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272" r:id="rId6"/>
    <p:sldId id="292" r:id="rId7"/>
    <p:sldId id="278" r:id="rId8"/>
    <p:sldId id="294" r:id="rId9"/>
    <p:sldId id="291" r:id="rId10"/>
    <p:sldId id="279" r:id="rId11"/>
    <p:sldId id="280" r:id="rId12"/>
    <p:sldId id="274" r:id="rId13"/>
    <p:sldId id="289" r:id="rId14"/>
    <p:sldId id="296" r:id="rId15"/>
    <p:sldId id="282" r:id="rId16"/>
    <p:sldId id="281" r:id="rId17"/>
    <p:sldId id="295" r:id="rId18"/>
    <p:sldId id="297" r:id="rId19"/>
    <p:sldId id="276" r:id="rId20"/>
    <p:sldId id="271" r:id="rId21"/>
    <p:sldId id="275" r:id="rId22"/>
    <p:sldId id="290" r:id="rId23"/>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72"/>
            <p14:sldId id="292"/>
            <p14:sldId id="278"/>
            <p14:sldId id="294"/>
            <p14:sldId id="291"/>
            <p14:sldId id="279"/>
            <p14:sldId id="280"/>
            <p14:sldId id="274"/>
            <p14:sldId id="289"/>
            <p14:sldId id="296"/>
            <p14:sldId id="282"/>
            <p14:sldId id="281"/>
            <p14:sldId id="295"/>
            <p14:sldId id="297"/>
            <p14:sldId id="276"/>
            <p14:sldId id="271"/>
            <p14:sldId id="275"/>
            <p14:sldId id="290"/>
          </p14:sldIdLst>
        </p14:section>
        <p14:section name="Extra slide elements" id="{66EC97C3-BC0F-9648-AAE8-BA458CD3844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82540" autoAdjust="0"/>
  </p:normalViewPr>
  <p:slideViewPr>
    <p:cSldViewPr snapToGrid="0" snapToObjects="1">
      <p:cViewPr varScale="1">
        <p:scale>
          <a:sx n="90" d="100"/>
          <a:sy n="90" d="100"/>
        </p:scale>
        <p:origin x="-468" y="-96"/>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FFDB1-FEF8-4980-B216-B88ED0F7E5BB}" type="doc">
      <dgm:prSet loTypeId="urn:microsoft.com/office/officeart/2005/8/layout/target2" loCatId="relationship" qsTypeId="urn:microsoft.com/office/officeart/2005/8/quickstyle/simple1" qsCatId="simple" csTypeId="urn:microsoft.com/office/officeart/2005/8/colors/colorful2" csCatId="colorful" phldr="1"/>
      <dgm:spPr/>
      <dgm:t>
        <a:bodyPr/>
        <a:lstStyle/>
        <a:p>
          <a:endParaRPr lang="en-GB"/>
        </a:p>
      </dgm:t>
    </dgm:pt>
    <dgm:pt modelId="{00D03BC3-1E59-408E-910C-22161A9EB4EC}">
      <dgm:prSet phldrT="[Text]"/>
      <dgm:spPr/>
      <dgm:t>
        <a:bodyPr/>
        <a:lstStyle/>
        <a:p>
          <a:r>
            <a:rPr lang="en-GB" dirty="0" smtClean="0"/>
            <a:t>Patient Safety culture</a:t>
          </a:r>
          <a:endParaRPr lang="en-GB" dirty="0"/>
        </a:p>
      </dgm:t>
    </dgm:pt>
    <dgm:pt modelId="{C9076807-3697-4440-88C8-48A1E390E453}" type="parTrans" cxnId="{DAA56386-65A1-471F-8FFD-CB52FAF0557D}">
      <dgm:prSet/>
      <dgm:spPr/>
      <dgm:t>
        <a:bodyPr/>
        <a:lstStyle/>
        <a:p>
          <a:endParaRPr lang="en-GB"/>
        </a:p>
      </dgm:t>
    </dgm:pt>
    <dgm:pt modelId="{55E6708E-C212-4A00-A97C-9BF62DF8E400}" type="sibTrans" cxnId="{DAA56386-65A1-471F-8FFD-CB52FAF0557D}">
      <dgm:prSet/>
      <dgm:spPr/>
      <dgm:t>
        <a:bodyPr/>
        <a:lstStyle/>
        <a:p>
          <a:endParaRPr lang="en-GB"/>
        </a:p>
      </dgm:t>
    </dgm:pt>
    <dgm:pt modelId="{FCF81D3F-C637-493E-8BB4-F69886708E1E}">
      <dgm:prSet phldrT="[Text]"/>
      <dgm:spPr>
        <a:ln>
          <a:noFill/>
        </a:ln>
      </dgm:spPr>
      <dgm:t>
        <a:bodyPr/>
        <a:lstStyle/>
        <a:p>
          <a:r>
            <a:rPr lang="en-GB" dirty="0" smtClean="0"/>
            <a:t>Processes</a:t>
          </a:r>
          <a:endParaRPr lang="en-GB" dirty="0"/>
        </a:p>
      </dgm:t>
    </dgm:pt>
    <dgm:pt modelId="{72E636D0-A32F-47ED-A5EB-83079B0AB6F3}" type="parTrans" cxnId="{0316A38B-9C4C-4896-9CCE-C8C72D066EE5}">
      <dgm:prSet/>
      <dgm:spPr/>
      <dgm:t>
        <a:bodyPr/>
        <a:lstStyle/>
        <a:p>
          <a:endParaRPr lang="en-GB"/>
        </a:p>
      </dgm:t>
    </dgm:pt>
    <dgm:pt modelId="{A292AF2D-A880-443B-9BA2-83C9E9568B92}" type="sibTrans" cxnId="{0316A38B-9C4C-4896-9CCE-C8C72D066EE5}">
      <dgm:prSet/>
      <dgm:spPr/>
      <dgm:t>
        <a:bodyPr/>
        <a:lstStyle/>
        <a:p>
          <a:endParaRPr lang="en-GB"/>
        </a:p>
      </dgm:t>
    </dgm:pt>
    <dgm:pt modelId="{EBE04A01-C638-4153-A375-A6E64485747E}">
      <dgm:prSet phldrT="[Text]"/>
      <dgm:spPr>
        <a:ln>
          <a:noFill/>
        </a:ln>
      </dgm:spPr>
      <dgm:t>
        <a:bodyPr/>
        <a:lstStyle/>
        <a:p>
          <a:r>
            <a:rPr lang="en-GB" dirty="0" smtClean="0"/>
            <a:t>Ethos</a:t>
          </a:r>
          <a:endParaRPr lang="en-GB" dirty="0"/>
        </a:p>
      </dgm:t>
    </dgm:pt>
    <dgm:pt modelId="{D4E97408-C724-4C95-9C30-6FF75B3CFB1E}" type="parTrans" cxnId="{A63920E2-DBCD-4B98-BE10-40AD45F29068}">
      <dgm:prSet/>
      <dgm:spPr/>
      <dgm:t>
        <a:bodyPr/>
        <a:lstStyle/>
        <a:p>
          <a:endParaRPr lang="en-GB"/>
        </a:p>
      </dgm:t>
    </dgm:pt>
    <dgm:pt modelId="{754FF0B7-2FE8-4CFB-B1CF-A531231B32CD}" type="sibTrans" cxnId="{A63920E2-DBCD-4B98-BE10-40AD45F29068}">
      <dgm:prSet/>
      <dgm:spPr/>
      <dgm:t>
        <a:bodyPr/>
        <a:lstStyle/>
        <a:p>
          <a:endParaRPr lang="en-GB"/>
        </a:p>
      </dgm:t>
    </dgm:pt>
    <dgm:pt modelId="{8AC02412-A473-465A-A755-54E3DE6826FF}">
      <dgm:prSet phldrT="[Text]"/>
      <dgm:spPr/>
      <dgm:t>
        <a:bodyPr/>
        <a:lstStyle/>
        <a:p>
          <a:r>
            <a:rPr lang="en-GB" dirty="0" smtClean="0"/>
            <a:t>Individual interactions</a:t>
          </a:r>
          <a:endParaRPr lang="en-GB" dirty="0"/>
        </a:p>
      </dgm:t>
    </dgm:pt>
    <dgm:pt modelId="{C0DF61ED-4411-420C-A5CC-7E2E36C5C493}" type="parTrans" cxnId="{3C9F2DD4-DB8B-423F-9074-468C4D5710E6}">
      <dgm:prSet/>
      <dgm:spPr/>
      <dgm:t>
        <a:bodyPr/>
        <a:lstStyle/>
        <a:p>
          <a:endParaRPr lang="en-GB"/>
        </a:p>
      </dgm:t>
    </dgm:pt>
    <dgm:pt modelId="{BC1730CC-A7DA-4381-BC38-AB15AE403115}" type="sibTrans" cxnId="{3C9F2DD4-DB8B-423F-9074-468C4D5710E6}">
      <dgm:prSet/>
      <dgm:spPr/>
      <dgm:t>
        <a:bodyPr/>
        <a:lstStyle/>
        <a:p>
          <a:endParaRPr lang="en-GB"/>
        </a:p>
      </dgm:t>
    </dgm:pt>
    <dgm:pt modelId="{297A3F6C-A351-4CB7-A389-32DDD3D8C53D}">
      <dgm:prSet phldrT="[Text]"/>
      <dgm:spPr>
        <a:ln>
          <a:noFill/>
        </a:ln>
      </dgm:spPr>
      <dgm:t>
        <a:bodyPr/>
        <a:lstStyle/>
        <a:p>
          <a:r>
            <a:rPr lang="en-GB" dirty="0" smtClean="0"/>
            <a:t>Patients</a:t>
          </a:r>
          <a:endParaRPr lang="en-GB" dirty="0"/>
        </a:p>
      </dgm:t>
    </dgm:pt>
    <dgm:pt modelId="{A3216F62-867D-4D90-B9B3-CADFED16E4E3}" type="parTrans" cxnId="{3D6855FD-1197-445A-8135-2336E089EF9F}">
      <dgm:prSet/>
      <dgm:spPr/>
      <dgm:t>
        <a:bodyPr/>
        <a:lstStyle/>
        <a:p>
          <a:endParaRPr lang="en-GB"/>
        </a:p>
      </dgm:t>
    </dgm:pt>
    <dgm:pt modelId="{35CE25E0-8365-4BCA-8190-ADD2EF0127E1}" type="sibTrans" cxnId="{3D6855FD-1197-445A-8135-2336E089EF9F}">
      <dgm:prSet/>
      <dgm:spPr/>
      <dgm:t>
        <a:bodyPr/>
        <a:lstStyle/>
        <a:p>
          <a:endParaRPr lang="en-GB"/>
        </a:p>
      </dgm:t>
    </dgm:pt>
    <dgm:pt modelId="{3BEC6BD7-3503-41D1-99F2-99A70BA911ED}">
      <dgm:prSet phldrT="[Text]"/>
      <dgm:spPr>
        <a:ln>
          <a:noFill/>
        </a:ln>
      </dgm:spPr>
      <dgm:t>
        <a:bodyPr/>
        <a:lstStyle/>
        <a:p>
          <a:r>
            <a:rPr lang="en-GB" dirty="0" smtClean="0"/>
            <a:t>Staff</a:t>
          </a:r>
          <a:endParaRPr lang="en-GB" dirty="0"/>
        </a:p>
      </dgm:t>
    </dgm:pt>
    <dgm:pt modelId="{D7B7FA76-8EB1-43C8-B466-E1B66993EFA3}" type="parTrans" cxnId="{8687DBCF-6E44-4C84-A26F-0BECC9EF04A1}">
      <dgm:prSet/>
      <dgm:spPr/>
      <dgm:t>
        <a:bodyPr/>
        <a:lstStyle/>
        <a:p>
          <a:endParaRPr lang="en-GB"/>
        </a:p>
      </dgm:t>
    </dgm:pt>
    <dgm:pt modelId="{0B1E9BA7-EB9D-446A-B899-DFDD42C224B0}" type="sibTrans" cxnId="{8687DBCF-6E44-4C84-A26F-0BECC9EF04A1}">
      <dgm:prSet/>
      <dgm:spPr/>
      <dgm:t>
        <a:bodyPr/>
        <a:lstStyle/>
        <a:p>
          <a:endParaRPr lang="en-GB"/>
        </a:p>
      </dgm:t>
    </dgm:pt>
    <dgm:pt modelId="{ECE5FBD2-7714-4B9C-A56E-7626C99583F2}">
      <dgm:prSet phldrT="[Text]"/>
      <dgm:spPr/>
      <dgm:t>
        <a:bodyPr/>
        <a:lstStyle/>
        <a:p>
          <a:r>
            <a:rPr lang="en-GB" dirty="0" smtClean="0"/>
            <a:t>IT systems</a:t>
          </a:r>
          <a:endParaRPr lang="en-GB" dirty="0"/>
        </a:p>
      </dgm:t>
    </dgm:pt>
    <dgm:pt modelId="{82F03D20-B585-476C-913E-50E711F01070}" type="parTrans" cxnId="{68167BED-96FA-4727-BC90-237CB87A07C3}">
      <dgm:prSet/>
      <dgm:spPr/>
      <dgm:t>
        <a:bodyPr/>
        <a:lstStyle/>
        <a:p>
          <a:endParaRPr lang="en-GB"/>
        </a:p>
      </dgm:t>
    </dgm:pt>
    <dgm:pt modelId="{DBF313D6-3256-4F94-8067-C7B3DE3FF9EE}" type="sibTrans" cxnId="{68167BED-96FA-4727-BC90-237CB87A07C3}">
      <dgm:prSet/>
      <dgm:spPr/>
      <dgm:t>
        <a:bodyPr/>
        <a:lstStyle/>
        <a:p>
          <a:endParaRPr lang="en-GB"/>
        </a:p>
      </dgm:t>
    </dgm:pt>
    <dgm:pt modelId="{6520ADF6-3006-4210-8C5E-4FB3E72F73D9}">
      <dgm:prSet phldrT="[Text]"/>
      <dgm:spPr>
        <a:ln>
          <a:noFill/>
        </a:ln>
      </dgm:spPr>
      <dgm:t>
        <a:bodyPr/>
        <a:lstStyle/>
        <a:p>
          <a:r>
            <a:rPr lang="en-GB" dirty="0" smtClean="0"/>
            <a:t>NRLS</a:t>
          </a:r>
          <a:endParaRPr lang="en-GB" dirty="0"/>
        </a:p>
      </dgm:t>
    </dgm:pt>
    <dgm:pt modelId="{CA179FEE-A4CE-4BC8-8FEF-06022676ADE5}" type="parTrans" cxnId="{2688ECCD-F1D1-4D2B-8119-D73F0D9E0CC9}">
      <dgm:prSet/>
      <dgm:spPr/>
      <dgm:t>
        <a:bodyPr/>
        <a:lstStyle/>
        <a:p>
          <a:endParaRPr lang="en-GB"/>
        </a:p>
      </dgm:t>
    </dgm:pt>
    <dgm:pt modelId="{459CAA0D-1B9B-4B1C-B819-455A9B74720B}" type="sibTrans" cxnId="{2688ECCD-F1D1-4D2B-8119-D73F0D9E0CC9}">
      <dgm:prSet/>
      <dgm:spPr/>
      <dgm:t>
        <a:bodyPr/>
        <a:lstStyle/>
        <a:p>
          <a:endParaRPr lang="en-GB"/>
        </a:p>
      </dgm:t>
    </dgm:pt>
    <dgm:pt modelId="{3433126A-6E3D-4C09-9AE3-91C367CFF73C}">
      <dgm:prSet phldrT="[Text]"/>
      <dgm:spPr>
        <a:ln>
          <a:noFill/>
        </a:ln>
      </dgm:spPr>
      <dgm:t>
        <a:bodyPr/>
        <a:lstStyle/>
        <a:p>
          <a:r>
            <a:rPr lang="en-GB" dirty="0" smtClean="0"/>
            <a:t>LRMS</a:t>
          </a:r>
          <a:endParaRPr lang="en-GB" dirty="0"/>
        </a:p>
      </dgm:t>
    </dgm:pt>
    <dgm:pt modelId="{7384508C-5719-4740-9F69-15C64C654627}" type="parTrans" cxnId="{F7275F1B-00FC-49D6-8021-10973B9250DA}">
      <dgm:prSet/>
      <dgm:spPr/>
      <dgm:t>
        <a:bodyPr/>
        <a:lstStyle/>
        <a:p>
          <a:endParaRPr lang="en-GB"/>
        </a:p>
      </dgm:t>
    </dgm:pt>
    <dgm:pt modelId="{CC9617CB-1C94-4BA9-805F-59B50831BA70}" type="sibTrans" cxnId="{F7275F1B-00FC-49D6-8021-10973B9250DA}">
      <dgm:prSet/>
      <dgm:spPr/>
      <dgm:t>
        <a:bodyPr/>
        <a:lstStyle/>
        <a:p>
          <a:endParaRPr lang="en-GB"/>
        </a:p>
      </dgm:t>
    </dgm:pt>
    <dgm:pt modelId="{D6A022D8-1AD9-46EE-9C31-4A9CE694E1C6}">
      <dgm:prSet phldrT="[Text]"/>
      <dgm:spPr>
        <a:ln>
          <a:noFill/>
        </a:ln>
      </dgm:spPr>
      <dgm:t>
        <a:bodyPr/>
        <a:lstStyle/>
        <a:p>
          <a:r>
            <a:rPr lang="en-GB" dirty="0" smtClean="0"/>
            <a:t>Leadership</a:t>
          </a:r>
          <a:endParaRPr lang="en-GB" dirty="0"/>
        </a:p>
      </dgm:t>
    </dgm:pt>
    <dgm:pt modelId="{7356C13E-38CD-4CCE-B081-A2E86C2148EE}" type="parTrans" cxnId="{D58F1B09-D9DC-46C8-8D6B-3C7D50C65B03}">
      <dgm:prSet/>
      <dgm:spPr/>
      <dgm:t>
        <a:bodyPr/>
        <a:lstStyle/>
        <a:p>
          <a:endParaRPr lang="en-GB"/>
        </a:p>
      </dgm:t>
    </dgm:pt>
    <dgm:pt modelId="{CA9CA387-43B3-4CE6-9487-A835B0B36E06}" type="sibTrans" cxnId="{D58F1B09-D9DC-46C8-8D6B-3C7D50C65B03}">
      <dgm:prSet/>
      <dgm:spPr/>
      <dgm:t>
        <a:bodyPr/>
        <a:lstStyle/>
        <a:p>
          <a:endParaRPr lang="en-GB"/>
        </a:p>
      </dgm:t>
    </dgm:pt>
    <dgm:pt modelId="{87F93185-0311-4FE5-826D-C076E680B8B7}">
      <dgm:prSet phldrT="[Text]"/>
      <dgm:spPr>
        <a:ln>
          <a:noFill/>
        </a:ln>
      </dgm:spPr>
      <dgm:t>
        <a:bodyPr/>
        <a:lstStyle/>
        <a:p>
          <a:r>
            <a:rPr lang="en-GB" dirty="0" smtClean="0"/>
            <a:t>Practice</a:t>
          </a:r>
          <a:endParaRPr lang="en-GB" dirty="0"/>
        </a:p>
      </dgm:t>
    </dgm:pt>
    <dgm:pt modelId="{32DF3974-0E46-4AE3-BA82-29722CAFF8A3}" type="parTrans" cxnId="{4344802F-2B0A-41C5-8013-B68BE116F62F}">
      <dgm:prSet/>
      <dgm:spPr/>
      <dgm:t>
        <a:bodyPr/>
        <a:lstStyle/>
        <a:p>
          <a:endParaRPr lang="en-GB"/>
        </a:p>
      </dgm:t>
    </dgm:pt>
    <dgm:pt modelId="{4E164B6C-8043-4BF2-925C-F03537244C37}" type="sibTrans" cxnId="{4344802F-2B0A-41C5-8013-B68BE116F62F}">
      <dgm:prSet/>
      <dgm:spPr/>
      <dgm:t>
        <a:bodyPr/>
        <a:lstStyle/>
        <a:p>
          <a:endParaRPr lang="en-GB"/>
        </a:p>
      </dgm:t>
    </dgm:pt>
    <dgm:pt modelId="{06A5536F-4E66-493F-883A-9365DA191D58}">
      <dgm:prSet phldrT="[Text]"/>
      <dgm:spPr>
        <a:ln>
          <a:noFill/>
        </a:ln>
      </dgm:spPr>
      <dgm:t>
        <a:bodyPr/>
        <a:lstStyle/>
        <a:p>
          <a:r>
            <a:rPr lang="en-GB" dirty="0" smtClean="0"/>
            <a:t>STEIS</a:t>
          </a:r>
          <a:endParaRPr lang="en-GB" dirty="0"/>
        </a:p>
      </dgm:t>
    </dgm:pt>
    <dgm:pt modelId="{660B8B82-18CE-4266-A6CB-D4D3BD037438}" type="parTrans" cxnId="{1980FA60-1348-44A1-A582-7DB8972F1EF2}">
      <dgm:prSet/>
      <dgm:spPr/>
      <dgm:t>
        <a:bodyPr/>
        <a:lstStyle/>
        <a:p>
          <a:endParaRPr lang="en-GB"/>
        </a:p>
      </dgm:t>
    </dgm:pt>
    <dgm:pt modelId="{D2A7A512-40A0-4234-B669-A34DE9CBEE2D}" type="sibTrans" cxnId="{1980FA60-1348-44A1-A582-7DB8972F1EF2}">
      <dgm:prSet/>
      <dgm:spPr/>
      <dgm:t>
        <a:bodyPr/>
        <a:lstStyle/>
        <a:p>
          <a:endParaRPr lang="en-GB"/>
        </a:p>
      </dgm:t>
    </dgm:pt>
    <dgm:pt modelId="{701150DC-E96C-48DF-8A00-CDD381CEA111}" type="pres">
      <dgm:prSet presAssocID="{379FFDB1-FEF8-4980-B216-B88ED0F7E5BB}" presName="Name0" presStyleCnt="0">
        <dgm:presLayoutVars>
          <dgm:chMax val="3"/>
          <dgm:chPref val="1"/>
          <dgm:dir/>
          <dgm:animLvl val="lvl"/>
          <dgm:resizeHandles/>
        </dgm:presLayoutVars>
      </dgm:prSet>
      <dgm:spPr/>
      <dgm:t>
        <a:bodyPr/>
        <a:lstStyle/>
        <a:p>
          <a:endParaRPr lang="en-GB"/>
        </a:p>
      </dgm:t>
    </dgm:pt>
    <dgm:pt modelId="{D8F4D3A8-E449-45E1-8504-FCECC4281A40}" type="pres">
      <dgm:prSet presAssocID="{379FFDB1-FEF8-4980-B216-B88ED0F7E5BB}" presName="outerBox" presStyleCnt="0"/>
      <dgm:spPr/>
    </dgm:pt>
    <dgm:pt modelId="{0D374C31-EC96-49D0-A4FC-0C41501F5403}" type="pres">
      <dgm:prSet presAssocID="{379FFDB1-FEF8-4980-B216-B88ED0F7E5BB}" presName="outerBoxParent" presStyleLbl="node1" presStyleIdx="0" presStyleCnt="3"/>
      <dgm:spPr/>
      <dgm:t>
        <a:bodyPr/>
        <a:lstStyle/>
        <a:p>
          <a:endParaRPr lang="en-GB"/>
        </a:p>
      </dgm:t>
    </dgm:pt>
    <dgm:pt modelId="{540BD6D4-F386-409E-9671-607F47BC3C6A}" type="pres">
      <dgm:prSet presAssocID="{379FFDB1-FEF8-4980-B216-B88ED0F7E5BB}" presName="outerBoxChildren" presStyleCnt="0"/>
      <dgm:spPr/>
    </dgm:pt>
    <dgm:pt modelId="{2D416EDF-3598-415E-A5CE-6F5BBB79FEBE}" type="pres">
      <dgm:prSet presAssocID="{D6A022D8-1AD9-46EE-9C31-4A9CE694E1C6}" presName="oChild" presStyleLbl="fgAcc1" presStyleIdx="0" presStyleCnt="9">
        <dgm:presLayoutVars>
          <dgm:bulletEnabled val="1"/>
        </dgm:presLayoutVars>
      </dgm:prSet>
      <dgm:spPr/>
      <dgm:t>
        <a:bodyPr/>
        <a:lstStyle/>
        <a:p>
          <a:endParaRPr lang="en-GB"/>
        </a:p>
      </dgm:t>
    </dgm:pt>
    <dgm:pt modelId="{516DB7C0-FA58-409A-A191-C4FD19907BE5}" type="pres">
      <dgm:prSet presAssocID="{CA9CA387-43B3-4CE6-9487-A835B0B36E06}" presName="outerSibTrans" presStyleCnt="0"/>
      <dgm:spPr/>
    </dgm:pt>
    <dgm:pt modelId="{384200C5-90E1-483B-9E5F-25AED0C16775}" type="pres">
      <dgm:prSet presAssocID="{87F93185-0311-4FE5-826D-C076E680B8B7}" presName="oChild" presStyleLbl="fgAcc1" presStyleIdx="1" presStyleCnt="9">
        <dgm:presLayoutVars>
          <dgm:bulletEnabled val="1"/>
        </dgm:presLayoutVars>
      </dgm:prSet>
      <dgm:spPr/>
      <dgm:t>
        <a:bodyPr/>
        <a:lstStyle/>
        <a:p>
          <a:endParaRPr lang="en-GB"/>
        </a:p>
      </dgm:t>
    </dgm:pt>
    <dgm:pt modelId="{27225CF0-5E0F-4AF7-97F5-0C98C51660B7}" type="pres">
      <dgm:prSet presAssocID="{4E164B6C-8043-4BF2-925C-F03537244C37}" presName="outerSibTrans" presStyleCnt="0"/>
      <dgm:spPr/>
    </dgm:pt>
    <dgm:pt modelId="{02419111-6EFE-4B34-B87D-998E6B412E6E}" type="pres">
      <dgm:prSet presAssocID="{FCF81D3F-C637-493E-8BB4-F69886708E1E}" presName="oChild" presStyleLbl="fgAcc1" presStyleIdx="2" presStyleCnt="9" custLinFactNeighborY="35439">
        <dgm:presLayoutVars>
          <dgm:bulletEnabled val="1"/>
        </dgm:presLayoutVars>
      </dgm:prSet>
      <dgm:spPr/>
      <dgm:t>
        <a:bodyPr/>
        <a:lstStyle/>
        <a:p>
          <a:endParaRPr lang="en-GB"/>
        </a:p>
      </dgm:t>
    </dgm:pt>
    <dgm:pt modelId="{D011F717-F197-4917-A3C8-FEB19A89A590}" type="pres">
      <dgm:prSet presAssocID="{A292AF2D-A880-443B-9BA2-83C9E9568B92}" presName="outerSibTrans" presStyleCnt="0"/>
      <dgm:spPr/>
    </dgm:pt>
    <dgm:pt modelId="{6BD44E5F-608F-49B4-9787-EE107E0F53EA}" type="pres">
      <dgm:prSet presAssocID="{EBE04A01-C638-4153-A375-A6E64485747E}" presName="oChild" presStyleLbl="fgAcc1" presStyleIdx="3" presStyleCnt="9" custScaleY="100001" custLinFactNeighborY="37322">
        <dgm:presLayoutVars>
          <dgm:bulletEnabled val="1"/>
        </dgm:presLayoutVars>
      </dgm:prSet>
      <dgm:spPr/>
      <dgm:t>
        <a:bodyPr/>
        <a:lstStyle/>
        <a:p>
          <a:endParaRPr lang="en-GB"/>
        </a:p>
      </dgm:t>
    </dgm:pt>
    <dgm:pt modelId="{30CD026A-8BBA-4FE3-8BF3-499113FBEF2C}" type="pres">
      <dgm:prSet presAssocID="{379FFDB1-FEF8-4980-B216-B88ED0F7E5BB}" presName="middleBox" presStyleCnt="0"/>
      <dgm:spPr/>
    </dgm:pt>
    <dgm:pt modelId="{370E7554-92E0-4CAD-86E9-DD76BCC8F455}" type="pres">
      <dgm:prSet presAssocID="{379FFDB1-FEF8-4980-B216-B88ED0F7E5BB}" presName="middleBoxParent" presStyleLbl="node1" presStyleIdx="1" presStyleCnt="3"/>
      <dgm:spPr/>
      <dgm:t>
        <a:bodyPr/>
        <a:lstStyle/>
        <a:p>
          <a:endParaRPr lang="en-GB"/>
        </a:p>
      </dgm:t>
    </dgm:pt>
    <dgm:pt modelId="{92961C6C-A784-4301-B37C-CABC27CCF730}" type="pres">
      <dgm:prSet presAssocID="{379FFDB1-FEF8-4980-B216-B88ED0F7E5BB}" presName="middleBoxChildren" presStyleCnt="0"/>
      <dgm:spPr/>
    </dgm:pt>
    <dgm:pt modelId="{87EA0680-09CF-4E71-8BE7-67ED90285F9F}" type="pres">
      <dgm:prSet presAssocID="{297A3F6C-A351-4CB7-A389-32DDD3D8C53D}" presName="mChild" presStyleLbl="fgAcc1" presStyleIdx="4" presStyleCnt="9">
        <dgm:presLayoutVars>
          <dgm:bulletEnabled val="1"/>
        </dgm:presLayoutVars>
      </dgm:prSet>
      <dgm:spPr/>
      <dgm:t>
        <a:bodyPr/>
        <a:lstStyle/>
        <a:p>
          <a:endParaRPr lang="en-GB"/>
        </a:p>
      </dgm:t>
    </dgm:pt>
    <dgm:pt modelId="{85F4BA20-F421-4948-8AE9-C6F6F045C865}" type="pres">
      <dgm:prSet presAssocID="{35CE25E0-8365-4BCA-8190-ADD2EF0127E1}" presName="middleSibTrans" presStyleCnt="0"/>
      <dgm:spPr/>
    </dgm:pt>
    <dgm:pt modelId="{33068BD3-8EE2-4150-B7E9-D61E2A3A042A}" type="pres">
      <dgm:prSet presAssocID="{3BEC6BD7-3503-41D1-99F2-99A70BA911ED}" presName="mChild" presStyleLbl="fgAcc1" presStyleIdx="5" presStyleCnt="9">
        <dgm:presLayoutVars>
          <dgm:bulletEnabled val="1"/>
        </dgm:presLayoutVars>
      </dgm:prSet>
      <dgm:spPr/>
      <dgm:t>
        <a:bodyPr/>
        <a:lstStyle/>
        <a:p>
          <a:endParaRPr lang="en-GB"/>
        </a:p>
      </dgm:t>
    </dgm:pt>
    <dgm:pt modelId="{F40EDA06-15E5-489F-B15C-159A865D7888}" type="pres">
      <dgm:prSet presAssocID="{379FFDB1-FEF8-4980-B216-B88ED0F7E5BB}" presName="centerBox" presStyleCnt="0"/>
      <dgm:spPr/>
    </dgm:pt>
    <dgm:pt modelId="{34CC1E5B-7E53-46C9-A647-4E688CBC84A5}" type="pres">
      <dgm:prSet presAssocID="{379FFDB1-FEF8-4980-B216-B88ED0F7E5BB}" presName="centerBoxParent" presStyleLbl="node1" presStyleIdx="2" presStyleCnt="3"/>
      <dgm:spPr/>
      <dgm:t>
        <a:bodyPr/>
        <a:lstStyle/>
        <a:p>
          <a:endParaRPr lang="en-GB"/>
        </a:p>
      </dgm:t>
    </dgm:pt>
    <dgm:pt modelId="{5243C402-5EF5-46C1-B897-6BDA3D75D32D}" type="pres">
      <dgm:prSet presAssocID="{379FFDB1-FEF8-4980-B216-B88ED0F7E5BB}" presName="centerBoxChildren" presStyleCnt="0"/>
      <dgm:spPr/>
    </dgm:pt>
    <dgm:pt modelId="{B848B7D0-32DB-4A0A-8564-69008C20F973}" type="pres">
      <dgm:prSet presAssocID="{3433126A-6E3D-4C09-9AE3-91C367CFF73C}" presName="cChild" presStyleLbl="fgAcc1" presStyleIdx="6" presStyleCnt="9">
        <dgm:presLayoutVars>
          <dgm:bulletEnabled val="1"/>
        </dgm:presLayoutVars>
      </dgm:prSet>
      <dgm:spPr/>
      <dgm:t>
        <a:bodyPr/>
        <a:lstStyle/>
        <a:p>
          <a:endParaRPr lang="en-GB"/>
        </a:p>
      </dgm:t>
    </dgm:pt>
    <dgm:pt modelId="{C060E772-6CBB-4584-9644-2FA584BFB93B}" type="pres">
      <dgm:prSet presAssocID="{CC9617CB-1C94-4BA9-805F-59B50831BA70}" presName="centerSibTrans" presStyleCnt="0"/>
      <dgm:spPr/>
    </dgm:pt>
    <dgm:pt modelId="{EDB4D4BA-8EA4-4188-906B-1D444433D5D2}" type="pres">
      <dgm:prSet presAssocID="{6520ADF6-3006-4210-8C5E-4FB3E72F73D9}" presName="cChild" presStyleLbl="fgAcc1" presStyleIdx="7" presStyleCnt="9">
        <dgm:presLayoutVars>
          <dgm:bulletEnabled val="1"/>
        </dgm:presLayoutVars>
      </dgm:prSet>
      <dgm:spPr/>
      <dgm:t>
        <a:bodyPr/>
        <a:lstStyle/>
        <a:p>
          <a:endParaRPr lang="en-GB"/>
        </a:p>
      </dgm:t>
    </dgm:pt>
    <dgm:pt modelId="{671567EE-7679-4FE3-AF2A-4569E4C941A4}" type="pres">
      <dgm:prSet presAssocID="{459CAA0D-1B9B-4B1C-B819-455A9B74720B}" presName="centerSibTrans" presStyleCnt="0"/>
      <dgm:spPr/>
    </dgm:pt>
    <dgm:pt modelId="{DF84AFB9-F42F-4975-A981-A81505A951A2}" type="pres">
      <dgm:prSet presAssocID="{06A5536F-4E66-493F-883A-9365DA191D58}" presName="cChild" presStyleLbl="fgAcc1" presStyleIdx="8" presStyleCnt="9">
        <dgm:presLayoutVars>
          <dgm:bulletEnabled val="1"/>
        </dgm:presLayoutVars>
      </dgm:prSet>
      <dgm:spPr/>
      <dgm:t>
        <a:bodyPr/>
        <a:lstStyle/>
        <a:p>
          <a:endParaRPr lang="en-GB"/>
        </a:p>
      </dgm:t>
    </dgm:pt>
  </dgm:ptLst>
  <dgm:cxnLst>
    <dgm:cxn modelId="{5FF87A91-FED9-4CEE-8F80-0100998D94AC}" type="presOf" srcId="{379FFDB1-FEF8-4980-B216-B88ED0F7E5BB}" destId="{701150DC-E96C-48DF-8A00-CDD381CEA111}" srcOrd="0" destOrd="0" presId="urn:microsoft.com/office/officeart/2005/8/layout/target2"/>
    <dgm:cxn modelId="{D8EA2C91-489E-459E-BD58-6C486DD48E76}" type="presOf" srcId="{8AC02412-A473-465A-A755-54E3DE6826FF}" destId="{370E7554-92E0-4CAD-86E9-DD76BCC8F455}" srcOrd="0" destOrd="0" presId="urn:microsoft.com/office/officeart/2005/8/layout/target2"/>
    <dgm:cxn modelId="{0316A38B-9C4C-4896-9CCE-C8C72D066EE5}" srcId="{00D03BC3-1E59-408E-910C-22161A9EB4EC}" destId="{FCF81D3F-C637-493E-8BB4-F69886708E1E}" srcOrd="2" destOrd="0" parTransId="{72E636D0-A32F-47ED-A5EB-83079B0AB6F3}" sibTransId="{A292AF2D-A880-443B-9BA2-83C9E9568B92}"/>
    <dgm:cxn modelId="{D28DE585-FE36-4D8A-BBD2-3D8D585EF94A}" type="presOf" srcId="{ECE5FBD2-7714-4B9C-A56E-7626C99583F2}" destId="{34CC1E5B-7E53-46C9-A647-4E688CBC84A5}" srcOrd="0" destOrd="0" presId="urn:microsoft.com/office/officeart/2005/8/layout/target2"/>
    <dgm:cxn modelId="{DB0D967F-CD5E-4C19-8CE9-B49B04C1D18C}" type="presOf" srcId="{3433126A-6E3D-4C09-9AE3-91C367CFF73C}" destId="{B848B7D0-32DB-4A0A-8564-69008C20F973}" srcOrd="0" destOrd="0" presId="urn:microsoft.com/office/officeart/2005/8/layout/target2"/>
    <dgm:cxn modelId="{3D6855FD-1197-445A-8135-2336E089EF9F}" srcId="{8AC02412-A473-465A-A755-54E3DE6826FF}" destId="{297A3F6C-A351-4CB7-A389-32DDD3D8C53D}" srcOrd="0" destOrd="0" parTransId="{A3216F62-867D-4D90-B9B3-CADFED16E4E3}" sibTransId="{35CE25E0-8365-4BCA-8190-ADD2EF0127E1}"/>
    <dgm:cxn modelId="{59CBE631-3538-4FED-81AF-50E51EF1D605}" type="presOf" srcId="{3BEC6BD7-3503-41D1-99F2-99A70BA911ED}" destId="{33068BD3-8EE2-4150-B7E9-D61E2A3A042A}" srcOrd="0" destOrd="0" presId="urn:microsoft.com/office/officeart/2005/8/layout/target2"/>
    <dgm:cxn modelId="{05F9DABB-6951-4CAC-889E-F26CBDC2A597}" type="presOf" srcId="{6520ADF6-3006-4210-8C5E-4FB3E72F73D9}" destId="{EDB4D4BA-8EA4-4188-906B-1D444433D5D2}" srcOrd="0" destOrd="0" presId="urn:microsoft.com/office/officeart/2005/8/layout/target2"/>
    <dgm:cxn modelId="{F7275F1B-00FC-49D6-8021-10973B9250DA}" srcId="{ECE5FBD2-7714-4B9C-A56E-7626C99583F2}" destId="{3433126A-6E3D-4C09-9AE3-91C367CFF73C}" srcOrd="0" destOrd="0" parTransId="{7384508C-5719-4740-9F69-15C64C654627}" sibTransId="{CC9617CB-1C94-4BA9-805F-59B50831BA70}"/>
    <dgm:cxn modelId="{D3FE81DE-7786-4C08-9BC2-F170793F55C5}" type="presOf" srcId="{87F93185-0311-4FE5-826D-C076E680B8B7}" destId="{384200C5-90E1-483B-9E5F-25AED0C16775}" srcOrd="0" destOrd="0" presId="urn:microsoft.com/office/officeart/2005/8/layout/target2"/>
    <dgm:cxn modelId="{DFAED9F6-F96C-4D4A-9743-318C50551CA9}" type="presOf" srcId="{297A3F6C-A351-4CB7-A389-32DDD3D8C53D}" destId="{87EA0680-09CF-4E71-8BE7-67ED90285F9F}" srcOrd="0" destOrd="0" presId="urn:microsoft.com/office/officeart/2005/8/layout/target2"/>
    <dgm:cxn modelId="{406BA45B-2BF2-4CBB-A158-5159BEB7A13C}" type="presOf" srcId="{EBE04A01-C638-4153-A375-A6E64485747E}" destId="{6BD44E5F-608F-49B4-9787-EE107E0F53EA}" srcOrd="0" destOrd="0" presId="urn:microsoft.com/office/officeart/2005/8/layout/target2"/>
    <dgm:cxn modelId="{F31C3109-1301-42AF-9AE1-5EEC043D47CB}" type="presOf" srcId="{00D03BC3-1E59-408E-910C-22161A9EB4EC}" destId="{0D374C31-EC96-49D0-A4FC-0C41501F5403}" srcOrd="0" destOrd="0" presId="urn:microsoft.com/office/officeart/2005/8/layout/target2"/>
    <dgm:cxn modelId="{D58F1B09-D9DC-46C8-8D6B-3C7D50C65B03}" srcId="{00D03BC3-1E59-408E-910C-22161A9EB4EC}" destId="{D6A022D8-1AD9-46EE-9C31-4A9CE694E1C6}" srcOrd="0" destOrd="0" parTransId="{7356C13E-38CD-4CCE-B081-A2E86C2148EE}" sibTransId="{CA9CA387-43B3-4CE6-9487-A835B0B36E06}"/>
    <dgm:cxn modelId="{A63920E2-DBCD-4B98-BE10-40AD45F29068}" srcId="{00D03BC3-1E59-408E-910C-22161A9EB4EC}" destId="{EBE04A01-C638-4153-A375-A6E64485747E}" srcOrd="3" destOrd="0" parTransId="{D4E97408-C724-4C95-9C30-6FF75B3CFB1E}" sibTransId="{754FF0B7-2FE8-4CFB-B1CF-A531231B32CD}"/>
    <dgm:cxn modelId="{48A558F9-EA07-4E92-92D0-026105E06018}" type="presOf" srcId="{06A5536F-4E66-493F-883A-9365DA191D58}" destId="{DF84AFB9-F42F-4975-A981-A81505A951A2}" srcOrd="0" destOrd="0" presId="urn:microsoft.com/office/officeart/2005/8/layout/target2"/>
    <dgm:cxn modelId="{1980FA60-1348-44A1-A582-7DB8972F1EF2}" srcId="{ECE5FBD2-7714-4B9C-A56E-7626C99583F2}" destId="{06A5536F-4E66-493F-883A-9365DA191D58}" srcOrd="2" destOrd="0" parTransId="{660B8B82-18CE-4266-A6CB-D4D3BD037438}" sibTransId="{D2A7A512-40A0-4234-B669-A34DE9CBEE2D}"/>
    <dgm:cxn modelId="{2688ECCD-F1D1-4D2B-8119-D73F0D9E0CC9}" srcId="{ECE5FBD2-7714-4B9C-A56E-7626C99583F2}" destId="{6520ADF6-3006-4210-8C5E-4FB3E72F73D9}" srcOrd="1" destOrd="0" parTransId="{CA179FEE-A4CE-4BC8-8FEF-06022676ADE5}" sibTransId="{459CAA0D-1B9B-4B1C-B819-455A9B74720B}"/>
    <dgm:cxn modelId="{68167BED-96FA-4727-BC90-237CB87A07C3}" srcId="{379FFDB1-FEF8-4980-B216-B88ED0F7E5BB}" destId="{ECE5FBD2-7714-4B9C-A56E-7626C99583F2}" srcOrd="2" destOrd="0" parTransId="{82F03D20-B585-476C-913E-50E711F01070}" sibTransId="{DBF313D6-3256-4F94-8067-C7B3DE3FF9EE}"/>
    <dgm:cxn modelId="{8687DBCF-6E44-4C84-A26F-0BECC9EF04A1}" srcId="{8AC02412-A473-465A-A755-54E3DE6826FF}" destId="{3BEC6BD7-3503-41D1-99F2-99A70BA911ED}" srcOrd="1" destOrd="0" parTransId="{D7B7FA76-8EB1-43C8-B466-E1B66993EFA3}" sibTransId="{0B1E9BA7-EB9D-446A-B899-DFDD42C224B0}"/>
    <dgm:cxn modelId="{F24AD9FB-6731-41C5-8ADF-5F5F8EE1D906}" type="presOf" srcId="{FCF81D3F-C637-493E-8BB4-F69886708E1E}" destId="{02419111-6EFE-4B34-B87D-998E6B412E6E}" srcOrd="0" destOrd="0" presId="urn:microsoft.com/office/officeart/2005/8/layout/target2"/>
    <dgm:cxn modelId="{4344802F-2B0A-41C5-8013-B68BE116F62F}" srcId="{00D03BC3-1E59-408E-910C-22161A9EB4EC}" destId="{87F93185-0311-4FE5-826D-C076E680B8B7}" srcOrd="1" destOrd="0" parTransId="{32DF3974-0E46-4AE3-BA82-29722CAFF8A3}" sibTransId="{4E164B6C-8043-4BF2-925C-F03537244C37}"/>
    <dgm:cxn modelId="{D229C6BC-C3BF-4068-B2A2-E553BFE27D96}" type="presOf" srcId="{D6A022D8-1AD9-46EE-9C31-4A9CE694E1C6}" destId="{2D416EDF-3598-415E-A5CE-6F5BBB79FEBE}" srcOrd="0" destOrd="0" presId="urn:microsoft.com/office/officeart/2005/8/layout/target2"/>
    <dgm:cxn modelId="{DAA56386-65A1-471F-8FFD-CB52FAF0557D}" srcId="{379FFDB1-FEF8-4980-B216-B88ED0F7E5BB}" destId="{00D03BC3-1E59-408E-910C-22161A9EB4EC}" srcOrd="0" destOrd="0" parTransId="{C9076807-3697-4440-88C8-48A1E390E453}" sibTransId="{55E6708E-C212-4A00-A97C-9BF62DF8E400}"/>
    <dgm:cxn modelId="{3C9F2DD4-DB8B-423F-9074-468C4D5710E6}" srcId="{379FFDB1-FEF8-4980-B216-B88ED0F7E5BB}" destId="{8AC02412-A473-465A-A755-54E3DE6826FF}" srcOrd="1" destOrd="0" parTransId="{C0DF61ED-4411-420C-A5CC-7E2E36C5C493}" sibTransId="{BC1730CC-A7DA-4381-BC38-AB15AE403115}"/>
    <dgm:cxn modelId="{A2AD3C93-0F51-4E96-BD6A-BDB81C38C175}" type="presParOf" srcId="{701150DC-E96C-48DF-8A00-CDD381CEA111}" destId="{D8F4D3A8-E449-45E1-8504-FCECC4281A40}" srcOrd="0" destOrd="0" presId="urn:microsoft.com/office/officeart/2005/8/layout/target2"/>
    <dgm:cxn modelId="{BC5033D3-F21E-4E82-88FD-C61702E9222F}" type="presParOf" srcId="{D8F4D3A8-E449-45E1-8504-FCECC4281A40}" destId="{0D374C31-EC96-49D0-A4FC-0C41501F5403}" srcOrd="0" destOrd="0" presId="urn:microsoft.com/office/officeart/2005/8/layout/target2"/>
    <dgm:cxn modelId="{B36C9418-6EA1-49FC-A6D1-B467594A79C1}" type="presParOf" srcId="{D8F4D3A8-E449-45E1-8504-FCECC4281A40}" destId="{540BD6D4-F386-409E-9671-607F47BC3C6A}" srcOrd="1" destOrd="0" presId="urn:microsoft.com/office/officeart/2005/8/layout/target2"/>
    <dgm:cxn modelId="{7BB37C91-F0DC-43F6-B49D-3D445969304B}" type="presParOf" srcId="{540BD6D4-F386-409E-9671-607F47BC3C6A}" destId="{2D416EDF-3598-415E-A5CE-6F5BBB79FEBE}" srcOrd="0" destOrd="0" presId="urn:microsoft.com/office/officeart/2005/8/layout/target2"/>
    <dgm:cxn modelId="{ACE488DC-718F-4FCB-BCBC-4BD04E0BE810}" type="presParOf" srcId="{540BD6D4-F386-409E-9671-607F47BC3C6A}" destId="{516DB7C0-FA58-409A-A191-C4FD19907BE5}" srcOrd="1" destOrd="0" presId="urn:microsoft.com/office/officeart/2005/8/layout/target2"/>
    <dgm:cxn modelId="{E54C3AD9-7DB6-4423-98BC-33246BAFE731}" type="presParOf" srcId="{540BD6D4-F386-409E-9671-607F47BC3C6A}" destId="{384200C5-90E1-483B-9E5F-25AED0C16775}" srcOrd="2" destOrd="0" presId="urn:microsoft.com/office/officeart/2005/8/layout/target2"/>
    <dgm:cxn modelId="{633C577F-DE30-428E-AB5D-C0B288ED9A8F}" type="presParOf" srcId="{540BD6D4-F386-409E-9671-607F47BC3C6A}" destId="{27225CF0-5E0F-4AF7-97F5-0C98C51660B7}" srcOrd="3" destOrd="0" presId="urn:microsoft.com/office/officeart/2005/8/layout/target2"/>
    <dgm:cxn modelId="{94BBDE7A-8ACF-44DA-B828-2C8926AC5DDA}" type="presParOf" srcId="{540BD6D4-F386-409E-9671-607F47BC3C6A}" destId="{02419111-6EFE-4B34-B87D-998E6B412E6E}" srcOrd="4" destOrd="0" presId="urn:microsoft.com/office/officeart/2005/8/layout/target2"/>
    <dgm:cxn modelId="{181D6E5A-99CE-4762-9AA9-502F3C940B28}" type="presParOf" srcId="{540BD6D4-F386-409E-9671-607F47BC3C6A}" destId="{D011F717-F197-4917-A3C8-FEB19A89A590}" srcOrd="5" destOrd="0" presId="urn:microsoft.com/office/officeart/2005/8/layout/target2"/>
    <dgm:cxn modelId="{75AEBD81-F7C0-4363-9088-FB676BEB6FFD}" type="presParOf" srcId="{540BD6D4-F386-409E-9671-607F47BC3C6A}" destId="{6BD44E5F-608F-49B4-9787-EE107E0F53EA}" srcOrd="6" destOrd="0" presId="urn:microsoft.com/office/officeart/2005/8/layout/target2"/>
    <dgm:cxn modelId="{E3C3605F-0B37-4F6B-9C2C-37CBA8208FA0}" type="presParOf" srcId="{701150DC-E96C-48DF-8A00-CDD381CEA111}" destId="{30CD026A-8BBA-4FE3-8BF3-499113FBEF2C}" srcOrd="1" destOrd="0" presId="urn:microsoft.com/office/officeart/2005/8/layout/target2"/>
    <dgm:cxn modelId="{60E5C68A-264B-4FF6-BE5B-CF1DD7DF116E}" type="presParOf" srcId="{30CD026A-8BBA-4FE3-8BF3-499113FBEF2C}" destId="{370E7554-92E0-4CAD-86E9-DD76BCC8F455}" srcOrd="0" destOrd="0" presId="urn:microsoft.com/office/officeart/2005/8/layout/target2"/>
    <dgm:cxn modelId="{C009658F-B12F-4E4C-B634-4B8312CB9AA1}" type="presParOf" srcId="{30CD026A-8BBA-4FE3-8BF3-499113FBEF2C}" destId="{92961C6C-A784-4301-B37C-CABC27CCF730}" srcOrd="1" destOrd="0" presId="urn:microsoft.com/office/officeart/2005/8/layout/target2"/>
    <dgm:cxn modelId="{42B07748-99E5-4694-98A9-6927E43064A3}" type="presParOf" srcId="{92961C6C-A784-4301-B37C-CABC27CCF730}" destId="{87EA0680-09CF-4E71-8BE7-67ED90285F9F}" srcOrd="0" destOrd="0" presId="urn:microsoft.com/office/officeart/2005/8/layout/target2"/>
    <dgm:cxn modelId="{F36EBE2D-A613-4FA2-ABB5-36835097DEF8}" type="presParOf" srcId="{92961C6C-A784-4301-B37C-CABC27CCF730}" destId="{85F4BA20-F421-4948-8AE9-C6F6F045C865}" srcOrd="1" destOrd="0" presId="urn:microsoft.com/office/officeart/2005/8/layout/target2"/>
    <dgm:cxn modelId="{083BD077-A65D-4751-91A2-A0F7F05E0239}" type="presParOf" srcId="{92961C6C-A784-4301-B37C-CABC27CCF730}" destId="{33068BD3-8EE2-4150-B7E9-D61E2A3A042A}" srcOrd="2" destOrd="0" presId="urn:microsoft.com/office/officeart/2005/8/layout/target2"/>
    <dgm:cxn modelId="{14E58D8B-8047-4071-A8FF-72C6BDA03F21}" type="presParOf" srcId="{701150DC-E96C-48DF-8A00-CDD381CEA111}" destId="{F40EDA06-15E5-489F-B15C-159A865D7888}" srcOrd="2" destOrd="0" presId="urn:microsoft.com/office/officeart/2005/8/layout/target2"/>
    <dgm:cxn modelId="{C1653C0E-4FB5-41EC-AC62-688E379B3715}" type="presParOf" srcId="{F40EDA06-15E5-489F-B15C-159A865D7888}" destId="{34CC1E5B-7E53-46C9-A647-4E688CBC84A5}" srcOrd="0" destOrd="0" presId="urn:microsoft.com/office/officeart/2005/8/layout/target2"/>
    <dgm:cxn modelId="{A8DDE132-D684-471F-995F-A6A2F24DC63A}" type="presParOf" srcId="{F40EDA06-15E5-489F-B15C-159A865D7888}" destId="{5243C402-5EF5-46C1-B897-6BDA3D75D32D}" srcOrd="1" destOrd="0" presId="urn:microsoft.com/office/officeart/2005/8/layout/target2"/>
    <dgm:cxn modelId="{35EF0E6A-B1E6-4B20-A357-D8D86175FAF1}" type="presParOf" srcId="{5243C402-5EF5-46C1-B897-6BDA3D75D32D}" destId="{B848B7D0-32DB-4A0A-8564-69008C20F973}" srcOrd="0" destOrd="0" presId="urn:microsoft.com/office/officeart/2005/8/layout/target2"/>
    <dgm:cxn modelId="{79F80D50-864A-462D-AD21-67BFB1C3AD3F}" type="presParOf" srcId="{5243C402-5EF5-46C1-B897-6BDA3D75D32D}" destId="{C060E772-6CBB-4584-9644-2FA584BFB93B}" srcOrd="1" destOrd="0" presId="urn:microsoft.com/office/officeart/2005/8/layout/target2"/>
    <dgm:cxn modelId="{DF76C257-A039-45AF-88B4-4293F0A4BA74}" type="presParOf" srcId="{5243C402-5EF5-46C1-B897-6BDA3D75D32D}" destId="{EDB4D4BA-8EA4-4188-906B-1D444433D5D2}" srcOrd="2" destOrd="0" presId="urn:microsoft.com/office/officeart/2005/8/layout/target2"/>
    <dgm:cxn modelId="{DEAA10CD-4781-4A15-9332-9A0B16C6466F}" type="presParOf" srcId="{5243C402-5EF5-46C1-B897-6BDA3D75D32D}" destId="{671567EE-7679-4FE3-AF2A-4569E4C941A4}" srcOrd="3" destOrd="0" presId="urn:microsoft.com/office/officeart/2005/8/layout/target2"/>
    <dgm:cxn modelId="{2C26AAC8-C49B-49BA-BDB6-DC8C372869D7}" type="presParOf" srcId="{5243C402-5EF5-46C1-B897-6BDA3D75D32D}" destId="{DF84AFB9-F42F-4975-A981-A81505A951A2}"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19C63-0D33-4F5D-BADA-36DB9F0E54AE}"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AC11BD80-2969-40A7-99FE-7DEAEDBD7EE9}">
      <dgm:prSet phldrT="[Text]" custT="1"/>
      <dgm:spPr/>
      <dgm:t>
        <a:bodyPr/>
        <a:lstStyle/>
        <a:p>
          <a:r>
            <a:rPr lang="en-GB" sz="900" dirty="0" smtClean="0"/>
            <a:t>Complex processes</a:t>
          </a:r>
          <a:endParaRPr lang="en-GB" sz="900" dirty="0"/>
        </a:p>
      </dgm:t>
    </dgm:pt>
    <dgm:pt modelId="{57098728-BAFE-409D-A47B-2AFBAD86F866}" type="parTrans" cxnId="{A589D44A-47FF-4CB8-BE65-FDB61967247B}">
      <dgm:prSet/>
      <dgm:spPr/>
      <dgm:t>
        <a:bodyPr/>
        <a:lstStyle/>
        <a:p>
          <a:endParaRPr lang="en-GB" sz="2400"/>
        </a:p>
      </dgm:t>
    </dgm:pt>
    <dgm:pt modelId="{1CCD4192-FEEF-4E7A-9F4A-FC14B9B9D948}" type="sibTrans" cxnId="{A589D44A-47FF-4CB8-BE65-FDB61967247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9F841F47-75DB-43A7-B563-F36DD336FBED}">
      <dgm:prSet phldrT="[Text]" custT="1"/>
      <dgm:spPr/>
      <dgm:t>
        <a:bodyPr/>
        <a:lstStyle/>
        <a:p>
          <a:r>
            <a:rPr lang="en-GB" sz="900" dirty="0" smtClean="0"/>
            <a:t>Cause already clear</a:t>
          </a:r>
          <a:endParaRPr lang="en-GB" sz="900" dirty="0"/>
        </a:p>
      </dgm:t>
    </dgm:pt>
    <dgm:pt modelId="{262A6A0E-377E-4BD2-A95E-842CA281399D}" type="parTrans" cxnId="{C614BA26-F386-446E-9F02-4EEC5FAAAD88}">
      <dgm:prSet/>
      <dgm:spPr/>
      <dgm:t>
        <a:bodyPr/>
        <a:lstStyle/>
        <a:p>
          <a:endParaRPr lang="en-GB" sz="2400"/>
        </a:p>
      </dgm:t>
    </dgm:pt>
    <dgm:pt modelId="{D1248797-ED00-4665-B8C0-D088183B2F6B}" type="sibTrans" cxnId="{C614BA26-F386-446E-9F02-4EEC5FAAAD8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F02775C5-56F6-402F-AF23-BF68D606165B}">
      <dgm:prSet phldrT="[Text]" custT="1"/>
      <dgm:spPr/>
      <dgm:t>
        <a:bodyPr/>
        <a:lstStyle/>
        <a:p>
          <a:r>
            <a:rPr lang="en-GB" sz="900" dirty="0" smtClean="0"/>
            <a:t>Whose </a:t>
          </a:r>
          <a:r>
            <a:rPr lang="en-GB" sz="850" dirty="0" smtClean="0"/>
            <a:t>responsibility</a:t>
          </a:r>
          <a:r>
            <a:rPr lang="en-GB" sz="800" dirty="0" smtClean="0"/>
            <a:t> </a:t>
          </a:r>
          <a:r>
            <a:rPr lang="en-GB" sz="900" dirty="0" smtClean="0"/>
            <a:t>to report?</a:t>
          </a:r>
          <a:endParaRPr lang="en-GB" sz="900" dirty="0"/>
        </a:p>
      </dgm:t>
    </dgm:pt>
    <dgm:pt modelId="{D4B15525-BB97-46A6-8889-190707766EA1}" type="parTrans" cxnId="{1949603A-2FD2-408A-87B6-731AA282301D}">
      <dgm:prSet/>
      <dgm:spPr/>
      <dgm:t>
        <a:bodyPr/>
        <a:lstStyle/>
        <a:p>
          <a:endParaRPr lang="en-GB" sz="2400"/>
        </a:p>
      </dgm:t>
    </dgm:pt>
    <dgm:pt modelId="{6A079D68-AD73-4805-A955-F094986F4077}" type="sibTrans" cxnId="{1949603A-2FD2-408A-87B6-731AA282301D}">
      <dgm:prSet/>
      <dgm:spPr/>
      <dgm:t>
        <a:bodyPr/>
        <a:lstStyle/>
        <a:p>
          <a:endParaRPr lang="en-GB" sz="2400"/>
        </a:p>
      </dgm:t>
    </dgm:pt>
    <dgm:pt modelId="{AFE11B7B-CDA5-465B-95B0-2D45C0A63A98}">
      <dgm:prSet phldrT="[Text]" custT="1"/>
      <dgm:spPr/>
      <dgm:t>
        <a:bodyPr/>
        <a:lstStyle/>
        <a:p>
          <a:r>
            <a:rPr lang="en-GB" sz="900" dirty="0" smtClean="0"/>
            <a:t>Workload</a:t>
          </a:r>
          <a:endParaRPr lang="en-GB" sz="900" dirty="0"/>
        </a:p>
      </dgm:t>
    </dgm:pt>
    <dgm:pt modelId="{5DA96E33-306D-415F-8E1E-D7C1845DF8BB}" type="parTrans" cxnId="{80159435-CA19-4616-98C1-05E5B6DDCAC2}">
      <dgm:prSet/>
      <dgm:spPr/>
      <dgm:t>
        <a:bodyPr/>
        <a:lstStyle/>
        <a:p>
          <a:endParaRPr lang="en-GB" sz="2400"/>
        </a:p>
      </dgm:t>
    </dgm:pt>
    <dgm:pt modelId="{E3C8716F-8D60-419B-AD3E-8F3EDEA3A0EB}" type="sibTrans" cxnId="{80159435-CA19-4616-98C1-05E5B6DDCAC2}">
      <dgm:prSet/>
      <dgm:spPr/>
      <dgm:t>
        <a:bodyPr/>
        <a:lstStyle/>
        <a:p>
          <a:endParaRPr lang="en-GB" sz="2400"/>
        </a:p>
      </dgm:t>
    </dgm:pt>
    <dgm:pt modelId="{7DD1C574-CB12-4AAE-9652-D9E4A5C15557}">
      <dgm:prSet phldrT="[Text]" custT="1"/>
      <dgm:spPr/>
      <dgm:t>
        <a:bodyPr/>
        <a:lstStyle/>
        <a:p>
          <a:r>
            <a:rPr lang="en-GB" sz="900" dirty="0" smtClean="0"/>
            <a:t>Fear of negative response from co-workers</a:t>
          </a:r>
          <a:endParaRPr lang="en-GB" sz="900" dirty="0"/>
        </a:p>
      </dgm:t>
    </dgm:pt>
    <dgm:pt modelId="{38101EE3-A8F2-4EF7-9119-B061B99DF1E8}" type="parTrans" cxnId="{8F1FB43A-273A-4B31-AE63-B306C96D85DA}">
      <dgm:prSet/>
      <dgm:spPr/>
      <dgm:t>
        <a:bodyPr/>
        <a:lstStyle/>
        <a:p>
          <a:endParaRPr lang="en-GB" sz="2400"/>
        </a:p>
      </dgm:t>
    </dgm:pt>
    <dgm:pt modelId="{F8136251-DDBE-4C28-8465-6E099468AB48}" type="sibTrans" cxnId="{8F1FB43A-273A-4B31-AE63-B306C96D85DA}">
      <dgm:prSet/>
      <dgm:spPr/>
      <dgm:t>
        <a:bodyPr/>
        <a:lstStyle/>
        <a:p>
          <a:endParaRPr lang="en-GB" sz="2400"/>
        </a:p>
      </dgm:t>
    </dgm:pt>
    <dgm:pt modelId="{A8F738C3-67F2-44E2-95E0-240F899FC3CA}">
      <dgm:prSet phldrT="[Text]" custT="1"/>
      <dgm:spPr/>
      <dgm:t>
        <a:bodyPr/>
        <a:lstStyle/>
        <a:p>
          <a:r>
            <a:rPr lang="en-GB" sz="900" dirty="0" smtClean="0"/>
            <a:t>Incident unlikely to happen again</a:t>
          </a:r>
          <a:endParaRPr lang="en-GB" sz="900" dirty="0"/>
        </a:p>
      </dgm:t>
    </dgm:pt>
    <dgm:pt modelId="{89F361B8-43B9-453A-A356-4FC5D27F88A6}" type="parTrans" cxnId="{2E3D7DC7-3C0C-4AF0-A550-5820C3229CCF}">
      <dgm:prSet/>
      <dgm:spPr/>
      <dgm:t>
        <a:bodyPr/>
        <a:lstStyle/>
        <a:p>
          <a:endParaRPr lang="en-GB" sz="2400"/>
        </a:p>
      </dgm:t>
    </dgm:pt>
    <dgm:pt modelId="{B210618E-C01C-4B48-97D1-AF3E6D3E006B}" type="sibTrans" cxnId="{2E3D7DC7-3C0C-4AF0-A550-5820C3229CCF}">
      <dgm:prSet/>
      <dgm:spPr/>
      <dgm:t>
        <a:bodyPr/>
        <a:lstStyle/>
        <a:p>
          <a:endParaRPr lang="en-GB" sz="2400"/>
        </a:p>
      </dgm:t>
    </dgm:pt>
    <dgm:pt modelId="{2A25DD2A-297A-4C29-B09B-39724F823B8C}">
      <dgm:prSet phldrT="[Text]" custT="1"/>
      <dgm:spPr/>
      <dgm:t>
        <a:bodyPr/>
        <a:lstStyle/>
        <a:p>
          <a:r>
            <a:rPr lang="en-GB" sz="900" dirty="0" smtClean="0"/>
            <a:t>Repeat incident, repeat report</a:t>
          </a:r>
          <a:endParaRPr lang="en-GB" sz="900" dirty="0"/>
        </a:p>
      </dgm:t>
    </dgm:pt>
    <dgm:pt modelId="{114887E8-4AF3-4399-B6D4-F69746132697}" type="parTrans" cxnId="{E2E2470E-0952-4092-A5D1-2D13487872A2}">
      <dgm:prSet/>
      <dgm:spPr/>
      <dgm:t>
        <a:bodyPr/>
        <a:lstStyle/>
        <a:p>
          <a:endParaRPr lang="en-GB" sz="2400"/>
        </a:p>
      </dgm:t>
    </dgm:pt>
    <dgm:pt modelId="{54F67D91-B7BE-49D9-9BCF-ED2A2E47FD39}" type="sibTrans" cxnId="{E2E2470E-0952-4092-A5D1-2D13487872A2}">
      <dgm:prSet/>
      <dgm:spPr/>
      <dgm:t>
        <a:bodyPr/>
        <a:lstStyle/>
        <a:p>
          <a:endParaRPr lang="en-GB" sz="2400"/>
        </a:p>
      </dgm:t>
    </dgm:pt>
    <dgm:pt modelId="{4702C907-179E-49CB-98E5-0958F88D8110}">
      <dgm:prSet phldrT="[Text]" custT="1"/>
      <dgm:spPr/>
      <dgm:t>
        <a:bodyPr/>
        <a:lstStyle/>
        <a:p>
          <a:r>
            <a:rPr lang="en-GB" sz="900" dirty="0" smtClean="0"/>
            <a:t>Extra admin</a:t>
          </a:r>
          <a:endParaRPr lang="en-GB" sz="900" dirty="0"/>
        </a:p>
      </dgm:t>
    </dgm:pt>
    <dgm:pt modelId="{B6918CC9-6E7E-4442-AEEC-07CC1B4AA7B7}" type="parTrans" cxnId="{D2E16893-F6DE-4712-AF4B-3C75D569859E}">
      <dgm:prSet/>
      <dgm:spPr/>
      <dgm:t>
        <a:bodyPr/>
        <a:lstStyle/>
        <a:p>
          <a:endParaRPr lang="en-GB" sz="2400"/>
        </a:p>
      </dgm:t>
    </dgm:pt>
    <dgm:pt modelId="{C4DB09DE-A087-488D-AAA0-AA50D93A07A3}" type="sibTrans" cxnId="{D2E16893-F6DE-4712-AF4B-3C75D569859E}">
      <dgm:prSet/>
      <dgm:spPr/>
      <dgm:t>
        <a:bodyPr/>
        <a:lstStyle/>
        <a:p>
          <a:endParaRPr lang="en-GB" sz="2400"/>
        </a:p>
      </dgm:t>
    </dgm:pt>
    <dgm:pt modelId="{1B541064-E827-4BBA-A53B-DB4F4E66C95B}">
      <dgm:prSet phldrT="[Text]" custT="1"/>
      <dgm:spPr/>
      <dgm:t>
        <a:bodyPr/>
        <a:lstStyle/>
        <a:p>
          <a:r>
            <a:rPr lang="en-GB" sz="900" dirty="0" smtClean="0"/>
            <a:t>Fear of impact on reputation</a:t>
          </a:r>
          <a:endParaRPr lang="en-GB" sz="900" dirty="0"/>
        </a:p>
      </dgm:t>
    </dgm:pt>
    <dgm:pt modelId="{AEC2C26A-B7F6-4293-8383-3ACAE5DA64C0}" type="parTrans" cxnId="{71A80F5E-8A2F-4879-8F5F-DDC08B8C8E7A}">
      <dgm:prSet/>
      <dgm:spPr/>
      <dgm:t>
        <a:bodyPr/>
        <a:lstStyle/>
        <a:p>
          <a:endParaRPr lang="en-GB" sz="2400"/>
        </a:p>
      </dgm:t>
    </dgm:pt>
    <dgm:pt modelId="{DE8C474C-3E9B-44C3-837A-3B44A10207D4}" type="sibTrans" cxnId="{71A80F5E-8A2F-4879-8F5F-DDC08B8C8E7A}">
      <dgm:prSet/>
      <dgm:spPr/>
      <dgm:t>
        <a:bodyPr/>
        <a:lstStyle/>
        <a:p>
          <a:endParaRPr lang="en-GB" sz="2400"/>
        </a:p>
      </dgm:t>
    </dgm:pt>
    <dgm:pt modelId="{913C1DCB-AFBC-43B8-A0F6-0C5408BFE5B6}">
      <dgm:prSet phldrT="[Text]" custT="1"/>
      <dgm:spPr/>
      <dgm:t>
        <a:bodyPr/>
        <a:lstStyle/>
        <a:p>
          <a:r>
            <a:rPr lang="en-GB" sz="900" dirty="0" smtClean="0"/>
            <a:t>Takes too long</a:t>
          </a:r>
          <a:endParaRPr lang="en-GB" sz="900" dirty="0"/>
        </a:p>
      </dgm:t>
    </dgm:pt>
    <dgm:pt modelId="{2B1A41E6-AA42-4700-8424-EFE133682453}" type="parTrans" cxnId="{21A700E9-673A-4BEE-A928-1C551AF7A2D6}">
      <dgm:prSet/>
      <dgm:spPr/>
      <dgm:t>
        <a:bodyPr/>
        <a:lstStyle/>
        <a:p>
          <a:endParaRPr lang="en-GB" sz="2400"/>
        </a:p>
      </dgm:t>
    </dgm:pt>
    <dgm:pt modelId="{E4F47E52-5A74-42A2-B710-EE3AD482EED7}" type="sibTrans" cxnId="{21A700E9-673A-4BEE-A928-1C551AF7A2D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E392BF9D-4BDC-420F-9E3F-BE66DC817EF5}">
      <dgm:prSet phldrT="[Text]" custT="1"/>
      <dgm:spPr/>
      <dgm:t>
        <a:bodyPr/>
        <a:lstStyle/>
        <a:p>
          <a:r>
            <a:rPr lang="en-GB" sz="900" dirty="0" smtClean="0"/>
            <a:t>Not confidential</a:t>
          </a:r>
          <a:endParaRPr lang="en-GB" sz="900" dirty="0"/>
        </a:p>
      </dgm:t>
    </dgm:pt>
    <dgm:pt modelId="{E143A087-5A51-4DF0-AC68-ECBF8174D828}" type="parTrans" cxnId="{DE18E001-AB3E-4387-BD10-B6A5100F9C7B}">
      <dgm:prSet/>
      <dgm:spPr/>
      <dgm:t>
        <a:bodyPr/>
        <a:lstStyle/>
        <a:p>
          <a:endParaRPr lang="en-GB" sz="2400"/>
        </a:p>
      </dgm:t>
    </dgm:pt>
    <dgm:pt modelId="{5946D47C-3F28-4F09-8537-0A4519F43155}" type="sibTrans" cxnId="{DE18E001-AB3E-4387-BD10-B6A5100F9C7B}">
      <dgm:prSet/>
      <dgm:spPr/>
      <dgm:t>
        <a:bodyPr/>
        <a:lstStyle/>
        <a:p>
          <a:endParaRPr lang="en-GB" sz="2400"/>
        </a:p>
      </dgm:t>
    </dgm:pt>
    <dgm:pt modelId="{727D7646-19AD-4706-9138-78D0AB2A5418}">
      <dgm:prSet phldrT="[Text]" custT="1"/>
      <dgm:spPr/>
      <dgm:t>
        <a:bodyPr/>
        <a:lstStyle/>
        <a:p>
          <a:r>
            <a:rPr lang="en-GB" sz="900" dirty="0" smtClean="0"/>
            <a:t>No major patient impact</a:t>
          </a:r>
          <a:endParaRPr lang="en-GB" sz="900" dirty="0"/>
        </a:p>
      </dgm:t>
    </dgm:pt>
    <dgm:pt modelId="{825C7D71-1AB3-43CF-BFA8-847A257B9B36}" type="parTrans" cxnId="{C5AF5F02-03E8-4651-9EF3-474EA14A6155}">
      <dgm:prSet/>
      <dgm:spPr/>
      <dgm:t>
        <a:bodyPr/>
        <a:lstStyle/>
        <a:p>
          <a:endParaRPr lang="en-GB" sz="2400"/>
        </a:p>
      </dgm:t>
    </dgm:pt>
    <dgm:pt modelId="{E2EE7DC8-A0F8-4A28-8326-3F3F759D28E1}" type="sibTrans" cxnId="{C5AF5F02-03E8-4651-9EF3-474EA14A615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27AA4880-C15D-455F-AEEE-9F5EEF476B65}" type="pres">
      <dgm:prSet presAssocID="{EA619C63-0D33-4F5D-BADA-36DB9F0E54AE}" presName="Name0" presStyleCnt="0">
        <dgm:presLayoutVars>
          <dgm:chMax val="21"/>
          <dgm:chPref val="21"/>
        </dgm:presLayoutVars>
      </dgm:prSet>
      <dgm:spPr/>
      <dgm:t>
        <a:bodyPr/>
        <a:lstStyle/>
        <a:p>
          <a:endParaRPr lang="en-GB"/>
        </a:p>
      </dgm:t>
    </dgm:pt>
    <dgm:pt modelId="{95EA7B8D-4CC4-4E9E-ADC0-40D61D604CF0}" type="pres">
      <dgm:prSet presAssocID="{AC11BD80-2969-40A7-99FE-7DEAEDBD7EE9}" presName="text1" presStyleCnt="0"/>
      <dgm:spPr/>
    </dgm:pt>
    <dgm:pt modelId="{888D2FC9-C6A5-4803-9F62-6BF3194F7DE3}" type="pres">
      <dgm:prSet presAssocID="{AC11BD80-2969-40A7-99FE-7DEAEDBD7EE9}" presName="textRepeatNode" presStyleLbl="alignNode1" presStyleIdx="0" presStyleCnt="12">
        <dgm:presLayoutVars>
          <dgm:chMax val="0"/>
          <dgm:chPref val="0"/>
          <dgm:bulletEnabled val="1"/>
        </dgm:presLayoutVars>
      </dgm:prSet>
      <dgm:spPr/>
      <dgm:t>
        <a:bodyPr/>
        <a:lstStyle/>
        <a:p>
          <a:endParaRPr lang="en-GB"/>
        </a:p>
      </dgm:t>
    </dgm:pt>
    <dgm:pt modelId="{5022932F-787F-4A2C-B4AD-6CB0AC3FFF42}" type="pres">
      <dgm:prSet presAssocID="{AC11BD80-2969-40A7-99FE-7DEAEDBD7EE9}" presName="textaccent1" presStyleCnt="0"/>
      <dgm:spPr/>
    </dgm:pt>
    <dgm:pt modelId="{625FDF44-1BF5-43A0-B01B-B8C4ABD8C0AC}" type="pres">
      <dgm:prSet presAssocID="{AC11BD80-2969-40A7-99FE-7DEAEDBD7EE9}" presName="accentRepeatNode" presStyleLbl="solidAlignAcc1" presStyleIdx="0" presStyleCnt="24"/>
      <dgm:spPr/>
    </dgm:pt>
    <dgm:pt modelId="{D5E25075-1E03-44DC-AAB0-0467FAC6EDFA}" type="pres">
      <dgm:prSet presAssocID="{1CCD4192-FEEF-4E7A-9F4A-FC14B9B9D948}" presName="image1" presStyleCnt="0"/>
      <dgm:spPr/>
    </dgm:pt>
    <dgm:pt modelId="{5E763446-AFD6-4068-A92F-F80AFA519F72}" type="pres">
      <dgm:prSet presAssocID="{1CCD4192-FEEF-4E7A-9F4A-FC14B9B9D948}" presName="imageRepeatNode" presStyleLbl="alignAcc1" presStyleIdx="0" presStyleCnt="12"/>
      <dgm:spPr/>
      <dgm:t>
        <a:bodyPr/>
        <a:lstStyle/>
        <a:p>
          <a:endParaRPr lang="en-GB"/>
        </a:p>
      </dgm:t>
    </dgm:pt>
    <dgm:pt modelId="{D234A565-CBB4-4B58-ABD3-B48DD63F3BAA}" type="pres">
      <dgm:prSet presAssocID="{1CCD4192-FEEF-4E7A-9F4A-FC14B9B9D948}" presName="imageaccent1" presStyleCnt="0"/>
      <dgm:spPr/>
    </dgm:pt>
    <dgm:pt modelId="{6D915DBF-BE07-481A-9990-BB081194DDAD}" type="pres">
      <dgm:prSet presAssocID="{1CCD4192-FEEF-4E7A-9F4A-FC14B9B9D948}" presName="accentRepeatNode" presStyleLbl="solidAlignAcc1" presStyleIdx="1" presStyleCnt="24"/>
      <dgm:spPr/>
    </dgm:pt>
    <dgm:pt modelId="{00961CFD-1267-4C69-9E89-5E5A89808299}" type="pres">
      <dgm:prSet presAssocID="{9F841F47-75DB-43A7-B563-F36DD336FBED}" presName="text2" presStyleCnt="0"/>
      <dgm:spPr/>
    </dgm:pt>
    <dgm:pt modelId="{B631DE6A-1ADA-4749-96A6-9292349449AD}" type="pres">
      <dgm:prSet presAssocID="{9F841F47-75DB-43A7-B563-F36DD336FBED}" presName="textRepeatNode" presStyleLbl="alignNode1" presStyleIdx="1" presStyleCnt="12">
        <dgm:presLayoutVars>
          <dgm:chMax val="0"/>
          <dgm:chPref val="0"/>
          <dgm:bulletEnabled val="1"/>
        </dgm:presLayoutVars>
      </dgm:prSet>
      <dgm:spPr/>
      <dgm:t>
        <a:bodyPr/>
        <a:lstStyle/>
        <a:p>
          <a:endParaRPr lang="en-GB"/>
        </a:p>
      </dgm:t>
    </dgm:pt>
    <dgm:pt modelId="{ED71EFAF-AEDE-49E4-8605-7CCA48285E10}" type="pres">
      <dgm:prSet presAssocID="{9F841F47-75DB-43A7-B563-F36DD336FBED}" presName="textaccent2" presStyleCnt="0"/>
      <dgm:spPr/>
    </dgm:pt>
    <dgm:pt modelId="{017016E8-002D-42BC-A02F-0642BE09956E}" type="pres">
      <dgm:prSet presAssocID="{9F841F47-75DB-43A7-B563-F36DD336FBED}" presName="accentRepeatNode" presStyleLbl="solidAlignAcc1" presStyleIdx="2" presStyleCnt="24"/>
      <dgm:spPr/>
    </dgm:pt>
    <dgm:pt modelId="{07590518-CD00-4078-909F-2532897892B0}" type="pres">
      <dgm:prSet presAssocID="{D1248797-ED00-4665-B8C0-D088183B2F6B}" presName="image2" presStyleCnt="0"/>
      <dgm:spPr/>
    </dgm:pt>
    <dgm:pt modelId="{A14EBD92-3692-46F8-A28C-4E50C4C6BA65}" type="pres">
      <dgm:prSet presAssocID="{D1248797-ED00-4665-B8C0-D088183B2F6B}" presName="imageRepeatNode" presStyleLbl="alignAcc1" presStyleIdx="1" presStyleCnt="12"/>
      <dgm:spPr/>
      <dgm:t>
        <a:bodyPr/>
        <a:lstStyle/>
        <a:p>
          <a:endParaRPr lang="en-GB"/>
        </a:p>
      </dgm:t>
    </dgm:pt>
    <dgm:pt modelId="{EBC7D6C9-42AD-4D48-908B-9B621EF4117C}" type="pres">
      <dgm:prSet presAssocID="{D1248797-ED00-4665-B8C0-D088183B2F6B}" presName="imageaccent2" presStyleCnt="0"/>
      <dgm:spPr/>
    </dgm:pt>
    <dgm:pt modelId="{FCF09C15-0EDD-429A-A501-552CE8805B24}" type="pres">
      <dgm:prSet presAssocID="{D1248797-ED00-4665-B8C0-D088183B2F6B}" presName="accentRepeatNode" presStyleLbl="solidAlignAcc1" presStyleIdx="3" presStyleCnt="24"/>
      <dgm:spPr/>
    </dgm:pt>
    <dgm:pt modelId="{27FBEF4A-660B-4609-8C21-E1AA9E207FDE}" type="pres">
      <dgm:prSet presAssocID="{F02775C5-56F6-402F-AF23-BF68D606165B}" presName="text3" presStyleCnt="0"/>
      <dgm:spPr/>
    </dgm:pt>
    <dgm:pt modelId="{C68FE759-653A-45B8-91E1-2334332CBDD5}" type="pres">
      <dgm:prSet presAssocID="{F02775C5-56F6-402F-AF23-BF68D606165B}" presName="textRepeatNode" presStyleLbl="alignNode1" presStyleIdx="2" presStyleCnt="12">
        <dgm:presLayoutVars>
          <dgm:chMax val="0"/>
          <dgm:chPref val="0"/>
          <dgm:bulletEnabled val="1"/>
        </dgm:presLayoutVars>
      </dgm:prSet>
      <dgm:spPr/>
      <dgm:t>
        <a:bodyPr/>
        <a:lstStyle/>
        <a:p>
          <a:endParaRPr lang="en-GB"/>
        </a:p>
      </dgm:t>
    </dgm:pt>
    <dgm:pt modelId="{5B893DC1-2437-4A57-9F4B-996F8A63EAF8}" type="pres">
      <dgm:prSet presAssocID="{F02775C5-56F6-402F-AF23-BF68D606165B}" presName="textaccent3" presStyleCnt="0"/>
      <dgm:spPr/>
    </dgm:pt>
    <dgm:pt modelId="{2D9C3884-AAD2-48A8-B373-D732182AD747}" type="pres">
      <dgm:prSet presAssocID="{F02775C5-56F6-402F-AF23-BF68D606165B}" presName="accentRepeatNode" presStyleLbl="solidAlignAcc1" presStyleIdx="4" presStyleCnt="24"/>
      <dgm:spPr/>
    </dgm:pt>
    <dgm:pt modelId="{8A17F652-0AAB-4593-B2C0-F01A32CAFCF7}" type="pres">
      <dgm:prSet presAssocID="{6A079D68-AD73-4805-A955-F094986F4077}" presName="image3" presStyleCnt="0"/>
      <dgm:spPr/>
    </dgm:pt>
    <dgm:pt modelId="{EC4BEC31-3FB1-43E6-B3AE-7CBF35FF31A4}" type="pres">
      <dgm:prSet presAssocID="{6A079D68-AD73-4805-A955-F094986F4077}" presName="imageRepeatNode" presStyleLbl="alignAcc1" presStyleIdx="2" presStyleCnt="12"/>
      <dgm:spPr/>
      <dgm:t>
        <a:bodyPr/>
        <a:lstStyle/>
        <a:p>
          <a:endParaRPr lang="en-GB"/>
        </a:p>
      </dgm:t>
    </dgm:pt>
    <dgm:pt modelId="{852EEBEF-AFAB-4163-97BD-666DBF0EE7EF}" type="pres">
      <dgm:prSet presAssocID="{6A079D68-AD73-4805-A955-F094986F4077}" presName="imageaccent3" presStyleCnt="0"/>
      <dgm:spPr/>
    </dgm:pt>
    <dgm:pt modelId="{C8F412A1-7FD0-4A18-8FA3-FD0EEFC39070}" type="pres">
      <dgm:prSet presAssocID="{6A079D68-AD73-4805-A955-F094986F4077}" presName="accentRepeatNode" presStyleLbl="solidAlignAcc1" presStyleIdx="5" presStyleCnt="24"/>
      <dgm:spPr/>
    </dgm:pt>
    <dgm:pt modelId="{19F93C25-F7FE-4356-BF5D-89363D11692D}" type="pres">
      <dgm:prSet presAssocID="{AFE11B7B-CDA5-465B-95B0-2D45C0A63A98}" presName="text4" presStyleCnt="0"/>
      <dgm:spPr/>
    </dgm:pt>
    <dgm:pt modelId="{E942353B-26ED-41DD-9AC3-6883B22990A2}" type="pres">
      <dgm:prSet presAssocID="{AFE11B7B-CDA5-465B-95B0-2D45C0A63A98}" presName="textRepeatNode" presStyleLbl="alignNode1" presStyleIdx="3" presStyleCnt="12">
        <dgm:presLayoutVars>
          <dgm:chMax val="0"/>
          <dgm:chPref val="0"/>
          <dgm:bulletEnabled val="1"/>
        </dgm:presLayoutVars>
      </dgm:prSet>
      <dgm:spPr/>
      <dgm:t>
        <a:bodyPr/>
        <a:lstStyle/>
        <a:p>
          <a:endParaRPr lang="en-GB"/>
        </a:p>
      </dgm:t>
    </dgm:pt>
    <dgm:pt modelId="{C26A189A-C716-47C3-83E2-BF4E07370A18}" type="pres">
      <dgm:prSet presAssocID="{AFE11B7B-CDA5-465B-95B0-2D45C0A63A98}" presName="textaccent4" presStyleCnt="0"/>
      <dgm:spPr/>
    </dgm:pt>
    <dgm:pt modelId="{7E3215CC-381D-4EAF-B6FA-7E70241902FA}" type="pres">
      <dgm:prSet presAssocID="{AFE11B7B-CDA5-465B-95B0-2D45C0A63A98}" presName="accentRepeatNode" presStyleLbl="solidAlignAcc1" presStyleIdx="6" presStyleCnt="24"/>
      <dgm:spPr/>
    </dgm:pt>
    <dgm:pt modelId="{CCE713F7-9F76-451C-9069-81C32DD25308}" type="pres">
      <dgm:prSet presAssocID="{E3C8716F-8D60-419B-AD3E-8F3EDEA3A0EB}" presName="image4" presStyleCnt="0"/>
      <dgm:spPr/>
    </dgm:pt>
    <dgm:pt modelId="{01E07EF6-4BF2-468D-AC06-EA83FE1853DA}" type="pres">
      <dgm:prSet presAssocID="{E3C8716F-8D60-419B-AD3E-8F3EDEA3A0EB}" presName="imageRepeatNode" presStyleLbl="alignAcc1" presStyleIdx="3" presStyleCnt="12"/>
      <dgm:spPr/>
      <dgm:t>
        <a:bodyPr/>
        <a:lstStyle/>
        <a:p>
          <a:endParaRPr lang="en-GB"/>
        </a:p>
      </dgm:t>
    </dgm:pt>
    <dgm:pt modelId="{691D0613-D8AB-48D1-8F90-31006329F30F}" type="pres">
      <dgm:prSet presAssocID="{E3C8716F-8D60-419B-AD3E-8F3EDEA3A0EB}" presName="imageaccent4" presStyleCnt="0"/>
      <dgm:spPr/>
    </dgm:pt>
    <dgm:pt modelId="{E1858563-8359-4955-9192-DF539A0E9F09}" type="pres">
      <dgm:prSet presAssocID="{E3C8716F-8D60-419B-AD3E-8F3EDEA3A0EB}" presName="accentRepeatNode" presStyleLbl="solidAlignAcc1" presStyleIdx="7" presStyleCnt="24"/>
      <dgm:spPr/>
    </dgm:pt>
    <dgm:pt modelId="{EF7010FD-69EF-4D72-98E1-83613501AE0B}" type="pres">
      <dgm:prSet presAssocID="{7DD1C574-CB12-4AAE-9652-D9E4A5C15557}" presName="text5" presStyleCnt="0"/>
      <dgm:spPr/>
    </dgm:pt>
    <dgm:pt modelId="{57E93510-3065-4D39-8826-ECC3DD5E9238}" type="pres">
      <dgm:prSet presAssocID="{7DD1C574-CB12-4AAE-9652-D9E4A5C15557}" presName="textRepeatNode" presStyleLbl="alignNode1" presStyleIdx="4" presStyleCnt="12">
        <dgm:presLayoutVars>
          <dgm:chMax val="0"/>
          <dgm:chPref val="0"/>
          <dgm:bulletEnabled val="1"/>
        </dgm:presLayoutVars>
      </dgm:prSet>
      <dgm:spPr/>
      <dgm:t>
        <a:bodyPr/>
        <a:lstStyle/>
        <a:p>
          <a:endParaRPr lang="en-GB"/>
        </a:p>
      </dgm:t>
    </dgm:pt>
    <dgm:pt modelId="{5B5C5302-2F3B-4A3F-ACCC-19F4C680C49E}" type="pres">
      <dgm:prSet presAssocID="{7DD1C574-CB12-4AAE-9652-D9E4A5C15557}" presName="textaccent5" presStyleCnt="0"/>
      <dgm:spPr/>
    </dgm:pt>
    <dgm:pt modelId="{3021DC6B-AF85-488B-ACDD-F3A886502C33}" type="pres">
      <dgm:prSet presAssocID="{7DD1C574-CB12-4AAE-9652-D9E4A5C15557}" presName="accentRepeatNode" presStyleLbl="solidAlignAcc1" presStyleIdx="8" presStyleCnt="24"/>
      <dgm:spPr/>
    </dgm:pt>
    <dgm:pt modelId="{D2A42BDA-4A8E-41B5-A455-80DD8ED55438}" type="pres">
      <dgm:prSet presAssocID="{F8136251-DDBE-4C28-8465-6E099468AB48}" presName="image5" presStyleCnt="0"/>
      <dgm:spPr/>
    </dgm:pt>
    <dgm:pt modelId="{58F8BEB4-797F-4296-AF23-54A3A0F0FA88}" type="pres">
      <dgm:prSet presAssocID="{F8136251-DDBE-4C28-8465-6E099468AB48}" presName="imageRepeatNode" presStyleLbl="alignAcc1" presStyleIdx="4" presStyleCnt="12"/>
      <dgm:spPr/>
      <dgm:t>
        <a:bodyPr/>
        <a:lstStyle/>
        <a:p>
          <a:endParaRPr lang="en-GB"/>
        </a:p>
      </dgm:t>
    </dgm:pt>
    <dgm:pt modelId="{7B92AB18-BBB7-43CC-9DCD-9A216D624CC5}" type="pres">
      <dgm:prSet presAssocID="{F8136251-DDBE-4C28-8465-6E099468AB48}" presName="imageaccent5" presStyleCnt="0"/>
      <dgm:spPr/>
    </dgm:pt>
    <dgm:pt modelId="{ECC4DAA4-9F50-4B1A-ADA5-AF3F0273DC4F}" type="pres">
      <dgm:prSet presAssocID="{F8136251-DDBE-4C28-8465-6E099468AB48}" presName="accentRepeatNode" presStyleLbl="solidAlignAcc1" presStyleIdx="9" presStyleCnt="24"/>
      <dgm:spPr/>
    </dgm:pt>
    <dgm:pt modelId="{D473BF37-16D3-46CE-BF3E-717A83B33191}" type="pres">
      <dgm:prSet presAssocID="{A8F738C3-67F2-44E2-95E0-240F899FC3CA}" presName="text6" presStyleCnt="0"/>
      <dgm:spPr/>
    </dgm:pt>
    <dgm:pt modelId="{15307E3C-F6D7-4733-A5B4-F2E790E1D269}" type="pres">
      <dgm:prSet presAssocID="{A8F738C3-67F2-44E2-95E0-240F899FC3CA}" presName="textRepeatNode" presStyleLbl="alignNode1" presStyleIdx="5" presStyleCnt="12" custLinFactY="-7561" custLinFactNeighborX="980" custLinFactNeighborY="-100000">
        <dgm:presLayoutVars>
          <dgm:chMax val="0"/>
          <dgm:chPref val="0"/>
          <dgm:bulletEnabled val="1"/>
        </dgm:presLayoutVars>
      </dgm:prSet>
      <dgm:spPr/>
      <dgm:t>
        <a:bodyPr/>
        <a:lstStyle/>
        <a:p>
          <a:endParaRPr lang="en-GB"/>
        </a:p>
      </dgm:t>
    </dgm:pt>
    <dgm:pt modelId="{51334E5C-1CF0-4803-9420-7B6941BE372A}" type="pres">
      <dgm:prSet presAssocID="{A8F738C3-67F2-44E2-95E0-240F899FC3CA}" presName="textaccent6" presStyleCnt="0"/>
      <dgm:spPr/>
    </dgm:pt>
    <dgm:pt modelId="{D5ACBC1F-B7E9-4595-BA30-4B2BB9C34F55}" type="pres">
      <dgm:prSet presAssocID="{A8F738C3-67F2-44E2-95E0-240F899FC3CA}" presName="accentRepeatNode" presStyleLbl="solidAlignAcc1" presStyleIdx="10" presStyleCnt="24"/>
      <dgm:spPr/>
    </dgm:pt>
    <dgm:pt modelId="{1B9E8965-0573-48A6-9489-D4965DD02254}" type="pres">
      <dgm:prSet presAssocID="{B210618E-C01C-4B48-97D1-AF3E6D3E006B}" presName="image6" presStyleCnt="0"/>
      <dgm:spPr/>
    </dgm:pt>
    <dgm:pt modelId="{8D6FE24F-0030-4AED-A7C4-AB22D012157B}" type="pres">
      <dgm:prSet presAssocID="{B210618E-C01C-4B48-97D1-AF3E6D3E006B}" presName="imageRepeatNode" presStyleLbl="alignAcc1" presStyleIdx="5" presStyleCnt="12"/>
      <dgm:spPr/>
      <dgm:t>
        <a:bodyPr/>
        <a:lstStyle/>
        <a:p>
          <a:endParaRPr lang="en-GB"/>
        </a:p>
      </dgm:t>
    </dgm:pt>
    <dgm:pt modelId="{4D863393-7973-4229-8B1A-6A237E47DA3D}" type="pres">
      <dgm:prSet presAssocID="{B210618E-C01C-4B48-97D1-AF3E6D3E006B}" presName="imageaccent6" presStyleCnt="0"/>
      <dgm:spPr/>
    </dgm:pt>
    <dgm:pt modelId="{0CE3AE6A-797E-4E8D-AA16-0CC966F97FFE}" type="pres">
      <dgm:prSet presAssocID="{B210618E-C01C-4B48-97D1-AF3E6D3E006B}" presName="accentRepeatNode" presStyleLbl="solidAlignAcc1" presStyleIdx="11" presStyleCnt="24"/>
      <dgm:spPr/>
    </dgm:pt>
    <dgm:pt modelId="{FE26F68C-A0D6-4F3D-9402-0C6D109B23B9}" type="pres">
      <dgm:prSet presAssocID="{2A25DD2A-297A-4C29-B09B-39724F823B8C}" presName="text7" presStyleCnt="0"/>
      <dgm:spPr/>
    </dgm:pt>
    <dgm:pt modelId="{A487A94C-309D-473D-ADDE-068D550FADEE}" type="pres">
      <dgm:prSet presAssocID="{2A25DD2A-297A-4C29-B09B-39724F823B8C}" presName="textRepeatNode" presStyleLbl="alignNode1" presStyleIdx="6" presStyleCnt="12">
        <dgm:presLayoutVars>
          <dgm:chMax val="0"/>
          <dgm:chPref val="0"/>
          <dgm:bulletEnabled val="1"/>
        </dgm:presLayoutVars>
      </dgm:prSet>
      <dgm:spPr/>
      <dgm:t>
        <a:bodyPr/>
        <a:lstStyle/>
        <a:p>
          <a:endParaRPr lang="en-GB"/>
        </a:p>
      </dgm:t>
    </dgm:pt>
    <dgm:pt modelId="{EF844040-98F4-4B08-9FF5-FCE35ACA295F}" type="pres">
      <dgm:prSet presAssocID="{2A25DD2A-297A-4C29-B09B-39724F823B8C}" presName="textaccent7" presStyleCnt="0"/>
      <dgm:spPr/>
    </dgm:pt>
    <dgm:pt modelId="{6112516B-19BB-4965-BE6A-4C7B3FDB9A3F}" type="pres">
      <dgm:prSet presAssocID="{2A25DD2A-297A-4C29-B09B-39724F823B8C}" presName="accentRepeatNode" presStyleLbl="solidAlignAcc1" presStyleIdx="12" presStyleCnt="24"/>
      <dgm:spPr/>
    </dgm:pt>
    <dgm:pt modelId="{41F759F6-B7AC-4414-9868-2D972C042C67}" type="pres">
      <dgm:prSet presAssocID="{54F67D91-B7BE-49D9-9BCF-ED2A2E47FD39}" presName="image7" presStyleCnt="0"/>
      <dgm:spPr/>
    </dgm:pt>
    <dgm:pt modelId="{B3F62540-6452-406C-9512-0C828CBEBE1C}" type="pres">
      <dgm:prSet presAssocID="{54F67D91-B7BE-49D9-9BCF-ED2A2E47FD39}" presName="imageRepeatNode" presStyleLbl="alignAcc1" presStyleIdx="6" presStyleCnt="12"/>
      <dgm:spPr/>
      <dgm:t>
        <a:bodyPr/>
        <a:lstStyle/>
        <a:p>
          <a:endParaRPr lang="en-GB"/>
        </a:p>
      </dgm:t>
    </dgm:pt>
    <dgm:pt modelId="{5EDABF70-DBB0-443D-9441-D42C36C9DB94}" type="pres">
      <dgm:prSet presAssocID="{54F67D91-B7BE-49D9-9BCF-ED2A2E47FD39}" presName="imageaccent7" presStyleCnt="0"/>
      <dgm:spPr/>
    </dgm:pt>
    <dgm:pt modelId="{63B0B32E-BE0E-421E-8CFA-853DE590E813}" type="pres">
      <dgm:prSet presAssocID="{54F67D91-B7BE-49D9-9BCF-ED2A2E47FD39}" presName="accentRepeatNode" presStyleLbl="solidAlignAcc1" presStyleIdx="13" presStyleCnt="24"/>
      <dgm:spPr/>
    </dgm:pt>
    <dgm:pt modelId="{33F6A3C9-E418-47E0-9092-C5505989D6CE}" type="pres">
      <dgm:prSet presAssocID="{4702C907-179E-49CB-98E5-0958F88D8110}" presName="text8" presStyleCnt="0"/>
      <dgm:spPr/>
    </dgm:pt>
    <dgm:pt modelId="{CE0B03ED-192E-40D8-8DF6-D6594B2936BC}" type="pres">
      <dgm:prSet presAssocID="{4702C907-179E-49CB-98E5-0958F88D8110}" presName="textRepeatNode" presStyleLbl="alignNode1" presStyleIdx="7" presStyleCnt="12">
        <dgm:presLayoutVars>
          <dgm:chMax val="0"/>
          <dgm:chPref val="0"/>
          <dgm:bulletEnabled val="1"/>
        </dgm:presLayoutVars>
      </dgm:prSet>
      <dgm:spPr/>
      <dgm:t>
        <a:bodyPr/>
        <a:lstStyle/>
        <a:p>
          <a:endParaRPr lang="en-GB"/>
        </a:p>
      </dgm:t>
    </dgm:pt>
    <dgm:pt modelId="{7F24A642-5F9F-4405-A562-DEFC2E57BA2D}" type="pres">
      <dgm:prSet presAssocID="{4702C907-179E-49CB-98E5-0958F88D8110}" presName="textaccent8" presStyleCnt="0"/>
      <dgm:spPr/>
    </dgm:pt>
    <dgm:pt modelId="{F8AE2460-F002-431D-9C64-A7E50341717A}" type="pres">
      <dgm:prSet presAssocID="{4702C907-179E-49CB-98E5-0958F88D8110}" presName="accentRepeatNode" presStyleLbl="solidAlignAcc1" presStyleIdx="14" presStyleCnt="24"/>
      <dgm:spPr/>
    </dgm:pt>
    <dgm:pt modelId="{B8C3A622-BA41-446E-825A-4E771DE9FC4B}" type="pres">
      <dgm:prSet presAssocID="{C4DB09DE-A087-488D-AAA0-AA50D93A07A3}" presName="image8" presStyleCnt="0"/>
      <dgm:spPr/>
    </dgm:pt>
    <dgm:pt modelId="{927A85D1-8DF0-4CAC-9E7A-65D944B4364D}" type="pres">
      <dgm:prSet presAssocID="{C4DB09DE-A087-488D-AAA0-AA50D93A07A3}" presName="imageRepeatNode" presStyleLbl="alignAcc1" presStyleIdx="7" presStyleCnt="12"/>
      <dgm:spPr/>
      <dgm:t>
        <a:bodyPr/>
        <a:lstStyle/>
        <a:p>
          <a:endParaRPr lang="en-GB"/>
        </a:p>
      </dgm:t>
    </dgm:pt>
    <dgm:pt modelId="{CA917E6B-B2A4-40FC-8098-A7FF5914E7C3}" type="pres">
      <dgm:prSet presAssocID="{C4DB09DE-A087-488D-AAA0-AA50D93A07A3}" presName="imageaccent8" presStyleCnt="0"/>
      <dgm:spPr/>
    </dgm:pt>
    <dgm:pt modelId="{D0B0FEFF-C346-4B08-BE10-9CE07814C2B9}" type="pres">
      <dgm:prSet presAssocID="{C4DB09DE-A087-488D-AAA0-AA50D93A07A3}" presName="accentRepeatNode" presStyleLbl="solidAlignAcc1" presStyleIdx="15" presStyleCnt="24"/>
      <dgm:spPr/>
    </dgm:pt>
    <dgm:pt modelId="{861DC8FE-2D32-4063-BA6C-5F06AC78FF8A}" type="pres">
      <dgm:prSet presAssocID="{1B541064-E827-4BBA-A53B-DB4F4E66C95B}" presName="text9" presStyleCnt="0"/>
      <dgm:spPr/>
    </dgm:pt>
    <dgm:pt modelId="{A52B6793-4048-407A-A5DF-ADA73B2B8CCB}" type="pres">
      <dgm:prSet presAssocID="{1B541064-E827-4BBA-A53B-DB4F4E66C95B}" presName="textRepeatNode" presStyleLbl="alignNode1" presStyleIdx="8" presStyleCnt="12">
        <dgm:presLayoutVars>
          <dgm:chMax val="0"/>
          <dgm:chPref val="0"/>
          <dgm:bulletEnabled val="1"/>
        </dgm:presLayoutVars>
      </dgm:prSet>
      <dgm:spPr/>
      <dgm:t>
        <a:bodyPr/>
        <a:lstStyle/>
        <a:p>
          <a:endParaRPr lang="en-GB"/>
        </a:p>
      </dgm:t>
    </dgm:pt>
    <dgm:pt modelId="{71F3E9E6-F7E2-4355-BF52-45E43B0F1A45}" type="pres">
      <dgm:prSet presAssocID="{1B541064-E827-4BBA-A53B-DB4F4E66C95B}" presName="textaccent9" presStyleCnt="0"/>
      <dgm:spPr/>
    </dgm:pt>
    <dgm:pt modelId="{8BDFC786-3EE0-4E61-9F74-564BD2DA32E9}" type="pres">
      <dgm:prSet presAssocID="{1B541064-E827-4BBA-A53B-DB4F4E66C95B}" presName="accentRepeatNode" presStyleLbl="solidAlignAcc1" presStyleIdx="16" presStyleCnt="24"/>
      <dgm:spPr/>
    </dgm:pt>
    <dgm:pt modelId="{8D9282C2-51AE-4064-A8D2-D6900A847973}" type="pres">
      <dgm:prSet presAssocID="{DE8C474C-3E9B-44C3-837A-3B44A10207D4}" presName="image9" presStyleCnt="0"/>
      <dgm:spPr/>
    </dgm:pt>
    <dgm:pt modelId="{79C4423A-C99C-4751-AEF4-24D9DDD81030}" type="pres">
      <dgm:prSet presAssocID="{DE8C474C-3E9B-44C3-837A-3B44A10207D4}" presName="imageRepeatNode" presStyleLbl="alignAcc1" presStyleIdx="8" presStyleCnt="12"/>
      <dgm:spPr/>
      <dgm:t>
        <a:bodyPr/>
        <a:lstStyle/>
        <a:p>
          <a:endParaRPr lang="en-GB"/>
        </a:p>
      </dgm:t>
    </dgm:pt>
    <dgm:pt modelId="{900D8396-66CA-42D9-9B7B-A1320437DDBB}" type="pres">
      <dgm:prSet presAssocID="{DE8C474C-3E9B-44C3-837A-3B44A10207D4}" presName="imageaccent9" presStyleCnt="0"/>
      <dgm:spPr/>
    </dgm:pt>
    <dgm:pt modelId="{90FF07C3-7241-4F99-BBF5-034C734C646C}" type="pres">
      <dgm:prSet presAssocID="{DE8C474C-3E9B-44C3-837A-3B44A10207D4}" presName="accentRepeatNode" presStyleLbl="solidAlignAcc1" presStyleIdx="17" presStyleCnt="24"/>
      <dgm:spPr/>
    </dgm:pt>
    <dgm:pt modelId="{A2BDD50E-B7F9-4437-9654-A444015A5E30}" type="pres">
      <dgm:prSet presAssocID="{913C1DCB-AFBC-43B8-A0F6-0C5408BFE5B6}" presName="text10" presStyleCnt="0"/>
      <dgm:spPr/>
    </dgm:pt>
    <dgm:pt modelId="{E0CB92DE-7153-49A5-AF25-74A209EE6744}" type="pres">
      <dgm:prSet presAssocID="{913C1DCB-AFBC-43B8-A0F6-0C5408BFE5B6}" presName="textRepeatNode" presStyleLbl="alignNode1" presStyleIdx="9" presStyleCnt="12">
        <dgm:presLayoutVars>
          <dgm:chMax val="0"/>
          <dgm:chPref val="0"/>
          <dgm:bulletEnabled val="1"/>
        </dgm:presLayoutVars>
      </dgm:prSet>
      <dgm:spPr/>
      <dgm:t>
        <a:bodyPr/>
        <a:lstStyle/>
        <a:p>
          <a:endParaRPr lang="en-GB"/>
        </a:p>
      </dgm:t>
    </dgm:pt>
    <dgm:pt modelId="{FDE9CB61-4155-4FE7-A19A-977C96C9468E}" type="pres">
      <dgm:prSet presAssocID="{913C1DCB-AFBC-43B8-A0F6-0C5408BFE5B6}" presName="textaccent10" presStyleCnt="0"/>
      <dgm:spPr/>
    </dgm:pt>
    <dgm:pt modelId="{0E5162C7-D51B-46B1-B678-C02BC3D84708}" type="pres">
      <dgm:prSet presAssocID="{913C1DCB-AFBC-43B8-A0F6-0C5408BFE5B6}" presName="accentRepeatNode" presStyleLbl="solidAlignAcc1" presStyleIdx="18" presStyleCnt="24"/>
      <dgm:spPr/>
    </dgm:pt>
    <dgm:pt modelId="{9E937BCA-CD38-42F6-AE8B-A455BF6BE146}" type="pres">
      <dgm:prSet presAssocID="{E4F47E52-5A74-42A2-B710-EE3AD482EED7}" presName="image10" presStyleCnt="0"/>
      <dgm:spPr/>
    </dgm:pt>
    <dgm:pt modelId="{79B0E598-E6B0-4473-B183-009F0F971B31}" type="pres">
      <dgm:prSet presAssocID="{E4F47E52-5A74-42A2-B710-EE3AD482EED7}" presName="imageRepeatNode" presStyleLbl="alignAcc1" presStyleIdx="9" presStyleCnt="12"/>
      <dgm:spPr/>
      <dgm:t>
        <a:bodyPr/>
        <a:lstStyle/>
        <a:p>
          <a:endParaRPr lang="en-GB"/>
        </a:p>
      </dgm:t>
    </dgm:pt>
    <dgm:pt modelId="{B55450A9-CDF4-4D33-A6DD-764DBCEF806B}" type="pres">
      <dgm:prSet presAssocID="{E4F47E52-5A74-42A2-B710-EE3AD482EED7}" presName="imageaccent10" presStyleCnt="0"/>
      <dgm:spPr/>
    </dgm:pt>
    <dgm:pt modelId="{BDD96458-FA1D-4635-AE41-A5D07CBF371D}" type="pres">
      <dgm:prSet presAssocID="{E4F47E52-5A74-42A2-B710-EE3AD482EED7}" presName="accentRepeatNode" presStyleLbl="solidAlignAcc1" presStyleIdx="19" presStyleCnt="24"/>
      <dgm:spPr/>
    </dgm:pt>
    <dgm:pt modelId="{8D9C43B5-727A-412C-A459-1802ACB4A642}" type="pres">
      <dgm:prSet presAssocID="{E392BF9D-4BDC-420F-9E3F-BE66DC817EF5}" presName="text11" presStyleCnt="0"/>
      <dgm:spPr/>
    </dgm:pt>
    <dgm:pt modelId="{414107CB-B089-44F8-AA91-512587F97143}" type="pres">
      <dgm:prSet presAssocID="{E392BF9D-4BDC-420F-9E3F-BE66DC817EF5}" presName="textRepeatNode" presStyleLbl="alignNode1" presStyleIdx="10" presStyleCnt="12">
        <dgm:presLayoutVars>
          <dgm:chMax val="0"/>
          <dgm:chPref val="0"/>
          <dgm:bulletEnabled val="1"/>
        </dgm:presLayoutVars>
      </dgm:prSet>
      <dgm:spPr/>
      <dgm:t>
        <a:bodyPr/>
        <a:lstStyle/>
        <a:p>
          <a:endParaRPr lang="en-GB"/>
        </a:p>
      </dgm:t>
    </dgm:pt>
    <dgm:pt modelId="{B363ED69-954F-44E2-A3D6-4D26AB305079}" type="pres">
      <dgm:prSet presAssocID="{E392BF9D-4BDC-420F-9E3F-BE66DC817EF5}" presName="textaccent11" presStyleCnt="0"/>
      <dgm:spPr/>
    </dgm:pt>
    <dgm:pt modelId="{9A4A930B-4C62-4997-AAB6-3E03BCE1688D}" type="pres">
      <dgm:prSet presAssocID="{E392BF9D-4BDC-420F-9E3F-BE66DC817EF5}" presName="accentRepeatNode" presStyleLbl="solidAlignAcc1" presStyleIdx="20" presStyleCnt="24"/>
      <dgm:spPr/>
    </dgm:pt>
    <dgm:pt modelId="{81D87777-ED10-4BA6-9D91-CAEDD3A3EE83}" type="pres">
      <dgm:prSet presAssocID="{5946D47C-3F28-4F09-8537-0A4519F43155}" presName="image11" presStyleCnt="0"/>
      <dgm:spPr/>
    </dgm:pt>
    <dgm:pt modelId="{10EAC168-8F1C-4070-BBAE-CD664C379FEB}" type="pres">
      <dgm:prSet presAssocID="{5946D47C-3F28-4F09-8537-0A4519F43155}" presName="imageRepeatNode" presStyleLbl="alignAcc1" presStyleIdx="10" presStyleCnt="12"/>
      <dgm:spPr/>
      <dgm:t>
        <a:bodyPr/>
        <a:lstStyle/>
        <a:p>
          <a:endParaRPr lang="en-GB"/>
        </a:p>
      </dgm:t>
    </dgm:pt>
    <dgm:pt modelId="{44A642DC-2A5B-46AC-8105-B7618591AA25}" type="pres">
      <dgm:prSet presAssocID="{5946D47C-3F28-4F09-8537-0A4519F43155}" presName="imageaccent11" presStyleCnt="0"/>
      <dgm:spPr/>
    </dgm:pt>
    <dgm:pt modelId="{696C7A4D-732D-465A-888E-EED936B06A6F}" type="pres">
      <dgm:prSet presAssocID="{5946D47C-3F28-4F09-8537-0A4519F43155}" presName="accentRepeatNode" presStyleLbl="solidAlignAcc1" presStyleIdx="21" presStyleCnt="24"/>
      <dgm:spPr/>
    </dgm:pt>
    <dgm:pt modelId="{A9A4B478-1F7D-495F-8603-708A9AD09C20}" type="pres">
      <dgm:prSet presAssocID="{727D7646-19AD-4706-9138-78D0AB2A5418}" presName="text12" presStyleCnt="0"/>
      <dgm:spPr/>
    </dgm:pt>
    <dgm:pt modelId="{BBC1BF7A-BE9A-4485-BBA5-948A60816495}" type="pres">
      <dgm:prSet presAssocID="{727D7646-19AD-4706-9138-78D0AB2A5418}" presName="textRepeatNode" presStyleLbl="alignNode1" presStyleIdx="11" presStyleCnt="12">
        <dgm:presLayoutVars>
          <dgm:chMax val="0"/>
          <dgm:chPref val="0"/>
          <dgm:bulletEnabled val="1"/>
        </dgm:presLayoutVars>
      </dgm:prSet>
      <dgm:spPr/>
      <dgm:t>
        <a:bodyPr/>
        <a:lstStyle/>
        <a:p>
          <a:endParaRPr lang="en-GB"/>
        </a:p>
      </dgm:t>
    </dgm:pt>
    <dgm:pt modelId="{72546F91-EC7A-4528-8E3A-104C082022F4}" type="pres">
      <dgm:prSet presAssocID="{727D7646-19AD-4706-9138-78D0AB2A5418}" presName="textaccent12" presStyleCnt="0"/>
      <dgm:spPr/>
    </dgm:pt>
    <dgm:pt modelId="{AC650060-B188-48C1-BC73-64E27DCB1E4B}" type="pres">
      <dgm:prSet presAssocID="{727D7646-19AD-4706-9138-78D0AB2A5418}" presName="accentRepeatNode" presStyleLbl="solidAlignAcc1" presStyleIdx="22" presStyleCnt="24"/>
      <dgm:spPr/>
    </dgm:pt>
    <dgm:pt modelId="{09266C0B-AB44-4BBA-BDDA-C862868E2482}" type="pres">
      <dgm:prSet presAssocID="{E2EE7DC8-A0F8-4A28-8326-3F3F759D28E1}" presName="image12" presStyleCnt="0"/>
      <dgm:spPr/>
    </dgm:pt>
    <dgm:pt modelId="{14A7311D-2B5E-497B-BDBD-8777C9D17CAB}" type="pres">
      <dgm:prSet presAssocID="{E2EE7DC8-A0F8-4A28-8326-3F3F759D28E1}" presName="imageRepeatNode" presStyleLbl="alignAcc1" presStyleIdx="11" presStyleCnt="12"/>
      <dgm:spPr/>
      <dgm:t>
        <a:bodyPr/>
        <a:lstStyle/>
        <a:p>
          <a:endParaRPr lang="en-GB"/>
        </a:p>
      </dgm:t>
    </dgm:pt>
    <dgm:pt modelId="{73C1BBD3-6E4D-4345-BC7C-1AD8EAACC40F}" type="pres">
      <dgm:prSet presAssocID="{E2EE7DC8-A0F8-4A28-8326-3F3F759D28E1}" presName="imageaccent12" presStyleCnt="0"/>
      <dgm:spPr/>
    </dgm:pt>
    <dgm:pt modelId="{780451B2-47A9-4642-B771-B484CF2ABC10}" type="pres">
      <dgm:prSet presAssocID="{E2EE7DC8-A0F8-4A28-8326-3F3F759D28E1}" presName="accentRepeatNode" presStyleLbl="solidAlignAcc1" presStyleIdx="23" presStyleCnt="24"/>
      <dgm:spPr/>
    </dgm:pt>
  </dgm:ptLst>
  <dgm:cxnLst>
    <dgm:cxn modelId="{4AFA6E2B-1E0D-4034-9B4C-643021609A79}" type="presOf" srcId="{5946D47C-3F28-4F09-8537-0A4519F43155}" destId="{10EAC168-8F1C-4070-BBAE-CD664C379FEB}" srcOrd="0" destOrd="0" presId="urn:microsoft.com/office/officeart/2008/layout/HexagonCluster"/>
    <dgm:cxn modelId="{2E3D7DC7-3C0C-4AF0-A550-5820C3229CCF}" srcId="{EA619C63-0D33-4F5D-BADA-36DB9F0E54AE}" destId="{A8F738C3-67F2-44E2-95E0-240F899FC3CA}" srcOrd="5" destOrd="0" parTransId="{89F361B8-43B9-453A-A356-4FC5D27F88A6}" sibTransId="{B210618E-C01C-4B48-97D1-AF3E6D3E006B}"/>
    <dgm:cxn modelId="{99C73A31-6D41-4791-A055-0731B8A1AA6E}" type="presOf" srcId="{4702C907-179E-49CB-98E5-0958F88D8110}" destId="{CE0B03ED-192E-40D8-8DF6-D6594B2936BC}" srcOrd="0" destOrd="0" presId="urn:microsoft.com/office/officeart/2008/layout/HexagonCluster"/>
    <dgm:cxn modelId="{C772A3DF-A606-443C-B6B9-325DD7671781}" type="presOf" srcId="{9F841F47-75DB-43A7-B563-F36DD336FBED}" destId="{B631DE6A-1ADA-4749-96A6-9292349449AD}" srcOrd="0" destOrd="0" presId="urn:microsoft.com/office/officeart/2008/layout/HexagonCluster"/>
    <dgm:cxn modelId="{4D46C348-195F-4EAD-B50E-E6B21852FC8A}" type="presOf" srcId="{AFE11B7B-CDA5-465B-95B0-2D45C0A63A98}" destId="{E942353B-26ED-41DD-9AC3-6883B22990A2}" srcOrd="0" destOrd="0" presId="urn:microsoft.com/office/officeart/2008/layout/HexagonCluster"/>
    <dgm:cxn modelId="{0A6FD691-9FEA-46B0-ACC1-56F39A17EE02}" type="presOf" srcId="{D1248797-ED00-4665-B8C0-D088183B2F6B}" destId="{A14EBD92-3692-46F8-A28C-4E50C4C6BA65}" srcOrd="0" destOrd="0" presId="urn:microsoft.com/office/officeart/2008/layout/HexagonCluster"/>
    <dgm:cxn modelId="{22654260-FEAA-48EE-A682-AA990F87B5E3}" type="presOf" srcId="{913C1DCB-AFBC-43B8-A0F6-0C5408BFE5B6}" destId="{E0CB92DE-7153-49A5-AF25-74A209EE6744}" srcOrd="0" destOrd="0" presId="urn:microsoft.com/office/officeart/2008/layout/HexagonCluster"/>
    <dgm:cxn modelId="{0FC7F950-B1D0-4654-91C4-AADF492D7052}" type="presOf" srcId="{EA619C63-0D33-4F5D-BADA-36DB9F0E54AE}" destId="{27AA4880-C15D-455F-AEEE-9F5EEF476B65}" srcOrd="0" destOrd="0" presId="urn:microsoft.com/office/officeart/2008/layout/HexagonCluster"/>
    <dgm:cxn modelId="{9659D1A0-35F6-4EAC-95F5-AAC6BCC81B72}" type="presOf" srcId="{E392BF9D-4BDC-420F-9E3F-BE66DC817EF5}" destId="{414107CB-B089-44F8-AA91-512587F97143}" srcOrd="0" destOrd="0" presId="urn:microsoft.com/office/officeart/2008/layout/HexagonCluster"/>
    <dgm:cxn modelId="{A589D44A-47FF-4CB8-BE65-FDB61967247B}" srcId="{EA619C63-0D33-4F5D-BADA-36DB9F0E54AE}" destId="{AC11BD80-2969-40A7-99FE-7DEAEDBD7EE9}" srcOrd="0" destOrd="0" parTransId="{57098728-BAFE-409D-A47B-2AFBAD86F866}" sibTransId="{1CCD4192-FEEF-4E7A-9F4A-FC14B9B9D948}"/>
    <dgm:cxn modelId="{3A4FFD54-A2D7-49A0-9791-5D428B0F7453}" type="presOf" srcId="{E2EE7DC8-A0F8-4A28-8326-3F3F759D28E1}" destId="{14A7311D-2B5E-497B-BDBD-8777C9D17CAB}" srcOrd="0" destOrd="0" presId="urn:microsoft.com/office/officeart/2008/layout/HexagonCluster"/>
    <dgm:cxn modelId="{0EE8344C-6257-4449-B707-B22729FAA7C7}" type="presOf" srcId="{A8F738C3-67F2-44E2-95E0-240F899FC3CA}" destId="{15307E3C-F6D7-4733-A5B4-F2E790E1D269}" srcOrd="0" destOrd="0" presId="urn:microsoft.com/office/officeart/2008/layout/HexagonCluster"/>
    <dgm:cxn modelId="{C614BA26-F386-446E-9F02-4EEC5FAAAD88}" srcId="{EA619C63-0D33-4F5D-BADA-36DB9F0E54AE}" destId="{9F841F47-75DB-43A7-B563-F36DD336FBED}" srcOrd="1" destOrd="0" parTransId="{262A6A0E-377E-4BD2-A95E-842CA281399D}" sibTransId="{D1248797-ED00-4665-B8C0-D088183B2F6B}"/>
    <dgm:cxn modelId="{D2E16893-F6DE-4712-AF4B-3C75D569859E}" srcId="{EA619C63-0D33-4F5D-BADA-36DB9F0E54AE}" destId="{4702C907-179E-49CB-98E5-0958F88D8110}" srcOrd="7" destOrd="0" parTransId="{B6918CC9-6E7E-4442-AEEC-07CC1B4AA7B7}" sibTransId="{C4DB09DE-A087-488D-AAA0-AA50D93A07A3}"/>
    <dgm:cxn modelId="{83C28E80-B50B-4054-A871-F58DAF24EC26}" type="presOf" srcId="{E3C8716F-8D60-419B-AD3E-8F3EDEA3A0EB}" destId="{01E07EF6-4BF2-468D-AC06-EA83FE1853DA}" srcOrd="0" destOrd="0" presId="urn:microsoft.com/office/officeart/2008/layout/HexagonCluster"/>
    <dgm:cxn modelId="{C5AF5F02-03E8-4651-9EF3-474EA14A6155}" srcId="{EA619C63-0D33-4F5D-BADA-36DB9F0E54AE}" destId="{727D7646-19AD-4706-9138-78D0AB2A5418}" srcOrd="11" destOrd="0" parTransId="{825C7D71-1AB3-43CF-BFA8-847A257B9B36}" sibTransId="{E2EE7DC8-A0F8-4A28-8326-3F3F759D28E1}"/>
    <dgm:cxn modelId="{D25DE6B0-A76E-4E91-B093-B600BED3CA9C}" type="presOf" srcId="{6A079D68-AD73-4805-A955-F094986F4077}" destId="{EC4BEC31-3FB1-43E6-B3AE-7CBF35FF31A4}" srcOrd="0" destOrd="0" presId="urn:microsoft.com/office/officeart/2008/layout/HexagonCluster"/>
    <dgm:cxn modelId="{41134D1F-77D2-4391-8B00-169059D2E89F}" type="presOf" srcId="{54F67D91-B7BE-49D9-9BCF-ED2A2E47FD39}" destId="{B3F62540-6452-406C-9512-0C828CBEBE1C}" srcOrd="0" destOrd="0" presId="urn:microsoft.com/office/officeart/2008/layout/HexagonCluster"/>
    <dgm:cxn modelId="{EBD54A31-21BA-4389-A663-0BDE52176F14}" type="presOf" srcId="{2A25DD2A-297A-4C29-B09B-39724F823B8C}" destId="{A487A94C-309D-473D-ADDE-068D550FADEE}" srcOrd="0" destOrd="0" presId="urn:microsoft.com/office/officeart/2008/layout/HexagonCluster"/>
    <dgm:cxn modelId="{71A80F5E-8A2F-4879-8F5F-DDC08B8C8E7A}" srcId="{EA619C63-0D33-4F5D-BADA-36DB9F0E54AE}" destId="{1B541064-E827-4BBA-A53B-DB4F4E66C95B}" srcOrd="8" destOrd="0" parTransId="{AEC2C26A-B7F6-4293-8383-3ACAE5DA64C0}" sibTransId="{DE8C474C-3E9B-44C3-837A-3B44A10207D4}"/>
    <dgm:cxn modelId="{575586AE-731E-47EE-8E00-4F7003464B14}" type="presOf" srcId="{7DD1C574-CB12-4AAE-9652-D9E4A5C15557}" destId="{57E93510-3065-4D39-8826-ECC3DD5E9238}" srcOrd="0" destOrd="0" presId="urn:microsoft.com/office/officeart/2008/layout/HexagonCluster"/>
    <dgm:cxn modelId="{0DE6255E-7093-451B-A93E-DDC6209CEABD}" type="presOf" srcId="{1B541064-E827-4BBA-A53B-DB4F4E66C95B}" destId="{A52B6793-4048-407A-A5DF-ADA73B2B8CCB}" srcOrd="0" destOrd="0" presId="urn:microsoft.com/office/officeart/2008/layout/HexagonCluster"/>
    <dgm:cxn modelId="{2981FEAA-23FB-4F97-B551-5FF3A46F4D08}" type="presOf" srcId="{B210618E-C01C-4B48-97D1-AF3E6D3E006B}" destId="{8D6FE24F-0030-4AED-A7C4-AB22D012157B}" srcOrd="0" destOrd="0" presId="urn:microsoft.com/office/officeart/2008/layout/HexagonCluster"/>
    <dgm:cxn modelId="{F3D9D5ED-04D0-4889-99B1-5F93F5AB4BDB}" type="presOf" srcId="{E4F47E52-5A74-42A2-B710-EE3AD482EED7}" destId="{79B0E598-E6B0-4473-B183-009F0F971B31}" srcOrd="0" destOrd="0" presId="urn:microsoft.com/office/officeart/2008/layout/HexagonCluster"/>
    <dgm:cxn modelId="{7D84AFBE-F574-4F65-86FE-7B9F76315D07}" type="presOf" srcId="{727D7646-19AD-4706-9138-78D0AB2A5418}" destId="{BBC1BF7A-BE9A-4485-BBA5-948A60816495}" srcOrd="0" destOrd="0" presId="urn:microsoft.com/office/officeart/2008/layout/HexagonCluster"/>
    <dgm:cxn modelId="{80159435-CA19-4616-98C1-05E5B6DDCAC2}" srcId="{EA619C63-0D33-4F5D-BADA-36DB9F0E54AE}" destId="{AFE11B7B-CDA5-465B-95B0-2D45C0A63A98}" srcOrd="3" destOrd="0" parTransId="{5DA96E33-306D-415F-8E1E-D7C1845DF8BB}" sibTransId="{E3C8716F-8D60-419B-AD3E-8F3EDEA3A0EB}"/>
    <dgm:cxn modelId="{5F0786B8-60A0-4296-AB32-F7D7907604A6}" type="presOf" srcId="{F8136251-DDBE-4C28-8465-6E099468AB48}" destId="{58F8BEB4-797F-4296-AF23-54A3A0F0FA88}" srcOrd="0" destOrd="0" presId="urn:microsoft.com/office/officeart/2008/layout/HexagonCluster"/>
    <dgm:cxn modelId="{9D30439E-1731-4E19-813C-7794AE4F4C9F}" type="presOf" srcId="{1CCD4192-FEEF-4E7A-9F4A-FC14B9B9D948}" destId="{5E763446-AFD6-4068-A92F-F80AFA519F72}" srcOrd="0" destOrd="0" presId="urn:microsoft.com/office/officeart/2008/layout/HexagonCluster"/>
    <dgm:cxn modelId="{21A700E9-673A-4BEE-A928-1C551AF7A2D6}" srcId="{EA619C63-0D33-4F5D-BADA-36DB9F0E54AE}" destId="{913C1DCB-AFBC-43B8-A0F6-0C5408BFE5B6}" srcOrd="9" destOrd="0" parTransId="{2B1A41E6-AA42-4700-8424-EFE133682453}" sibTransId="{E4F47E52-5A74-42A2-B710-EE3AD482EED7}"/>
    <dgm:cxn modelId="{489A9C0A-A496-4000-ACE9-A3EEEA354812}" type="presOf" srcId="{C4DB09DE-A087-488D-AAA0-AA50D93A07A3}" destId="{927A85D1-8DF0-4CAC-9E7A-65D944B4364D}" srcOrd="0" destOrd="0" presId="urn:microsoft.com/office/officeart/2008/layout/HexagonCluster"/>
    <dgm:cxn modelId="{E2E2470E-0952-4092-A5D1-2D13487872A2}" srcId="{EA619C63-0D33-4F5D-BADA-36DB9F0E54AE}" destId="{2A25DD2A-297A-4C29-B09B-39724F823B8C}" srcOrd="6" destOrd="0" parTransId="{114887E8-4AF3-4399-B6D4-F69746132697}" sibTransId="{54F67D91-B7BE-49D9-9BCF-ED2A2E47FD39}"/>
    <dgm:cxn modelId="{DE18E001-AB3E-4387-BD10-B6A5100F9C7B}" srcId="{EA619C63-0D33-4F5D-BADA-36DB9F0E54AE}" destId="{E392BF9D-4BDC-420F-9E3F-BE66DC817EF5}" srcOrd="10" destOrd="0" parTransId="{E143A087-5A51-4DF0-AC68-ECBF8174D828}" sibTransId="{5946D47C-3F28-4F09-8537-0A4519F43155}"/>
    <dgm:cxn modelId="{8F1FB43A-273A-4B31-AE63-B306C96D85DA}" srcId="{EA619C63-0D33-4F5D-BADA-36DB9F0E54AE}" destId="{7DD1C574-CB12-4AAE-9652-D9E4A5C15557}" srcOrd="4" destOrd="0" parTransId="{38101EE3-A8F2-4EF7-9119-B061B99DF1E8}" sibTransId="{F8136251-DDBE-4C28-8465-6E099468AB48}"/>
    <dgm:cxn modelId="{1949603A-2FD2-408A-87B6-731AA282301D}" srcId="{EA619C63-0D33-4F5D-BADA-36DB9F0E54AE}" destId="{F02775C5-56F6-402F-AF23-BF68D606165B}" srcOrd="2" destOrd="0" parTransId="{D4B15525-BB97-46A6-8889-190707766EA1}" sibTransId="{6A079D68-AD73-4805-A955-F094986F4077}"/>
    <dgm:cxn modelId="{9B4FA718-CFA0-473D-B532-3A474697276F}" type="presOf" srcId="{F02775C5-56F6-402F-AF23-BF68D606165B}" destId="{C68FE759-653A-45B8-91E1-2334332CBDD5}" srcOrd="0" destOrd="0" presId="urn:microsoft.com/office/officeart/2008/layout/HexagonCluster"/>
    <dgm:cxn modelId="{5CAC584A-1EEF-48F8-843B-7F5FED762E85}" type="presOf" srcId="{AC11BD80-2969-40A7-99FE-7DEAEDBD7EE9}" destId="{888D2FC9-C6A5-4803-9F62-6BF3194F7DE3}" srcOrd="0" destOrd="0" presId="urn:microsoft.com/office/officeart/2008/layout/HexagonCluster"/>
    <dgm:cxn modelId="{043D76E9-3499-4DBD-AE10-D02C7DB4928A}" type="presOf" srcId="{DE8C474C-3E9B-44C3-837A-3B44A10207D4}" destId="{79C4423A-C99C-4751-AEF4-24D9DDD81030}" srcOrd="0" destOrd="0" presId="urn:microsoft.com/office/officeart/2008/layout/HexagonCluster"/>
    <dgm:cxn modelId="{C9214A0E-E6E2-4D8E-99D5-D894A975C58A}" type="presParOf" srcId="{27AA4880-C15D-455F-AEEE-9F5EEF476B65}" destId="{95EA7B8D-4CC4-4E9E-ADC0-40D61D604CF0}" srcOrd="0" destOrd="0" presId="urn:microsoft.com/office/officeart/2008/layout/HexagonCluster"/>
    <dgm:cxn modelId="{24639135-F673-4CC4-AF0B-014F6B2453C0}" type="presParOf" srcId="{95EA7B8D-4CC4-4E9E-ADC0-40D61D604CF0}" destId="{888D2FC9-C6A5-4803-9F62-6BF3194F7DE3}" srcOrd="0" destOrd="0" presId="urn:microsoft.com/office/officeart/2008/layout/HexagonCluster"/>
    <dgm:cxn modelId="{0A1BBB36-E043-495F-A443-665E56E3EB2D}" type="presParOf" srcId="{27AA4880-C15D-455F-AEEE-9F5EEF476B65}" destId="{5022932F-787F-4A2C-B4AD-6CB0AC3FFF42}" srcOrd="1" destOrd="0" presId="urn:microsoft.com/office/officeart/2008/layout/HexagonCluster"/>
    <dgm:cxn modelId="{388691E7-9691-49A8-A712-07161538FF02}" type="presParOf" srcId="{5022932F-787F-4A2C-B4AD-6CB0AC3FFF42}" destId="{625FDF44-1BF5-43A0-B01B-B8C4ABD8C0AC}" srcOrd="0" destOrd="0" presId="urn:microsoft.com/office/officeart/2008/layout/HexagonCluster"/>
    <dgm:cxn modelId="{D3A9F51A-E77C-4C5E-860D-5A1C38BFF058}" type="presParOf" srcId="{27AA4880-C15D-455F-AEEE-9F5EEF476B65}" destId="{D5E25075-1E03-44DC-AAB0-0467FAC6EDFA}" srcOrd="2" destOrd="0" presId="urn:microsoft.com/office/officeart/2008/layout/HexagonCluster"/>
    <dgm:cxn modelId="{55368C6F-41C8-4DB6-BD5D-CC92C086FBD2}" type="presParOf" srcId="{D5E25075-1E03-44DC-AAB0-0467FAC6EDFA}" destId="{5E763446-AFD6-4068-A92F-F80AFA519F72}" srcOrd="0" destOrd="0" presId="urn:microsoft.com/office/officeart/2008/layout/HexagonCluster"/>
    <dgm:cxn modelId="{F2C468F1-9B60-4502-8D98-E83F333BCD82}" type="presParOf" srcId="{27AA4880-C15D-455F-AEEE-9F5EEF476B65}" destId="{D234A565-CBB4-4B58-ABD3-B48DD63F3BAA}" srcOrd="3" destOrd="0" presId="urn:microsoft.com/office/officeart/2008/layout/HexagonCluster"/>
    <dgm:cxn modelId="{90A166E8-3FAF-4DE6-9FFB-2613D1AEF216}" type="presParOf" srcId="{D234A565-CBB4-4B58-ABD3-B48DD63F3BAA}" destId="{6D915DBF-BE07-481A-9990-BB081194DDAD}" srcOrd="0" destOrd="0" presId="urn:microsoft.com/office/officeart/2008/layout/HexagonCluster"/>
    <dgm:cxn modelId="{D863B54F-89AE-4664-83AA-0CECB2A6B689}" type="presParOf" srcId="{27AA4880-C15D-455F-AEEE-9F5EEF476B65}" destId="{00961CFD-1267-4C69-9E89-5E5A89808299}" srcOrd="4" destOrd="0" presId="urn:microsoft.com/office/officeart/2008/layout/HexagonCluster"/>
    <dgm:cxn modelId="{C1FD79D9-DACA-4155-B9CD-D73F6EB10E17}" type="presParOf" srcId="{00961CFD-1267-4C69-9E89-5E5A89808299}" destId="{B631DE6A-1ADA-4749-96A6-9292349449AD}" srcOrd="0" destOrd="0" presId="urn:microsoft.com/office/officeart/2008/layout/HexagonCluster"/>
    <dgm:cxn modelId="{BC5A1E55-6A30-4169-95F3-2D4120E2B0FE}" type="presParOf" srcId="{27AA4880-C15D-455F-AEEE-9F5EEF476B65}" destId="{ED71EFAF-AEDE-49E4-8605-7CCA48285E10}" srcOrd="5" destOrd="0" presId="urn:microsoft.com/office/officeart/2008/layout/HexagonCluster"/>
    <dgm:cxn modelId="{7114D017-C3F7-48B0-B691-D319C8E8583E}" type="presParOf" srcId="{ED71EFAF-AEDE-49E4-8605-7CCA48285E10}" destId="{017016E8-002D-42BC-A02F-0642BE09956E}" srcOrd="0" destOrd="0" presId="urn:microsoft.com/office/officeart/2008/layout/HexagonCluster"/>
    <dgm:cxn modelId="{A86DDA80-67C1-4095-8FB6-50B3D416301B}" type="presParOf" srcId="{27AA4880-C15D-455F-AEEE-9F5EEF476B65}" destId="{07590518-CD00-4078-909F-2532897892B0}" srcOrd="6" destOrd="0" presId="urn:microsoft.com/office/officeart/2008/layout/HexagonCluster"/>
    <dgm:cxn modelId="{1A32650C-4509-494D-A044-8287D7F579CF}" type="presParOf" srcId="{07590518-CD00-4078-909F-2532897892B0}" destId="{A14EBD92-3692-46F8-A28C-4E50C4C6BA65}" srcOrd="0" destOrd="0" presId="urn:microsoft.com/office/officeart/2008/layout/HexagonCluster"/>
    <dgm:cxn modelId="{219C2CA8-1435-4CC2-B38B-A47CC25E8773}" type="presParOf" srcId="{27AA4880-C15D-455F-AEEE-9F5EEF476B65}" destId="{EBC7D6C9-42AD-4D48-908B-9B621EF4117C}" srcOrd="7" destOrd="0" presId="urn:microsoft.com/office/officeart/2008/layout/HexagonCluster"/>
    <dgm:cxn modelId="{786E2313-5896-4C4F-A114-401159331973}" type="presParOf" srcId="{EBC7D6C9-42AD-4D48-908B-9B621EF4117C}" destId="{FCF09C15-0EDD-429A-A501-552CE8805B24}" srcOrd="0" destOrd="0" presId="urn:microsoft.com/office/officeart/2008/layout/HexagonCluster"/>
    <dgm:cxn modelId="{04A65549-7938-4FD0-B031-D393E94A5669}" type="presParOf" srcId="{27AA4880-C15D-455F-AEEE-9F5EEF476B65}" destId="{27FBEF4A-660B-4609-8C21-E1AA9E207FDE}" srcOrd="8" destOrd="0" presId="urn:microsoft.com/office/officeart/2008/layout/HexagonCluster"/>
    <dgm:cxn modelId="{E9710377-773D-4A24-963B-2F91D55C88FB}" type="presParOf" srcId="{27FBEF4A-660B-4609-8C21-E1AA9E207FDE}" destId="{C68FE759-653A-45B8-91E1-2334332CBDD5}" srcOrd="0" destOrd="0" presId="urn:microsoft.com/office/officeart/2008/layout/HexagonCluster"/>
    <dgm:cxn modelId="{13F05A51-136A-488D-9432-E4883804AB36}" type="presParOf" srcId="{27AA4880-C15D-455F-AEEE-9F5EEF476B65}" destId="{5B893DC1-2437-4A57-9F4B-996F8A63EAF8}" srcOrd="9" destOrd="0" presId="urn:microsoft.com/office/officeart/2008/layout/HexagonCluster"/>
    <dgm:cxn modelId="{FFC5A601-2942-4DFD-9764-774B2299203E}" type="presParOf" srcId="{5B893DC1-2437-4A57-9F4B-996F8A63EAF8}" destId="{2D9C3884-AAD2-48A8-B373-D732182AD747}" srcOrd="0" destOrd="0" presId="urn:microsoft.com/office/officeart/2008/layout/HexagonCluster"/>
    <dgm:cxn modelId="{82E99FEE-BBB7-4524-9DAE-E3F18847D9A0}" type="presParOf" srcId="{27AA4880-C15D-455F-AEEE-9F5EEF476B65}" destId="{8A17F652-0AAB-4593-B2C0-F01A32CAFCF7}" srcOrd="10" destOrd="0" presId="urn:microsoft.com/office/officeart/2008/layout/HexagonCluster"/>
    <dgm:cxn modelId="{A6154DA0-196A-4093-80D3-649E69DDAD19}" type="presParOf" srcId="{8A17F652-0AAB-4593-B2C0-F01A32CAFCF7}" destId="{EC4BEC31-3FB1-43E6-B3AE-7CBF35FF31A4}" srcOrd="0" destOrd="0" presId="urn:microsoft.com/office/officeart/2008/layout/HexagonCluster"/>
    <dgm:cxn modelId="{625A9496-95D2-44EB-B143-DBDED93B64D9}" type="presParOf" srcId="{27AA4880-C15D-455F-AEEE-9F5EEF476B65}" destId="{852EEBEF-AFAB-4163-97BD-666DBF0EE7EF}" srcOrd="11" destOrd="0" presId="urn:microsoft.com/office/officeart/2008/layout/HexagonCluster"/>
    <dgm:cxn modelId="{DCF97462-F5EA-4292-B51D-75FE1D47DF5A}" type="presParOf" srcId="{852EEBEF-AFAB-4163-97BD-666DBF0EE7EF}" destId="{C8F412A1-7FD0-4A18-8FA3-FD0EEFC39070}" srcOrd="0" destOrd="0" presId="urn:microsoft.com/office/officeart/2008/layout/HexagonCluster"/>
    <dgm:cxn modelId="{BCA4800E-DD9D-4249-8BDC-5324570A13A1}" type="presParOf" srcId="{27AA4880-C15D-455F-AEEE-9F5EEF476B65}" destId="{19F93C25-F7FE-4356-BF5D-89363D11692D}" srcOrd="12" destOrd="0" presId="urn:microsoft.com/office/officeart/2008/layout/HexagonCluster"/>
    <dgm:cxn modelId="{79BA5B10-61B1-438E-80F8-703CEF0EFB04}" type="presParOf" srcId="{19F93C25-F7FE-4356-BF5D-89363D11692D}" destId="{E942353B-26ED-41DD-9AC3-6883B22990A2}" srcOrd="0" destOrd="0" presId="urn:microsoft.com/office/officeart/2008/layout/HexagonCluster"/>
    <dgm:cxn modelId="{4F420538-C687-4E0A-84D9-D77FE2DDC392}" type="presParOf" srcId="{27AA4880-C15D-455F-AEEE-9F5EEF476B65}" destId="{C26A189A-C716-47C3-83E2-BF4E07370A18}" srcOrd="13" destOrd="0" presId="urn:microsoft.com/office/officeart/2008/layout/HexagonCluster"/>
    <dgm:cxn modelId="{442DADC5-ADA2-4BAF-A89F-D219517365FB}" type="presParOf" srcId="{C26A189A-C716-47C3-83E2-BF4E07370A18}" destId="{7E3215CC-381D-4EAF-B6FA-7E70241902FA}" srcOrd="0" destOrd="0" presId="urn:microsoft.com/office/officeart/2008/layout/HexagonCluster"/>
    <dgm:cxn modelId="{72FD8DA5-BB9C-4355-86CD-42D89E5591C0}" type="presParOf" srcId="{27AA4880-C15D-455F-AEEE-9F5EEF476B65}" destId="{CCE713F7-9F76-451C-9069-81C32DD25308}" srcOrd="14" destOrd="0" presId="urn:microsoft.com/office/officeart/2008/layout/HexagonCluster"/>
    <dgm:cxn modelId="{03E353F3-AF06-4914-A8EF-A0110EE39AFE}" type="presParOf" srcId="{CCE713F7-9F76-451C-9069-81C32DD25308}" destId="{01E07EF6-4BF2-468D-AC06-EA83FE1853DA}" srcOrd="0" destOrd="0" presId="urn:microsoft.com/office/officeart/2008/layout/HexagonCluster"/>
    <dgm:cxn modelId="{5B6FB7CD-51E2-4E28-B73E-D4B5DFA1DD1B}" type="presParOf" srcId="{27AA4880-C15D-455F-AEEE-9F5EEF476B65}" destId="{691D0613-D8AB-48D1-8F90-31006329F30F}" srcOrd="15" destOrd="0" presId="urn:microsoft.com/office/officeart/2008/layout/HexagonCluster"/>
    <dgm:cxn modelId="{C85BA68F-0234-4848-B99E-40DB8F025514}" type="presParOf" srcId="{691D0613-D8AB-48D1-8F90-31006329F30F}" destId="{E1858563-8359-4955-9192-DF539A0E9F09}" srcOrd="0" destOrd="0" presId="urn:microsoft.com/office/officeart/2008/layout/HexagonCluster"/>
    <dgm:cxn modelId="{AE2F976B-CD3E-4EB0-92E6-23A48B28FE37}" type="presParOf" srcId="{27AA4880-C15D-455F-AEEE-9F5EEF476B65}" destId="{EF7010FD-69EF-4D72-98E1-83613501AE0B}" srcOrd="16" destOrd="0" presId="urn:microsoft.com/office/officeart/2008/layout/HexagonCluster"/>
    <dgm:cxn modelId="{423049E2-4D60-4238-93C3-59AA291FA52F}" type="presParOf" srcId="{EF7010FD-69EF-4D72-98E1-83613501AE0B}" destId="{57E93510-3065-4D39-8826-ECC3DD5E9238}" srcOrd="0" destOrd="0" presId="urn:microsoft.com/office/officeart/2008/layout/HexagonCluster"/>
    <dgm:cxn modelId="{ACE5E9CC-0131-4D3A-A648-D38D5CC53F00}" type="presParOf" srcId="{27AA4880-C15D-455F-AEEE-9F5EEF476B65}" destId="{5B5C5302-2F3B-4A3F-ACCC-19F4C680C49E}" srcOrd="17" destOrd="0" presId="urn:microsoft.com/office/officeart/2008/layout/HexagonCluster"/>
    <dgm:cxn modelId="{28377908-7366-4641-BD80-D7930D1573E8}" type="presParOf" srcId="{5B5C5302-2F3B-4A3F-ACCC-19F4C680C49E}" destId="{3021DC6B-AF85-488B-ACDD-F3A886502C33}" srcOrd="0" destOrd="0" presId="urn:microsoft.com/office/officeart/2008/layout/HexagonCluster"/>
    <dgm:cxn modelId="{DC1F2168-F09C-4FA7-8A22-12347207178F}" type="presParOf" srcId="{27AA4880-C15D-455F-AEEE-9F5EEF476B65}" destId="{D2A42BDA-4A8E-41B5-A455-80DD8ED55438}" srcOrd="18" destOrd="0" presId="urn:microsoft.com/office/officeart/2008/layout/HexagonCluster"/>
    <dgm:cxn modelId="{39CCE082-8444-445C-BD18-18D4FDB88FF6}" type="presParOf" srcId="{D2A42BDA-4A8E-41B5-A455-80DD8ED55438}" destId="{58F8BEB4-797F-4296-AF23-54A3A0F0FA88}" srcOrd="0" destOrd="0" presId="urn:microsoft.com/office/officeart/2008/layout/HexagonCluster"/>
    <dgm:cxn modelId="{1555A46B-F558-4F64-92A1-E16781D30F3B}" type="presParOf" srcId="{27AA4880-C15D-455F-AEEE-9F5EEF476B65}" destId="{7B92AB18-BBB7-43CC-9DCD-9A216D624CC5}" srcOrd="19" destOrd="0" presId="urn:microsoft.com/office/officeart/2008/layout/HexagonCluster"/>
    <dgm:cxn modelId="{2B6C4324-1F7A-473E-BD0D-0AB5DBE3C089}" type="presParOf" srcId="{7B92AB18-BBB7-43CC-9DCD-9A216D624CC5}" destId="{ECC4DAA4-9F50-4B1A-ADA5-AF3F0273DC4F}" srcOrd="0" destOrd="0" presId="urn:microsoft.com/office/officeart/2008/layout/HexagonCluster"/>
    <dgm:cxn modelId="{2F9FA8D4-AFDB-4FB8-9501-F55624BC3257}" type="presParOf" srcId="{27AA4880-C15D-455F-AEEE-9F5EEF476B65}" destId="{D473BF37-16D3-46CE-BF3E-717A83B33191}" srcOrd="20" destOrd="0" presId="urn:microsoft.com/office/officeart/2008/layout/HexagonCluster"/>
    <dgm:cxn modelId="{C0C84D67-4494-4923-A5D9-693005560665}" type="presParOf" srcId="{D473BF37-16D3-46CE-BF3E-717A83B33191}" destId="{15307E3C-F6D7-4733-A5B4-F2E790E1D269}" srcOrd="0" destOrd="0" presId="urn:microsoft.com/office/officeart/2008/layout/HexagonCluster"/>
    <dgm:cxn modelId="{7122E6FD-789A-4E5B-9BF4-C1A02A35A8AD}" type="presParOf" srcId="{27AA4880-C15D-455F-AEEE-9F5EEF476B65}" destId="{51334E5C-1CF0-4803-9420-7B6941BE372A}" srcOrd="21" destOrd="0" presId="urn:microsoft.com/office/officeart/2008/layout/HexagonCluster"/>
    <dgm:cxn modelId="{A3CDCD95-ACBD-4ADC-A6AF-94A3A214828A}" type="presParOf" srcId="{51334E5C-1CF0-4803-9420-7B6941BE372A}" destId="{D5ACBC1F-B7E9-4595-BA30-4B2BB9C34F55}" srcOrd="0" destOrd="0" presId="urn:microsoft.com/office/officeart/2008/layout/HexagonCluster"/>
    <dgm:cxn modelId="{9FE8E96E-BB98-44E9-94CF-FDB7822E4F93}" type="presParOf" srcId="{27AA4880-C15D-455F-AEEE-9F5EEF476B65}" destId="{1B9E8965-0573-48A6-9489-D4965DD02254}" srcOrd="22" destOrd="0" presId="urn:microsoft.com/office/officeart/2008/layout/HexagonCluster"/>
    <dgm:cxn modelId="{716C2715-A98E-4971-9199-8CDE34153E36}" type="presParOf" srcId="{1B9E8965-0573-48A6-9489-D4965DD02254}" destId="{8D6FE24F-0030-4AED-A7C4-AB22D012157B}" srcOrd="0" destOrd="0" presId="urn:microsoft.com/office/officeart/2008/layout/HexagonCluster"/>
    <dgm:cxn modelId="{67DD5932-A4C8-4903-B289-61FD228A33C1}" type="presParOf" srcId="{27AA4880-C15D-455F-AEEE-9F5EEF476B65}" destId="{4D863393-7973-4229-8B1A-6A237E47DA3D}" srcOrd="23" destOrd="0" presId="urn:microsoft.com/office/officeart/2008/layout/HexagonCluster"/>
    <dgm:cxn modelId="{72FBED85-6CD7-4907-8649-F5531A7A082C}" type="presParOf" srcId="{4D863393-7973-4229-8B1A-6A237E47DA3D}" destId="{0CE3AE6A-797E-4E8D-AA16-0CC966F97FFE}" srcOrd="0" destOrd="0" presId="urn:microsoft.com/office/officeart/2008/layout/HexagonCluster"/>
    <dgm:cxn modelId="{56785E70-36E0-438A-866C-AA31263F9AE2}" type="presParOf" srcId="{27AA4880-C15D-455F-AEEE-9F5EEF476B65}" destId="{FE26F68C-A0D6-4F3D-9402-0C6D109B23B9}" srcOrd="24" destOrd="0" presId="urn:microsoft.com/office/officeart/2008/layout/HexagonCluster"/>
    <dgm:cxn modelId="{9FCD3EC0-90CB-434D-A913-8E1B36953895}" type="presParOf" srcId="{FE26F68C-A0D6-4F3D-9402-0C6D109B23B9}" destId="{A487A94C-309D-473D-ADDE-068D550FADEE}" srcOrd="0" destOrd="0" presId="urn:microsoft.com/office/officeart/2008/layout/HexagonCluster"/>
    <dgm:cxn modelId="{12861664-D875-4F7D-9423-8ACD6D49E765}" type="presParOf" srcId="{27AA4880-C15D-455F-AEEE-9F5EEF476B65}" destId="{EF844040-98F4-4B08-9FF5-FCE35ACA295F}" srcOrd="25" destOrd="0" presId="urn:microsoft.com/office/officeart/2008/layout/HexagonCluster"/>
    <dgm:cxn modelId="{D7DA0D48-7A21-4D0D-984B-FEC086655ECD}" type="presParOf" srcId="{EF844040-98F4-4B08-9FF5-FCE35ACA295F}" destId="{6112516B-19BB-4965-BE6A-4C7B3FDB9A3F}" srcOrd="0" destOrd="0" presId="urn:microsoft.com/office/officeart/2008/layout/HexagonCluster"/>
    <dgm:cxn modelId="{CA096BFF-6981-4234-9662-896A26371C9E}" type="presParOf" srcId="{27AA4880-C15D-455F-AEEE-9F5EEF476B65}" destId="{41F759F6-B7AC-4414-9868-2D972C042C67}" srcOrd="26" destOrd="0" presId="urn:microsoft.com/office/officeart/2008/layout/HexagonCluster"/>
    <dgm:cxn modelId="{FCD60259-C8DB-4D3F-86AC-6ACD5B7561A6}" type="presParOf" srcId="{41F759F6-B7AC-4414-9868-2D972C042C67}" destId="{B3F62540-6452-406C-9512-0C828CBEBE1C}" srcOrd="0" destOrd="0" presId="urn:microsoft.com/office/officeart/2008/layout/HexagonCluster"/>
    <dgm:cxn modelId="{DEDBF80A-8DE6-4C06-BCB1-565A5EB420B2}" type="presParOf" srcId="{27AA4880-C15D-455F-AEEE-9F5EEF476B65}" destId="{5EDABF70-DBB0-443D-9441-D42C36C9DB94}" srcOrd="27" destOrd="0" presId="urn:microsoft.com/office/officeart/2008/layout/HexagonCluster"/>
    <dgm:cxn modelId="{5B2D2CC3-629D-4F20-A2F5-8CB0C67CA2EB}" type="presParOf" srcId="{5EDABF70-DBB0-443D-9441-D42C36C9DB94}" destId="{63B0B32E-BE0E-421E-8CFA-853DE590E813}" srcOrd="0" destOrd="0" presId="urn:microsoft.com/office/officeart/2008/layout/HexagonCluster"/>
    <dgm:cxn modelId="{C0209910-4250-4B13-9C19-E2388658F532}" type="presParOf" srcId="{27AA4880-C15D-455F-AEEE-9F5EEF476B65}" destId="{33F6A3C9-E418-47E0-9092-C5505989D6CE}" srcOrd="28" destOrd="0" presId="urn:microsoft.com/office/officeart/2008/layout/HexagonCluster"/>
    <dgm:cxn modelId="{7CF6AA14-60C8-4E27-B323-56DF4F124F82}" type="presParOf" srcId="{33F6A3C9-E418-47E0-9092-C5505989D6CE}" destId="{CE0B03ED-192E-40D8-8DF6-D6594B2936BC}" srcOrd="0" destOrd="0" presId="urn:microsoft.com/office/officeart/2008/layout/HexagonCluster"/>
    <dgm:cxn modelId="{926E8281-38C0-4117-8351-9E55CBE1247D}" type="presParOf" srcId="{27AA4880-C15D-455F-AEEE-9F5EEF476B65}" destId="{7F24A642-5F9F-4405-A562-DEFC2E57BA2D}" srcOrd="29" destOrd="0" presId="urn:microsoft.com/office/officeart/2008/layout/HexagonCluster"/>
    <dgm:cxn modelId="{9FB71DC5-C6C9-4D76-844E-05CF4B736E3B}" type="presParOf" srcId="{7F24A642-5F9F-4405-A562-DEFC2E57BA2D}" destId="{F8AE2460-F002-431D-9C64-A7E50341717A}" srcOrd="0" destOrd="0" presId="urn:microsoft.com/office/officeart/2008/layout/HexagonCluster"/>
    <dgm:cxn modelId="{457C90E5-DC63-4C5D-B14A-FD6A9BEF2DD1}" type="presParOf" srcId="{27AA4880-C15D-455F-AEEE-9F5EEF476B65}" destId="{B8C3A622-BA41-446E-825A-4E771DE9FC4B}" srcOrd="30" destOrd="0" presId="urn:microsoft.com/office/officeart/2008/layout/HexagonCluster"/>
    <dgm:cxn modelId="{8EF1E75B-3C13-4D52-9BAA-D2A9790A2BD4}" type="presParOf" srcId="{B8C3A622-BA41-446E-825A-4E771DE9FC4B}" destId="{927A85D1-8DF0-4CAC-9E7A-65D944B4364D}" srcOrd="0" destOrd="0" presId="urn:microsoft.com/office/officeart/2008/layout/HexagonCluster"/>
    <dgm:cxn modelId="{DD5F98F1-038C-40D1-95FC-13620918CC3C}" type="presParOf" srcId="{27AA4880-C15D-455F-AEEE-9F5EEF476B65}" destId="{CA917E6B-B2A4-40FC-8098-A7FF5914E7C3}" srcOrd="31" destOrd="0" presId="urn:microsoft.com/office/officeart/2008/layout/HexagonCluster"/>
    <dgm:cxn modelId="{7A8759ED-5973-449F-B96D-FB794BF8164A}" type="presParOf" srcId="{CA917E6B-B2A4-40FC-8098-A7FF5914E7C3}" destId="{D0B0FEFF-C346-4B08-BE10-9CE07814C2B9}" srcOrd="0" destOrd="0" presId="urn:microsoft.com/office/officeart/2008/layout/HexagonCluster"/>
    <dgm:cxn modelId="{A7CC4BF6-AE1D-46E7-AEA2-F8F062A74B61}" type="presParOf" srcId="{27AA4880-C15D-455F-AEEE-9F5EEF476B65}" destId="{861DC8FE-2D32-4063-BA6C-5F06AC78FF8A}" srcOrd="32" destOrd="0" presId="urn:microsoft.com/office/officeart/2008/layout/HexagonCluster"/>
    <dgm:cxn modelId="{E449C72E-3854-44E6-93DF-A3A87D45FBFE}" type="presParOf" srcId="{861DC8FE-2D32-4063-BA6C-5F06AC78FF8A}" destId="{A52B6793-4048-407A-A5DF-ADA73B2B8CCB}" srcOrd="0" destOrd="0" presId="urn:microsoft.com/office/officeart/2008/layout/HexagonCluster"/>
    <dgm:cxn modelId="{9A3725DE-B554-41FF-881B-506CE526680C}" type="presParOf" srcId="{27AA4880-C15D-455F-AEEE-9F5EEF476B65}" destId="{71F3E9E6-F7E2-4355-BF52-45E43B0F1A45}" srcOrd="33" destOrd="0" presId="urn:microsoft.com/office/officeart/2008/layout/HexagonCluster"/>
    <dgm:cxn modelId="{1E50A0CC-E241-4866-BAEE-20A1815B6F94}" type="presParOf" srcId="{71F3E9E6-F7E2-4355-BF52-45E43B0F1A45}" destId="{8BDFC786-3EE0-4E61-9F74-564BD2DA32E9}" srcOrd="0" destOrd="0" presId="urn:microsoft.com/office/officeart/2008/layout/HexagonCluster"/>
    <dgm:cxn modelId="{0A83E7D4-A1F0-4CDB-9201-189840A69215}" type="presParOf" srcId="{27AA4880-C15D-455F-AEEE-9F5EEF476B65}" destId="{8D9282C2-51AE-4064-A8D2-D6900A847973}" srcOrd="34" destOrd="0" presId="urn:microsoft.com/office/officeart/2008/layout/HexagonCluster"/>
    <dgm:cxn modelId="{CBBFCC92-2316-46E1-9082-5695127ADD71}" type="presParOf" srcId="{8D9282C2-51AE-4064-A8D2-D6900A847973}" destId="{79C4423A-C99C-4751-AEF4-24D9DDD81030}" srcOrd="0" destOrd="0" presId="urn:microsoft.com/office/officeart/2008/layout/HexagonCluster"/>
    <dgm:cxn modelId="{16BB2697-FC5A-4B7C-87AD-11F01FCC27C8}" type="presParOf" srcId="{27AA4880-C15D-455F-AEEE-9F5EEF476B65}" destId="{900D8396-66CA-42D9-9B7B-A1320437DDBB}" srcOrd="35" destOrd="0" presId="urn:microsoft.com/office/officeart/2008/layout/HexagonCluster"/>
    <dgm:cxn modelId="{95A22D52-C19A-43B4-A23B-7FCCA4B118DE}" type="presParOf" srcId="{900D8396-66CA-42D9-9B7B-A1320437DDBB}" destId="{90FF07C3-7241-4F99-BBF5-034C734C646C}" srcOrd="0" destOrd="0" presId="urn:microsoft.com/office/officeart/2008/layout/HexagonCluster"/>
    <dgm:cxn modelId="{950FFDDF-61FC-4079-958B-8A0308EF6AC3}" type="presParOf" srcId="{27AA4880-C15D-455F-AEEE-9F5EEF476B65}" destId="{A2BDD50E-B7F9-4437-9654-A444015A5E30}" srcOrd="36" destOrd="0" presId="urn:microsoft.com/office/officeart/2008/layout/HexagonCluster"/>
    <dgm:cxn modelId="{6AC36921-7E2F-470B-8163-4B2FD244D116}" type="presParOf" srcId="{A2BDD50E-B7F9-4437-9654-A444015A5E30}" destId="{E0CB92DE-7153-49A5-AF25-74A209EE6744}" srcOrd="0" destOrd="0" presId="urn:microsoft.com/office/officeart/2008/layout/HexagonCluster"/>
    <dgm:cxn modelId="{1BB98E99-51FC-4395-BAE6-5307EB75C15F}" type="presParOf" srcId="{27AA4880-C15D-455F-AEEE-9F5EEF476B65}" destId="{FDE9CB61-4155-4FE7-A19A-977C96C9468E}" srcOrd="37" destOrd="0" presId="urn:microsoft.com/office/officeart/2008/layout/HexagonCluster"/>
    <dgm:cxn modelId="{CD012350-3FBE-4B1D-B759-668CCFE4A775}" type="presParOf" srcId="{FDE9CB61-4155-4FE7-A19A-977C96C9468E}" destId="{0E5162C7-D51B-46B1-B678-C02BC3D84708}" srcOrd="0" destOrd="0" presId="urn:microsoft.com/office/officeart/2008/layout/HexagonCluster"/>
    <dgm:cxn modelId="{A540708D-60DA-44AE-8C2A-7D98A79EBAC8}" type="presParOf" srcId="{27AA4880-C15D-455F-AEEE-9F5EEF476B65}" destId="{9E937BCA-CD38-42F6-AE8B-A455BF6BE146}" srcOrd="38" destOrd="0" presId="urn:microsoft.com/office/officeart/2008/layout/HexagonCluster"/>
    <dgm:cxn modelId="{1287CEA9-4560-4A8D-A3AB-A68DAE602B18}" type="presParOf" srcId="{9E937BCA-CD38-42F6-AE8B-A455BF6BE146}" destId="{79B0E598-E6B0-4473-B183-009F0F971B31}" srcOrd="0" destOrd="0" presId="urn:microsoft.com/office/officeart/2008/layout/HexagonCluster"/>
    <dgm:cxn modelId="{97379C6C-DB22-468A-B36A-F94517715160}" type="presParOf" srcId="{27AA4880-C15D-455F-AEEE-9F5EEF476B65}" destId="{B55450A9-CDF4-4D33-A6DD-764DBCEF806B}" srcOrd="39" destOrd="0" presId="urn:microsoft.com/office/officeart/2008/layout/HexagonCluster"/>
    <dgm:cxn modelId="{753757EC-5B3E-4DDC-9258-7FDC089851D2}" type="presParOf" srcId="{B55450A9-CDF4-4D33-A6DD-764DBCEF806B}" destId="{BDD96458-FA1D-4635-AE41-A5D07CBF371D}" srcOrd="0" destOrd="0" presId="urn:microsoft.com/office/officeart/2008/layout/HexagonCluster"/>
    <dgm:cxn modelId="{9E59C7CC-13A7-4602-AAB3-811F732012DE}" type="presParOf" srcId="{27AA4880-C15D-455F-AEEE-9F5EEF476B65}" destId="{8D9C43B5-727A-412C-A459-1802ACB4A642}" srcOrd="40" destOrd="0" presId="urn:microsoft.com/office/officeart/2008/layout/HexagonCluster"/>
    <dgm:cxn modelId="{326FB061-0CD5-4EB0-B28D-5D11900A5E51}" type="presParOf" srcId="{8D9C43B5-727A-412C-A459-1802ACB4A642}" destId="{414107CB-B089-44F8-AA91-512587F97143}" srcOrd="0" destOrd="0" presId="urn:microsoft.com/office/officeart/2008/layout/HexagonCluster"/>
    <dgm:cxn modelId="{B9632D45-FD69-4602-87D3-395F9E121A69}" type="presParOf" srcId="{27AA4880-C15D-455F-AEEE-9F5EEF476B65}" destId="{B363ED69-954F-44E2-A3D6-4D26AB305079}" srcOrd="41" destOrd="0" presId="urn:microsoft.com/office/officeart/2008/layout/HexagonCluster"/>
    <dgm:cxn modelId="{357DD377-ECE0-40D3-A2E0-9F1E31EFB69A}" type="presParOf" srcId="{B363ED69-954F-44E2-A3D6-4D26AB305079}" destId="{9A4A930B-4C62-4997-AAB6-3E03BCE1688D}" srcOrd="0" destOrd="0" presId="urn:microsoft.com/office/officeart/2008/layout/HexagonCluster"/>
    <dgm:cxn modelId="{020EBAA7-6B66-450D-B484-FA2B92924C8C}" type="presParOf" srcId="{27AA4880-C15D-455F-AEEE-9F5EEF476B65}" destId="{81D87777-ED10-4BA6-9D91-CAEDD3A3EE83}" srcOrd="42" destOrd="0" presId="urn:microsoft.com/office/officeart/2008/layout/HexagonCluster"/>
    <dgm:cxn modelId="{F45C5940-F60A-4FE8-9A2C-643CDEE4840F}" type="presParOf" srcId="{81D87777-ED10-4BA6-9D91-CAEDD3A3EE83}" destId="{10EAC168-8F1C-4070-BBAE-CD664C379FEB}" srcOrd="0" destOrd="0" presId="urn:microsoft.com/office/officeart/2008/layout/HexagonCluster"/>
    <dgm:cxn modelId="{60AA2FBD-D9E2-4D51-BFCB-7C564BD0584E}" type="presParOf" srcId="{27AA4880-C15D-455F-AEEE-9F5EEF476B65}" destId="{44A642DC-2A5B-46AC-8105-B7618591AA25}" srcOrd="43" destOrd="0" presId="urn:microsoft.com/office/officeart/2008/layout/HexagonCluster"/>
    <dgm:cxn modelId="{29157AD7-7487-419A-AA5C-7421BF6D2600}" type="presParOf" srcId="{44A642DC-2A5B-46AC-8105-B7618591AA25}" destId="{696C7A4D-732D-465A-888E-EED936B06A6F}" srcOrd="0" destOrd="0" presId="urn:microsoft.com/office/officeart/2008/layout/HexagonCluster"/>
    <dgm:cxn modelId="{3AA583E4-2056-4FED-91A2-AB62B3D1E58D}" type="presParOf" srcId="{27AA4880-C15D-455F-AEEE-9F5EEF476B65}" destId="{A9A4B478-1F7D-495F-8603-708A9AD09C20}" srcOrd="44" destOrd="0" presId="urn:microsoft.com/office/officeart/2008/layout/HexagonCluster"/>
    <dgm:cxn modelId="{B3F4E977-25A2-45F9-A85D-6DB3A6F95A83}" type="presParOf" srcId="{A9A4B478-1F7D-495F-8603-708A9AD09C20}" destId="{BBC1BF7A-BE9A-4485-BBA5-948A60816495}" srcOrd="0" destOrd="0" presId="urn:microsoft.com/office/officeart/2008/layout/HexagonCluster"/>
    <dgm:cxn modelId="{A25E5D93-7F20-40B7-8C67-0D4283268365}" type="presParOf" srcId="{27AA4880-C15D-455F-AEEE-9F5EEF476B65}" destId="{72546F91-EC7A-4528-8E3A-104C082022F4}" srcOrd="45" destOrd="0" presId="urn:microsoft.com/office/officeart/2008/layout/HexagonCluster"/>
    <dgm:cxn modelId="{05B4F132-0E8D-4D7D-89AE-6FB99001E30A}" type="presParOf" srcId="{72546F91-EC7A-4528-8E3A-104C082022F4}" destId="{AC650060-B188-48C1-BC73-64E27DCB1E4B}" srcOrd="0" destOrd="0" presId="urn:microsoft.com/office/officeart/2008/layout/HexagonCluster"/>
    <dgm:cxn modelId="{93ED5F57-A59C-4868-A435-8AC85DA72CFD}" type="presParOf" srcId="{27AA4880-C15D-455F-AEEE-9F5EEF476B65}" destId="{09266C0B-AB44-4BBA-BDDA-C862868E2482}" srcOrd="46" destOrd="0" presId="urn:microsoft.com/office/officeart/2008/layout/HexagonCluster"/>
    <dgm:cxn modelId="{B1B8AFA6-3B83-425C-B63A-364E46CA8306}" type="presParOf" srcId="{09266C0B-AB44-4BBA-BDDA-C862868E2482}" destId="{14A7311D-2B5E-497B-BDBD-8777C9D17CAB}" srcOrd="0" destOrd="0" presId="urn:microsoft.com/office/officeart/2008/layout/HexagonCluster"/>
    <dgm:cxn modelId="{A634C6E5-554E-4759-B902-D2335E534E5D}" type="presParOf" srcId="{27AA4880-C15D-455F-AEEE-9F5EEF476B65}" destId="{73C1BBD3-6E4D-4345-BC7C-1AD8EAACC40F}" srcOrd="47" destOrd="0" presId="urn:microsoft.com/office/officeart/2008/layout/HexagonCluster"/>
    <dgm:cxn modelId="{C4C94B78-E0CA-4CF3-B2D9-B9BB066B6EC1}" type="presParOf" srcId="{73C1BBD3-6E4D-4345-BC7C-1AD8EAACC40F}" destId="{780451B2-47A9-4642-B771-B484CF2ABC10}"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19C63-0D33-4F5D-BADA-36DB9F0E54AE}" type="doc">
      <dgm:prSet loTypeId="urn:microsoft.com/office/officeart/2008/layout/HexagonCluster" loCatId="relationship" qsTypeId="urn:microsoft.com/office/officeart/2005/8/quickstyle/simple1" qsCatId="simple" csTypeId="urn:microsoft.com/office/officeart/2005/8/colors/accent3_2" csCatId="accent3" phldr="1"/>
      <dgm:spPr/>
      <dgm:t>
        <a:bodyPr/>
        <a:lstStyle/>
        <a:p>
          <a:endParaRPr lang="en-GB"/>
        </a:p>
      </dgm:t>
    </dgm:pt>
    <dgm:pt modelId="{AC11BD80-2969-40A7-99FE-7DEAEDBD7EE9}">
      <dgm:prSet phldrT="[Text]" custT="1"/>
      <dgm:spPr/>
      <dgm:t>
        <a:bodyPr/>
        <a:lstStyle/>
        <a:p>
          <a:r>
            <a:rPr lang="en-GB" sz="900" dirty="0" smtClean="0"/>
            <a:t>Blame-free organisational culture</a:t>
          </a:r>
          <a:endParaRPr lang="en-GB" sz="900" dirty="0"/>
        </a:p>
      </dgm:t>
    </dgm:pt>
    <dgm:pt modelId="{57098728-BAFE-409D-A47B-2AFBAD86F866}" type="parTrans" cxnId="{A589D44A-47FF-4CB8-BE65-FDB61967247B}">
      <dgm:prSet/>
      <dgm:spPr/>
      <dgm:t>
        <a:bodyPr/>
        <a:lstStyle/>
        <a:p>
          <a:endParaRPr lang="en-GB" sz="2400"/>
        </a:p>
      </dgm:t>
    </dgm:pt>
    <dgm:pt modelId="{1CCD4192-FEEF-4E7A-9F4A-FC14B9B9D948}" type="sibTrans" cxnId="{A589D44A-47FF-4CB8-BE65-FDB61967247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9F841F47-75DB-43A7-B563-F36DD336FBED}">
      <dgm:prSet phldrT="[Text]" custT="1"/>
      <dgm:spPr/>
      <dgm:t>
        <a:bodyPr/>
        <a:lstStyle/>
        <a:p>
          <a:r>
            <a:rPr lang="en-GB" sz="900" dirty="0" smtClean="0"/>
            <a:t>Faith that reporting leads to change</a:t>
          </a:r>
          <a:endParaRPr lang="en-GB" sz="900" dirty="0"/>
        </a:p>
      </dgm:t>
    </dgm:pt>
    <dgm:pt modelId="{262A6A0E-377E-4BD2-A95E-842CA281399D}" type="parTrans" cxnId="{C614BA26-F386-446E-9F02-4EEC5FAAAD88}">
      <dgm:prSet/>
      <dgm:spPr/>
      <dgm:t>
        <a:bodyPr/>
        <a:lstStyle/>
        <a:p>
          <a:endParaRPr lang="en-GB" sz="2400"/>
        </a:p>
      </dgm:t>
    </dgm:pt>
    <dgm:pt modelId="{D1248797-ED00-4665-B8C0-D088183B2F6B}" type="sibTrans" cxnId="{C614BA26-F386-446E-9F02-4EEC5FAAAD8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F02775C5-56F6-402F-AF23-BF68D606165B}">
      <dgm:prSet phldrT="[Text]" custT="1"/>
      <dgm:spPr/>
      <dgm:t>
        <a:bodyPr/>
        <a:lstStyle/>
        <a:p>
          <a:r>
            <a:rPr lang="en-GB" sz="900" dirty="0" smtClean="0"/>
            <a:t>Value importance of PS reporting</a:t>
          </a:r>
          <a:endParaRPr lang="en-GB" sz="900" dirty="0"/>
        </a:p>
      </dgm:t>
    </dgm:pt>
    <dgm:pt modelId="{D4B15525-BB97-46A6-8889-190707766EA1}" type="parTrans" cxnId="{1949603A-2FD2-408A-87B6-731AA282301D}">
      <dgm:prSet/>
      <dgm:spPr/>
      <dgm:t>
        <a:bodyPr/>
        <a:lstStyle/>
        <a:p>
          <a:endParaRPr lang="en-GB" sz="2400"/>
        </a:p>
      </dgm:t>
    </dgm:pt>
    <dgm:pt modelId="{6A079D68-AD73-4805-A955-F094986F4077}" type="sibTrans" cxnId="{1949603A-2FD2-408A-87B6-731AA282301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AFE11B7B-CDA5-465B-95B0-2D45C0A63A98}">
      <dgm:prSet phldrT="[Text]" custT="1"/>
      <dgm:spPr/>
      <dgm:t>
        <a:bodyPr/>
        <a:lstStyle/>
        <a:p>
          <a:r>
            <a:rPr lang="en-GB" sz="900" dirty="0" smtClean="0"/>
            <a:t>Value the feedback provided</a:t>
          </a:r>
          <a:endParaRPr lang="en-GB" sz="900" dirty="0"/>
        </a:p>
      </dgm:t>
    </dgm:pt>
    <dgm:pt modelId="{5DA96E33-306D-415F-8E1E-D7C1845DF8BB}" type="parTrans" cxnId="{80159435-CA19-4616-98C1-05E5B6DDCAC2}">
      <dgm:prSet/>
      <dgm:spPr/>
      <dgm:t>
        <a:bodyPr/>
        <a:lstStyle/>
        <a:p>
          <a:endParaRPr lang="en-GB" sz="2400"/>
        </a:p>
      </dgm:t>
    </dgm:pt>
    <dgm:pt modelId="{E3C8716F-8D60-419B-AD3E-8F3EDEA3A0EB}" type="sibTrans" cxnId="{80159435-CA19-4616-98C1-05E5B6DDCAC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7DD1C574-CB12-4AAE-9652-D9E4A5C15557}">
      <dgm:prSet phldrT="[Text]" custT="1"/>
      <dgm:spPr/>
      <dgm:t>
        <a:bodyPr/>
        <a:lstStyle/>
        <a:p>
          <a:r>
            <a:rPr lang="en-GB" sz="900" dirty="0" smtClean="0"/>
            <a:t>Rewarded for reporting</a:t>
          </a:r>
          <a:endParaRPr lang="en-GB" sz="900" dirty="0"/>
        </a:p>
      </dgm:t>
    </dgm:pt>
    <dgm:pt modelId="{38101EE3-A8F2-4EF7-9119-B061B99DF1E8}" type="parTrans" cxnId="{8F1FB43A-273A-4B31-AE63-B306C96D85DA}">
      <dgm:prSet/>
      <dgm:spPr/>
      <dgm:t>
        <a:bodyPr/>
        <a:lstStyle/>
        <a:p>
          <a:endParaRPr lang="en-GB" sz="2400"/>
        </a:p>
      </dgm:t>
    </dgm:pt>
    <dgm:pt modelId="{F8136251-DDBE-4C28-8465-6E099468AB48}" type="sibTrans" cxnId="{8F1FB43A-273A-4B31-AE63-B306C96D85D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A8F738C3-67F2-44E2-95E0-240F899FC3CA}">
      <dgm:prSet phldrT="[Text]" custT="1"/>
      <dgm:spPr/>
      <dgm:t>
        <a:bodyPr/>
        <a:lstStyle/>
        <a:p>
          <a:r>
            <a:rPr lang="en-GB" sz="900" dirty="0" smtClean="0"/>
            <a:t>Simple processes</a:t>
          </a:r>
          <a:endParaRPr lang="en-GB" sz="900" dirty="0"/>
        </a:p>
      </dgm:t>
    </dgm:pt>
    <dgm:pt modelId="{89F361B8-43B9-453A-A356-4FC5D27F88A6}" type="parTrans" cxnId="{2E3D7DC7-3C0C-4AF0-A550-5820C3229CCF}">
      <dgm:prSet/>
      <dgm:spPr/>
      <dgm:t>
        <a:bodyPr/>
        <a:lstStyle/>
        <a:p>
          <a:endParaRPr lang="en-GB" sz="2400"/>
        </a:p>
      </dgm:t>
    </dgm:pt>
    <dgm:pt modelId="{B210618E-C01C-4B48-97D1-AF3E6D3E006B}" type="sibTrans" cxnId="{2E3D7DC7-3C0C-4AF0-A550-5820C3229CC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2A25DD2A-297A-4C29-B09B-39724F823B8C}">
      <dgm:prSet phldrT="[Text]" custT="1"/>
      <dgm:spPr/>
      <dgm:t>
        <a:bodyPr/>
        <a:lstStyle/>
        <a:p>
          <a:r>
            <a:rPr lang="en-GB" sz="900" dirty="0" smtClean="0"/>
            <a:t>Can learn from reporting</a:t>
          </a:r>
          <a:endParaRPr lang="en-GB" sz="900" dirty="0"/>
        </a:p>
      </dgm:t>
    </dgm:pt>
    <dgm:pt modelId="{114887E8-4AF3-4399-B6D4-F69746132697}" type="parTrans" cxnId="{E2E2470E-0952-4092-A5D1-2D13487872A2}">
      <dgm:prSet/>
      <dgm:spPr/>
      <dgm:t>
        <a:bodyPr/>
        <a:lstStyle/>
        <a:p>
          <a:endParaRPr lang="en-GB" sz="2400"/>
        </a:p>
      </dgm:t>
    </dgm:pt>
    <dgm:pt modelId="{54F67D91-B7BE-49D9-9BCF-ED2A2E47FD39}" type="sibTrans" cxnId="{E2E2470E-0952-4092-A5D1-2D13487872A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sz="2400"/>
        </a:p>
      </dgm:t>
    </dgm:pt>
    <dgm:pt modelId="{2063E071-D76C-4371-B0D0-ED4D9B85EDF1}">
      <dgm:prSet phldrT="[Text]" custT="1"/>
      <dgm:spPr/>
      <dgm:t>
        <a:bodyPr/>
        <a:lstStyle/>
        <a:p>
          <a:r>
            <a:rPr lang="en-GB" sz="900" dirty="0" smtClean="0"/>
            <a:t>Clear policies and guidelines for reporting</a:t>
          </a:r>
          <a:endParaRPr lang="en-GB" sz="900" dirty="0"/>
        </a:p>
      </dgm:t>
    </dgm:pt>
    <dgm:pt modelId="{16D67434-B6B6-4694-A678-1FF31C70CFAF}" type="parTrans" cxnId="{D019E5DC-0D83-4885-8E39-E39E8B151AC6}">
      <dgm:prSet/>
      <dgm:spPr/>
      <dgm:t>
        <a:bodyPr/>
        <a:lstStyle/>
        <a:p>
          <a:endParaRPr lang="en-GB"/>
        </a:p>
      </dgm:t>
    </dgm:pt>
    <dgm:pt modelId="{3B5B5E76-952C-425A-B347-F71CFF6BE3A0}" type="sibTrans" cxnId="{D019E5DC-0D83-4885-8E39-E39E8B151AC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GB"/>
        </a:p>
      </dgm:t>
    </dgm:pt>
    <dgm:pt modelId="{27AA4880-C15D-455F-AEEE-9F5EEF476B65}" type="pres">
      <dgm:prSet presAssocID="{EA619C63-0D33-4F5D-BADA-36DB9F0E54AE}" presName="Name0" presStyleCnt="0">
        <dgm:presLayoutVars>
          <dgm:chMax val="21"/>
          <dgm:chPref val="21"/>
        </dgm:presLayoutVars>
      </dgm:prSet>
      <dgm:spPr/>
      <dgm:t>
        <a:bodyPr/>
        <a:lstStyle/>
        <a:p>
          <a:endParaRPr lang="en-GB"/>
        </a:p>
      </dgm:t>
    </dgm:pt>
    <dgm:pt modelId="{95EA7B8D-4CC4-4E9E-ADC0-40D61D604CF0}" type="pres">
      <dgm:prSet presAssocID="{AC11BD80-2969-40A7-99FE-7DEAEDBD7EE9}" presName="text1" presStyleCnt="0"/>
      <dgm:spPr/>
    </dgm:pt>
    <dgm:pt modelId="{888D2FC9-C6A5-4803-9F62-6BF3194F7DE3}" type="pres">
      <dgm:prSet presAssocID="{AC11BD80-2969-40A7-99FE-7DEAEDBD7EE9}" presName="textRepeatNode" presStyleLbl="alignNode1" presStyleIdx="0" presStyleCnt="8">
        <dgm:presLayoutVars>
          <dgm:chMax val="0"/>
          <dgm:chPref val="0"/>
          <dgm:bulletEnabled val="1"/>
        </dgm:presLayoutVars>
      </dgm:prSet>
      <dgm:spPr/>
      <dgm:t>
        <a:bodyPr/>
        <a:lstStyle/>
        <a:p>
          <a:endParaRPr lang="en-GB"/>
        </a:p>
      </dgm:t>
    </dgm:pt>
    <dgm:pt modelId="{5022932F-787F-4A2C-B4AD-6CB0AC3FFF42}" type="pres">
      <dgm:prSet presAssocID="{AC11BD80-2969-40A7-99FE-7DEAEDBD7EE9}" presName="textaccent1" presStyleCnt="0"/>
      <dgm:spPr/>
    </dgm:pt>
    <dgm:pt modelId="{625FDF44-1BF5-43A0-B01B-B8C4ABD8C0AC}" type="pres">
      <dgm:prSet presAssocID="{AC11BD80-2969-40A7-99FE-7DEAEDBD7EE9}" presName="accentRepeatNode" presStyleLbl="solidAlignAcc1" presStyleIdx="0" presStyleCnt="16"/>
      <dgm:spPr/>
    </dgm:pt>
    <dgm:pt modelId="{D5E25075-1E03-44DC-AAB0-0467FAC6EDFA}" type="pres">
      <dgm:prSet presAssocID="{1CCD4192-FEEF-4E7A-9F4A-FC14B9B9D948}" presName="image1" presStyleCnt="0"/>
      <dgm:spPr/>
    </dgm:pt>
    <dgm:pt modelId="{5E763446-AFD6-4068-A92F-F80AFA519F72}" type="pres">
      <dgm:prSet presAssocID="{1CCD4192-FEEF-4E7A-9F4A-FC14B9B9D948}" presName="imageRepeatNode" presStyleLbl="alignAcc1" presStyleIdx="0" presStyleCnt="8"/>
      <dgm:spPr/>
      <dgm:t>
        <a:bodyPr/>
        <a:lstStyle/>
        <a:p>
          <a:endParaRPr lang="en-GB"/>
        </a:p>
      </dgm:t>
    </dgm:pt>
    <dgm:pt modelId="{D234A565-CBB4-4B58-ABD3-B48DD63F3BAA}" type="pres">
      <dgm:prSet presAssocID="{1CCD4192-FEEF-4E7A-9F4A-FC14B9B9D948}" presName="imageaccent1" presStyleCnt="0"/>
      <dgm:spPr/>
    </dgm:pt>
    <dgm:pt modelId="{6D915DBF-BE07-481A-9990-BB081194DDAD}" type="pres">
      <dgm:prSet presAssocID="{1CCD4192-FEEF-4E7A-9F4A-FC14B9B9D948}" presName="accentRepeatNode" presStyleLbl="solidAlignAcc1" presStyleIdx="1" presStyleCnt="16"/>
      <dgm:spPr/>
    </dgm:pt>
    <dgm:pt modelId="{00961CFD-1267-4C69-9E89-5E5A89808299}" type="pres">
      <dgm:prSet presAssocID="{9F841F47-75DB-43A7-B563-F36DD336FBED}" presName="text2" presStyleCnt="0"/>
      <dgm:spPr/>
    </dgm:pt>
    <dgm:pt modelId="{B631DE6A-1ADA-4749-96A6-9292349449AD}" type="pres">
      <dgm:prSet presAssocID="{9F841F47-75DB-43A7-B563-F36DD336FBED}" presName="textRepeatNode" presStyleLbl="alignNode1" presStyleIdx="1" presStyleCnt="8">
        <dgm:presLayoutVars>
          <dgm:chMax val="0"/>
          <dgm:chPref val="0"/>
          <dgm:bulletEnabled val="1"/>
        </dgm:presLayoutVars>
      </dgm:prSet>
      <dgm:spPr/>
      <dgm:t>
        <a:bodyPr/>
        <a:lstStyle/>
        <a:p>
          <a:endParaRPr lang="en-GB"/>
        </a:p>
      </dgm:t>
    </dgm:pt>
    <dgm:pt modelId="{ED71EFAF-AEDE-49E4-8605-7CCA48285E10}" type="pres">
      <dgm:prSet presAssocID="{9F841F47-75DB-43A7-B563-F36DD336FBED}" presName="textaccent2" presStyleCnt="0"/>
      <dgm:spPr/>
    </dgm:pt>
    <dgm:pt modelId="{017016E8-002D-42BC-A02F-0642BE09956E}" type="pres">
      <dgm:prSet presAssocID="{9F841F47-75DB-43A7-B563-F36DD336FBED}" presName="accentRepeatNode" presStyleLbl="solidAlignAcc1" presStyleIdx="2" presStyleCnt="16"/>
      <dgm:spPr/>
    </dgm:pt>
    <dgm:pt modelId="{07590518-CD00-4078-909F-2532897892B0}" type="pres">
      <dgm:prSet presAssocID="{D1248797-ED00-4665-B8C0-D088183B2F6B}" presName="image2" presStyleCnt="0"/>
      <dgm:spPr/>
    </dgm:pt>
    <dgm:pt modelId="{A14EBD92-3692-46F8-A28C-4E50C4C6BA65}" type="pres">
      <dgm:prSet presAssocID="{D1248797-ED00-4665-B8C0-D088183B2F6B}" presName="imageRepeatNode" presStyleLbl="alignAcc1" presStyleIdx="1" presStyleCnt="8"/>
      <dgm:spPr/>
      <dgm:t>
        <a:bodyPr/>
        <a:lstStyle/>
        <a:p>
          <a:endParaRPr lang="en-GB"/>
        </a:p>
      </dgm:t>
    </dgm:pt>
    <dgm:pt modelId="{EBC7D6C9-42AD-4D48-908B-9B621EF4117C}" type="pres">
      <dgm:prSet presAssocID="{D1248797-ED00-4665-B8C0-D088183B2F6B}" presName="imageaccent2" presStyleCnt="0"/>
      <dgm:spPr/>
    </dgm:pt>
    <dgm:pt modelId="{FCF09C15-0EDD-429A-A501-552CE8805B24}" type="pres">
      <dgm:prSet presAssocID="{D1248797-ED00-4665-B8C0-D088183B2F6B}" presName="accentRepeatNode" presStyleLbl="solidAlignAcc1" presStyleIdx="3" presStyleCnt="16"/>
      <dgm:spPr/>
    </dgm:pt>
    <dgm:pt modelId="{27FBEF4A-660B-4609-8C21-E1AA9E207FDE}" type="pres">
      <dgm:prSet presAssocID="{F02775C5-56F6-402F-AF23-BF68D606165B}" presName="text3" presStyleCnt="0"/>
      <dgm:spPr/>
    </dgm:pt>
    <dgm:pt modelId="{C68FE759-653A-45B8-91E1-2334332CBDD5}" type="pres">
      <dgm:prSet presAssocID="{F02775C5-56F6-402F-AF23-BF68D606165B}" presName="textRepeatNode" presStyleLbl="alignNode1" presStyleIdx="2" presStyleCnt="8">
        <dgm:presLayoutVars>
          <dgm:chMax val="0"/>
          <dgm:chPref val="0"/>
          <dgm:bulletEnabled val="1"/>
        </dgm:presLayoutVars>
      </dgm:prSet>
      <dgm:spPr/>
      <dgm:t>
        <a:bodyPr/>
        <a:lstStyle/>
        <a:p>
          <a:endParaRPr lang="en-GB"/>
        </a:p>
      </dgm:t>
    </dgm:pt>
    <dgm:pt modelId="{5B893DC1-2437-4A57-9F4B-996F8A63EAF8}" type="pres">
      <dgm:prSet presAssocID="{F02775C5-56F6-402F-AF23-BF68D606165B}" presName="textaccent3" presStyleCnt="0"/>
      <dgm:spPr/>
    </dgm:pt>
    <dgm:pt modelId="{2D9C3884-AAD2-48A8-B373-D732182AD747}" type="pres">
      <dgm:prSet presAssocID="{F02775C5-56F6-402F-AF23-BF68D606165B}" presName="accentRepeatNode" presStyleLbl="solidAlignAcc1" presStyleIdx="4" presStyleCnt="16"/>
      <dgm:spPr/>
    </dgm:pt>
    <dgm:pt modelId="{8A17F652-0AAB-4593-B2C0-F01A32CAFCF7}" type="pres">
      <dgm:prSet presAssocID="{6A079D68-AD73-4805-A955-F094986F4077}" presName="image3" presStyleCnt="0"/>
      <dgm:spPr/>
    </dgm:pt>
    <dgm:pt modelId="{EC4BEC31-3FB1-43E6-B3AE-7CBF35FF31A4}" type="pres">
      <dgm:prSet presAssocID="{6A079D68-AD73-4805-A955-F094986F4077}" presName="imageRepeatNode" presStyleLbl="alignAcc1" presStyleIdx="2" presStyleCnt="8"/>
      <dgm:spPr/>
      <dgm:t>
        <a:bodyPr/>
        <a:lstStyle/>
        <a:p>
          <a:endParaRPr lang="en-GB"/>
        </a:p>
      </dgm:t>
    </dgm:pt>
    <dgm:pt modelId="{852EEBEF-AFAB-4163-97BD-666DBF0EE7EF}" type="pres">
      <dgm:prSet presAssocID="{6A079D68-AD73-4805-A955-F094986F4077}" presName="imageaccent3" presStyleCnt="0"/>
      <dgm:spPr/>
    </dgm:pt>
    <dgm:pt modelId="{C8F412A1-7FD0-4A18-8FA3-FD0EEFC39070}" type="pres">
      <dgm:prSet presAssocID="{6A079D68-AD73-4805-A955-F094986F4077}" presName="accentRepeatNode" presStyleLbl="solidAlignAcc1" presStyleIdx="5" presStyleCnt="16"/>
      <dgm:spPr/>
    </dgm:pt>
    <dgm:pt modelId="{19F93C25-F7FE-4356-BF5D-89363D11692D}" type="pres">
      <dgm:prSet presAssocID="{AFE11B7B-CDA5-465B-95B0-2D45C0A63A98}" presName="text4" presStyleCnt="0"/>
      <dgm:spPr/>
    </dgm:pt>
    <dgm:pt modelId="{E942353B-26ED-41DD-9AC3-6883B22990A2}" type="pres">
      <dgm:prSet presAssocID="{AFE11B7B-CDA5-465B-95B0-2D45C0A63A98}" presName="textRepeatNode" presStyleLbl="alignNode1" presStyleIdx="3" presStyleCnt="8">
        <dgm:presLayoutVars>
          <dgm:chMax val="0"/>
          <dgm:chPref val="0"/>
          <dgm:bulletEnabled val="1"/>
        </dgm:presLayoutVars>
      </dgm:prSet>
      <dgm:spPr/>
      <dgm:t>
        <a:bodyPr/>
        <a:lstStyle/>
        <a:p>
          <a:endParaRPr lang="en-GB"/>
        </a:p>
      </dgm:t>
    </dgm:pt>
    <dgm:pt modelId="{C26A189A-C716-47C3-83E2-BF4E07370A18}" type="pres">
      <dgm:prSet presAssocID="{AFE11B7B-CDA5-465B-95B0-2D45C0A63A98}" presName="textaccent4" presStyleCnt="0"/>
      <dgm:spPr/>
    </dgm:pt>
    <dgm:pt modelId="{7E3215CC-381D-4EAF-B6FA-7E70241902FA}" type="pres">
      <dgm:prSet presAssocID="{AFE11B7B-CDA5-465B-95B0-2D45C0A63A98}" presName="accentRepeatNode" presStyleLbl="solidAlignAcc1" presStyleIdx="6" presStyleCnt="16"/>
      <dgm:spPr/>
    </dgm:pt>
    <dgm:pt modelId="{CCE713F7-9F76-451C-9069-81C32DD25308}" type="pres">
      <dgm:prSet presAssocID="{E3C8716F-8D60-419B-AD3E-8F3EDEA3A0EB}" presName="image4" presStyleCnt="0"/>
      <dgm:spPr/>
    </dgm:pt>
    <dgm:pt modelId="{01E07EF6-4BF2-468D-AC06-EA83FE1853DA}" type="pres">
      <dgm:prSet presAssocID="{E3C8716F-8D60-419B-AD3E-8F3EDEA3A0EB}" presName="imageRepeatNode" presStyleLbl="alignAcc1" presStyleIdx="3" presStyleCnt="8"/>
      <dgm:spPr/>
      <dgm:t>
        <a:bodyPr/>
        <a:lstStyle/>
        <a:p>
          <a:endParaRPr lang="en-GB"/>
        </a:p>
      </dgm:t>
    </dgm:pt>
    <dgm:pt modelId="{691D0613-D8AB-48D1-8F90-31006329F30F}" type="pres">
      <dgm:prSet presAssocID="{E3C8716F-8D60-419B-AD3E-8F3EDEA3A0EB}" presName="imageaccent4" presStyleCnt="0"/>
      <dgm:spPr/>
    </dgm:pt>
    <dgm:pt modelId="{E1858563-8359-4955-9192-DF539A0E9F09}" type="pres">
      <dgm:prSet presAssocID="{E3C8716F-8D60-419B-AD3E-8F3EDEA3A0EB}" presName="accentRepeatNode" presStyleLbl="solidAlignAcc1" presStyleIdx="7" presStyleCnt="16"/>
      <dgm:spPr/>
    </dgm:pt>
    <dgm:pt modelId="{EF7010FD-69EF-4D72-98E1-83613501AE0B}" type="pres">
      <dgm:prSet presAssocID="{7DD1C574-CB12-4AAE-9652-D9E4A5C15557}" presName="text5" presStyleCnt="0"/>
      <dgm:spPr/>
    </dgm:pt>
    <dgm:pt modelId="{57E93510-3065-4D39-8826-ECC3DD5E9238}" type="pres">
      <dgm:prSet presAssocID="{7DD1C574-CB12-4AAE-9652-D9E4A5C15557}" presName="textRepeatNode" presStyleLbl="alignNode1" presStyleIdx="4" presStyleCnt="8">
        <dgm:presLayoutVars>
          <dgm:chMax val="0"/>
          <dgm:chPref val="0"/>
          <dgm:bulletEnabled val="1"/>
        </dgm:presLayoutVars>
      </dgm:prSet>
      <dgm:spPr/>
      <dgm:t>
        <a:bodyPr/>
        <a:lstStyle/>
        <a:p>
          <a:endParaRPr lang="en-GB"/>
        </a:p>
      </dgm:t>
    </dgm:pt>
    <dgm:pt modelId="{5B5C5302-2F3B-4A3F-ACCC-19F4C680C49E}" type="pres">
      <dgm:prSet presAssocID="{7DD1C574-CB12-4AAE-9652-D9E4A5C15557}" presName="textaccent5" presStyleCnt="0"/>
      <dgm:spPr/>
    </dgm:pt>
    <dgm:pt modelId="{3021DC6B-AF85-488B-ACDD-F3A886502C33}" type="pres">
      <dgm:prSet presAssocID="{7DD1C574-CB12-4AAE-9652-D9E4A5C15557}" presName="accentRepeatNode" presStyleLbl="solidAlignAcc1" presStyleIdx="8" presStyleCnt="16"/>
      <dgm:spPr/>
    </dgm:pt>
    <dgm:pt modelId="{D2A42BDA-4A8E-41B5-A455-80DD8ED55438}" type="pres">
      <dgm:prSet presAssocID="{F8136251-DDBE-4C28-8465-6E099468AB48}" presName="image5" presStyleCnt="0"/>
      <dgm:spPr/>
    </dgm:pt>
    <dgm:pt modelId="{58F8BEB4-797F-4296-AF23-54A3A0F0FA88}" type="pres">
      <dgm:prSet presAssocID="{F8136251-DDBE-4C28-8465-6E099468AB48}" presName="imageRepeatNode" presStyleLbl="alignAcc1" presStyleIdx="4" presStyleCnt="8"/>
      <dgm:spPr/>
      <dgm:t>
        <a:bodyPr/>
        <a:lstStyle/>
        <a:p>
          <a:endParaRPr lang="en-GB"/>
        </a:p>
      </dgm:t>
    </dgm:pt>
    <dgm:pt modelId="{7B92AB18-BBB7-43CC-9DCD-9A216D624CC5}" type="pres">
      <dgm:prSet presAssocID="{F8136251-DDBE-4C28-8465-6E099468AB48}" presName="imageaccent5" presStyleCnt="0"/>
      <dgm:spPr/>
    </dgm:pt>
    <dgm:pt modelId="{ECC4DAA4-9F50-4B1A-ADA5-AF3F0273DC4F}" type="pres">
      <dgm:prSet presAssocID="{F8136251-DDBE-4C28-8465-6E099468AB48}" presName="accentRepeatNode" presStyleLbl="solidAlignAcc1" presStyleIdx="9" presStyleCnt="16"/>
      <dgm:spPr/>
    </dgm:pt>
    <dgm:pt modelId="{D473BF37-16D3-46CE-BF3E-717A83B33191}" type="pres">
      <dgm:prSet presAssocID="{A8F738C3-67F2-44E2-95E0-240F899FC3CA}" presName="text6" presStyleCnt="0"/>
      <dgm:spPr/>
    </dgm:pt>
    <dgm:pt modelId="{15307E3C-F6D7-4733-A5B4-F2E790E1D269}" type="pres">
      <dgm:prSet presAssocID="{A8F738C3-67F2-44E2-95E0-240F899FC3CA}" presName="textRepeatNode" presStyleLbl="alignNode1" presStyleIdx="5" presStyleCnt="8" custLinFactY="-7561" custLinFactNeighborX="980" custLinFactNeighborY="-100000">
        <dgm:presLayoutVars>
          <dgm:chMax val="0"/>
          <dgm:chPref val="0"/>
          <dgm:bulletEnabled val="1"/>
        </dgm:presLayoutVars>
      </dgm:prSet>
      <dgm:spPr/>
      <dgm:t>
        <a:bodyPr/>
        <a:lstStyle/>
        <a:p>
          <a:endParaRPr lang="en-GB"/>
        </a:p>
      </dgm:t>
    </dgm:pt>
    <dgm:pt modelId="{51334E5C-1CF0-4803-9420-7B6941BE372A}" type="pres">
      <dgm:prSet presAssocID="{A8F738C3-67F2-44E2-95E0-240F899FC3CA}" presName="textaccent6" presStyleCnt="0"/>
      <dgm:spPr/>
    </dgm:pt>
    <dgm:pt modelId="{D5ACBC1F-B7E9-4595-BA30-4B2BB9C34F55}" type="pres">
      <dgm:prSet presAssocID="{A8F738C3-67F2-44E2-95E0-240F899FC3CA}" presName="accentRepeatNode" presStyleLbl="solidAlignAcc1" presStyleIdx="10" presStyleCnt="16" custLinFactX="-382570" custLinFactY="830444" custLinFactNeighborX="-400000" custLinFactNeighborY="900000"/>
      <dgm:spPr>
        <a:ln>
          <a:solidFill>
            <a:schemeClr val="bg1"/>
          </a:solidFill>
        </a:ln>
      </dgm:spPr>
    </dgm:pt>
    <dgm:pt modelId="{1B9E8965-0573-48A6-9489-D4965DD02254}" type="pres">
      <dgm:prSet presAssocID="{B210618E-C01C-4B48-97D1-AF3E6D3E006B}" presName="image6" presStyleCnt="0"/>
      <dgm:spPr/>
    </dgm:pt>
    <dgm:pt modelId="{8D6FE24F-0030-4AED-A7C4-AB22D012157B}" type="pres">
      <dgm:prSet presAssocID="{B210618E-C01C-4B48-97D1-AF3E6D3E006B}" presName="imageRepeatNode" presStyleLbl="alignAcc1" presStyleIdx="5" presStyleCnt="8"/>
      <dgm:spPr/>
      <dgm:t>
        <a:bodyPr/>
        <a:lstStyle/>
        <a:p>
          <a:endParaRPr lang="en-GB"/>
        </a:p>
      </dgm:t>
    </dgm:pt>
    <dgm:pt modelId="{4D863393-7973-4229-8B1A-6A237E47DA3D}" type="pres">
      <dgm:prSet presAssocID="{B210618E-C01C-4B48-97D1-AF3E6D3E006B}" presName="imageaccent6" presStyleCnt="0"/>
      <dgm:spPr/>
    </dgm:pt>
    <dgm:pt modelId="{0CE3AE6A-797E-4E8D-AA16-0CC966F97FFE}" type="pres">
      <dgm:prSet presAssocID="{B210618E-C01C-4B48-97D1-AF3E6D3E006B}" presName="accentRepeatNode" presStyleLbl="solidAlignAcc1" presStyleIdx="11" presStyleCnt="16"/>
      <dgm:spPr/>
    </dgm:pt>
    <dgm:pt modelId="{FE26F68C-A0D6-4F3D-9402-0C6D109B23B9}" type="pres">
      <dgm:prSet presAssocID="{2A25DD2A-297A-4C29-B09B-39724F823B8C}" presName="text7" presStyleCnt="0"/>
      <dgm:spPr/>
    </dgm:pt>
    <dgm:pt modelId="{A487A94C-309D-473D-ADDE-068D550FADEE}" type="pres">
      <dgm:prSet presAssocID="{2A25DD2A-297A-4C29-B09B-39724F823B8C}" presName="textRepeatNode" presStyleLbl="alignNode1" presStyleIdx="6" presStyleCnt="8">
        <dgm:presLayoutVars>
          <dgm:chMax val="0"/>
          <dgm:chPref val="0"/>
          <dgm:bulletEnabled val="1"/>
        </dgm:presLayoutVars>
      </dgm:prSet>
      <dgm:spPr/>
      <dgm:t>
        <a:bodyPr/>
        <a:lstStyle/>
        <a:p>
          <a:endParaRPr lang="en-GB"/>
        </a:p>
      </dgm:t>
    </dgm:pt>
    <dgm:pt modelId="{EF844040-98F4-4B08-9FF5-FCE35ACA295F}" type="pres">
      <dgm:prSet presAssocID="{2A25DD2A-297A-4C29-B09B-39724F823B8C}" presName="textaccent7" presStyleCnt="0"/>
      <dgm:spPr/>
    </dgm:pt>
    <dgm:pt modelId="{6112516B-19BB-4965-BE6A-4C7B3FDB9A3F}" type="pres">
      <dgm:prSet presAssocID="{2A25DD2A-297A-4C29-B09B-39724F823B8C}" presName="accentRepeatNode" presStyleLbl="solidAlignAcc1" presStyleIdx="12" presStyleCnt="16"/>
      <dgm:spPr/>
    </dgm:pt>
    <dgm:pt modelId="{41F759F6-B7AC-4414-9868-2D972C042C67}" type="pres">
      <dgm:prSet presAssocID="{54F67D91-B7BE-49D9-9BCF-ED2A2E47FD39}" presName="image7" presStyleCnt="0"/>
      <dgm:spPr/>
    </dgm:pt>
    <dgm:pt modelId="{B3F62540-6452-406C-9512-0C828CBEBE1C}" type="pres">
      <dgm:prSet presAssocID="{54F67D91-B7BE-49D9-9BCF-ED2A2E47FD39}" presName="imageRepeatNode" presStyleLbl="alignAcc1" presStyleIdx="6" presStyleCnt="8"/>
      <dgm:spPr/>
      <dgm:t>
        <a:bodyPr/>
        <a:lstStyle/>
        <a:p>
          <a:endParaRPr lang="en-GB"/>
        </a:p>
      </dgm:t>
    </dgm:pt>
    <dgm:pt modelId="{5EDABF70-DBB0-443D-9441-D42C36C9DB94}" type="pres">
      <dgm:prSet presAssocID="{54F67D91-B7BE-49D9-9BCF-ED2A2E47FD39}" presName="imageaccent7" presStyleCnt="0"/>
      <dgm:spPr/>
    </dgm:pt>
    <dgm:pt modelId="{63B0B32E-BE0E-421E-8CFA-853DE590E813}" type="pres">
      <dgm:prSet presAssocID="{54F67D91-B7BE-49D9-9BCF-ED2A2E47FD39}" presName="accentRepeatNode" presStyleLbl="solidAlignAcc1" presStyleIdx="13" presStyleCnt="16"/>
      <dgm:spPr/>
    </dgm:pt>
    <dgm:pt modelId="{7436B394-9C1D-48E1-9039-E554B380D63E}" type="pres">
      <dgm:prSet presAssocID="{2063E071-D76C-4371-B0D0-ED4D9B85EDF1}" presName="text8" presStyleCnt="0"/>
      <dgm:spPr/>
    </dgm:pt>
    <dgm:pt modelId="{548C8F49-085F-48F1-A29D-5EDDA2F4C0F9}" type="pres">
      <dgm:prSet presAssocID="{2063E071-D76C-4371-B0D0-ED4D9B85EDF1}" presName="textRepeatNode" presStyleLbl="alignNode1" presStyleIdx="7" presStyleCnt="8">
        <dgm:presLayoutVars>
          <dgm:chMax val="0"/>
          <dgm:chPref val="0"/>
          <dgm:bulletEnabled val="1"/>
        </dgm:presLayoutVars>
      </dgm:prSet>
      <dgm:spPr/>
      <dgm:t>
        <a:bodyPr/>
        <a:lstStyle/>
        <a:p>
          <a:endParaRPr lang="en-GB"/>
        </a:p>
      </dgm:t>
    </dgm:pt>
    <dgm:pt modelId="{124CF838-F032-40D3-BD23-B6BB3A6FD21C}" type="pres">
      <dgm:prSet presAssocID="{2063E071-D76C-4371-B0D0-ED4D9B85EDF1}" presName="textaccent8" presStyleCnt="0"/>
      <dgm:spPr/>
    </dgm:pt>
    <dgm:pt modelId="{5977464F-C886-4738-8735-AC667248FF54}" type="pres">
      <dgm:prSet presAssocID="{2063E071-D76C-4371-B0D0-ED4D9B85EDF1}" presName="accentRepeatNode" presStyleLbl="solidAlignAcc1" presStyleIdx="14" presStyleCnt="16"/>
      <dgm:spPr/>
    </dgm:pt>
    <dgm:pt modelId="{2FCCED1C-7B17-4B00-9DE3-916597DB8303}" type="pres">
      <dgm:prSet presAssocID="{3B5B5E76-952C-425A-B347-F71CFF6BE3A0}" presName="image8" presStyleCnt="0"/>
      <dgm:spPr/>
    </dgm:pt>
    <dgm:pt modelId="{D443C98C-C1EA-47AC-8D52-88B7EF32BF72}" type="pres">
      <dgm:prSet presAssocID="{3B5B5E76-952C-425A-B347-F71CFF6BE3A0}" presName="imageRepeatNode" presStyleLbl="alignAcc1" presStyleIdx="7" presStyleCnt="8"/>
      <dgm:spPr/>
      <dgm:t>
        <a:bodyPr/>
        <a:lstStyle/>
        <a:p>
          <a:endParaRPr lang="en-GB"/>
        </a:p>
      </dgm:t>
    </dgm:pt>
    <dgm:pt modelId="{A42CCAF2-4797-4BC7-BBC7-D60A3705EB97}" type="pres">
      <dgm:prSet presAssocID="{3B5B5E76-952C-425A-B347-F71CFF6BE3A0}" presName="imageaccent8" presStyleCnt="0"/>
      <dgm:spPr/>
    </dgm:pt>
    <dgm:pt modelId="{491F67DD-4334-438C-B080-F42544FF4E08}" type="pres">
      <dgm:prSet presAssocID="{3B5B5E76-952C-425A-B347-F71CFF6BE3A0}" presName="accentRepeatNode" presStyleLbl="solidAlignAcc1" presStyleIdx="15" presStyleCnt="16"/>
      <dgm:spPr/>
    </dgm:pt>
  </dgm:ptLst>
  <dgm:cxnLst>
    <dgm:cxn modelId="{8F1FB43A-273A-4B31-AE63-B306C96D85DA}" srcId="{EA619C63-0D33-4F5D-BADA-36DB9F0E54AE}" destId="{7DD1C574-CB12-4AAE-9652-D9E4A5C15557}" srcOrd="4" destOrd="0" parTransId="{38101EE3-A8F2-4EF7-9119-B061B99DF1E8}" sibTransId="{F8136251-DDBE-4C28-8465-6E099468AB48}"/>
    <dgm:cxn modelId="{D488908B-FE8B-4384-9D84-99AEDF680D81}" type="presOf" srcId="{B210618E-C01C-4B48-97D1-AF3E6D3E006B}" destId="{8D6FE24F-0030-4AED-A7C4-AB22D012157B}" srcOrd="0" destOrd="0" presId="urn:microsoft.com/office/officeart/2008/layout/HexagonCluster"/>
    <dgm:cxn modelId="{D3C775B6-BC59-4128-855D-E2C45D59C316}" type="presOf" srcId="{54F67D91-B7BE-49D9-9BCF-ED2A2E47FD39}" destId="{B3F62540-6452-406C-9512-0C828CBEBE1C}" srcOrd="0" destOrd="0" presId="urn:microsoft.com/office/officeart/2008/layout/HexagonCluster"/>
    <dgm:cxn modelId="{B4BE3F70-C211-43C4-9A86-7D7BA55CD580}" type="presOf" srcId="{3B5B5E76-952C-425A-B347-F71CFF6BE3A0}" destId="{D443C98C-C1EA-47AC-8D52-88B7EF32BF72}" srcOrd="0" destOrd="0" presId="urn:microsoft.com/office/officeart/2008/layout/HexagonCluster"/>
    <dgm:cxn modelId="{CFF0B9BD-5C17-4263-A734-2BC2EF15BA8A}" type="presOf" srcId="{F02775C5-56F6-402F-AF23-BF68D606165B}" destId="{C68FE759-653A-45B8-91E1-2334332CBDD5}" srcOrd="0" destOrd="0" presId="urn:microsoft.com/office/officeart/2008/layout/HexagonCluster"/>
    <dgm:cxn modelId="{E47323C5-C3D6-4DE7-AD2B-BA8DE6A56C94}" type="presOf" srcId="{AC11BD80-2969-40A7-99FE-7DEAEDBD7EE9}" destId="{888D2FC9-C6A5-4803-9F62-6BF3194F7DE3}" srcOrd="0" destOrd="0" presId="urn:microsoft.com/office/officeart/2008/layout/HexagonCluster"/>
    <dgm:cxn modelId="{A589D44A-47FF-4CB8-BE65-FDB61967247B}" srcId="{EA619C63-0D33-4F5D-BADA-36DB9F0E54AE}" destId="{AC11BD80-2969-40A7-99FE-7DEAEDBD7EE9}" srcOrd="0" destOrd="0" parTransId="{57098728-BAFE-409D-A47B-2AFBAD86F866}" sibTransId="{1CCD4192-FEEF-4E7A-9F4A-FC14B9B9D948}"/>
    <dgm:cxn modelId="{4E172906-A000-429E-A616-F11F82F5D5EE}" type="presOf" srcId="{F8136251-DDBE-4C28-8465-6E099468AB48}" destId="{58F8BEB4-797F-4296-AF23-54A3A0F0FA88}" srcOrd="0" destOrd="0" presId="urn:microsoft.com/office/officeart/2008/layout/HexagonCluster"/>
    <dgm:cxn modelId="{80159435-CA19-4616-98C1-05E5B6DDCAC2}" srcId="{EA619C63-0D33-4F5D-BADA-36DB9F0E54AE}" destId="{AFE11B7B-CDA5-465B-95B0-2D45C0A63A98}" srcOrd="3" destOrd="0" parTransId="{5DA96E33-306D-415F-8E1E-D7C1845DF8BB}" sibTransId="{E3C8716F-8D60-419B-AD3E-8F3EDEA3A0EB}"/>
    <dgm:cxn modelId="{2E3D7DC7-3C0C-4AF0-A550-5820C3229CCF}" srcId="{EA619C63-0D33-4F5D-BADA-36DB9F0E54AE}" destId="{A8F738C3-67F2-44E2-95E0-240F899FC3CA}" srcOrd="5" destOrd="0" parTransId="{89F361B8-43B9-453A-A356-4FC5D27F88A6}" sibTransId="{B210618E-C01C-4B48-97D1-AF3E6D3E006B}"/>
    <dgm:cxn modelId="{B2D5E9F9-0797-4DC9-8F12-8D365D5722B2}" type="presOf" srcId="{E3C8716F-8D60-419B-AD3E-8F3EDEA3A0EB}" destId="{01E07EF6-4BF2-468D-AC06-EA83FE1853DA}" srcOrd="0" destOrd="0" presId="urn:microsoft.com/office/officeart/2008/layout/HexagonCluster"/>
    <dgm:cxn modelId="{C614BA26-F386-446E-9F02-4EEC5FAAAD88}" srcId="{EA619C63-0D33-4F5D-BADA-36DB9F0E54AE}" destId="{9F841F47-75DB-43A7-B563-F36DD336FBED}" srcOrd="1" destOrd="0" parTransId="{262A6A0E-377E-4BD2-A95E-842CA281399D}" sibTransId="{D1248797-ED00-4665-B8C0-D088183B2F6B}"/>
    <dgm:cxn modelId="{44A5052F-D92D-4F3D-A184-21171C56DF3C}" type="presOf" srcId="{2063E071-D76C-4371-B0D0-ED4D9B85EDF1}" destId="{548C8F49-085F-48F1-A29D-5EDDA2F4C0F9}" srcOrd="0" destOrd="0" presId="urn:microsoft.com/office/officeart/2008/layout/HexagonCluster"/>
    <dgm:cxn modelId="{B9956532-88CA-494E-9B4D-5F911FD457BC}" type="presOf" srcId="{9F841F47-75DB-43A7-B563-F36DD336FBED}" destId="{B631DE6A-1ADA-4749-96A6-9292349449AD}" srcOrd="0" destOrd="0" presId="urn:microsoft.com/office/officeart/2008/layout/HexagonCluster"/>
    <dgm:cxn modelId="{AA8CC238-3EE4-4FD0-94DA-1AD12F9FB97D}" type="presOf" srcId="{2A25DD2A-297A-4C29-B09B-39724F823B8C}" destId="{A487A94C-309D-473D-ADDE-068D550FADEE}" srcOrd="0" destOrd="0" presId="urn:microsoft.com/office/officeart/2008/layout/HexagonCluster"/>
    <dgm:cxn modelId="{62D0A608-1BD5-411A-B8C6-12EDDA6B1A75}" type="presOf" srcId="{A8F738C3-67F2-44E2-95E0-240F899FC3CA}" destId="{15307E3C-F6D7-4733-A5B4-F2E790E1D269}" srcOrd="0" destOrd="0" presId="urn:microsoft.com/office/officeart/2008/layout/HexagonCluster"/>
    <dgm:cxn modelId="{D019E5DC-0D83-4885-8E39-E39E8B151AC6}" srcId="{EA619C63-0D33-4F5D-BADA-36DB9F0E54AE}" destId="{2063E071-D76C-4371-B0D0-ED4D9B85EDF1}" srcOrd="7" destOrd="0" parTransId="{16D67434-B6B6-4694-A678-1FF31C70CFAF}" sibTransId="{3B5B5E76-952C-425A-B347-F71CFF6BE3A0}"/>
    <dgm:cxn modelId="{64BE7159-605A-4352-8188-B8D718130F65}" type="presOf" srcId="{EA619C63-0D33-4F5D-BADA-36DB9F0E54AE}" destId="{27AA4880-C15D-455F-AEEE-9F5EEF476B65}" srcOrd="0" destOrd="0" presId="urn:microsoft.com/office/officeart/2008/layout/HexagonCluster"/>
    <dgm:cxn modelId="{2ED86D07-D822-49F0-A9CE-A5DAF5E4587F}" type="presOf" srcId="{1CCD4192-FEEF-4E7A-9F4A-FC14B9B9D948}" destId="{5E763446-AFD6-4068-A92F-F80AFA519F72}" srcOrd="0" destOrd="0" presId="urn:microsoft.com/office/officeart/2008/layout/HexagonCluster"/>
    <dgm:cxn modelId="{E2E2470E-0952-4092-A5D1-2D13487872A2}" srcId="{EA619C63-0D33-4F5D-BADA-36DB9F0E54AE}" destId="{2A25DD2A-297A-4C29-B09B-39724F823B8C}" srcOrd="6" destOrd="0" parTransId="{114887E8-4AF3-4399-B6D4-F69746132697}" sibTransId="{54F67D91-B7BE-49D9-9BCF-ED2A2E47FD39}"/>
    <dgm:cxn modelId="{60372002-8AFA-4927-AA77-4D125521CA65}" type="presOf" srcId="{7DD1C574-CB12-4AAE-9652-D9E4A5C15557}" destId="{57E93510-3065-4D39-8826-ECC3DD5E9238}" srcOrd="0" destOrd="0" presId="urn:microsoft.com/office/officeart/2008/layout/HexagonCluster"/>
    <dgm:cxn modelId="{2B8FA4F0-1AF9-4119-9681-8A9AF2B706E6}" type="presOf" srcId="{AFE11B7B-CDA5-465B-95B0-2D45C0A63A98}" destId="{E942353B-26ED-41DD-9AC3-6883B22990A2}" srcOrd="0" destOrd="0" presId="urn:microsoft.com/office/officeart/2008/layout/HexagonCluster"/>
    <dgm:cxn modelId="{771A1D5E-D0F2-475F-B462-76C343D55EAB}" type="presOf" srcId="{D1248797-ED00-4665-B8C0-D088183B2F6B}" destId="{A14EBD92-3692-46F8-A28C-4E50C4C6BA65}" srcOrd="0" destOrd="0" presId="urn:microsoft.com/office/officeart/2008/layout/HexagonCluster"/>
    <dgm:cxn modelId="{4D18E40F-D619-44C2-A21A-4BD5EDA3F06D}" type="presOf" srcId="{6A079D68-AD73-4805-A955-F094986F4077}" destId="{EC4BEC31-3FB1-43E6-B3AE-7CBF35FF31A4}" srcOrd="0" destOrd="0" presId="urn:microsoft.com/office/officeart/2008/layout/HexagonCluster"/>
    <dgm:cxn modelId="{1949603A-2FD2-408A-87B6-731AA282301D}" srcId="{EA619C63-0D33-4F5D-BADA-36DB9F0E54AE}" destId="{F02775C5-56F6-402F-AF23-BF68D606165B}" srcOrd="2" destOrd="0" parTransId="{D4B15525-BB97-46A6-8889-190707766EA1}" sibTransId="{6A079D68-AD73-4805-A955-F094986F4077}"/>
    <dgm:cxn modelId="{264F9311-4634-42DB-A71A-5CFF6248CB76}" type="presParOf" srcId="{27AA4880-C15D-455F-AEEE-9F5EEF476B65}" destId="{95EA7B8D-4CC4-4E9E-ADC0-40D61D604CF0}" srcOrd="0" destOrd="0" presId="urn:microsoft.com/office/officeart/2008/layout/HexagonCluster"/>
    <dgm:cxn modelId="{42724FCB-C9CB-4B5F-B042-6DC61CEC2BD4}" type="presParOf" srcId="{95EA7B8D-4CC4-4E9E-ADC0-40D61D604CF0}" destId="{888D2FC9-C6A5-4803-9F62-6BF3194F7DE3}" srcOrd="0" destOrd="0" presId="urn:microsoft.com/office/officeart/2008/layout/HexagonCluster"/>
    <dgm:cxn modelId="{4F29EF86-17E7-4913-8BE8-CBB8CE6D4FC5}" type="presParOf" srcId="{27AA4880-C15D-455F-AEEE-9F5EEF476B65}" destId="{5022932F-787F-4A2C-B4AD-6CB0AC3FFF42}" srcOrd="1" destOrd="0" presId="urn:microsoft.com/office/officeart/2008/layout/HexagonCluster"/>
    <dgm:cxn modelId="{E3D17DC3-0E9E-452D-AAB8-4E993390706E}" type="presParOf" srcId="{5022932F-787F-4A2C-B4AD-6CB0AC3FFF42}" destId="{625FDF44-1BF5-43A0-B01B-B8C4ABD8C0AC}" srcOrd="0" destOrd="0" presId="urn:microsoft.com/office/officeart/2008/layout/HexagonCluster"/>
    <dgm:cxn modelId="{6FF60AFA-1AE2-47FF-A0C5-1C09D15A27A4}" type="presParOf" srcId="{27AA4880-C15D-455F-AEEE-9F5EEF476B65}" destId="{D5E25075-1E03-44DC-AAB0-0467FAC6EDFA}" srcOrd="2" destOrd="0" presId="urn:microsoft.com/office/officeart/2008/layout/HexagonCluster"/>
    <dgm:cxn modelId="{EB10D24E-5DC4-41A1-9861-254842755F51}" type="presParOf" srcId="{D5E25075-1E03-44DC-AAB0-0467FAC6EDFA}" destId="{5E763446-AFD6-4068-A92F-F80AFA519F72}" srcOrd="0" destOrd="0" presId="urn:microsoft.com/office/officeart/2008/layout/HexagonCluster"/>
    <dgm:cxn modelId="{194C0A7E-815E-4DDE-B192-66984278CF31}" type="presParOf" srcId="{27AA4880-C15D-455F-AEEE-9F5EEF476B65}" destId="{D234A565-CBB4-4B58-ABD3-B48DD63F3BAA}" srcOrd="3" destOrd="0" presId="urn:microsoft.com/office/officeart/2008/layout/HexagonCluster"/>
    <dgm:cxn modelId="{E041984C-55E9-4752-BEA2-68BB7543DB27}" type="presParOf" srcId="{D234A565-CBB4-4B58-ABD3-B48DD63F3BAA}" destId="{6D915DBF-BE07-481A-9990-BB081194DDAD}" srcOrd="0" destOrd="0" presId="urn:microsoft.com/office/officeart/2008/layout/HexagonCluster"/>
    <dgm:cxn modelId="{E44A2A21-B7D2-4F9C-8958-61C5F3A1AC6D}" type="presParOf" srcId="{27AA4880-C15D-455F-AEEE-9F5EEF476B65}" destId="{00961CFD-1267-4C69-9E89-5E5A89808299}" srcOrd="4" destOrd="0" presId="urn:microsoft.com/office/officeart/2008/layout/HexagonCluster"/>
    <dgm:cxn modelId="{38AC0EF4-F32B-48B9-A743-C2C9068E2AF3}" type="presParOf" srcId="{00961CFD-1267-4C69-9E89-5E5A89808299}" destId="{B631DE6A-1ADA-4749-96A6-9292349449AD}" srcOrd="0" destOrd="0" presId="urn:microsoft.com/office/officeart/2008/layout/HexagonCluster"/>
    <dgm:cxn modelId="{AB64B9BC-E903-4FDE-AF50-7999E0E64A5A}" type="presParOf" srcId="{27AA4880-C15D-455F-AEEE-9F5EEF476B65}" destId="{ED71EFAF-AEDE-49E4-8605-7CCA48285E10}" srcOrd="5" destOrd="0" presId="urn:microsoft.com/office/officeart/2008/layout/HexagonCluster"/>
    <dgm:cxn modelId="{94176DDA-0B2A-4653-955A-6509ACE3DAE4}" type="presParOf" srcId="{ED71EFAF-AEDE-49E4-8605-7CCA48285E10}" destId="{017016E8-002D-42BC-A02F-0642BE09956E}" srcOrd="0" destOrd="0" presId="urn:microsoft.com/office/officeart/2008/layout/HexagonCluster"/>
    <dgm:cxn modelId="{20D5EC46-FC01-4A92-8AD4-70FFC3A1386D}" type="presParOf" srcId="{27AA4880-C15D-455F-AEEE-9F5EEF476B65}" destId="{07590518-CD00-4078-909F-2532897892B0}" srcOrd="6" destOrd="0" presId="urn:microsoft.com/office/officeart/2008/layout/HexagonCluster"/>
    <dgm:cxn modelId="{C43084D8-2B0F-4DA3-8307-7544FAC4BEBA}" type="presParOf" srcId="{07590518-CD00-4078-909F-2532897892B0}" destId="{A14EBD92-3692-46F8-A28C-4E50C4C6BA65}" srcOrd="0" destOrd="0" presId="urn:microsoft.com/office/officeart/2008/layout/HexagonCluster"/>
    <dgm:cxn modelId="{DA4F2357-2B81-49BC-A3D7-56C90D567CF9}" type="presParOf" srcId="{27AA4880-C15D-455F-AEEE-9F5EEF476B65}" destId="{EBC7D6C9-42AD-4D48-908B-9B621EF4117C}" srcOrd="7" destOrd="0" presId="urn:microsoft.com/office/officeart/2008/layout/HexagonCluster"/>
    <dgm:cxn modelId="{692EFF67-E919-4DA0-9DE0-38FC0A529F80}" type="presParOf" srcId="{EBC7D6C9-42AD-4D48-908B-9B621EF4117C}" destId="{FCF09C15-0EDD-429A-A501-552CE8805B24}" srcOrd="0" destOrd="0" presId="urn:microsoft.com/office/officeart/2008/layout/HexagonCluster"/>
    <dgm:cxn modelId="{78461DE6-5A97-4ABA-917C-7F4061A7069B}" type="presParOf" srcId="{27AA4880-C15D-455F-AEEE-9F5EEF476B65}" destId="{27FBEF4A-660B-4609-8C21-E1AA9E207FDE}" srcOrd="8" destOrd="0" presId="urn:microsoft.com/office/officeart/2008/layout/HexagonCluster"/>
    <dgm:cxn modelId="{65B11911-1ACF-4F18-9A8B-CD07F2A7605E}" type="presParOf" srcId="{27FBEF4A-660B-4609-8C21-E1AA9E207FDE}" destId="{C68FE759-653A-45B8-91E1-2334332CBDD5}" srcOrd="0" destOrd="0" presId="urn:microsoft.com/office/officeart/2008/layout/HexagonCluster"/>
    <dgm:cxn modelId="{C5D6741F-2837-4FA0-80ED-3AF3E351DA37}" type="presParOf" srcId="{27AA4880-C15D-455F-AEEE-9F5EEF476B65}" destId="{5B893DC1-2437-4A57-9F4B-996F8A63EAF8}" srcOrd="9" destOrd="0" presId="urn:microsoft.com/office/officeart/2008/layout/HexagonCluster"/>
    <dgm:cxn modelId="{8EA2654C-93A4-401F-8C25-DD701707E31F}" type="presParOf" srcId="{5B893DC1-2437-4A57-9F4B-996F8A63EAF8}" destId="{2D9C3884-AAD2-48A8-B373-D732182AD747}" srcOrd="0" destOrd="0" presId="urn:microsoft.com/office/officeart/2008/layout/HexagonCluster"/>
    <dgm:cxn modelId="{734F0565-9115-4092-96BA-F4382DFB276A}" type="presParOf" srcId="{27AA4880-C15D-455F-AEEE-9F5EEF476B65}" destId="{8A17F652-0AAB-4593-B2C0-F01A32CAFCF7}" srcOrd="10" destOrd="0" presId="urn:microsoft.com/office/officeart/2008/layout/HexagonCluster"/>
    <dgm:cxn modelId="{CF9BE04B-DB81-4FBD-8505-EFDA3DB46657}" type="presParOf" srcId="{8A17F652-0AAB-4593-B2C0-F01A32CAFCF7}" destId="{EC4BEC31-3FB1-43E6-B3AE-7CBF35FF31A4}" srcOrd="0" destOrd="0" presId="urn:microsoft.com/office/officeart/2008/layout/HexagonCluster"/>
    <dgm:cxn modelId="{747B9A35-17D4-41DA-9BC0-85C76EBA95B5}" type="presParOf" srcId="{27AA4880-C15D-455F-AEEE-9F5EEF476B65}" destId="{852EEBEF-AFAB-4163-97BD-666DBF0EE7EF}" srcOrd="11" destOrd="0" presId="urn:microsoft.com/office/officeart/2008/layout/HexagonCluster"/>
    <dgm:cxn modelId="{54493DEE-57E0-471C-AFC2-935BE76781CC}" type="presParOf" srcId="{852EEBEF-AFAB-4163-97BD-666DBF0EE7EF}" destId="{C8F412A1-7FD0-4A18-8FA3-FD0EEFC39070}" srcOrd="0" destOrd="0" presId="urn:microsoft.com/office/officeart/2008/layout/HexagonCluster"/>
    <dgm:cxn modelId="{5AD15736-EE56-4717-A401-A6B432663BFD}" type="presParOf" srcId="{27AA4880-C15D-455F-AEEE-9F5EEF476B65}" destId="{19F93C25-F7FE-4356-BF5D-89363D11692D}" srcOrd="12" destOrd="0" presId="urn:microsoft.com/office/officeart/2008/layout/HexagonCluster"/>
    <dgm:cxn modelId="{B27350B0-15C2-4EEA-8706-3FF575E73A0B}" type="presParOf" srcId="{19F93C25-F7FE-4356-BF5D-89363D11692D}" destId="{E942353B-26ED-41DD-9AC3-6883B22990A2}" srcOrd="0" destOrd="0" presId="urn:microsoft.com/office/officeart/2008/layout/HexagonCluster"/>
    <dgm:cxn modelId="{11D19B2B-28CE-48ED-9794-93E348D0CBEF}" type="presParOf" srcId="{27AA4880-C15D-455F-AEEE-9F5EEF476B65}" destId="{C26A189A-C716-47C3-83E2-BF4E07370A18}" srcOrd="13" destOrd="0" presId="urn:microsoft.com/office/officeart/2008/layout/HexagonCluster"/>
    <dgm:cxn modelId="{9206F288-1D40-4FC3-BAB7-A56F4EE4A5D6}" type="presParOf" srcId="{C26A189A-C716-47C3-83E2-BF4E07370A18}" destId="{7E3215CC-381D-4EAF-B6FA-7E70241902FA}" srcOrd="0" destOrd="0" presId="urn:microsoft.com/office/officeart/2008/layout/HexagonCluster"/>
    <dgm:cxn modelId="{DFA9EC59-7748-4115-930D-199ED89D11C2}" type="presParOf" srcId="{27AA4880-C15D-455F-AEEE-9F5EEF476B65}" destId="{CCE713F7-9F76-451C-9069-81C32DD25308}" srcOrd="14" destOrd="0" presId="urn:microsoft.com/office/officeart/2008/layout/HexagonCluster"/>
    <dgm:cxn modelId="{DBC5DA96-18C6-44EF-A6EC-273D1516F686}" type="presParOf" srcId="{CCE713F7-9F76-451C-9069-81C32DD25308}" destId="{01E07EF6-4BF2-468D-AC06-EA83FE1853DA}" srcOrd="0" destOrd="0" presId="urn:microsoft.com/office/officeart/2008/layout/HexagonCluster"/>
    <dgm:cxn modelId="{B1CE45B9-2B48-46DC-98B5-9741BD7420BC}" type="presParOf" srcId="{27AA4880-C15D-455F-AEEE-9F5EEF476B65}" destId="{691D0613-D8AB-48D1-8F90-31006329F30F}" srcOrd="15" destOrd="0" presId="urn:microsoft.com/office/officeart/2008/layout/HexagonCluster"/>
    <dgm:cxn modelId="{EA7B8F5D-621A-4E6F-8EC5-89D6E612FFF5}" type="presParOf" srcId="{691D0613-D8AB-48D1-8F90-31006329F30F}" destId="{E1858563-8359-4955-9192-DF539A0E9F09}" srcOrd="0" destOrd="0" presId="urn:microsoft.com/office/officeart/2008/layout/HexagonCluster"/>
    <dgm:cxn modelId="{B787631B-6933-4867-89A4-047ED03FA9F7}" type="presParOf" srcId="{27AA4880-C15D-455F-AEEE-9F5EEF476B65}" destId="{EF7010FD-69EF-4D72-98E1-83613501AE0B}" srcOrd="16" destOrd="0" presId="urn:microsoft.com/office/officeart/2008/layout/HexagonCluster"/>
    <dgm:cxn modelId="{C2B78891-AEFD-4AB4-A2AB-3AC074EBEEA8}" type="presParOf" srcId="{EF7010FD-69EF-4D72-98E1-83613501AE0B}" destId="{57E93510-3065-4D39-8826-ECC3DD5E9238}" srcOrd="0" destOrd="0" presId="urn:microsoft.com/office/officeart/2008/layout/HexagonCluster"/>
    <dgm:cxn modelId="{C404E8F6-172C-4ECB-B8D8-F35C8CF11FA1}" type="presParOf" srcId="{27AA4880-C15D-455F-AEEE-9F5EEF476B65}" destId="{5B5C5302-2F3B-4A3F-ACCC-19F4C680C49E}" srcOrd="17" destOrd="0" presId="urn:microsoft.com/office/officeart/2008/layout/HexagonCluster"/>
    <dgm:cxn modelId="{368BA474-19E3-457E-AF8D-4B6E395A3ECD}" type="presParOf" srcId="{5B5C5302-2F3B-4A3F-ACCC-19F4C680C49E}" destId="{3021DC6B-AF85-488B-ACDD-F3A886502C33}" srcOrd="0" destOrd="0" presId="urn:microsoft.com/office/officeart/2008/layout/HexagonCluster"/>
    <dgm:cxn modelId="{A8B328AE-527B-4D7E-AF39-0226B742A61F}" type="presParOf" srcId="{27AA4880-C15D-455F-AEEE-9F5EEF476B65}" destId="{D2A42BDA-4A8E-41B5-A455-80DD8ED55438}" srcOrd="18" destOrd="0" presId="urn:microsoft.com/office/officeart/2008/layout/HexagonCluster"/>
    <dgm:cxn modelId="{27B8876B-9B83-4A9E-A091-AA32AA8AC89A}" type="presParOf" srcId="{D2A42BDA-4A8E-41B5-A455-80DD8ED55438}" destId="{58F8BEB4-797F-4296-AF23-54A3A0F0FA88}" srcOrd="0" destOrd="0" presId="urn:microsoft.com/office/officeart/2008/layout/HexagonCluster"/>
    <dgm:cxn modelId="{F60E7E06-DC2B-4AA5-B60D-FFA45808C40F}" type="presParOf" srcId="{27AA4880-C15D-455F-AEEE-9F5EEF476B65}" destId="{7B92AB18-BBB7-43CC-9DCD-9A216D624CC5}" srcOrd="19" destOrd="0" presId="urn:microsoft.com/office/officeart/2008/layout/HexagonCluster"/>
    <dgm:cxn modelId="{BAA78FD9-EB12-467A-86B5-BF1E06B1AE2B}" type="presParOf" srcId="{7B92AB18-BBB7-43CC-9DCD-9A216D624CC5}" destId="{ECC4DAA4-9F50-4B1A-ADA5-AF3F0273DC4F}" srcOrd="0" destOrd="0" presId="urn:microsoft.com/office/officeart/2008/layout/HexagonCluster"/>
    <dgm:cxn modelId="{1514A80C-612A-4711-860E-7876164A2B21}" type="presParOf" srcId="{27AA4880-C15D-455F-AEEE-9F5EEF476B65}" destId="{D473BF37-16D3-46CE-BF3E-717A83B33191}" srcOrd="20" destOrd="0" presId="urn:microsoft.com/office/officeart/2008/layout/HexagonCluster"/>
    <dgm:cxn modelId="{54152F9B-89C0-4E41-BB49-0184B1637D55}" type="presParOf" srcId="{D473BF37-16D3-46CE-BF3E-717A83B33191}" destId="{15307E3C-F6D7-4733-A5B4-F2E790E1D269}" srcOrd="0" destOrd="0" presId="urn:microsoft.com/office/officeart/2008/layout/HexagonCluster"/>
    <dgm:cxn modelId="{E8B5E3F5-A5FB-4FBD-A42B-4EBADAAB0D5F}" type="presParOf" srcId="{27AA4880-C15D-455F-AEEE-9F5EEF476B65}" destId="{51334E5C-1CF0-4803-9420-7B6941BE372A}" srcOrd="21" destOrd="0" presId="urn:microsoft.com/office/officeart/2008/layout/HexagonCluster"/>
    <dgm:cxn modelId="{CB121AAE-518F-4446-9C77-1A4233A364F5}" type="presParOf" srcId="{51334E5C-1CF0-4803-9420-7B6941BE372A}" destId="{D5ACBC1F-B7E9-4595-BA30-4B2BB9C34F55}" srcOrd="0" destOrd="0" presId="urn:microsoft.com/office/officeart/2008/layout/HexagonCluster"/>
    <dgm:cxn modelId="{76773A8B-9D87-43C1-AD4C-83B8CAF95F26}" type="presParOf" srcId="{27AA4880-C15D-455F-AEEE-9F5EEF476B65}" destId="{1B9E8965-0573-48A6-9489-D4965DD02254}" srcOrd="22" destOrd="0" presId="urn:microsoft.com/office/officeart/2008/layout/HexagonCluster"/>
    <dgm:cxn modelId="{3B6E34F1-C207-4BD4-93D3-CCC9C2CDD1EB}" type="presParOf" srcId="{1B9E8965-0573-48A6-9489-D4965DD02254}" destId="{8D6FE24F-0030-4AED-A7C4-AB22D012157B}" srcOrd="0" destOrd="0" presId="urn:microsoft.com/office/officeart/2008/layout/HexagonCluster"/>
    <dgm:cxn modelId="{D1257309-204F-427A-874D-617C8331861E}" type="presParOf" srcId="{27AA4880-C15D-455F-AEEE-9F5EEF476B65}" destId="{4D863393-7973-4229-8B1A-6A237E47DA3D}" srcOrd="23" destOrd="0" presId="urn:microsoft.com/office/officeart/2008/layout/HexagonCluster"/>
    <dgm:cxn modelId="{EB3BDABE-8D6A-4925-A2A1-D39492FBAF37}" type="presParOf" srcId="{4D863393-7973-4229-8B1A-6A237E47DA3D}" destId="{0CE3AE6A-797E-4E8D-AA16-0CC966F97FFE}" srcOrd="0" destOrd="0" presId="urn:microsoft.com/office/officeart/2008/layout/HexagonCluster"/>
    <dgm:cxn modelId="{AC4AE602-140C-4F15-9B6D-F8110E6429DE}" type="presParOf" srcId="{27AA4880-C15D-455F-AEEE-9F5EEF476B65}" destId="{FE26F68C-A0D6-4F3D-9402-0C6D109B23B9}" srcOrd="24" destOrd="0" presId="urn:microsoft.com/office/officeart/2008/layout/HexagonCluster"/>
    <dgm:cxn modelId="{00FD3E37-D48F-492D-98DD-0EE2D43201E8}" type="presParOf" srcId="{FE26F68C-A0D6-4F3D-9402-0C6D109B23B9}" destId="{A487A94C-309D-473D-ADDE-068D550FADEE}" srcOrd="0" destOrd="0" presId="urn:microsoft.com/office/officeart/2008/layout/HexagonCluster"/>
    <dgm:cxn modelId="{78DA2FFA-AA31-4696-B28B-FC13D1516069}" type="presParOf" srcId="{27AA4880-C15D-455F-AEEE-9F5EEF476B65}" destId="{EF844040-98F4-4B08-9FF5-FCE35ACA295F}" srcOrd="25" destOrd="0" presId="urn:microsoft.com/office/officeart/2008/layout/HexagonCluster"/>
    <dgm:cxn modelId="{FF5A2A97-C86B-4342-80B4-8AAA252E9983}" type="presParOf" srcId="{EF844040-98F4-4B08-9FF5-FCE35ACA295F}" destId="{6112516B-19BB-4965-BE6A-4C7B3FDB9A3F}" srcOrd="0" destOrd="0" presId="urn:microsoft.com/office/officeart/2008/layout/HexagonCluster"/>
    <dgm:cxn modelId="{AED99E2C-3B0C-4D11-828B-9F077DF60FCA}" type="presParOf" srcId="{27AA4880-C15D-455F-AEEE-9F5EEF476B65}" destId="{41F759F6-B7AC-4414-9868-2D972C042C67}" srcOrd="26" destOrd="0" presId="urn:microsoft.com/office/officeart/2008/layout/HexagonCluster"/>
    <dgm:cxn modelId="{1AF03BBA-45B8-47B1-AF97-8C2B5E44358B}" type="presParOf" srcId="{41F759F6-B7AC-4414-9868-2D972C042C67}" destId="{B3F62540-6452-406C-9512-0C828CBEBE1C}" srcOrd="0" destOrd="0" presId="urn:microsoft.com/office/officeart/2008/layout/HexagonCluster"/>
    <dgm:cxn modelId="{C836E566-4B74-434C-89F9-CEBA77C15FF5}" type="presParOf" srcId="{27AA4880-C15D-455F-AEEE-9F5EEF476B65}" destId="{5EDABF70-DBB0-443D-9441-D42C36C9DB94}" srcOrd="27" destOrd="0" presId="urn:microsoft.com/office/officeart/2008/layout/HexagonCluster"/>
    <dgm:cxn modelId="{004A071A-7D69-4084-8C31-3C03B1E895E6}" type="presParOf" srcId="{5EDABF70-DBB0-443D-9441-D42C36C9DB94}" destId="{63B0B32E-BE0E-421E-8CFA-853DE590E813}" srcOrd="0" destOrd="0" presId="urn:microsoft.com/office/officeart/2008/layout/HexagonCluster"/>
    <dgm:cxn modelId="{C0F67E37-4EC7-49B6-9B82-2F56053ED9CC}" type="presParOf" srcId="{27AA4880-C15D-455F-AEEE-9F5EEF476B65}" destId="{7436B394-9C1D-48E1-9039-E554B380D63E}" srcOrd="28" destOrd="0" presId="urn:microsoft.com/office/officeart/2008/layout/HexagonCluster"/>
    <dgm:cxn modelId="{1B415D61-A1F7-4F53-B094-ED7E97359201}" type="presParOf" srcId="{7436B394-9C1D-48E1-9039-E554B380D63E}" destId="{548C8F49-085F-48F1-A29D-5EDDA2F4C0F9}" srcOrd="0" destOrd="0" presId="urn:microsoft.com/office/officeart/2008/layout/HexagonCluster"/>
    <dgm:cxn modelId="{CFA27423-3B31-496D-B3A8-8FCCFD3194BB}" type="presParOf" srcId="{27AA4880-C15D-455F-AEEE-9F5EEF476B65}" destId="{124CF838-F032-40D3-BD23-B6BB3A6FD21C}" srcOrd="29" destOrd="0" presId="urn:microsoft.com/office/officeart/2008/layout/HexagonCluster"/>
    <dgm:cxn modelId="{DCDBE185-7C1F-4D1D-A52D-970172DA41CA}" type="presParOf" srcId="{124CF838-F032-40D3-BD23-B6BB3A6FD21C}" destId="{5977464F-C886-4738-8735-AC667248FF54}" srcOrd="0" destOrd="0" presId="urn:microsoft.com/office/officeart/2008/layout/HexagonCluster"/>
    <dgm:cxn modelId="{09CBA6F8-7F0B-4A3A-A56F-FA9966E2E596}" type="presParOf" srcId="{27AA4880-C15D-455F-AEEE-9F5EEF476B65}" destId="{2FCCED1C-7B17-4B00-9DE3-916597DB8303}" srcOrd="30" destOrd="0" presId="urn:microsoft.com/office/officeart/2008/layout/HexagonCluster"/>
    <dgm:cxn modelId="{E93CE3DC-F37D-4A34-8253-C30B7D321219}" type="presParOf" srcId="{2FCCED1C-7B17-4B00-9DE3-916597DB8303}" destId="{D443C98C-C1EA-47AC-8D52-88B7EF32BF72}" srcOrd="0" destOrd="0" presId="urn:microsoft.com/office/officeart/2008/layout/HexagonCluster"/>
    <dgm:cxn modelId="{83072371-8FB9-462C-AF61-A593BAEEAAA3}" type="presParOf" srcId="{27AA4880-C15D-455F-AEEE-9F5EEF476B65}" destId="{A42CCAF2-4797-4BC7-BBC7-D60A3705EB97}" srcOrd="31" destOrd="0" presId="urn:microsoft.com/office/officeart/2008/layout/HexagonCluster"/>
    <dgm:cxn modelId="{1BD7A887-F0A5-48F1-A5C4-1B35599AF489}" type="presParOf" srcId="{A42CCAF2-4797-4BC7-BBC7-D60A3705EB97}" destId="{491F67DD-4334-438C-B080-F42544FF4E0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C98A7C-8583-4070-80E4-33837CA34338}" type="doc">
      <dgm:prSet loTypeId="urn:microsoft.com/office/officeart/2005/8/layout/venn1" loCatId="relationship" qsTypeId="urn:microsoft.com/office/officeart/2005/8/quickstyle/simple1" qsCatId="simple" csTypeId="urn:microsoft.com/office/officeart/2005/8/colors/accent0_3" csCatId="mainScheme" phldr="1"/>
      <dgm:spPr/>
    </dgm:pt>
    <dgm:pt modelId="{01FD852D-7AC1-4DCF-A667-AEF096893F21}">
      <dgm:prSet phldrT="[Text]"/>
      <dgm:spPr>
        <a:solidFill>
          <a:schemeClr val="accent1">
            <a:alpha val="50000"/>
          </a:schemeClr>
        </a:solidFill>
      </dgm:spPr>
      <dgm:t>
        <a:bodyPr/>
        <a:lstStyle/>
        <a:p>
          <a:r>
            <a:rPr lang="en-GB" dirty="0" smtClean="0">
              <a:solidFill>
                <a:schemeClr val="accent1">
                  <a:lumMod val="50000"/>
                </a:schemeClr>
              </a:solidFill>
            </a:rPr>
            <a:t>NRLS</a:t>
          </a:r>
        </a:p>
      </dgm:t>
    </dgm:pt>
    <dgm:pt modelId="{E91F8718-D83C-4748-9050-FF43A87C8B72}" type="parTrans" cxnId="{ADB9ED9E-45DC-4AC2-AD00-38EF4C7F48AD}">
      <dgm:prSet/>
      <dgm:spPr/>
      <dgm:t>
        <a:bodyPr/>
        <a:lstStyle/>
        <a:p>
          <a:endParaRPr lang="en-GB"/>
        </a:p>
      </dgm:t>
    </dgm:pt>
    <dgm:pt modelId="{20736A75-684E-41FD-854B-22556230F06D}" type="sibTrans" cxnId="{ADB9ED9E-45DC-4AC2-AD00-38EF4C7F48AD}">
      <dgm:prSet/>
      <dgm:spPr/>
      <dgm:t>
        <a:bodyPr/>
        <a:lstStyle/>
        <a:p>
          <a:endParaRPr lang="en-GB"/>
        </a:p>
      </dgm:t>
    </dgm:pt>
    <dgm:pt modelId="{A572F7D3-0E72-443E-9A24-EADDB5903FB8}">
      <dgm:prSet phldrT="[Text]"/>
      <dgm:spPr>
        <a:solidFill>
          <a:schemeClr val="tx2">
            <a:alpha val="50000"/>
          </a:schemeClr>
        </a:solidFill>
      </dgm:spPr>
      <dgm:t>
        <a:bodyPr/>
        <a:lstStyle/>
        <a:p>
          <a:r>
            <a:rPr lang="en-GB" dirty="0" smtClean="0">
              <a:solidFill>
                <a:schemeClr val="tx2">
                  <a:lumMod val="50000"/>
                </a:schemeClr>
              </a:solidFill>
            </a:rPr>
            <a:t>STEIS</a:t>
          </a:r>
        </a:p>
      </dgm:t>
    </dgm:pt>
    <dgm:pt modelId="{EAA73C44-32F2-4BDE-83A2-1E87A9688A33}" type="parTrans" cxnId="{807C2F14-DF70-4E61-91C4-608F92CFD232}">
      <dgm:prSet/>
      <dgm:spPr/>
      <dgm:t>
        <a:bodyPr/>
        <a:lstStyle/>
        <a:p>
          <a:endParaRPr lang="en-GB"/>
        </a:p>
      </dgm:t>
    </dgm:pt>
    <dgm:pt modelId="{3E212F59-7798-4E62-B41C-7B89D046543F}" type="sibTrans" cxnId="{807C2F14-DF70-4E61-91C4-608F92CFD232}">
      <dgm:prSet/>
      <dgm:spPr/>
      <dgm:t>
        <a:bodyPr/>
        <a:lstStyle/>
        <a:p>
          <a:endParaRPr lang="en-GB"/>
        </a:p>
      </dgm:t>
    </dgm:pt>
    <dgm:pt modelId="{4B015AC9-B898-4777-92CC-8635CCAD8218}" type="pres">
      <dgm:prSet presAssocID="{CDC98A7C-8583-4070-80E4-33837CA34338}" presName="compositeShape" presStyleCnt="0">
        <dgm:presLayoutVars>
          <dgm:chMax val="7"/>
          <dgm:dir/>
          <dgm:resizeHandles val="exact"/>
        </dgm:presLayoutVars>
      </dgm:prSet>
      <dgm:spPr/>
    </dgm:pt>
    <dgm:pt modelId="{DA80B9F6-29C2-4BCD-9185-EDBC5E2B1FDB}" type="pres">
      <dgm:prSet presAssocID="{01FD852D-7AC1-4DCF-A667-AEF096893F21}" presName="circ1" presStyleLbl="vennNode1" presStyleIdx="0" presStyleCnt="2" custLinFactNeighborX="-2129" custLinFactNeighborY="-273"/>
      <dgm:spPr/>
      <dgm:t>
        <a:bodyPr/>
        <a:lstStyle/>
        <a:p>
          <a:endParaRPr lang="en-GB"/>
        </a:p>
      </dgm:t>
    </dgm:pt>
    <dgm:pt modelId="{2317D90B-F067-4B84-A956-1B7F1BD056FC}" type="pres">
      <dgm:prSet presAssocID="{01FD852D-7AC1-4DCF-A667-AEF096893F21}" presName="circ1Tx" presStyleLbl="revTx" presStyleIdx="0" presStyleCnt="0">
        <dgm:presLayoutVars>
          <dgm:chMax val="0"/>
          <dgm:chPref val="0"/>
          <dgm:bulletEnabled val="1"/>
        </dgm:presLayoutVars>
      </dgm:prSet>
      <dgm:spPr/>
      <dgm:t>
        <a:bodyPr/>
        <a:lstStyle/>
        <a:p>
          <a:endParaRPr lang="en-GB"/>
        </a:p>
      </dgm:t>
    </dgm:pt>
    <dgm:pt modelId="{F2A020B7-C9B2-4202-9378-FB27B09C56A4}" type="pres">
      <dgm:prSet presAssocID="{A572F7D3-0E72-443E-9A24-EADDB5903FB8}" presName="circ2" presStyleLbl="vennNode1" presStyleIdx="1" presStyleCnt="2" custLinFactNeighborX="-2129" custLinFactNeighborY="-273"/>
      <dgm:spPr/>
      <dgm:t>
        <a:bodyPr/>
        <a:lstStyle/>
        <a:p>
          <a:endParaRPr lang="en-GB"/>
        </a:p>
      </dgm:t>
    </dgm:pt>
    <dgm:pt modelId="{F77019C8-E390-49A5-9BF6-22AF0DB8C3B4}" type="pres">
      <dgm:prSet presAssocID="{A572F7D3-0E72-443E-9A24-EADDB5903FB8}" presName="circ2Tx" presStyleLbl="revTx" presStyleIdx="0" presStyleCnt="0">
        <dgm:presLayoutVars>
          <dgm:chMax val="0"/>
          <dgm:chPref val="0"/>
          <dgm:bulletEnabled val="1"/>
        </dgm:presLayoutVars>
      </dgm:prSet>
      <dgm:spPr/>
      <dgm:t>
        <a:bodyPr/>
        <a:lstStyle/>
        <a:p>
          <a:endParaRPr lang="en-GB"/>
        </a:p>
      </dgm:t>
    </dgm:pt>
  </dgm:ptLst>
  <dgm:cxnLst>
    <dgm:cxn modelId="{807C2F14-DF70-4E61-91C4-608F92CFD232}" srcId="{CDC98A7C-8583-4070-80E4-33837CA34338}" destId="{A572F7D3-0E72-443E-9A24-EADDB5903FB8}" srcOrd="1" destOrd="0" parTransId="{EAA73C44-32F2-4BDE-83A2-1E87A9688A33}" sibTransId="{3E212F59-7798-4E62-B41C-7B89D046543F}"/>
    <dgm:cxn modelId="{F380A8E1-595F-41F3-B4A9-78AEB844F339}" type="presOf" srcId="{A572F7D3-0E72-443E-9A24-EADDB5903FB8}" destId="{F2A020B7-C9B2-4202-9378-FB27B09C56A4}" srcOrd="0" destOrd="0" presId="urn:microsoft.com/office/officeart/2005/8/layout/venn1"/>
    <dgm:cxn modelId="{ADB9ED9E-45DC-4AC2-AD00-38EF4C7F48AD}" srcId="{CDC98A7C-8583-4070-80E4-33837CA34338}" destId="{01FD852D-7AC1-4DCF-A667-AEF096893F21}" srcOrd="0" destOrd="0" parTransId="{E91F8718-D83C-4748-9050-FF43A87C8B72}" sibTransId="{20736A75-684E-41FD-854B-22556230F06D}"/>
    <dgm:cxn modelId="{AC80189F-ECDF-45F4-AFC9-99FC84AC1877}" type="presOf" srcId="{A572F7D3-0E72-443E-9A24-EADDB5903FB8}" destId="{F77019C8-E390-49A5-9BF6-22AF0DB8C3B4}" srcOrd="1" destOrd="0" presId="urn:microsoft.com/office/officeart/2005/8/layout/venn1"/>
    <dgm:cxn modelId="{BF183C1F-C28A-4871-96F8-DD6DE33B043F}" type="presOf" srcId="{01FD852D-7AC1-4DCF-A667-AEF096893F21}" destId="{DA80B9F6-29C2-4BCD-9185-EDBC5E2B1FDB}" srcOrd="0" destOrd="0" presId="urn:microsoft.com/office/officeart/2005/8/layout/venn1"/>
    <dgm:cxn modelId="{CD85A5A3-1027-4637-885C-8B7C1926F708}" type="presOf" srcId="{01FD852D-7AC1-4DCF-A667-AEF096893F21}" destId="{2317D90B-F067-4B84-A956-1B7F1BD056FC}" srcOrd="1" destOrd="0" presId="urn:microsoft.com/office/officeart/2005/8/layout/venn1"/>
    <dgm:cxn modelId="{84DC068A-F313-42D8-9741-5BB3AD0184C1}" type="presOf" srcId="{CDC98A7C-8583-4070-80E4-33837CA34338}" destId="{4B015AC9-B898-4777-92CC-8635CCAD8218}" srcOrd="0" destOrd="0" presId="urn:microsoft.com/office/officeart/2005/8/layout/venn1"/>
    <dgm:cxn modelId="{6C8FF672-CD19-46D8-81B8-9DB8D3097ABC}" type="presParOf" srcId="{4B015AC9-B898-4777-92CC-8635CCAD8218}" destId="{DA80B9F6-29C2-4BCD-9185-EDBC5E2B1FDB}" srcOrd="0" destOrd="0" presId="urn:microsoft.com/office/officeart/2005/8/layout/venn1"/>
    <dgm:cxn modelId="{FA80EF5E-E064-4006-9F10-BD133C143A31}" type="presParOf" srcId="{4B015AC9-B898-4777-92CC-8635CCAD8218}" destId="{2317D90B-F067-4B84-A956-1B7F1BD056FC}" srcOrd="1" destOrd="0" presId="urn:microsoft.com/office/officeart/2005/8/layout/venn1"/>
    <dgm:cxn modelId="{BC952F75-9368-4CB4-B747-A6C0DFB60C4E}" type="presParOf" srcId="{4B015AC9-B898-4777-92CC-8635CCAD8218}" destId="{F2A020B7-C9B2-4202-9378-FB27B09C56A4}" srcOrd="2" destOrd="0" presId="urn:microsoft.com/office/officeart/2005/8/layout/venn1"/>
    <dgm:cxn modelId="{329D58B9-C8E5-45AD-BD91-7431B077FF9A}" type="presParOf" srcId="{4B015AC9-B898-4777-92CC-8635CCAD8218}" destId="{F77019C8-E390-49A5-9BF6-22AF0DB8C3B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4FF176-555B-4A07-8E4F-7F68FA8CF24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015D719A-1D5B-4B41-898E-79AFDA55C26B}">
      <dgm:prSet phldrT="[Text]" custT="1"/>
      <dgm:spPr/>
      <dgm:t>
        <a:bodyPr/>
        <a:lstStyle/>
        <a:p>
          <a:r>
            <a:rPr lang="en-GB" sz="1600" dirty="0" smtClean="0"/>
            <a:t>Data model</a:t>
          </a:r>
          <a:endParaRPr lang="en-GB" sz="1600" dirty="0"/>
        </a:p>
      </dgm:t>
    </dgm:pt>
    <dgm:pt modelId="{D825A5EB-919A-438A-A74C-7CC85D67D549}" type="parTrans" cxnId="{102C334D-1243-4D7C-883C-79EF3E899365}">
      <dgm:prSet/>
      <dgm:spPr/>
      <dgm:t>
        <a:bodyPr/>
        <a:lstStyle/>
        <a:p>
          <a:endParaRPr lang="en-GB" sz="2400"/>
        </a:p>
      </dgm:t>
    </dgm:pt>
    <dgm:pt modelId="{0BEA38F2-C66D-43DB-B189-23FFCBE202BC}" type="sibTrans" cxnId="{102C334D-1243-4D7C-883C-79EF3E899365}">
      <dgm:prSet/>
      <dgm:spPr/>
      <dgm:t>
        <a:bodyPr/>
        <a:lstStyle/>
        <a:p>
          <a:endParaRPr lang="en-GB" sz="2400"/>
        </a:p>
      </dgm:t>
    </dgm:pt>
    <dgm:pt modelId="{A1976576-B512-40A6-B9A0-DBAB8E956F20}">
      <dgm:prSet custT="1"/>
      <dgm:spPr/>
      <dgm:t>
        <a:bodyPr/>
        <a:lstStyle/>
        <a:p>
          <a:r>
            <a:rPr lang="en-GB" sz="1600" dirty="0" smtClean="0"/>
            <a:t>Data capture</a:t>
          </a:r>
          <a:endParaRPr lang="en-GB" sz="1600" dirty="0"/>
        </a:p>
      </dgm:t>
    </dgm:pt>
    <dgm:pt modelId="{E950C3FE-D252-4441-88C8-18BC4D648A74}" type="parTrans" cxnId="{AC13E3E7-6C1F-4D46-AD81-ADA10D2AF439}">
      <dgm:prSet/>
      <dgm:spPr/>
      <dgm:t>
        <a:bodyPr/>
        <a:lstStyle/>
        <a:p>
          <a:endParaRPr lang="en-GB" sz="2400"/>
        </a:p>
      </dgm:t>
    </dgm:pt>
    <dgm:pt modelId="{DC5DFCD0-7A9E-4257-AE10-DB85DBC14D9B}" type="sibTrans" cxnId="{AC13E3E7-6C1F-4D46-AD81-ADA10D2AF439}">
      <dgm:prSet/>
      <dgm:spPr/>
      <dgm:t>
        <a:bodyPr/>
        <a:lstStyle/>
        <a:p>
          <a:endParaRPr lang="en-GB" sz="2400"/>
        </a:p>
      </dgm:t>
    </dgm:pt>
    <dgm:pt modelId="{BF08953B-CB3F-43F3-B3BB-7569F569184E}">
      <dgm:prSet custT="1"/>
      <dgm:spPr/>
      <dgm:t>
        <a:bodyPr/>
        <a:lstStyle/>
        <a:p>
          <a:r>
            <a:rPr lang="en-GB" sz="1600" dirty="0" smtClean="0"/>
            <a:t>Explore and analyse</a:t>
          </a:r>
          <a:endParaRPr lang="en-GB" sz="1600" dirty="0"/>
        </a:p>
      </dgm:t>
    </dgm:pt>
    <dgm:pt modelId="{EB798CD6-B8D9-49BD-A925-5C395660EDE0}" type="parTrans" cxnId="{2A8ACEF8-039C-4EEF-A28C-B482B09F9036}">
      <dgm:prSet/>
      <dgm:spPr/>
      <dgm:t>
        <a:bodyPr/>
        <a:lstStyle/>
        <a:p>
          <a:endParaRPr lang="en-GB" sz="2400"/>
        </a:p>
      </dgm:t>
    </dgm:pt>
    <dgm:pt modelId="{D97549A3-3935-4B10-BC4E-8EC23BC6E7F2}" type="sibTrans" cxnId="{2A8ACEF8-039C-4EEF-A28C-B482B09F9036}">
      <dgm:prSet/>
      <dgm:spPr/>
      <dgm:t>
        <a:bodyPr/>
        <a:lstStyle/>
        <a:p>
          <a:endParaRPr lang="en-GB" sz="2400"/>
        </a:p>
      </dgm:t>
    </dgm:pt>
    <dgm:pt modelId="{F51BB9F8-381B-45AA-8CE3-ED97F1D08E3E}">
      <dgm:prSet custT="1"/>
      <dgm:spPr/>
      <dgm:t>
        <a:bodyPr/>
        <a:lstStyle/>
        <a:p>
          <a:r>
            <a:rPr lang="en-GB" sz="1600" dirty="0" smtClean="0"/>
            <a:t>Investigate and manage</a:t>
          </a:r>
          <a:endParaRPr lang="en-GB" sz="1600" dirty="0"/>
        </a:p>
      </dgm:t>
    </dgm:pt>
    <dgm:pt modelId="{A4906A19-A52C-4BA9-A1D9-75C194233DDC}" type="parTrans" cxnId="{898D6B52-A16A-41C9-B072-598D2F2B6AA6}">
      <dgm:prSet/>
      <dgm:spPr/>
      <dgm:t>
        <a:bodyPr/>
        <a:lstStyle/>
        <a:p>
          <a:endParaRPr lang="en-GB" sz="2400"/>
        </a:p>
      </dgm:t>
    </dgm:pt>
    <dgm:pt modelId="{0F65608A-7BF2-45EC-ACC3-1E3F09373864}" type="sibTrans" cxnId="{898D6B52-A16A-41C9-B072-598D2F2B6AA6}">
      <dgm:prSet/>
      <dgm:spPr/>
      <dgm:t>
        <a:bodyPr/>
        <a:lstStyle/>
        <a:p>
          <a:endParaRPr lang="en-GB" sz="2400"/>
        </a:p>
      </dgm:t>
    </dgm:pt>
    <dgm:pt modelId="{CFD934B7-A8FB-434C-B945-2DD19D3A8200}">
      <dgm:prSet custT="1"/>
      <dgm:spPr/>
      <dgm:t>
        <a:bodyPr/>
        <a:lstStyle/>
        <a:p>
          <a:r>
            <a:rPr lang="en-GB" sz="1600" dirty="0" smtClean="0"/>
            <a:t>Share the learning</a:t>
          </a:r>
          <a:endParaRPr lang="en-GB" sz="1600" dirty="0"/>
        </a:p>
      </dgm:t>
    </dgm:pt>
    <dgm:pt modelId="{DD5CDCD2-5E1E-4BE0-ADDF-21570F78111D}" type="parTrans" cxnId="{73501A8C-13E2-40CD-A7F7-00BD922FE2B8}">
      <dgm:prSet/>
      <dgm:spPr/>
      <dgm:t>
        <a:bodyPr/>
        <a:lstStyle/>
        <a:p>
          <a:endParaRPr lang="en-GB" sz="2400"/>
        </a:p>
      </dgm:t>
    </dgm:pt>
    <dgm:pt modelId="{0C9BC61C-2F83-4524-A5D6-8CF94A5AD417}" type="sibTrans" cxnId="{73501A8C-13E2-40CD-A7F7-00BD922FE2B8}">
      <dgm:prSet/>
      <dgm:spPr/>
      <dgm:t>
        <a:bodyPr/>
        <a:lstStyle/>
        <a:p>
          <a:endParaRPr lang="en-GB" sz="2400"/>
        </a:p>
      </dgm:t>
    </dgm:pt>
    <dgm:pt modelId="{75F13303-6F9D-45C2-B1A8-664D7CA9E2BF}">
      <dgm:prSet custT="1"/>
      <dgm:spPr/>
      <dgm:t>
        <a:bodyPr/>
        <a:lstStyle/>
        <a:p>
          <a:r>
            <a:rPr lang="en-GB" sz="1600" dirty="0" smtClean="0"/>
            <a:t>Support functions</a:t>
          </a:r>
          <a:endParaRPr lang="en-GB" sz="1600" dirty="0"/>
        </a:p>
      </dgm:t>
    </dgm:pt>
    <dgm:pt modelId="{3A801236-2E93-44C9-883F-E2F154DEC7BD}" type="parTrans" cxnId="{AA7AF450-20D0-4325-B55E-058DE8B542A5}">
      <dgm:prSet/>
      <dgm:spPr/>
      <dgm:t>
        <a:bodyPr/>
        <a:lstStyle/>
        <a:p>
          <a:endParaRPr lang="en-GB" sz="2400"/>
        </a:p>
      </dgm:t>
    </dgm:pt>
    <dgm:pt modelId="{043ACB52-DFAA-405B-A11A-CBDC2A15D92E}" type="sibTrans" cxnId="{AA7AF450-20D0-4325-B55E-058DE8B542A5}">
      <dgm:prSet/>
      <dgm:spPr/>
      <dgm:t>
        <a:bodyPr/>
        <a:lstStyle/>
        <a:p>
          <a:endParaRPr lang="en-GB" sz="2400"/>
        </a:p>
      </dgm:t>
    </dgm:pt>
    <dgm:pt modelId="{E7DF1AA3-787C-4B0C-BEE8-FC146EDD67D5}">
      <dgm:prSet phldrT="[Text]" custT="1"/>
      <dgm:spPr/>
      <dgm:t>
        <a:bodyPr/>
        <a:lstStyle/>
        <a:p>
          <a:r>
            <a:rPr lang="en-GB" sz="1000" dirty="0" smtClean="0"/>
            <a:t>Current dataset</a:t>
          </a:r>
          <a:endParaRPr lang="en-GB" sz="1000" dirty="0"/>
        </a:p>
      </dgm:t>
    </dgm:pt>
    <dgm:pt modelId="{0F5B2A90-236B-4600-B904-8014D590A2CE}" type="parTrans" cxnId="{3C389EB8-FD0E-4563-B2FE-895485405460}">
      <dgm:prSet/>
      <dgm:spPr/>
      <dgm:t>
        <a:bodyPr/>
        <a:lstStyle/>
        <a:p>
          <a:endParaRPr lang="en-GB" sz="2400"/>
        </a:p>
      </dgm:t>
    </dgm:pt>
    <dgm:pt modelId="{9AC60660-15FB-4924-8AD2-4D08D0354F2C}" type="sibTrans" cxnId="{3C389EB8-FD0E-4563-B2FE-895485405460}">
      <dgm:prSet/>
      <dgm:spPr/>
      <dgm:t>
        <a:bodyPr/>
        <a:lstStyle/>
        <a:p>
          <a:endParaRPr lang="en-GB" sz="2400"/>
        </a:p>
      </dgm:t>
    </dgm:pt>
    <dgm:pt modelId="{0A857E36-F7CF-4B52-9A1F-A9E491E0294B}">
      <dgm:prSet phldrT="[Text]" custT="1"/>
      <dgm:spPr/>
      <dgm:t>
        <a:bodyPr/>
        <a:lstStyle/>
        <a:p>
          <a:r>
            <a:rPr lang="en-GB" sz="1000" dirty="0" smtClean="0"/>
            <a:t>Expanded dataset</a:t>
          </a:r>
          <a:endParaRPr lang="en-GB" sz="1000" dirty="0"/>
        </a:p>
      </dgm:t>
    </dgm:pt>
    <dgm:pt modelId="{61387629-17CE-49EA-A783-ADCC1DDF5BFA}" type="parTrans" cxnId="{CC9C1331-64AC-4BC6-9491-9E3907D79CA6}">
      <dgm:prSet/>
      <dgm:spPr/>
      <dgm:t>
        <a:bodyPr/>
        <a:lstStyle/>
        <a:p>
          <a:endParaRPr lang="en-GB" sz="2400"/>
        </a:p>
      </dgm:t>
    </dgm:pt>
    <dgm:pt modelId="{87D16C41-6974-4D35-9587-059CB4693EEB}" type="sibTrans" cxnId="{CC9C1331-64AC-4BC6-9491-9E3907D79CA6}">
      <dgm:prSet/>
      <dgm:spPr/>
      <dgm:t>
        <a:bodyPr/>
        <a:lstStyle/>
        <a:p>
          <a:endParaRPr lang="en-GB" sz="2400"/>
        </a:p>
      </dgm:t>
    </dgm:pt>
    <dgm:pt modelId="{34F5D942-1C89-4C4F-860A-CEC0E0ECE49E}">
      <dgm:prSet phldrT="[Text]" custT="1"/>
      <dgm:spPr/>
      <dgm:t>
        <a:bodyPr/>
        <a:lstStyle/>
        <a:p>
          <a:r>
            <a:rPr lang="en-GB" sz="1000" dirty="0" smtClean="0"/>
            <a:t>Combined datasets (NRLS &amp; STEIS)</a:t>
          </a:r>
          <a:endParaRPr lang="en-GB" sz="1000" dirty="0"/>
        </a:p>
      </dgm:t>
    </dgm:pt>
    <dgm:pt modelId="{A13733FB-09E5-400D-A41A-1B8059A00173}" type="parTrans" cxnId="{5DAB4450-2E36-41DA-BE62-5DE10769EC09}">
      <dgm:prSet/>
      <dgm:spPr/>
      <dgm:t>
        <a:bodyPr/>
        <a:lstStyle/>
        <a:p>
          <a:endParaRPr lang="en-GB" sz="2400"/>
        </a:p>
      </dgm:t>
    </dgm:pt>
    <dgm:pt modelId="{22C25B63-B6C4-4128-9D30-2C177DCE0024}" type="sibTrans" cxnId="{5DAB4450-2E36-41DA-BE62-5DE10769EC09}">
      <dgm:prSet/>
      <dgm:spPr/>
      <dgm:t>
        <a:bodyPr/>
        <a:lstStyle/>
        <a:p>
          <a:endParaRPr lang="en-GB" sz="2400"/>
        </a:p>
      </dgm:t>
    </dgm:pt>
    <dgm:pt modelId="{B4282956-C04A-4F35-A84A-1CC19DA18DED}">
      <dgm:prSet phldrT="[Text]" custT="1"/>
      <dgm:spPr/>
      <dgm:t>
        <a:bodyPr/>
        <a:lstStyle/>
        <a:p>
          <a:r>
            <a:rPr lang="en-GB" sz="1000" dirty="0" smtClean="0"/>
            <a:t>Re-engineered dataset</a:t>
          </a:r>
          <a:endParaRPr lang="en-GB" sz="1000" dirty="0"/>
        </a:p>
      </dgm:t>
    </dgm:pt>
    <dgm:pt modelId="{002AD1BB-3D84-4793-B597-AC223A0D69C8}" type="parTrans" cxnId="{85574278-C09F-4813-BFD4-49028D8952C8}">
      <dgm:prSet/>
      <dgm:spPr/>
      <dgm:t>
        <a:bodyPr/>
        <a:lstStyle/>
        <a:p>
          <a:endParaRPr lang="en-GB" sz="2400"/>
        </a:p>
      </dgm:t>
    </dgm:pt>
    <dgm:pt modelId="{9335CAB0-C6A3-48EB-94D2-FE9C2009D8B2}" type="sibTrans" cxnId="{85574278-C09F-4813-BFD4-49028D8952C8}">
      <dgm:prSet/>
      <dgm:spPr/>
      <dgm:t>
        <a:bodyPr/>
        <a:lstStyle/>
        <a:p>
          <a:endParaRPr lang="en-GB" sz="2400"/>
        </a:p>
      </dgm:t>
    </dgm:pt>
    <dgm:pt modelId="{64930AE0-B49F-4CD9-BF94-46D7EDEADCCC}">
      <dgm:prSet phldrT="[Text]" custT="1"/>
      <dgm:spPr/>
      <dgm:t>
        <a:bodyPr/>
        <a:lstStyle/>
        <a:p>
          <a:r>
            <a:rPr lang="es-ES" sz="1000" dirty="0" smtClean="0"/>
            <a:t>RCA, SEA, causal </a:t>
          </a:r>
          <a:r>
            <a:rPr lang="es-ES" sz="1000" dirty="0" err="1" smtClean="0"/>
            <a:t>factors</a:t>
          </a:r>
          <a:r>
            <a:rPr lang="es-ES" sz="1000" dirty="0" smtClean="0"/>
            <a:t>, </a:t>
          </a:r>
          <a:r>
            <a:rPr lang="es-ES" sz="1000" dirty="0" err="1" smtClean="0"/>
            <a:t>etc</a:t>
          </a:r>
          <a:endParaRPr lang="en-GB" sz="1000" dirty="0"/>
        </a:p>
      </dgm:t>
    </dgm:pt>
    <dgm:pt modelId="{932014D4-F71D-48A2-9085-C096C071C587}" type="parTrans" cxnId="{D23748BD-1241-41CA-80FC-AA0CBC35E2A2}">
      <dgm:prSet/>
      <dgm:spPr/>
      <dgm:t>
        <a:bodyPr/>
        <a:lstStyle/>
        <a:p>
          <a:endParaRPr lang="en-GB" sz="2400"/>
        </a:p>
      </dgm:t>
    </dgm:pt>
    <dgm:pt modelId="{9F04249F-194D-40B2-B2BF-7AF32EA41C05}" type="sibTrans" cxnId="{D23748BD-1241-41CA-80FC-AA0CBC35E2A2}">
      <dgm:prSet/>
      <dgm:spPr/>
      <dgm:t>
        <a:bodyPr/>
        <a:lstStyle/>
        <a:p>
          <a:endParaRPr lang="en-GB" sz="2400"/>
        </a:p>
      </dgm:t>
    </dgm:pt>
    <dgm:pt modelId="{D0B1CA66-0E3B-44A7-A8E1-1A3840481988}">
      <dgm:prSet phldrT="[Text]" custT="1"/>
      <dgm:spPr/>
      <dgm:t>
        <a:bodyPr/>
        <a:lstStyle/>
        <a:p>
          <a:r>
            <a:rPr lang="en-GB" sz="1000" dirty="0" smtClean="0"/>
            <a:t>User generated tagging and coding</a:t>
          </a:r>
          <a:endParaRPr lang="en-GB" sz="1000" dirty="0"/>
        </a:p>
      </dgm:t>
    </dgm:pt>
    <dgm:pt modelId="{0A0D172D-072F-446C-9FD9-BE1FC45232D2}" type="parTrans" cxnId="{D4332B95-D960-413A-80BF-B8848B2E7A06}">
      <dgm:prSet/>
      <dgm:spPr/>
      <dgm:t>
        <a:bodyPr/>
        <a:lstStyle/>
        <a:p>
          <a:endParaRPr lang="en-GB" sz="2400"/>
        </a:p>
      </dgm:t>
    </dgm:pt>
    <dgm:pt modelId="{E6E2BCA6-E1B7-40C6-9D41-D9FFB8338E5E}" type="sibTrans" cxnId="{D4332B95-D960-413A-80BF-B8848B2E7A06}">
      <dgm:prSet/>
      <dgm:spPr/>
      <dgm:t>
        <a:bodyPr/>
        <a:lstStyle/>
        <a:p>
          <a:endParaRPr lang="en-GB" sz="2400"/>
        </a:p>
      </dgm:t>
    </dgm:pt>
    <dgm:pt modelId="{D5A7F9DB-2636-466E-94E8-A9B2BAC413DE}">
      <dgm:prSet custT="1"/>
      <dgm:spPr/>
      <dgm:t>
        <a:bodyPr/>
        <a:lstStyle/>
        <a:p>
          <a:r>
            <a:rPr lang="en-GB" sz="1000" dirty="0" err="1" smtClean="0"/>
            <a:t>eForms</a:t>
          </a:r>
          <a:r>
            <a:rPr lang="en-GB" sz="1000" dirty="0" smtClean="0"/>
            <a:t> and web interfaces</a:t>
          </a:r>
          <a:endParaRPr lang="en-GB" sz="1000" dirty="0"/>
        </a:p>
      </dgm:t>
    </dgm:pt>
    <dgm:pt modelId="{FC6876C0-3A42-462D-BDE5-9F23A18DA7C7}" type="parTrans" cxnId="{8ECA6D11-309A-4A2D-9586-39947816BBF8}">
      <dgm:prSet/>
      <dgm:spPr/>
      <dgm:t>
        <a:bodyPr/>
        <a:lstStyle/>
        <a:p>
          <a:endParaRPr lang="en-GB" sz="2400"/>
        </a:p>
      </dgm:t>
    </dgm:pt>
    <dgm:pt modelId="{D6166AD9-BE20-45BA-A643-A649ECDCB813}" type="sibTrans" cxnId="{8ECA6D11-309A-4A2D-9586-39947816BBF8}">
      <dgm:prSet/>
      <dgm:spPr/>
      <dgm:t>
        <a:bodyPr/>
        <a:lstStyle/>
        <a:p>
          <a:endParaRPr lang="en-GB" sz="2400"/>
        </a:p>
      </dgm:t>
    </dgm:pt>
    <dgm:pt modelId="{A95B5C3B-701E-4F38-8607-D9BF73B16305}">
      <dgm:prSet custT="1"/>
      <dgm:spPr/>
      <dgm:t>
        <a:bodyPr/>
        <a:lstStyle/>
        <a:p>
          <a:r>
            <a:rPr lang="en-GB" sz="1000" smtClean="0"/>
            <a:t>LRMS batch upload</a:t>
          </a:r>
          <a:endParaRPr lang="en-GB" sz="1000" dirty="0"/>
        </a:p>
      </dgm:t>
    </dgm:pt>
    <dgm:pt modelId="{69B53434-0B95-4D06-8906-F9E46FD80CAA}" type="parTrans" cxnId="{F383DA72-DA03-4502-84B8-FBBDD6EC90D2}">
      <dgm:prSet/>
      <dgm:spPr/>
      <dgm:t>
        <a:bodyPr/>
        <a:lstStyle/>
        <a:p>
          <a:endParaRPr lang="en-GB" sz="2400"/>
        </a:p>
      </dgm:t>
    </dgm:pt>
    <dgm:pt modelId="{2154A5D9-5819-485B-AD92-ECF3E46C0173}" type="sibTrans" cxnId="{F383DA72-DA03-4502-84B8-FBBDD6EC90D2}">
      <dgm:prSet/>
      <dgm:spPr/>
      <dgm:t>
        <a:bodyPr/>
        <a:lstStyle/>
        <a:p>
          <a:endParaRPr lang="en-GB" sz="2400"/>
        </a:p>
      </dgm:t>
    </dgm:pt>
    <dgm:pt modelId="{D1FE3CBF-A1FB-4FE6-8612-BC1A9946DADB}">
      <dgm:prSet custT="1"/>
      <dgm:spPr/>
      <dgm:t>
        <a:bodyPr/>
        <a:lstStyle/>
        <a:p>
          <a:r>
            <a:rPr lang="en-GB" sz="1000" dirty="0" smtClean="0"/>
            <a:t>LRMS synchronisation</a:t>
          </a:r>
          <a:endParaRPr lang="en-GB" sz="1000" dirty="0"/>
        </a:p>
      </dgm:t>
    </dgm:pt>
    <dgm:pt modelId="{A38E3AE1-F16A-427C-9DEF-2056FF9B5DD6}" type="parTrans" cxnId="{60C0E661-1FE3-4BB2-800A-1FA5A6FFA99B}">
      <dgm:prSet/>
      <dgm:spPr/>
      <dgm:t>
        <a:bodyPr/>
        <a:lstStyle/>
        <a:p>
          <a:endParaRPr lang="en-GB" sz="2400"/>
        </a:p>
      </dgm:t>
    </dgm:pt>
    <dgm:pt modelId="{885A4918-0577-442A-861E-EC5F3D86E30B}" type="sibTrans" cxnId="{60C0E661-1FE3-4BB2-800A-1FA5A6FFA99B}">
      <dgm:prSet/>
      <dgm:spPr/>
      <dgm:t>
        <a:bodyPr/>
        <a:lstStyle/>
        <a:p>
          <a:endParaRPr lang="en-GB" sz="2400"/>
        </a:p>
      </dgm:t>
    </dgm:pt>
    <dgm:pt modelId="{F59868CA-CCAD-4076-92FA-C67D6B7C5955}">
      <dgm:prSet custT="1"/>
      <dgm:spPr/>
      <dgm:t>
        <a:bodyPr/>
        <a:lstStyle/>
        <a:p>
          <a:r>
            <a:rPr lang="en-GB" sz="1000" dirty="0" smtClean="0"/>
            <a:t>Integration with other info systems</a:t>
          </a:r>
          <a:endParaRPr lang="en-GB" sz="1000" dirty="0"/>
        </a:p>
      </dgm:t>
    </dgm:pt>
    <dgm:pt modelId="{5A50D10C-70CC-401E-A376-1A4E65573B13}" type="parTrans" cxnId="{5138FFE1-7153-4F1A-B452-04E4ECE4DD1A}">
      <dgm:prSet/>
      <dgm:spPr/>
      <dgm:t>
        <a:bodyPr/>
        <a:lstStyle/>
        <a:p>
          <a:endParaRPr lang="en-GB" sz="2400"/>
        </a:p>
      </dgm:t>
    </dgm:pt>
    <dgm:pt modelId="{B6B9B173-6B11-4721-B216-DE5AA89BB98F}" type="sibTrans" cxnId="{5138FFE1-7153-4F1A-B452-04E4ECE4DD1A}">
      <dgm:prSet/>
      <dgm:spPr/>
      <dgm:t>
        <a:bodyPr/>
        <a:lstStyle/>
        <a:p>
          <a:endParaRPr lang="en-GB" sz="2400"/>
        </a:p>
      </dgm:t>
    </dgm:pt>
    <dgm:pt modelId="{E7043CAB-6465-4372-9611-046A00B6E2E9}">
      <dgm:prSet custT="1"/>
      <dgm:spPr/>
      <dgm:t>
        <a:bodyPr/>
        <a:lstStyle/>
        <a:p>
          <a:r>
            <a:rPr lang="en-GB" sz="1000" dirty="0" smtClean="0"/>
            <a:t>Mobile devices</a:t>
          </a:r>
          <a:endParaRPr lang="en-GB" sz="1000" dirty="0"/>
        </a:p>
      </dgm:t>
    </dgm:pt>
    <dgm:pt modelId="{E3FA6573-9A43-494D-9C93-7E397E369DC1}" type="parTrans" cxnId="{010769D2-02C8-4AA8-9F55-DD5B04C8D127}">
      <dgm:prSet/>
      <dgm:spPr/>
      <dgm:t>
        <a:bodyPr/>
        <a:lstStyle/>
        <a:p>
          <a:endParaRPr lang="en-GB" sz="2400"/>
        </a:p>
      </dgm:t>
    </dgm:pt>
    <dgm:pt modelId="{C2883D7B-B104-443D-BDC3-2B414148C8C0}" type="sibTrans" cxnId="{010769D2-02C8-4AA8-9F55-DD5B04C8D127}">
      <dgm:prSet/>
      <dgm:spPr/>
      <dgm:t>
        <a:bodyPr/>
        <a:lstStyle/>
        <a:p>
          <a:endParaRPr lang="en-GB" sz="2400"/>
        </a:p>
      </dgm:t>
    </dgm:pt>
    <dgm:pt modelId="{748053F9-0A9D-4D5D-B661-15F0E793DA45}">
      <dgm:prSet custT="1"/>
      <dgm:spPr/>
      <dgm:t>
        <a:bodyPr/>
        <a:lstStyle/>
        <a:p>
          <a:r>
            <a:rPr lang="en-GB" sz="1000" dirty="0" smtClean="0"/>
            <a:t>Data sharing agreements</a:t>
          </a:r>
          <a:endParaRPr lang="en-GB" sz="1000" dirty="0"/>
        </a:p>
      </dgm:t>
    </dgm:pt>
    <dgm:pt modelId="{052A57D4-1A7E-49FB-9561-B2E12AAE1341}" type="parTrans" cxnId="{648D3E45-0358-45B8-9AB1-5643E7C014C2}">
      <dgm:prSet/>
      <dgm:spPr/>
      <dgm:t>
        <a:bodyPr/>
        <a:lstStyle/>
        <a:p>
          <a:endParaRPr lang="en-GB" sz="2400"/>
        </a:p>
      </dgm:t>
    </dgm:pt>
    <dgm:pt modelId="{FDC085E4-AE6C-42B3-8C55-5511E938A9DE}" type="sibTrans" cxnId="{648D3E45-0358-45B8-9AB1-5643E7C014C2}">
      <dgm:prSet/>
      <dgm:spPr/>
      <dgm:t>
        <a:bodyPr/>
        <a:lstStyle/>
        <a:p>
          <a:endParaRPr lang="en-GB" sz="2400"/>
        </a:p>
      </dgm:t>
    </dgm:pt>
    <dgm:pt modelId="{23EC820F-31FB-470A-B45B-B8DFDC6EA094}">
      <dgm:prSet custT="1"/>
      <dgm:spPr/>
      <dgm:t>
        <a:bodyPr/>
        <a:lstStyle/>
        <a:p>
          <a:r>
            <a:rPr lang="en-GB" sz="1000" dirty="0" smtClean="0"/>
            <a:t>Web accessible analytical tools</a:t>
          </a:r>
          <a:endParaRPr lang="en-GB" sz="1000" dirty="0"/>
        </a:p>
      </dgm:t>
    </dgm:pt>
    <dgm:pt modelId="{F6BACF62-7CA3-4716-BC05-45CB50556D6E}" type="parTrans" cxnId="{E080A804-1984-4B1B-B46F-B23F1FF5970D}">
      <dgm:prSet/>
      <dgm:spPr/>
      <dgm:t>
        <a:bodyPr/>
        <a:lstStyle/>
        <a:p>
          <a:endParaRPr lang="en-GB" sz="2400"/>
        </a:p>
      </dgm:t>
    </dgm:pt>
    <dgm:pt modelId="{DC1609C3-B0ED-4E6C-8568-47706C58E2E5}" type="sibTrans" cxnId="{E080A804-1984-4B1B-B46F-B23F1FF5970D}">
      <dgm:prSet/>
      <dgm:spPr/>
      <dgm:t>
        <a:bodyPr/>
        <a:lstStyle/>
        <a:p>
          <a:endParaRPr lang="en-GB" sz="2400"/>
        </a:p>
      </dgm:t>
    </dgm:pt>
    <dgm:pt modelId="{28450F86-3EF8-4AE4-A5AB-43200DA34B3E}">
      <dgm:prSet custT="1"/>
      <dgm:spPr/>
      <dgm:t>
        <a:bodyPr/>
        <a:lstStyle/>
        <a:p>
          <a:r>
            <a:rPr lang="en-GB" sz="1000" dirty="0" smtClean="0"/>
            <a:t>National feedback and clinical review</a:t>
          </a:r>
          <a:endParaRPr lang="en-GB" sz="1000" dirty="0"/>
        </a:p>
      </dgm:t>
    </dgm:pt>
    <dgm:pt modelId="{BD85EE1B-8674-4471-9BE5-7BE47AF63090}" type="parTrans" cxnId="{96109BB4-40B9-47BC-982D-FCCD4CEA4BAF}">
      <dgm:prSet/>
      <dgm:spPr/>
      <dgm:t>
        <a:bodyPr/>
        <a:lstStyle/>
        <a:p>
          <a:endParaRPr lang="en-GB" sz="2400"/>
        </a:p>
      </dgm:t>
    </dgm:pt>
    <dgm:pt modelId="{F9EB6954-F0A4-4206-89E6-1053CF663619}" type="sibTrans" cxnId="{96109BB4-40B9-47BC-982D-FCCD4CEA4BAF}">
      <dgm:prSet/>
      <dgm:spPr/>
      <dgm:t>
        <a:bodyPr/>
        <a:lstStyle/>
        <a:p>
          <a:endParaRPr lang="en-GB" sz="2400"/>
        </a:p>
      </dgm:t>
    </dgm:pt>
    <dgm:pt modelId="{5F82CCCF-B140-45BA-B3CD-86BB96AE3633}">
      <dgm:prSet custT="1"/>
      <dgm:spPr/>
      <dgm:t>
        <a:bodyPr/>
        <a:lstStyle/>
        <a:p>
          <a:r>
            <a:rPr lang="en-GB" sz="1000" dirty="0" smtClean="0"/>
            <a:t>Free-text </a:t>
          </a:r>
          <a:r>
            <a:rPr lang="en-GB" sz="1000" smtClean="0"/>
            <a:t>and data mining </a:t>
          </a:r>
          <a:endParaRPr lang="en-GB" sz="1000" dirty="0"/>
        </a:p>
      </dgm:t>
    </dgm:pt>
    <dgm:pt modelId="{E41E8D7E-5F2C-4DDC-8333-F214477FE50E}" type="parTrans" cxnId="{056CF63E-71ED-4F88-ABD2-D2916223746C}">
      <dgm:prSet/>
      <dgm:spPr/>
      <dgm:t>
        <a:bodyPr/>
        <a:lstStyle/>
        <a:p>
          <a:endParaRPr lang="en-GB" sz="2400"/>
        </a:p>
      </dgm:t>
    </dgm:pt>
    <dgm:pt modelId="{7497E326-48B9-4300-B327-AAB89035FC55}" type="sibTrans" cxnId="{056CF63E-71ED-4F88-ABD2-D2916223746C}">
      <dgm:prSet/>
      <dgm:spPr/>
      <dgm:t>
        <a:bodyPr/>
        <a:lstStyle/>
        <a:p>
          <a:endParaRPr lang="en-GB" sz="2400"/>
        </a:p>
      </dgm:t>
    </dgm:pt>
    <dgm:pt modelId="{74B9C6F9-FA09-40D2-9C2F-00B54C266D9F}">
      <dgm:prSet custT="1"/>
      <dgm:spPr/>
      <dgm:t>
        <a:bodyPr/>
        <a:lstStyle/>
        <a:p>
          <a:r>
            <a:rPr lang="en-GB" sz="1000" dirty="0" smtClean="0"/>
            <a:t>Thematic and qualitative analysis</a:t>
          </a:r>
          <a:endParaRPr lang="en-GB" sz="1000" dirty="0"/>
        </a:p>
      </dgm:t>
    </dgm:pt>
    <dgm:pt modelId="{D2DBCD86-30A1-4A61-8ADE-CC1934440BC8}" type="parTrans" cxnId="{7A5A826F-7260-480D-A00C-D84AB73C1A94}">
      <dgm:prSet/>
      <dgm:spPr/>
      <dgm:t>
        <a:bodyPr/>
        <a:lstStyle/>
        <a:p>
          <a:endParaRPr lang="en-GB" sz="2400"/>
        </a:p>
      </dgm:t>
    </dgm:pt>
    <dgm:pt modelId="{E15FD656-FC92-4C8B-BF52-949F381D04E1}" type="sibTrans" cxnId="{7A5A826F-7260-480D-A00C-D84AB73C1A94}">
      <dgm:prSet/>
      <dgm:spPr/>
      <dgm:t>
        <a:bodyPr/>
        <a:lstStyle/>
        <a:p>
          <a:endParaRPr lang="en-GB" sz="2400"/>
        </a:p>
      </dgm:t>
    </dgm:pt>
    <dgm:pt modelId="{FAFA7CE9-3E19-4545-A046-EF1E02C8DD79}">
      <dgm:prSet custT="1"/>
      <dgm:spPr/>
      <dgm:t>
        <a:bodyPr/>
        <a:lstStyle/>
        <a:p>
          <a:r>
            <a:rPr lang="en-GB" sz="1000" dirty="0" smtClean="0"/>
            <a:t>Risk analysis and safety monitoring</a:t>
          </a:r>
          <a:endParaRPr lang="en-GB" sz="1000" dirty="0"/>
        </a:p>
      </dgm:t>
    </dgm:pt>
    <dgm:pt modelId="{5E78B7CE-0F47-4D92-B754-935060A3C4C4}" type="parTrans" cxnId="{97DC6693-2B17-4BE5-B60F-AAF505AAC2C2}">
      <dgm:prSet/>
      <dgm:spPr/>
      <dgm:t>
        <a:bodyPr/>
        <a:lstStyle/>
        <a:p>
          <a:endParaRPr lang="en-GB" sz="2400"/>
        </a:p>
      </dgm:t>
    </dgm:pt>
    <dgm:pt modelId="{BE9C6990-3692-4E23-A5C8-90B4DBA013B8}" type="sibTrans" cxnId="{97DC6693-2B17-4BE5-B60F-AAF505AAC2C2}">
      <dgm:prSet/>
      <dgm:spPr/>
      <dgm:t>
        <a:bodyPr/>
        <a:lstStyle/>
        <a:p>
          <a:endParaRPr lang="en-GB" sz="2400"/>
        </a:p>
      </dgm:t>
    </dgm:pt>
    <dgm:pt modelId="{35896619-D572-408A-86D4-C14719C52F8B}">
      <dgm:prSet custT="1"/>
      <dgm:spPr/>
      <dgm:t>
        <a:bodyPr/>
        <a:lstStyle/>
        <a:p>
          <a:r>
            <a:rPr lang="en-GB" sz="1000" dirty="0" smtClean="0"/>
            <a:t>Clinical and specialist analysis</a:t>
          </a:r>
          <a:endParaRPr lang="en-GB" sz="1000" dirty="0"/>
        </a:p>
      </dgm:t>
    </dgm:pt>
    <dgm:pt modelId="{F6E1392A-CDD6-48C6-9203-A2A2A6C56767}" type="parTrans" cxnId="{9D814E82-838F-465C-B1A7-538A0893D261}">
      <dgm:prSet/>
      <dgm:spPr/>
      <dgm:t>
        <a:bodyPr/>
        <a:lstStyle/>
        <a:p>
          <a:endParaRPr lang="en-GB" sz="2400"/>
        </a:p>
      </dgm:t>
    </dgm:pt>
    <dgm:pt modelId="{6B109247-3549-4C62-BEA6-45BBF0D54ECF}" type="sibTrans" cxnId="{9D814E82-838F-465C-B1A7-538A0893D261}">
      <dgm:prSet/>
      <dgm:spPr/>
      <dgm:t>
        <a:bodyPr/>
        <a:lstStyle/>
        <a:p>
          <a:endParaRPr lang="en-GB" sz="2400"/>
        </a:p>
      </dgm:t>
    </dgm:pt>
    <dgm:pt modelId="{7980D3A4-5A95-4144-9B4A-00DE3BDF5029}">
      <dgm:prSet custT="1"/>
      <dgm:spPr/>
      <dgm:t>
        <a:bodyPr/>
        <a:lstStyle/>
        <a:p>
          <a:r>
            <a:rPr lang="en-GB" sz="1000" dirty="0" smtClean="0"/>
            <a:t>Incident workflow and management </a:t>
          </a:r>
          <a:endParaRPr lang="en-GB" sz="1000" dirty="0"/>
        </a:p>
      </dgm:t>
    </dgm:pt>
    <dgm:pt modelId="{EA26E9B6-BE7D-4138-9D6F-5091C9D49723}" type="parTrans" cxnId="{E0B10C2A-3A3F-4454-A718-495C8260B7B9}">
      <dgm:prSet/>
      <dgm:spPr/>
      <dgm:t>
        <a:bodyPr/>
        <a:lstStyle/>
        <a:p>
          <a:endParaRPr lang="en-GB" sz="2400"/>
        </a:p>
      </dgm:t>
    </dgm:pt>
    <dgm:pt modelId="{77C1FA4B-0093-4F26-8C57-71734DDDE786}" type="sibTrans" cxnId="{E0B10C2A-3A3F-4454-A718-495C8260B7B9}">
      <dgm:prSet/>
      <dgm:spPr/>
      <dgm:t>
        <a:bodyPr/>
        <a:lstStyle/>
        <a:p>
          <a:endParaRPr lang="en-GB" sz="2400"/>
        </a:p>
      </dgm:t>
    </dgm:pt>
    <dgm:pt modelId="{DCA2F50D-8378-4C41-8061-72256FC78641}">
      <dgm:prSet custT="1"/>
      <dgm:spPr/>
      <dgm:t>
        <a:bodyPr/>
        <a:lstStyle/>
        <a:p>
          <a:r>
            <a:rPr lang="en-GB" sz="1000" dirty="0" smtClean="0"/>
            <a:t>Collaborative workgroups</a:t>
          </a:r>
          <a:endParaRPr lang="en-GB" sz="1000" dirty="0"/>
        </a:p>
      </dgm:t>
    </dgm:pt>
    <dgm:pt modelId="{E5099D24-A1BC-4682-88CB-8423532E67CA}" type="parTrans" cxnId="{A16615AE-A889-42C6-885D-92A9A309E6A9}">
      <dgm:prSet/>
      <dgm:spPr/>
      <dgm:t>
        <a:bodyPr/>
        <a:lstStyle/>
        <a:p>
          <a:endParaRPr lang="en-GB" sz="2400"/>
        </a:p>
      </dgm:t>
    </dgm:pt>
    <dgm:pt modelId="{9DCF72C8-2489-4F70-85F3-A57378A9DE2F}" type="sibTrans" cxnId="{A16615AE-A889-42C6-885D-92A9A309E6A9}">
      <dgm:prSet/>
      <dgm:spPr/>
      <dgm:t>
        <a:bodyPr/>
        <a:lstStyle/>
        <a:p>
          <a:endParaRPr lang="en-GB" sz="2400"/>
        </a:p>
      </dgm:t>
    </dgm:pt>
    <dgm:pt modelId="{46E176E4-76AC-433F-A7F3-8BCB7D509069}">
      <dgm:prSet custT="1"/>
      <dgm:spPr/>
      <dgm:t>
        <a:bodyPr/>
        <a:lstStyle/>
        <a:p>
          <a:r>
            <a:rPr lang="en-GB" sz="1000" dirty="0" smtClean="0"/>
            <a:t>Schedule and coordinate tasks</a:t>
          </a:r>
          <a:endParaRPr lang="en-GB" sz="1000" dirty="0"/>
        </a:p>
      </dgm:t>
    </dgm:pt>
    <dgm:pt modelId="{6908FA79-B8B2-4451-8C94-CE5EC7BC6E2A}" type="parTrans" cxnId="{34065609-ECAD-4E87-BC3F-3FFC5C9867EC}">
      <dgm:prSet/>
      <dgm:spPr/>
      <dgm:t>
        <a:bodyPr/>
        <a:lstStyle/>
        <a:p>
          <a:endParaRPr lang="en-GB" sz="2400"/>
        </a:p>
      </dgm:t>
    </dgm:pt>
    <dgm:pt modelId="{B0DAF729-D7BC-42D1-96BF-2232E26AC20E}" type="sibTrans" cxnId="{34065609-ECAD-4E87-BC3F-3FFC5C9867EC}">
      <dgm:prSet/>
      <dgm:spPr/>
      <dgm:t>
        <a:bodyPr/>
        <a:lstStyle/>
        <a:p>
          <a:endParaRPr lang="en-GB" sz="2400"/>
        </a:p>
      </dgm:t>
    </dgm:pt>
    <dgm:pt modelId="{77F564BB-75E4-4408-8417-CA63127705DA}">
      <dgm:prSet custT="1"/>
      <dgm:spPr/>
      <dgm:t>
        <a:bodyPr/>
        <a:lstStyle/>
        <a:p>
          <a:r>
            <a:rPr lang="en-GB" sz="1000" dirty="0" smtClean="0"/>
            <a:t>Define lessons and action plans</a:t>
          </a:r>
          <a:endParaRPr lang="en-GB" sz="1000" dirty="0"/>
        </a:p>
      </dgm:t>
    </dgm:pt>
    <dgm:pt modelId="{A94172DF-58DB-4671-BA4A-D315E5D893C6}" type="parTrans" cxnId="{2D4378D1-33F2-4967-8808-EBB4B37E4355}">
      <dgm:prSet/>
      <dgm:spPr/>
      <dgm:t>
        <a:bodyPr/>
        <a:lstStyle/>
        <a:p>
          <a:endParaRPr lang="en-GB" sz="2400"/>
        </a:p>
      </dgm:t>
    </dgm:pt>
    <dgm:pt modelId="{C795774A-905C-4A3B-9110-269EB9FAED04}" type="sibTrans" cxnId="{2D4378D1-33F2-4967-8808-EBB4B37E4355}">
      <dgm:prSet/>
      <dgm:spPr/>
      <dgm:t>
        <a:bodyPr/>
        <a:lstStyle/>
        <a:p>
          <a:endParaRPr lang="en-GB" sz="2400"/>
        </a:p>
      </dgm:t>
    </dgm:pt>
    <dgm:pt modelId="{C7582F55-DE64-4B5C-9014-96EDE9135302}">
      <dgm:prSet custT="1"/>
      <dgm:spPr/>
      <dgm:t>
        <a:bodyPr/>
        <a:lstStyle/>
        <a:p>
          <a:r>
            <a:rPr lang="en-GB" sz="1000" dirty="0" smtClean="0"/>
            <a:t>Monitor and assure implementation</a:t>
          </a:r>
          <a:endParaRPr lang="en-GB" sz="1000" dirty="0"/>
        </a:p>
      </dgm:t>
    </dgm:pt>
    <dgm:pt modelId="{24086147-4B2D-4BF9-B50B-9A1E0820C344}" type="parTrans" cxnId="{035C4B67-198D-4C3E-B3B1-41133E2AAF04}">
      <dgm:prSet/>
      <dgm:spPr/>
      <dgm:t>
        <a:bodyPr/>
        <a:lstStyle/>
        <a:p>
          <a:endParaRPr lang="en-GB" sz="2400"/>
        </a:p>
      </dgm:t>
    </dgm:pt>
    <dgm:pt modelId="{C9289A38-4D5A-41EC-9292-B619EC432954}" type="sibTrans" cxnId="{035C4B67-198D-4C3E-B3B1-41133E2AAF04}">
      <dgm:prSet/>
      <dgm:spPr/>
      <dgm:t>
        <a:bodyPr/>
        <a:lstStyle/>
        <a:p>
          <a:endParaRPr lang="en-GB" sz="2400"/>
        </a:p>
      </dgm:t>
    </dgm:pt>
    <dgm:pt modelId="{03395EF6-A7AF-4C2B-BDE1-DC63E443D1E4}">
      <dgm:prSet custT="1"/>
      <dgm:spPr/>
      <dgm:t>
        <a:bodyPr/>
        <a:lstStyle/>
        <a:p>
          <a:r>
            <a:rPr lang="en-GB" sz="1000" dirty="0" smtClean="0"/>
            <a:t>Manage risk register</a:t>
          </a:r>
          <a:endParaRPr lang="en-GB" sz="1000" dirty="0"/>
        </a:p>
      </dgm:t>
    </dgm:pt>
    <dgm:pt modelId="{DFE1D536-4899-4364-8C12-479020E79654}" type="parTrans" cxnId="{1C563A3A-AC02-4E88-A350-B08E28705F4B}">
      <dgm:prSet/>
      <dgm:spPr/>
      <dgm:t>
        <a:bodyPr/>
        <a:lstStyle/>
        <a:p>
          <a:endParaRPr lang="en-GB" sz="2400"/>
        </a:p>
      </dgm:t>
    </dgm:pt>
    <dgm:pt modelId="{8BCF061C-C5E8-41BF-940D-AB8DC647ACC7}" type="sibTrans" cxnId="{1C563A3A-AC02-4E88-A350-B08E28705F4B}">
      <dgm:prSet/>
      <dgm:spPr/>
      <dgm:t>
        <a:bodyPr/>
        <a:lstStyle/>
        <a:p>
          <a:endParaRPr lang="en-GB" sz="2400"/>
        </a:p>
      </dgm:t>
    </dgm:pt>
    <dgm:pt modelId="{74FD0032-8071-469C-B126-F02F2FBCD225}">
      <dgm:prSet custT="1"/>
      <dgm:spPr/>
      <dgm:t>
        <a:bodyPr/>
        <a:lstStyle/>
        <a:p>
          <a:r>
            <a:rPr lang="en-GB" sz="1000" dirty="0" smtClean="0"/>
            <a:t>Patient safety alerting system </a:t>
          </a:r>
          <a:endParaRPr lang="en-GB" sz="1000" dirty="0"/>
        </a:p>
      </dgm:t>
    </dgm:pt>
    <dgm:pt modelId="{8FCDB136-29C9-4B06-8DFF-F061FD75DD85}" type="parTrans" cxnId="{8C4F430E-2C6A-4C70-86D0-29037FAEDD78}">
      <dgm:prSet/>
      <dgm:spPr/>
      <dgm:t>
        <a:bodyPr/>
        <a:lstStyle/>
        <a:p>
          <a:endParaRPr lang="en-GB" sz="2400"/>
        </a:p>
      </dgm:t>
    </dgm:pt>
    <dgm:pt modelId="{DCF2F18E-7EDA-4C49-B940-8C92E78F4172}" type="sibTrans" cxnId="{8C4F430E-2C6A-4C70-86D0-29037FAEDD78}">
      <dgm:prSet/>
      <dgm:spPr/>
      <dgm:t>
        <a:bodyPr/>
        <a:lstStyle/>
        <a:p>
          <a:endParaRPr lang="en-GB" sz="2400"/>
        </a:p>
      </dgm:t>
    </dgm:pt>
    <dgm:pt modelId="{DC852CF9-7A79-4579-80F6-5A00331E5821}">
      <dgm:prSet custT="1"/>
      <dgm:spPr/>
      <dgm:t>
        <a:bodyPr/>
        <a:lstStyle/>
        <a:p>
          <a:r>
            <a:rPr lang="en-GB" sz="1000" smtClean="0"/>
            <a:t>Summative reports and statistics</a:t>
          </a:r>
          <a:endParaRPr lang="en-GB" sz="1000" dirty="0"/>
        </a:p>
      </dgm:t>
    </dgm:pt>
    <dgm:pt modelId="{0AEFE2EC-BC17-42CF-B979-0223B5CE3A67}" type="parTrans" cxnId="{DFF1FEDB-BABA-436B-A0A5-32F894DBC2D8}">
      <dgm:prSet/>
      <dgm:spPr/>
      <dgm:t>
        <a:bodyPr/>
        <a:lstStyle/>
        <a:p>
          <a:endParaRPr lang="en-GB" sz="2400"/>
        </a:p>
      </dgm:t>
    </dgm:pt>
    <dgm:pt modelId="{567DE7CF-F2F0-45BF-B0D4-FD915426F876}" type="sibTrans" cxnId="{DFF1FEDB-BABA-436B-A0A5-32F894DBC2D8}">
      <dgm:prSet/>
      <dgm:spPr/>
      <dgm:t>
        <a:bodyPr/>
        <a:lstStyle/>
        <a:p>
          <a:endParaRPr lang="en-GB" sz="2400"/>
        </a:p>
      </dgm:t>
    </dgm:pt>
    <dgm:pt modelId="{D7DAB0FA-1783-4E6B-A46D-0FB73D2CF7BD}">
      <dgm:prSet custT="1"/>
      <dgm:spPr/>
      <dgm:t>
        <a:bodyPr/>
        <a:lstStyle/>
        <a:p>
          <a:r>
            <a:rPr lang="en-GB" sz="1000" dirty="0" smtClean="0"/>
            <a:t>Web portal for learning resources</a:t>
          </a:r>
          <a:endParaRPr lang="en-GB" sz="1000" dirty="0"/>
        </a:p>
      </dgm:t>
    </dgm:pt>
    <dgm:pt modelId="{447693AC-A442-410D-9050-CEC05D8342B8}" type="parTrans" cxnId="{239E9186-91DD-4F2C-A254-DE980936FB45}">
      <dgm:prSet/>
      <dgm:spPr/>
      <dgm:t>
        <a:bodyPr/>
        <a:lstStyle/>
        <a:p>
          <a:endParaRPr lang="en-GB" sz="2400"/>
        </a:p>
      </dgm:t>
    </dgm:pt>
    <dgm:pt modelId="{F74D0272-D42F-4232-B207-792E4E2E7CB9}" type="sibTrans" cxnId="{239E9186-91DD-4F2C-A254-DE980936FB45}">
      <dgm:prSet/>
      <dgm:spPr/>
      <dgm:t>
        <a:bodyPr/>
        <a:lstStyle/>
        <a:p>
          <a:endParaRPr lang="en-GB" sz="2400"/>
        </a:p>
      </dgm:t>
    </dgm:pt>
    <dgm:pt modelId="{FDCF0A38-7AE9-4DB7-8C0D-06C5E9ED4E51}">
      <dgm:prSet custT="1"/>
      <dgm:spPr/>
      <dgm:t>
        <a:bodyPr/>
        <a:lstStyle/>
        <a:p>
          <a:r>
            <a:rPr lang="en-GB" sz="1000" dirty="0" smtClean="0"/>
            <a:t>Discover and join ongoing projects</a:t>
          </a:r>
          <a:endParaRPr lang="en-GB" sz="1000" dirty="0"/>
        </a:p>
      </dgm:t>
    </dgm:pt>
    <dgm:pt modelId="{5BB25160-1DA1-4149-900F-25D79FFC8755}" type="parTrans" cxnId="{53ED37F4-433B-492D-8AFF-13416980F491}">
      <dgm:prSet/>
      <dgm:spPr/>
      <dgm:t>
        <a:bodyPr/>
        <a:lstStyle/>
        <a:p>
          <a:endParaRPr lang="en-GB" sz="2400"/>
        </a:p>
      </dgm:t>
    </dgm:pt>
    <dgm:pt modelId="{338980A6-8DA6-4A6C-A3CC-9DFF8179F13D}" type="sibTrans" cxnId="{53ED37F4-433B-492D-8AFF-13416980F491}">
      <dgm:prSet/>
      <dgm:spPr/>
      <dgm:t>
        <a:bodyPr/>
        <a:lstStyle/>
        <a:p>
          <a:endParaRPr lang="en-GB" sz="2400"/>
        </a:p>
      </dgm:t>
    </dgm:pt>
    <dgm:pt modelId="{35BA97D7-4678-49F2-8157-A3FE45108575}">
      <dgm:prSet custT="1"/>
      <dgm:spPr/>
      <dgm:t>
        <a:bodyPr/>
        <a:lstStyle/>
        <a:p>
          <a:r>
            <a:rPr lang="en-GB" sz="1000" dirty="0" smtClean="0"/>
            <a:t>Share local lessons and improvements</a:t>
          </a:r>
          <a:endParaRPr lang="en-GB" sz="1000" dirty="0"/>
        </a:p>
      </dgm:t>
    </dgm:pt>
    <dgm:pt modelId="{26A82B43-2472-4D91-AA6F-95AEB6EC5541}" type="parTrans" cxnId="{9340DB16-F5E3-44B9-9C99-560DB2B76FBC}">
      <dgm:prSet/>
      <dgm:spPr/>
      <dgm:t>
        <a:bodyPr/>
        <a:lstStyle/>
        <a:p>
          <a:endParaRPr lang="en-GB" sz="2400"/>
        </a:p>
      </dgm:t>
    </dgm:pt>
    <dgm:pt modelId="{834CDCCE-ACCB-4366-B5C5-FEBF35131C71}" type="sibTrans" cxnId="{9340DB16-F5E3-44B9-9C99-560DB2B76FBC}">
      <dgm:prSet/>
      <dgm:spPr/>
      <dgm:t>
        <a:bodyPr/>
        <a:lstStyle/>
        <a:p>
          <a:endParaRPr lang="en-GB" sz="2400"/>
        </a:p>
      </dgm:t>
    </dgm:pt>
    <dgm:pt modelId="{0A39029E-2877-4D23-A1FF-0B492B5E4BEE}">
      <dgm:prSet custT="1"/>
      <dgm:spPr/>
      <dgm:t>
        <a:bodyPr/>
        <a:lstStyle/>
        <a:p>
          <a:r>
            <a:rPr lang="en-GB" sz="1000" dirty="0" smtClean="0"/>
            <a:t>Automated feedback and updates</a:t>
          </a:r>
          <a:endParaRPr lang="en-GB" sz="1000" dirty="0"/>
        </a:p>
      </dgm:t>
    </dgm:pt>
    <dgm:pt modelId="{F3585494-5088-4B53-B4AD-C4724D2EB50A}" type="parTrans" cxnId="{EDFD4408-5E88-45F5-94CA-9F78F04E3321}">
      <dgm:prSet/>
      <dgm:spPr/>
      <dgm:t>
        <a:bodyPr/>
        <a:lstStyle/>
        <a:p>
          <a:endParaRPr lang="en-GB" sz="2400"/>
        </a:p>
      </dgm:t>
    </dgm:pt>
    <dgm:pt modelId="{88CAB31C-E721-47A6-81E7-49F8732BCF27}" type="sibTrans" cxnId="{EDFD4408-5E88-45F5-94CA-9F78F04E3321}">
      <dgm:prSet/>
      <dgm:spPr/>
      <dgm:t>
        <a:bodyPr/>
        <a:lstStyle/>
        <a:p>
          <a:endParaRPr lang="en-GB" sz="2400"/>
        </a:p>
      </dgm:t>
    </dgm:pt>
    <dgm:pt modelId="{90C61537-D333-462C-9719-D6852A863D3F}">
      <dgm:prSet custT="1"/>
      <dgm:spPr/>
      <dgm:t>
        <a:bodyPr/>
        <a:lstStyle/>
        <a:p>
          <a:r>
            <a:rPr lang="en-GB" sz="1000" dirty="0" smtClean="0"/>
            <a:t>Guidance and training</a:t>
          </a:r>
          <a:endParaRPr lang="en-GB" sz="1000" dirty="0"/>
        </a:p>
      </dgm:t>
    </dgm:pt>
    <dgm:pt modelId="{83176F24-8871-45EF-9C24-3E1524CBFCB2}" type="parTrans" cxnId="{AA7DC845-8D2B-4F30-B382-91E55C929ECB}">
      <dgm:prSet/>
      <dgm:spPr/>
      <dgm:t>
        <a:bodyPr/>
        <a:lstStyle/>
        <a:p>
          <a:endParaRPr lang="en-GB" sz="2400"/>
        </a:p>
      </dgm:t>
    </dgm:pt>
    <dgm:pt modelId="{9860EF67-3695-40C8-84CA-291477216456}" type="sibTrans" cxnId="{AA7DC845-8D2B-4F30-B382-91E55C929ECB}">
      <dgm:prSet/>
      <dgm:spPr/>
      <dgm:t>
        <a:bodyPr/>
        <a:lstStyle/>
        <a:p>
          <a:endParaRPr lang="en-GB" sz="2400"/>
        </a:p>
      </dgm:t>
    </dgm:pt>
    <dgm:pt modelId="{0A33611E-3370-435C-BFE6-F68E2CAB57C3}">
      <dgm:prSet custT="1"/>
      <dgm:spPr/>
      <dgm:t>
        <a:bodyPr/>
        <a:lstStyle/>
        <a:p>
          <a:r>
            <a:rPr lang="en-GB" sz="1000" dirty="0" smtClean="0"/>
            <a:t>Helpdesk and system support</a:t>
          </a:r>
          <a:endParaRPr lang="en-GB" sz="1000" dirty="0"/>
        </a:p>
      </dgm:t>
    </dgm:pt>
    <dgm:pt modelId="{DE7ED993-E864-469F-B6AA-3ADA8FED2FA8}" type="parTrans" cxnId="{623AA57B-B6F9-4EB7-BB1B-C752DFF390E6}">
      <dgm:prSet/>
      <dgm:spPr/>
      <dgm:t>
        <a:bodyPr/>
        <a:lstStyle/>
        <a:p>
          <a:endParaRPr lang="en-GB" sz="2400"/>
        </a:p>
      </dgm:t>
    </dgm:pt>
    <dgm:pt modelId="{97F7F026-7503-4C2F-88CA-2A8E32B406F7}" type="sibTrans" cxnId="{623AA57B-B6F9-4EB7-BB1B-C752DFF390E6}">
      <dgm:prSet/>
      <dgm:spPr/>
      <dgm:t>
        <a:bodyPr/>
        <a:lstStyle/>
        <a:p>
          <a:endParaRPr lang="en-GB" sz="2400"/>
        </a:p>
      </dgm:t>
    </dgm:pt>
    <dgm:pt modelId="{F0BB5535-56ED-4D5A-8AE2-4F28C1A8AE16}">
      <dgm:prSet custT="1"/>
      <dgm:spPr/>
      <dgm:t>
        <a:bodyPr/>
        <a:lstStyle/>
        <a:p>
          <a:r>
            <a:rPr lang="en-GB" sz="1000" dirty="0" smtClean="0"/>
            <a:t>Standards and guidelines</a:t>
          </a:r>
          <a:endParaRPr lang="en-GB" sz="1000" dirty="0"/>
        </a:p>
      </dgm:t>
    </dgm:pt>
    <dgm:pt modelId="{BFE8A094-EC22-4C59-893F-6ABADA790886}" type="parTrans" cxnId="{14791883-CF24-4D9C-A7D6-F46C16830400}">
      <dgm:prSet/>
      <dgm:spPr/>
      <dgm:t>
        <a:bodyPr/>
        <a:lstStyle/>
        <a:p>
          <a:endParaRPr lang="en-GB" sz="2400"/>
        </a:p>
      </dgm:t>
    </dgm:pt>
    <dgm:pt modelId="{F11EC893-A859-404C-84F1-B284C9A1ACCE}" type="sibTrans" cxnId="{14791883-CF24-4D9C-A7D6-F46C16830400}">
      <dgm:prSet/>
      <dgm:spPr/>
      <dgm:t>
        <a:bodyPr/>
        <a:lstStyle/>
        <a:p>
          <a:endParaRPr lang="en-GB" sz="2400"/>
        </a:p>
      </dgm:t>
    </dgm:pt>
    <dgm:pt modelId="{2B5122B8-77E1-40DC-891A-02ACA3AB3955}">
      <dgm:prSet custT="1"/>
      <dgm:spPr/>
      <dgm:t>
        <a:bodyPr/>
        <a:lstStyle/>
        <a:p>
          <a:r>
            <a:rPr lang="en-GB" sz="1000" dirty="0" smtClean="0"/>
            <a:t>Communication toolkits</a:t>
          </a:r>
          <a:endParaRPr lang="en-GB" sz="1000" dirty="0"/>
        </a:p>
      </dgm:t>
    </dgm:pt>
    <dgm:pt modelId="{3F8CA96E-6742-49BD-92D7-6E4BAA51FC7F}" type="parTrans" cxnId="{FC61D4E0-D7C1-4FEF-9AE6-58D90B7C74C3}">
      <dgm:prSet/>
      <dgm:spPr/>
      <dgm:t>
        <a:bodyPr/>
        <a:lstStyle/>
        <a:p>
          <a:endParaRPr lang="en-GB" sz="2400"/>
        </a:p>
      </dgm:t>
    </dgm:pt>
    <dgm:pt modelId="{4A1106F7-9B2E-49FD-9389-3279252D980C}" type="sibTrans" cxnId="{FC61D4E0-D7C1-4FEF-9AE6-58D90B7C74C3}">
      <dgm:prSet/>
      <dgm:spPr/>
      <dgm:t>
        <a:bodyPr/>
        <a:lstStyle/>
        <a:p>
          <a:endParaRPr lang="en-GB" sz="2400"/>
        </a:p>
      </dgm:t>
    </dgm:pt>
    <dgm:pt modelId="{EC8ACF5E-867C-4375-A927-05F6B96AEB6A}">
      <dgm:prSet custT="1"/>
      <dgm:spPr/>
      <dgm:t>
        <a:bodyPr/>
        <a:lstStyle/>
        <a:p>
          <a:r>
            <a:rPr lang="en-GB" sz="1000" dirty="0" smtClean="0"/>
            <a:t>Curate and edit resources</a:t>
          </a:r>
          <a:endParaRPr lang="en-GB" sz="1000" dirty="0"/>
        </a:p>
      </dgm:t>
    </dgm:pt>
    <dgm:pt modelId="{D08B6336-17EC-4D08-BF6D-65A48E5DCBD4}" type="parTrans" cxnId="{AE1065FB-5024-4C16-A508-627C5EB82C8B}">
      <dgm:prSet/>
      <dgm:spPr/>
      <dgm:t>
        <a:bodyPr/>
        <a:lstStyle/>
        <a:p>
          <a:endParaRPr lang="en-GB" sz="2400"/>
        </a:p>
      </dgm:t>
    </dgm:pt>
    <dgm:pt modelId="{AFCDE6F9-C853-4634-83C5-77E1E10E8F2F}" type="sibTrans" cxnId="{AE1065FB-5024-4C16-A508-627C5EB82C8B}">
      <dgm:prSet/>
      <dgm:spPr/>
      <dgm:t>
        <a:bodyPr/>
        <a:lstStyle/>
        <a:p>
          <a:endParaRPr lang="en-GB" sz="2400"/>
        </a:p>
      </dgm:t>
    </dgm:pt>
    <dgm:pt modelId="{E693A797-874A-4F79-9981-85694694CFC8}">
      <dgm:prSet custT="1"/>
      <dgm:spPr/>
      <dgm:t>
        <a:bodyPr/>
        <a:lstStyle/>
        <a:p>
          <a:r>
            <a:rPr lang="en-GB" sz="1000" dirty="0" smtClean="0"/>
            <a:t>User profiles and permissions</a:t>
          </a:r>
          <a:endParaRPr lang="en-GB" sz="1000" dirty="0"/>
        </a:p>
      </dgm:t>
    </dgm:pt>
    <dgm:pt modelId="{AC9596F9-780F-4BE9-898A-B7F37441EA7C}" type="parTrans" cxnId="{34F625D6-755A-42AE-83C0-CDB20EC349CE}">
      <dgm:prSet/>
      <dgm:spPr/>
      <dgm:t>
        <a:bodyPr/>
        <a:lstStyle/>
        <a:p>
          <a:endParaRPr lang="en-GB" sz="2400"/>
        </a:p>
      </dgm:t>
    </dgm:pt>
    <dgm:pt modelId="{E1D44585-DCFD-4FC3-BDE7-1CD0E8BC6457}" type="sibTrans" cxnId="{34F625D6-755A-42AE-83C0-CDB20EC349CE}">
      <dgm:prSet/>
      <dgm:spPr/>
      <dgm:t>
        <a:bodyPr/>
        <a:lstStyle/>
        <a:p>
          <a:endParaRPr lang="en-GB" sz="2400"/>
        </a:p>
      </dgm:t>
    </dgm:pt>
    <dgm:pt modelId="{3B69D1DD-2988-406D-8046-C8D31F1CFB3E}" type="pres">
      <dgm:prSet presAssocID="{394FF176-555B-4A07-8E4F-7F68FA8CF242}" presName="diagram" presStyleCnt="0">
        <dgm:presLayoutVars>
          <dgm:chPref val="1"/>
          <dgm:dir/>
          <dgm:animOne val="branch"/>
          <dgm:animLvl val="lvl"/>
          <dgm:resizeHandles/>
        </dgm:presLayoutVars>
      </dgm:prSet>
      <dgm:spPr/>
      <dgm:t>
        <a:bodyPr/>
        <a:lstStyle/>
        <a:p>
          <a:endParaRPr lang="en-GB"/>
        </a:p>
      </dgm:t>
    </dgm:pt>
    <dgm:pt modelId="{690732D6-509A-4F09-B2CD-552CE91F7A87}" type="pres">
      <dgm:prSet presAssocID="{015D719A-1D5B-4B41-898E-79AFDA55C26B}" presName="root" presStyleCnt="0"/>
      <dgm:spPr/>
    </dgm:pt>
    <dgm:pt modelId="{682A12A6-8989-4369-A21E-117BD755A12B}" type="pres">
      <dgm:prSet presAssocID="{015D719A-1D5B-4B41-898E-79AFDA55C26B}" presName="rootComposite" presStyleCnt="0"/>
      <dgm:spPr/>
    </dgm:pt>
    <dgm:pt modelId="{4BE31AC1-0572-400C-80ED-6139CD233CE6}" type="pres">
      <dgm:prSet presAssocID="{015D719A-1D5B-4B41-898E-79AFDA55C26B}" presName="rootText" presStyleLbl="node1" presStyleIdx="0" presStyleCnt="6" custScaleX="121000" custScaleY="133100"/>
      <dgm:spPr/>
      <dgm:t>
        <a:bodyPr/>
        <a:lstStyle/>
        <a:p>
          <a:endParaRPr lang="en-GB"/>
        </a:p>
      </dgm:t>
    </dgm:pt>
    <dgm:pt modelId="{FC73FCF9-57E6-4CD9-BDFA-0222B3CA98F6}" type="pres">
      <dgm:prSet presAssocID="{015D719A-1D5B-4B41-898E-79AFDA55C26B}" presName="rootConnector" presStyleLbl="node1" presStyleIdx="0" presStyleCnt="6"/>
      <dgm:spPr/>
      <dgm:t>
        <a:bodyPr/>
        <a:lstStyle/>
        <a:p>
          <a:endParaRPr lang="en-GB"/>
        </a:p>
      </dgm:t>
    </dgm:pt>
    <dgm:pt modelId="{0D21DFED-A9F0-40E1-99A1-5604F5771F9F}" type="pres">
      <dgm:prSet presAssocID="{015D719A-1D5B-4B41-898E-79AFDA55C26B}" presName="childShape" presStyleCnt="0"/>
      <dgm:spPr/>
    </dgm:pt>
    <dgm:pt modelId="{D6D5CD63-52B4-435B-B775-41502D47319B}" type="pres">
      <dgm:prSet presAssocID="{0F5B2A90-236B-4600-B904-8014D590A2CE}" presName="Name13" presStyleLbl="parChTrans1D2" presStyleIdx="0" presStyleCnt="36"/>
      <dgm:spPr/>
      <dgm:t>
        <a:bodyPr/>
        <a:lstStyle/>
        <a:p>
          <a:endParaRPr lang="en-GB"/>
        </a:p>
      </dgm:t>
    </dgm:pt>
    <dgm:pt modelId="{A1DEB7CB-601B-474B-9652-EBD30153DF52}" type="pres">
      <dgm:prSet presAssocID="{E7DF1AA3-787C-4B0C-BEE8-FC146EDD67D5}" presName="childText" presStyleLbl="bgAcc1" presStyleIdx="0" presStyleCnt="36" custScaleX="146410" custScaleY="110000">
        <dgm:presLayoutVars>
          <dgm:bulletEnabled val="1"/>
        </dgm:presLayoutVars>
      </dgm:prSet>
      <dgm:spPr/>
      <dgm:t>
        <a:bodyPr/>
        <a:lstStyle/>
        <a:p>
          <a:endParaRPr lang="en-GB"/>
        </a:p>
      </dgm:t>
    </dgm:pt>
    <dgm:pt modelId="{8700ADFF-9649-4330-855B-87E1481EB906}" type="pres">
      <dgm:prSet presAssocID="{61387629-17CE-49EA-A783-ADCC1DDF5BFA}" presName="Name13" presStyleLbl="parChTrans1D2" presStyleIdx="1" presStyleCnt="36"/>
      <dgm:spPr/>
      <dgm:t>
        <a:bodyPr/>
        <a:lstStyle/>
        <a:p>
          <a:endParaRPr lang="en-GB"/>
        </a:p>
      </dgm:t>
    </dgm:pt>
    <dgm:pt modelId="{70E0686D-4410-4D75-B1B2-3BD64E8FBD6B}" type="pres">
      <dgm:prSet presAssocID="{0A857E36-F7CF-4B52-9A1F-A9E491E0294B}" presName="childText" presStyleLbl="bgAcc1" presStyleIdx="1" presStyleCnt="36" custScaleX="146410" custScaleY="110000">
        <dgm:presLayoutVars>
          <dgm:bulletEnabled val="1"/>
        </dgm:presLayoutVars>
      </dgm:prSet>
      <dgm:spPr/>
      <dgm:t>
        <a:bodyPr/>
        <a:lstStyle/>
        <a:p>
          <a:endParaRPr lang="en-GB"/>
        </a:p>
      </dgm:t>
    </dgm:pt>
    <dgm:pt modelId="{3DD21CF2-8B69-4014-A9FD-CA48C971DA58}" type="pres">
      <dgm:prSet presAssocID="{A13733FB-09E5-400D-A41A-1B8059A00173}" presName="Name13" presStyleLbl="parChTrans1D2" presStyleIdx="2" presStyleCnt="36"/>
      <dgm:spPr/>
      <dgm:t>
        <a:bodyPr/>
        <a:lstStyle/>
        <a:p>
          <a:endParaRPr lang="en-GB"/>
        </a:p>
      </dgm:t>
    </dgm:pt>
    <dgm:pt modelId="{3FC625FB-7C72-4254-BE85-2C47810F8045}" type="pres">
      <dgm:prSet presAssocID="{34F5D942-1C89-4C4F-860A-CEC0E0ECE49E}" presName="childText" presStyleLbl="bgAcc1" presStyleIdx="2" presStyleCnt="36" custScaleX="146410" custScaleY="110000">
        <dgm:presLayoutVars>
          <dgm:bulletEnabled val="1"/>
        </dgm:presLayoutVars>
      </dgm:prSet>
      <dgm:spPr/>
      <dgm:t>
        <a:bodyPr/>
        <a:lstStyle/>
        <a:p>
          <a:endParaRPr lang="en-GB"/>
        </a:p>
      </dgm:t>
    </dgm:pt>
    <dgm:pt modelId="{3AD00258-334B-4A83-B7CC-E5B4E966C4FA}" type="pres">
      <dgm:prSet presAssocID="{002AD1BB-3D84-4793-B597-AC223A0D69C8}" presName="Name13" presStyleLbl="parChTrans1D2" presStyleIdx="3" presStyleCnt="36"/>
      <dgm:spPr/>
      <dgm:t>
        <a:bodyPr/>
        <a:lstStyle/>
        <a:p>
          <a:endParaRPr lang="en-GB"/>
        </a:p>
      </dgm:t>
    </dgm:pt>
    <dgm:pt modelId="{A96F31CC-B2AE-400D-AD96-ED2B77639DDE}" type="pres">
      <dgm:prSet presAssocID="{B4282956-C04A-4F35-A84A-1CC19DA18DED}" presName="childText" presStyleLbl="bgAcc1" presStyleIdx="3" presStyleCnt="36" custScaleX="146410" custScaleY="110000">
        <dgm:presLayoutVars>
          <dgm:bulletEnabled val="1"/>
        </dgm:presLayoutVars>
      </dgm:prSet>
      <dgm:spPr/>
      <dgm:t>
        <a:bodyPr/>
        <a:lstStyle/>
        <a:p>
          <a:endParaRPr lang="en-GB"/>
        </a:p>
      </dgm:t>
    </dgm:pt>
    <dgm:pt modelId="{9EE8B2B8-E0D0-457F-A34C-EF10181FDCE2}" type="pres">
      <dgm:prSet presAssocID="{932014D4-F71D-48A2-9085-C096C071C587}" presName="Name13" presStyleLbl="parChTrans1D2" presStyleIdx="4" presStyleCnt="36"/>
      <dgm:spPr/>
      <dgm:t>
        <a:bodyPr/>
        <a:lstStyle/>
        <a:p>
          <a:endParaRPr lang="en-GB"/>
        </a:p>
      </dgm:t>
    </dgm:pt>
    <dgm:pt modelId="{BAC286B6-7F77-4747-99E2-79876CA7AE6D}" type="pres">
      <dgm:prSet presAssocID="{64930AE0-B49F-4CD9-BF94-46D7EDEADCCC}" presName="childText" presStyleLbl="bgAcc1" presStyleIdx="4" presStyleCnt="36" custScaleX="146410" custScaleY="110000">
        <dgm:presLayoutVars>
          <dgm:bulletEnabled val="1"/>
        </dgm:presLayoutVars>
      </dgm:prSet>
      <dgm:spPr/>
      <dgm:t>
        <a:bodyPr/>
        <a:lstStyle/>
        <a:p>
          <a:endParaRPr lang="en-GB"/>
        </a:p>
      </dgm:t>
    </dgm:pt>
    <dgm:pt modelId="{9F26989F-5CD8-40E5-BE4B-FB7D8F4AAA93}" type="pres">
      <dgm:prSet presAssocID="{0A0D172D-072F-446C-9FD9-BE1FC45232D2}" presName="Name13" presStyleLbl="parChTrans1D2" presStyleIdx="5" presStyleCnt="36"/>
      <dgm:spPr/>
      <dgm:t>
        <a:bodyPr/>
        <a:lstStyle/>
        <a:p>
          <a:endParaRPr lang="en-GB"/>
        </a:p>
      </dgm:t>
    </dgm:pt>
    <dgm:pt modelId="{BD309F3F-5C0E-4862-99AE-091234124F8D}" type="pres">
      <dgm:prSet presAssocID="{D0B1CA66-0E3B-44A7-A8E1-1A3840481988}" presName="childText" presStyleLbl="bgAcc1" presStyleIdx="5" presStyleCnt="36" custScaleX="146410" custScaleY="110000" custLinFactNeighborX="1421">
        <dgm:presLayoutVars>
          <dgm:bulletEnabled val="1"/>
        </dgm:presLayoutVars>
      </dgm:prSet>
      <dgm:spPr/>
      <dgm:t>
        <a:bodyPr/>
        <a:lstStyle/>
        <a:p>
          <a:endParaRPr lang="en-GB"/>
        </a:p>
      </dgm:t>
    </dgm:pt>
    <dgm:pt modelId="{F485B089-D495-43ED-BB23-17C233F51E13}" type="pres">
      <dgm:prSet presAssocID="{A1976576-B512-40A6-B9A0-DBAB8E956F20}" presName="root" presStyleCnt="0"/>
      <dgm:spPr/>
    </dgm:pt>
    <dgm:pt modelId="{A17AC468-ADB0-4C5E-A54F-A875EA112032}" type="pres">
      <dgm:prSet presAssocID="{A1976576-B512-40A6-B9A0-DBAB8E956F20}" presName="rootComposite" presStyleCnt="0"/>
      <dgm:spPr/>
    </dgm:pt>
    <dgm:pt modelId="{0DFC459C-65F7-4CEA-B5E0-95C74302AA04}" type="pres">
      <dgm:prSet presAssocID="{A1976576-B512-40A6-B9A0-DBAB8E956F20}" presName="rootText" presStyleLbl="node1" presStyleIdx="1" presStyleCnt="6" custScaleX="121000" custScaleY="133100"/>
      <dgm:spPr/>
      <dgm:t>
        <a:bodyPr/>
        <a:lstStyle/>
        <a:p>
          <a:endParaRPr lang="en-GB"/>
        </a:p>
      </dgm:t>
    </dgm:pt>
    <dgm:pt modelId="{049D0BEB-96CE-4F29-BCC8-8A9727E189CD}" type="pres">
      <dgm:prSet presAssocID="{A1976576-B512-40A6-B9A0-DBAB8E956F20}" presName="rootConnector" presStyleLbl="node1" presStyleIdx="1" presStyleCnt="6"/>
      <dgm:spPr/>
      <dgm:t>
        <a:bodyPr/>
        <a:lstStyle/>
        <a:p>
          <a:endParaRPr lang="en-GB"/>
        </a:p>
      </dgm:t>
    </dgm:pt>
    <dgm:pt modelId="{8D7BF4C5-02A9-47B4-A1ED-21258343B0BD}" type="pres">
      <dgm:prSet presAssocID="{A1976576-B512-40A6-B9A0-DBAB8E956F20}" presName="childShape" presStyleCnt="0"/>
      <dgm:spPr/>
    </dgm:pt>
    <dgm:pt modelId="{03A007CA-005E-4330-BC1D-63B2115C6382}" type="pres">
      <dgm:prSet presAssocID="{69B53434-0B95-4D06-8906-F9E46FD80CAA}" presName="Name13" presStyleLbl="parChTrans1D2" presStyleIdx="6" presStyleCnt="36"/>
      <dgm:spPr/>
      <dgm:t>
        <a:bodyPr/>
        <a:lstStyle/>
        <a:p>
          <a:endParaRPr lang="en-GB"/>
        </a:p>
      </dgm:t>
    </dgm:pt>
    <dgm:pt modelId="{0AF65301-4C32-44FC-8D0B-0753D2695696}" type="pres">
      <dgm:prSet presAssocID="{A95B5C3B-701E-4F38-8607-D9BF73B16305}" presName="childText" presStyleLbl="bgAcc1" presStyleIdx="6" presStyleCnt="36" custScaleX="146410" custScaleY="110000">
        <dgm:presLayoutVars>
          <dgm:bulletEnabled val="1"/>
        </dgm:presLayoutVars>
      </dgm:prSet>
      <dgm:spPr/>
      <dgm:t>
        <a:bodyPr/>
        <a:lstStyle/>
        <a:p>
          <a:endParaRPr lang="en-GB"/>
        </a:p>
      </dgm:t>
    </dgm:pt>
    <dgm:pt modelId="{F0BF0637-BE9B-445C-ABA1-5E8656A27511}" type="pres">
      <dgm:prSet presAssocID="{FC6876C0-3A42-462D-BDE5-9F23A18DA7C7}" presName="Name13" presStyleLbl="parChTrans1D2" presStyleIdx="7" presStyleCnt="36"/>
      <dgm:spPr/>
      <dgm:t>
        <a:bodyPr/>
        <a:lstStyle/>
        <a:p>
          <a:endParaRPr lang="en-GB"/>
        </a:p>
      </dgm:t>
    </dgm:pt>
    <dgm:pt modelId="{5035DA47-DF05-4358-B4BA-8519F0F21D89}" type="pres">
      <dgm:prSet presAssocID="{D5A7F9DB-2636-466E-94E8-A9B2BAC413DE}" presName="childText" presStyleLbl="bgAcc1" presStyleIdx="7" presStyleCnt="36" custScaleX="146410" custScaleY="110000">
        <dgm:presLayoutVars>
          <dgm:bulletEnabled val="1"/>
        </dgm:presLayoutVars>
      </dgm:prSet>
      <dgm:spPr/>
      <dgm:t>
        <a:bodyPr/>
        <a:lstStyle/>
        <a:p>
          <a:endParaRPr lang="en-GB"/>
        </a:p>
      </dgm:t>
    </dgm:pt>
    <dgm:pt modelId="{AEB1A00C-928B-4701-8978-80F58F85EE4D}" type="pres">
      <dgm:prSet presAssocID="{A38E3AE1-F16A-427C-9DEF-2056FF9B5DD6}" presName="Name13" presStyleLbl="parChTrans1D2" presStyleIdx="8" presStyleCnt="36"/>
      <dgm:spPr/>
      <dgm:t>
        <a:bodyPr/>
        <a:lstStyle/>
        <a:p>
          <a:endParaRPr lang="en-GB"/>
        </a:p>
      </dgm:t>
    </dgm:pt>
    <dgm:pt modelId="{86885EE8-B201-4F0B-90D8-B5368355FDF0}" type="pres">
      <dgm:prSet presAssocID="{D1FE3CBF-A1FB-4FE6-8612-BC1A9946DADB}" presName="childText" presStyleLbl="bgAcc1" presStyleIdx="8" presStyleCnt="36" custScaleX="146410" custScaleY="110000">
        <dgm:presLayoutVars>
          <dgm:bulletEnabled val="1"/>
        </dgm:presLayoutVars>
      </dgm:prSet>
      <dgm:spPr/>
      <dgm:t>
        <a:bodyPr/>
        <a:lstStyle/>
        <a:p>
          <a:endParaRPr lang="en-GB"/>
        </a:p>
      </dgm:t>
    </dgm:pt>
    <dgm:pt modelId="{B1AA80BF-3878-4B23-96F5-E93FF1248DF5}" type="pres">
      <dgm:prSet presAssocID="{E3FA6573-9A43-494D-9C93-7E397E369DC1}" presName="Name13" presStyleLbl="parChTrans1D2" presStyleIdx="9" presStyleCnt="36"/>
      <dgm:spPr/>
      <dgm:t>
        <a:bodyPr/>
        <a:lstStyle/>
        <a:p>
          <a:endParaRPr lang="en-GB"/>
        </a:p>
      </dgm:t>
    </dgm:pt>
    <dgm:pt modelId="{3F3C0E6F-9DBD-41EE-81CC-6F31DE543F99}" type="pres">
      <dgm:prSet presAssocID="{E7043CAB-6465-4372-9611-046A00B6E2E9}" presName="childText" presStyleLbl="bgAcc1" presStyleIdx="9" presStyleCnt="36" custScaleX="146410" custScaleY="110000" custLinFactNeighborY="-7823">
        <dgm:presLayoutVars>
          <dgm:bulletEnabled val="1"/>
        </dgm:presLayoutVars>
      </dgm:prSet>
      <dgm:spPr/>
      <dgm:t>
        <a:bodyPr/>
        <a:lstStyle/>
        <a:p>
          <a:endParaRPr lang="en-GB"/>
        </a:p>
      </dgm:t>
    </dgm:pt>
    <dgm:pt modelId="{D26D3B0A-E537-4A99-A023-E955008F681E}" type="pres">
      <dgm:prSet presAssocID="{5A50D10C-70CC-401E-A376-1A4E65573B13}" presName="Name13" presStyleLbl="parChTrans1D2" presStyleIdx="10" presStyleCnt="36"/>
      <dgm:spPr/>
      <dgm:t>
        <a:bodyPr/>
        <a:lstStyle/>
        <a:p>
          <a:endParaRPr lang="en-GB"/>
        </a:p>
      </dgm:t>
    </dgm:pt>
    <dgm:pt modelId="{FC0235D4-AC2C-4F7C-AA8B-DC53E47092B0}" type="pres">
      <dgm:prSet presAssocID="{F59868CA-CCAD-4076-92FA-C67D6B7C5955}" presName="childText" presStyleLbl="bgAcc1" presStyleIdx="10" presStyleCnt="36" custScaleX="146410" custScaleY="110000">
        <dgm:presLayoutVars>
          <dgm:bulletEnabled val="1"/>
        </dgm:presLayoutVars>
      </dgm:prSet>
      <dgm:spPr/>
      <dgm:t>
        <a:bodyPr/>
        <a:lstStyle/>
        <a:p>
          <a:endParaRPr lang="en-GB"/>
        </a:p>
      </dgm:t>
    </dgm:pt>
    <dgm:pt modelId="{64983C19-FF28-4A19-9E40-CD352A8EB9DE}" type="pres">
      <dgm:prSet presAssocID="{052A57D4-1A7E-49FB-9561-B2E12AAE1341}" presName="Name13" presStyleLbl="parChTrans1D2" presStyleIdx="11" presStyleCnt="36"/>
      <dgm:spPr/>
      <dgm:t>
        <a:bodyPr/>
        <a:lstStyle/>
        <a:p>
          <a:endParaRPr lang="en-GB"/>
        </a:p>
      </dgm:t>
    </dgm:pt>
    <dgm:pt modelId="{2D16294F-EF24-436A-B65C-BB97E429847B}" type="pres">
      <dgm:prSet presAssocID="{748053F9-0A9D-4D5D-B661-15F0E793DA45}" presName="childText" presStyleLbl="bgAcc1" presStyleIdx="11" presStyleCnt="36" custScaleX="146410" custScaleY="110000">
        <dgm:presLayoutVars>
          <dgm:bulletEnabled val="1"/>
        </dgm:presLayoutVars>
      </dgm:prSet>
      <dgm:spPr/>
      <dgm:t>
        <a:bodyPr/>
        <a:lstStyle/>
        <a:p>
          <a:endParaRPr lang="en-GB"/>
        </a:p>
      </dgm:t>
    </dgm:pt>
    <dgm:pt modelId="{52B66429-3F66-4DBA-AAEC-7D36CDB2FC9D}" type="pres">
      <dgm:prSet presAssocID="{BF08953B-CB3F-43F3-B3BB-7569F569184E}" presName="root" presStyleCnt="0"/>
      <dgm:spPr/>
    </dgm:pt>
    <dgm:pt modelId="{3A9832FA-70F3-4B6B-802C-09889CFB7FB8}" type="pres">
      <dgm:prSet presAssocID="{BF08953B-CB3F-43F3-B3BB-7569F569184E}" presName="rootComposite" presStyleCnt="0"/>
      <dgm:spPr/>
    </dgm:pt>
    <dgm:pt modelId="{99CFB4FF-31D3-4A8D-908D-E87BAD080F96}" type="pres">
      <dgm:prSet presAssocID="{BF08953B-CB3F-43F3-B3BB-7569F569184E}" presName="rootText" presStyleLbl="node1" presStyleIdx="2" presStyleCnt="6" custScaleX="121000" custScaleY="133100"/>
      <dgm:spPr/>
      <dgm:t>
        <a:bodyPr/>
        <a:lstStyle/>
        <a:p>
          <a:endParaRPr lang="en-GB"/>
        </a:p>
      </dgm:t>
    </dgm:pt>
    <dgm:pt modelId="{2A2D536C-F60C-43DE-A081-B19E2DC19861}" type="pres">
      <dgm:prSet presAssocID="{BF08953B-CB3F-43F3-B3BB-7569F569184E}" presName="rootConnector" presStyleLbl="node1" presStyleIdx="2" presStyleCnt="6"/>
      <dgm:spPr/>
      <dgm:t>
        <a:bodyPr/>
        <a:lstStyle/>
        <a:p>
          <a:endParaRPr lang="en-GB"/>
        </a:p>
      </dgm:t>
    </dgm:pt>
    <dgm:pt modelId="{DFED7706-BEE4-4F78-9744-CD78A9FA7906}" type="pres">
      <dgm:prSet presAssocID="{BF08953B-CB3F-43F3-B3BB-7569F569184E}" presName="childShape" presStyleCnt="0"/>
      <dgm:spPr/>
    </dgm:pt>
    <dgm:pt modelId="{363B0635-F1EB-4514-B449-66C03DCB521E}" type="pres">
      <dgm:prSet presAssocID="{F6BACF62-7CA3-4716-BC05-45CB50556D6E}" presName="Name13" presStyleLbl="parChTrans1D2" presStyleIdx="12" presStyleCnt="36"/>
      <dgm:spPr/>
      <dgm:t>
        <a:bodyPr/>
        <a:lstStyle/>
        <a:p>
          <a:endParaRPr lang="en-GB"/>
        </a:p>
      </dgm:t>
    </dgm:pt>
    <dgm:pt modelId="{8675BA3F-F4D6-4456-9252-EED087D9626B}" type="pres">
      <dgm:prSet presAssocID="{23EC820F-31FB-470A-B45B-B8DFDC6EA094}" presName="childText" presStyleLbl="bgAcc1" presStyleIdx="12" presStyleCnt="36" custScaleX="146410" custScaleY="110000">
        <dgm:presLayoutVars>
          <dgm:bulletEnabled val="1"/>
        </dgm:presLayoutVars>
      </dgm:prSet>
      <dgm:spPr/>
      <dgm:t>
        <a:bodyPr/>
        <a:lstStyle/>
        <a:p>
          <a:endParaRPr lang="en-GB"/>
        </a:p>
      </dgm:t>
    </dgm:pt>
    <dgm:pt modelId="{D4F0FF10-E980-42BB-9D18-7EC4D7519662}" type="pres">
      <dgm:prSet presAssocID="{BD85EE1B-8674-4471-9BE5-7BE47AF63090}" presName="Name13" presStyleLbl="parChTrans1D2" presStyleIdx="13" presStyleCnt="36"/>
      <dgm:spPr/>
      <dgm:t>
        <a:bodyPr/>
        <a:lstStyle/>
        <a:p>
          <a:endParaRPr lang="en-GB"/>
        </a:p>
      </dgm:t>
    </dgm:pt>
    <dgm:pt modelId="{894EE581-20AB-4154-ADE3-1875669B1EFF}" type="pres">
      <dgm:prSet presAssocID="{28450F86-3EF8-4AE4-A5AB-43200DA34B3E}" presName="childText" presStyleLbl="bgAcc1" presStyleIdx="13" presStyleCnt="36" custScaleX="146410" custScaleY="110000">
        <dgm:presLayoutVars>
          <dgm:bulletEnabled val="1"/>
        </dgm:presLayoutVars>
      </dgm:prSet>
      <dgm:spPr/>
      <dgm:t>
        <a:bodyPr/>
        <a:lstStyle/>
        <a:p>
          <a:endParaRPr lang="en-GB"/>
        </a:p>
      </dgm:t>
    </dgm:pt>
    <dgm:pt modelId="{5E6045ED-842A-4935-A4EC-B93872659E20}" type="pres">
      <dgm:prSet presAssocID="{E41E8D7E-5F2C-4DDC-8333-F214477FE50E}" presName="Name13" presStyleLbl="parChTrans1D2" presStyleIdx="14" presStyleCnt="36"/>
      <dgm:spPr/>
      <dgm:t>
        <a:bodyPr/>
        <a:lstStyle/>
        <a:p>
          <a:endParaRPr lang="en-GB"/>
        </a:p>
      </dgm:t>
    </dgm:pt>
    <dgm:pt modelId="{4E265A92-7DF9-4AF2-AC07-524426838388}" type="pres">
      <dgm:prSet presAssocID="{5F82CCCF-B140-45BA-B3CD-86BB96AE3633}" presName="childText" presStyleLbl="bgAcc1" presStyleIdx="14" presStyleCnt="36" custScaleX="146410" custScaleY="110000">
        <dgm:presLayoutVars>
          <dgm:bulletEnabled val="1"/>
        </dgm:presLayoutVars>
      </dgm:prSet>
      <dgm:spPr/>
      <dgm:t>
        <a:bodyPr/>
        <a:lstStyle/>
        <a:p>
          <a:endParaRPr lang="en-GB"/>
        </a:p>
      </dgm:t>
    </dgm:pt>
    <dgm:pt modelId="{9C381C15-CDB9-48E2-B8BB-495AD0D0C2A0}" type="pres">
      <dgm:prSet presAssocID="{D2DBCD86-30A1-4A61-8ADE-CC1934440BC8}" presName="Name13" presStyleLbl="parChTrans1D2" presStyleIdx="15" presStyleCnt="36"/>
      <dgm:spPr/>
      <dgm:t>
        <a:bodyPr/>
        <a:lstStyle/>
        <a:p>
          <a:endParaRPr lang="en-GB"/>
        </a:p>
      </dgm:t>
    </dgm:pt>
    <dgm:pt modelId="{60A5F662-2CA7-4753-85B1-16B4DF007983}" type="pres">
      <dgm:prSet presAssocID="{74B9C6F9-FA09-40D2-9C2F-00B54C266D9F}" presName="childText" presStyleLbl="bgAcc1" presStyleIdx="15" presStyleCnt="36" custScaleX="146410" custScaleY="110000">
        <dgm:presLayoutVars>
          <dgm:bulletEnabled val="1"/>
        </dgm:presLayoutVars>
      </dgm:prSet>
      <dgm:spPr/>
      <dgm:t>
        <a:bodyPr/>
        <a:lstStyle/>
        <a:p>
          <a:endParaRPr lang="en-GB"/>
        </a:p>
      </dgm:t>
    </dgm:pt>
    <dgm:pt modelId="{54A41642-E263-4C70-A73E-781EDEE44577}" type="pres">
      <dgm:prSet presAssocID="{5E78B7CE-0F47-4D92-B754-935060A3C4C4}" presName="Name13" presStyleLbl="parChTrans1D2" presStyleIdx="16" presStyleCnt="36"/>
      <dgm:spPr/>
      <dgm:t>
        <a:bodyPr/>
        <a:lstStyle/>
        <a:p>
          <a:endParaRPr lang="en-GB"/>
        </a:p>
      </dgm:t>
    </dgm:pt>
    <dgm:pt modelId="{097D4A90-37D1-4CD9-AF58-4B996B3210F2}" type="pres">
      <dgm:prSet presAssocID="{FAFA7CE9-3E19-4545-A046-EF1E02C8DD79}" presName="childText" presStyleLbl="bgAcc1" presStyleIdx="16" presStyleCnt="36" custScaleX="146410" custScaleY="110000">
        <dgm:presLayoutVars>
          <dgm:bulletEnabled val="1"/>
        </dgm:presLayoutVars>
      </dgm:prSet>
      <dgm:spPr/>
      <dgm:t>
        <a:bodyPr/>
        <a:lstStyle/>
        <a:p>
          <a:endParaRPr lang="en-GB"/>
        </a:p>
      </dgm:t>
    </dgm:pt>
    <dgm:pt modelId="{33D4873B-8D54-48AE-98F3-8FA03621184A}" type="pres">
      <dgm:prSet presAssocID="{F6E1392A-CDD6-48C6-9203-A2A2A6C56767}" presName="Name13" presStyleLbl="parChTrans1D2" presStyleIdx="17" presStyleCnt="36"/>
      <dgm:spPr/>
      <dgm:t>
        <a:bodyPr/>
        <a:lstStyle/>
        <a:p>
          <a:endParaRPr lang="en-GB"/>
        </a:p>
      </dgm:t>
    </dgm:pt>
    <dgm:pt modelId="{12799A19-6E74-4867-8C84-39A79EB02182}" type="pres">
      <dgm:prSet presAssocID="{35896619-D572-408A-86D4-C14719C52F8B}" presName="childText" presStyleLbl="bgAcc1" presStyleIdx="17" presStyleCnt="36" custScaleX="146410" custScaleY="110000">
        <dgm:presLayoutVars>
          <dgm:bulletEnabled val="1"/>
        </dgm:presLayoutVars>
      </dgm:prSet>
      <dgm:spPr/>
      <dgm:t>
        <a:bodyPr/>
        <a:lstStyle/>
        <a:p>
          <a:endParaRPr lang="en-GB"/>
        </a:p>
      </dgm:t>
    </dgm:pt>
    <dgm:pt modelId="{0075B080-D93E-4776-8B70-06702963BD23}" type="pres">
      <dgm:prSet presAssocID="{F51BB9F8-381B-45AA-8CE3-ED97F1D08E3E}" presName="root" presStyleCnt="0"/>
      <dgm:spPr/>
    </dgm:pt>
    <dgm:pt modelId="{9E8A86ED-17E4-41E0-B6A2-836708DCE3F5}" type="pres">
      <dgm:prSet presAssocID="{F51BB9F8-381B-45AA-8CE3-ED97F1D08E3E}" presName="rootComposite" presStyleCnt="0"/>
      <dgm:spPr/>
    </dgm:pt>
    <dgm:pt modelId="{8A7C7762-FE2F-4692-B4D6-1932A1FF1E73}" type="pres">
      <dgm:prSet presAssocID="{F51BB9F8-381B-45AA-8CE3-ED97F1D08E3E}" presName="rootText" presStyleLbl="node1" presStyleIdx="3" presStyleCnt="6" custScaleX="121000" custScaleY="133100"/>
      <dgm:spPr/>
      <dgm:t>
        <a:bodyPr/>
        <a:lstStyle/>
        <a:p>
          <a:endParaRPr lang="en-GB"/>
        </a:p>
      </dgm:t>
    </dgm:pt>
    <dgm:pt modelId="{6AB26A04-C949-4750-96FB-6125B822335A}" type="pres">
      <dgm:prSet presAssocID="{F51BB9F8-381B-45AA-8CE3-ED97F1D08E3E}" presName="rootConnector" presStyleLbl="node1" presStyleIdx="3" presStyleCnt="6"/>
      <dgm:spPr/>
      <dgm:t>
        <a:bodyPr/>
        <a:lstStyle/>
        <a:p>
          <a:endParaRPr lang="en-GB"/>
        </a:p>
      </dgm:t>
    </dgm:pt>
    <dgm:pt modelId="{9B8D4B05-8D56-4442-9F3F-83E2B870A11F}" type="pres">
      <dgm:prSet presAssocID="{F51BB9F8-381B-45AA-8CE3-ED97F1D08E3E}" presName="childShape" presStyleCnt="0"/>
      <dgm:spPr/>
    </dgm:pt>
    <dgm:pt modelId="{21B0ED3B-087A-4682-91ED-B29F6B6F4A7B}" type="pres">
      <dgm:prSet presAssocID="{EA26E9B6-BE7D-4138-9D6F-5091C9D49723}" presName="Name13" presStyleLbl="parChTrans1D2" presStyleIdx="18" presStyleCnt="36"/>
      <dgm:spPr/>
      <dgm:t>
        <a:bodyPr/>
        <a:lstStyle/>
        <a:p>
          <a:endParaRPr lang="en-GB"/>
        </a:p>
      </dgm:t>
    </dgm:pt>
    <dgm:pt modelId="{BB5E4E51-C9C5-40D0-A9E9-8E2DB6582A97}" type="pres">
      <dgm:prSet presAssocID="{7980D3A4-5A95-4144-9B4A-00DE3BDF5029}" presName="childText" presStyleLbl="bgAcc1" presStyleIdx="18" presStyleCnt="36" custScaleX="146410" custScaleY="110000">
        <dgm:presLayoutVars>
          <dgm:bulletEnabled val="1"/>
        </dgm:presLayoutVars>
      </dgm:prSet>
      <dgm:spPr/>
      <dgm:t>
        <a:bodyPr/>
        <a:lstStyle/>
        <a:p>
          <a:endParaRPr lang="en-GB"/>
        </a:p>
      </dgm:t>
    </dgm:pt>
    <dgm:pt modelId="{EB117A19-FE5C-4BC2-8072-7617FCD9CB6C}" type="pres">
      <dgm:prSet presAssocID="{E5099D24-A1BC-4682-88CB-8423532E67CA}" presName="Name13" presStyleLbl="parChTrans1D2" presStyleIdx="19" presStyleCnt="36"/>
      <dgm:spPr/>
      <dgm:t>
        <a:bodyPr/>
        <a:lstStyle/>
        <a:p>
          <a:endParaRPr lang="en-GB"/>
        </a:p>
      </dgm:t>
    </dgm:pt>
    <dgm:pt modelId="{DB4BC12F-D10D-4E72-9118-5500CC98DCA4}" type="pres">
      <dgm:prSet presAssocID="{DCA2F50D-8378-4C41-8061-72256FC78641}" presName="childText" presStyleLbl="bgAcc1" presStyleIdx="19" presStyleCnt="36" custScaleX="146410" custScaleY="110000">
        <dgm:presLayoutVars>
          <dgm:bulletEnabled val="1"/>
        </dgm:presLayoutVars>
      </dgm:prSet>
      <dgm:spPr/>
      <dgm:t>
        <a:bodyPr/>
        <a:lstStyle/>
        <a:p>
          <a:endParaRPr lang="en-GB"/>
        </a:p>
      </dgm:t>
    </dgm:pt>
    <dgm:pt modelId="{81FB31CD-B246-4AE1-A887-75B018FCD42F}" type="pres">
      <dgm:prSet presAssocID="{6908FA79-B8B2-4451-8C94-CE5EC7BC6E2A}" presName="Name13" presStyleLbl="parChTrans1D2" presStyleIdx="20" presStyleCnt="36"/>
      <dgm:spPr/>
      <dgm:t>
        <a:bodyPr/>
        <a:lstStyle/>
        <a:p>
          <a:endParaRPr lang="en-GB"/>
        </a:p>
      </dgm:t>
    </dgm:pt>
    <dgm:pt modelId="{DAD60D7E-E392-4391-BBBA-70EDABAA30BF}" type="pres">
      <dgm:prSet presAssocID="{46E176E4-76AC-433F-A7F3-8BCB7D509069}" presName="childText" presStyleLbl="bgAcc1" presStyleIdx="20" presStyleCnt="36" custScaleX="146410" custScaleY="110000">
        <dgm:presLayoutVars>
          <dgm:bulletEnabled val="1"/>
        </dgm:presLayoutVars>
      </dgm:prSet>
      <dgm:spPr/>
      <dgm:t>
        <a:bodyPr/>
        <a:lstStyle/>
        <a:p>
          <a:endParaRPr lang="en-GB"/>
        </a:p>
      </dgm:t>
    </dgm:pt>
    <dgm:pt modelId="{A7C6C134-8413-4D1D-A76B-AA92DBF02140}" type="pres">
      <dgm:prSet presAssocID="{A94172DF-58DB-4671-BA4A-D315E5D893C6}" presName="Name13" presStyleLbl="parChTrans1D2" presStyleIdx="21" presStyleCnt="36"/>
      <dgm:spPr/>
      <dgm:t>
        <a:bodyPr/>
        <a:lstStyle/>
        <a:p>
          <a:endParaRPr lang="en-GB"/>
        </a:p>
      </dgm:t>
    </dgm:pt>
    <dgm:pt modelId="{97037890-78A8-46B1-8F3F-6D19735F2651}" type="pres">
      <dgm:prSet presAssocID="{77F564BB-75E4-4408-8417-CA63127705DA}" presName="childText" presStyleLbl="bgAcc1" presStyleIdx="21" presStyleCnt="36" custScaleX="146410" custScaleY="110000">
        <dgm:presLayoutVars>
          <dgm:bulletEnabled val="1"/>
        </dgm:presLayoutVars>
      </dgm:prSet>
      <dgm:spPr/>
      <dgm:t>
        <a:bodyPr/>
        <a:lstStyle/>
        <a:p>
          <a:endParaRPr lang="en-GB"/>
        </a:p>
      </dgm:t>
    </dgm:pt>
    <dgm:pt modelId="{4E693984-C2D7-4697-AC1A-164A0324EC26}" type="pres">
      <dgm:prSet presAssocID="{24086147-4B2D-4BF9-B50B-9A1E0820C344}" presName="Name13" presStyleLbl="parChTrans1D2" presStyleIdx="22" presStyleCnt="36"/>
      <dgm:spPr/>
      <dgm:t>
        <a:bodyPr/>
        <a:lstStyle/>
        <a:p>
          <a:endParaRPr lang="en-GB"/>
        </a:p>
      </dgm:t>
    </dgm:pt>
    <dgm:pt modelId="{589BEC65-E3D0-49D7-AF22-960F218A4857}" type="pres">
      <dgm:prSet presAssocID="{C7582F55-DE64-4B5C-9014-96EDE9135302}" presName="childText" presStyleLbl="bgAcc1" presStyleIdx="22" presStyleCnt="36" custScaleX="146410" custScaleY="110000">
        <dgm:presLayoutVars>
          <dgm:bulletEnabled val="1"/>
        </dgm:presLayoutVars>
      </dgm:prSet>
      <dgm:spPr/>
      <dgm:t>
        <a:bodyPr/>
        <a:lstStyle/>
        <a:p>
          <a:endParaRPr lang="en-GB"/>
        </a:p>
      </dgm:t>
    </dgm:pt>
    <dgm:pt modelId="{C4F497B2-E7F7-4A53-818C-FCA614369CDB}" type="pres">
      <dgm:prSet presAssocID="{DFE1D536-4899-4364-8C12-479020E79654}" presName="Name13" presStyleLbl="parChTrans1D2" presStyleIdx="23" presStyleCnt="36"/>
      <dgm:spPr/>
      <dgm:t>
        <a:bodyPr/>
        <a:lstStyle/>
        <a:p>
          <a:endParaRPr lang="en-GB"/>
        </a:p>
      </dgm:t>
    </dgm:pt>
    <dgm:pt modelId="{28E09C76-F4E9-4F5B-936D-97ED93428872}" type="pres">
      <dgm:prSet presAssocID="{03395EF6-A7AF-4C2B-BDE1-DC63E443D1E4}" presName="childText" presStyleLbl="bgAcc1" presStyleIdx="23" presStyleCnt="36" custScaleX="146410" custScaleY="110000">
        <dgm:presLayoutVars>
          <dgm:bulletEnabled val="1"/>
        </dgm:presLayoutVars>
      </dgm:prSet>
      <dgm:spPr/>
      <dgm:t>
        <a:bodyPr/>
        <a:lstStyle/>
        <a:p>
          <a:endParaRPr lang="en-GB"/>
        </a:p>
      </dgm:t>
    </dgm:pt>
    <dgm:pt modelId="{51521921-91C7-4D1A-A0E0-6E9EC5E1D1C7}" type="pres">
      <dgm:prSet presAssocID="{CFD934B7-A8FB-434C-B945-2DD19D3A8200}" presName="root" presStyleCnt="0"/>
      <dgm:spPr/>
    </dgm:pt>
    <dgm:pt modelId="{AA5391A2-7914-4C2D-8FE7-357394A72DBA}" type="pres">
      <dgm:prSet presAssocID="{CFD934B7-A8FB-434C-B945-2DD19D3A8200}" presName="rootComposite" presStyleCnt="0"/>
      <dgm:spPr/>
    </dgm:pt>
    <dgm:pt modelId="{C14FB151-489D-4C97-A203-232CE3D86068}" type="pres">
      <dgm:prSet presAssocID="{CFD934B7-A8FB-434C-B945-2DD19D3A8200}" presName="rootText" presStyleLbl="node1" presStyleIdx="4" presStyleCnt="6" custScaleX="121000" custScaleY="133100"/>
      <dgm:spPr/>
      <dgm:t>
        <a:bodyPr/>
        <a:lstStyle/>
        <a:p>
          <a:endParaRPr lang="en-GB"/>
        </a:p>
      </dgm:t>
    </dgm:pt>
    <dgm:pt modelId="{47B34FCD-8D6B-474F-80C4-472886EC3D47}" type="pres">
      <dgm:prSet presAssocID="{CFD934B7-A8FB-434C-B945-2DD19D3A8200}" presName="rootConnector" presStyleLbl="node1" presStyleIdx="4" presStyleCnt="6"/>
      <dgm:spPr/>
      <dgm:t>
        <a:bodyPr/>
        <a:lstStyle/>
        <a:p>
          <a:endParaRPr lang="en-GB"/>
        </a:p>
      </dgm:t>
    </dgm:pt>
    <dgm:pt modelId="{D350125C-1272-4710-8DED-DE79FD710EC8}" type="pres">
      <dgm:prSet presAssocID="{CFD934B7-A8FB-434C-B945-2DD19D3A8200}" presName="childShape" presStyleCnt="0"/>
      <dgm:spPr/>
    </dgm:pt>
    <dgm:pt modelId="{C2F0D64C-F286-4EFA-99CA-FCCCC25A50B7}" type="pres">
      <dgm:prSet presAssocID="{0AEFE2EC-BC17-42CF-B979-0223B5CE3A67}" presName="Name13" presStyleLbl="parChTrans1D2" presStyleIdx="24" presStyleCnt="36"/>
      <dgm:spPr/>
      <dgm:t>
        <a:bodyPr/>
        <a:lstStyle/>
        <a:p>
          <a:endParaRPr lang="en-GB"/>
        </a:p>
      </dgm:t>
    </dgm:pt>
    <dgm:pt modelId="{F060F506-1F56-4E64-8AB1-FDBEB1C1925F}" type="pres">
      <dgm:prSet presAssocID="{DC852CF9-7A79-4579-80F6-5A00331E5821}" presName="childText" presStyleLbl="bgAcc1" presStyleIdx="24" presStyleCnt="36" custScaleX="146410" custScaleY="110000">
        <dgm:presLayoutVars>
          <dgm:bulletEnabled val="1"/>
        </dgm:presLayoutVars>
      </dgm:prSet>
      <dgm:spPr/>
      <dgm:t>
        <a:bodyPr/>
        <a:lstStyle/>
        <a:p>
          <a:endParaRPr lang="en-GB"/>
        </a:p>
      </dgm:t>
    </dgm:pt>
    <dgm:pt modelId="{7FA39BBA-8450-4D36-991F-1BF736717A54}" type="pres">
      <dgm:prSet presAssocID="{8FCDB136-29C9-4B06-8DFF-F061FD75DD85}" presName="Name13" presStyleLbl="parChTrans1D2" presStyleIdx="25" presStyleCnt="36"/>
      <dgm:spPr/>
      <dgm:t>
        <a:bodyPr/>
        <a:lstStyle/>
        <a:p>
          <a:endParaRPr lang="en-GB"/>
        </a:p>
      </dgm:t>
    </dgm:pt>
    <dgm:pt modelId="{7875B910-7766-48B1-8FEC-6EA3825DA5C6}" type="pres">
      <dgm:prSet presAssocID="{74FD0032-8071-469C-B126-F02F2FBCD225}" presName="childText" presStyleLbl="bgAcc1" presStyleIdx="25" presStyleCnt="36" custScaleX="146410" custScaleY="110000">
        <dgm:presLayoutVars>
          <dgm:bulletEnabled val="1"/>
        </dgm:presLayoutVars>
      </dgm:prSet>
      <dgm:spPr/>
      <dgm:t>
        <a:bodyPr/>
        <a:lstStyle/>
        <a:p>
          <a:endParaRPr lang="en-GB"/>
        </a:p>
      </dgm:t>
    </dgm:pt>
    <dgm:pt modelId="{B86638D3-DAD7-4E78-B6C6-0945F7CC40C2}" type="pres">
      <dgm:prSet presAssocID="{447693AC-A442-410D-9050-CEC05D8342B8}" presName="Name13" presStyleLbl="parChTrans1D2" presStyleIdx="26" presStyleCnt="36"/>
      <dgm:spPr/>
      <dgm:t>
        <a:bodyPr/>
        <a:lstStyle/>
        <a:p>
          <a:endParaRPr lang="en-GB"/>
        </a:p>
      </dgm:t>
    </dgm:pt>
    <dgm:pt modelId="{5C494F18-DA76-4303-955E-FAA8EEB05906}" type="pres">
      <dgm:prSet presAssocID="{D7DAB0FA-1783-4E6B-A46D-0FB73D2CF7BD}" presName="childText" presStyleLbl="bgAcc1" presStyleIdx="26" presStyleCnt="36" custScaleX="146410" custScaleY="110000">
        <dgm:presLayoutVars>
          <dgm:bulletEnabled val="1"/>
        </dgm:presLayoutVars>
      </dgm:prSet>
      <dgm:spPr/>
      <dgm:t>
        <a:bodyPr/>
        <a:lstStyle/>
        <a:p>
          <a:endParaRPr lang="en-GB"/>
        </a:p>
      </dgm:t>
    </dgm:pt>
    <dgm:pt modelId="{B3E525D8-5D46-44F9-B7FD-5B0392CD61C8}" type="pres">
      <dgm:prSet presAssocID="{5BB25160-1DA1-4149-900F-25D79FFC8755}" presName="Name13" presStyleLbl="parChTrans1D2" presStyleIdx="27" presStyleCnt="36"/>
      <dgm:spPr/>
      <dgm:t>
        <a:bodyPr/>
        <a:lstStyle/>
        <a:p>
          <a:endParaRPr lang="en-GB"/>
        </a:p>
      </dgm:t>
    </dgm:pt>
    <dgm:pt modelId="{DF87DA5B-9678-4A11-97F1-61269766E713}" type="pres">
      <dgm:prSet presAssocID="{FDCF0A38-7AE9-4DB7-8C0D-06C5E9ED4E51}" presName="childText" presStyleLbl="bgAcc1" presStyleIdx="27" presStyleCnt="36" custScaleX="146410" custScaleY="110000">
        <dgm:presLayoutVars>
          <dgm:bulletEnabled val="1"/>
        </dgm:presLayoutVars>
      </dgm:prSet>
      <dgm:spPr/>
      <dgm:t>
        <a:bodyPr/>
        <a:lstStyle/>
        <a:p>
          <a:endParaRPr lang="en-GB"/>
        </a:p>
      </dgm:t>
    </dgm:pt>
    <dgm:pt modelId="{4AC030B1-851B-47F2-91CF-D6E7EF26686D}" type="pres">
      <dgm:prSet presAssocID="{26A82B43-2472-4D91-AA6F-95AEB6EC5541}" presName="Name13" presStyleLbl="parChTrans1D2" presStyleIdx="28" presStyleCnt="36"/>
      <dgm:spPr/>
      <dgm:t>
        <a:bodyPr/>
        <a:lstStyle/>
        <a:p>
          <a:endParaRPr lang="en-GB"/>
        </a:p>
      </dgm:t>
    </dgm:pt>
    <dgm:pt modelId="{4B803887-5FDE-4733-A32F-12CA9F93AEBF}" type="pres">
      <dgm:prSet presAssocID="{35BA97D7-4678-49F2-8157-A3FE45108575}" presName="childText" presStyleLbl="bgAcc1" presStyleIdx="28" presStyleCnt="36" custScaleX="146410" custScaleY="110000">
        <dgm:presLayoutVars>
          <dgm:bulletEnabled val="1"/>
        </dgm:presLayoutVars>
      </dgm:prSet>
      <dgm:spPr/>
      <dgm:t>
        <a:bodyPr/>
        <a:lstStyle/>
        <a:p>
          <a:endParaRPr lang="en-GB"/>
        </a:p>
      </dgm:t>
    </dgm:pt>
    <dgm:pt modelId="{50D1993F-EA43-40E5-BA66-32CD989FFBDC}" type="pres">
      <dgm:prSet presAssocID="{F3585494-5088-4B53-B4AD-C4724D2EB50A}" presName="Name13" presStyleLbl="parChTrans1D2" presStyleIdx="29" presStyleCnt="36"/>
      <dgm:spPr/>
      <dgm:t>
        <a:bodyPr/>
        <a:lstStyle/>
        <a:p>
          <a:endParaRPr lang="en-GB"/>
        </a:p>
      </dgm:t>
    </dgm:pt>
    <dgm:pt modelId="{FD474642-7D7A-41A3-8313-A74374E252A9}" type="pres">
      <dgm:prSet presAssocID="{0A39029E-2877-4D23-A1FF-0B492B5E4BEE}" presName="childText" presStyleLbl="bgAcc1" presStyleIdx="29" presStyleCnt="36" custScaleX="146410" custScaleY="110000">
        <dgm:presLayoutVars>
          <dgm:bulletEnabled val="1"/>
        </dgm:presLayoutVars>
      </dgm:prSet>
      <dgm:spPr/>
      <dgm:t>
        <a:bodyPr/>
        <a:lstStyle/>
        <a:p>
          <a:endParaRPr lang="en-GB"/>
        </a:p>
      </dgm:t>
    </dgm:pt>
    <dgm:pt modelId="{A3D9D4CD-66D4-4B51-98B2-3E41A9FBF53F}" type="pres">
      <dgm:prSet presAssocID="{75F13303-6F9D-45C2-B1A8-664D7CA9E2BF}" presName="root" presStyleCnt="0"/>
      <dgm:spPr/>
    </dgm:pt>
    <dgm:pt modelId="{FAFDAFD9-54DA-49D8-92B3-6A43B8FA7413}" type="pres">
      <dgm:prSet presAssocID="{75F13303-6F9D-45C2-B1A8-664D7CA9E2BF}" presName="rootComposite" presStyleCnt="0"/>
      <dgm:spPr/>
    </dgm:pt>
    <dgm:pt modelId="{87839509-B491-45E3-80E3-0F9BBA46DDD7}" type="pres">
      <dgm:prSet presAssocID="{75F13303-6F9D-45C2-B1A8-664D7CA9E2BF}" presName="rootText" presStyleLbl="node1" presStyleIdx="5" presStyleCnt="6" custScaleX="121000" custScaleY="133100"/>
      <dgm:spPr/>
      <dgm:t>
        <a:bodyPr/>
        <a:lstStyle/>
        <a:p>
          <a:endParaRPr lang="en-GB"/>
        </a:p>
      </dgm:t>
    </dgm:pt>
    <dgm:pt modelId="{1F585C49-0F2B-4C5F-AB5F-6DE52D704381}" type="pres">
      <dgm:prSet presAssocID="{75F13303-6F9D-45C2-B1A8-664D7CA9E2BF}" presName="rootConnector" presStyleLbl="node1" presStyleIdx="5" presStyleCnt="6"/>
      <dgm:spPr/>
      <dgm:t>
        <a:bodyPr/>
        <a:lstStyle/>
        <a:p>
          <a:endParaRPr lang="en-GB"/>
        </a:p>
      </dgm:t>
    </dgm:pt>
    <dgm:pt modelId="{285DE7C7-DD0E-4509-8F53-6DE1611E4D8A}" type="pres">
      <dgm:prSet presAssocID="{75F13303-6F9D-45C2-B1A8-664D7CA9E2BF}" presName="childShape" presStyleCnt="0"/>
      <dgm:spPr/>
    </dgm:pt>
    <dgm:pt modelId="{6242A0C2-56FF-434E-BD29-35AA68435139}" type="pres">
      <dgm:prSet presAssocID="{83176F24-8871-45EF-9C24-3E1524CBFCB2}" presName="Name13" presStyleLbl="parChTrans1D2" presStyleIdx="30" presStyleCnt="36"/>
      <dgm:spPr/>
      <dgm:t>
        <a:bodyPr/>
        <a:lstStyle/>
        <a:p>
          <a:endParaRPr lang="en-GB"/>
        </a:p>
      </dgm:t>
    </dgm:pt>
    <dgm:pt modelId="{393CD109-151C-4018-A370-2EE91DA29CF4}" type="pres">
      <dgm:prSet presAssocID="{90C61537-D333-462C-9719-D6852A863D3F}" presName="childText" presStyleLbl="bgAcc1" presStyleIdx="30" presStyleCnt="36" custScaleX="146410" custScaleY="110000">
        <dgm:presLayoutVars>
          <dgm:bulletEnabled val="1"/>
        </dgm:presLayoutVars>
      </dgm:prSet>
      <dgm:spPr/>
      <dgm:t>
        <a:bodyPr/>
        <a:lstStyle/>
        <a:p>
          <a:endParaRPr lang="en-GB"/>
        </a:p>
      </dgm:t>
    </dgm:pt>
    <dgm:pt modelId="{08ACB863-A3CD-48A0-A12E-0C381BC8A48A}" type="pres">
      <dgm:prSet presAssocID="{DE7ED993-E864-469F-B6AA-3ADA8FED2FA8}" presName="Name13" presStyleLbl="parChTrans1D2" presStyleIdx="31" presStyleCnt="36"/>
      <dgm:spPr/>
      <dgm:t>
        <a:bodyPr/>
        <a:lstStyle/>
        <a:p>
          <a:endParaRPr lang="en-GB"/>
        </a:p>
      </dgm:t>
    </dgm:pt>
    <dgm:pt modelId="{EB1D2604-1021-41B1-9A94-745822C8F702}" type="pres">
      <dgm:prSet presAssocID="{0A33611E-3370-435C-BFE6-F68E2CAB57C3}" presName="childText" presStyleLbl="bgAcc1" presStyleIdx="31" presStyleCnt="36" custScaleX="146410" custScaleY="110000">
        <dgm:presLayoutVars>
          <dgm:bulletEnabled val="1"/>
        </dgm:presLayoutVars>
      </dgm:prSet>
      <dgm:spPr/>
      <dgm:t>
        <a:bodyPr/>
        <a:lstStyle/>
        <a:p>
          <a:endParaRPr lang="en-GB"/>
        </a:p>
      </dgm:t>
    </dgm:pt>
    <dgm:pt modelId="{B5764652-B511-46DE-BAED-A2AA7739C98E}" type="pres">
      <dgm:prSet presAssocID="{BFE8A094-EC22-4C59-893F-6ABADA790886}" presName="Name13" presStyleLbl="parChTrans1D2" presStyleIdx="32" presStyleCnt="36"/>
      <dgm:spPr/>
      <dgm:t>
        <a:bodyPr/>
        <a:lstStyle/>
        <a:p>
          <a:endParaRPr lang="en-GB"/>
        </a:p>
      </dgm:t>
    </dgm:pt>
    <dgm:pt modelId="{313F92B4-4C4A-4CAB-9B7C-7C2D690DFB20}" type="pres">
      <dgm:prSet presAssocID="{F0BB5535-56ED-4D5A-8AE2-4F28C1A8AE16}" presName="childText" presStyleLbl="bgAcc1" presStyleIdx="32" presStyleCnt="36" custScaleX="146410" custScaleY="110000">
        <dgm:presLayoutVars>
          <dgm:bulletEnabled val="1"/>
        </dgm:presLayoutVars>
      </dgm:prSet>
      <dgm:spPr/>
      <dgm:t>
        <a:bodyPr/>
        <a:lstStyle/>
        <a:p>
          <a:endParaRPr lang="en-GB"/>
        </a:p>
      </dgm:t>
    </dgm:pt>
    <dgm:pt modelId="{043AE7A3-1F77-4693-A064-CF270C4845C4}" type="pres">
      <dgm:prSet presAssocID="{3F8CA96E-6742-49BD-92D7-6E4BAA51FC7F}" presName="Name13" presStyleLbl="parChTrans1D2" presStyleIdx="33" presStyleCnt="36"/>
      <dgm:spPr/>
      <dgm:t>
        <a:bodyPr/>
        <a:lstStyle/>
        <a:p>
          <a:endParaRPr lang="en-GB"/>
        </a:p>
      </dgm:t>
    </dgm:pt>
    <dgm:pt modelId="{619554A6-6168-42BC-9E27-AF96C18359F1}" type="pres">
      <dgm:prSet presAssocID="{2B5122B8-77E1-40DC-891A-02ACA3AB3955}" presName="childText" presStyleLbl="bgAcc1" presStyleIdx="33" presStyleCnt="36" custScaleX="146410" custScaleY="110000">
        <dgm:presLayoutVars>
          <dgm:bulletEnabled val="1"/>
        </dgm:presLayoutVars>
      </dgm:prSet>
      <dgm:spPr/>
      <dgm:t>
        <a:bodyPr/>
        <a:lstStyle/>
        <a:p>
          <a:endParaRPr lang="en-GB"/>
        </a:p>
      </dgm:t>
    </dgm:pt>
    <dgm:pt modelId="{10E6B05C-3B83-4BF5-B24F-85C6510ACB4E}" type="pres">
      <dgm:prSet presAssocID="{D08B6336-17EC-4D08-BF6D-65A48E5DCBD4}" presName="Name13" presStyleLbl="parChTrans1D2" presStyleIdx="34" presStyleCnt="36"/>
      <dgm:spPr/>
      <dgm:t>
        <a:bodyPr/>
        <a:lstStyle/>
        <a:p>
          <a:endParaRPr lang="en-GB"/>
        </a:p>
      </dgm:t>
    </dgm:pt>
    <dgm:pt modelId="{E99C8AEB-D2E3-4F35-B548-0F87389F8F77}" type="pres">
      <dgm:prSet presAssocID="{EC8ACF5E-867C-4375-A927-05F6B96AEB6A}" presName="childText" presStyleLbl="bgAcc1" presStyleIdx="34" presStyleCnt="36" custScaleX="146410" custScaleY="110000">
        <dgm:presLayoutVars>
          <dgm:bulletEnabled val="1"/>
        </dgm:presLayoutVars>
      </dgm:prSet>
      <dgm:spPr/>
      <dgm:t>
        <a:bodyPr/>
        <a:lstStyle/>
        <a:p>
          <a:endParaRPr lang="en-GB"/>
        </a:p>
      </dgm:t>
    </dgm:pt>
    <dgm:pt modelId="{5636B301-C4FB-4EF1-98E1-93E792792BFE}" type="pres">
      <dgm:prSet presAssocID="{AC9596F9-780F-4BE9-898A-B7F37441EA7C}" presName="Name13" presStyleLbl="parChTrans1D2" presStyleIdx="35" presStyleCnt="36"/>
      <dgm:spPr/>
      <dgm:t>
        <a:bodyPr/>
        <a:lstStyle/>
        <a:p>
          <a:endParaRPr lang="en-GB"/>
        </a:p>
      </dgm:t>
    </dgm:pt>
    <dgm:pt modelId="{99EB7777-E4B8-45B8-BECD-681F087A93AF}" type="pres">
      <dgm:prSet presAssocID="{E693A797-874A-4F79-9981-85694694CFC8}" presName="childText" presStyleLbl="bgAcc1" presStyleIdx="35" presStyleCnt="36" custScaleX="146410" custScaleY="110000">
        <dgm:presLayoutVars>
          <dgm:bulletEnabled val="1"/>
        </dgm:presLayoutVars>
      </dgm:prSet>
      <dgm:spPr/>
      <dgm:t>
        <a:bodyPr/>
        <a:lstStyle/>
        <a:p>
          <a:endParaRPr lang="en-GB"/>
        </a:p>
      </dgm:t>
    </dgm:pt>
  </dgm:ptLst>
  <dgm:cxnLst>
    <dgm:cxn modelId="{34065609-ECAD-4E87-BC3F-3FFC5C9867EC}" srcId="{F51BB9F8-381B-45AA-8CE3-ED97F1D08E3E}" destId="{46E176E4-76AC-433F-A7F3-8BCB7D509069}" srcOrd="2" destOrd="0" parTransId="{6908FA79-B8B2-4451-8C94-CE5EC7BC6E2A}" sibTransId="{B0DAF729-D7BC-42D1-96BF-2232E26AC20E}"/>
    <dgm:cxn modelId="{3EF00E86-0CCA-4198-9AF0-1AF37A5127C7}" type="presOf" srcId="{A38E3AE1-F16A-427C-9DEF-2056FF9B5DD6}" destId="{AEB1A00C-928B-4701-8978-80F58F85EE4D}" srcOrd="0" destOrd="0" presId="urn:microsoft.com/office/officeart/2005/8/layout/hierarchy3"/>
    <dgm:cxn modelId="{2F00CE71-62A9-42D8-8729-929DE5169EF5}" type="presOf" srcId="{61387629-17CE-49EA-A783-ADCC1DDF5BFA}" destId="{8700ADFF-9649-4330-855B-87E1481EB906}" srcOrd="0" destOrd="0" presId="urn:microsoft.com/office/officeart/2005/8/layout/hierarchy3"/>
    <dgm:cxn modelId="{1AA180A7-C730-4EA1-8B08-55D73A9A93F8}" type="presOf" srcId="{23EC820F-31FB-470A-B45B-B8DFDC6EA094}" destId="{8675BA3F-F4D6-4456-9252-EED087D9626B}" srcOrd="0" destOrd="0" presId="urn:microsoft.com/office/officeart/2005/8/layout/hierarchy3"/>
    <dgm:cxn modelId="{898D6B52-A16A-41C9-B072-598D2F2B6AA6}" srcId="{394FF176-555B-4A07-8E4F-7F68FA8CF242}" destId="{F51BB9F8-381B-45AA-8CE3-ED97F1D08E3E}" srcOrd="3" destOrd="0" parTransId="{A4906A19-A52C-4BA9-A1D9-75C194233DDC}" sibTransId="{0F65608A-7BF2-45EC-ACC3-1E3F09373864}"/>
    <dgm:cxn modelId="{E0B10C2A-3A3F-4454-A718-495C8260B7B9}" srcId="{F51BB9F8-381B-45AA-8CE3-ED97F1D08E3E}" destId="{7980D3A4-5A95-4144-9B4A-00DE3BDF5029}" srcOrd="0" destOrd="0" parTransId="{EA26E9B6-BE7D-4138-9D6F-5091C9D49723}" sibTransId="{77C1FA4B-0093-4F26-8C57-71734DDDE786}"/>
    <dgm:cxn modelId="{573D6BCC-D3ED-4E24-9772-80DB9826B9A0}" type="presOf" srcId="{2B5122B8-77E1-40DC-891A-02ACA3AB3955}" destId="{619554A6-6168-42BC-9E27-AF96C18359F1}" srcOrd="0" destOrd="0" presId="urn:microsoft.com/office/officeart/2005/8/layout/hierarchy3"/>
    <dgm:cxn modelId="{FFC57E71-4973-41A5-86A1-9B3ACDA48FD2}" type="presOf" srcId="{0A0D172D-072F-446C-9FD9-BE1FC45232D2}" destId="{9F26989F-5CD8-40E5-BE4B-FB7D8F4AAA93}" srcOrd="0" destOrd="0" presId="urn:microsoft.com/office/officeart/2005/8/layout/hierarchy3"/>
    <dgm:cxn modelId="{34039AF4-7AAE-48D3-9496-F4CAE5D64A6D}" type="presOf" srcId="{CFD934B7-A8FB-434C-B945-2DD19D3A8200}" destId="{47B34FCD-8D6B-474F-80C4-472886EC3D47}" srcOrd="1" destOrd="0" presId="urn:microsoft.com/office/officeart/2005/8/layout/hierarchy3"/>
    <dgm:cxn modelId="{E5CE8D65-47AB-4227-A9A3-3327C9616FCD}" type="presOf" srcId="{7980D3A4-5A95-4144-9B4A-00DE3BDF5029}" destId="{BB5E4E51-C9C5-40D0-A9E9-8E2DB6582A97}" srcOrd="0" destOrd="0" presId="urn:microsoft.com/office/officeart/2005/8/layout/hierarchy3"/>
    <dgm:cxn modelId="{33F6F779-7956-4CE4-A9C3-D2DC53D2AA2C}" type="presOf" srcId="{052A57D4-1A7E-49FB-9561-B2E12AAE1341}" destId="{64983C19-FF28-4A19-9E40-CD352A8EB9DE}" srcOrd="0" destOrd="0" presId="urn:microsoft.com/office/officeart/2005/8/layout/hierarchy3"/>
    <dgm:cxn modelId="{035C4B67-198D-4C3E-B3B1-41133E2AAF04}" srcId="{F51BB9F8-381B-45AA-8CE3-ED97F1D08E3E}" destId="{C7582F55-DE64-4B5C-9014-96EDE9135302}" srcOrd="4" destOrd="0" parTransId="{24086147-4B2D-4BF9-B50B-9A1E0820C344}" sibTransId="{C9289A38-4D5A-41EC-9292-B619EC432954}"/>
    <dgm:cxn modelId="{907FBAC7-497C-4F82-91E7-29DCFDA76FA7}" type="presOf" srcId="{DCA2F50D-8378-4C41-8061-72256FC78641}" destId="{DB4BC12F-D10D-4E72-9118-5500CC98DCA4}" srcOrd="0" destOrd="0" presId="urn:microsoft.com/office/officeart/2005/8/layout/hierarchy3"/>
    <dgm:cxn modelId="{2A8ACEF8-039C-4EEF-A28C-B482B09F9036}" srcId="{394FF176-555B-4A07-8E4F-7F68FA8CF242}" destId="{BF08953B-CB3F-43F3-B3BB-7569F569184E}" srcOrd="2" destOrd="0" parTransId="{EB798CD6-B8D9-49BD-A925-5C395660EDE0}" sibTransId="{D97549A3-3935-4B10-BC4E-8EC23BC6E7F2}"/>
    <dgm:cxn modelId="{85AA042C-C090-4ECA-A4FC-EBCD3D4928C4}" type="presOf" srcId="{015D719A-1D5B-4B41-898E-79AFDA55C26B}" destId="{4BE31AC1-0572-400C-80ED-6139CD233CE6}" srcOrd="0" destOrd="0" presId="urn:microsoft.com/office/officeart/2005/8/layout/hierarchy3"/>
    <dgm:cxn modelId="{F0D5F8EF-EBA7-48B0-AFBD-BB460A37C870}" type="presOf" srcId="{69B53434-0B95-4D06-8906-F9E46FD80CAA}" destId="{03A007CA-005E-4330-BC1D-63B2115C6382}" srcOrd="0" destOrd="0" presId="urn:microsoft.com/office/officeart/2005/8/layout/hierarchy3"/>
    <dgm:cxn modelId="{AA7DC845-8D2B-4F30-B382-91E55C929ECB}" srcId="{75F13303-6F9D-45C2-B1A8-664D7CA9E2BF}" destId="{90C61537-D333-462C-9719-D6852A863D3F}" srcOrd="0" destOrd="0" parTransId="{83176F24-8871-45EF-9C24-3E1524CBFCB2}" sibTransId="{9860EF67-3695-40C8-84CA-291477216456}"/>
    <dgm:cxn modelId="{1FEC7259-E9EA-476C-8B33-91EBBC606E12}" type="presOf" srcId="{D0B1CA66-0E3B-44A7-A8E1-1A3840481988}" destId="{BD309F3F-5C0E-4862-99AE-091234124F8D}" srcOrd="0" destOrd="0" presId="urn:microsoft.com/office/officeart/2005/8/layout/hierarchy3"/>
    <dgm:cxn modelId="{32618720-1566-4313-8F09-D0D6FC1D3AED}" type="presOf" srcId="{D1FE3CBF-A1FB-4FE6-8612-BC1A9946DADB}" destId="{86885EE8-B201-4F0B-90D8-B5368355FDF0}" srcOrd="0" destOrd="0" presId="urn:microsoft.com/office/officeart/2005/8/layout/hierarchy3"/>
    <dgm:cxn modelId="{A16615AE-A889-42C6-885D-92A9A309E6A9}" srcId="{F51BB9F8-381B-45AA-8CE3-ED97F1D08E3E}" destId="{DCA2F50D-8378-4C41-8061-72256FC78641}" srcOrd="1" destOrd="0" parTransId="{E5099D24-A1BC-4682-88CB-8423532E67CA}" sibTransId="{9DCF72C8-2489-4F70-85F3-A57378A9DE2F}"/>
    <dgm:cxn modelId="{B7121B37-73D0-4A49-B59A-D770E5496BF2}" type="presOf" srcId="{002AD1BB-3D84-4793-B597-AC223A0D69C8}" destId="{3AD00258-334B-4A83-B7CC-E5B4E966C4FA}" srcOrd="0" destOrd="0" presId="urn:microsoft.com/office/officeart/2005/8/layout/hierarchy3"/>
    <dgm:cxn modelId="{16CC9DF0-3F39-4504-88EE-00FE9DE50A60}" type="presOf" srcId="{F0BB5535-56ED-4D5A-8AE2-4F28C1A8AE16}" destId="{313F92B4-4C4A-4CAB-9B7C-7C2D690DFB20}" srcOrd="0" destOrd="0" presId="urn:microsoft.com/office/officeart/2005/8/layout/hierarchy3"/>
    <dgm:cxn modelId="{F7B3A37B-2131-41EA-B64B-728FE8643229}" type="presOf" srcId="{F6E1392A-CDD6-48C6-9203-A2A2A6C56767}" destId="{33D4873B-8D54-48AE-98F3-8FA03621184A}" srcOrd="0" destOrd="0" presId="urn:microsoft.com/office/officeart/2005/8/layout/hierarchy3"/>
    <dgm:cxn modelId="{91C7B9C5-A1ED-49F5-842D-1E31D4579FDF}" type="presOf" srcId="{C7582F55-DE64-4B5C-9014-96EDE9135302}" destId="{589BEC65-E3D0-49D7-AF22-960F218A4857}" srcOrd="0" destOrd="0" presId="urn:microsoft.com/office/officeart/2005/8/layout/hierarchy3"/>
    <dgm:cxn modelId="{102C334D-1243-4D7C-883C-79EF3E899365}" srcId="{394FF176-555B-4A07-8E4F-7F68FA8CF242}" destId="{015D719A-1D5B-4B41-898E-79AFDA55C26B}" srcOrd="0" destOrd="0" parTransId="{D825A5EB-919A-438A-A74C-7CC85D67D549}" sibTransId="{0BEA38F2-C66D-43DB-B189-23FFCBE202BC}"/>
    <dgm:cxn modelId="{9D73D3D7-0DCF-425F-ACC3-AF50D2A6C091}" type="presOf" srcId="{D7DAB0FA-1783-4E6B-A46D-0FB73D2CF7BD}" destId="{5C494F18-DA76-4303-955E-FAA8EEB05906}" srcOrd="0" destOrd="0" presId="urn:microsoft.com/office/officeart/2005/8/layout/hierarchy3"/>
    <dgm:cxn modelId="{D23748BD-1241-41CA-80FC-AA0CBC35E2A2}" srcId="{015D719A-1D5B-4B41-898E-79AFDA55C26B}" destId="{64930AE0-B49F-4CD9-BF94-46D7EDEADCCC}" srcOrd="4" destOrd="0" parTransId="{932014D4-F71D-48A2-9085-C096C071C587}" sibTransId="{9F04249F-194D-40B2-B2BF-7AF32EA41C05}"/>
    <dgm:cxn modelId="{FC61D4E0-D7C1-4FEF-9AE6-58D90B7C74C3}" srcId="{75F13303-6F9D-45C2-B1A8-664D7CA9E2BF}" destId="{2B5122B8-77E1-40DC-891A-02ACA3AB3955}" srcOrd="3" destOrd="0" parTransId="{3F8CA96E-6742-49BD-92D7-6E4BAA51FC7F}" sibTransId="{4A1106F7-9B2E-49FD-9389-3279252D980C}"/>
    <dgm:cxn modelId="{97DC6693-2B17-4BE5-B60F-AAF505AAC2C2}" srcId="{BF08953B-CB3F-43F3-B3BB-7569F569184E}" destId="{FAFA7CE9-3E19-4545-A046-EF1E02C8DD79}" srcOrd="4" destOrd="0" parTransId="{5E78B7CE-0F47-4D92-B754-935060A3C4C4}" sibTransId="{BE9C6990-3692-4E23-A5C8-90B4DBA013B8}"/>
    <dgm:cxn modelId="{34F625D6-755A-42AE-83C0-CDB20EC349CE}" srcId="{75F13303-6F9D-45C2-B1A8-664D7CA9E2BF}" destId="{E693A797-874A-4F79-9981-85694694CFC8}" srcOrd="5" destOrd="0" parTransId="{AC9596F9-780F-4BE9-898A-B7F37441EA7C}" sibTransId="{E1D44585-DCFD-4FC3-BDE7-1CD0E8BC6457}"/>
    <dgm:cxn modelId="{09E633F6-0ABC-4535-948F-318EC9EEDFDA}" type="presOf" srcId="{D08B6336-17EC-4D08-BF6D-65A48E5DCBD4}" destId="{10E6B05C-3B83-4BF5-B24F-85C6510ACB4E}" srcOrd="0" destOrd="0" presId="urn:microsoft.com/office/officeart/2005/8/layout/hierarchy3"/>
    <dgm:cxn modelId="{831E7E90-1CAA-4437-A079-404A191DD3B9}" type="presOf" srcId="{35BA97D7-4678-49F2-8157-A3FE45108575}" destId="{4B803887-5FDE-4733-A32F-12CA9F93AEBF}" srcOrd="0" destOrd="0" presId="urn:microsoft.com/office/officeart/2005/8/layout/hierarchy3"/>
    <dgm:cxn modelId="{CF65A520-E1D3-4B48-8582-B5A4321EC50A}" type="presOf" srcId="{E3FA6573-9A43-494D-9C93-7E397E369DC1}" destId="{B1AA80BF-3878-4B23-96F5-E93FF1248DF5}" srcOrd="0" destOrd="0" presId="urn:microsoft.com/office/officeart/2005/8/layout/hierarchy3"/>
    <dgm:cxn modelId="{70876EAC-8E30-42C6-9BFB-3A263039C259}" type="presOf" srcId="{BD85EE1B-8674-4471-9BE5-7BE47AF63090}" destId="{D4F0FF10-E980-42BB-9D18-7EC4D7519662}" srcOrd="0" destOrd="0" presId="urn:microsoft.com/office/officeart/2005/8/layout/hierarchy3"/>
    <dgm:cxn modelId="{AFF67601-1025-488D-85E8-320E65A302E3}" type="presOf" srcId="{03395EF6-A7AF-4C2B-BDE1-DC63E443D1E4}" destId="{28E09C76-F4E9-4F5B-936D-97ED93428872}" srcOrd="0" destOrd="0" presId="urn:microsoft.com/office/officeart/2005/8/layout/hierarchy3"/>
    <dgm:cxn modelId="{05863197-BB46-4725-8E57-EFF6B68DE4DF}" type="presOf" srcId="{75F13303-6F9D-45C2-B1A8-664D7CA9E2BF}" destId="{1F585C49-0F2B-4C5F-AB5F-6DE52D704381}" srcOrd="1" destOrd="0" presId="urn:microsoft.com/office/officeart/2005/8/layout/hierarchy3"/>
    <dgm:cxn modelId="{96109BB4-40B9-47BC-982D-FCCD4CEA4BAF}" srcId="{BF08953B-CB3F-43F3-B3BB-7569F569184E}" destId="{28450F86-3EF8-4AE4-A5AB-43200DA34B3E}" srcOrd="1" destOrd="0" parTransId="{BD85EE1B-8674-4471-9BE5-7BE47AF63090}" sibTransId="{F9EB6954-F0A4-4206-89E6-1053CF663619}"/>
    <dgm:cxn modelId="{676AF27B-EB92-4A9B-98AB-4ABEC6B4F463}" type="presOf" srcId="{E693A797-874A-4F79-9981-85694694CFC8}" destId="{99EB7777-E4B8-45B8-BECD-681F087A93AF}" srcOrd="0" destOrd="0" presId="urn:microsoft.com/office/officeart/2005/8/layout/hierarchy3"/>
    <dgm:cxn modelId="{0360E06A-C750-462A-B6A4-8D3E80B26F7B}" type="presOf" srcId="{5E78B7CE-0F47-4D92-B754-935060A3C4C4}" destId="{54A41642-E263-4C70-A73E-781EDEE44577}" srcOrd="0" destOrd="0" presId="urn:microsoft.com/office/officeart/2005/8/layout/hierarchy3"/>
    <dgm:cxn modelId="{2A9530A1-0C0C-43AF-99C2-46F93F61567E}" type="presOf" srcId="{77F564BB-75E4-4408-8417-CA63127705DA}" destId="{97037890-78A8-46B1-8F3F-6D19735F2651}" srcOrd="0" destOrd="0" presId="urn:microsoft.com/office/officeart/2005/8/layout/hierarchy3"/>
    <dgm:cxn modelId="{7FA91FE4-A25D-4CA6-99F0-BF25649553E8}" type="presOf" srcId="{64930AE0-B49F-4CD9-BF94-46D7EDEADCCC}" destId="{BAC286B6-7F77-4747-99E2-79876CA7AE6D}" srcOrd="0" destOrd="0" presId="urn:microsoft.com/office/officeart/2005/8/layout/hierarchy3"/>
    <dgm:cxn modelId="{168DE367-70FD-4F9F-93AF-1CE1F7588D11}" type="presOf" srcId="{F6BACF62-7CA3-4716-BC05-45CB50556D6E}" destId="{363B0635-F1EB-4514-B449-66C03DCB521E}" srcOrd="0" destOrd="0" presId="urn:microsoft.com/office/officeart/2005/8/layout/hierarchy3"/>
    <dgm:cxn modelId="{D53C00D3-7748-4BD2-AE10-47511E68EF40}" type="presOf" srcId="{46E176E4-76AC-433F-A7F3-8BCB7D509069}" destId="{DAD60D7E-E392-4391-BBBA-70EDABAA30BF}" srcOrd="0" destOrd="0" presId="urn:microsoft.com/office/officeart/2005/8/layout/hierarchy3"/>
    <dgm:cxn modelId="{4C85D474-4994-4C7E-B3C1-7579FB220EE8}" type="presOf" srcId="{28450F86-3EF8-4AE4-A5AB-43200DA34B3E}" destId="{894EE581-20AB-4154-ADE3-1875669B1EFF}" srcOrd="0" destOrd="0" presId="urn:microsoft.com/office/officeart/2005/8/layout/hierarchy3"/>
    <dgm:cxn modelId="{AE1065FB-5024-4C16-A508-627C5EB82C8B}" srcId="{75F13303-6F9D-45C2-B1A8-664D7CA9E2BF}" destId="{EC8ACF5E-867C-4375-A927-05F6B96AEB6A}" srcOrd="4" destOrd="0" parTransId="{D08B6336-17EC-4D08-BF6D-65A48E5DCBD4}" sibTransId="{AFCDE6F9-C853-4634-83C5-77E1E10E8F2F}"/>
    <dgm:cxn modelId="{53ED37F4-433B-492D-8AFF-13416980F491}" srcId="{CFD934B7-A8FB-434C-B945-2DD19D3A8200}" destId="{FDCF0A38-7AE9-4DB7-8C0D-06C5E9ED4E51}" srcOrd="3" destOrd="0" parTransId="{5BB25160-1DA1-4149-900F-25D79FFC8755}" sibTransId="{338980A6-8DA6-4A6C-A3CC-9DFF8179F13D}"/>
    <dgm:cxn modelId="{BA704EE2-49D1-403B-87C8-DE1EB3609BDC}" type="presOf" srcId="{6908FA79-B8B2-4451-8C94-CE5EC7BC6E2A}" destId="{81FB31CD-B246-4AE1-A887-75B018FCD42F}" srcOrd="0" destOrd="0" presId="urn:microsoft.com/office/officeart/2005/8/layout/hierarchy3"/>
    <dgm:cxn modelId="{5B7231BF-BCE4-450D-A0C8-E9CC5F3794F6}" type="presOf" srcId="{75F13303-6F9D-45C2-B1A8-664D7CA9E2BF}" destId="{87839509-B491-45E3-80E3-0F9BBA46DDD7}" srcOrd="0" destOrd="0" presId="urn:microsoft.com/office/officeart/2005/8/layout/hierarchy3"/>
    <dgm:cxn modelId="{5530F002-98AD-49B4-9A3E-FCCEFB03DC25}" type="presOf" srcId="{394FF176-555B-4A07-8E4F-7F68FA8CF242}" destId="{3B69D1DD-2988-406D-8046-C8D31F1CFB3E}" srcOrd="0" destOrd="0" presId="urn:microsoft.com/office/officeart/2005/8/layout/hierarchy3"/>
    <dgm:cxn modelId="{88AECC01-81BA-4D0E-8B94-51186E6B832D}" type="presOf" srcId="{3F8CA96E-6742-49BD-92D7-6E4BAA51FC7F}" destId="{043AE7A3-1F77-4693-A064-CF270C4845C4}" srcOrd="0" destOrd="0" presId="urn:microsoft.com/office/officeart/2005/8/layout/hierarchy3"/>
    <dgm:cxn modelId="{60C0E661-1FE3-4BB2-800A-1FA5A6FFA99B}" srcId="{A1976576-B512-40A6-B9A0-DBAB8E956F20}" destId="{D1FE3CBF-A1FB-4FE6-8612-BC1A9946DADB}" srcOrd="2" destOrd="0" parTransId="{A38E3AE1-F16A-427C-9DEF-2056FF9B5DD6}" sibTransId="{885A4918-0577-442A-861E-EC5F3D86E30B}"/>
    <dgm:cxn modelId="{809CADCC-74E6-4AAE-9E76-CF3AE58DEA64}" type="presOf" srcId="{8FCDB136-29C9-4B06-8DFF-F061FD75DD85}" destId="{7FA39BBA-8450-4D36-991F-1BF736717A54}" srcOrd="0" destOrd="0" presId="urn:microsoft.com/office/officeart/2005/8/layout/hierarchy3"/>
    <dgm:cxn modelId="{19697F11-A86E-4DAF-87FE-81BFF3A3CD2F}" type="presOf" srcId="{F59868CA-CCAD-4076-92FA-C67D6B7C5955}" destId="{FC0235D4-AC2C-4F7C-AA8B-DC53E47092B0}" srcOrd="0" destOrd="0" presId="urn:microsoft.com/office/officeart/2005/8/layout/hierarchy3"/>
    <dgm:cxn modelId="{AED72DB4-FA52-4208-BC1E-2F115AA0AB5E}" type="presOf" srcId="{0A39029E-2877-4D23-A1FF-0B492B5E4BEE}" destId="{FD474642-7D7A-41A3-8313-A74374E252A9}" srcOrd="0" destOrd="0" presId="urn:microsoft.com/office/officeart/2005/8/layout/hierarchy3"/>
    <dgm:cxn modelId="{9CB15A88-03B7-4090-BC93-CD6B193F79FC}" type="presOf" srcId="{FDCF0A38-7AE9-4DB7-8C0D-06C5E9ED4E51}" destId="{DF87DA5B-9678-4A11-97F1-61269766E713}" srcOrd="0" destOrd="0" presId="urn:microsoft.com/office/officeart/2005/8/layout/hierarchy3"/>
    <dgm:cxn modelId="{DD24D06F-50EF-481A-8BD7-AC559CD2C72D}" type="presOf" srcId="{5BB25160-1DA1-4149-900F-25D79FFC8755}" destId="{B3E525D8-5D46-44F9-B7FD-5B0392CD61C8}" srcOrd="0" destOrd="0" presId="urn:microsoft.com/office/officeart/2005/8/layout/hierarchy3"/>
    <dgm:cxn modelId="{EDFD4408-5E88-45F5-94CA-9F78F04E3321}" srcId="{CFD934B7-A8FB-434C-B945-2DD19D3A8200}" destId="{0A39029E-2877-4D23-A1FF-0B492B5E4BEE}" srcOrd="5" destOrd="0" parTransId="{F3585494-5088-4B53-B4AD-C4724D2EB50A}" sibTransId="{88CAB31C-E721-47A6-81E7-49F8732BCF27}"/>
    <dgm:cxn modelId="{63CF87E7-EE2E-4871-AFF3-2BC5684768CD}" type="presOf" srcId="{A94172DF-58DB-4671-BA4A-D315E5D893C6}" destId="{A7C6C134-8413-4D1D-A76B-AA92DBF02140}" srcOrd="0" destOrd="0" presId="urn:microsoft.com/office/officeart/2005/8/layout/hierarchy3"/>
    <dgm:cxn modelId="{AA7AF450-20D0-4325-B55E-058DE8B542A5}" srcId="{394FF176-555B-4A07-8E4F-7F68FA8CF242}" destId="{75F13303-6F9D-45C2-B1A8-664D7CA9E2BF}" srcOrd="5" destOrd="0" parTransId="{3A801236-2E93-44C9-883F-E2F154DEC7BD}" sibTransId="{043ACB52-DFAA-405B-A11A-CBDC2A15D92E}"/>
    <dgm:cxn modelId="{BEED9FBA-0B68-4F89-B78B-F4E1A482F89B}" type="presOf" srcId="{FAFA7CE9-3E19-4545-A046-EF1E02C8DD79}" destId="{097D4A90-37D1-4CD9-AF58-4B996B3210F2}" srcOrd="0" destOrd="0" presId="urn:microsoft.com/office/officeart/2005/8/layout/hierarchy3"/>
    <dgm:cxn modelId="{9815396B-362C-4DC4-A04C-B83663C2396E}" type="presOf" srcId="{0F5B2A90-236B-4600-B904-8014D590A2CE}" destId="{D6D5CD63-52B4-435B-B775-41502D47319B}" srcOrd="0" destOrd="0" presId="urn:microsoft.com/office/officeart/2005/8/layout/hierarchy3"/>
    <dgm:cxn modelId="{2D4378D1-33F2-4967-8808-EBB4B37E4355}" srcId="{F51BB9F8-381B-45AA-8CE3-ED97F1D08E3E}" destId="{77F564BB-75E4-4408-8417-CA63127705DA}" srcOrd="3" destOrd="0" parTransId="{A94172DF-58DB-4671-BA4A-D315E5D893C6}" sibTransId="{C795774A-905C-4A3B-9110-269EB9FAED04}"/>
    <dgm:cxn modelId="{2D90499E-52AF-4515-84DC-BE3841A380AD}" type="presOf" srcId="{015D719A-1D5B-4B41-898E-79AFDA55C26B}" destId="{FC73FCF9-57E6-4CD9-BDFA-0222B3CA98F6}" srcOrd="1" destOrd="0" presId="urn:microsoft.com/office/officeart/2005/8/layout/hierarchy3"/>
    <dgm:cxn modelId="{FE337D92-8878-4797-80AD-5FAB4D24055D}" type="presOf" srcId="{DE7ED993-E864-469F-B6AA-3ADA8FED2FA8}" destId="{08ACB863-A3CD-48A0-A12E-0C381BC8A48A}" srcOrd="0" destOrd="0" presId="urn:microsoft.com/office/officeart/2005/8/layout/hierarchy3"/>
    <dgm:cxn modelId="{010769D2-02C8-4AA8-9F55-DD5B04C8D127}" srcId="{A1976576-B512-40A6-B9A0-DBAB8E956F20}" destId="{E7043CAB-6465-4372-9611-046A00B6E2E9}" srcOrd="3" destOrd="0" parTransId="{E3FA6573-9A43-494D-9C93-7E397E369DC1}" sibTransId="{C2883D7B-B104-443D-BDC3-2B414148C8C0}"/>
    <dgm:cxn modelId="{A15DC7E9-9B74-43C1-A616-4DD55D9C2503}" type="presOf" srcId="{447693AC-A442-410D-9050-CEC05D8342B8}" destId="{B86638D3-DAD7-4E78-B6C6-0945F7CC40C2}" srcOrd="0" destOrd="0" presId="urn:microsoft.com/office/officeart/2005/8/layout/hierarchy3"/>
    <dgm:cxn modelId="{128C816E-EDF5-4998-85E0-4A2BD35D1FC4}" type="presOf" srcId="{74B9C6F9-FA09-40D2-9C2F-00B54C266D9F}" destId="{60A5F662-2CA7-4753-85B1-16B4DF007983}" srcOrd="0" destOrd="0" presId="urn:microsoft.com/office/officeart/2005/8/layout/hierarchy3"/>
    <dgm:cxn modelId="{C74D271A-1AED-447A-BF7D-CFA0576DA37E}" type="presOf" srcId="{BFE8A094-EC22-4C59-893F-6ABADA790886}" destId="{B5764652-B511-46DE-BAED-A2AA7739C98E}" srcOrd="0" destOrd="0" presId="urn:microsoft.com/office/officeart/2005/8/layout/hierarchy3"/>
    <dgm:cxn modelId="{74D6344C-E87A-486E-8179-C6CD65A6F0EF}" type="presOf" srcId="{E7DF1AA3-787C-4B0C-BEE8-FC146EDD67D5}" destId="{A1DEB7CB-601B-474B-9652-EBD30153DF52}" srcOrd="0" destOrd="0" presId="urn:microsoft.com/office/officeart/2005/8/layout/hierarchy3"/>
    <dgm:cxn modelId="{42DF911B-8F25-423F-BD47-B79DD4BE47BD}" type="presOf" srcId="{5A50D10C-70CC-401E-A376-1A4E65573B13}" destId="{D26D3B0A-E537-4A99-A023-E955008F681E}" srcOrd="0" destOrd="0" presId="urn:microsoft.com/office/officeart/2005/8/layout/hierarchy3"/>
    <dgm:cxn modelId="{3C389EB8-FD0E-4563-B2FE-895485405460}" srcId="{015D719A-1D5B-4B41-898E-79AFDA55C26B}" destId="{E7DF1AA3-787C-4B0C-BEE8-FC146EDD67D5}" srcOrd="0" destOrd="0" parTransId="{0F5B2A90-236B-4600-B904-8014D590A2CE}" sibTransId="{9AC60660-15FB-4924-8AD2-4D08D0354F2C}"/>
    <dgm:cxn modelId="{4A06D0E8-7F2D-436F-B181-482E84236401}" type="presOf" srcId="{748053F9-0A9D-4D5D-B661-15F0E793DA45}" destId="{2D16294F-EF24-436A-B65C-BB97E429847B}" srcOrd="0" destOrd="0" presId="urn:microsoft.com/office/officeart/2005/8/layout/hierarchy3"/>
    <dgm:cxn modelId="{C7F67423-56E4-498F-A1F1-3EBA6276FE5D}" type="presOf" srcId="{A13733FB-09E5-400D-A41A-1B8059A00173}" destId="{3DD21CF2-8B69-4014-A9FD-CA48C971DA58}" srcOrd="0" destOrd="0" presId="urn:microsoft.com/office/officeart/2005/8/layout/hierarchy3"/>
    <dgm:cxn modelId="{7A5A826F-7260-480D-A00C-D84AB73C1A94}" srcId="{BF08953B-CB3F-43F3-B3BB-7569F569184E}" destId="{74B9C6F9-FA09-40D2-9C2F-00B54C266D9F}" srcOrd="3" destOrd="0" parTransId="{D2DBCD86-30A1-4A61-8ADE-CC1934440BC8}" sibTransId="{E15FD656-FC92-4C8B-BF52-949F381D04E1}"/>
    <dgm:cxn modelId="{5DAB4450-2E36-41DA-BE62-5DE10769EC09}" srcId="{015D719A-1D5B-4B41-898E-79AFDA55C26B}" destId="{34F5D942-1C89-4C4F-860A-CEC0E0ECE49E}" srcOrd="2" destOrd="0" parTransId="{A13733FB-09E5-400D-A41A-1B8059A00173}" sibTransId="{22C25B63-B6C4-4128-9D30-2C177DCE0024}"/>
    <dgm:cxn modelId="{9D814E82-838F-465C-B1A7-538A0893D261}" srcId="{BF08953B-CB3F-43F3-B3BB-7569F569184E}" destId="{35896619-D572-408A-86D4-C14719C52F8B}" srcOrd="5" destOrd="0" parTransId="{F6E1392A-CDD6-48C6-9203-A2A2A6C56767}" sibTransId="{6B109247-3549-4C62-BEA6-45BBF0D54ECF}"/>
    <dgm:cxn modelId="{AFB65FFA-7184-4BF4-BAB7-4D626F836D0F}" type="presOf" srcId="{DC852CF9-7A79-4579-80F6-5A00331E5821}" destId="{F060F506-1F56-4E64-8AB1-FDBEB1C1925F}" srcOrd="0" destOrd="0" presId="urn:microsoft.com/office/officeart/2005/8/layout/hierarchy3"/>
    <dgm:cxn modelId="{C6D3DAB7-66A9-4780-A3DD-7D589263A1FD}" type="presOf" srcId="{E41E8D7E-5F2C-4DDC-8333-F214477FE50E}" destId="{5E6045ED-842A-4935-A4EC-B93872659E20}" srcOrd="0" destOrd="0" presId="urn:microsoft.com/office/officeart/2005/8/layout/hierarchy3"/>
    <dgm:cxn modelId="{258E1694-46F6-4F94-9132-A513396DBF88}" type="presOf" srcId="{BF08953B-CB3F-43F3-B3BB-7569F569184E}" destId="{99CFB4FF-31D3-4A8D-908D-E87BAD080F96}" srcOrd="0" destOrd="0" presId="urn:microsoft.com/office/officeart/2005/8/layout/hierarchy3"/>
    <dgm:cxn modelId="{F383DA72-DA03-4502-84B8-FBBDD6EC90D2}" srcId="{A1976576-B512-40A6-B9A0-DBAB8E956F20}" destId="{A95B5C3B-701E-4F38-8607-D9BF73B16305}" srcOrd="0" destOrd="0" parTransId="{69B53434-0B95-4D06-8906-F9E46FD80CAA}" sibTransId="{2154A5D9-5819-485B-AD92-ECF3E46C0173}"/>
    <dgm:cxn modelId="{CC063949-1DFD-4A6B-B4A0-FC4E037B433C}" type="presOf" srcId="{DFE1D536-4899-4364-8C12-479020E79654}" destId="{C4F497B2-E7F7-4A53-818C-FCA614369CDB}" srcOrd="0" destOrd="0" presId="urn:microsoft.com/office/officeart/2005/8/layout/hierarchy3"/>
    <dgm:cxn modelId="{EF21BA00-3D61-4488-86A8-577B331CC118}" type="presOf" srcId="{D2DBCD86-30A1-4A61-8ADE-CC1934440BC8}" destId="{9C381C15-CDB9-48E2-B8BB-495AD0D0C2A0}" srcOrd="0" destOrd="0" presId="urn:microsoft.com/office/officeart/2005/8/layout/hierarchy3"/>
    <dgm:cxn modelId="{F80EA2F3-F8C9-418B-9F2C-C8A1EB27B90E}" type="presOf" srcId="{F51BB9F8-381B-45AA-8CE3-ED97F1D08E3E}" destId="{8A7C7762-FE2F-4692-B4D6-1932A1FF1E73}" srcOrd="0" destOrd="0" presId="urn:microsoft.com/office/officeart/2005/8/layout/hierarchy3"/>
    <dgm:cxn modelId="{5138FFE1-7153-4F1A-B452-04E4ECE4DD1A}" srcId="{A1976576-B512-40A6-B9A0-DBAB8E956F20}" destId="{F59868CA-CCAD-4076-92FA-C67D6B7C5955}" srcOrd="4" destOrd="0" parTransId="{5A50D10C-70CC-401E-A376-1A4E65573B13}" sibTransId="{B6B9B173-6B11-4721-B216-DE5AA89BB98F}"/>
    <dgm:cxn modelId="{FDCAE6E8-7764-400E-88AC-A0B6CB6A6989}" type="presOf" srcId="{0A857E36-F7CF-4B52-9A1F-A9E491E0294B}" destId="{70E0686D-4410-4D75-B1B2-3BD64E8FBD6B}" srcOrd="0" destOrd="0" presId="urn:microsoft.com/office/officeart/2005/8/layout/hierarchy3"/>
    <dgm:cxn modelId="{9754AD10-DA87-4DE0-BAEE-519540EB8556}" type="presOf" srcId="{0A33611E-3370-435C-BFE6-F68E2CAB57C3}" destId="{EB1D2604-1021-41B1-9A94-745822C8F702}" srcOrd="0" destOrd="0" presId="urn:microsoft.com/office/officeart/2005/8/layout/hierarchy3"/>
    <dgm:cxn modelId="{1C563A3A-AC02-4E88-A350-B08E28705F4B}" srcId="{F51BB9F8-381B-45AA-8CE3-ED97F1D08E3E}" destId="{03395EF6-A7AF-4C2B-BDE1-DC63E443D1E4}" srcOrd="5" destOrd="0" parTransId="{DFE1D536-4899-4364-8C12-479020E79654}" sibTransId="{8BCF061C-C5E8-41BF-940D-AB8DC647ACC7}"/>
    <dgm:cxn modelId="{D8428CF4-5E5B-44AD-BA3F-6B112A583B28}" type="presOf" srcId="{B4282956-C04A-4F35-A84A-1CC19DA18DED}" destId="{A96F31CC-B2AE-400D-AD96-ED2B77639DDE}" srcOrd="0" destOrd="0" presId="urn:microsoft.com/office/officeart/2005/8/layout/hierarchy3"/>
    <dgm:cxn modelId="{9CF7C0CE-0FB7-4870-81D1-14C9CA4FC171}" type="presOf" srcId="{AC9596F9-780F-4BE9-898A-B7F37441EA7C}" destId="{5636B301-C4FB-4EF1-98E1-93E792792BFE}" srcOrd="0" destOrd="0" presId="urn:microsoft.com/office/officeart/2005/8/layout/hierarchy3"/>
    <dgm:cxn modelId="{648D3E45-0358-45B8-9AB1-5643E7C014C2}" srcId="{A1976576-B512-40A6-B9A0-DBAB8E956F20}" destId="{748053F9-0A9D-4D5D-B661-15F0E793DA45}" srcOrd="5" destOrd="0" parTransId="{052A57D4-1A7E-49FB-9561-B2E12AAE1341}" sibTransId="{FDC085E4-AE6C-42B3-8C55-5511E938A9DE}"/>
    <dgm:cxn modelId="{F605BFE2-758F-4D1D-9D94-0D95F99593C3}" type="presOf" srcId="{F3585494-5088-4B53-B4AD-C4724D2EB50A}" destId="{50D1993F-EA43-40E5-BA66-32CD989FFBDC}" srcOrd="0" destOrd="0" presId="urn:microsoft.com/office/officeart/2005/8/layout/hierarchy3"/>
    <dgm:cxn modelId="{DFF1FEDB-BABA-436B-A0A5-32F894DBC2D8}" srcId="{CFD934B7-A8FB-434C-B945-2DD19D3A8200}" destId="{DC852CF9-7A79-4579-80F6-5A00331E5821}" srcOrd="0" destOrd="0" parTransId="{0AEFE2EC-BC17-42CF-B979-0223B5CE3A67}" sibTransId="{567DE7CF-F2F0-45BF-B0D4-FD915426F876}"/>
    <dgm:cxn modelId="{92C6C5F1-D279-49B3-92B8-491C1465FCD1}" type="presOf" srcId="{A1976576-B512-40A6-B9A0-DBAB8E956F20}" destId="{049D0BEB-96CE-4F29-BCC8-8A9727E189CD}" srcOrd="1" destOrd="0" presId="urn:microsoft.com/office/officeart/2005/8/layout/hierarchy3"/>
    <dgm:cxn modelId="{CC9C1331-64AC-4BC6-9491-9E3907D79CA6}" srcId="{015D719A-1D5B-4B41-898E-79AFDA55C26B}" destId="{0A857E36-F7CF-4B52-9A1F-A9E491E0294B}" srcOrd="1" destOrd="0" parTransId="{61387629-17CE-49EA-A783-ADCC1DDF5BFA}" sibTransId="{87D16C41-6974-4D35-9587-059CB4693EEB}"/>
    <dgm:cxn modelId="{46B78814-AAB0-4DD2-93FF-7CCDDFAE4B44}" type="presOf" srcId="{E5099D24-A1BC-4682-88CB-8423532E67CA}" destId="{EB117A19-FE5C-4BC2-8072-7617FCD9CB6C}" srcOrd="0" destOrd="0" presId="urn:microsoft.com/office/officeart/2005/8/layout/hierarchy3"/>
    <dgm:cxn modelId="{B3FA580E-E307-452C-BE9E-95EB987829A2}" type="presOf" srcId="{74FD0032-8071-469C-B126-F02F2FBCD225}" destId="{7875B910-7766-48B1-8FEC-6EA3825DA5C6}" srcOrd="0" destOrd="0" presId="urn:microsoft.com/office/officeart/2005/8/layout/hierarchy3"/>
    <dgm:cxn modelId="{623AA57B-B6F9-4EB7-BB1B-C752DFF390E6}" srcId="{75F13303-6F9D-45C2-B1A8-664D7CA9E2BF}" destId="{0A33611E-3370-435C-BFE6-F68E2CAB57C3}" srcOrd="1" destOrd="0" parTransId="{DE7ED993-E864-469F-B6AA-3ADA8FED2FA8}" sibTransId="{97F7F026-7503-4C2F-88CA-2A8E32B406F7}"/>
    <dgm:cxn modelId="{4A6259EF-2B7B-4CCB-B725-3FC3410E1CF1}" type="presOf" srcId="{FC6876C0-3A42-462D-BDE5-9F23A18DA7C7}" destId="{F0BF0637-BE9B-445C-ABA1-5E8656A27511}" srcOrd="0" destOrd="0" presId="urn:microsoft.com/office/officeart/2005/8/layout/hierarchy3"/>
    <dgm:cxn modelId="{57BD51BF-516E-474B-8187-C6F2CC7F7751}" type="presOf" srcId="{F51BB9F8-381B-45AA-8CE3-ED97F1D08E3E}" destId="{6AB26A04-C949-4750-96FB-6125B822335A}" srcOrd="1" destOrd="0" presId="urn:microsoft.com/office/officeart/2005/8/layout/hierarchy3"/>
    <dgm:cxn modelId="{D4332B95-D960-413A-80BF-B8848B2E7A06}" srcId="{015D719A-1D5B-4B41-898E-79AFDA55C26B}" destId="{D0B1CA66-0E3B-44A7-A8E1-1A3840481988}" srcOrd="5" destOrd="0" parTransId="{0A0D172D-072F-446C-9FD9-BE1FC45232D2}" sibTransId="{E6E2BCA6-E1B7-40C6-9D41-D9FFB8338E5E}"/>
    <dgm:cxn modelId="{EA29ACB1-B4D7-49F8-B295-70D7B20BCFEA}" type="presOf" srcId="{D5A7F9DB-2636-466E-94E8-A9B2BAC413DE}" destId="{5035DA47-DF05-4358-B4BA-8519F0F21D89}" srcOrd="0" destOrd="0" presId="urn:microsoft.com/office/officeart/2005/8/layout/hierarchy3"/>
    <dgm:cxn modelId="{01842F69-43AD-4662-8E5B-670F4D939EA5}" type="presOf" srcId="{24086147-4B2D-4BF9-B50B-9A1E0820C344}" destId="{4E693984-C2D7-4697-AC1A-164A0324EC26}" srcOrd="0" destOrd="0" presId="urn:microsoft.com/office/officeart/2005/8/layout/hierarchy3"/>
    <dgm:cxn modelId="{34609721-D37B-4E89-86FE-2C46269423D8}" type="presOf" srcId="{EA26E9B6-BE7D-4138-9D6F-5091C9D49723}" destId="{21B0ED3B-087A-4682-91ED-B29F6B6F4A7B}" srcOrd="0" destOrd="0" presId="urn:microsoft.com/office/officeart/2005/8/layout/hierarchy3"/>
    <dgm:cxn modelId="{73501A8C-13E2-40CD-A7F7-00BD922FE2B8}" srcId="{394FF176-555B-4A07-8E4F-7F68FA8CF242}" destId="{CFD934B7-A8FB-434C-B945-2DD19D3A8200}" srcOrd="4" destOrd="0" parTransId="{DD5CDCD2-5E1E-4BE0-ADDF-21570F78111D}" sibTransId="{0C9BC61C-2F83-4524-A5D6-8CF94A5AD417}"/>
    <dgm:cxn modelId="{13EA2B23-5B22-411E-9F14-3A13592589DE}" type="presOf" srcId="{5F82CCCF-B140-45BA-B3CD-86BB96AE3633}" destId="{4E265A92-7DF9-4AF2-AC07-524426838388}" srcOrd="0" destOrd="0" presId="urn:microsoft.com/office/officeart/2005/8/layout/hierarchy3"/>
    <dgm:cxn modelId="{85574278-C09F-4813-BFD4-49028D8952C8}" srcId="{015D719A-1D5B-4B41-898E-79AFDA55C26B}" destId="{B4282956-C04A-4F35-A84A-1CC19DA18DED}" srcOrd="3" destOrd="0" parTransId="{002AD1BB-3D84-4793-B597-AC223A0D69C8}" sibTransId="{9335CAB0-C6A3-48EB-94D2-FE9C2009D8B2}"/>
    <dgm:cxn modelId="{14791883-CF24-4D9C-A7D6-F46C16830400}" srcId="{75F13303-6F9D-45C2-B1A8-664D7CA9E2BF}" destId="{F0BB5535-56ED-4D5A-8AE2-4F28C1A8AE16}" srcOrd="2" destOrd="0" parTransId="{BFE8A094-EC22-4C59-893F-6ABADA790886}" sibTransId="{F11EC893-A859-404C-84F1-B284C9A1ACCE}"/>
    <dgm:cxn modelId="{1D086F0D-C7C1-4C83-B16F-B68735852103}" type="presOf" srcId="{E7043CAB-6465-4372-9611-046A00B6E2E9}" destId="{3F3C0E6F-9DBD-41EE-81CC-6F31DE543F99}" srcOrd="0" destOrd="0" presId="urn:microsoft.com/office/officeart/2005/8/layout/hierarchy3"/>
    <dgm:cxn modelId="{10553D45-2A6E-4A88-8DAA-F50EF8EE0EA1}" type="presOf" srcId="{A95B5C3B-701E-4F38-8607-D9BF73B16305}" destId="{0AF65301-4C32-44FC-8D0B-0753D2695696}" srcOrd="0" destOrd="0" presId="urn:microsoft.com/office/officeart/2005/8/layout/hierarchy3"/>
    <dgm:cxn modelId="{5DB9990F-3B0D-4220-859B-0024F3BF6429}" type="presOf" srcId="{932014D4-F71D-48A2-9085-C096C071C587}" destId="{9EE8B2B8-E0D0-457F-A34C-EF10181FDCE2}" srcOrd="0" destOrd="0" presId="urn:microsoft.com/office/officeart/2005/8/layout/hierarchy3"/>
    <dgm:cxn modelId="{B6E6123E-18AA-4F2C-ADBB-E84AB4880A7E}" type="presOf" srcId="{83176F24-8871-45EF-9C24-3E1524CBFCB2}" destId="{6242A0C2-56FF-434E-BD29-35AA68435139}" srcOrd="0" destOrd="0" presId="urn:microsoft.com/office/officeart/2005/8/layout/hierarchy3"/>
    <dgm:cxn modelId="{E080A804-1984-4B1B-B46F-B23F1FF5970D}" srcId="{BF08953B-CB3F-43F3-B3BB-7569F569184E}" destId="{23EC820F-31FB-470A-B45B-B8DFDC6EA094}" srcOrd="0" destOrd="0" parTransId="{F6BACF62-7CA3-4716-BC05-45CB50556D6E}" sibTransId="{DC1609C3-B0ED-4E6C-8568-47706C58E2E5}"/>
    <dgm:cxn modelId="{8ECA6D11-309A-4A2D-9586-39947816BBF8}" srcId="{A1976576-B512-40A6-B9A0-DBAB8E956F20}" destId="{D5A7F9DB-2636-466E-94E8-A9B2BAC413DE}" srcOrd="1" destOrd="0" parTransId="{FC6876C0-3A42-462D-BDE5-9F23A18DA7C7}" sibTransId="{D6166AD9-BE20-45BA-A643-A649ECDCB813}"/>
    <dgm:cxn modelId="{0CC268B0-041F-400B-AF52-676A1FA45F40}" type="presOf" srcId="{0AEFE2EC-BC17-42CF-B979-0223B5CE3A67}" destId="{C2F0D64C-F286-4EFA-99CA-FCCCC25A50B7}" srcOrd="0" destOrd="0" presId="urn:microsoft.com/office/officeart/2005/8/layout/hierarchy3"/>
    <dgm:cxn modelId="{25E12167-2A34-4BE0-82A4-3D7B4CA0FF88}" type="presOf" srcId="{A1976576-B512-40A6-B9A0-DBAB8E956F20}" destId="{0DFC459C-65F7-4CEA-B5E0-95C74302AA04}" srcOrd="0" destOrd="0" presId="urn:microsoft.com/office/officeart/2005/8/layout/hierarchy3"/>
    <dgm:cxn modelId="{D756FD40-2511-4189-BF19-E1453E6AF153}" type="presOf" srcId="{90C61537-D333-462C-9719-D6852A863D3F}" destId="{393CD109-151C-4018-A370-2EE91DA29CF4}" srcOrd="0" destOrd="0" presId="urn:microsoft.com/office/officeart/2005/8/layout/hierarchy3"/>
    <dgm:cxn modelId="{AC13E3E7-6C1F-4D46-AD81-ADA10D2AF439}" srcId="{394FF176-555B-4A07-8E4F-7F68FA8CF242}" destId="{A1976576-B512-40A6-B9A0-DBAB8E956F20}" srcOrd="1" destOrd="0" parTransId="{E950C3FE-D252-4441-88C8-18BC4D648A74}" sibTransId="{DC5DFCD0-7A9E-4257-AE10-DB85DBC14D9B}"/>
    <dgm:cxn modelId="{239E9186-91DD-4F2C-A254-DE980936FB45}" srcId="{CFD934B7-A8FB-434C-B945-2DD19D3A8200}" destId="{D7DAB0FA-1783-4E6B-A46D-0FB73D2CF7BD}" srcOrd="2" destOrd="0" parTransId="{447693AC-A442-410D-9050-CEC05D8342B8}" sibTransId="{F74D0272-D42F-4232-B207-792E4E2E7CB9}"/>
    <dgm:cxn modelId="{056CF63E-71ED-4F88-ABD2-D2916223746C}" srcId="{BF08953B-CB3F-43F3-B3BB-7569F569184E}" destId="{5F82CCCF-B140-45BA-B3CD-86BB96AE3633}" srcOrd="2" destOrd="0" parTransId="{E41E8D7E-5F2C-4DDC-8333-F214477FE50E}" sibTransId="{7497E326-48B9-4300-B327-AAB89035FC55}"/>
    <dgm:cxn modelId="{8C4F430E-2C6A-4C70-86D0-29037FAEDD78}" srcId="{CFD934B7-A8FB-434C-B945-2DD19D3A8200}" destId="{74FD0032-8071-469C-B126-F02F2FBCD225}" srcOrd="1" destOrd="0" parTransId="{8FCDB136-29C9-4B06-8DFF-F061FD75DD85}" sibTransId="{DCF2F18E-7EDA-4C49-B940-8C92E78F4172}"/>
    <dgm:cxn modelId="{A2411624-425C-4684-931C-52796AC49FCF}" type="presOf" srcId="{26A82B43-2472-4D91-AA6F-95AEB6EC5541}" destId="{4AC030B1-851B-47F2-91CF-D6E7EF26686D}" srcOrd="0" destOrd="0" presId="urn:microsoft.com/office/officeart/2005/8/layout/hierarchy3"/>
    <dgm:cxn modelId="{A07FA7E6-E937-4F95-97BD-1028CEC44844}" type="presOf" srcId="{EC8ACF5E-867C-4375-A927-05F6B96AEB6A}" destId="{E99C8AEB-D2E3-4F35-B548-0F87389F8F77}" srcOrd="0" destOrd="0" presId="urn:microsoft.com/office/officeart/2005/8/layout/hierarchy3"/>
    <dgm:cxn modelId="{96513D0B-A871-48C1-9F0B-4B21C8B747BA}" type="presOf" srcId="{BF08953B-CB3F-43F3-B3BB-7569F569184E}" destId="{2A2D536C-F60C-43DE-A081-B19E2DC19861}" srcOrd="1" destOrd="0" presId="urn:microsoft.com/office/officeart/2005/8/layout/hierarchy3"/>
    <dgm:cxn modelId="{4B437C9F-945F-4E86-A476-5AF10DF405F4}" type="presOf" srcId="{CFD934B7-A8FB-434C-B945-2DD19D3A8200}" destId="{C14FB151-489D-4C97-A203-232CE3D86068}" srcOrd="0" destOrd="0" presId="urn:microsoft.com/office/officeart/2005/8/layout/hierarchy3"/>
    <dgm:cxn modelId="{9340DB16-F5E3-44B9-9C99-560DB2B76FBC}" srcId="{CFD934B7-A8FB-434C-B945-2DD19D3A8200}" destId="{35BA97D7-4678-49F2-8157-A3FE45108575}" srcOrd="4" destOrd="0" parTransId="{26A82B43-2472-4D91-AA6F-95AEB6EC5541}" sibTransId="{834CDCCE-ACCB-4366-B5C5-FEBF35131C71}"/>
    <dgm:cxn modelId="{5AA4940B-254E-4E8F-A8FB-B7D2C6C849B3}" type="presOf" srcId="{34F5D942-1C89-4C4F-860A-CEC0E0ECE49E}" destId="{3FC625FB-7C72-4254-BE85-2C47810F8045}" srcOrd="0" destOrd="0" presId="urn:microsoft.com/office/officeart/2005/8/layout/hierarchy3"/>
    <dgm:cxn modelId="{F81E0B8E-4701-4BA4-9AEF-90E4AB2B2489}" type="presOf" srcId="{35896619-D572-408A-86D4-C14719C52F8B}" destId="{12799A19-6E74-4867-8C84-39A79EB02182}" srcOrd="0" destOrd="0" presId="urn:microsoft.com/office/officeart/2005/8/layout/hierarchy3"/>
    <dgm:cxn modelId="{E95082BB-F7C2-4D69-B8CE-5D32541C6CC4}" type="presParOf" srcId="{3B69D1DD-2988-406D-8046-C8D31F1CFB3E}" destId="{690732D6-509A-4F09-B2CD-552CE91F7A87}" srcOrd="0" destOrd="0" presId="urn:microsoft.com/office/officeart/2005/8/layout/hierarchy3"/>
    <dgm:cxn modelId="{2BD37861-AF43-498E-9EB6-8F0EF1669B5B}" type="presParOf" srcId="{690732D6-509A-4F09-B2CD-552CE91F7A87}" destId="{682A12A6-8989-4369-A21E-117BD755A12B}" srcOrd="0" destOrd="0" presId="urn:microsoft.com/office/officeart/2005/8/layout/hierarchy3"/>
    <dgm:cxn modelId="{0CBBE422-8D80-47D1-BEDA-9A056F7459AF}" type="presParOf" srcId="{682A12A6-8989-4369-A21E-117BD755A12B}" destId="{4BE31AC1-0572-400C-80ED-6139CD233CE6}" srcOrd="0" destOrd="0" presId="urn:microsoft.com/office/officeart/2005/8/layout/hierarchy3"/>
    <dgm:cxn modelId="{DB370B4C-70D9-44AA-94D3-786A62C43B19}" type="presParOf" srcId="{682A12A6-8989-4369-A21E-117BD755A12B}" destId="{FC73FCF9-57E6-4CD9-BDFA-0222B3CA98F6}" srcOrd="1" destOrd="0" presId="urn:microsoft.com/office/officeart/2005/8/layout/hierarchy3"/>
    <dgm:cxn modelId="{63B20E01-4500-49E5-8F71-8A9A05E14CB0}" type="presParOf" srcId="{690732D6-509A-4F09-B2CD-552CE91F7A87}" destId="{0D21DFED-A9F0-40E1-99A1-5604F5771F9F}" srcOrd="1" destOrd="0" presId="urn:microsoft.com/office/officeart/2005/8/layout/hierarchy3"/>
    <dgm:cxn modelId="{E5A723C5-EA1D-4D4F-85B5-3593C5572833}" type="presParOf" srcId="{0D21DFED-A9F0-40E1-99A1-5604F5771F9F}" destId="{D6D5CD63-52B4-435B-B775-41502D47319B}" srcOrd="0" destOrd="0" presId="urn:microsoft.com/office/officeart/2005/8/layout/hierarchy3"/>
    <dgm:cxn modelId="{B3CB420D-CFC0-464A-80A4-A80E2E6D1FBF}" type="presParOf" srcId="{0D21DFED-A9F0-40E1-99A1-5604F5771F9F}" destId="{A1DEB7CB-601B-474B-9652-EBD30153DF52}" srcOrd="1" destOrd="0" presId="urn:microsoft.com/office/officeart/2005/8/layout/hierarchy3"/>
    <dgm:cxn modelId="{8D7BD3ED-EC2E-4E9B-80BC-E362A4F5B567}" type="presParOf" srcId="{0D21DFED-A9F0-40E1-99A1-5604F5771F9F}" destId="{8700ADFF-9649-4330-855B-87E1481EB906}" srcOrd="2" destOrd="0" presId="urn:microsoft.com/office/officeart/2005/8/layout/hierarchy3"/>
    <dgm:cxn modelId="{FEFD15E8-3E3C-456A-9302-90C641CFCE5C}" type="presParOf" srcId="{0D21DFED-A9F0-40E1-99A1-5604F5771F9F}" destId="{70E0686D-4410-4D75-B1B2-3BD64E8FBD6B}" srcOrd="3" destOrd="0" presId="urn:microsoft.com/office/officeart/2005/8/layout/hierarchy3"/>
    <dgm:cxn modelId="{FFE26256-F733-44A9-BDF1-D30E752A76AB}" type="presParOf" srcId="{0D21DFED-A9F0-40E1-99A1-5604F5771F9F}" destId="{3DD21CF2-8B69-4014-A9FD-CA48C971DA58}" srcOrd="4" destOrd="0" presId="urn:microsoft.com/office/officeart/2005/8/layout/hierarchy3"/>
    <dgm:cxn modelId="{8AEFA6FD-34EB-4CE3-8DD2-09C1B8BE5917}" type="presParOf" srcId="{0D21DFED-A9F0-40E1-99A1-5604F5771F9F}" destId="{3FC625FB-7C72-4254-BE85-2C47810F8045}" srcOrd="5" destOrd="0" presId="urn:microsoft.com/office/officeart/2005/8/layout/hierarchy3"/>
    <dgm:cxn modelId="{16A48688-4650-4CED-B1FC-4545A2ECED86}" type="presParOf" srcId="{0D21DFED-A9F0-40E1-99A1-5604F5771F9F}" destId="{3AD00258-334B-4A83-B7CC-E5B4E966C4FA}" srcOrd="6" destOrd="0" presId="urn:microsoft.com/office/officeart/2005/8/layout/hierarchy3"/>
    <dgm:cxn modelId="{0BDFC9E6-9E91-4EFD-BF48-8F9CB4C0EE65}" type="presParOf" srcId="{0D21DFED-A9F0-40E1-99A1-5604F5771F9F}" destId="{A96F31CC-B2AE-400D-AD96-ED2B77639DDE}" srcOrd="7" destOrd="0" presId="urn:microsoft.com/office/officeart/2005/8/layout/hierarchy3"/>
    <dgm:cxn modelId="{6AD2144C-F921-4DA6-A536-E7FADDED53A1}" type="presParOf" srcId="{0D21DFED-A9F0-40E1-99A1-5604F5771F9F}" destId="{9EE8B2B8-E0D0-457F-A34C-EF10181FDCE2}" srcOrd="8" destOrd="0" presId="urn:microsoft.com/office/officeart/2005/8/layout/hierarchy3"/>
    <dgm:cxn modelId="{171D2B9A-3A28-45C5-9D99-228788FF3BDB}" type="presParOf" srcId="{0D21DFED-A9F0-40E1-99A1-5604F5771F9F}" destId="{BAC286B6-7F77-4747-99E2-79876CA7AE6D}" srcOrd="9" destOrd="0" presId="urn:microsoft.com/office/officeart/2005/8/layout/hierarchy3"/>
    <dgm:cxn modelId="{E26241D0-FD7A-4DCF-8F1E-A70A31444A9C}" type="presParOf" srcId="{0D21DFED-A9F0-40E1-99A1-5604F5771F9F}" destId="{9F26989F-5CD8-40E5-BE4B-FB7D8F4AAA93}" srcOrd="10" destOrd="0" presId="urn:microsoft.com/office/officeart/2005/8/layout/hierarchy3"/>
    <dgm:cxn modelId="{1792F871-AE72-49E5-886A-4984B406C015}" type="presParOf" srcId="{0D21DFED-A9F0-40E1-99A1-5604F5771F9F}" destId="{BD309F3F-5C0E-4862-99AE-091234124F8D}" srcOrd="11" destOrd="0" presId="urn:microsoft.com/office/officeart/2005/8/layout/hierarchy3"/>
    <dgm:cxn modelId="{DE4876E7-3B3C-4E6B-8A53-43EAFB3B9429}" type="presParOf" srcId="{3B69D1DD-2988-406D-8046-C8D31F1CFB3E}" destId="{F485B089-D495-43ED-BB23-17C233F51E13}" srcOrd="1" destOrd="0" presId="urn:microsoft.com/office/officeart/2005/8/layout/hierarchy3"/>
    <dgm:cxn modelId="{0EDE7366-62B2-45BE-B100-030375739A41}" type="presParOf" srcId="{F485B089-D495-43ED-BB23-17C233F51E13}" destId="{A17AC468-ADB0-4C5E-A54F-A875EA112032}" srcOrd="0" destOrd="0" presId="urn:microsoft.com/office/officeart/2005/8/layout/hierarchy3"/>
    <dgm:cxn modelId="{ADFEC685-DEBB-45D8-8645-97300A1ECA81}" type="presParOf" srcId="{A17AC468-ADB0-4C5E-A54F-A875EA112032}" destId="{0DFC459C-65F7-4CEA-B5E0-95C74302AA04}" srcOrd="0" destOrd="0" presId="urn:microsoft.com/office/officeart/2005/8/layout/hierarchy3"/>
    <dgm:cxn modelId="{F4B688B2-CD97-4C6A-942A-C7FB7A16C8D0}" type="presParOf" srcId="{A17AC468-ADB0-4C5E-A54F-A875EA112032}" destId="{049D0BEB-96CE-4F29-BCC8-8A9727E189CD}" srcOrd="1" destOrd="0" presId="urn:microsoft.com/office/officeart/2005/8/layout/hierarchy3"/>
    <dgm:cxn modelId="{353E974A-3346-4F4B-BC51-3211F575A821}" type="presParOf" srcId="{F485B089-D495-43ED-BB23-17C233F51E13}" destId="{8D7BF4C5-02A9-47B4-A1ED-21258343B0BD}" srcOrd="1" destOrd="0" presId="urn:microsoft.com/office/officeart/2005/8/layout/hierarchy3"/>
    <dgm:cxn modelId="{1192BE54-CE26-47D0-8094-D65480916C7D}" type="presParOf" srcId="{8D7BF4C5-02A9-47B4-A1ED-21258343B0BD}" destId="{03A007CA-005E-4330-BC1D-63B2115C6382}" srcOrd="0" destOrd="0" presId="urn:microsoft.com/office/officeart/2005/8/layout/hierarchy3"/>
    <dgm:cxn modelId="{07DF0FCB-1790-43A4-B08B-23D47F2D9138}" type="presParOf" srcId="{8D7BF4C5-02A9-47B4-A1ED-21258343B0BD}" destId="{0AF65301-4C32-44FC-8D0B-0753D2695696}" srcOrd="1" destOrd="0" presId="urn:microsoft.com/office/officeart/2005/8/layout/hierarchy3"/>
    <dgm:cxn modelId="{B1FC611F-6FC0-41D7-A891-64D74E70BC53}" type="presParOf" srcId="{8D7BF4C5-02A9-47B4-A1ED-21258343B0BD}" destId="{F0BF0637-BE9B-445C-ABA1-5E8656A27511}" srcOrd="2" destOrd="0" presId="urn:microsoft.com/office/officeart/2005/8/layout/hierarchy3"/>
    <dgm:cxn modelId="{0F846726-33EB-43FA-AC0F-0B72D6FF404B}" type="presParOf" srcId="{8D7BF4C5-02A9-47B4-A1ED-21258343B0BD}" destId="{5035DA47-DF05-4358-B4BA-8519F0F21D89}" srcOrd="3" destOrd="0" presId="urn:microsoft.com/office/officeart/2005/8/layout/hierarchy3"/>
    <dgm:cxn modelId="{AB502186-6FB8-4B50-879F-BA49A44D1E07}" type="presParOf" srcId="{8D7BF4C5-02A9-47B4-A1ED-21258343B0BD}" destId="{AEB1A00C-928B-4701-8978-80F58F85EE4D}" srcOrd="4" destOrd="0" presId="urn:microsoft.com/office/officeart/2005/8/layout/hierarchy3"/>
    <dgm:cxn modelId="{25217172-6421-41DA-8FC9-D6012F42C68E}" type="presParOf" srcId="{8D7BF4C5-02A9-47B4-A1ED-21258343B0BD}" destId="{86885EE8-B201-4F0B-90D8-B5368355FDF0}" srcOrd="5" destOrd="0" presId="urn:microsoft.com/office/officeart/2005/8/layout/hierarchy3"/>
    <dgm:cxn modelId="{817E72AE-F9D2-478D-9E89-DA11F014A208}" type="presParOf" srcId="{8D7BF4C5-02A9-47B4-A1ED-21258343B0BD}" destId="{B1AA80BF-3878-4B23-96F5-E93FF1248DF5}" srcOrd="6" destOrd="0" presId="urn:microsoft.com/office/officeart/2005/8/layout/hierarchy3"/>
    <dgm:cxn modelId="{FF257F12-9709-4215-88EB-B0AA6EEF9B29}" type="presParOf" srcId="{8D7BF4C5-02A9-47B4-A1ED-21258343B0BD}" destId="{3F3C0E6F-9DBD-41EE-81CC-6F31DE543F99}" srcOrd="7" destOrd="0" presId="urn:microsoft.com/office/officeart/2005/8/layout/hierarchy3"/>
    <dgm:cxn modelId="{65D1305C-DA06-4CC0-AE4E-3D7A84DEC993}" type="presParOf" srcId="{8D7BF4C5-02A9-47B4-A1ED-21258343B0BD}" destId="{D26D3B0A-E537-4A99-A023-E955008F681E}" srcOrd="8" destOrd="0" presId="urn:microsoft.com/office/officeart/2005/8/layout/hierarchy3"/>
    <dgm:cxn modelId="{6FCBA30D-8CEA-421D-A870-7489DA4A48AF}" type="presParOf" srcId="{8D7BF4C5-02A9-47B4-A1ED-21258343B0BD}" destId="{FC0235D4-AC2C-4F7C-AA8B-DC53E47092B0}" srcOrd="9" destOrd="0" presId="urn:microsoft.com/office/officeart/2005/8/layout/hierarchy3"/>
    <dgm:cxn modelId="{F40C23F2-5EDA-4B71-8921-66BB0296B88F}" type="presParOf" srcId="{8D7BF4C5-02A9-47B4-A1ED-21258343B0BD}" destId="{64983C19-FF28-4A19-9E40-CD352A8EB9DE}" srcOrd="10" destOrd="0" presId="urn:microsoft.com/office/officeart/2005/8/layout/hierarchy3"/>
    <dgm:cxn modelId="{BD04F1E8-D0A5-4171-B4E0-BE708AC0FF22}" type="presParOf" srcId="{8D7BF4C5-02A9-47B4-A1ED-21258343B0BD}" destId="{2D16294F-EF24-436A-B65C-BB97E429847B}" srcOrd="11" destOrd="0" presId="urn:microsoft.com/office/officeart/2005/8/layout/hierarchy3"/>
    <dgm:cxn modelId="{6C3E8045-A91E-43DB-9331-9998423FC509}" type="presParOf" srcId="{3B69D1DD-2988-406D-8046-C8D31F1CFB3E}" destId="{52B66429-3F66-4DBA-AAEC-7D36CDB2FC9D}" srcOrd="2" destOrd="0" presId="urn:microsoft.com/office/officeart/2005/8/layout/hierarchy3"/>
    <dgm:cxn modelId="{8291099E-E82B-43E0-9CA4-E9FC241BAEA5}" type="presParOf" srcId="{52B66429-3F66-4DBA-AAEC-7D36CDB2FC9D}" destId="{3A9832FA-70F3-4B6B-802C-09889CFB7FB8}" srcOrd="0" destOrd="0" presId="urn:microsoft.com/office/officeart/2005/8/layout/hierarchy3"/>
    <dgm:cxn modelId="{2B959532-2DA1-49B6-A02C-134F325955E3}" type="presParOf" srcId="{3A9832FA-70F3-4B6B-802C-09889CFB7FB8}" destId="{99CFB4FF-31D3-4A8D-908D-E87BAD080F96}" srcOrd="0" destOrd="0" presId="urn:microsoft.com/office/officeart/2005/8/layout/hierarchy3"/>
    <dgm:cxn modelId="{9CFFECCE-7D40-4597-BD50-AA8B418B0E31}" type="presParOf" srcId="{3A9832FA-70F3-4B6B-802C-09889CFB7FB8}" destId="{2A2D536C-F60C-43DE-A081-B19E2DC19861}" srcOrd="1" destOrd="0" presId="urn:microsoft.com/office/officeart/2005/8/layout/hierarchy3"/>
    <dgm:cxn modelId="{066CE432-4105-4F10-8839-F31B604FA913}" type="presParOf" srcId="{52B66429-3F66-4DBA-AAEC-7D36CDB2FC9D}" destId="{DFED7706-BEE4-4F78-9744-CD78A9FA7906}" srcOrd="1" destOrd="0" presId="urn:microsoft.com/office/officeart/2005/8/layout/hierarchy3"/>
    <dgm:cxn modelId="{A125CFB9-37DF-4D90-8E9F-2BE33F4A884F}" type="presParOf" srcId="{DFED7706-BEE4-4F78-9744-CD78A9FA7906}" destId="{363B0635-F1EB-4514-B449-66C03DCB521E}" srcOrd="0" destOrd="0" presId="urn:microsoft.com/office/officeart/2005/8/layout/hierarchy3"/>
    <dgm:cxn modelId="{625B806C-27D3-4A48-900C-8686A5107150}" type="presParOf" srcId="{DFED7706-BEE4-4F78-9744-CD78A9FA7906}" destId="{8675BA3F-F4D6-4456-9252-EED087D9626B}" srcOrd="1" destOrd="0" presId="urn:microsoft.com/office/officeart/2005/8/layout/hierarchy3"/>
    <dgm:cxn modelId="{8DBF0C26-BF71-48DD-BFCB-D4F81BEEDF0E}" type="presParOf" srcId="{DFED7706-BEE4-4F78-9744-CD78A9FA7906}" destId="{D4F0FF10-E980-42BB-9D18-7EC4D7519662}" srcOrd="2" destOrd="0" presId="urn:microsoft.com/office/officeart/2005/8/layout/hierarchy3"/>
    <dgm:cxn modelId="{029C7BA8-FFCD-423D-8C5A-BB9582CBEF08}" type="presParOf" srcId="{DFED7706-BEE4-4F78-9744-CD78A9FA7906}" destId="{894EE581-20AB-4154-ADE3-1875669B1EFF}" srcOrd="3" destOrd="0" presId="urn:microsoft.com/office/officeart/2005/8/layout/hierarchy3"/>
    <dgm:cxn modelId="{12935711-2F70-4DAA-8491-A4D5AE0F31E7}" type="presParOf" srcId="{DFED7706-BEE4-4F78-9744-CD78A9FA7906}" destId="{5E6045ED-842A-4935-A4EC-B93872659E20}" srcOrd="4" destOrd="0" presId="urn:microsoft.com/office/officeart/2005/8/layout/hierarchy3"/>
    <dgm:cxn modelId="{5581F3E0-065E-4697-A47D-162D485A9CC2}" type="presParOf" srcId="{DFED7706-BEE4-4F78-9744-CD78A9FA7906}" destId="{4E265A92-7DF9-4AF2-AC07-524426838388}" srcOrd="5" destOrd="0" presId="urn:microsoft.com/office/officeart/2005/8/layout/hierarchy3"/>
    <dgm:cxn modelId="{5DDCD2B4-3359-409D-A337-1195B8273335}" type="presParOf" srcId="{DFED7706-BEE4-4F78-9744-CD78A9FA7906}" destId="{9C381C15-CDB9-48E2-B8BB-495AD0D0C2A0}" srcOrd="6" destOrd="0" presId="urn:microsoft.com/office/officeart/2005/8/layout/hierarchy3"/>
    <dgm:cxn modelId="{5C9DB6F7-5587-46D2-A100-39E46D03D016}" type="presParOf" srcId="{DFED7706-BEE4-4F78-9744-CD78A9FA7906}" destId="{60A5F662-2CA7-4753-85B1-16B4DF007983}" srcOrd="7" destOrd="0" presId="urn:microsoft.com/office/officeart/2005/8/layout/hierarchy3"/>
    <dgm:cxn modelId="{DB4CCE47-E19D-4248-A726-51C1910CC192}" type="presParOf" srcId="{DFED7706-BEE4-4F78-9744-CD78A9FA7906}" destId="{54A41642-E263-4C70-A73E-781EDEE44577}" srcOrd="8" destOrd="0" presId="urn:microsoft.com/office/officeart/2005/8/layout/hierarchy3"/>
    <dgm:cxn modelId="{5D5FB800-A05B-4835-9A3F-A36891E6BA69}" type="presParOf" srcId="{DFED7706-BEE4-4F78-9744-CD78A9FA7906}" destId="{097D4A90-37D1-4CD9-AF58-4B996B3210F2}" srcOrd="9" destOrd="0" presId="urn:microsoft.com/office/officeart/2005/8/layout/hierarchy3"/>
    <dgm:cxn modelId="{D5D2C714-6A72-4D5B-B675-CC9DA8862903}" type="presParOf" srcId="{DFED7706-BEE4-4F78-9744-CD78A9FA7906}" destId="{33D4873B-8D54-48AE-98F3-8FA03621184A}" srcOrd="10" destOrd="0" presId="urn:microsoft.com/office/officeart/2005/8/layout/hierarchy3"/>
    <dgm:cxn modelId="{D7EC0B78-AFD5-48CA-AFAA-2A59473DE721}" type="presParOf" srcId="{DFED7706-BEE4-4F78-9744-CD78A9FA7906}" destId="{12799A19-6E74-4867-8C84-39A79EB02182}" srcOrd="11" destOrd="0" presId="urn:microsoft.com/office/officeart/2005/8/layout/hierarchy3"/>
    <dgm:cxn modelId="{E74429AE-0D23-443D-A324-FAA3427D912B}" type="presParOf" srcId="{3B69D1DD-2988-406D-8046-C8D31F1CFB3E}" destId="{0075B080-D93E-4776-8B70-06702963BD23}" srcOrd="3" destOrd="0" presId="urn:microsoft.com/office/officeart/2005/8/layout/hierarchy3"/>
    <dgm:cxn modelId="{562CBC71-2CCB-4D3C-BDA3-AE9F1FC3CFF6}" type="presParOf" srcId="{0075B080-D93E-4776-8B70-06702963BD23}" destId="{9E8A86ED-17E4-41E0-B6A2-836708DCE3F5}" srcOrd="0" destOrd="0" presId="urn:microsoft.com/office/officeart/2005/8/layout/hierarchy3"/>
    <dgm:cxn modelId="{14F6EDEB-AA37-412A-B115-CA922929807B}" type="presParOf" srcId="{9E8A86ED-17E4-41E0-B6A2-836708DCE3F5}" destId="{8A7C7762-FE2F-4692-B4D6-1932A1FF1E73}" srcOrd="0" destOrd="0" presId="urn:microsoft.com/office/officeart/2005/8/layout/hierarchy3"/>
    <dgm:cxn modelId="{390421D4-9B7F-4D61-9A71-1C1126757CBE}" type="presParOf" srcId="{9E8A86ED-17E4-41E0-B6A2-836708DCE3F5}" destId="{6AB26A04-C949-4750-96FB-6125B822335A}" srcOrd="1" destOrd="0" presId="urn:microsoft.com/office/officeart/2005/8/layout/hierarchy3"/>
    <dgm:cxn modelId="{91A8A3A5-08AA-469D-B5FD-BD18AE768F85}" type="presParOf" srcId="{0075B080-D93E-4776-8B70-06702963BD23}" destId="{9B8D4B05-8D56-4442-9F3F-83E2B870A11F}" srcOrd="1" destOrd="0" presId="urn:microsoft.com/office/officeart/2005/8/layout/hierarchy3"/>
    <dgm:cxn modelId="{7592A267-7190-4A73-B1C5-E07639692A7F}" type="presParOf" srcId="{9B8D4B05-8D56-4442-9F3F-83E2B870A11F}" destId="{21B0ED3B-087A-4682-91ED-B29F6B6F4A7B}" srcOrd="0" destOrd="0" presId="urn:microsoft.com/office/officeart/2005/8/layout/hierarchy3"/>
    <dgm:cxn modelId="{9E5F5276-777B-4C25-AE77-6451D179E8BD}" type="presParOf" srcId="{9B8D4B05-8D56-4442-9F3F-83E2B870A11F}" destId="{BB5E4E51-C9C5-40D0-A9E9-8E2DB6582A97}" srcOrd="1" destOrd="0" presId="urn:microsoft.com/office/officeart/2005/8/layout/hierarchy3"/>
    <dgm:cxn modelId="{4E15C088-D51B-47F4-9849-5C0D0EAE04A9}" type="presParOf" srcId="{9B8D4B05-8D56-4442-9F3F-83E2B870A11F}" destId="{EB117A19-FE5C-4BC2-8072-7617FCD9CB6C}" srcOrd="2" destOrd="0" presId="urn:microsoft.com/office/officeart/2005/8/layout/hierarchy3"/>
    <dgm:cxn modelId="{8A040DE7-361E-4A34-9B33-1E0D8C774BCA}" type="presParOf" srcId="{9B8D4B05-8D56-4442-9F3F-83E2B870A11F}" destId="{DB4BC12F-D10D-4E72-9118-5500CC98DCA4}" srcOrd="3" destOrd="0" presId="urn:microsoft.com/office/officeart/2005/8/layout/hierarchy3"/>
    <dgm:cxn modelId="{460C699E-2B54-4AE9-B4F6-6A59FDF9C9E7}" type="presParOf" srcId="{9B8D4B05-8D56-4442-9F3F-83E2B870A11F}" destId="{81FB31CD-B246-4AE1-A887-75B018FCD42F}" srcOrd="4" destOrd="0" presId="urn:microsoft.com/office/officeart/2005/8/layout/hierarchy3"/>
    <dgm:cxn modelId="{AC2A90AD-F339-470F-8776-BC063B7CD441}" type="presParOf" srcId="{9B8D4B05-8D56-4442-9F3F-83E2B870A11F}" destId="{DAD60D7E-E392-4391-BBBA-70EDABAA30BF}" srcOrd="5" destOrd="0" presId="urn:microsoft.com/office/officeart/2005/8/layout/hierarchy3"/>
    <dgm:cxn modelId="{F9C9535B-45E7-4F1D-AA22-21923C24D64F}" type="presParOf" srcId="{9B8D4B05-8D56-4442-9F3F-83E2B870A11F}" destId="{A7C6C134-8413-4D1D-A76B-AA92DBF02140}" srcOrd="6" destOrd="0" presId="urn:microsoft.com/office/officeart/2005/8/layout/hierarchy3"/>
    <dgm:cxn modelId="{D17966E2-3C46-427E-B9B9-C23331B7B2D8}" type="presParOf" srcId="{9B8D4B05-8D56-4442-9F3F-83E2B870A11F}" destId="{97037890-78A8-46B1-8F3F-6D19735F2651}" srcOrd="7" destOrd="0" presId="urn:microsoft.com/office/officeart/2005/8/layout/hierarchy3"/>
    <dgm:cxn modelId="{35C110D9-3187-4C34-A62A-6A09D56997D7}" type="presParOf" srcId="{9B8D4B05-8D56-4442-9F3F-83E2B870A11F}" destId="{4E693984-C2D7-4697-AC1A-164A0324EC26}" srcOrd="8" destOrd="0" presId="urn:microsoft.com/office/officeart/2005/8/layout/hierarchy3"/>
    <dgm:cxn modelId="{BE291D59-FD0F-4C3B-A708-963AE0978505}" type="presParOf" srcId="{9B8D4B05-8D56-4442-9F3F-83E2B870A11F}" destId="{589BEC65-E3D0-49D7-AF22-960F218A4857}" srcOrd="9" destOrd="0" presId="urn:microsoft.com/office/officeart/2005/8/layout/hierarchy3"/>
    <dgm:cxn modelId="{41ADF037-4358-422E-B91C-AE257332DB43}" type="presParOf" srcId="{9B8D4B05-8D56-4442-9F3F-83E2B870A11F}" destId="{C4F497B2-E7F7-4A53-818C-FCA614369CDB}" srcOrd="10" destOrd="0" presId="urn:microsoft.com/office/officeart/2005/8/layout/hierarchy3"/>
    <dgm:cxn modelId="{A21CFCC7-8CE4-4CDD-A351-A1D2A777F83B}" type="presParOf" srcId="{9B8D4B05-8D56-4442-9F3F-83E2B870A11F}" destId="{28E09C76-F4E9-4F5B-936D-97ED93428872}" srcOrd="11" destOrd="0" presId="urn:microsoft.com/office/officeart/2005/8/layout/hierarchy3"/>
    <dgm:cxn modelId="{FB8D1F89-ED7D-49DC-9E7F-900E974E984F}" type="presParOf" srcId="{3B69D1DD-2988-406D-8046-C8D31F1CFB3E}" destId="{51521921-91C7-4D1A-A0E0-6E9EC5E1D1C7}" srcOrd="4" destOrd="0" presId="urn:microsoft.com/office/officeart/2005/8/layout/hierarchy3"/>
    <dgm:cxn modelId="{5E54E3C9-B6C2-4190-9A14-30092EE2940B}" type="presParOf" srcId="{51521921-91C7-4D1A-A0E0-6E9EC5E1D1C7}" destId="{AA5391A2-7914-4C2D-8FE7-357394A72DBA}" srcOrd="0" destOrd="0" presId="urn:microsoft.com/office/officeart/2005/8/layout/hierarchy3"/>
    <dgm:cxn modelId="{D0D44200-9492-4A43-9912-EAFFFC20D92C}" type="presParOf" srcId="{AA5391A2-7914-4C2D-8FE7-357394A72DBA}" destId="{C14FB151-489D-4C97-A203-232CE3D86068}" srcOrd="0" destOrd="0" presId="urn:microsoft.com/office/officeart/2005/8/layout/hierarchy3"/>
    <dgm:cxn modelId="{F004A14E-0316-462D-BE8D-89DD8F70C027}" type="presParOf" srcId="{AA5391A2-7914-4C2D-8FE7-357394A72DBA}" destId="{47B34FCD-8D6B-474F-80C4-472886EC3D47}" srcOrd="1" destOrd="0" presId="urn:microsoft.com/office/officeart/2005/8/layout/hierarchy3"/>
    <dgm:cxn modelId="{BB42FF21-457E-4C92-A599-DBE73AEB0441}" type="presParOf" srcId="{51521921-91C7-4D1A-A0E0-6E9EC5E1D1C7}" destId="{D350125C-1272-4710-8DED-DE79FD710EC8}" srcOrd="1" destOrd="0" presId="urn:microsoft.com/office/officeart/2005/8/layout/hierarchy3"/>
    <dgm:cxn modelId="{77F1C0AA-5D51-4AAD-9BF9-922770D0380F}" type="presParOf" srcId="{D350125C-1272-4710-8DED-DE79FD710EC8}" destId="{C2F0D64C-F286-4EFA-99CA-FCCCC25A50B7}" srcOrd="0" destOrd="0" presId="urn:microsoft.com/office/officeart/2005/8/layout/hierarchy3"/>
    <dgm:cxn modelId="{3458DF2A-1313-450D-A325-C86A1976E5B6}" type="presParOf" srcId="{D350125C-1272-4710-8DED-DE79FD710EC8}" destId="{F060F506-1F56-4E64-8AB1-FDBEB1C1925F}" srcOrd="1" destOrd="0" presId="urn:microsoft.com/office/officeart/2005/8/layout/hierarchy3"/>
    <dgm:cxn modelId="{C6B570C5-8759-4405-9C52-0EC81ECFB89D}" type="presParOf" srcId="{D350125C-1272-4710-8DED-DE79FD710EC8}" destId="{7FA39BBA-8450-4D36-991F-1BF736717A54}" srcOrd="2" destOrd="0" presId="urn:microsoft.com/office/officeart/2005/8/layout/hierarchy3"/>
    <dgm:cxn modelId="{4B3D6C30-4FB7-4F89-BC6A-5ACBF743826A}" type="presParOf" srcId="{D350125C-1272-4710-8DED-DE79FD710EC8}" destId="{7875B910-7766-48B1-8FEC-6EA3825DA5C6}" srcOrd="3" destOrd="0" presId="urn:microsoft.com/office/officeart/2005/8/layout/hierarchy3"/>
    <dgm:cxn modelId="{833A5897-BDA1-4FB3-8D88-F121F2308273}" type="presParOf" srcId="{D350125C-1272-4710-8DED-DE79FD710EC8}" destId="{B86638D3-DAD7-4E78-B6C6-0945F7CC40C2}" srcOrd="4" destOrd="0" presId="urn:microsoft.com/office/officeart/2005/8/layout/hierarchy3"/>
    <dgm:cxn modelId="{0194FA45-6939-4B5E-8CD7-4C7F25414FF6}" type="presParOf" srcId="{D350125C-1272-4710-8DED-DE79FD710EC8}" destId="{5C494F18-DA76-4303-955E-FAA8EEB05906}" srcOrd="5" destOrd="0" presId="urn:microsoft.com/office/officeart/2005/8/layout/hierarchy3"/>
    <dgm:cxn modelId="{D6BA0C38-ECD8-48A1-B434-C3CD0EE5AF28}" type="presParOf" srcId="{D350125C-1272-4710-8DED-DE79FD710EC8}" destId="{B3E525D8-5D46-44F9-B7FD-5B0392CD61C8}" srcOrd="6" destOrd="0" presId="urn:microsoft.com/office/officeart/2005/8/layout/hierarchy3"/>
    <dgm:cxn modelId="{C616782D-64A0-4A56-9635-1A7CB2736949}" type="presParOf" srcId="{D350125C-1272-4710-8DED-DE79FD710EC8}" destId="{DF87DA5B-9678-4A11-97F1-61269766E713}" srcOrd="7" destOrd="0" presId="urn:microsoft.com/office/officeart/2005/8/layout/hierarchy3"/>
    <dgm:cxn modelId="{4BA78758-BAF5-4EB2-91A2-257B25FC1168}" type="presParOf" srcId="{D350125C-1272-4710-8DED-DE79FD710EC8}" destId="{4AC030B1-851B-47F2-91CF-D6E7EF26686D}" srcOrd="8" destOrd="0" presId="urn:microsoft.com/office/officeart/2005/8/layout/hierarchy3"/>
    <dgm:cxn modelId="{B5847543-A5C0-402C-937D-049EB11BABDD}" type="presParOf" srcId="{D350125C-1272-4710-8DED-DE79FD710EC8}" destId="{4B803887-5FDE-4733-A32F-12CA9F93AEBF}" srcOrd="9" destOrd="0" presId="urn:microsoft.com/office/officeart/2005/8/layout/hierarchy3"/>
    <dgm:cxn modelId="{01440DA8-492F-4536-A280-0925D57C5542}" type="presParOf" srcId="{D350125C-1272-4710-8DED-DE79FD710EC8}" destId="{50D1993F-EA43-40E5-BA66-32CD989FFBDC}" srcOrd="10" destOrd="0" presId="urn:microsoft.com/office/officeart/2005/8/layout/hierarchy3"/>
    <dgm:cxn modelId="{621B17A8-72D3-4092-9BFA-02EFCD32980A}" type="presParOf" srcId="{D350125C-1272-4710-8DED-DE79FD710EC8}" destId="{FD474642-7D7A-41A3-8313-A74374E252A9}" srcOrd="11" destOrd="0" presId="urn:microsoft.com/office/officeart/2005/8/layout/hierarchy3"/>
    <dgm:cxn modelId="{16859E3A-26AC-4B6D-B9F7-3037C19FB29D}" type="presParOf" srcId="{3B69D1DD-2988-406D-8046-C8D31F1CFB3E}" destId="{A3D9D4CD-66D4-4B51-98B2-3E41A9FBF53F}" srcOrd="5" destOrd="0" presId="urn:microsoft.com/office/officeart/2005/8/layout/hierarchy3"/>
    <dgm:cxn modelId="{8B59142F-B768-4D1F-8AF5-90AD94CF3BCB}" type="presParOf" srcId="{A3D9D4CD-66D4-4B51-98B2-3E41A9FBF53F}" destId="{FAFDAFD9-54DA-49D8-92B3-6A43B8FA7413}" srcOrd="0" destOrd="0" presId="urn:microsoft.com/office/officeart/2005/8/layout/hierarchy3"/>
    <dgm:cxn modelId="{BF6CC58C-E03B-4E92-96F3-C1701D346115}" type="presParOf" srcId="{FAFDAFD9-54DA-49D8-92B3-6A43B8FA7413}" destId="{87839509-B491-45E3-80E3-0F9BBA46DDD7}" srcOrd="0" destOrd="0" presId="urn:microsoft.com/office/officeart/2005/8/layout/hierarchy3"/>
    <dgm:cxn modelId="{24820D6D-9981-4F0A-B686-3BDB3387E32A}" type="presParOf" srcId="{FAFDAFD9-54DA-49D8-92B3-6A43B8FA7413}" destId="{1F585C49-0F2B-4C5F-AB5F-6DE52D704381}" srcOrd="1" destOrd="0" presId="urn:microsoft.com/office/officeart/2005/8/layout/hierarchy3"/>
    <dgm:cxn modelId="{46E0BA56-3E7A-4CDF-8166-5D3123EF9FFA}" type="presParOf" srcId="{A3D9D4CD-66D4-4B51-98B2-3E41A9FBF53F}" destId="{285DE7C7-DD0E-4509-8F53-6DE1611E4D8A}" srcOrd="1" destOrd="0" presId="urn:microsoft.com/office/officeart/2005/8/layout/hierarchy3"/>
    <dgm:cxn modelId="{5DB66D20-64CE-4B6C-AC3B-A7EE883F7E30}" type="presParOf" srcId="{285DE7C7-DD0E-4509-8F53-6DE1611E4D8A}" destId="{6242A0C2-56FF-434E-BD29-35AA68435139}" srcOrd="0" destOrd="0" presId="urn:microsoft.com/office/officeart/2005/8/layout/hierarchy3"/>
    <dgm:cxn modelId="{1C44116D-770A-42AC-9BD8-0390FB09A42D}" type="presParOf" srcId="{285DE7C7-DD0E-4509-8F53-6DE1611E4D8A}" destId="{393CD109-151C-4018-A370-2EE91DA29CF4}" srcOrd="1" destOrd="0" presId="urn:microsoft.com/office/officeart/2005/8/layout/hierarchy3"/>
    <dgm:cxn modelId="{73944C69-D6B4-418C-9DB9-21065DE3C0C7}" type="presParOf" srcId="{285DE7C7-DD0E-4509-8F53-6DE1611E4D8A}" destId="{08ACB863-A3CD-48A0-A12E-0C381BC8A48A}" srcOrd="2" destOrd="0" presId="urn:microsoft.com/office/officeart/2005/8/layout/hierarchy3"/>
    <dgm:cxn modelId="{DF1024D5-054F-478A-A614-6CB73D402AC1}" type="presParOf" srcId="{285DE7C7-DD0E-4509-8F53-6DE1611E4D8A}" destId="{EB1D2604-1021-41B1-9A94-745822C8F702}" srcOrd="3" destOrd="0" presId="urn:microsoft.com/office/officeart/2005/8/layout/hierarchy3"/>
    <dgm:cxn modelId="{DD51C98D-9243-43FC-ABFF-09771AD3C74C}" type="presParOf" srcId="{285DE7C7-DD0E-4509-8F53-6DE1611E4D8A}" destId="{B5764652-B511-46DE-BAED-A2AA7739C98E}" srcOrd="4" destOrd="0" presId="urn:microsoft.com/office/officeart/2005/8/layout/hierarchy3"/>
    <dgm:cxn modelId="{EE121FA4-C9FA-4248-BCF8-E77CE9FCCAEB}" type="presParOf" srcId="{285DE7C7-DD0E-4509-8F53-6DE1611E4D8A}" destId="{313F92B4-4C4A-4CAB-9B7C-7C2D690DFB20}" srcOrd="5" destOrd="0" presId="urn:microsoft.com/office/officeart/2005/8/layout/hierarchy3"/>
    <dgm:cxn modelId="{C9455C33-AE18-49F1-9347-26A27098919A}" type="presParOf" srcId="{285DE7C7-DD0E-4509-8F53-6DE1611E4D8A}" destId="{043AE7A3-1F77-4693-A064-CF270C4845C4}" srcOrd="6" destOrd="0" presId="urn:microsoft.com/office/officeart/2005/8/layout/hierarchy3"/>
    <dgm:cxn modelId="{CC6261BD-7DD4-4548-AF99-57676D81E2A8}" type="presParOf" srcId="{285DE7C7-DD0E-4509-8F53-6DE1611E4D8A}" destId="{619554A6-6168-42BC-9E27-AF96C18359F1}" srcOrd="7" destOrd="0" presId="urn:microsoft.com/office/officeart/2005/8/layout/hierarchy3"/>
    <dgm:cxn modelId="{CB26442D-D9EF-4C3C-A768-729903CE1E98}" type="presParOf" srcId="{285DE7C7-DD0E-4509-8F53-6DE1611E4D8A}" destId="{10E6B05C-3B83-4BF5-B24F-85C6510ACB4E}" srcOrd="8" destOrd="0" presId="urn:microsoft.com/office/officeart/2005/8/layout/hierarchy3"/>
    <dgm:cxn modelId="{6C65067B-5DF3-47E8-AD65-EDE9F9B74C1D}" type="presParOf" srcId="{285DE7C7-DD0E-4509-8F53-6DE1611E4D8A}" destId="{E99C8AEB-D2E3-4F35-B548-0F87389F8F77}" srcOrd="9" destOrd="0" presId="urn:microsoft.com/office/officeart/2005/8/layout/hierarchy3"/>
    <dgm:cxn modelId="{8C79E465-01EF-4166-BE82-E92DA800F377}" type="presParOf" srcId="{285DE7C7-DD0E-4509-8F53-6DE1611E4D8A}" destId="{5636B301-C4FB-4EF1-98E1-93E792792BFE}" srcOrd="10" destOrd="0" presId="urn:microsoft.com/office/officeart/2005/8/layout/hierarchy3"/>
    <dgm:cxn modelId="{FAE2308F-0091-4A71-A663-DB6068B6EB03}" type="presParOf" srcId="{285DE7C7-DD0E-4509-8F53-6DE1611E4D8A}" destId="{99EB7777-E4B8-45B8-BECD-681F087A93AF}"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4FF176-555B-4A07-8E4F-7F68FA8CF24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015D719A-1D5B-4B41-898E-79AFDA55C26B}">
      <dgm:prSet phldrT="[Text]" custT="1"/>
      <dgm:spPr/>
      <dgm:t>
        <a:bodyPr/>
        <a:lstStyle/>
        <a:p>
          <a:r>
            <a:rPr lang="en-GB" sz="1600" dirty="0" smtClean="0"/>
            <a:t>Data model</a:t>
          </a:r>
          <a:endParaRPr lang="en-GB" sz="1600" dirty="0"/>
        </a:p>
      </dgm:t>
    </dgm:pt>
    <dgm:pt modelId="{D825A5EB-919A-438A-A74C-7CC85D67D549}" type="parTrans" cxnId="{102C334D-1243-4D7C-883C-79EF3E899365}">
      <dgm:prSet/>
      <dgm:spPr/>
      <dgm:t>
        <a:bodyPr/>
        <a:lstStyle/>
        <a:p>
          <a:endParaRPr lang="en-GB" sz="2400"/>
        </a:p>
      </dgm:t>
    </dgm:pt>
    <dgm:pt modelId="{0BEA38F2-C66D-43DB-B189-23FFCBE202BC}" type="sibTrans" cxnId="{102C334D-1243-4D7C-883C-79EF3E899365}">
      <dgm:prSet/>
      <dgm:spPr/>
      <dgm:t>
        <a:bodyPr/>
        <a:lstStyle/>
        <a:p>
          <a:endParaRPr lang="en-GB" sz="2400"/>
        </a:p>
      </dgm:t>
    </dgm:pt>
    <dgm:pt modelId="{A1976576-B512-40A6-B9A0-DBAB8E956F20}">
      <dgm:prSet custT="1"/>
      <dgm:spPr/>
      <dgm:t>
        <a:bodyPr/>
        <a:lstStyle/>
        <a:p>
          <a:r>
            <a:rPr lang="en-GB" sz="1600" dirty="0" smtClean="0"/>
            <a:t>Data capture</a:t>
          </a:r>
          <a:endParaRPr lang="en-GB" sz="1600" dirty="0"/>
        </a:p>
      </dgm:t>
    </dgm:pt>
    <dgm:pt modelId="{E950C3FE-D252-4441-88C8-18BC4D648A74}" type="parTrans" cxnId="{AC13E3E7-6C1F-4D46-AD81-ADA10D2AF439}">
      <dgm:prSet/>
      <dgm:spPr/>
      <dgm:t>
        <a:bodyPr/>
        <a:lstStyle/>
        <a:p>
          <a:endParaRPr lang="en-GB" sz="2400"/>
        </a:p>
      </dgm:t>
    </dgm:pt>
    <dgm:pt modelId="{DC5DFCD0-7A9E-4257-AE10-DB85DBC14D9B}" type="sibTrans" cxnId="{AC13E3E7-6C1F-4D46-AD81-ADA10D2AF439}">
      <dgm:prSet/>
      <dgm:spPr/>
      <dgm:t>
        <a:bodyPr/>
        <a:lstStyle/>
        <a:p>
          <a:endParaRPr lang="en-GB" sz="2400"/>
        </a:p>
      </dgm:t>
    </dgm:pt>
    <dgm:pt modelId="{BF08953B-CB3F-43F3-B3BB-7569F569184E}">
      <dgm:prSet custT="1"/>
      <dgm:spPr/>
      <dgm:t>
        <a:bodyPr/>
        <a:lstStyle/>
        <a:p>
          <a:r>
            <a:rPr lang="en-GB" sz="1600" dirty="0" smtClean="0"/>
            <a:t>Explore and analyse</a:t>
          </a:r>
          <a:endParaRPr lang="en-GB" sz="1600" dirty="0"/>
        </a:p>
      </dgm:t>
    </dgm:pt>
    <dgm:pt modelId="{EB798CD6-B8D9-49BD-A925-5C395660EDE0}" type="parTrans" cxnId="{2A8ACEF8-039C-4EEF-A28C-B482B09F9036}">
      <dgm:prSet/>
      <dgm:spPr/>
      <dgm:t>
        <a:bodyPr/>
        <a:lstStyle/>
        <a:p>
          <a:endParaRPr lang="en-GB" sz="2400"/>
        </a:p>
      </dgm:t>
    </dgm:pt>
    <dgm:pt modelId="{D97549A3-3935-4B10-BC4E-8EC23BC6E7F2}" type="sibTrans" cxnId="{2A8ACEF8-039C-4EEF-A28C-B482B09F9036}">
      <dgm:prSet/>
      <dgm:spPr/>
      <dgm:t>
        <a:bodyPr/>
        <a:lstStyle/>
        <a:p>
          <a:endParaRPr lang="en-GB" sz="2400"/>
        </a:p>
      </dgm:t>
    </dgm:pt>
    <dgm:pt modelId="{F51BB9F8-381B-45AA-8CE3-ED97F1D08E3E}">
      <dgm:prSet custT="1"/>
      <dgm:spPr/>
      <dgm:t>
        <a:bodyPr/>
        <a:lstStyle/>
        <a:p>
          <a:r>
            <a:rPr lang="en-GB" sz="1600" dirty="0" smtClean="0"/>
            <a:t>Investigate and manage</a:t>
          </a:r>
          <a:endParaRPr lang="en-GB" sz="1600" dirty="0"/>
        </a:p>
      </dgm:t>
    </dgm:pt>
    <dgm:pt modelId="{A4906A19-A52C-4BA9-A1D9-75C194233DDC}" type="parTrans" cxnId="{898D6B52-A16A-41C9-B072-598D2F2B6AA6}">
      <dgm:prSet/>
      <dgm:spPr/>
      <dgm:t>
        <a:bodyPr/>
        <a:lstStyle/>
        <a:p>
          <a:endParaRPr lang="en-GB" sz="2400"/>
        </a:p>
      </dgm:t>
    </dgm:pt>
    <dgm:pt modelId="{0F65608A-7BF2-45EC-ACC3-1E3F09373864}" type="sibTrans" cxnId="{898D6B52-A16A-41C9-B072-598D2F2B6AA6}">
      <dgm:prSet/>
      <dgm:spPr/>
      <dgm:t>
        <a:bodyPr/>
        <a:lstStyle/>
        <a:p>
          <a:endParaRPr lang="en-GB" sz="2400"/>
        </a:p>
      </dgm:t>
    </dgm:pt>
    <dgm:pt modelId="{CFD934B7-A8FB-434C-B945-2DD19D3A8200}">
      <dgm:prSet custT="1"/>
      <dgm:spPr/>
      <dgm:t>
        <a:bodyPr/>
        <a:lstStyle/>
        <a:p>
          <a:r>
            <a:rPr lang="en-GB" sz="1600" dirty="0" smtClean="0"/>
            <a:t>Share the learning</a:t>
          </a:r>
          <a:endParaRPr lang="en-GB" sz="1600" dirty="0"/>
        </a:p>
      </dgm:t>
    </dgm:pt>
    <dgm:pt modelId="{DD5CDCD2-5E1E-4BE0-ADDF-21570F78111D}" type="parTrans" cxnId="{73501A8C-13E2-40CD-A7F7-00BD922FE2B8}">
      <dgm:prSet/>
      <dgm:spPr/>
      <dgm:t>
        <a:bodyPr/>
        <a:lstStyle/>
        <a:p>
          <a:endParaRPr lang="en-GB" sz="2400"/>
        </a:p>
      </dgm:t>
    </dgm:pt>
    <dgm:pt modelId="{0C9BC61C-2F83-4524-A5D6-8CF94A5AD417}" type="sibTrans" cxnId="{73501A8C-13E2-40CD-A7F7-00BD922FE2B8}">
      <dgm:prSet/>
      <dgm:spPr/>
      <dgm:t>
        <a:bodyPr/>
        <a:lstStyle/>
        <a:p>
          <a:endParaRPr lang="en-GB" sz="2400"/>
        </a:p>
      </dgm:t>
    </dgm:pt>
    <dgm:pt modelId="{75F13303-6F9D-45C2-B1A8-664D7CA9E2BF}">
      <dgm:prSet custT="1"/>
      <dgm:spPr/>
      <dgm:t>
        <a:bodyPr/>
        <a:lstStyle/>
        <a:p>
          <a:r>
            <a:rPr lang="en-GB" sz="1600" dirty="0" smtClean="0"/>
            <a:t>Support functions</a:t>
          </a:r>
          <a:endParaRPr lang="en-GB" sz="1600" dirty="0"/>
        </a:p>
      </dgm:t>
    </dgm:pt>
    <dgm:pt modelId="{3A801236-2E93-44C9-883F-E2F154DEC7BD}" type="parTrans" cxnId="{AA7AF450-20D0-4325-B55E-058DE8B542A5}">
      <dgm:prSet/>
      <dgm:spPr/>
      <dgm:t>
        <a:bodyPr/>
        <a:lstStyle/>
        <a:p>
          <a:endParaRPr lang="en-GB" sz="2400"/>
        </a:p>
      </dgm:t>
    </dgm:pt>
    <dgm:pt modelId="{043ACB52-DFAA-405B-A11A-CBDC2A15D92E}" type="sibTrans" cxnId="{AA7AF450-20D0-4325-B55E-058DE8B542A5}">
      <dgm:prSet/>
      <dgm:spPr/>
      <dgm:t>
        <a:bodyPr/>
        <a:lstStyle/>
        <a:p>
          <a:endParaRPr lang="en-GB" sz="2400"/>
        </a:p>
      </dgm:t>
    </dgm:pt>
    <dgm:pt modelId="{E7DF1AA3-787C-4B0C-BEE8-FC146EDD67D5}">
      <dgm:prSet phldrT="[Text]" custT="1"/>
      <dgm:spPr/>
      <dgm:t>
        <a:bodyPr/>
        <a:lstStyle/>
        <a:p>
          <a:r>
            <a:rPr lang="en-GB" sz="1000" dirty="0" smtClean="0"/>
            <a:t>Current dataset</a:t>
          </a:r>
          <a:endParaRPr lang="en-GB" sz="1000" dirty="0"/>
        </a:p>
      </dgm:t>
    </dgm:pt>
    <dgm:pt modelId="{0F5B2A90-236B-4600-B904-8014D590A2CE}" type="parTrans" cxnId="{3C389EB8-FD0E-4563-B2FE-895485405460}">
      <dgm:prSet/>
      <dgm:spPr/>
      <dgm:t>
        <a:bodyPr/>
        <a:lstStyle/>
        <a:p>
          <a:endParaRPr lang="en-GB" sz="2400"/>
        </a:p>
      </dgm:t>
    </dgm:pt>
    <dgm:pt modelId="{9AC60660-15FB-4924-8AD2-4D08D0354F2C}" type="sibTrans" cxnId="{3C389EB8-FD0E-4563-B2FE-895485405460}">
      <dgm:prSet/>
      <dgm:spPr/>
      <dgm:t>
        <a:bodyPr/>
        <a:lstStyle/>
        <a:p>
          <a:endParaRPr lang="en-GB" sz="2400"/>
        </a:p>
      </dgm:t>
    </dgm:pt>
    <dgm:pt modelId="{0A857E36-F7CF-4B52-9A1F-A9E491E0294B}">
      <dgm:prSet phldrT="[Text]" custT="1"/>
      <dgm:spPr/>
      <dgm:t>
        <a:bodyPr/>
        <a:lstStyle/>
        <a:p>
          <a:r>
            <a:rPr lang="en-GB" sz="1000" dirty="0" smtClean="0"/>
            <a:t>Expanded dataset</a:t>
          </a:r>
          <a:endParaRPr lang="en-GB" sz="1000" dirty="0"/>
        </a:p>
      </dgm:t>
    </dgm:pt>
    <dgm:pt modelId="{61387629-17CE-49EA-A783-ADCC1DDF5BFA}" type="parTrans" cxnId="{CC9C1331-64AC-4BC6-9491-9E3907D79CA6}">
      <dgm:prSet/>
      <dgm:spPr/>
      <dgm:t>
        <a:bodyPr/>
        <a:lstStyle/>
        <a:p>
          <a:endParaRPr lang="en-GB" sz="2400"/>
        </a:p>
      </dgm:t>
    </dgm:pt>
    <dgm:pt modelId="{87D16C41-6974-4D35-9587-059CB4693EEB}" type="sibTrans" cxnId="{CC9C1331-64AC-4BC6-9491-9E3907D79CA6}">
      <dgm:prSet/>
      <dgm:spPr/>
      <dgm:t>
        <a:bodyPr/>
        <a:lstStyle/>
        <a:p>
          <a:endParaRPr lang="en-GB" sz="2400"/>
        </a:p>
      </dgm:t>
    </dgm:pt>
    <dgm:pt modelId="{34F5D942-1C89-4C4F-860A-CEC0E0ECE49E}">
      <dgm:prSet phldrT="[Text]" custT="1"/>
      <dgm:spPr/>
      <dgm:t>
        <a:bodyPr/>
        <a:lstStyle/>
        <a:p>
          <a:r>
            <a:rPr lang="en-GB" sz="1000" dirty="0" smtClean="0"/>
            <a:t>Combined datasets (NRLS &amp; STEIS)</a:t>
          </a:r>
          <a:endParaRPr lang="en-GB" sz="1000" dirty="0"/>
        </a:p>
      </dgm:t>
    </dgm:pt>
    <dgm:pt modelId="{A13733FB-09E5-400D-A41A-1B8059A00173}" type="parTrans" cxnId="{5DAB4450-2E36-41DA-BE62-5DE10769EC09}">
      <dgm:prSet/>
      <dgm:spPr/>
      <dgm:t>
        <a:bodyPr/>
        <a:lstStyle/>
        <a:p>
          <a:endParaRPr lang="en-GB" sz="2400"/>
        </a:p>
      </dgm:t>
    </dgm:pt>
    <dgm:pt modelId="{22C25B63-B6C4-4128-9D30-2C177DCE0024}" type="sibTrans" cxnId="{5DAB4450-2E36-41DA-BE62-5DE10769EC09}">
      <dgm:prSet/>
      <dgm:spPr/>
      <dgm:t>
        <a:bodyPr/>
        <a:lstStyle/>
        <a:p>
          <a:endParaRPr lang="en-GB" sz="2400"/>
        </a:p>
      </dgm:t>
    </dgm:pt>
    <dgm:pt modelId="{B4282956-C04A-4F35-A84A-1CC19DA18DED}">
      <dgm:prSet phldrT="[Text]" custT="1"/>
      <dgm:spPr/>
      <dgm:t>
        <a:bodyPr/>
        <a:lstStyle/>
        <a:p>
          <a:r>
            <a:rPr lang="en-GB" sz="1000" dirty="0" smtClean="0"/>
            <a:t>Re-engineered dataset</a:t>
          </a:r>
          <a:endParaRPr lang="en-GB" sz="1000" dirty="0"/>
        </a:p>
      </dgm:t>
    </dgm:pt>
    <dgm:pt modelId="{002AD1BB-3D84-4793-B597-AC223A0D69C8}" type="parTrans" cxnId="{85574278-C09F-4813-BFD4-49028D8952C8}">
      <dgm:prSet/>
      <dgm:spPr/>
      <dgm:t>
        <a:bodyPr/>
        <a:lstStyle/>
        <a:p>
          <a:endParaRPr lang="en-GB" sz="2400"/>
        </a:p>
      </dgm:t>
    </dgm:pt>
    <dgm:pt modelId="{9335CAB0-C6A3-48EB-94D2-FE9C2009D8B2}" type="sibTrans" cxnId="{85574278-C09F-4813-BFD4-49028D8952C8}">
      <dgm:prSet/>
      <dgm:spPr/>
      <dgm:t>
        <a:bodyPr/>
        <a:lstStyle/>
        <a:p>
          <a:endParaRPr lang="en-GB" sz="2400"/>
        </a:p>
      </dgm:t>
    </dgm:pt>
    <dgm:pt modelId="{64930AE0-B49F-4CD9-BF94-46D7EDEADCCC}">
      <dgm:prSet phldrT="[Text]" custT="1"/>
      <dgm:spPr/>
      <dgm:t>
        <a:bodyPr/>
        <a:lstStyle/>
        <a:p>
          <a:r>
            <a:rPr lang="es-ES" sz="1000" dirty="0" smtClean="0"/>
            <a:t>RCA, SEA, causal </a:t>
          </a:r>
          <a:r>
            <a:rPr lang="es-ES" sz="1000" dirty="0" err="1" smtClean="0"/>
            <a:t>factors</a:t>
          </a:r>
          <a:r>
            <a:rPr lang="es-ES" sz="1000" dirty="0" smtClean="0"/>
            <a:t>, </a:t>
          </a:r>
          <a:r>
            <a:rPr lang="es-ES" sz="1000" dirty="0" err="1" smtClean="0"/>
            <a:t>etc</a:t>
          </a:r>
          <a:endParaRPr lang="en-GB" sz="1000" dirty="0"/>
        </a:p>
      </dgm:t>
    </dgm:pt>
    <dgm:pt modelId="{932014D4-F71D-48A2-9085-C096C071C587}" type="parTrans" cxnId="{D23748BD-1241-41CA-80FC-AA0CBC35E2A2}">
      <dgm:prSet/>
      <dgm:spPr/>
      <dgm:t>
        <a:bodyPr/>
        <a:lstStyle/>
        <a:p>
          <a:endParaRPr lang="en-GB" sz="2400"/>
        </a:p>
      </dgm:t>
    </dgm:pt>
    <dgm:pt modelId="{9F04249F-194D-40B2-B2BF-7AF32EA41C05}" type="sibTrans" cxnId="{D23748BD-1241-41CA-80FC-AA0CBC35E2A2}">
      <dgm:prSet/>
      <dgm:spPr/>
      <dgm:t>
        <a:bodyPr/>
        <a:lstStyle/>
        <a:p>
          <a:endParaRPr lang="en-GB" sz="2400"/>
        </a:p>
      </dgm:t>
    </dgm:pt>
    <dgm:pt modelId="{D0B1CA66-0E3B-44A7-A8E1-1A3840481988}">
      <dgm:prSet phldrT="[Text]" custT="1"/>
      <dgm:spPr/>
      <dgm:t>
        <a:bodyPr/>
        <a:lstStyle/>
        <a:p>
          <a:r>
            <a:rPr lang="en-GB" sz="1000" dirty="0" smtClean="0"/>
            <a:t>User generated tagging and coding</a:t>
          </a:r>
          <a:endParaRPr lang="en-GB" sz="1000" dirty="0"/>
        </a:p>
      </dgm:t>
    </dgm:pt>
    <dgm:pt modelId="{0A0D172D-072F-446C-9FD9-BE1FC45232D2}" type="parTrans" cxnId="{D4332B95-D960-413A-80BF-B8848B2E7A06}">
      <dgm:prSet/>
      <dgm:spPr/>
      <dgm:t>
        <a:bodyPr/>
        <a:lstStyle/>
        <a:p>
          <a:endParaRPr lang="en-GB" sz="2400"/>
        </a:p>
      </dgm:t>
    </dgm:pt>
    <dgm:pt modelId="{E6E2BCA6-E1B7-40C6-9D41-D9FFB8338E5E}" type="sibTrans" cxnId="{D4332B95-D960-413A-80BF-B8848B2E7A06}">
      <dgm:prSet/>
      <dgm:spPr/>
      <dgm:t>
        <a:bodyPr/>
        <a:lstStyle/>
        <a:p>
          <a:endParaRPr lang="en-GB" sz="2400"/>
        </a:p>
      </dgm:t>
    </dgm:pt>
    <dgm:pt modelId="{D5A7F9DB-2636-466E-94E8-A9B2BAC413DE}">
      <dgm:prSet custT="1"/>
      <dgm:spPr/>
      <dgm:t>
        <a:bodyPr/>
        <a:lstStyle/>
        <a:p>
          <a:r>
            <a:rPr lang="en-GB" sz="1000" dirty="0" err="1" smtClean="0"/>
            <a:t>eForms</a:t>
          </a:r>
          <a:r>
            <a:rPr lang="en-GB" sz="1000" dirty="0" smtClean="0"/>
            <a:t> and web interfaces</a:t>
          </a:r>
          <a:endParaRPr lang="en-GB" sz="1000" dirty="0"/>
        </a:p>
      </dgm:t>
    </dgm:pt>
    <dgm:pt modelId="{FC6876C0-3A42-462D-BDE5-9F23A18DA7C7}" type="parTrans" cxnId="{8ECA6D11-309A-4A2D-9586-39947816BBF8}">
      <dgm:prSet/>
      <dgm:spPr/>
      <dgm:t>
        <a:bodyPr/>
        <a:lstStyle/>
        <a:p>
          <a:endParaRPr lang="en-GB" sz="2400"/>
        </a:p>
      </dgm:t>
    </dgm:pt>
    <dgm:pt modelId="{D6166AD9-BE20-45BA-A643-A649ECDCB813}" type="sibTrans" cxnId="{8ECA6D11-309A-4A2D-9586-39947816BBF8}">
      <dgm:prSet/>
      <dgm:spPr/>
      <dgm:t>
        <a:bodyPr/>
        <a:lstStyle/>
        <a:p>
          <a:endParaRPr lang="en-GB" sz="2400"/>
        </a:p>
      </dgm:t>
    </dgm:pt>
    <dgm:pt modelId="{A95B5C3B-701E-4F38-8607-D9BF73B16305}">
      <dgm:prSet custT="1"/>
      <dgm:spPr/>
      <dgm:t>
        <a:bodyPr/>
        <a:lstStyle/>
        <a:p>
          <a:r>
            <a:rPr lang="en-GB" sz="1000" smtClean="0"/>
            <a:t>LRMS batch upload</a:t>
          </a:r>
          <a:endParaRPr lang="en-GB" sz="1000" dirty="0"/>
        </a:p>
      </dgm:t>
    </dgm:pt>
    <dgm:pt modelId="{69B53434-0B95-4D06-8906-F9E46FD80CAA}" type="parTrans" cxnId="{F383DA72-DA03-4502-84B8-FBBDD6EC90D2}">
      <dgm:prSet/>
      <dgm:spPr/>
      <dgm:t>
        <a:bodyPr/>
        <a:lstStyle/>
        <a:p>
          <a:endParaRPr lang="en-GB" sz="2400"/>
        </a:p>
      </dgm:t>
    </dgm:pt>
    <dgm:pt modelId="{2154A5D9-5819-485B-AD92-ECF3E46C0173}" type="sibTrans" cxnId="{F383DA72-DA03-4502-84B8-FBBDD6EC90D2}">
      <dgm:prSet/>
      <dgm:spPr/>
      <dgm:t>
        <a:bodyPr/>
        <a:lstStyle/>
        <a:p>
          <a:endParaRPr lang="en-GB" sz="2400"/>
        </a:p>
      </dgm:t>
    </dgm:pt>
    <dgm:pt modelId="{D1FE3CBF-A1FB-4FE6-8612-BC1A9946DADB}">
      <dgm:prSet custT="1"/>
      <dgm:spPr/>
      <dgm:t>
        <a:bodyPr/>
        <a:lstStyle/>
        <a:p>
          <a:r>
            <a:rPr lang="en-GB" sz="1000" dirty="0" smtClean="0"/>
            <a:t>LRMS synchronisation</a:t>
          </a:r>
          <a:endParaRPr lang="en-GB" sz="1000" dirty="0"/>
        </a:p>
      </dgm:t>
    </dgm:pt>
    <dgm:pt modelId="{A38E3AE1-F16A-427C-9DEF-2056FF9B5DD6}" type="parTrans" cxnId="{60C0E661-1FE3-4BB2-800A-1FA5A6FFA99B}">
      <dgm:prSet/>
      <dgm:spPr/>
      <dgm:t>
        <a:bodyPr/>
        <a:lstStyle/>
        <a:p>
          <a:endParaRPr lang="en-GB" sz="2400"/>
        </a:p>
      </dgm:t>
    </dgm:pt>
    <dgm:pt modelId="{885A4918-0577-442A-861E-EC5F3D86E30B}" type="sibTrans" cxnId="{60C0E661-1FE3-4BB2-800A-1FA5A6FFA99B}">
      <dgm:prSet/>
      <dgm:spPr/>
      <dgm:t>
        <a:bodyPr/>
        <a:lstStyle/>
        <a:p>
          <a:endParaRPr lang="en-GB" sz="2400"/>
        </a:p>
      </dgm:t>
    </dgm:pt>
    <dgm:pt modelId="{F59868CA-CCAD-4076-92FA-C67D6B7C5955}">
      <dgm:prSet custT="1"/>
      <dgm:spPr/>
      <dgm:t>
        <a:bodyPr/>
        <a:lstStyle/>
        <a:p>
          <a:r>
            <a:rPr lang="en-GB" sz="1000" dirty="0" smtClean="0"/>
            <a:t>Integration with other info systems</a:t>
          </a:r>
          <a:endParaRPr lang="en-GB" sz="1000" dirty="0"/>
        </a:p>
      </dgm:t>
    </dgm:pt>
    <dgm:pt modelId="{5A50D10C-70CC-401E-A376-1A4E65573B13}" type="parTrans" cxnId="{5138FFE1-7153-4F1A-B452-04E4ECE4DD1A}">
      <dgm:prSet/>
      <dgm:spPr/>
      <dgm:t>
        <a:bodyPr/>
        <a:lstStyle/>
        <a:p>
          <a:endParaRPr lang="en-GB" sz="2400"/>
        </a:p>
      </dgm:t>
    </dgm:pt>
    <dgm:pt modelId="{B6B9B173-6B11-4721-B216-DE5AA89BB98F}" type="sibTrans" cxnId="{5138FFE1-7153-4F1A-B452-04E4ECE4DD1A}">
      <dgm:prSet/>
      <dgm:spPr/>
      <dgm:t>
        <a:bodyPr/>
        <a:lstStyle/>
        <a:p>
          <a:endParaRPr lang="en-GB" sz="2400"/>
        </a:p>
      </dgm:t>
    </dgm:pt>
    <dgm:pt modelId="{E7043CAB-6465-4372-9611-046A00B6E2E9}">
      <dgm:prSet custT="1"/>
      <dgm:spPr/>
      <dgm:t>
        <a:bodyPr/>
        <a:lstStyle/>
        <a:p>
          <a:r>
            <a:rPr lang="en-GB" sz="1000" dirty="0" smtClean="0"/>
            <a:t>Mobile devices</a:t>
          </a:r>
          <a:endParaRPr lang="en-GB" sz="1000" dirty="0"/>
        </a:p>
      </dgm:t>
    </dgm:pt>
    <dgm:pt modelId="{E3FA6573-9A43-494D-9C93-7E397E369DC1}" type="parTrans" cxnId="{010769D2-02C8-4AA8-9F55-DD5B04C8D127}">
      <dgm:prSet/>
      <dgm:spPr/>
      <dgm:t>
        <a:bodyPr/>
        <a:lstStyle/>
        <a:p>
          <a:endParaRPr lang="en-GB" sz="2400"/>
        </a:p>
      </dgm:t>
    </dgm:pt>
    <dgm:pt modelId="{C2883D7B-B104-443D-BDC3-2B414148C8C0}" type="sibTrans" cxnId="{010769D2-02C8-4AA8-9F55-DD5B04C8D127}">
      <dgm:prSet/>
      <dgm:spPr/>
      <dgm:t>
        <a:bodyPr/>
        <a:lstStyle/>
        <a:p>
          <a:endParaRPr lang="en-GB" sz="2400"/>
        </a:p>
      </dgm:t>
    </dgm:pt>
    <dgm:pt modelId="{748053F9-0A9D-4D5D-B661-15F0E793DA45}">
      <dgm:prSet custT="1"/>
      <dgm:spPr/>
      <dgm:t>
        <a:bodyPr/>
        <a:lstStyle/>
        <a:p>
          <a:r>
            <a:rPr lang="en-GB" sz="1000" dirty="0" smtClean="0"/>
            <a:t>Data sharing agreements</a:t>
          </a:r>
          <a:endParaRPr lang="en-GB" sz="1000" dirty="0"/>
        </a:p>
      </dgm:t>
    </dgm:pt>
    <dgm:pt modelId="{052A57D4-1A7E-49FB-9561-B2E12AAE1341}" type="parTrans" cxnId="{648D3E45-0358-45B8-9AB1-5643E7C014C2}">
      <dgm:prSet/>
      <dgm:spPr/>
      <dgm:t>
        <a:bodyPr/>
        <a:lstStyle/>
        <a:p>
          <a:endParaRPr lang="en-GB" sz="2400"/>
        </a:p>
      </dgm:t>
    </dgm:pt>
    <dgm:pt modelId="{FDC085E4-AE6C-42B3-8C55-5511E938A9DE}" type="sibTrans" cxnId="{648D3E45-0358-45B8-9AB1-5643E7C014C2}">
      <dgm:prSet/>
      <dgm:spPr/>
      <dgm:t>
        <a:bodyPr/>
        <a:lstStyle/>
        <a:p>
          <a:endParaRPr lang="en-GB" sz="2400"/>
        </a:p>
      </dgm:t>
    </dgm:pt>
    <dgm:pt modelId="{23EC820F-31FB-470A-B45B-B8DFDC6EA094}">
      <dgm:prSet custT="1"/>
      <dgm:spPr/>
      <dgm:t>
        <a:bodyPr/>
        <a:lstStyle/>
        <a:p>
          <a:r>
            <a:rPr lang="en-GB" sz="1000" dirty="0" smtClean="0"/>
            <a:t>Web accessible analytical tools</a:t>
          </a:r>
          <a:endParaRPr lang="en-GB" sz="1000" dirty="0"/>
        </a:p>
      </dgm:t>
    </dgm:pt>
    <dgm:pt modelId="{F6BACF62-7CA3-4716-BC05-45CB50556D6E}" type="parTrans" cxnId="{E080A804-1984-4B1B-B46F-B23F1FF5970D}">
      <dgm:prSet/>
      <dgm:spPr/>
      <dgm:t>
        <a:bodyPr/>
        <a:lstStyle/>
        <a:p>
          <a:endParaRPr lang="en-GB" sz="2400"/>
        </a:p>
      </dgm:t>
    </dgm:pt>
    <dgm:pt modelId="{DC1609C3-B0ED-4E6C-8568-47706C58E2E5}" type="sibTrans" cxnId="{E080A804-1984-4B1B-B46F-B23F1FF5970D}">
      <dgm:prSet/>
      <dgm:spPr/>
      <dgm:t>
        <a:bodyPr/>
        <a:lstStyle/>
        <a:p>
          <a:endParaRPr lang="en-GB" sz="2400"/>
        </a:p>
      </dgm:t>
    </dgm:pt>
    <dgm:pt modelId="{28450F86-3EF8-4AE4-A5AB-43200DA34B3E}">
      <dgm:prSet custT="1"/>
      <dgm:spPr/>
      <dgm:t>
        <a:bodyPr/>
        <a:lstStyle/>
        <a:p>
          <a:r>
            <a:rPr lang="en-GB" sz="1000" dirty="0" smtClean="0"/>
            <a:t>National feedback and clinical review</a:t>
          </a:r>
          <a:endParaRPr lang="en-GB" sz="1000" dirty="0"/>
        </a:p>
      </dgm:t>
    </dgm:pt>
    <dgm:pt modelId="{BD85EE1B-8674-4471-9BE5-7BE47AF63090}" type="parTrans" cxnId="{96109BB4-40B9-47BC-982D-FCCD4CEA4BAF}">
      <dgm:prSet/>
      <dgm:spPr/>
      <dgm:t>
        <a:bodyPr/>
        <a:lstStyle/>
        <a:p>
          <a:endParaRPr lang="en-GB" sz="2400"/>
        </a:p>
      </dgm:t>
    </dgm:pt>
    <dgm:pt modelId="{F9EB6954-F0A4-4206-89E6-1053CF663619}" type="sibTrans" cxnId="{96109BB4-40B9-47BC-982D-FCCD4CEA4BAF}">
      <dgm:prSet/>
      <dgm:spPr/>
      <dgm:t>
        <a:bodyPr/>
        <a:lstStyle/>
        <a:p>
          <a:endParaRPr lang="en-GB" sz="2400"/>
        </a:p>
      </dgm:t>
    </dgm:pt>
    <dgm:pt modelId="{5F82CCCF-B140-45BA-B3CD-86BB96AE3633}">
      <dgm:prSet custT="1"/>
      <dgm:spPr/>
      <dgm:t>
        <a:bodyPr/>
        <a:lstStyle/>
        <a:p>
          <a:r>
            <a:rPr lang="en-GB" sz="1000" dirty="0" smtClean="0"/>
            <a:t>Free-text </a:t>
          </a:r>
          <a:r>
            <a:rPr lang="en-GB" sz="1000" smtClean="0"/>
            <a:t>and data mining </a:t>
          </a:r>
          <a:endParaRPr lang="en-GB" sz="1000" dirty="0"/>
        </a:p>
      </dgm:t>
    </dgm:pt>
    <dgm:pt modelId="{E41E8D7E-5F2C-4DDC-8333-F214477FE50E}" type="parTrans" cxnId="{056CF63E-71ED-4F88-ABD2-D2916223746C}">
      <dgm:prSet/>
      <dgm:spPr/>
      <dgm:t>
        <a:bodyPr/>
        <a:lstStyle/>
        <a:p>
          <a:endParaRPr lang="en-GB" sz="2400"/>
        </a:p>
      </dgm:t>
    </dgm:pt>
    <dgm:pt modelId="{7497E326-48B9-4300-B327-AAB89035FC55}" type="sibTrans" cxnId="{056CF63E-71ED-4F88-ABD2-D2916223746C}">
      <dgm:prSet/>
      <dgm:spPr/>
      <dgm:t>
        <a:bodyPr/>
        <a:lstStyle/>
        <a:p>
          <a:endParaRPr lang="en-GB" sz="2400"/>
        </a:p>
      </dgm:t>
    </dgm:pt>
    <dgm:pt modelId="{74B9C6F9-FA09-40D2-9C2F-00B54C266D9F}">
      <dgm:prSet custT="1"/>
      <dgm:spPr/>
      <dgm:t>
        <a:bodyPr/>
        <a:lstStyle/>
        <a:p>
          <a:r>
            <a:rPr lang="en-GB" sz="1000" dirty="0" smtClean="0"/>
            <a:t>Thematic and qualitative analysis</a:t>
          </a:r>
          <a:endParaRPr lang="en-GB" sz="1000" dirty="0"/>
        </a:p>
      </dgm:t>
    </dgm:pt>
    <dgm:pt modelId="{D2DBCD86-30A1-4A61-8ADE-CC1934440BC8}" type="parTrans" cxnId="{7A5A826F-7260-480D-A00C-D84AB73C1A94}">
      <dgm:prSet/>
      <dgm:spPr/>
      <dgm:t>
        <a:bodyPr/>
        <a:lstStyle/>
        <a:p>
          <a:endParaRPr lang="en-GB" sz="2400"/>
        </a:p>
      </dgm:t>
    </dgm:pt>
    <dgm:pt modelId="{E15FD656-FC92-4C8B-BF52-949F381D04E1}" type="sibTrans" cxnId="{7A5A826F-7260-480D-A00C-D84AB73C1A94}">
      <dgm:prSet/>
      <dgm:spPr/>
      <dgm:t>
        <a:bodyPr/>
        <a:lstStyle/>
        <a:p>
          <a:endParaRPr lang="en-GB" sz="2400"/>
        </a:p>
      </dgm:t>
    </dgm:pt>
    <dgm:pt modelId="{FAFA7CE9-3E19-4545-A046-EF1E02C8DD79}">
      <dgm:prSet custT="1"/>
      <dgm:spPr/>
      <dgm:t>
        <a:bodyPr/>
        <a:lstStyle/>
        <a:p>
          <a:r>
            <a:rPr lang="en-GB" sz="1000" dirty="0" smtClean="0"/>
            <a:t>Risk analysis and safety monitoring</a:t>
          </a:r>
          <a:endParaRPr lang="en-GB" sz="1000" dirty="0"/>
        </a:p>
      </dgm:t>
    </dgm:pt>
    <dgm:pt modelId="{5E78B7CE-0F47-4D92-B754-935060A3C4C4}" type="parTrans" cxnId="{97DC6693-2B17-4BE5-B60F-AAF505AAC2C2}">
      <dgm:prSet/>
      <dgm:spPr/>
      <dgm:t>
        <a:bodyPr/>
        <a:lstStyle/>
        <a:p>
          <a:endParaRPr lang="en-GB" sz="2400"/>
        </a:p>
      </dgm:t>
    </dgm:pt>
    <dgm:pt modelId="{BE9C6990-3692-4E23-A5C8-90B4DBA013B8}" type="sibTrans" cxnId="{97DC6693-2B17-4BE5-B60F-AAF505AAC2C2}">
      <dgm:prSet/>
      <dgm:spPr/>
      <dgm:t>
        <a:bodyPr/>
        <a:lstStyle/>
        <a:p>
          <a:endParaRPr lang="en-GB" sz="2400"/>
        </a:p>
      </dgm:t>
    </dgm:pt>
    <dgm:pt modelId="{35896619-D572-408A-86D4-C14719C52F8B}">
      <dgm:prSet custT="1"/>
      <dgm:spPr/>
      <dgm:t>
        <a:bodyPr/>
        <a:lstStyle/>
        <a:p>
          <a:r>
            <a:rPr lang="en-GB" sz="1000" dirty="0" smtClean="0"/>
            <a:t>Clinical and specialist analysis</a:t>
          </a:r>
          <a:endParaRPr lang="en-GB" sz="1000" dirty="0"/>
        </a:p>
      </dgm:t>
    </dgm:pt>
    <dgm:pt modelId="{F6E1392A-CDD6-48C6-9203-A2A2A6C56767}" type="parTrans" cxnId="{9D814E82-838F-465C-B1A7-538A0893D261}">
      <dgm:prSet/>
      <dgm:spPr/>
      <dgm:t>
        <a:bodyPr/>
        <a:lstStyle/>
        <a:p>
          <a:endParaRPr lang="en-GB" sz="2400"/>
        </a:p>
      </dgm:t>
    </dgm:pt>
    <dgm:pt modelId="{6B109247-3549-4C62-BEA6-45BBF0D54ECF}" type="sibTrans" cxnId="{9D814E82-838F-465C-B1A7-538A0893D261}">
      <dgm:prSet/>
      <dgm:spPr/>
      <dgm:t>
        <a:bodyPr/>
        <a:lstStyle/>
        <a:p>
          <a:endParaRPr lang="en-GB" sz="2400"/>
        </a:p>
      </dgm:t>
    </dgm:pt>
    <dgm:pt modelId="{7980D3A4-5A95-4144-9B4A-00DE3BDF5029}">
      <dgm:prSet custT="1"/>
      <dgm:spPr/>
      <dgm:t>
        <a:bodyPr/>
        <a:lstStyle/>
        <a:p>
          <a:r>
            <a:rPr lang="en-GB" sz="1000" dirty="0" smtClean="0"/>
            <a:t>Incident workflow and management </a:t>
          </a:r>
          <a:endParaRPr lang="en-GB" sz="1000" dirty="0"/>
        </a:p>
      </dgm:t>
    </dgm:pt>
    <dgm:pt modelId="{EA26E9B6-BE7D-4138-9D6F-5091C9D49723}" type="parTrans" cxnId="{E0B10C2A-3A3F-4454-A718-495C8260B7B9}">
      <dgm:prSet/>
      <dgm:spPr/>
      <dgm:t>
        <a:bodyPr/>
        <a:lstStyle/>
        <a:p>
          <a:endParaRPr lang="en-GB" sz="2400"/>
        </a:p>
      </dgm:t>
    </dgm:pt>
    <dgm:pt modelId="{77C1FA4B-0093-4F26-8C57-71734DDDE786}" type="sibTrans" cxnId="{E0B10C2A-3A3F-4454-A718-495C8260B7B9}">
      <dgm:prSet/>
      <dgm:spPr/>
      <dgm:t>
        <a:bodyPr/>
        <a:lstStyle/>
        <a:p>
          <a:endParaRPr lang="en-GB" sz="2400"/>
        </a:p>
      </dgm:t>
    </dgm:pt>
    <dgm:pt modelId="{DCA2F50D-8378-4C41-8061-72256FC78641}">
      <dgm:prSet custT="1"/>
      <dgm:spPr/>
      <dgm:t>
        <a:bodyPr/>
        <a:lstStyle/>
        <a:p>
          <a:r>
            <a:rPr lang="en-GB" sz="1000" dirty="0" smtClean="0"/>
            <a:t>Collaborative workgroups</a:t>
          </a:r>
          <a:endParaRPr lang="en-GB" sz="1000" dirty="0"/>
        </a:p>
      </dgm:t>
    </dgm:pt>
    <dgm:pt modelId="{E5099D24-A1BC-4682-88CB-8423532E67CA}" type="parTrans" cxnId="{A16615AE-A889-42C6-885D-92A9A309E6A9}">
      <dgm:prSet/>
      <dgm:spPr/>
      <dgm:t>
        <a:bodyPr/>
        <a:lstStyle/>
        <a:p>
          <a:endParaRPr lang="en-GB" sz="2400"/>
        </a:p>
      </dgm:t>
    </dgm:pt>
    <dgm:pt modelId="{9DCF72C8-2489-4F70-85F3-A57378A9DE2F}" type="sibTrans" cxnId="{A16615AE-A889-42C6-885D-92A9A309E6A9}">
      <dgm:prSet/>
      <dgm:spPr/>
      <dgm:t>
        <a:bodyPr/>
        <a:lstStyle/>
        <a:p>
          <a:endParaRPr lang="en-GB" sz="2400"/>
        </a:p>
      </dgm:t>
    </dgm:pt>
    <dgm:pt modelId="{46E176E4-76AC-433F-A7F3-8BCB7D509069}">
      <dgm:prSet custT="1"/>
      <dgm:spPr/>
      <dgm:t>
        <a:bodyPr/>
        <a:lstStyle/>
        <a:p>
          <a:r>
            <a:rPr lang="en-GB" sz="1000" dirty="0" smtClean="0"/>
            <a:t>Schedule and coordinate tasks</a:t>
          </a:r>
          <a:endParaRPr lang="en-GB" sz="1000" dirty="0"/>
        </a:p>
      </dgm:t>
    </dgm:pt>
    <dgm:pt modelId="{6908FA79-B8B2-4451-8C94-CE5EC7BC6E2A}" type="parTrans" cxnId="{34065609-ECAD-4E87-BC3F-3FFC5C9867EC}">
      <dgm:prSet/>
      <dgm:spPr/>
      <dgm:t>
        <a:bodyPr/>
        <a:lstStyle/>
        <a:p>
          <a:endParaRPr lang="en-GB" sz="2400"/>
        </a:p>
      </dgm:t>
    </dgm:pt>
    <dgm:pt modelId="{B0DAF729-D7BC-42D1-96BF-2232E26AC20E}" type="sibTrans" cxnId="{34065609-ECAD-4E87-BC3F-3FFC5C9867EC}">
      <dgm:prSet/>
      <dgm:spPr/>
      <dgm:t>
        <a:bodyPr/>
        <a:lstStyle/>
        <a:p>
          <a:endParaRPr lang="en-GB" sz="2400"/>
        </a:p>
      </dgm:t>
    </dgm:pt>
    <dgm:pt modelId="{77F564BB-75E4-4408-8417-CA63127705DA}">
      <dgm:prSet custT="1"/>
      <dgm:spPr/>
      <dgm:t>
        <a:bodyPr/>
        <a:lstStyle/>
        <a:p>
          <a:r>
            <a:rPr lang="en-GB" sz="1000" dirty="0" smtClean="0"/>
            <a:t>Define lessons and action plans</a:t>
          </a:r>
          <a:endParaRPr lang="en-GB" sz="1000" dirty="0"/>
        </a:p>
      </dgm:t>
    </dgm:pt>
    <dgm:pt modelId="{A94172DF-58DB-4671-BA4A-D315E5D893C6}" type="parTrans" cxnId="{2D4378D1-33F2-4967-8808-EBB4B37E4355}">
      <dgm:prSet/>
      <dgm:spPr/>
      <dgm:t>
        <a:bodyPr/>
        <a:lstStyle/>
        <a:p>
          <a:endParaRPr lang="en-GB" sz="2400"/>
        </a:p>
      </dgm:t>
    </dgm:pt>
    <dgm:pt modelId="{C795774A-905C-4A3B-9110-269EB9FAED04}" type="sibTrans" cxnId="{2D4378D1-33F2-4967-8808-EBB4B37E4355}">
      <dgm:prSet/>
      <dgm:spPr/>
      <dgm:t>
        <a:bodyPr/>
        <a:lstStyle/>
        <a:p>
          <a:endParaRPr lang="en-GB" sz="2400"/>
        </a:p>
      </dgm:t>
    </dgm:pt>
    <dgm:pt modelId="{C7582F55-DE64-4B5C-9014-96EDE9135302}">
      <dgm:prSet custT="1"/>
      <dgm:spPr/>
      <dgm:t>
        <a:bodyPr/>
        <a:lstStyle/>
        <a:p>
          <a:r>
            <a:rPr lang="en-GB" sz="1000" dirty="0" smtClean="0"/>
            <a:t>Monitor and assure implementation</a:t>
          </a:r>
          <a:endParaRPr lang="en-GB" sz="1000" dirty="0"/>
        </a:p>
      </dgm:t>
    </dgm:pt>
    <dgm:pt modelId="{24086147-4B2D-4BF9-B50B-9A1E0820C344}" type="parTrans" cxnId="{035C4B67-198D-4C3E-B3B1-41133E2AAF04}">
      <dgm:prSet/>
      <dgm:spPr/>
      <dgm:t>
        <a:bodyPr/>
        <a:lstStyle/>
        <a:p>
          <a:endParaRPr lang="en-GB" sz="2400"/>
        </a:p>
      </dgm:t>
    </dgm:pt>
    <dgm:pt modelId="{C9289A38-4D5A-41EC-9292-B619EC432954}" type="sibTrans" cxnId="{035C4B67-198D-4C3E-B3B1-41133E2AAF04}">
      <dgm:prSet/>
      <dgm:spPr/>
      <dgm:t>
        <a:bodyPr/>
        <a:lstStyle/>
        <a:p>
          <a:endParaRPr lang="en-GB" sz="2400"/>
        </a:p>
      </dgm:t>
    </dgm:pt>
    <dgm:pt modelId="{03395EF6-A7AF-4C2B-BDE1-DC63E443D1E4}">
      <dgm:prSet custT="1"/>
      <dgm:spPr/>
      <dgm:t>
        <a:bodyPr/>
        <a:lstStyle/>
        <a:p>
          <a:r>
            <a:rPr lang="en-GB" sz="1000" dirty="0" smtClean="0"/>
            <a:t>Manage risk register</a:t>
          </a:r>
          <a:endParaRPr lang="en-GB" sz="1000" dirty="0"/>
        </a:p>
      </dgm:t>
    </dgm:pt>
    <dgm:pt modelId="{DFE1D536-4899-4364-8C12-479020E79654}" type="parTrans" cxnId="{1C563A3A-AC02-4E88-A350-B08E28705F4B}">
      <dgm:prSet/>
      <dgm:spPr/>
      <dgm:t>
        <a:bodyPr/>
        <a:lstStyle/>
        <a:p>
          <a:endParaRPr lang="en-GB" sz="2400"/>
        </a:p>
      </dgm:t>
    </dgm:pt>
    <dgm:pt modelId="{8BCF061C-C5E8-41BF-940D-AB8DC647ACC7}" type="sibTrans" cxnId="{1C563A3A-AC02-4E88-A350-B08E28705F4B}">
      <dgm:prSet/>
      <dgm:spPr/>
      <dgm:t>
        <a:bodyPr/>
        <a:lstStyle/>
        <a:p>
          <a:endParaRPr lang="en-GB" sz="2400"/>
        </a:p>
      </dgm:t>
    </dgm:pt>
    <dgm:pt modelId="{74FD0032-8071-469C-B126-F02F2FBCD225}">
      <dgm:prSet custT="1"/>
      <dgm:spPr/>
      <dgm:t>
        <a:bodyPr/>
        <a:lstStyle/>
        <a:p>
          <a:r>
            <a:rPr lang="en-GB" sz="1000" dirty="0" smtClean="0"/>
            <a:t>Patient safety alerting system </a:t>
          </a:r>
          <a:endParaRPr lang="en-GB" sz="1000" dirty="0"/>
        </a:p>
      </dgm:t>
    </dgm:pt>
    <dgm:pt modelId="{8FCDB136-29C9-4B06-8DFF-F061FD75DD85}" type="parTrans" cxnId="{8C4F430E-2C6A-4C70-86D0-29037FAEDD78}">
      <dgm:prSet/>
      <dgm:spPr/>
      <dgm:t>
        <a:bodyPr/>
        <a:lstStyle/>
        <a:p>
          <a:endParaRPr lang="en-GB" sz="2400"/>
        </a:p>
      </dgm:t>
    </dgm:pt>
    <dgm:pt modelId="{DCF2F18E-7EDA-4C49-B940-8C92E78F4172}" type="sibTrans" cxnId="{8C4F430E-2C6A-4C70-86D0-29037FAEDD78}">
      <dgm:prSet/>
      <dgm:spPr/>
      <dgm:t>
        <a:bodyPr/>
        <a:lstStyle/>
        <a:p>
          <a:endParaRPr lang="en-GB" sz="2400"/>
        </a:p>
      </dgm:t>
    </dgm:pt>
    <dgm:pt modelId="{DC852CF9-7A79-4579-80F6-5A00331E5821}">
      <dgm:prSet custT="1"/>
      <dgm:spPr/>
      <dgm:t>
        <a:bodyPr/>
        <a:lstStyle/>
        <a:p>
          <a:r>
            <a:rPr lang="en-GB" sz="1000" smtClean="0"/>
            <a:t>Summative reports and statistics</a:t>
          </a:r>
          <a:endParaRPr lang="en-GB" sz="1000" dirty="0"/>
        </a:p>
      </dgm:t>
    </dgm:pt>
    <dgm:pt modelId="{0AEFE2EC-BC17-42CF-B979-0223B5CE3A67}" type="parTrans" cxnId="{DFF1FEDB-BABA-436B-A0A5-32F894DBC2D8}">
      <dgm:prSet/>
      <dgm:spPr/>
      <dgm:t>
        <a:bodyPr/>
        <a:lstStyle/>
        <a:p>
          <a:endParaRPr lang="en-GB" sz="2400"/>
        </a:p>
      </dgm:t>
    </dgm:pt>
    <dgm:pt modelId="{567DE7CF-F2F0-45BF-B0D4-FD915426F876}" type="sibTrans" cxnId="{DFF1FEDB-BABA-436B-A0A5-32F894DBC2D8}">
      <dgm:prSet/>
      <dgm:spPr/>
      <dgm:t>
        <a:bodyPr/>
        <a:lstStyle/>
        <a:p>
          <a:endParaRPr lang="en-GB" sz="2400"/>
        </a:p>
      </dgm:t>
    </dgm:pt>
    <dgm:pt modelId="{D7DAB0FA-1783-4E6B-A46D-0FB73D2CF7BD}">
      <dgm:prSet custT="1"/>
      <dgm:spPr/>
      <dgm:t>
        <a:bodyPr/>
        <a:lstStyle/>
        <a:p>
          <a:r>
            <a:rPr lang="en-GB" sz="1000" dirty="0" smtClean="0"/>
            <a:t>Web portal for learning resources</a:t>
          </a:r>
          <a:endParaRPr lang="en-GB" sz="1000" dirty="0"/>
        </a:p>
      </dgm:t>
    </dgm:pt>
    <dgm:pt modelId="{447693AC-A442-410D-9050-CEC05D8342B8}" type="parTrans" cxnId="{239E9186-91DD-4F2C-A254-DE980936FB45}">
      <dgm:prSet/>
      <dgm:spPr/>
      <dgm:t>
        <a:bodyPr/>
        <a:lstStyle/>
        <a:p>
          <a:endParaRPr lang="en-GB" sz="2400"/>
        </a:p>
      </dgm:t>
    </dgm:pt>
    <dgm:pt modelId="{F74D0272-D42F-4232-B207-792E4E2E7CB9}" type="sibTrans" cxnId="{239E9186-91DD-4F2C-A254-DE980936FB45}">
      <dgm:prSet/>
      <dgm:spPr/>
      <dgm:t>
        <a:bodyPr/>
        <a:lstStyle/>
        <a:p>
          <a:endParaRPr lang="en-GB" sz="2400"/>
        </a:p>
      </dgm:t>
    </dgm:pt>
    <dgm:pt modelId="{FDCF0A38-7AE9-4DB7-8C0D-06C5E9ED4E51}">
      <dgm:prSet custT="1"/>
      <dgm:spPr/>
      <dgm:t>
        <a:bodyPr/>
        <a:lstStyle/>
        <a:p>
          <a:r>
            <a:rPr lang="en-GB" sz="1000" dirty="0" smtClean="0"/>
            <a:t>Discover and join ongoing projects</a:t>
          </a:r>
          <a:endParaRPr lang="en-GB" sz="1000" dirty="0"/>
        </a:p>
      </dgm:t>
    </dgm:pt>
    <dgm:pt modelId="{5BB25160-1DA1-4149-900F-25D79FFC8755}" type="parTrans" cxnId="{53ED37F4-433B-492D-8AFF-13416980F491}">
      <dgm:prSet/>
      <dgm:spPr/>
      <dgm:t>
        <a:bodyPr/>
        <a:lstStyle/>
        <a:p>
          <a:endParaRPr lang="en-GB" sz="2400"/>
        </a:p>
      </dgm:t>
    </dgm:pt>
    <dgm:pt modelId="{338980A6-8DA6-4A6C-A3CC-9DFF8179F13D}" type="sibTrans" cxnId="{53ED37F4-433B-492D-8AFF-13416980F491}">
      <dgm:prSet/>
      <dgm:spPr/>
      <dgm:t>
        <a:bodyPr/>
        <a:lstStyle/>
        <a:p>
          <a:endParaRPr lang="en-GB" sz="2400"/>
        </a:p>
      </dgm:t>
    </dgm:pt>
    <dgm:pt modelId="{35BA97D7-4678-49F2-8157-A3FE45108575}">
      <dgm:prSet custT="1"/>
      <dgm:spPr/>
      <dgm:t>
        <a:bodyPr/>
        <a:lstStyle/>
        <a:p>
          <a:r>
            <a:rPr lang="en-GB" sz="1000" dirty="0" smtClean="0"/>
            <a:t>Share local lessons and improvements</a:t>
          </a:r>
          <a:endParaRPr lang="en-GB" sz="1000" dirty="0"/>
        </a:p>
      </dgm:t>
    </dgm:pt>
    <dgm:pt modelId="{26A82B43-2472-4D91-AA6F-95AEB6EC5541}" type="parTrans" cxnId="{9340DB16-F5E3-44B9-9C99-560DB2B76FBC}">
      <dgm:prSet/>
      <dgm:spPr/>
      <dgm:t>
        <a:bodyPr/>
        <a:lstStyle/>
        <a:p>
          <a:endParaRPr lang="en-GB" sz="2400"/>
        </a:p>
      </dgm:t>
    </dgm:pt>
    <dgm:pt modelId="{834CDCCE-ACCB-4366-B5C5-FEBF35131C71}" type="sibTrans" cxnId="{9340DB16-F5E3-44B9-9C99-560DB2B76FBC}">
      <dgm:prSet/>
      <dgm:spPr/>
      <dgm:t>
        <a:bodyPr/>
        <a:lstStyle/>
        <a:p>
          <a:endParaRPr lang="en-GB" sz="2400"/>
        </a:p>
      </dgm:t>
    </dgm:pt>
    <dgm:pt modelId="{0A39029E-2877-4D23-A1FF-0B492B5E4BEE}">
      <dgm:prSet custT="1"/>
      <dgm:spPr/>
      <dgm:t>
        <a:bodyPr/>
        <a:lstStyle/>
        <a:p>
          <a:r>
            <a:rPr lang="en-GB" sz="1000" dirty="0" smtClean="0"/>
            <a:t>Automated feedback and updates</a:t>
          </a:r>
          <a:endParaRPr lang="en-GB" sz="1000" dirty="0"/>
        </a:p>
      </dgm:t>
    </dgm:pt>
    <dgm:pt modelId="{F3585494-5088-4B53-B4AD-C4724D2EB50A}" type="parTrans" cxnId="{EDFD4408-5E88-45F5-94CA-9F78F04E3321}">
      <dgm:prSet/>
      <dgm:spPr/>
      <dgm:t>
        <a:bodyPr/>
        <a:lstStyle/>
        <a:p>
          <a:endParaRPr lang="en-GB" sz="2400"/>
        </a:p>
      </dgm:t>
    </dgm:pt>
    <dgm:pt modelId="{88CAB31C-E721-47A6-81E7-49F8732BCF27}" type="sibTrans" cxnId="{EDFD4408-5E88-45F5-94CA-9F78F04E3321}">
      <dgm:prSet/>
      <dgm:spPr/>
      <dgm:t>
        <a:bodyPr/>
        <a:lstStyle/>
        <a:p>
          <a:endParaRPr lang="en-GB" sz="2400"/>
        </a:p>
      </dgm:t>
    </dgm:pt>
    <dgm:pt modelId="{90C61537-D333-462C-9719-D6852A863D3F}">
      <dgm:prSet custT="1"/>
      <dgm:spPr/>
      <dgm:t>
        <a:bodyPr/>
        <a:lstStyle/>
        <a:p>
          <a:r>
            <a:rPr lang="en-GB" sz="1000" dirty="0" smtClean="0"/>
            <a:t>Guidance and training</a:t>
          </a:r>
          <a:endParaRPr lang="en-GB" sz="1000" dirty="0"/>
        </a:p>
      </dgm:t>
    </dgm:pt>
    <dgm:pt modelId="{83176F24-8871-45EF-9C24-3E1524CBFCB2}" type="parTrans" cxnId="{AA7DC845-8D2B-4F30-B382-91E55C929ECB}">
      <dgm:prSet/>
      <dgm:spPr/>
      <dgm:t>
        <a:bodyPr/>
        <a:lstStyle/>
        <a:p>
          <a:endParaRPr lang="en-GB" sz="2400"/>
        </a:p>
      </dgm:t>
    </dgm:pt>
    <dgm:pt modelId="{9860EF67-3695-40C8-84CA-291477216456}" type="sibTrans" cxnId="{AA7DC845-8D2B-4F30-B382-91E55C929ECB}">
      <dgm:prSet/>
      <dgm:spPr/>
      <dgm:t>
        <a:bodyPr/>
        <a:lstStyle/>
        <a:p>
          <a:endParaRPr lang="en-GB" sz="2400"/>
        </a:p>
      </dgm:t>
    </dgm:pt>
    <dgm:pt modelId="{0A33611E-3370-435C-BFE6-F68E2CAB57C3}">
      <dgm:prSet custT="1"/>
      <dgm:spPr/>
      <dgm:t>
        <a:bodyPr/>
        <a:lstStyle/>
        <a:p>
          <a:r>
            <a:rPr lang="en-GB" sz="1000" dirty="0" smtClean="0"/>
            <a:t>Helpdesk and system support</a:t>
          </a:r>
          <a:endParaRPr lang="en-GB" sz="1000" dirty="0"/>
        </a:p>
      </dgm:t>
    </dgm:pt>
    <dgm:pt modelId="{DE7ED993-E864-469F-B6AA-3ADA8FED2FA8}" type="parTrans" cxnId="{623AA57B-B6F9-4EB7-BB1B-C752DFF390E6}">
      <dgm:prSet/>
      <dgm:spPr/>
      <dgm:t>
        <a:bodyPr/>
        <a:lstStyle/>
        <a:p>
          <a:endParaRPr lang="en-GB" sz="2400"/>
        </a:p>
      </dgm:t>
    </dgm:pt>
    <dgm:pt modelId="{97F7F026-7503-4C2F-88CA-2A8E32B406F7}" type="sibTrans" cxnId="{623AA57B-B6F9-4EB7-BB1B-C752DFF390E6}">
      <dgm:prSet/>
      <dgm:spPr/>
      <dgm:t>
        <a:bodyPr/>
        <a:lstStyle/>
        <a:p>
          <a:endParaRPr lang="en-GB" sz="2400"/>
        </a:p>
      </dgm:t>
    </dgm:pt>
    <dgm:pt modelId="{F0BB5535-56ED-4D5A-8AE2-4F28C1A8AE16}">
      <dgm:prSet custT="1"/>
      <dgm:spPr/>
      <dgm:t>
        <a:bodyPr/>
        <a:lstStyle/>
        <a:p>
          <a:r>
            <a:rPr lang="en-GB" sz="1000" dirty="0" smtClean="0"/>
            <a:t>Standards and guidelines</a:t>
          </a:r>
          <a:endParaRPr lang="en-GB" sz="1000" dirty="0"/>
        </a:p>
      </dgm:t>
    </dgm:pt>
    <dgm:pt modelId="{BFE8A094-EC22-4C59-893F-6ABADA790886}" type="parTrans" cxnId="{14791883-CF24-4D9C-A7D6-F46C16830400}">
      <dgm:prSet/>
      <dgm:spPr/>
      <dgm:t>
        <a:bodyPr/>
        <a:lstStyle/>
        <a:p>
          <a:endParaRPr lang="en-GB" sz="2400"/>
        </a:p>
      </dgm:t>
    </dgm:pt>
    <dgm:pt modelId="{F11EC893-A859-404C-84F1-B284C9A1ACCE}" type="sibTrans" cxnId="{14791883-CF24-4D9C-A7D6-F46C16830400}">
      <dgm:prSet/>
      <dgm:spPr/>
      <dgm:t>
        <a:bodyPr/>
        <a:lstStyle/>
        <a:p>
          <a:endParaRPr lang="en-GB" sz="2400"/>
        </a:p>
      </dgm:t>
    </dgm:pt>
    <dgm:pt modelId="{2B5122B8-77E1-40DC-891A-02ACA3AB3955}">
      <dgm:prSet custT="1"/>
      <dgm:spPr/>
      <dgm:t>
        <a:bodyPr/>
        <a:lstStyle/>
        <a:p>
          <a:r>
            <a:rPr lang="en-GB" sz="1000" dirty="0" smtClean="0"/>
            <a:t>Communication toolkits</a:t>
          </a:r>
          <a:endParaRPr lang="en-GB" sz="1000" dirty="0"/>
        </a:p>
      </dgm:t>
    </dgm:pt>
    <dgm:pt modelId="{3F8CA96E-6742-49BD-92D7-6E4BAA51FC7F}" type="parTrans" cxnId="{FC61D4E0-D7C1-4FEF-9AE6-58D90B7C74C3}">
      <dgm:prSet/>
      <dgm:spPr/>
      <dgm:t>
        <a:bodyPr/>
        <a:lstStyle/>
        <a:p>
          <a:endParaRPr lang="en-GB" sz="2400"/>
        </a:p>
      </dgm:t>
    </dgm:pt>
    <dgm:pt modelId="{4A1106F7-9B2E-49FD-9389-3279252D980C}" type="sibTrans" cxnId="{FC61D4E0-D7C1-4FEF-9AE6-58D90B7C74C3}">
      <dgm:prSet/>
      <dgm:spPr/>
      <dgm:t>
        <a:bodyPr/>
        <a:lstStyle/>
        <a:p>
          <a:endParaRPr lang="en-GB" sz="2400"/>
        </a:p>
      </dgm:t>
    </dgm:pt>
    <dgm:pt modelId="{EC8ACF5E-867C-4375-A927-05F6B96AEB6A}">
      <dgm:prSet custT="1"/>
      <dgm:spPr/>
      <dgm:t>
        <a:bodyPr/>
        <a:lstStyle/>
        <a:p>
          <a:r>
            <a:rPr lang="en-GB" sz="1000" dirty="0" smtClean="0"/>
            <a:t>Curate and edit resources</a:t>
          </a:r>
          <a:endParaRPr lang="en-GB" sz="1000" dirty="0"/>
        </a:p>
      </dgm:t>
    </dgm:pt>
    <dgm:pt modelId="{D08B6336-17EC-4D08-BF6D-65A48E5DCBD4}" type="parTrans" cxnId="{AE1065FB-5024-4C16-A508-627C5EB82C8B}">
      <dgm:prSet/>
      <dgm:spPr/>
      <dgm:t>
        <a:bodyPr/>
        <a:lstStyle/>
        <a:p>
          <a:endParaRPr lang="en-GB" sz="2400"/>
        </a:p>
      </dgm:t>
    </dgm:pt>
    <dgm:pt modelId="{AFCDE6F9-C853-4634-83C5-77E1E10E8F2F}" type="sibTrans" cxnId="{AE1065FB-5024-4C16-A508-627C5EB82C8B}">
      <dgm:prSet/>
      <dgm:spPr/>
      <dgm:t>
        <a:bodyPr/>
        <a:lstStyle/>
        <a:p>
          <a:endParaRPr lang="en-GB" sz="2400"/>
        </a:p>
      </dgm:t>
    </dgm:pt>
    <dgm:pt modelId="{E693A797-874A-4F79-9981-85694694CFC8}">
      <dgm:prSet custT="1"/>
      <dgm:spPr/>
      <dgm:t>
        <a:bodyPr/>
        <a:lstStyle/>
        <a:p>
          <a:r>
            <a:rPr lang="en-GB" sz="1000" dirty="0" smtClean="0"/>
            <a:t>User profiles and permissions</a:t>
          </a:r>
          <a:endParaRPr lang="en-GB" sz="1000" dirty="0"/>
        </a:p>
      </dgm:t>
    </dgm:pt>
    <dgm:pt modelId="{AC9596F9-780F-4BE9-898A-B7F37441EA7C}" type="parTrans" cxnId="{34F625D6-755A-42AE-83C0-CDB20EC349CE}">
      <dgm:prSet/>
      <dgm:spPr/>
      <dgm:t>
        <a:bodyPr/>
        <a:lstStyle/>
        <a:p>
          <a:endParaRPr lang="en-GB" sz="2400"/>
        </a:p>
      </dgm:t>
    </dgm:pt>
    <dgm:pt modelId="{E1D44585-DCFD-4FC3-BDE7-1CD0E8BC6457}" type="sibTrans" cxnId="{34F625D6-755A-42AE-83C0-CDB20EC349CE}">
      <dgm:prSet/>
      <dgm:spPr/>
      <dgm:t>
        <a:bodyPr/>
        <a:lstStyle/>
        <a:p>
          <a:endParaRPr lang="en-GB" sz="2400"/>
        </a:p>
      </dgm:t>
    </dgm:pt>
    <dgm:pt modelId="{3B69D1DD-2988-406D-8046-C8D31F1CFB3E}" type="pres">
      <dgm:prSet presAssocID="{394FF176-555B-4A07-8E4F-7F68FA8CF242}" presName="diagram" presStyleCnt="0">
        <dgm:presLayoutVars>
          <dgm:chPref val="1"/>
          <dgm:dir/>
          <dgm:animOne val="branch"/>
          <dgm:animLvl val="lvl"/>
          <dgm:resizeHandles/>
        </dgm:presLayoutVars>
      </dgm:prSet>
      <dgm:spPr/>
      <dgm:t>
        <a:bodyPr/>
        <a:lstStyle/>
        <a:p>
          <a:endParaRPr lang="en-GB"/>
        </a:p>
      </dgm:t>
    </dgm:pt>
    <dgm:pt modelId="{690732D6-509A-4F09-B2CD-552CE91F7A87}" type="pres">
      <dgm:prSet presAssocID="{015D719A-1D5B-4B41-898E-79AFDA55C26B}" presName="root" presStyleCnt="0"/>
      <dgm:spPr/>
    </dgm:pt>
    <dgm:pt modelId="{682A12A6-8989-4369-A21E-117BD755A12B}" type="pres">
      <dgm:prSet presAssocID="{015D719A-1D5B-4B41-898E-79AFDA55C26B}" presName="rootComposite" presStyleCnt="0"/>
      <dgm:spPr/>
    </dgm:pt>
    <dgm:pt modelId="{4BE31AC1-0572-400C-80ED-6139CD233CE6}" type="pres">
      <dgm:prSet presAssocID="{015D719A-1D5B-4B41-898E-79AFDA55C26B}" presName="rootText" presStyleLbl="node1" presStyleIdx="0" presStyleCnt="6" custScaleX="121000" custScaleY="133100"/>
      <dgm:spPr/>
      <dgm:t>
        <a:bodyPr/>
        <a:lstStyle/>
        <a:p>
          <a:endParaRPr lang="en-GB"/>
        </a:p>
      </dgm:t>
    </dgm:pt>
    <dgm:pt modelId="{FC73FCF9-57E6-4CD9-BDFA-0222B3CA98F6}" type="pres">
      <dgm:prSet presAssocID="{015D719A-1D5B-4B41-898E-79AFDA55C26B}" presName="rootConnector" presStyleLbl="node1" presStyleIdx="0" presStyleCnt="6"/>
      <dgm:spPr/>
      <dgm:t>
        <a:bodyPr/>
        <a:lstStyle/>
        <a:p>
          <a:endParaRPr lang="en-GB"/>
        </a:p>
      </dgm:t>
    </dgm:pt>
    <dgm:pt modelId="{0D21DFED-A9F0-40E1-99A1-5604F5771F9F}" type="pres">
      <dgm:prSet presAssocID="{015D719A-1D5B-4B41-898E-79AFDA55C26B}" presName="childShape" presStyleCnt="0"/>
      <dgm:spPr/>
    </dgm:pt>
    <dgm:pt modelId="{D6D5CD63-52B4-435B-B775-41502D47319B}" type="pres">
      <dgm:prSet presAssocID="{0F5B2A90-236B-4600-B904-8014D590A2CE}" presName="Name13" presStyleLbl="parChTrans1D2" presStyleIdx="0" presStyleCnt="36"/>
      <dgm:spPr/>
      <dgm:t>
        <a:bodyPr/>
        <a:lstStyle/>
        <a:p>
          <a:endParaRPr lang="en-GB"/>
        </a:p>
      </dgm:t>
    </dgm:pt>
    <dgm:pt modelId="{A1DEB7CB-601B-474B-9652-EBD30153DF52}" type="pres">
      <dgm:prSet presAssocID="{E7DF1AA3-787C-4B0C-BEE8-FC146EDD67D5}" presName="childText" presStyleLbl="bgAcc1" presStyleIdx="0" presStyleCnt="36" custScaleX="146410" custScaleY="110000">
        <dgm:presLayoutVars>
          <dgm:bulletEnabled val="1"/>
        </dgm:presLayoutVars>
      </dgm:prSet>
      <dgm:spPr/>
      <dgm:t>
        <a:bodyPr/>
        <a:lstStyle/>
        <a:p>
          <a:endParaRPr lang="en-GB"/>
        </a:p>
      </dgm:t>
    </dgm:pt>
    <dgm:pt modelId="{8700ADFF-9649-4330-855B-87E1481EB906}" type="pres">
      <dgm:prSet presAssocID="{61387629-17CE-49EA-A783-ADCC1DDF5BFA}" presName="Name13" presStyleLbl="parChTrans1D2" presStyleIdx="1" presStyleCnt="36"/>
      <dgm:spPr/>
      <dgm:t>
        <a:bodyPr/>
        <a:lstStyle/>
        <a:p>
          <a:endParaRPr lang="en-GB"/>
        </a:p>
      </dgm:t>
    </dgm:pt>
    <dgm:pt modelId="{70E0686D-4410-4D75-B1B2-3BD64E8FBD6B}" type="pres">
      <dgm:prSet presAssocID="{0A857E36-F7CF-4B52-9A1F-A9E491E0294B}" presName="childText" presStyleLbl="bgAcc1" presStyleIdx="1" presStyleCnt="36" custScaleX="146410" custScaleY="110000">
        <dgm:presLayoutVars>
          <dgm:bulletEnabled val="1"/>
        </dgm:presLayoutVars>
      </dgm:prSet>
      <dgm:spPr/>
      <dgm:t>
        <a:bodyPr/>
        <a:lstStyle/>
        <a:p>
          <a:endParaRPr lang="en-GB"/>
        </a:p>
      </dgm:t>
    </dgm:pt>
    <dgm:pt modelId="{3DD21CF2-8B69-4014-A9FD-CA48C971DA58}" type="pres">
      <dgm:prSet presAssocID="{A13733FB-09E5-400D-A41A-1B8059A00173}" presName="Name13" presStyleLbl="parChTrans1D2" presStyleIdx="2" presStyleCnt="36"/>
      <dgm:spPr/>
      <dgm:t>
        <a:bodyPr/>
        <a:lstStyle/>
        <a:p>
          <a:endParaRPr lang="en-GB"/>
        </a:p>
      </dgm:t>
    </dgm:pt>
    <dgm:pt modelId="{3FC625FB-7C72-4254-BE85-2C47810F8045}" type="pres">
      <dgm:prSet presAssocID="{34F5D942-1C89-4C4F-860A-CEC0E0ECE49E}" presName="childText" presStyleLbl="bgAcc1" presStyleIdx="2" presStyleCnt="36" custScaleX="146410" custScaleY="110000">
        <dgm:presLayoutVars>
          <dgm:bulletEnabled val="1"/>
        </dgm:presLayoutVars>
      </dgm:prSet>
      <dgm:spPr/>
      <dgm:t>
        <a:bodyPr/>
        <a:lstStyle/>
        <a:p>
          <a:endParaRPr lang="en-GB"/>
        </a:p>
      </dgm:t>
    </dgm:pt>
    <dgm:pt modelId="{3AD00258-334B-4A83-B7CC-E5B4E966C4FA}" type="pres">
      <dgm:prSet presAssocID="{002AD1BB-3D84-4793-B597-AC223A0D69C8}" presName="Name13" presStyleLbl="parChTrans1D2" presStyleIdx="3" presStyleCnt="36"/>
      <dgm:spPr/>
      <dgm:t>
        <a:bodyPr/>
        <a:lstStyle/>
        <a:p>
          <a:endParaRPr lang="en-GB"/>
        </a:p>
      </dgm:t>
    </dgm:pt>
    <dgm:pt modelId="{A96F31CC-B2AE-400D-AD96-ED2B77639DDE}" type="pres">
      <dgm:prSet presAssocID="{B4282956-C04A-4F35-A84A-1CC19DA18DED}" presName="childText" presStyleLbl="bgAcc1" presStyleIdx="3" presStyleCnt="36" custScaleX="146410" custScaleY="110000">
        <dgm:presLayoutVars>
          <dgm:bulletEnabled val="1"/>
        </dgm:presLayoutVars>
      </dgm:prSet>
      <dgm:spPr/>
      <dgm:t>
        <a:bodyPr/>
        <a:lstStyle/>
        <a:p>
          <a:endParaRPr lang="en-GB"/>
        </a:p>
      </dgm:t>
    </dgm:pt>
    <dgm:pt modelId="{9EE8B2B8-E0D0-457F-A34C-EF10181FDCE2}" type="pres">
      <dgm:prSet presAssocID="{932014D4-F71D-48A2-9085-C096C071C587}" presName="Name13" presStyleLbl="parChTrans1D2" presStyleIdx="4" presStyleCnt="36"/>
      <dgm:spPr/>
      <dgm:t>
        <a:bodyPr/>
        <a:lstStyle/>
        <a:p>
          <a:endParaRPr lang="en-GB"/>
        </a:p>
      </dgm:t>
    </dgm:pt>
    <dgm:pt modelId="{BAC286B6-7F77-4747-99E2-79876CA7AE6D}" type="pres">
      <dgm:prSet presAssocID="{64930AE0-B49F-4CD9-BF94-46D7EDEADCCC}" presName="childText" presStyleLbl="bgAcc1" presStyleIdx="4" presStyleCnt="36" custScaleX="146410" custScaleY="110000">
        <dgm:presLayoutVars>
          <dgm:bulletEnabled val="1"/>
        </dgm:presLayoutVars>
      </dgm:prSet>
      <dgm:spPr/>
      <dgm:t>
        <a:bodyPr/>
        <a:lstStyle/>
        <a:p>
          <a:endParaRPr lang="en-GB"/>
        </a:p>
      </dgm:t>
    </dgm:pt>
    <dgm:pt modelId="{9F26989F-5CD8-40E5-BE4B-FB7D8F4AAA93}" type="pres">
      <dgm:prSet presAssocID="{0A0D172D-072F-446C-9FD9-BE1FC45232D2}" presName="Name13" presStyleLbl="parChTrans1D2" presStyleIdx="5" presStyleCnt="36"/>
      <dgm:spPr/>
      <dgm:t>
        <a:bodyPr/>
        <a:lstStyle/>
        <a:p>
          <a:endParaRPr lang="en-GB"/>
        </a:p>
      </dgm:t>
    </dgm:pt>
    <dgm:pt modelId="{BD309F3F-5C0E-4862-99AE-091234124F8D}" type="pres">
      <dgm:prSet presAssocID="{D0B1CA66-0E3B-44A7-A8E1-1A3840481988}" presName="childText" presStyleLbl="bgAcc1" presStyleIdx="5" presStyleCnt="36" custScaleX="146410" custScaleY="110000" custLinFactNeighborX="1421">
        <dgm:presLayoutVars>
          <dgm:bulletEnabled val="1"/>
        </dgm:presLayoutVars>
      </dgm:prSet>
      <dgm:spPr/>
      <dgm:t>
        <a:bodyPr/>
        <a:lstStyle/>
        <a:p>
          <a:endParaRPr lang="en-GB"/>
        </a:p>
      </dgm:t>
    </dgm:pt>
    <dgm:pt modelId="{F485B089-D495-43ED-BB23-17C233F51E13}" type="pres">
      <dgm:prSet presAssocID="{A1976576-B512-40A6-B9A0-DBAB8E956F20}" presName="root" presStyleCnt="0"/>
      <dgm:spPr/>
    </dgm:pt>
    <dgm:pt modelId="{A17AC468-ADB0-4C5E-A54F-A875EA112032}" type="pres">
      <dgm:prSet presAssocID="{A1976576-B512-40A6-B9A0-DBAB8E956F20}" presName="rootComposite" presStyleCnt="0"/>
      <dgm:spPr/>
    </dgm:pt>
    <dgm:pt modelId="{0DFC459C-65F7-4CEA-B5E0-95C74302AA04}" type="pres">
      <dgm:prSet presAssocID="{A1976576-B512-40A6-B9A0-DBAB8E956F20}" presName="rootText" presStyleLbl="node1" presStyleIdx="1" presStyleCnt="6" custScaleX="121000" custScaleY="133100"/>
      <dgm:spPr/>
      <dgm:t>
        <a:bodyPr/>
        <a:lstStyle/>
        <a:p>
          <a:endParaRPr lang="en-GB"/>
        </a:p>
      </dgm:t>
    </dgm:pt>
    <dgm:pt modelId="{049D0BEB-96CE-4F29-BCC8-8A9727E189CD}" type="pres">
      <dgm:prSet presAssocID="{A1976576-B512-40A6-B9A0-DBAB8E956F20}" presName="rootConnector" presStyleLbl="node1" presStyleIdx="1" presStyleCnt="6"/>
      <dgm:spPr/>
      <dgm:t>
        <a:bodyPr/>
        <a:lstStyle/>
        <a:p>
          <a:endParaRPr lang="en-GB"/>
        </a:p>
      </dgm:t>
    </dgm:pt>
    <dgm:pt modelId="{8D7BF4C5-02A9-47B4-A1ED-21258343B0BD}" type="pres">
      <dgm:prSet presAssocID="{A1976576-B512-40A6-B9A0-DBAB8E956F20}" presName="childShape" presStyleCnt="0"/>
      <dgm:spPr/>
    </dgm:pt>
    <dgm:pt modelId="{03A007CA-005E-4330-BC1D-63B2115C6382}" type="pres">
      <dgm:prSet presAssocID="{69B53434-0B95-4D06-8906-F9E46FD80CAA}" presName="Name13" presStyleLbl="parChTrans1D2" presStyleIdx="6" presStyleCnt="36"/>
      <dgm:spPr/>
      <dgm:t>
        <a:bodyPr/>
        <a:lstStyle/>
        <a:p>
          <a:endParaRPr lang="en-GB"/>
        </a:p>
      </dgm:t>
    </dgm:pt>
    <dgm:pt modelId="{0AF65301-4C32-44FC-8D0B-0753D2695696}" type="pres">
      <dgm:prSet presAssocID="{A95B5C3B-701E-4F38-8607-D9BF73B16305}" presName="childText" presStyleLbl="bgAcc1" presStyleIdx="6" presStyleCnt="36" custScaleX="146410" custScaleY="110000">
        <dgm:presLayoutVars>
          <dgm:bulletEnabled val="1"/>
        </dgm:presLayoutVars>
      </dgm:prSet>
      <dgm:spPr/>
      <dgm:t>
        <a:bodyPr/>
        <a:lstStyle/>
        <a:p>
          <a:endParaRPr lang="en-GB"/>
        </a:p>
      </dgm:t>
    </dgm:pt>
    <dgm:pt modelId="{F0BF0637-BE9B-445C-ABA1-5E8656A27511}" type="pres">
      <dgm:prSet presAssocID="{FC6876C0-3A42-462D-BDE5-9F23A18DA7C7}" presName="Name13" presStyleLbl="parChTrans1D2" presStyleIdx="7" presStyleCnt="36"/>
      <dgm:spPr/>
      <dgm:t>
        <a:bodyPr/>
        <a:lstStyle/>
        <a:p>
          <a:endParaRPr lang="en-GB"/>
        </a:p>
      </dgm:t>
    </dgm:pt>
    <dgm:pt modelId="{5035DA47-DF05-4358-B4BA-8519F0F21D89}" type="pres">
      <dgm:prSet presAssocID="{D5A7F9DB-2636-466E-94E8-A9B2BAC413DE}" presName="childText" presStyleLbl="bgAcc1" presStyleIdx="7" presStyleCnt="36" custScaleX="146410" custScaleY="110000">
        <dgm:presLayoutVars>
          <dgm:bulletEnabled val="1"/>
        </dgm:presLayoutVars>
      </dgm:prSet>
      <dgm:spPr/>
      <dgm:t>
        <a:bodyPr/>
        <a:lstStyle/>
        <a:p>
          <a:endParaRPr lang="en-GB"/>
        </a:p>
      </dgm:t>
    </dgm:pt>
    <dgm:pt modelId="{AEB1A00C-928B-4701-8978-80F58F85EE4D}" type="pres">
      <dgm:prSet presAssocID="{A38E3AE1-F16A-427C-9DEF-2056FF9B5DD6}" presName="Name13" presStyleLbl="parChTrans1D2" presStyleIdx="8" presStyleCnt="36"/>
      <dgm:spPr/>
      <dgm:t>
        <a:bodyPr/>
        <a:lstStyle/>
        <a:p>
          <a:endParaRPr lang="en-GB"/>
        </a:p>
      </dgm:t>
    </dgm:pt>
    <dgm:pt modelId="{86885EE8-B201-4F0B-90D8-B5368355FDF0}" type="pres">
      <dgm:prSet presAssocID="{D1FE3CBF-A1FB-4FE6-8612-BC1A9946DADB}" presName="childText" presStyleLbl="bgAcc1" presStyleIdx="8" presStyleCnt="36" custScaleX="146410" custScaleY="110000">
        <dgm:presLayoutVars>
          <dgm:bulletEnabled val="1"/>
        </dgm:presLayoutVars>
      </dgm:prSet>
      <dgm:spPr/>
      <dgm:t>
        <a:bodyPr/>
        <a:lstStyle/>
        <a:p>
          <a:endParaRPr lang="en-GB"/>
        </a:p>
      </dgm:t>
    </dgm:pt>
    <dgm:pt modelId="{B1AA80BF-3878-4B23-96F5-E93FF1248DF5}" type="pres">
      <dgm:prSet presAssocID="{E3FA6573-9A43-494D-9C93-7E397E369DC1}" presName="Name13" presStyleLbl="parChTrans1D2" presStyleIdx="9" presStyleCnt="36"/>
      <dgm:spPr/>
      <dgm:t>
        <a:bodyPr/>
        <a:lstStyle/>
        <a:p>
          <a:endParaRPr lang="en-GB"/>
        </a:p>
      </dgm:t>
    </dgm:pt>
    <dgm:pt modelId="{3F3C0E6F-9DBD-41EE-81CC-6F31DE543F99}" type="pres">
      <dgm:prSet presAssocID="{E7043CAB-6465-4372-9611-046A00B6E2E9}" presName="childText" presStyleLbl="bgAcc1" presStyleIdx="9" presStyleCnt="36" custScaleX="146410" custScaleY="110000" custLinFactNeighborY="-7823">
        <dgm:presLayoutVars>
          <dgm:bulletEnabled val="1"/>
        </dgm:presLayoutVars>
      </dgm:prSet>
      <dgm:spPr/>
      <dgm:t>
        <a:bodyPr/>
        <a:lstStyle/>
        <a:p>
          <a:endParaRPr lang="en-GB"/>
        </a:p>
      </dgm:t>
    </dgm:pt>
    <dgm:pt modelId="{D26D3B0A-E537-4A99-A023-E955008F681E}" type="pres">
      <dgm:prSet presAssocID="{5A50D10C-70CC-401E-A376-1A4E65573B13}" presName="Name13" presStyleLbl="parChTrans1D2" presStyleIdx="10" presStyleCnt="36"/>
      <dgm:spPr/>
      <dgm:t>
        <a:bodyPr/>
        <a:lstStyle/>
        <a:p>
          <a:endParaRPr lang="en-GB"/>
        </a:p>
      </dgm:t>
    </dgm:pt>
    <dgm:pt modelId="{FC0235D4-AC2C-4F7C-AA8B-DC53E47092B0}" type="pres">
      <dgm:prSet presAssocID="{F59868CA-CCAD-4076-92FA-C67D6B7C5955}" presName="childText" presStyleLbl="bgAcc1" presStyleIdx="10" presStyleCnt="36" custScaleX="146410" custScaleY="110000">
        <dgm:presLayoutVars>
          <dgm:bulletEnabled val="1"/>
        </dgm:presLayoutVars>
      </dgm:prSet>
      <dgm:spPr/>
      <dgm:t>
        <a:bodyPr/>
        <a:lstStyle/>
        <a:p>
          <a:endParaRPr lang="en-GB"/>
        </a:p>
      </dgm:t>
    </dgm:pt>
    <dgm:pt modelId="{64983C19-FF28-4A19-9E40-CD352A8EB9DE}" type="pres">
      <dgm:prSet presAssocID="{052A57D4-1A7E-49FB-9561-B2E12AAE1341}" presName="Name13" presStyleLbl="parChTrans1D2" presStyleIdx="11" presStyleCnt="36"/>
      <dgm:spPr/>
      <dgm:t>
        <a:bodyPr/>
        <a:lstStyle/>
        <a:p>
          <a:endParaRPr lang="en-GB"/>
        </a:p>
      </dgm:t>
    </dgm:pt>
    <dgm:pt modelId="{2D16294F-EF24-436A-B65C-BB97E429847B}" type="pres">
      <dgm:prSet presAssocID="{748053F9-0A9D-4D5D-B661-15F0E793DA45}" presName="childText" presStyleLbl="bgAcc1" presStyleIdx="11" presStyleCnt="36" custScaleX="146410" custScaleY="110000">
        <dgm:presLayoutVars>
          <dgm:bulletEnabled val="1"/>
        </dgm:presLayoutVars>
      </dgm:prSet>
      <dgm:spPr/>
      <dgm:t>
        <a:bodyPr/>
        <a:lstStyle/>
        <a:p>
          <a:endParaRPr lang="en-GB"/>
        </a:p>
      </dgm:t>
    </dgm:pt>
    <dgm:pt modelId="{52B66429-3F66-4DBA-AAEC-7D36CDB2FC9D}" type="pres">
      <dgm:prSet presAssocID="{BF08953B-CB3F-43F3-B3BB-7569F569184E}" presName="root" presStyleCnt="0"/>
      <dgm:spPr/>
    </dgm:pt>
    <dgm:pt modelId="{3A9832FA-70F3-4B6B-802C-09889CFB7FB8}" type="pres">
      <dgm:prSet presAssocID="{BF08953B-CB3F-43F3-B3BB-7569F569184E}" presName="rootComposite" presStyleCnt="0"/>
      <dgm:spPr/>
    </dgm:pt>
    <dgm:pt modelId="{99CFB4FF-31D3-4A8D-908D-E87BAD080F96}" type="pres">
      <dgm:prSet presAssocID="{BF08953B-CB3F-43F3-B3BB-7569F569184E}" presName="rootText" presStyleLbl="node1" presStyleIdx="2" presStyleCnt="6" custScaleX="121000" custScaleY="133100"/>
      <dgm:spPr/>
      <dgm:t>
        <a:bodyPr/>
        <a:lstStyle/>
        <a:p>
          <a:endParaRPr lang="en-GB"/>
        </a:p>
      </dgm:t>
    </dgm:pt>
    <dgm:pt modelId="{2A2D536C-F60C-43DE-A081-B19E2DC19861}" type="pres">
      <dgm:prSet presAssocID="{BF08953B-CB3F-43F3-B3BB-7569F569184E}" presName="rootConnector" presStyleLbl="node1" presStyleIdx="2" presStyleCnt="6"/>
      <dgm:spPr/>
      <dgm:t>
        <a:bodyPr/>
        <a:lstStyle/>
        <a:p>
          <a:endParaRPr lang="en-GB"/>
        </a:p>
      </dgm:t>
    </dgm:pt>
    <dgm:pt modelId="{DFED7706-BEE4-4F78-9744-CD78A9FA7906}" type="pres">
      <dgm:prSet presAssocID="{BF08953B-CB3F-43F3-B3BB-7569F569184E}" presName="childShape" presStyleCnt="0"/>
      <dgm:spPr/>
    </dgm:pt>
    <dgm:pt modelId="{363B0635-F1EB-4514-B449-66C03DCB521E}" type="pres">
      <dgm:prSet presAssocID="{F6BACF62-7CA3-4716-BC05-45CB50556D6E}" presName="Name13" presStyleLbl="parChTrans1D2" presStyleIdx="12" presStyleCnt="36"/>
      <dgm:spPr/>
      <dgm:t>
        <a:bodyPr/>
        <a:lstStyle/>
        <a:p>
          <a:endParaRPr lang="en-GB"/>
        </a:p>
      </dgm:t>
    </dgm:pt>
    <dgm:pt modelId="{8675BA3F-F4D6-4456-9252-EED087D9626B}" type="pres">
      <dgm:prSet presAssocID="{23EC820F-31FB-470A-B45B-B8DFDC6EA094}" presName="childText" presStyleLbl="bgAcc1" presStyleIdx="12" presStyleCnt="36" custScaleX="146410" custScaleY="110000">
        <dgm:presLayoutVars>
          <dgm:bulletEnabled val="1"/>
        </dgm:presLayoutVars>
      </dgm:prSet>
      <dgm:spPr/>
      <dgm:t>
        <a:bodyPr/>
        <a:lstStyle/>
        <a:p>
          <a:endParaRPr lang="en-GB"/>
        </a:p>
      </dgm:t>
    </dgm:pt>
    <dgm:pt modelId="{D4F0FF10-E980-42BB-9D18-7EC4D7519662}" type="pres">
      <dgm:prSet presAssocID="{BD85EE1B-8674-4471-9BE5-7BE47AF63090}" presName="Name13" presStyleLbl="parChTrans1D2" presStyleIdx="13" presStyleCnt="36"/>
      <dgm:spPr/>
      <dgm:t>
        <a:bodyPr/>
        <a:lstStyle/>
        <a:p>
          <a:endParaRPr lang="en-GB"/>
        </a:p>
      </dgm:t>
    </dgm:pt>
    <dgm:pt modelId="{894EE581-20AB-4154-ADE3-1875669B1EFF}" type="pres">
      <dgm:prSet presAssocID="{28450F86-3EF8-4AE4-A5AB-43200DA34B3E}" presName="childText" presStyleLbl="bgAcc1" presStyleIdx="13" presStyleCnt="36" custScaleX="146410" custScaleY="110000">
        <dgm:presLayoutVars>
          <dgm:bulletEnabled val="1"/>
        </dgm:presLayoutVars>
      </dgm:prSet>
      <dgm:spPr/>
      <dgm:t>
        <a:bodyPr/>
        <a:lstStyle/>
        <a:p>
          <a:endParaRPr lang="en-GB"/>
        </a:p>
      </dgm:t>
    </dgm:pt>
    <dgm:pt modelId="{5E6045ED-842A-4935-A4EC-B93872659E20}" type="pres">
      <dgm:prSet presAssocID="{E41E8D7E-5F2C-4DDC-8333-F214477FE50E}" presName="Name13" presStyleLbl="parChTrans1D2" presStyleIdx="14" presStyleCnt="36"/>
      <dgm:spPr/>
      <dgm:t>
        <a:bodyPr/>
        <a:lstStyle/>
        <a:p>
          <a:endParaRPr lang="en-GB"/>
        </a:p>
      </dgm:t>
    </dgm:pt>
    <dgm:pt modelId="{4E265A92-7DF9-4AF2-AC07-524426838388}" type="pres">
      <dgm:prSet presAssocID="{5F82CCCF-B140-45BA-B3CD-86BB96AE3633}" presName="childText" presStyleLbl="bgAcc1" presStyleIdx="14" presStyleCnt="36" custScaleX="146410" custScaleY="110000">
        <dgm:presLayoutVars>
          <dgm:bulletEnabled val="1"/>
        </dgm:presLayoutVars>
      </dgm:prSet>
      <dgm:spPr/>
      <dgm:t>
        <a:bodyPr/>
        <a:lstStyle/>
        <a:p>
          <a:endParaRPr lang="en-GB"/>
        </a:p>
      </dgm:t>
    </dgm:pt>
    <dgm:pt modelId="{9C381C15-CDB9-48E2-B8BB-495AD0D0C2A0}" type="pres">
      <dgm:prSet presAssocID="{D2DBCD86-30A1-4A61-8ADE-CC1934440BC8}" presName="Name13" presStyleLbl="parChTrans1D2" presStyleIdx="15" presStyleCnt="36"/>
      <dgm:spPr/>
      <dgm:t>
        <a:bodyPr/>
        <a:lstStyle/>
        <a:p>
          <a:endParaRPr lang="en-GB"/>
        </a:p>
      </dgm:t>
    </dgm:pt>
    <dgm:pt modelId="{60A5F662-2CA7-4753-85B1-16B4DF007983}" type="pres">
      <dgm:prSet presAssocID="{74B9C6F9-FA09-40D2-9C2F-00B54C266D9F}" presName="childText" presStyleLbl="bgAcc1" presStyleIdx="15" presStyleCnt="36" custScaleX="146410" custScaleY="110000">
        <dgm:presLayoutVars>
          <dgm:bulletEnabled val="1"/>
        </dgm:presLayoutVars>
      </dgm:prSet>
      <dgm:spPr/>
      <dgm:t>
        <a:bodyPr/>
        <a:lstStyle/>
        <a:p>
          <a:endParaRPr lang="en-GB"/>
        </a:p>
      </dgm:t>
    </dgm:pt>
    <dgm:pt modelId="{54A41642-E263-4C70-A73E-781EDEE44577}" type="pres">
      <dgm:prSet presAssocID="{5E78B7CE-0F47-4D92-B754-935060A3C4C4}" presName="Name13" presStyleLbl="parChTrans1D2" presStyleIdx="16" presStyleCnt="36"/>
      <dgm:spPr/>
      <dgm:t>
        <a:bodyPr/>
        <a:lstStyle/>
        <a:p>
          <a:endParaRPr lang="en-GB"/>
        </a:p>
      </dgm:t>
    </dgm:pt>
    <dgm:pt modelId="{097D4A90-37D1-4CD9-AF58-4B996B3210F2}" type="pres">
      <dgm:prSet presAssocID="{FAFA7CE9-3E19-4545-A046-EF1E02C8DD79}" presName="childText" presStyleLbl="bgAcc1" presStyleIdx="16" presStyleCnt="36" custScaleX="146410" custScaleY="110000">
        <dgm:presLayoutVars>
          <dgm:bulletEnabled val="1"/>
        </dgm:presLayoutVars>
      </dgm:prSet>
      <dgm:spPr/>
      <dgm:t>
        <a:bodyPr/>
        <a:lstStyle/>
        <a:p>
          <a:endParaRPr lang="en-GB"/>
        </a:p>
      </dgm:t>
    </dgm:pt>
    <dgm:pt modelId="{33D4873B-8D54-48AE-98F3-8FA03621184A}" type="pres">
      <dgm:prSet presAssocID="{F6E1392A-CDD6-48C6-9203-A2A2A6C56767}" presName="Name13" presStyleLbl="parChTrans1D2" presStyleIdx="17" presStyleCnt="36"/>
      <dgm:spPr/>
      <dgm:t>
        <a:bodyPr/>
        <a:lstStyle/>
        <a:p>
          <a:endParaRPr lang="en-GB"/>
        </a:p>
      </dgm:t>
    </dgm:pt>
    <dgm:pt modelId="{12799A19-6E74-4867-8C84-39A79EB02182}" type="pres">
      <dgm:prSet presAssocID="{35896619-D572-408A-86D4-C14719C52F8B}" presName="childText" presStyleLbl="bgAcc1" presStyleIdx="17" presStyleCnt="36" custScaleX="146410" custScaleY="110000">
        <dgm:presLayoutVars>
          <dgm:bulletEnabled val="1"/>
        </dgm:presLayoutVars>
      </dgm:prSet>
      <dgm:spPr/>
      <dgm:t>
        <a:bodyPr/>
        <a:lstStyle/>
        <a:p>
          <a:endParaRPr lang="en-GB"/>
        </a:p>
      </dgm:t>
    </dgm:pt>
    <dgm:pt modelId="{0075B080-D93E-4776-8B70-06702963BD23}" type="pres">
      <dgm:prSet presAssocID="{F51BB9F8-381B-45AA-8CE3-ED97F1D08E3E}" presName="root" presStyleCnt="0"/>
      <dgm:spPr/>
    </dgm:pt>
    <dgm:pt modelId="{9E8A86ED-17E4-41E0-B6A2-836708DCE3F5}" type="pres">
      <dgm:prSet presAssocID="{F51BB9F8-381B-45AA-8CE3-ED97F1D08E3E}" presName="rootComposite" presStyleCnt="0"/>
      <dgm:spPr/>
    </dgm:pt>
    <dgm:pt modelId="{8A7C7762-FE2F-4692-B4D6-1932A1FF1E73}" type="pres">
      <dgm:prSet presAssocID="{F51BB9F8-381B-45AA-8CE3-ED97F1D08E3E}" presName="rootText" presStyleLbl="node1" presStyleIdx="3" presStyleCnt="6" custScaleX="121000" custScaleY="133100"/>
      <dgm:spPr/>
      <dgm:t>
        <a:bodyPr/>
        <a:lstStyle/>
        <a:p>
          <a:endParaRPr lang="en-GB"/>
        </a:p>
      </dgm:t>
    </dgm:pt>
    <dgm:pt modelId="{6AB26A04-C949-4750-96FB-6125B822335A}" type="pres">
      <dgm:prSet presAssocID="{F51BB9F8-381B-45AA-8CE3-ED97F1D08E3E}" presName="rootConnector" presStyleLbl="node1" presStyleIdx="3" presStyleCnt="6"/>
      <dgm:spPr/>
      <dgm:t>
        <a:bodyPr/>
        <a:lstStyle/>
        <a:p>
          <a:endParaRPr lang="en-GB"/>
        </a:p>
      </dgm:t>
    </dgm:pt>
    <dgm:pt modelId="{9B8D4B05-8D56-4442-9F3F-83E2B870A11F}" type="pres">
      <dgm:prSet presAssocID="{F51BB9F8-381B-45AA-8CE3-ED97F1D08E3E}" presName="childShape" presStyleCnt="0"/>
      <dgm:spPr/>
    </dgm:pt>
    <dgm:pt modelId="{21B0ED3B-087A-4682-91ED-B29F6B6F4A7B}" type="pres">
      <dgm:prSet presAssocID="{EA26E9B6-BE7D-4138-9D6F-5091C9D49723}" presName="Name13" presStyleLbl="parChTrans1D2" presStyleIdx="18" presStyleCnt="36"/>
      <dgm:spPr/>
      <dgm:t>
        <a:bodyPr/>
        <a:lstStyle/>
        <a:p>
          <a:endParaRPr lang="en-GB"/>
        </a:p>
      </dgm:t>
    </dgm:pt>
    <dgm:pt modelId="{BB5E4E51-C9C5-40D0-A9E9-8E2DB6582A97}" type="pres">
      <dgm:prSet presAssocID="{7980D3A4-5A95-4144-9B4A-00DE3BDF5029}" presName="childText" presStyleLbl="bgAcc1" presStyleIdx="18" presStyleCnt="36" custScaleX="146410" custScaleY="110000">
        <dgm:presLayoutVars>
          <dgm:bulletEnabled val="1"/>
        </dgm:presLayoutVars>
      </dgm:prSet>
      <dgm:spPr/>
      <dgm:t>
        <a:bodyPr/>
        <a:lstStyle/>
        <a:p>
          <a:endParaRPr lang="en-GB"/>
        </a:p>
      </dgm:t>
    </dgm:pt>
    <dgm:pt modelId="{EB117A19-FE5C-4BC2-8072-7617FCD9CB6C}" type="pres">
      <dgm:prSet presAssocID="{E5099D24-A1BC-4682-88CB-8423532E67CA}" presName="Name13" presStyleLbl="parChTrans1D2" presStyleIdx="19" presStyleCnt="36"/>
      <dgm:spPr/>
      <dgm:t>
        <a:bodyPr/>
        <a:lstStyle/>
        <a:p>
          <a:endParaRPr lang="en-GB"/>
        </a:p>
      </dgm:t>
    </dgm:pt>
    <dgm:pt modelId="{DB4BC12F-D10D-4E72-9118-5500CC98DCA4}" type="pres">
      <dgm:prSet presAssocID="{DCA2F50D-8378-4C41-8061-72256FC78641}" presName="childText" presStyleLbl="bgAcc1" presStyleIdx="19" presStyleCnt="36" custScaleX="146410" custScaleY="110000">
        <dgm:presLayoutVars>
          <dgm:bulletEnabled val="1"/>
        </dgm:presLayoutVars>
      </dgm:prSet>
      <dgm:spPr/>
      <dgm:t>
        <a:bodyPr/>
        <a:lstStyle/>
        <a:p>
          <a:endParaRPr lang="en-GB"/>
        </a:p>
      </dgm:t>
    </dgm:pt>
    <dgm:pt modelId="{81FB31CD-B246-4AE1-A887-75B018FCD42F}" type="pres">
      <dgm:prSet presAssocID="{6908FA79-B8B2-4451-8C94-CE5EC7BC6E2A}" presName="Name13" presStyleLbl="parChTrans1D2" presStyleIdx="20" presStyleCnt="36"/>
      <dgm:spPr/>
      <dgm:t>
        <a:bodyPr/>
        <a:lstStyle/>
        <a:p>
          <a:endParaRPr lang="en-GB"/>
        </a:p>
      </dgm:t>
    </dgm:pt>
    <dgm:pt modelId="{DAD60D7E-E392-4391-BBBA-70EDABAA30BF}" type="pres">
      <dgm:prSet presAssocID="{46E176E4-76AC-433F-A7F3-8BCB7D509069}" presName="childText" presStyleLbl="bgAcc1" presStyleIdx="20" presStyleCnt="36" custScaleX="146410" custScaleY="110000">
        <dgm:presLayoutVars>
          <dgm:bulletEnabled val="1"/>
        </dgm:presLayoutVars>
      </dgm:prSet>
      <dgm:spPr/>
      <dgm:t>
        <a:bodyPr/>
        <a:lstStyle/>
        <a:p>
          <a:endParaRPr lang="en-GB"/>
        </a:p>
      </dgm:t>
    </dgm:pt>
    <dgm:pt modelId="{A7C6C134-8413-4D1D-A76B-AA92DBF02140}" type="pres">
      <dgm:prSet presAssocID="{A94172DF-58DB-4671-BA4A-D315E5D893C6}" presName="Name13" presStyleLbl="parChTrans1D2" presStyleIdx="21" presStyleCnt="36"/>
      <dgm:spPr/>
      <dgm:t>
        <a:bodyPr/>
        <a:lstStyle/>
        <a:p>
          <a:endParaRPr lang="en-GB"/>
        </a:p>
      </dgm:t>
    </dgm:pt>
    <dgm:pt modelId="{97037890-78A8-46B1-8F3F-6D19735F2651}" type="pres">
      <dgm:prSet presAssocID="{77F564BB-75E4-4408-8417-CA63127705DA}" presName="childText" presStyleLbl="bgAcc1" presStyleIdx="21" presStyleCnt="36" custScaleX="146410" custScaleY="110000">
        <dgm:presLayoutVars>
          <dgm:bulletEnabled val="1"/>
        </dgm:presLayoutVars>
      </dgm:prSet>
      <dgm:spPr/>
      <dgm:t>
        <a:bodyPr/>
        <a:lstStyle/>
        <a:p>
          <a:endParaRPr lang="en-GB"/>
        </a:p>
      </dgm:t>
    </dgm:pt>
    <dgm:pt modelId="{4E693984-C2D7-4697-AC1A-164A0324EC26}" type="pres">
      <dgm:prSet presAssocID="{24086147-4B2D-4BF9-B50B-9A1E0820C344}" presName="Name13" presStyleLbl="parChTrans1D2" presStyleIdx="22" presStyleCnt="36"/>
      <dgm:spPr/>
      <dgm:t>
        <a:bodyPr/>
        <a:lstStyle/>
        <a:p>
          <a:endParaRPr lang="en-GB"/>
        </a:p>
      </dgm:t>
    </dgm:pt>
    <dgm:pt modelId="{589BEC65-E3D0-49D7-AF22-960F218A4857}" type="pres">
      <dgm:prSet presAssocID="{C7582F55-DE64-4B5C-9014-96EDE9135302}" presName="childText" presStyleLbl="bgAcc1" presStyleIdx="22" presStyleCnt="36" custScaleX="146410" custScaleY="110000">
        <dgm:presLayoutVars>
          <dgm:bulletEnabled val="1"/>
        </dgm:presLayoutVars>
      </dgm:prSet>
      <dgm:spPr/>
      <dgm:t>
        <a:bodyPr/>
        <a:lstStyle/>
        <a:p>
          <a:endParaRPr lang="en-GB"/>
        </a:p>
      </dgm:t>
    </dgm:pt>
    <dgm:pt modelId="{C4F497B2-E7F7-4A53-818C-FCA614369CDB}" type="pres">
      <dgm:prSet presAssocID="{DFE1D536-4899-4364-8C12-479020E79654}" presName="Name13" presStyleLbl="parChTrans1D2" presStyleIdx="23" presStyleCnt="36"/>
      <dgm:spPr/>
      <dgm:t>
        <a:bodyPr/>
        <a:lstStyle/>
        <a:p>
          <a:endParaRPr lang="en-GB"/>
        </a:p>
      </dgm:t>
    </dgm:pt>
    <dgm:pt modelId="{28E09C76-F4E9-4F5B-936D-97ED93428872}" type="pres">
      <dgm:prSet presAssocID="{03395EF6-A7AF-4C2B-BDE1-DC63E443D1E4}" presName="childText" presStyleLbl="bgAcc1" presStyleIdx="23" presStyleCnt="36" custScaleX="146410" custScaleY="110000">
        <dgm:presLayoutVars>
          <dgm:bulletEnabled val="1"/>
        </dgm:presLayoutVars>
      </dgm:prSet>
      <dgm:spPr/>
      <dgm:t>
        <a:bodyPr/>
        <a:lstStyle/>
        <a:p>
          <a:endParaRPr lang="en-GB"/>
        </a:p>
      </dgm:t>
    </dgm:pt>
    <dgm:pt modelId="{51521921-91C7-4D1A-A0E0-6E9EC5E1D1C7}" type="pres">
      <dgm:prSet presAssocID="{CFD934B7-A8FB-434C-B945-2DD19D3A8200}" presName="root" presStyleCnt="0"/>
      <dgm:spPr/>
    </dgm:pt>
    <dgm:pt modelId="{AA5391A2-7914-4C2D-8FE7-357394A72DBA}" type="pres">
      <dgm:prSet presAssocID="{CFD934B7-A8FB-434C-B945-2DD19D3A8200}" presName="rootComposite" presStyleCnt="0"/>
      <dgm:spPr/>
    </dgm:pt>
    <dgm:pt modelId="{C14FB151-489D-4C97-A203-232CE3D86068}" type="pres">
      <dgm:prSet presAssocID="{CFD934B7-A8FB-434C-B945-2DD19D3A8200}" presName="rootText" presStyleLbl="node1" presStyleIdx="4" presStyleCnt="6" custScaleX="121000" custScaleY="133100"/>
      <dgm:spPr/>
      <dgm:t>
        <a:bodyPr/>
        <a:lstStyle/>
        <a:p>
          <a:endParaRPr lang="en-GB"/>
        </a:p>
      </dgm:t>
    </dgm:pt>
    <dgm:pt modelId="{47B34FCD-8D6B-474F-80C4-472886EC3D47}" type="pres">
      <dgm:prSet presAssocID="{CFD934B7-A8FB-434C-B945-2DD19D3A8200}" presName="rootConnector" presStyleLbl="node1" presStyleIdx="4" presStyleCnt="6"/>
      <dgm:spPr/>
      <dgm:t>
        <a:bodyPr/>
        <a:lstStyle/>
        <a:p>
          <a:endParaRPr lang="en-GB"/>
        </a:p>
      </dgm:t>
    </dgm:pt>
    <dgm:pt modelId="{D350125C-1272-4710-8DED-DE79FD710EC8}" type="pres">
      <dgm:prSet presAssocID="{CFD934B7-A8FB-434C-B945-2DD19D3A8200}" presName="childShape" presStyleCnt="0"/>
      <dgm:spPr/>
    </dgm:pt>
    <dgm:pt modelId="{C2F0D64C-F286-4EFA-99CA-FCCCC25A50B7}" type="pres">
      <dgm:prSet presAssocID="{0AEFE2EC-BC17-42CF-B979-0223B5CE3A67}" presName="Name13" presStyleLbl="parChTrans1D2" presStyleIdx="24" presStyleCnt="36"/>
      <dgm:spPr/>
      <dgm:t>
        <a:bodyPr/>
        <a:lstStyle/>
        <a:p>
          <a:endParaRPr lang="en-GB"/>
        </a:p>
      </dgm:t>
    </dgm:pt>
    <dgm:pt modelId="{F060F506-1F56-4E64-8AB1-FDBEB1C1925F}" type="pres">
      <dgm:prSet presAssocID="{DC852CF9-7A79-4579-80F6-5A00331E5821}" presName="childText" presStyleLbl="bgAcc1" presStyleIdx="24" presStyleCnt="36" custScaleX="146410" custScaleY="110000">
        <dgm:presLayoutVars>
          <dgm:bulletEnabled val="1"/>
        </dgm:presLayoutVars>
      </dgm:prSet>
      <dgm:spPr/>
      <dgm:t>
        <a:bodyPr/>
        <a:lstStyle/>
        <a:p>
          <a:endParaRPr lang="en-GB"/>
        </a:p>
      </dgm:t>
    </dgm:pt>
    <dgm:pt modelId="{7FA39BBA-8450-4D36-991F-1BF736717A54}" type="pres">
      <dgm:prSet presAssocID="{8FCDB136-29C9-4B06-8DFF-F061FD75DD85}" presName="Name13" presStyleLbl="parChTrans1D2" presStyleIdx="25" presStyleCnt="36"/>
      <dgm:spPr/>
      <dgm:t>
        <a:bodyPr/>
        <a:lstStyle/>
        <a:p>
          <a:endParaRPr lang="en-GB"/>
        </a:p>
      </dgm:t>
    </dgm:pt>
    <dgm:pt modelId="{7875B910-7766-48B1-8FEC-6EA3825DA5C6}" type="pres">
      <dgm:prSet presAssocID="{74FD0032-8071-469C-B126-F02F2FBCD225}" presName="childText" presStyleLbl="bgAcc1" presStyleIdx="25" presStyleCnt="36" custScaleX="146410" custScaleY="110000">
        <dgm:presLayoutVars>
          <dgm:bulletEnabled val="1"/>
        </dgm:presLayoutVars>
      </dgm:prSet>
      <dgm:spPr/>
      <dgm:t>
        <a:bodyPr/>
        <a:lstStyle/>
        <a:p>
          <a:endParaRPr lang="en-GB"/>
        </a:p>
      </dgm:t>
    </dgm:pt>
    <dgm:pt modelId="{B86638D3-DAD7-4E78-B6C6-0945F7CC40C2}" type="pres">
      <dgm:prSet presAssocID="{447693AC-A442-410D-9050-CEC05D8342B8}" presName="Name13" presStyleLbl="parChTrans1D2" presStyleIdx="26" presStyleCnt="36"/>
      <dgm:spPr/>
      <dgm:t>
        <a:bodyPr/>
        <a:lstStyle/>
        <a:p>
          <a:endParaRPr lang="en-GB"/>
        </a:p>
      </dgm:t>
    </dgm:pt>
    <dgm:pt modelId="{5C494F18-DA76-4303-955E-FAA8EEB05906}" type="pres">
      <dgm:prSet presAssocID="{D7DAB0FA-1783-4E6B-A46D-0FB73D2CF7BD}" presName="childText" presStyleLbl="bgAcc1" presStyleIdx="26" presStyleCnt="36" custScaleX="146410" custScaleY="110000">
        <dgm:presLayoutVars>
          <dgm:bulletEnabled val="1"/>
        </dgm:presLayoutVars>
      </dgm:prSet>
      <dgm:spPr/>
      <dgm:t>
        <a:bodyPr/>
        <a:lstStyle/>
        <a:p>
          <a:endParaRPr lang="en-GB"/>
        </a:p>
      </dgm:t>
    </dgm:pt>
    <dgm:pt modelId="{B3E525D8-5D46-44F9-B7FD-5B0392CD61C8}" type="pres">
      <dgm:prSet presAssocID="{5BB25160-1DA1-4149-900F-25D79FFC8755}" presName="Name13" presStyleLbl="parChTrans1D2" presStyleIdx="27" presStyleCnt="36"/>
      <dgm:spPr/>
      <dgm:t>
        <a:bodyPr/>
        <a:lstStyle/>
        <a:p>
          <a:endParaRPr lang="en-GB"/>
        </a:p>
      </dgm:t>
    </dgm:pt>
    <dgm:pt modelId="{DF87DA5B-9678-4A11-97F1-61269766E713}" type="pres">
      <dgm:prSet presAssocID="{FDCF0A38-7AE9-4DB7-8C0D-06C5E9ED4E51}" presName="childText" presStyleLbl="bgAcc1" presStyleIdx="27" presStyleCnt="36" custScaleX="146410" custScaleY="110000">
        <dgm:presLayoutVars>
          <dgm:bulletEnabled val="1"/>
        </dgm:presLayoutVars>
      </dgm:prSet>
      <dgm:spPr/>
      <dgm:t>
        <a:bodyPr/>
        <a:lstStyle/>
        <a:p>
          <a:endParaRPr lang="en-GB"/>
        </a:p>
      </dgm:t>
    </dgm:pt>
    <dgm:pt modelId="{4AC030B1-851B-47F2-91CF-D6E7EF26686D}" type="pres">
      <dgm:prSet presAssocID="{26A82B43-2472-4D91-AA6F-95AEB6EC5541}" presName="Name13" presStyleLbl="parChTrans1D2" presStyleIdx="28" presStyleCnt="36"/>
      <dgm:spPr/>
      <dgm:t>
        <a:bodyPr/>
        <a:lstStyle/>
        <a:p>
          <a:endParaRPr lang="en-GB"/>
        </a:p>
      </dgm:t>
    </dgm:pt>
    <dgm:pt modelId="{4B803887-5FDE-4733-A32F-12CA9F93AEBF}" type="pres">
      <dgm:prSet presAssocID="{35BA97D7-4678-49F2-8157-A3FE45108575}" presName="childText" presStyleLbl="bgAcc1" presStyleIdx="28" presStyleCnt="36" custScaleX="146410" custScaleY="110000">
        <dgm:presLayoutVars>
          <dgm:bulletEnabled val="1"/>
        </dgm:presLayoutVars>
      </dgm:prSet>
      <dgm:spPr/>
      <dgm:t>
        <a:bodyPr/>
        <a:lstStyle/>
        <a:p>
          <a:endParaRPr lang="en-GB"/>
        </a:p>
      </dgm:t>
    </dgm:pt>
    <dgm:pt modelId="{50D1993F-EA43-40E5-BA66-32CD989FFBDC}" type="pres">
      <dgm:prSet presAssocID="{F3585494-5088-4B53-B4AD-C4724D2EB50A}" presName="Name13" presStyleLbl="parChTrans1D2" presStyleIdx="29" presStyleCnt="36"/>
      <dgm:spPr/>
      <dgm:t>
        <a:bodyPr/>
        <a:lstStyle/>
        <a:p>
          <a:endParaRPr lang="en-GB"/>
        </a:p>
      </dgm:t>
    </dgm:pt>
    <dgm:pt modelId="{FD474642-7D7A-41A3-8313-A74374E252A9}" type="pres">
      <dgm:prSet presAssocID="{0A39029E-2877-4D23-A1FF-0B492B5E4BEE}" presName="childText" presStyleLbl="bgAcc1" presStyleIdx="29" presStyleCnt="36" custScaleX="146410" custScaleY="110000">
        <dgm:presLayoutVars>
          <dgm:bulletEnabled val="1"/>
        </dgm:presLayoutVars>
      </dgm:prSet>
      <dgm:spPr/>
      <dgm:t>
        <a:bodyPr/>
        <a:lstStyle/>
        <a:p>
          <a:endParaRPr lang="en-GB"/>
        </a:p>
      </dgm:t>
    </dgm:pt>
    <dgm:pt modelId="{A3D9D4CD-66D4-4B51-98B2-3E41A9FBF53F}" type="pres">
      <dgm:prSet presAssocID="{75F13303-6F9D-45C2-B1A8-664D7CA9E2BF}" presName="root" presStyleCnt="0"/>
      <dgm:spPr/>
    </dgm:pt>
    <dgm:pt modelId="{FAFDAFD9-54DA-49D8-92B3-6A43B8FA7413}" type="pres">
      <dgm:prSet presAssocID="{75F13303-6F9D-45C2-B1A8-664D7CA9E2BF}" presName="rootComposite" presStyleCnt="0"/>
      <dgm:spPr/>
    </dgm:pt>
    <dgm:pt modelId="{87839509-B491-45E3-80E3-0F9BBA46DDD7}" type="pres">
      <dgm:prSet presAssocID="{75F13303-6F9D-45C2-B1A8-664D7CA9E2BF}" presName="rootText" presStyleLbl="node1" presStyleIdx="5" presStyleCnt="6" custScaleX="121000" custScaleY="133100"/>
      <dgm:spPr/>
      <dgm:t>
        <a:bodyPr/>
        <a:lstStyle/>
        <a:p>
          <a:endParaRPr lang="en-GB"/>
        </a:p>
      </dgm:t>
    </dgm:pt>
    <dgm:pt modelId="{1F585C49-0F2B-4C5F-AB5F-6DE52D704381}" type="pres">
      <dgm:prSet presAssocID="{75F13303-6F9D-45C2-B1A8-664D7CA9E2BF}" presName="rootConnector" presStyleLbl="node1" presStyleIdx="5" presStyleCnt="6"/>
      <dgm:spPr/>
      <dgm:t>
        <a:bodyPr/>
        <a:lstStyle/>
        <a:p>
          <a:endParaRPr lang="en-GB"/>
        </a:p>
      </dgm:t>
    </dgm:pt>
    <dgm:pt modelId="{285DE7C7-DD0E-4509-8F53-6DE1611E4D8A}" type="pres">
      <dgm:prSet presAssocID="{75F13303-6F9D-45C2-B1A8-664D7CA9E2BF}" presName="childShape" presStyleCnt="0"/>
      <dgm:spPr/>
    </dgm:pt>
    <dgm:pt modelId="{6242A0C2-56FF-434E-BD29-35AA68435139}" type="pres">
      <dgm:prSet presAssocID="{83176F24-8871-45EF-9C24-3E1524CBFCB2}" presName="Name13" presStyleLbl="parChTrans1D2" presStyleIdx="30" presStyleCnt="36"/>
      <dgm:spPr/>
      <dgm:t>
        <a:bodyPr/>
        <a:lstStyle/>
        <a:p>
          <a:endParaRPr lang="en-GB"/>
        </a:p>
      </dgm:t>
    </dgm:pt>
    <dgm:pt modelId="{393CD109-151C-4018-A370-2EE91DA29CF4}" type="pres">
      <dgm:prSet presAssocID="{90C61537-D333-462C-9719-D6852A863D3F}" presName="childText" presStyleLbl="bgAcc1" presStyleIdx="30" presStyleCnt="36" custScaleX="146410" custScaleY="110000">
        <dgm:presLayoutVars>
          <dgm:bulletEnabled val="1"/>
        </dgm:presLayoutVars>
      </dgm:prSet>
      <dgm:spPr/>
      <dgm:t>
        <a:bodyPr/>
        <a:lstStyle/>
        <a:p>
          <a:endParaRPr lang="en-GB"/>
        </a:p>
      </dgm:t>
    </dgm:pt>
    <dgm:pt modelId="{08ACB863-A3CD-48A0-A12E-0C381BC8A48A}" type="pres">
      <dgm:prSet presAssocID="{DE7ED993-E864-469F-B6AA-3ADA8FED2FA8}" presName="Name13" presStyleLbl="parChTrans1D2" presStyleIdx="31" presStyleCnt="36"/>
      <dgm:spPr/>
      <dgm:t>
        <a:bodyPr/>
        <a:lstStyle/>
        <a:p>
          <a:endParaRPr lang="en-GB"/>
        </a:p>
      </dgm:t>
    </dgm:pt>
    <dgm:pt modelId="{EB1D2604-1021-41B1-9A94-745822C8F702}" type="pres">
      <dgm:prSet presAssocID="{0A33611E-3370-435C-BFE6-F68E2CAB57C3}" presName="childText" presStyleLbl="bgAcc1" presStyleIdx="31" presStyleCnt="36" custScaleX="146410" custScaleY="110000">
        <dgm:presLayoutVars>
          <dgm:bulletEnabled val="1"/>
        </dgm:presLayoutVars>
      </dgm:prSet>
      <dgm:spPr/>
      <dgm:t>
        <a:bodyPr/>
        <a:lstStyle/>
        <a:p>
          <a:endParaRPr lang="en-GB"/>
        </a:p>
      </dgm:t>
    </dgm:pt>
    <dgm:pt modelId="{B5764652-B511-46DE-BAED-A2AA7739C98E}" type="pres">
      <dgm:prSet presAssocID="{BFE8A094-EC22-4C59-893F-6ABADA790886}" presName="Name13" presStyleLbl="parChTrans1D2" presStyleIdx="32" presStyleCnt="36"/>
      <dgm:spPr/>
      <dgm:t>
        <a:bodyPr/>
        <a:lstStyle/>
        <a:p>
          <a:endParaRPr lang="en-GB"/>
        </a:p>
      </dgm:t>
    </dgm:pt>
    <dgm:pt modelId="{313F92B4-4C4A-4CAB-9B7C-7C2D690DFB20}" type="pres">
      <dgm:prSet presAssocID="{F0BB5535-56ED-4D5A-8AE2-4F28C1A8AE16}" presName="childText" presStyleLbl="bgAcc1" presStyleIdx="32" presStyleCnt="36" custScaleX="146410" custScaleY="110000">
        <dgm:presLayoutVars>
          <dgm:bulletEnabled val="1"/>
        </dgm:presLayoutVars>
      </dgm:prSet>
      <dgm:spPr/>
      <dgm:t>
        <a:bodyPr/>
        <a:lstStyle/>
        <a:p>
          <a:endParaRPr lang="en-GB"/>
        </a:p>
      </dgm:t>
    </dgm:pt>
    <dgm:pt modelId="{043AE7A3-1F77-4693-A064-CF270C4845C4}" type="pres">
      <dgm:prSet presAssocID="{3F8CA96E-6742-49BD-92D7-6E4BAA51FC7F}" presName="Name13" presStyleLbl="parChTrans1D2" presStyleIdx="33" presStyleCnt="36"/>
      <dgm:spPr/>
      <dgm:t>
        <a:bodyPr/>
        <a:lstStyle/>
        <a:p>
          <a:endParaRPr lang="en-GB"/>
        </a:p>
      </dgm:t>
    </dgm:pt>
    <dgm:pt modelId="{619554A6-6168-42BC-9E27-AF96C18359F1}" type="pres">
      <dgm:prSet presAssocID="{2B5122B8-77E1-40DC-891A-02ACA3AB3955}" presName="childText" presStyleLbl="bgAcc1" presStyleIdx="33" presStyleCnt="36" custScaleX="146410" custScaleY="110000">
        <dgm:presLayoutVars>
          <dgm:bulletEnabled val="1"/>
        </dgm:presLayoutVars>
      </dgm:prSet>
      <dgm:spPr/>
      <dgm:t>
        <a:bodyPr/>
        <a:lstStyle/>
        <a:p>
          <a:endParaRPr lang="en-GB"/>
        </a:p>
      </dgm:t>
    </dgm:pt>
    <dgm:pt modelId="{10E6B05C-3B83-4BF5-B24F-85C6510ACB4E}" type="pres">
      <dgm:prSet presAssocID="{D08B6336-17EC-4D08-BF6D-65A48E5DCBD4}" presName="Name13" presStyleLbl="parChTrans1D2" presStyleIdx="34" presStyleCnt="36"/>
      <dgm:spPr/>
      <dgm:t>
        <a:bodyPr/>
        <a:lstStyle/>
        <a:p>
          <a:endParaRPr lang="en-GB"/>
        </a:p>
      </dgm:t>
    </dgm:pt>
    <dgm:pt modelId="{E99C8AEB-D2E3-4F35-B548-0F87389F8F77}" type="pres">
      <dgm:prSet presAssocID="{EC8ACF5E-867C-4375-A927-05F6B96AEB6A}" presName="childText" presStyleLbl="bgAcc1" presStyleIdx="34" presStyleCnt="36" custScaleX="146410" custScaleY="110000">
        <dgm:presLayoutVars>
          <dgm:bulletEnabled val="1"/>
        </dgm:presLayoutVars>
      </dgm:prSet>
      <dgm:spPr/>
      <dgm:t>
        <a:bodyPr/>
        <a:lstStyle/>
        <a:p>
          <a:endParaRPr lang="en-GB"/>
        </a:p>
      </dgm:t>
    </dgm:pt>
    <dgm:pt modelId="{5636B301-C4FB-4EF1-98E1-93E792792BFE}" type="pres">
      <dgm:prSet presAssocID="{AC9596F9-780F-4BE9-898A-B7F37441EA7C}" presName="Name13" presStyleLbl="parChTrans1D2" presStyleIdx="35" presStyleCnt="36"/>
      <dgm:spPr/>
      <dgm:t>
        <a:bodyPr/>
        <a:lstStyle/>
        <a:p>
          <a:endParaRPr lang="en-GB"/>
        </a:p>
      </dgm:t>
    </dgm:pt>
    <dgm:pt modelId="{99EB7777-E4B8-45B8-BECD-681F087A93AF}" type="pres">
      <dgm:prSet presAssocID="{E693A797-874A-4F79-9981-85694694CFC8}" presName="childText" presStyleLbl="bgAcc1" presStyleIdx="35" presStyleCnt="36" custScaleX="146410" custScaleY="110000">
        <dgm:presLayoutVars>
          <dgm:bulletEnabled val="1"/>
        </dgm:presLayoutVars>
      </dgm:prSet>
      <dgm:spPr/>
      <dgm:t>
        <a:bodyPr/>
        <a:lstStyle/>
        <a:p>
          <a:endParaRPr lang="en-GB"/>
        </a:p>
      </dgm:t>
    </dgm:pt>
  </dgm:ptLst>
  <dgm:cxnLst>
    <dgm:cxn modelId="{34065609-ECAD-4E87-BC3F-3FFC5C9867EC}" srcId="{F51BB9F8-381B-45AA-8CE3-ED97F1D08E3E}" destId="{46E176E4-76AC-433F-A7F3-8BCB7D509069}" srcOrd="2" destOrd="0" parTransId="{6908FA79-B8B2-4451-8C94-CE5EC7BC6E2A}" sibTransId="{B0DAF729-D7BC-42D1-96BF-2232E26AC20E}"/>
    <dgm:cxn modelId="{0CF4A1AE-F9CA-4A6D-A645-0FC5AA3475BF}" type="presOf" srcId="{69B53434-0B95-4D06-8906-F9E46FD80CAA}" destId="{03A007CA-005E-4330-BC1D-63B2115C6382}" srcOrd="0" destOrd="0" presId="urn:microsoft.com/office/officeart/2005/8/layout/hierarchy3"/>
    <dgm:cxn modelId="{6292F90D-E370-4B8C-8ECE-BCC0F7465AB3}" type="presOf" srcId="{46E176E4-76AC-433F-A7F3-8BCB7D509069}" destId="{DAD60D7E-E392-4391-BBBA-70EDABAA30BF}" srcOrd="0" destOrd="0" presId="urn:microsoft.com/office/officeart/2005/8/layout/hierarchy3"/>
    <dgm:cxn modelId="{1F61DDC5-E651-4A74-A1C9-C0757B992784}" type="presOf" srcId="{83176F24-8871-45EF-9C24-3E1524CBFCB2}" destId="{6242A0C2-56FF-434E-BD29-35AA68435139}" srcOrd="0" destOrd="0" presId="urn:microsoft.com/office/officeart/2005/8/layout/hierarchy3"/>
    <dgm:cxn modelId="{F46D7F1E-1B9F-48EF-AC5F-AF46D0DB2C45}" type="presOf" srcId="{B4282956-C04A-4F35-A84A-1CC19DA18DED}" destId="{A96F31CC-B2AE-400D-AD96-ED2B77639DDE}" srcOrd="0" destOrd="0" presId="urn:microsoft.com/office/officeart/2005/8/layout/hierarchy3"/>
    <dgm:cxn modelId="{C4532674-EF8F-4C7D-BA76-123A4EA460F7}" type="presOf" srcId="{64930AE0-B49F-4CD9-BF94-46D7EDEADCCC}" destId="{BAC286B6-7F77-4747-99E2-79876CA7AE6D}" srcOrd="0" destOrd="0" presId="urn:microsoft.com/office/officeart/2005/8/layout/hierarchy3"/>
    <dgm:cxn modelId="{898D6B52-A16A-41C9-B072-598D2F2B6AA6}" srcId="{394FF176-555B-4A07-8E4F-7F68FA8CF242}" destId="{F51BB9F8-381B-45AA-8CE3-ED97F1D08E3E}" srcOrd="3" destOrd="0" parTransId="{A4906A19-A52C-4BA9-A1D9-75C194233DDC}" sibTransId="{0F65608A-7BF2-45EC-ACC3-1E3F09373864}"/>
    <dgm:cxn modelId="{E0B10C2A-3A3F-4454-A718-495C8260B7B9}" srcId="{F51BB9F8-381B-45AA-8CE3-ED97F1D08E3E}" destId="{7980D3A4-5A95-4144-9B4A-00DE3BDF5029}" srcOrd="0" destOrd="0" parTransId="{EA26E9B6-BE7D-4138-9D6F-5091C9D49723}" sibTransId="{77C1FA4B-0093-4F26-8C57-71734DDDE786}"/>
    <dgm:cxn modelId="{035C4B67-198D-4C3E-B3B1-41133E2AAF04}" srcId="{F51BB9F8-381B-45AA-8CE3-ED97F1D08E3E}" destId="{C7582F55-DE64-4B5C-9014-96EDE9135302}" srcOrd="4" destOrd="0" parTransId="{24086147-4B2D-4BF9-B50B-9A1E0820C344}" sibTransId="{C9289A38-4D5A-41EC-9292-B619EC432954}"/>
    <dgm:cxn modelId="{BAB1335C-22FA-47CE-83F3-664851F64016}" type="presOf" srcId="{932014D4-F71D-48A2-9085-C096C071C587}" destId="{9EE8B2B8-E0D0-457F-A34C-EF10181FDCE2}" srcOrd="0" destOrd="0" presId="urn:microsoft.com/office/officeart/2005/8/layout/hierarchy3"/>
    <dgm:cxn modelId="{2A8ACEF8-039C-4EEF-A28C-B482B09F9036}" srcId="{394FF176-555B-4A07-8E4F-7F68FA8CF242}" destId="{BF08953B-CB3F-43F3-B3BB-7569F569184E}" srcOrd="2" destOrd="0" parTransId="{EB798CD6-B8D9-49BD-A925-5C395660EDE0}" sibTransId="{D97549A3-3935-4B10-BC4E-8EC23BC6E7F2}"/>
    <dgm:cxn modelId="{AA7DC845-8D2B-4F30-B382-91E55C929ECB}" srcId="{75F13303-6F9D-45C2-B1A8-664D7CA9E2BF}" destId="{90C61537-D333-462C-9719-D6852A863D3F}" srcOrd="0" destOrd="0" parTransId="{83176F24-8871-45EF-9C24-3E1524CBFCB2}" sibTransId="{9860EF67-3695-40C8-84CA-291477216456}"/>
    <dgm:cxn modelId="{DCD1E986-D6F8-4F2E-AB97-5C6774D89999}" type="presOf" srcId="{E41E8D7E-5F2C-4DDC-8333-F214477FE50E}" destId="{5E6045ED-842A-4935-A4EC-B93872659E20}" srcOrd="0" destOrd="0" presId="urn:microsoft.com/office/officeart/2005/8/layout/hierarchy3"/>
    <dgm:cxn modelId="{A16615AE-A889-42C6-885D-92A9A309E6A9}" srcId="{F51BB9F8-381B-45AA-8CE3-ED97F1D08E3E}" destId="{DCA2F50D-8378-4C41-8061-72256FC78641}" srcOrd="1" destOrd="0" parTransId="{E5099D24-A1BC-4682-88CB-8423532E67CA}" sibTransId="{9DCF72C8-2489-4F70-85F3-A57378A9DE2F}"/>
    <dgm:cxn modelId="{D2E45FD0-1D57-4156-B84F-C194BC6EA8BA}" type="presOf" srcId="{03395EF6-A7AF-4C2B-BDE1-DC63E443D1E4}" destId="{28E09C76-F4E9-4F5B-936D-97ED93428872}" srcOrd="0" destOrd="0" presId="urn:microsoft.com/office/officeart/2005/8/layout/hierarchy3"/>
    <dgm:cxn modelId="{102C334D-1243-4D7C-883C-79EF3E899365}" srcId="{394FF176-555B-4A07-8E4F-7F68FA8CF242}" destId="{015D719A-1D5B-4B41-898E-79AFDA55C26B}" srcOrd="0" destOrd="0" parTransId="{D825A5EB-919A-438A-A74C-7CC85D67D549}" sibTransId="{0BEA38F2-C66D-43DB-B189-23FFCBE202BC}"/>
    <dgm:cxn modelId="{F7BB0444-6072-46F5-8208-BF55FEF04D3B}" type="presOf" srcId="{DFE1D536-4899-4364-8C12-479020E79654}" destId="{C4F497B2-E7F7-4A53-818C-FCA614369CDB}" srcOrd="0" destOrd="0" presId="urn:microsoft.com/office/officeart/2005/8/layout/hierarchy3"/>
    <dgm:cxn modelId="{D23748BD-1241-41CA-80FC-AA0CBC35E2A2}" srcId="{015D719A-1D5B-4B41-898E-79AFDA55C26B}" destId="{64930AE0-B49F-4CD9-BF94-46D7EDEADCCC}" srcOrd="4" destOrd="0" parTransId="{932014D4-F71D-48A2-9085-C096C071C587}" sibTransId="{9F04249F-194D-40B2-B2BF-7AF32EA41C05}"/>
    <dgm:cxn modelId="{FC61D4E0-D7C1-4FEF-9AE6-58D90B7C74C3}" srcId="{75F13303-6F9D-45C2-B1A8-664D7CA9E2BF}" destId="{2B5122B8-77E1-40DC-891A-02ACA3AB3955}" srcOrd="3" destOrd="0" parTransId="{3F8CA96E-6742-49BD-92D7-6E4BAA51FC7F}" sibTransId="{4A1106F7-9B2E-49FD-9389-3279252D980C}"/>
    <dgm:cxn modelId="{97DC6693-2B17-4BE5-B60F-AAF505AAC2C2}" srcId="{BF08953B-CB3F-43F3-B3BB-7569F569184E}" destId="{FAFA7CE9-3E19-4545-A046-EF1E02C8DD79}" srcOrd="4" destOrd="0" parTransId="{5E78B7CE-0F47-4D92-B754-935060A3C4C4}" sibTransId="{BE9C6990-3692-4E23-A5C8-90B4DBA013B8}"/>
    <dgm:cxn modelId="{34F625D6-755A-42AE-83C0-CDB20EC349CE}" srcId="{75F13303-6F9D-45C2-B1A8-664D7CA9E2BF}" destId="{E693A797-874A-4F79-9981-85694694CFC8}" srcOrd="5" destOrd="0" parTransId="{AC9596F9-780F-4BE9-898A-B7F37441EA7C}" sibTransId="{E1D44585-DCFD-4FC3-BDE7-1CD0E8BC6457}"/>
    <dgm:cxn modelId="{46DFF70C-6B71-4DDA-A2EE-DEA05A41F756}" type="presOf" srcId="{90C61537-D333-462C-9719-D6852A863D3F}" destId="{393CD109-151C-4018-A370-2EE91DA29CF4}" srcOrd="0" destOrd="0" presId="urn:microsoft.com/office/officeart/2005/8/layout/hierarchy3"/>
    <dgm:cxn modelId="{49ED66BA-B165-483C-88E9-6BCAE63DF607}" type="presOf" srcId="{D5A7F9DB-2636-466E-94E8-A9B2BAC413DE}" destId="{5035DA47-DF05-4358-B4BA-8519F0F21D89}" srcOrd="0" destOrd="0" presId="urn:microsoft.com/office/officeart/2005/8/layout/hierarchy3"/>
    <dgm:cxn modelId="{4002F6E0-6878-406D-B572-4A12F7FCE74E}" type="presOf" srcId="{CFD934B7-A8FB-434C-B945-2DD19D3A8200}" destId="{C14FB151-489D-4C97-A203-232CE3D86068}" srcOrd="0" destOrd="0" presId="urn:microsoft.com/office/officeart/2005/8/layout/hierarchy3"/>
    <dgm:cxn modelId="{EAC6D35B-3870-479C-A6B3-77A2854C4D83}" type="presOf" srcId="{BD85EE1B-8674-4471-9BE5-7BE47AF63090}" destId="{D4F0FF10-E980-42BB-9D18-7EC4D7519662}" srcOrd="0" destOrd="0" presId="urn:microsoft.com/office/officeart/2005/8/layout/hierarchy3"/>
    <dgm:cxn modelId="{728E8DAD-09A5-4B7E-8EDE-F82FE29C4D7A}" type="presOf" srcId="{5F82CCCF-B140-45BA-B3CD-86BB96AE3633}" destId="{4E265A92-7DF9-4AF2-AC07-524426838388}" srcOrd="0" destOrd="0" presId="urn:microsoft.com/office/officeart/2005/8/layout/hierarchy3"/>
    <dgm:cxn modelId="{BA043328-389A-4E5B-9D64-68197B88D9E7}" type="presOf" srcId="{E7043CAB-6465-4372-9611-046A00B6E2E9}" destId="{3F3C0E6F-9DBD-41EE-81CC-6F31DE543F99}" srcOrd="0" destOrd="0" presId="urn:microsoft.com/office/officeart/2005/8/layout/hierarchy3"/>
    <dgm:cxn modelId="{7954EB3C-8907-40A0-9BFC-BA103732666C}" type="presOf" srcId="{A94172DF-58DB-4671-BA4A-D315E5D893C6}" destId="{A7C6C134-8413-4D1D-A76B-AA92DBF02140}" srcOrd="0" destOrd="0" presId="urn:microsoft.com/office/officeart/2005/8/layout/hierarchy3"/>
    <dgm:cxn modelId="{50E5C38F-27A1-4E3C-858E-B74EBAA6D9D6}" type="presOf" srcId="{5BB25160-1DA1-4149-900F-25D79FFC8755}" destId="{B3E525D8-5D46-44F9-B7FD-5B0392CD61C8}" srcOrd="0" destOrd="0" presId="urn:microsoft.com/office/officeart/2005/8/layout/hierarchy3"/>
    <dgm:cxn modelId="{2A259ECC-E010-44C3-867D-933DCCBCA963}" type="presOf" srcId="{C7582F55-DE64-4B5C-9014-96EDE9135302}" destId="{589BEC65-E3D0-49D7-AF22-960F218A4857}" srcOrd="0" destOrd="0" presId="urn:microsoft.com/office/officeart/2005/8/layout/hierarchy3"/>
    <dgm:cxn modelId="{2EA60D01-4C0A-4EF0-924D-2376FBBF8427}" type="presOf" srcId="{8FCDB136-29C9-4B06-8DFF-F061FD75DD85}" destId="{7FA39BBA-8450-4D36-991F-1BF736717A54}" srcOrd="0" destOrd="0" presId="urn:microsoft.com/office/officeart/2005/8/layout/hierarchy3"/>
    <dgm:cxn modelId="{96109BB4-40B9-47BC-982D-FCCD4CEA4BAF}" srcId="{BF08953B-CB3F-43F3-B3BB-7569F569184E}" destId="{28450F86-3EF8-4AE4-A5AB-43200DA34B3E}" srcOrd="1" destOrd="0" parTransId="{BD85EE1B-8674-4471-9BE5-7BE47AF63090}" sibTransId="{F9EB6954-F0A4-4206-89E6-1053CF663619}"/>
    <dgm:cxn modelId="{A191F818-7A84-4A80-BF79-D4E4F8B9AF6A}" type="presOf" srcId="{DCA2F50D-8378-4C41-8061-72256FC78641}" destId="{DB4BC12F-D10D-4E72-9118-5500CC98DCA4}" srcOrd="0" destOrd="0" presId="urn:microsoft.com/office/officeart/2005/8/layout/hierarchy3"/>
    <dgm:cxn modelId="{655668E6-50E1-435F-AECB-8750DDD24E8B}" type="presOf" srcId="{2B5122B8-77E1-40DC-891A-02ACA3AB3955}" destId="{619554A6-6168-42BC-9E27-AF96C18359F1}" srcOrd="0" destOrd="0" presId="urn:microsoft.com/office/officeart/2005/8/layout/hierarchy3"/>
    <dgm:cxn modelId="{49C5D890-66A9-43EC-B828-826028CE6B14}" type="presOf" srcId="{FC6876C0-3A42-462D-BDE5-9F23A18DA7C7}" destId="{F0BF0637-BE9B-445C-ABA1-5E8656A27511}" srcOrd="0" destOrd="0" presId="urn:microsoft.com/office/officeart/2005/8/layout/hierarchy3"/>
    <dgm:cxn modelId="{101D0981-6BB2-4C55-9EF2-656D6D4C7845}" type="presOf" srcId="{0A33611E-3370-435C-BFE6-F68E2CAB57C3}" destId="{EB1D2604-1021-41B1-9A94-745822C8F702}" srcOrd="0" destOrd="0" presId="urn:microsoft.com/office/officeart/2005/8/layout/hierarchy3"/>
    <dgm:cxn modelId="{655F5439-1DD7-49A5-BF87-330B1FB767DA}" type="presOf" srcId="{A95B5C3B-701E-4F38-8607-D9BF73B16305}" destId="{0AF65301-4C32-44FC-8D0B-0753D2695696}" srcOrd="0" destOrd="0" presId="urn:microsoft.com/office/officeart/2005/8/layout/hierarchy3"/>
    <dgm:cxn modelId="{4460EFAF-E095-4897-B72D-3A0748037961}" type="presOf" srcId="{CFD934B7-A8FB-434C-B945-2DD19D3A8200}" destId="{47B34FCD-8D6B-474F-80C4-472886EC3D47}" srcOrd="1" destOrd="0" presId="urn:microsoft.com/office/officeart/2005/8/layout/hierarchy3"/>
    <dgm:cxn modelId="{11C2F4C3-8945-408B-B20E-963F37AA347A}" type="presOf" srcId="{002AD1BB-3D84-4793-B597-AC223A0D69C8}" destId="{3AD00258-334B-4A83-B7CC-E5B4E966C4FA}" srcOrd="0" destOrd="0" presId="urn:microsoft.com/office/officeart/2005/8/layout/hierarchy3"/>
    <dgm:cxn modelId="{8A7455E0-85CF-42E0-9414-66E2F4F4770B}" type="presOf" srcId="{5A50D10C-70CC-401E-A376-1A4E65573B13}" destId="{D26D3B0A-E537-4A99-A023-E955008F681E}" srcOrd="0" destOrd="0" presId="urn:microsoft.com/office/officeart/2005/8/layout/hierarchy3"/>
    <dgm:cxn modelId="{046F2F06-3766-4828-A6C1-EC8C79409FAB}" type="presOf" srcId="{DC852CF9-7A79-4579-80F6-5A00331E5821}" destId="{F060F506-1F56-4E64-8AB1-FDBEB1C1925F}" srcOrd="0" destOrd="0" presId="urn:microsoft.com/office/officeart/2005/8/layout/hierarchy3"/>
    <dgm:cxn modelId="{DDF74808-C4D6-4669-8415-A942194F8574}" type="presOf" srcId="{28450F86-3EF8-4AE4-A5AB-43200DA34B3E}" destId="{894EE581-20AB-4154-ADE3-1875669B1EFF}" srcOrd="0" destOrd="0" presId="urn:microsoft.com/office/officeart/2005/8/layout/hierarchy3"/>
    <dgm:cxn modelId="{AE1065FB-5024-4C16-A508-627C5EB82C8B}" srcId="{75F13303-6F9D-45C2-B1A8-664D7CA9E2BF}" destId="{EC8ACF5E-867C-4375-A927-05F6B96AEB6A}" srcOrd="4" destOrd="0" parTransId="{D08B6336-17EC-4D08-BF6D-65A48E5DCBD4}" sibTransId="{AFCDE6F9-C853-4634-83C5-77E1E10E8F2F}"/>
    <dgm:cxn modelId="{3DB6106D-2C73-4C5C-993B-879EA9E3FC35}" type="presOf" srcId="{F6E1392A-CDD6-48C6-9203-A2A2A6C56767}" destId="{33D4873B-8D54-48AE-98F3-8FA03621184A}" srcOrd="0" destOrd="0" presId="urn:microsoft.com/office/officeart/2005/8/layout/hierarchy3"/>
    <dgm:cxn modelId="{53ED37F4-433B-492D-8AFF-13416980F491}" srcId="{CFD934B7-A8FB-434C-B945-2DD19D3A8200}" destId="{FDCF0A38-7AE9-4DB7-8C0D-06C5E9ED4E51}" srcOrd="3" destOrd="0" parTransId="{5BB25160-1DA1-4149-900F-25D79FFC8755}" sibTransId="{338980A6-8DA6-4A6C-A3CC-9DFF8179F13D}"/>
    <dgm:cxn modelId="{BEEFD59F-EC5B-49B4-BA18-5937DC61EE13}" type="presOf" srcId="{24086147-4B2D-4BF9-B50B-9A1E0820C344}" destId="{4E693984-C2D7-4697-AC1A-164A0324EC26}" srcOrd="0" destOrd="0" presId="urn:microsoft.com/office/officeart/2005/8/layout/hierarchy3"/>
    <dgm:cxn modelId="{027895AC-394F-44EE-8F1F-A2A34D343ED8}" type="presOf" srcId="{0A0D172D-072F-446C-9FD9-BE1FC45232D2}" destId="{9F26989F-5CD8-40E5-BE4B-FB7D8F4AAA93}" srcOrd="0" destOrd="0" presId="urn:microsoft.com/office/officeart/2005/8/layout/hierarchy3"/>
    <dgm:cxn modelId="{82E01586-C3EF-41F8-8CAE-9E0184710787}" type="presOf" srcId="{7980D3A4-5A95-4144-9B4A-00DE3BDF5029}" destId="{BB5E4E51-C9C5-40D0-A9E9-8E2DB6582A97}" srcOrd="0" destOrd="0" presId="urn:microsoft.com/office/officeart/2005/8/layout/hierarchy3"/>
    <dgm:cxn modelId="{B4D76913-69B1-4E3C-BDFA-1D0084EF6452}" type="presOf" srcId="{F3585494-5088-4B53-B4AD-C4724D2EB50A}" destId="{50D1993F-EA43-40E5-BA66-32CD989FFBDC}" srcOrd="0" destOrd="0" presId="urn:microsoft.com/office/officeart/2005/8/layout/hierarchy3"/>
    <dgm:cxn modelId="{60C0E661-1FE3-4BB2-800A-1FA5A6FFA99B}" srcId="{A1976576-B512-40A6-B9A0-DBAB8E956F20}" destId="{D1FE3CBF-A1FB-4FE6-8612-BC1A9946DADB}" srcOrd="2" destOrd="0" parTransId="{A38E3AE1-F16A-427C-9DEF-2056FF9B5DD6}" sibTransId="{885A4918-0577-442A-861E-EC5F3D86E30B}"/>
    <dgm:cxn modelId="{F1FCEE13-F97E-49CF-B02A-B9A71CD923D2}" type="presOf" srcId="{A1976576-B512-40A6-B9A0-DBAB8E956F20}" destId="{0DFC459C-65F7-4CEA-B5E0-95C74302AA04}" srcOrd="0" destOrd="0" presId="urn:microsoft.com/office/officeart/2005/8/layout/hierarchy3"/>
    <dgm:cxn modelId="{581E0D1D-3449-4EB0-A9CB-FAD16FF537A9}" type="presOf" srcId="{A13733FB-09E5-400D-A41A-1B8059A00173}" destId="{3DD21CF2-8B69-4014-A9FD-CA48C971DA58}" srcOrd="0" destOrd="0" presId="urn:microsoft.com/office/officeart/2005/8/layout/hierarchy3"/>
    <dgm:cxn modelId="{0EA3BD02-A752-4E9A-AFF2-B93430EDDCF2}" type="presOf" srcId="{75F13303-6F9D-45C2-B1A8-664D7CA9E2BF}" destId="{87839509-B491-45E3-80E3-0F9BBA46DDD7}" srcOrd="0" destOrd="0" presId="urn:microsoft.com/office/officeart/2005/8/layout/hierarchy3"/>
    <dgm:cxn modelId="{0B4A1142-2AF1-439D-A0A3-6FE79233AA9B}" type="presOf" srcId="{BF08953B-CB3F-43F3-B3BB-7569F569184E}" destId="{2A2D536C-F60C-43DE-A081-B19E2DC19861}" srcOrd="1" destOrd="0" presId="urn:microsoft.com/office/officeart/2005/8/layout/hierarchy3"/>
    <dgm:cxn modelId="{8CE7F08C-B90A-46F8-9AD0-3FDD90763C28}" type="presOf" srcId="{0F5B2A90-236B-4600-B904-8014D590A2CE}" destId="{D6D5CD63-52B4-435B-B775-41502D47319B}" srcOrd="0" destOrd="0" presId="urn:microsoft.com/office/officeart/2005/8/layout/hierarchy3"/>
    <dgm:cxn modelId="{EDFD4408-5E88-45F5-94CA-9F78F04E3321}" srcId="{CFD934B7-A8FB-434C-B945-2DD19D3A8200}" destId="{0A39029E-2877-4D23-A1FF-0B492B5E4BEE}" srcOrd="5" destOrd="0" parTransId="{F3585494-5088-4B53-B4AD-C4724D2EB50A}" sibTransId="{88CAB31C-E721-47A6-81E7-49F8732BCF27}"/>
    <dgm:cxn modelId="{8CEB3B9C-80AF-4C21-B9BE-B7A70300D9B1}" type="presOf" srcId="{77F564BB-75E4-4408-8417-CA63127705DA}" destId="{97037890-78A8-46B1-8F3F-6D19735F2651}" srcOrd="0" destOrd="0" presId="urn:microsoft.com/office/officeart/2005/8/layout/hierarchy3"/>
    <dgm:cxn modelId="{AA7AF450-20D0-4325-B55E-058DE8B542A5}" srcId="{394FF176-555B-4A07-8E4F-7F68FA8CF242}" destId="{75F13303-6F9D-45C2-B1A8-664D7CA9E2BF}" srcOrd="5" destOrd="0" parTransId="{3A801236-2E93-44C9-883F-E2F154DEC7BD}" sibTransId="{043ACB52-DFAA-405B-A11A-CBDC2A15D92E}"/>
    <dgm:cxn modelId="{27D7DBCE-78B4-44CC-8971-D0891806C86A}" type="presOf" srcId="{F6BACF62-7CA3-4716-BC05-45CB50556D6E}" destId="{363B0635-F1EB-4514-B449-66C03DCB521E}" srcOrd="0" destOrd="0" presId="urn:microsoft.com/office/officeart/2005/8/layout/hierarchy3"/>
    <dgm:cxn modelId="{A4AD4BB2-D7E5-43C5-8832-5BC9B547E0A8}" type="presOf" srcId="{EC8ACF5E-867C-4375-A927-05F6B96AEB6A}" destId="{E99C8AEB-D2E3-4F35-B548-0F87389F8F77}" srcOrd="0" destOrd="0" presId="urn:microsoft.com/office/officeart/2005/8/layout/hierarchy3"/>
    <dgm:cxn modelId="{D379E9A5-B97F-4E5E-9B2B-03C2A52D0924}" type="presOf" srcId="{F0BB5535-56ED-4D5A-8AE2-4F28C1A8AE16}" destId="{313F92B4-4C4A-4CAB-9B7C-7C2D690DFB20}" srcOrd="0" destOrd="0" presId="urn:microsoft.com/office/officeart/2005/8/layout/hierarchy3"/>
    <dgm:cxn modelId="{2D4378D1-33F2-4967-8808-EBB4B37E4355}" srcId="{F51BB9F8-381B-45AA-8CE3-ED97F1D08E3E}" destId="{77F564BB-75E4-4408-8417-CA63127705DA}" srcOrd="3" destOrd="0" parTransId="{A94172DF-58DB-4671-BA4A-D315E5D893C6}" sibTransId="{C795774A-905C-4A3B-9110-269EB9FAED04}"/>
    <dgm:cxn modelId="{AA7CF5A6-639C-4BE1-8F8C-B38D28EEAD74}" type="presOf" srcId="{5E78B7CE-0F47-4D92-B754-935060A3C4C4}" destId="{54A41642-E263-4C70-A73E-781EDEE44577}" srcOrd="0" destOrd="0" presId="urn:microsoft.com/office/officeart/2005/8/layout/hierarchy3"/>
    <dgm:cxn modelId="{E3BF81C5-DD96-4414-B900-DA6331064D4B}" type="presOf" srcId="{D2DBCD86-30A1-4A61-8ADE-CC1934440BC8}" destId="{9C381C15-CDB9-48E2-B8BB-495AD0D0C2A0}" srcOrd="0" destOrd="0" presId="urn:microsoft.com/office/officeart/2005/8/layout/hierarchy3"/>
    <dgm:cxn modelId="{010769D2-02C8-4AA8-9F55-DD5B04C8D127}" srcId="{A1976576-B512-40A6-B9A0-DBAB8E956F20}" destId="{E7043CAB-6465-4372-9611-046A00B6E2E9}" srcOrd="3" destOrd="0" parTransId="{E3FA6573-9A43-494D-9C93-7E397E369DC1}" sibTransId="{C2883D7B-B104-443D-BDC3-2B414148C8C0}"/>
    <dgm:cxn modelId="{F4B32BA1-4202-43C4-B4AC-7560418768BE}" type="presOf" srcId="{394FF176-555B-4A07-8E4F-7F68FA8CF242}" destId="{3B69D1DD-2988-406D-8046-C8D31F1CFB3E}" srcOrd="0" destOrd="0" presId="urn:microsoft.com/office/officeart/2005/8/layout/hierarchy3"/>
    <dgm:cxn modelId="{5BCCB408-52AD-484E-8217-6A20ADEA3A7C}" type="presOf" srcId="{FAFA7CE9-3E19-4545-A046-EF1E02C8DD79}" destId="{097D4A90-37D1-4CD9-AF58-4B996B3210F2}" srcOrd="0" destOrd="0" presId="urn:microsoft.com/office/officeart/2005/8/layout/hierarchy3"/>
    <dgm:cxn modelId="{E4B5459B-D4B9-4D96-AB82-A686664C3A08}" type="presOf" srcId="{BFE8A094-EC22-4C59-893F-6ABADA790886}" destId="{B5764652-B511-46DE-BAED-A2AA7739C98E}" srcOrd="0" destOrd="0" presId="urn:microsoft.com/office/officeart/2005/8/layout/hierarchy3"/>
    <dgm:cxn modelId="{ED381B6F-69A6-4F2D-9177-86494C833577}" type="presOf" srcId="{3F8CA96E-6742-49BD-92D7-6E4BAA51FC7F}" destId="{043AE7A3-1F77-4693-A064-CF270C4845C4}" srcOrd="0" destOrd="0" presId="urn:microsoft.com/office/officeart/2005/8/layout/hierarchy3"/>
    <dgm:cxn modelId="{320E7842-C9B1-4A5F-8898-2A6F79113691}" type="presOf" srcId="{D0B1CA66-0E3B-44A7-A8E1-1A3840481988}" destId="{BD309F3F-5C0E-4862-99AE-091234124F8D}" srcOrd="0" destOrd="0" presId="urn:microsoft.com/office/officeart/2005/8/layout/hierarchy3"/>
    <dgm:cxn modelId="{BC2D467F-F891-46A6-9149-3449B45565EE}" type="presOf" srcId="{015D719A-1D5B-4B41-898E-79AFDA55C26B}" destId="{4BE31AC1-0572-400C-80ED-6139CD233CE6}" srcOrd="0" destOrd="0" presId="urn:microsoft.com/office/officeart/2005/8/layout/hierarchy3"/>
    <dgm:cxn modelId="{3C389EB8-FD0E-4563-B2FE-895485405460}" srcId="{015D719A-1D5B-4B41-898E-79AFDA55C26B}" destId="{E7DF1AA3-787C-4B0C-BEE8-FC146EDD67D5}" srcOrd="0" destOrd="0" parTransId="{0F5B2A90-236B-4600-B904-8014D590A2CE}" sibTransId="{9AC60660-15FB-4924-8AD2-4D08D0354F2C}"/>
    <dgm:cxn modelId="{19FD9C31-EDBF-4E6A-AB8D-B059A90A38B5}" type="presOf" srcId="{E7DF1AA3-787C-4B0C-BEE8-FC146EDD67D5}" destId="{A1DEB7CB-601B-474B-9652-EBD30153DF52}" srcOrd="0" destOrd="0" presId="urn:microsoft.com/office/officeart/2005/8/layout/hierarchy3"/>
    <dgm:cxn modelId="{7A5A826F-7260-480D-A00C-D84AB73C1A94}" srcId="{BF08953B-CB3F-43F3-B3BB-7569F569184E}" destId="{74B9C6F9-FA09-40D2-9C2F-00B54C266D9F}" srcOrd="3" destOrd="0" parTransId="{D2DBCD86-30A1-4A61-8ADE-CC1934440BC8}" sibTransId="{E15FD656-FC92-4C8B-BF52-949F381D04E1}"/>
    <dgm:cxn modelId="{5DAB4450-2E36-41DA-BE62-5DE10769EC09}" srcId="{015D719A-1D5B-4B41-898E-79AFDA55C26B}" destId="{34F5D942-1C89-4C4F-860A-CEC0E0ECE49E}" srcOrd="2" destOrd="0" parTransId="{A13733FB-09E5-400D-A41A-1B8059A00173}" sibTransId="{22C25B63-B6C4-4128-9D30-2C177DCE0024}"/>
    <dgm:cxn modelId="{415F01B5-7EB9-4712-9374-14B2B1BD67D5}" type="presOf" srcId="{FDCF0A38-7AE9-4DB7-8C0D-06C5E9ED4E51}" destId="{DF87DA5B-9678-4A11-97F1-61269766E713}" srcOrd="0" destOrd="0" presId="urn:microsoft.com/office/officeart/2005/8/layout/hierarchy3"/>
    <dgm:cxn modelId="{7DECE9FB-6217-4574-83A8-350CBD2EE1C6}" type="presOf" srcId="{D7DAB0FA-1783-4E6B-A46D-0FB73D2CF7BD}" destId="{5C494F18-DA76-4303-955E-FAA8EEB05906}" srcOrd="0" destOrd="0" presId="urn:microsoft.com/office/officeart/2005/8/layout/hierarchy3"/>
    <dgm:cxn modelId="{9D814E82-838F-465C-B1A7-538A0893D261}" srcId="{BF08953B-CB3F-43F3-B3BB-7569F569184E}" destId="{35896619-D572-408A-86D4-C14719C52F8B}" srcOrd="5" destOrd="0" parTransId="{F6E1392A-CDD6-48C6-9203-A2A2A6C56767}" sibTransId="{6B109247-3549-4C62-BEA6-45BBF0D54ECF}"/>
    <dgm:cxn modelId="{BD6F54EB-63E4-46E2-9E9E-0CF7C6DE4190}" type="presOf" srcId="{D1FE3CBF-A1FB-4FE6-8612-BC1A9946DADB}" destId="{86885EE8-B201-4F0B-90D8-B5368355FDF0}" srcOrd="0" destOrd="0" presId="urn:microsoft.com/office/officeart/2005/8/layout/hierarchy3"/>
    <dgm:cxn modelId="{44453D2B-317D-440A-B6AA-350AF83EC140}" type="presOf" srcId="{0A857E36-F7CF-4B52-9A1F-A9E491E0294B}" destId="{70E0686D-4410-4D75-B1B2-3BD64E8FBD6B}" srcOrd="0" destOrd="0" presId="urn:microsoft.com/office/officeart/2005/8/layout/hierarchy3"/>
    <dgm:cxn modelId="{31F8EE66-488D-425B-8D0B-FA75DA19F854}" type="presOf" srcId="{447693AC-A442-410D-9050-CEC05D8342B8}" destId="{B86638D3-DAD7-4E78-B6C6-0945F7CC40C2}" srcOrd="0" destOrd="0" presId="urn:microsoft.com/office/officeart/2005/8/layout/hierarchy3"/>
    <dgm:cxn modelId="{B6F01721-E465-40FA-8E93-ED1BCF516CFF}" type="presOf" srcId="{E3FA6573-9A43-494D-9C93-7E397E369DC1}" destId="{B1AA80BF-3878-4B23-96F5-E93FF1248DF5}" srcOrd="0" destOrd="0" presId="urn:microsoft.com/office/officeart/2005/8/layout/hierarchy3"/>
    <dgm:cxn modelId="{935C5680-D685-4872-AB08-49CCB0EAEE75}" type="presOf" srcId="{052A57D4-1A7E-49FB-9561-B2E12AAE1341}" destId="{64983C19-FF28-4A19-9E40-CD352A8EB9DE}" srcOrd="0" destOrd="0" presId="urn:microsoft.com/office/officeart/2005/8/layout/hierarchy3"/>
    <dgm:cxn modelId="{F383DA72-DA03-4502-84B8-FBBDD6EC90D2}" srcId="{A1976576-B512-40A6-B9A0-DBAB8E956F20}" destId="{A95B5C3B-701E-4F38-8607-D9BF73B16305}" srcOrd="0" destOrd="0" parTransId="{69B53434-0B95-4D06-8906-F9E46FD80CAA}" sibTransId="{2154A5D9-5819-485B-AD92-ECF3E46C0173}"/>
    <dgm:cxn modelId="{21D71934-A1DB-4DF1-A7EA-9E178BCBAD6F}" type="presOf" srcId="{015D719A-1D5B-4B41-898E-79AFDA55C26B}" destId="{FC73FCF9-57E6-4CD9-BDFA-0222B3CA98F6}" srcOrd="1" destOrd="0" presId="urn:microsoft.com/office/officeart/2005/8/layout/hierarchy3"/>
    <dgm:cxn modelId="{0E7500C7-9BC3-45FE-A81D-1FF54D127851}" type="presOf" srcId="{6908FA79-B8B2-4451-8C94-CE5EC7BC6E2A}" destId="{81FB31CD-B246-4AE1-A887-75B018FCD42F}" srcOrd="0" destOrd="0" presId="urn:microsoft.com/office/officeart/2005/8/layout/hierarchy3"/>
    <dgm:cxn modelId="{05C2B6E3-1077-402B-AB2E-41BCF852571C}" type="presOf" srcId="{BF08953B-CB3F-43F3-B3BB-7569F569184E}" destId="{99CFB4FF-31D3-4A8D-908D-E87BAD080F96}" srcOrd="0" destOrd="0" presId="urn:microsoft.com/office/officeart/2005/8/layout/hierarchy3"/>
    <dgm:cxn modelId="{5138FFE1-7153-4F1A-B452-04E4ECE4DD1A}" srcId="{A1976576-B512-40A6-B9A0-DBAB8E956F20}" destId="{F59868CA-CCAD-4076-92FA-C67D6B7C5955}" srcOrd="4" destOrd="0" parTransId="{5A50D10C-70CC-401E-A376-1A4E65573B13}" sibTransId="{B6B9B173-6B11-4721-B216-DE5AA89BB98F}"/>
    <dgm:cxn modelId="{CA3E21CD-E4AF-4999-B4C5-A894972A2C3B}" type="presOf" srcId="{F51BB9F8-381B-45AA-8CE3-ED97F1D08E3E}" destId="{6AB26A04-C949-4750-96FB-6125B822335A}" srcOrd="1" destOrd="0" presId="urn:microsoft.com/office/officeart/2005/8/layout/hierarchy3"/>
    <dgm:cxn modelId="{1C563A3A-AC02-4E88-A350-B08E28705F4B}" srcId="{F51BB9F8-381B-45AA-8CE3-ED97F1D08E3E}" destId="{03395EF6-A7AF-4C2B-BDE1-DC63E443D1E4}" srcOrd="5" destOrd="0" parTransId="{DFE1D536-4899-4364-8C12-479020E79654}" sibTransId="{8BCF061C-C5E8-41BF-940D-AB8DC647ACC7}"/>
    <dgm:cxn modelId="{C1E3654E-A6A0-44EC-AECD-8F6C4995D9D9}" type="presOf" srcId="{35896619-D572-408A-86D4-C14719C52F8B}" destId="{12799A19-6E74-4867-8C84-39A79EB02182}" srcOrd="0" destOrd="0" presId="urn:microsoft.com/office/officeart/2005/8/layout/hierarchy3"/>
    <dgm:cxn modelId="{648D3E45-0358-45B8-9AB1-5643E7C014C2}" srcId="{A1976576-B512-40A6-B9A0-DBAB8E956F20}" destId="{748053F9-0A9D-4D5D-B661-15F0E793DA45}" srcOrd="5" destOrd="0" parTransId="{052A57D4-1A7E-49FB-9561-B2E12AAE1341}" sibTransId="{FDC085E4-AE6C-42B3-8C55-5511E938A9DE}"/>
    <dgm:cxn modelId="{DFF1FEDB-BABA-436B-A0A5-32F894DBC2D8}" srcId="{CFD934B7-A8FB-434C-B945-2DD19D3A8200}" destId="{DC852CF9-7A79-4579-80F6-5A00331E5821}" srcOrd="0" destOrd="0" parTransId="{0AEFE2EC-BC17-42CF-B979-0223B5CE3A67}" sibTransId="{567DE7CF-F2F0-45BF-B0D4-FD915426F876}"/>
    <dgm:cxn modelId="{8F8CD6E2-F7CE-4258-844D-464C16EF9244}" type="presOf" srcId="{E693A797-874A-4F79-9981-85694694CFC8}" destId="{99EB7777-E4B8-45B8-BECD-681F087A93AF}" srcOrd="0" destOrd="0" presId="urn:microsoft.com/office/officeart/2005/8/layout/hierarchy3"/>
    <dgm:cxn modelId="{CC9C1331-64AC-4BC6-9491-9E3907D79CA6}" srcId="{015D719A-1D5B-4B41-898E-79AFDA55C26B}" destId="{0A857E36-F7CF-4B52-9A1F-A9E491E0294B}" srcOrd="1" destOrd="0" parTransId="{61387629-17CE-49EA-A783-ADCC1DDF5BFA}" sibTransId="{87D16C41-6974-4D35-9587-059CB4693EEB}"/>
    <dgm:cxn modelId="{623AA57B-B6F9-4EB7-BB1B-C752DFF390E6}" srcId="{75F13303-6F9D-45C2-B1A8-664D7CA9E2BF}" destId="{0A33611E-3370-435C-BFE6-F68E2CAB57C3}" srcOrd="1" destOrd="0" parTransId="{DE7ED993-E864-469F-B6AA-3ADA8FED2FA8}" sibTransId="{97F7F026-7503-4C2F-88CA-2A8E32B406F7}"/>
    <dgm:cxn modelId="{7C5A482C-10CD-42A8-B6F4-1DD3B69A9A31}" type="presOf" srcId="{AC9596F9-780F-4BE9-898A-B7F37441EA7C}" destId="{5636B301-C4FB-4EF1-98E1-93E792792BFE}" srcOrd="0" destOrd="0" presId="urn:microsoft.com/office/officeart/2005/8/layout/hierarchy3"/>
    <dgm:cxn modelId="{D4332B95-D960-413A-80BF-B8848B2E7A06}" srcId="{015D719A-1D5B-4B41-898E-79AFDA55C26B}" destId="{D0B1CA66-0E3B-44A7-A8E1-1A3840481988}" srcOrd="5" destOrd="0" parTransId="{0A0D172D-072F-446C-9FD9-BE1FC45232D2}" sibTransId="{E6E2BCA6-E1B7-40C6-9D41-D9FFB8338E5E}"/>
    <dgm:cxn modelId="{D6099EBB-45CD-44E8-ADA9-E0F0FE55BFF1}" type="presOf" srcId="{748053F9-0A9D-4D5D-B661-15F0E793DA45}" destId="{2D16294F-EF24-436A-B65C-BB97E429847B}" srcOrd="0" destOrd="0" presId="urn:microsoft.com/office/officeart/2005/8/layout/hierarchy3"/>
    <dgm:cxn modelId="{9F7B6A59-5CB9-494A-847B-C3396D0C10A5}" type="presOf" srcId="{74FD0032-8071-469C-B126-F02F2FBCD225}" destId="{7875B910-7766-48B1-8FEC-6EA3825DA5C6}" srcOrd="0" destOrd="0" presId="urn:microsoft.com/office/officeart/2005/8/layout/hierarchy3"/>
    <dgm:cxn modelId="{88D0DE79-4042-412A-92BB-46938D8CD833}" type="presOf" srcId="{26A82B43-2472-4D91-AA6F-95AEB6EC5541}" destId="{4AC030B1-851B-47F2-91CF-D6E7EF26686D}" srcOrd="0" destOrd="0" presId="urn:microsoft.com/office/officeart/2005/8/layout/hierarchy3"/>
    <dgm:cxn modelId="{73501A8C-13E2-40CD-A7F7-00BD922FE2B8}" srcId="{394FF176-555B-4A07-8E4F-7F68FA8CF242}" destId="{CFD934B7-A8FB-434C-B945-2DD19D3A8200}" srcOrd="4" destOrd="0" parTransId="{DD5CDCD2-5E1E-4BE0-ADDF-21570F78111D}" sibTransId="{0C9BC61C-2F83-4524-A5D6-8CF94A5AD417}"/>
    <dgm:cxn modelId="{896DBCBB-7EEA-407A-9CAF-037C5F330DB8}" type="presOf" srcId="{23EC820F-31FB-470A-B45B-B8DFDC6EA094}" destId="{8675BA3F-F4D6-4456-9252-EED087D9626B}" srcOrd="0" destOrd="0" presId="urn:microsoft.com/office/officeart/2005/8/layout/hierarchy3"/>
    <dgm:cxn modelId="{85574278-C09F-4813-BFD4-49028D8952C8}" srcId="{015D719A-1D5B-4B41-898E-79AFDA55C26B}" destId="{B4282956-C04A-4F35-A84A-1CC19DA18DED}" srcOrd="3" destOrd="0" parTransId="{002AD1BB-3D84-4793-B597-AC223A0D69C8}" sibTransId="{9335CAB0-C6A3-48EB-94D2-FE9C2009D8B2}"/>
    <dgm:cxn modelId="{14791883-CF24-4D9C-A7D6-F46C16830400}" srcId="{75F13303-6F9D-45C2-B1A8-664D7CA9E2BF}" destId="{F0BB5535-56ED-4D5A-8AE2-4F28C1A8AE16}" srcOrd="2" destOrd="0" parTransId="{BFE8A094-EC22-4C59-893F-6ABADA790886}" sibTransId="{F11EC893-A859-404C-84F1-B284C9A1ACCE}"/>
    <dgm:cxn modelId="{9F4FF545-F8EC-4820-A254-24B929862E3B}" type="presOf" srcId="{61387629-17CE-49EA-A783-ADCC1DDF5BFA}" destId="{8700ADFF-9649-4330-855B-87E1481EB906}" srcOrd="0" destOrd="0" presId="urn:microsoft.com/office/officeart/2005/8/layout/hierarchy3"/>
    <dgm:cxn modelId="{B82C3778-D4D2-4A1D-9807-8F7B4CBDF848}" type="presOf" srcId="{75F13303-6F9D-45C2-B1A8-664D7CA9E2BF}" destId="{1F585C49-0F2B-4C5F-AB5F-6DE52D704381}" srcOrd="1" destOrd="0" presId="urn:microsoft.com/office/officeart/2005/8/layout/hierarchy3"/>
    <dgm:cxn modelId="{5E410C80-C69D-4662-9598-19CE30B3C6C8}" type="presOf" srcId="{A1976576-B512-40A6-B9A0-DBAB8E956F20}" destId="{049D0BEB-96CE-4F29-BCC8-8A9727E189CD}" srcOrd="1" destOrd="0" presId="urn:microsoft.com/office/officeart/2005/8/layout/hierarchy3"/>
    <dgm:cxn modelId="{E080A804-1984-4B1B-B46F-B23F1FF5970D}" srcId="{BF08953B-CB3F-43F3-B3BB-7569F569184E}" destId="{23EC820F-31FB-470A-B45B-B8DFDC6EA094}" srcOrd="0" destOrd="0" parTransId="{F6BACF62-7CA3-4716-BC05-45CB50556D6E}" sibTransId="{DC1609C3-B0ED-4E6C-8568-47706C58E2E5}"/>
    <dgm:cxn modelId="{8ECA6D11-309A-4A2D-9586-39947816BBF8}" srcId="{A1976576-B512-40A6-B9A0-DBAB8E956F20}" destId="{D5A7F9DB-2636-466E-94E8-A9B2BAC413DE}" srcOrd="1" destOrd="0" parTransId="{FC6876C0-3A42-462D-BDE5-9F23A18DA7C7}" sibTransId="{D6166AD9-BE20-45BA-A643-A649ECDCB813}"/>
    <dgm:cxn modelId="{215C98AF-713E-45BD-933C-E005104553EC}" type="presOf" srcId="{34F5D942-1C89-4C4F-860A-CEC0E0ECE49E}" destId="{3FC625FB-7C72-4254-BE85-2C47810F8045}" srcOrd="0" destOrd="0" presId="urn:microsoft.com/office/officeart/2005/8/layout/hierarchy3"/>
    <dgm:cxn modelId="{228ADFE2-6358-49F1-9B8C-FD5BDCC28302}" type="presOf" srcId="{EA26E9B6-BE7D-4138-9D6F-5091C9D49723}" destId="{21B0ED3B-087A-4682-91ED-B29F6B6F4A7B}" srcOrd="0" destOrd="0" presId="urn:microsoft.com/office/officeart/2005/8/layout/hierarchy3"/>
    <dgm:cxn modelId="{86EF00F1-8D1C-4124-B82F-CC8F31A6B4A5}" type="presOf" srcId="{74B9C6F9-FA09-40D2-9C2F-00B54C266D9F}" destId="{60A5F662-2CA7-4753-85B1-16B4DF007983}" srcOrd="0" destOrd="0" presId="urn:microsoft.com/office/officeart/2005/8/layout/hierarchy3"/>
    <dgm:cxn modelId="{AC13E3E7-6C1F-4D46-AD81-ADA10D2AF439}" srcId="{394FF176-555B-4A07-8E4F-7F68FA8CF242}" destId="{A1976576-B512-40A6-B9A0-DBAB8E956F20}" srcOrd="1" destOrd="0" parTransId="{E950C3FE-D252-4441-88C8-18BC4D648A74}" sibTransId="{DC5DFCD0-7A9E-4257-AE10-DB85DBC14D9B}"/>
    <dgm:cxn modelId="{239E9186-91DD-4F2C-A254-DE980936FB45}" srcId="{CFD934B7-A8FB-434C-B945-2DD19D3A8200}" destId="{D7DAB0FA-1783-4E6B-A46D-0FB73D2CF7BD}" srcOrd="2" destOrd="0" parTransId="{447693AC-A442-410D-9050-CEC05D8342B8}" sibTransId="{F74D0272-D42F-4232-B207-792E4E2E7CB9}"/>
    <dgm:cxn modelId="{9D353460-00F4-4951-9A6A-EF1C577987A9}" type="presOf" srcId="{F51BB9F8-381B-45AA-8CE3-ED97F1D08E3E}" destId="{8A7C7762-FE2F-4692-B4D6-1932A1FF1E73}" srcOrd="0" destOrd="0" presId="urn:microsoft.com/office/officeart/2005/8/layout/hierarchy3"/>
    <dgm:cxn modelId="{466DBF5E-47D9-4168-B0CC-70620C8D7848}" type="presOf" srcId="{DE7ED993-E864-469F-B6AA-3ADA8FED2FA8}" destId="{08ACB863-A3CD-48A0-A12E-0C381BC8A48A}" srcOrd="0" destOrd="0" presId="urn:microsoft.com/office/officeart/2005/8/layout/hierarchy3"/>
    <dgm:cxn modelId="{056CF63E-71ED-4F88-ABD2-D2916223746C}" srcId="{BF08953B-CB3F-43F3-B3BB-7569F569184E}" destId="{5F82CCCF-B140-45BA-B3CD-86BB96AE3633}" srcOrd="2" destOrd="0" parTransId="{E41E8D7E-5F2C-4DDC-8333-F214477FE50E}" sibTransId="{7497E326-48B9-4300-B327-AAB89035FC55}"/>
    <dgm:cxn modelId="{49EE9102-9941-4FA6-923E-54A682DA9F44}" type="presOf" srcId="{0A39029E-2877-4D23-A1FF-0B492B5E4BEE}" destId="{FD474642-7D7A-41A3-8313-A74374E252A9}" srcOrd="0" destOrd="0" presId="urn:microsoft.com/office/officeart/2005/8/layout/hierarchy3"/>
    <dgm:cxn modelId="{8C4F430E-2C6A-4C70-86D0-29037FAEDD78}" srcId="{CFD934B7-A8FB-434C-B945-2DD19D3A8200}" destId="{74FD0032-8071-469C-B126-F02F2FBCD225}" srcOrd="1" destOrd="0" parTransId="{8FCDB136-29C9-4B06-8DFF-F061FD75DD85}" sibTransId="{DCF2F18E-7EDA-4C49-B940-8C92E78F4172}"/>
    <dgm:cxn modelId="{22C378E3-B592-4220-8B4B-637F8E204A1C}" type="presOf" srcId="{A38E3AE1-F16A-427C-9DEF-2056FF9B5DD6}" destId="{AEB1A00C-928B-4701-8978-80F58F85EE4D}" srcOrd="0" destOrd="0" presId="urn:microsoft.com/office/officeart/2005/8/layout/hierarchy3"/>
    <dgm:cxn modelId="{7CC5F332-0603-4BCD-BAC0-3244BC58847D}" type="presOf" srcId="{E5099D24-A1BC-4682-88CB-8423532E67CA}" destId="{EB117A19-FE5C-4BC2-8072-7617FCD9CB6C}" srcOrd="0" destOrd="0" presId="urn:microsoft.com/office/officeart/2005/8/layout/hierarchy3"/>
    <dgm:cxn modelId="{E3645E5B-65FC-4527-A4EB-C3189982B792}" type="presOf" srcId="{0AEFE2EC-BC17-42CF-B979-0223B5CE3A67}" destId="{C2F0D64C-F286-4EFA-99CA-FCCCC25A50B7}" srcOrd="0" destOrd="0" presId="urn:microsoft.com/office/officeart/2005/8/layout/hierarchy3"/>
    <dgm:cxn modelId="{BCDD241C-4F8C-4D93-9FCA-9D9BF1B72FE4}" type="presOf" srcId="{F59868CA-CCAD-4076-92FA-C67D6B7C5955}" destId="{FC0235D4-AC2C-4F7C-AA8B-DC53E47092B0}" srcOrd="0" destOrd="0" presId="urn:microsoft.com/office/officeart/2005/8/layout/hierarchy3"/>
    <dgm:cxn modelId="{96024BD0-82AD-4BFF-BFDA-590ED68F1B45}" type="presOf" srcId="{D08B6336-17EC-4D08-BF6D-65A48E5DCBD4}" destId="{10E6B05C-3B83-4BF5-B24F-85C6510ACB4E}" srcOrd="0" destOrd="0" presId="urn:microsoft.com/office/officeart/2005/8/layout/hierarchy3"/>
    <dgm:cxn modelId="{DA8A0D28-ED67-4E8F-9D8D-55E9126FEECA}" type="presOf" srcId="{35BA97D7-4678-49F2-8157-A3FE45108575}" destId="{4B803887-5FDE-4733-A32F-12CA9F93AEBF}" srcOrd="0" destOrd="0" presId="urn:microsoft.com/office/officeart/2005/8/layout/hierarchy3"/>
    <dgm:cxn modelId="{9340DB16-F5E3-44B9-9C99-560DB2B76FBC}" srcId="{CFD934B7-A8FB-434C-B945-2DD19D3A8200}" destId="{35BA97D7-4678-49F2-8157-A3FE45108575}" srcOrd="4" destOrd="0" parTransId="{26A82B43-2472-4D91-AA6F-95AEB6EC5541}" sibTransId="{834CDCCE-ACCB-4366-B5C5-FEBF35131C71}"/>
    <dgm:cxn modelId="{0F80703B-3E06-48E1-80CE-AE9B8B69D5F1}" type="presParOf" srcId="{3B69D1DD-2988-406D-8046-C8D31F1CFB3E}" destId="{690732D6-509A-4F09-B2CD-552CE91F7A87}" srcOrd="0" destOrd="0" presId="urn:microsoft.com/office/officeart/2005/8/layout/hierarchy3"/>
    <dgm:cxn modelId="{A30F09F7-67D7-4F49-8A05-0DB328BD5896}" type="presParOf" srcId="{690732D6-509A-4F09-B2CD-552CE91F7A87}" destId="{682A12A6-8989-4369-A21E-117BD755A12B}" srcOrd="0" destOrd="0" presId="urn:microsoft.com/office/officeart/2005/8/layout/hierarchy3"/>
    <dgm:cxn modelId="{26450887-F348-4037-AFAB-6A4A6EB470A6}" type="presParOf" srcId="{682A12A6-8989-4369-A21E-117BD755A12B}" destId="{4BE31AC1-0572-400C-80ED-6139CD233CE6}" srcOrd="0" destOrd="0" presId="urn:microsoft.com/office/officeart/2005/8/layout/hierarchy3"/>
    <dgm:cxn modelId="{3EBC6CEE-3DFC-4023-A5FE-1088E01C073F}" type="presParOf" srcId="{682A12A6-8989-4369-A21E-117BD755A12B}" destId="{FC73FCF9-57E6-4CD9-BDFA-0222B3CA98F6}" srcOrd="1" destOrd="0" presId="urn:microsoft.com/office/officeart/2005/8/layout/hierarchy3"/>
    <dgm:cxn modelId="{CFECA5F6-0C1F-4BC7-9A92-FDD09FC01144}" type="presParOf" srcId="{690732D6-509A-4F09-B2CD-552CE91F7A87}" destId="{0D21DFED-A9F0-40E1-99A1-5604F5771F9F}" srcOrd="1" destOrd="0" presId="urn:microsoft.com/office/officeart/2005/8/layout/hierarchy3"/>
    <dgm:cxn modelId="{985A8DCA-AFD3-41AC-B09E-5C036F4EE80C}" type="presParOf" srcId="{0D21DFED-A9F0-40E1-99A1-5604F5771F9F}" destId="{D6D5CD63-52B4-435B-B775-41502D47319B}" srcOrd="0" destOrd="0" presId="urn:microsoft.com/office/officeart/2005/8/layout/hierarchy3"/>
    <dgm:cxn modelId="{7FA5A56C-3211-4D45-846A-262CC56B0C04}" type="presParOf" srcId="{0D21DFED-A9F0-40E1-99A1-5604F5771F9F}" destId="{A1DEB7CB-601B-474B-9652-EBD30153DF52}" srcOrd="1" destOrd="0" presId="urn:microsoft.com/office/officeart/2005/8/layout/hierarchy3"/>
    <dgm:cxn modelId="{CD0DDEB1-C256-4043-908F-EC16A60BE418}" type="presParOf" srcId="{0D21DFED-A9F0-40E1-99A1-5604F5771F9F}" destId="{8700ADFF-9649-4330-855B-87E1481EB906}" srcOrd="2" destOrd="0" presId="urn:microsoft.com/office/officeart/2005/8/layout/hierarchy3"/>
    <dgm:cxn modelId="{4CCC8E3C-5C7A-437A-83F3-621FBE9C7C8B}" type="presParOf" srcId="{0D21DFED-A9F0-40E1-99A1-5604F5771F9F}" destId="{70E0686D-4410-4D75-B1B2-3BD64E8FBD6B}" srcOrd="3" destOrd="0" presId="urn:microsoft.com/office/officeart/2005/8/layout/hierarchy3"/>
    <dgm:cxn modelId="{8BC77C23-8A00-40C7-8CA7-7D4A9173BFE1}" type="presParOf" srcId="{0D21DFED-A9F0-40E1-99A1-5604F5771F9F}" destId="{3DD21CF2-8B69-4014-A9FD-CA48C971DA58}" srcOrd="4" destOrd="0" presId="urn:microsoft.com/office/officeart/2005/8/layout/hierarchy3"/>
    <dgm:cxn modelId="{1AF7797B-E79B-4C31-893C-80E16A0D08B6}" type="presParOf" srcId="{0D21DFED-A9F0-40E1-99A1-5604F5771F9F}" destId="{3FC625FB-7C72-4254-BE85-2C47810F8045}" srcOrd="5" destOrd="0" presId="urn:microsoft.com/office/officeart/2005/8/layout/hierarchy3"/>
    <dgm:cxn modelId="{2E8FF44B-9508-4D8F-AE62-2D8898505159}" type="presParOf" srcId="{0D21DFED-A9F0-40E1-99A1-5604F5771F9F}" destId="{3AD00258-334B-4A83-B7CC-E5B4E966C4FA}" srcOrd="6" destOrd="0" presId="urn:microsoft.com/office/officeart/2005/8/layout/hierarchy3"/>
    <dgm:cxn modelId="{3A1AF773-3F7B-47C0-B043-32E33C545D57}" type="presParOf" srcId="{0D21DFED-A9F0-40E1-99A1-5604F5771F9F}" destId="{A96F31CC-B2AE-400D-AD96-ED2B77639DDE}" srcOrd="7" destOrd="0" presId="urn:microsoft.com/office/officeart/2005/8/layout/hierarchy3"/>
    <dgm:cxn modelId="{095AB3CC-A222-46E6-8C1B-2F0CE823E5EF}" type="presParOf" srcId="{0D21DFED-A9F0-40E1-99A1-5604F5771F9F}" destId="{9EE8B2B8-E0D0-457F-A34C-EF10181FDCE2}" srcOrd="8" destOrd="0" presId="urn:microsoft.com/office/officeart/2005/8/layout/hierarchy3"/>
    <dgm:cxn modelId="{97FC79CF-F53F-4F7A-9636-722C39318EF7}" type="presParOf" srcId="{0D21DFED-A9F0-40E1-99A1-5604F5771F9F}" destId="{BAC286B6-7F77-4747-99E2-79876CA7AE6D}" srcOrd="9" destOrd="0" presId="urn:microsoft.com/office/officeart/2005/8/layout/hierarchy3"/>
    <dgm:cxn modelId="{2A9CD861-2F84-4000-A0CD-5AE1F1E6D1BE}" type="presParOf" srcId="{0D21DFED-A9F0-40E1-99A1-5604F5771F9F}" destId="{9F26989F-5CD8-40E5-BE4B-FB7D8F4AAA93}" srcOrd="10" destOrd="0" presId="urn:microsoft.com/office/officeart/2005/8/layout/hierarchy3"/>
    <dgm:cxn modelId="{1ED922FA-8F06-4DE3-B09D-CC789635FDD3}" type="presParOf" srcId="{0D21DFED-A9F0-40E1-99A1-5604F5771F9F}" destId="{BD309F3F-5C0E-4862-99AE-091234124F8D}" srcOrd="11" destOrd="0" presId="urn:microsoft.com/office/officeart/2005/8/layout/hierarchy3"/>
    <dgm:cxn modelId="{E1FF7AEE-CFD5-4674-A656-42A59CC0099A}" type="presParOf" srcId="{3B69D1DD-2988-406D-8046-C8D31F1CFB3E}" destId="{F485B089-D495-43ED-BB23-17C233F51E13}" srcOrd="1" destOrd="0" presId="urn:microsoft.com/office/officeart/2005/8/layout/hierarchy3"/>
    <dgm:cxn modelId="{2B9A1772-1A7A-45DC-A7FF-7257A09C402E}" type="presParOf" srcId="{F485B089-D495-43ED-BB23-17C233F51E13}" destId="{A17AC468-ADB0-4C5E-A54F-A875EA112032}" srcOrd="0" destOrd="0" presId="urn:microsoft.com/office/officeart/2005/8/layout/hierarchy3"/>
    <dgm:cxn modelId="{C3DC8176-70A5-493C-A195-BC41924C8697}" type="presParOf" srcId="{A17AC468-ADB0-4C5E-A54F-A875EA112032}" destId="{0DFC459C-65F7-4CEA-B5E0-95C74302AA04}" srcOrd="0" destOrd="0" presId="urn:microsoft.com/office/officeart/2005/8/layout/hierarchy3"/>
    <dgm:cxn modelId="{0D17B0AD-9880-4EEC-8B66-A3164889DF42}" type="presParOf" srcId="{A17AC468-ADB0-4C5E-A54F-A875EA112032}" destId="{049D0BEB-96CE-4F29-BCC8-8A9727E189CD}" srcOrd="1" destOrd="0" presId="urn:microsoft.com/office/officeart/2005/8/layout/hierarchy3"/>
    <dgm:cxn modelId="{E577A018-342F-4720-B024-B56831C3FCA9}" type="presParOf" srcId="{F485B089-D495-43ED-BB23-17C233F51E13}" destId="{8D7BF4C5-02A9-47B4-A1ED-21258343B0BD}" srcOrd="1" destOrd="0" presId="urn:microsoft.com/office/officeart/2005/8/layout/hierarchy3"/>
    <dgm:cxn modelId="{5FF37438-ED7A-4F42-94A4-31A15C60A880}" type="presParOf" srcId="{8D7BF4C5-02A9-47B4-A1ED-21258343B0BD}" destId="{03A007CA-005E-4330-BC1D-63B2115C6382}" srcOrd="0" destOrd="0" presId="urn:microsoft.com/office/officeart/2005/8/layout/hierarchy3"/>
    <dgm:cxn modelId="{911A320D-4873-4990-AC9F-27308A2E958C}" type="presParOf" srcId="{8D7BF4C5-02A9-47B4-A1ED-21258343B0BD}" destId="{0AF65301-4C32-44FC-8D0B-0753D2695696}" srcOrd="1" destOrd="0" presId="urn:microsoft.com/office/officeart/2005/8/layout/hierarchy3"/>
    <dgm:cxn modelId="{BCC44B0E-138F-4BB9-AF02-695C6C296E51}" type="presParOf" srcId="{8D7BF4C5-02A9-47B4-A1ED-21258343B0BD}" destId="{F0BF0637-BE9B-445C-ABA1-5E8656A27511}" srcOrd="2" destOrd="0" presId="urn:microsoft.com/office/officeart/2005/8/layout/hierarchy3"/>
    <dgm:cxn modelId="{5CCE9B9C-B72E-4E58-93CC-C6F9735027A8}" type="presParOf" srcId="{8D7BF4C5-02A9-47B4-A1ED-21258343B0BD}" destId="{5035DA47-DF05-4358-B4BA-8519F0F21D89}" srcOrd="3" destOrd="0" presId="urn:microsoft.com/office/officeart/2005/8/layout/hierarchy3"/>
    <dgm:cxn modelId="{DA35F6E7-8210-4733-A87B-530C4546A6F0}" type="presParOf" srcId="{8D7BF4C5-02A9-47B4-A1ED-21258343B0BD}" destId="{AEB1A00C-928B-4701-8978-80F58F85EE4D}" srcOrd="4" destOrd="0" presId="urn:microsoft.com/office/officeart/2005/8/layout/hierarchy3"/>
    <dgm:cxn modelId="{8FA414DF-5752-4DCA-8CF9-215D2F0B2643}" type="presParOf" srcId="{8D7BF4C5-02A9-47B4-A1ED-21258343B0BD}" destId="{86885EE8-B201-4F0B-90D8-B5368355FDF0}" srcOrd="5" destOrd="0" presId="urn:microsoft.com/office/officeart/2005/8/layout/hierarchy3"/>
    <dgm:cxn modelId="{2AECDB38-0175-4FE8-8A29-AE1ACE52B745}" type="presParOf" srcId="{8D7BF4C5-02A9-47B4-A1ED-21258343B0BD}" destId="{B1AA80BF-3878-4B23-96F5-E93FF1248DF5}" srcOrd="6" destOrd="0" presId="urn:microsoft.com/office/officeart/2005/8/layout/hierarchy3"/>
    <dgm:cxn modelId="{D918F748-B721-4654-B805-EBA123293748}" type="presParOf" srcId="{8D7BF4C5-02A9-47B4-A1ED-21258343B0BD}" destId="{3F3C0E6F-9DBD-41EE-81CC-6F31DE543F99}" srcOrd="7" destOrd="0" presId="urn:microsoft.com/office/officeart/2005/8/layout/hierarchy3"/>
    <dgm:cxn modelId="{096B2925-7977-407A-9C96-B18550DEF102}" type="presParOf" srcId="{8D7BF4C5-02A9-47B4-A1ED-21258343B0BD}" destId="{D26D3B0A-E537-4A99-A023-E955008F681E}" srcOrd="8" destOrd="0" presId="urn:microsoft.com/office/officeart/2005/8/layout/hierarchy3"/>
    <dgm:cxn modelId="{615B6D1F-D4A0-4CAB-AC20-0B64818FBE55}" type="presParOf" srcId="{8D7BF4C5-02A9-47B4-A1ED-21258343B0BD}" destId="{FC0235D4-AC2C-4F7C-AA8B-DC53E47092B0}" srcOrd="9" destOrd="0" presId="urn:microsoft.com/office/officeart/2005/8/layout/hierarchy3"/>
    <dgm:cxn modelId="{B469FC4B-0647-4BF3-B714-7AA53A0E538E}" type="presParOf" srcId="{8D7BF4C5-02A9-47B4-A1ED-21258343B0BD}" destId="{64983C19-FF28-4A19-9E40-CD352A8EB9DE}" srcOrd="10" destOrd="0" presId="urn:microsoft.com/office/officeart/2005/8/layout/hierarchy3"/>
    <dgm:cxn modelId="{4A2156FF-CDB6-4C8E-8CDB-A84F73597922}" type="presParOf" srcId="{8D7BF4C5-02A9-47B4-A1ED-21258343B0BD}" destId="{2D16294F-EF24-436A-B65C-BB97E429847B}" srcOrd="11" destOrd="0" presId="urn:microsoft.com/office/officeart/2005/8/layout/hierarchy3"/>
    <dgm:cxn modelId="{51972C07-1D83-4414-919A-EE042528EAC7}" type="presParOf" srcId="{3B69D1DD-2988-406D-8046-C8D31F1CFB3E}" destId="{52B66429-3F66-4DBA-AAEC-7D36CDB2FC9D}" srcOrd="2" destOrd="0" presId="urn:microsoft.com/office/officeart/2005/8/layout/hierarchy3"/>
    <dgm:cxn modelId="{21217EB8-2AD8-40C4-BBD8-8170205DABEE}" type="presParOf" srcId="{52B66429-3F66-4DBA-AAEC-7D36CDB2FC9D}" destId="{3A9832FA-70F3-4B6B-802C-09889CFB7FB8}" srcOrd="0" destOrd="0" presId="urn:microsoft.com/office/officeart/2005/8/layout/hierarchy3"/>
    <dgm:cxn modelId="{05F442A7-A1DD-43C3-BCB5-2E0DD017C4B9}" type="presParOf" srcId="{3A9832FA-70F3-4B6B-802C-09889CFB7FB8}" destId="{99CFB4FF-31D3-4A8D-908D-E87BAD080F96}" srcOrd="0" destOrd="0" presId="urn:microsoft.com/office/officeart/2005/8/layout/hierarchy3"/>
    <dgm:cxn modelId="{78497C8A-233D-490E-8B20-30D4D37182C0}" type="presParOf" srcId="{3A9832FA-70F3-4B6B-802C-09889CFB7FB8}" destId="{2A2D536C-F60C-43DE-A081-B19E2DC19861}" srcOrd="1" destOrd="0" presId="urn:microsoft.com/office/officeart/2005/8/layout/hierarchy3"/>
    <dgm:cxn modelId="{F88D5174-F047-416F-841F-4E9444BAA073}" type="presParOf" srcId="{52B66429-3F66-4DBA-AAEC-7D36CDB2FC9D}" destId="{DFED7706-BEE4-4F78-9744-CD78A9FA7906}" srcOrd="1" destOrd="0" presId="urn:microsoft.com/office/officeart/2005/8/layout/hierarchy3"/>
    <dgm:cxn modelId="{6E961EBF-6FE5-4B09-AF4A-381F3156399A}" type="presParOf" srcId="{DFED7706-BEE4-4F78-9744-CD78A9FA7906}" destId="{363B0635-F1EB-4514-B449-66C03DCB521E}" srcOrd="0" destOrd="0" presId="urn:microsoft.com/office/officeart/2005/8/layout/hierarchy3"/>
    <dgm:cxn modelId="{32FF02EE-6B51-4D9A-A44E-22FA79278281}" type="presParOf" srcId="{DFED7706-BEE4-4F78-9744-CD78A9FA7906}" destId="{8675BA3F-F4D6-4456-9252-EED087D9626B}" srcOrd="1" destOrd="0" presId="urn:microsoft.com/office/officeart/2005/8/layout/hierarchy3"/>
    <dgm:cxn modelId="{1573A023-2772-405E-9C0B-2CC00FDB0CEB}" type="presParOf" srcId="{DFED7706-BEE4-4F78-9744-CD78A9FA7906}" destId="{D4F0FF10-E980-42BB-9D18-7EC4D7519662}" srcOrd="2" destOrd="0" presId="urn:microsoft.com/office/officeart/2005/8/layout/hierarchy3"/>
    <dgm:cxn modelId="{CB9FD99B-63AF-4FD0-BCE8-81FB1B540200}" type="presParOf" srcId="{DFED7706-BEE4-4F78-9744-CD78A9FA7906}" destId="{894EE581-20AB-4154-ADE3-1875669B1EFF}" srcOrd="3" destOrd="0" presId="urn:microsoft.com/office/officeart/2005/8/layout/hierarchy3"/>
    <dgm:cxn modelId="{5008E465-FAB4-4541-8760-DB14FA2E0211}" type="presParOf" srcId="{DFED7706-BEE4-4F78-9744-CD78A9FA7906}" destId="{5E6045ED-842A-4935-A4EC-B93872659E20}" srcOrd="4" destOrd="0" presId="urn:microsoft.com/office/officeart/2005/8/layout/hierarchy3"/>
    <dgm:cxn modelId="{C2B44C7B-B315-4C75-8902-B99CCDB00822}" type="presParOf" srcId="{DFED7706-BEE4-4F78-9744-CD78A9FA7906}" destId="{4E265A92-7DF9-4AF2-AC07-524426838388}" srcOrd="5" destOrd="0" presId="urn:microsoft.com/office/officeart/2005/8/layout/hierarchy3"/>
    <dgm:cxn modelId="{E39441AA-F3CF-4ADF-9B84-B6EEE3107E64}" type="presParOf" srcId="{DFED7706-BEE4-4F78-9744-CD78A9FA7906}" destId="{9C381C15-CDB9-48E2-B8BB-495AD0D0C2A0}" srcOrd="6" destOrd="0" presId="urn:microsoft.com/office/officeart/2005/8/layout/hierarchy3"/>
    <dgm:cxn modelId="{FE2DC5FF-B364-4821-9957-051BC9E1901B}" type="presParOf" srcId="{DFED7706-BEE4-4F78-9744-CD78A9FA7906}" destId="{60A5F662-2CA7-4753-85B1-16B4DF007983}" srcOrd="7" destOrd="0" presId="urn:microsoft.com/office/officeart/2005/8/layout/hierarchy3"/>
    <dgm:cxn modelId="{45D10007-37C7-4BE2-BE0D-1E6EA327EB7C}" type="presParOf" srcId="{DFED7706-BEE4-4F78-9744-CD78A9FA7906}" destId="{54A41642-E263-4C70-A73E-781EDEE44577}" srcOrd="8" destOrd="0" presId="urn:microsoft.com/office/officeart/2005/8/layout/hierarchy3"/>
    <dgm:cxn modelId="{B427C3DB-389B-4F4E-9623-965B50A23958}" type="presParOf" srcId="{DFED7706-BEE4-4F78-9744-CD78A9FA7906}" destId="{097D4A90-37D1-4CD9-AF58-4B996B3210F2}" srcOrd="9" destOrd="0" presId="urn:microsoft.com/office/officeart/2005/8/layout/hierarchy3"/>
    <dgm:cxn modelId="{3129EFB1-8F49-4140-9C40-8281AE540FBD}" type="presParOf" srcId="{DFED7706-BEE4-4F78-9744-CD78A9FA7906}" destId="{33D4873B-8D54-48AE-98F3-8FA03621184A}" srcOrd="10" destOrd="0" presId="urn:microsoft.com/office/officeart/2005/8/layout/hierarchy3"/>
    <dgm:cxn modelId="{2328DFB3-BB27-48ED-8B43-6AD387E3F4F6}" type="presParOf" srcId="{DFED7706-BEE4-4F78-9744-CD78A9FA7906}" destId="{12799A19-6E74-4867-8C84-39A79EB02182}" srcOrd="11" destOrd="0" presId="urn:microsoft.com/office/officeart/2005/8/layout/hierarchy3"/>
    <dgm:cxn modelId="{99B7313B-A46B-47EE-B188-82B3E94AAF99}" type="presParOf" srcId="{3B69D1DD-2988-406D-8046-C8D31F1CFB3E}" destId="{0075B080-D93E-4776-8B70-06702963BD23}" srcOrd="3" destOrd="0" presId="urn:microsoft.com/office/officeart/2005/8/layout/hierarchy3"/>
    <dgm:cxn modelId="{0DE4270B-D1D5-4786-A040-E59BCE6C1AE2}" type="presParOf" srcId="{0075B080-D93E-4776-8B70-06702963BD23}" destId="{9E8A86ED-17E4-41E0-B6A2-836708DCE3F5}" srcOrd="0" destOrd="0" presId="urn:microsoft.com/office/officeart/2005/8/layout/hierarchy3"/>
    <dgm:cxn modelId="{26AEC865-E306-4521-A988-F10A3D762733}" type="presParOf" srcId="{9E8A86ED-17E4-41E0-B6A2-836708DCE3F5}" destId="{8A7C7762-FE2F-4692-B4D6-1932A1FF1E73}" srcOrd="0" destOrd="0" presId="urn:microsoft.com/office/officeart/2005/8/layout/hierarchy3"/>
    <dgm:cxn modelId="{A685C4C9-35A8-4038-88FC-368457F2DB01}" type="presParOf" srcId="{9E8A86ED-17E4-41E0-B6A2-836708DCE3F5}" destId="{6AB26A04-C949-4750-96FB-6125B822335A}" srcOrd="1" destOrd="0" presId="urn:microsoft.com/office/officeart/2005/8/layout/hierarchy3"/>
    <dgm:cxn modelId="{23A5DA98-30A1-4673-92CD-5B6C419553D9}" type="presParOf" srcId="{0075B080-D93E-4776-8B70-06702963BD23}" destId="{9B8D4B05-8D56-4442-9F3F-83E2B870A11F}" srcOrd="1" destOrd="0" presId="urn:microsoft.com/office/officeart/2005/8/layout/hierarchy3"/>
    <dgm:cxn modelId="{E96D5F35-D66D-4793-B57B-7EECAEF6477E}" type="presParOf" srcId="{9B8D4B05-8D56-4442-9F3F-83E2B870A11F}" destId="{21B0ED3B-087A-4682-91ED-B29F6B6F4A7B}" srcOrd="0" destOrd="0" presId="urn:microsoft.com/office/officeart/2005/8/layout/hierarchy3"/>
    <dgm:cxn modelId="{8F860031-244D-478D-B575-04AFCFC0FBEA}" type="presParOf" srcId="{9B8D4B05-8D56-4442-9F3F-83E2B870A11F}" destId="{BB5E4E51-C9C5-40D0-A9E9-8E2DB6582A97}" srcOrd="1" destOrd="0" presId="urn:microsoft.com/office/officeart/2005/8/layout/hierarchy3"/>
    <dgm:cxn modelId="{04C0A2DA-26FD-4FD8-88DE-C04E27BE2628}" type="presParOf" srcId="{9B8D4B05-8D56-4442-9F3F-83E2B870A11F}" destId="{EB117A19-FE5C-4BC2-8072-7617FCD9CB6C}" srcOrd="2" destOrd="0" presId="urn:microsoft.com/office/officeart/2005/8/layout/hierarchy3"/>
    <dgm:cxn modelId="{2540AD3C-56E4-41CB-AD1E-84D47028C606}" type="presParOf" srcId="{9B8D4B05-8D56-4442-9F3F-83E2B870A11F}" destId="{DB4BC12F-D10D-4E72-9118-5500CC98DCA4}" srcOrd="3" destOrd="0" presId="urn:microsoft.com/office/officeart/2005/8/layout/hierarchy3"/>
    <dgm:cxn modelId="{F7FE4B8F-C7AA-4B3B-928F-9AD9939B0B97}" type="presParOf" srcId="{9B8D4B05-8D56-4442-9F3F-83E2B870A11F}" destId="{81FB31CD-B246-4AE1-A887-75B018FCD42F}" srcOrd="4" destOrd="0" presId="urn:microsoft.com/office/officeart/2005/8/layout/hierarchy3"/>
    <dgm:cxn modelId="{1C8810E4-2FB9-44F6-B830-70077DE74B07}" type="presParOf" srcId="{9B8D4B05-8D56-4442-9F3F-83E2B870A11F}" destId="{DAD60D7E-E392-4391-BBBA-70EDABAA30BF}" srcOrd="5" destOrd="0" presId="urn:microsoft.com/office/officeart/2005/8/layout/hierarchy3"/>
    <dgm:cxn modelId="{EA9703EC-049A-4272-BA4C-463C962E8C1D}" type="presParOf" srcId="{9B8D4B05-8D56-4442-9F3F-83E2B870A11F}" destId="{A7C6C134-8413-4D1D-A76B-AA92DBF02140}" srcOrd="6" destOrd="0" presId="urn:microsoft.com/office/officeart/2005/8/layout/hierarchy3"/>
    <dgm:cxn modelId="{791D320F-174D-4ACC-B6A6-DF9B198DD68B}" type="presParOf" srcId="{9B8D4B05-8D56-4442-9F3F-83E2B870A11F}" destId="{97037890-78A8-46B1-8F3F-6D19735F2651}" srcOrd="7" destOrd="0" presId="urn:microsoft.com/office/officeart/2005/8/layout/hierarchy3"/>
    <dgm:cxn modelId="{31D65EC3-CAF9-4380-A429-8CADE6308EA0}" type="presParOf" srcId="{9B8D4B05-8D56-4442-9F3F-83E2B870A11F}" destId="{4E693984-C2D7-4697-AC1A-164A0324EC26}" srcOrd="8" destOrd="0" presId="urn:microsoft.com/office/officeart/2005/8/layout/hierarchy3"/>
    <dgm:cxn modelId="{2F79C52C-FE42-473C-819B-66F5B46A3788}" type="presParOf" srcId="{9B8D4B05-8D56-4442-9F3F-83E2B870A11F}" destId="{589BEC65-E3D0-49D7-AF22-960F218A4857}" srcOrd="9" destOrd="0" presId="urn:microsoft.com/office/officeart/2005/8/layout/hierarchy3"/>
    <dgm:cxn modelId="{EEE97342-F49A-4A4A-9E8B-EC04DEF6CF55}" type="presParOf" srcId="{9B8D4B05-8D56-4442-9F3F-83E2B870A11F}" destId="{C4F497B2-E7F7-4A53-818C-FCA614369CDB}" srcOrd="10" destOrd="0" presId="urn:microsoft.com/office/officeart/2005/8/layout/hierarchy3"/>
    <dgm:cxn modelId="{DF504CEF-6896-4832-9111-875A7C01EBC9}" type="presParOf" srcId="{9B8D4B05-8D56-4442-9F3F-83E2B870A11F}" destId="{28E09C76-F4E9-4F5B-936D-97ED93428872}" srcOrd="11" destOrd="0" presId="urn:microsoft.com/office/officeart/2005/8/layout/hierarchy3"/>
    <dgm:cxn modelId="{907D225B-FF23-4B9D-8EDF-09FB64C25705}" type="presParOf" srcId="{3B69D1DD-2988-406D-8046-C8D31F1CFB3E}" destId="{51521921-91C7-4D1A-A0E0-6E9EC5E1D1C7}" srcOrd="4" destOrd="0" presId="urn:microsoft.com/office/officeart/2005/8/layout/hierarchy3"/>
    <dgm:cxn modelId="{A643BF50-F543-41F7-8515-91E4FB588F20}" type="presParOf" srcId="{51521921-91C7-4D1A-A0E0-6E9EC5E1D1C7}" destId="{AA5391A2-7914-4C2D-8FE7-357394A72DBA}" srcOrd="0" destOrd="0" presId="urn:microsoft.com/office/officeart/2005/8/layout/hierarchy3"/>
    <dgm:cxn modelId="{5B621254-2688-4AEB-BF20-B40B24C493A5}" type="presParOf" srcId="{AA5391A2-7914-4C2D-8FE7-357394A72DBA}" destId="{C14FB151-489D-4C97-A203-232CE3D86068}" srcOrd="0" destOrd="0" presId="urn:microsoft.com/office/officeart/2005/8/layout/hierarchy3"/>
    <dgm:cxn modelId="{715AD604-6982-4520-8E89-5D51FBEA0CB8}" type="presParOf" srcId="{AA5391A2-7914-4C2D-8FE7-357394A72DBA}" destId="{47B34FCD-8D6B-474F-80C4-472886EC3D47}" srcOrd="1" destOrd="0" presId="urn:microsoft.com/office/officeart/2005/8/layout/hierarchy3"/>
    <dgm:cxn modelId="{B69CC4F5-32BB-479C-BBB2-4A6CB98A9E65}" type="presParOf" srcId="{51521921-91C7-4D1A-A0E0-6E9EC5E1D1C7}" destId="{D350125C-1272-4710-8DED-DE79FD710EC8}" srcOrd="1" destOrd="0" presId="urn:microsoft.com/office/officeart/2005/8/layout/hierarchy3"/>
    <dgm:cxn modelId="{46F21F36-4837-4A09-8019-A726D082B17E}" type="presParOf" srcId="{D350125C-1272-4710-8DED-DE79FD710EC8}" destId="{C2F0D64C-F286-4EFA-99CA-FCCCC25A50B7}" srcOrd="0" destOrd="0" presId="urn:microsoft.com/office/officeart/2005/8/layout/hierarchy3"/>
    <dgm:cxn modelId="{68464F9C-115A-40DA-A45D-D1C7F2EF654F}" type="presParOf" srcId="{D350125C-1272-4710-8DED-DE79FD710EC8}" destId="{F060F506-1F56-4E64-8AB1-FDBEB1C1925F}" srcOrd="1" destOrd="0" presId="urn:microsoft.com/office/officeart/2005/8/layout/hierarchy3"/>
    <dgm:cxn modelId="{CDD08E48-0014-439D-B068-2065B72D7B0E}" type="presParOf" srcId="{D350125C-1272-4710-8DED-DE79FD710EC8}" destId="{7FA39BBA-8450-4D36-991F-1BF736717A54}" srcOrd="2" destOrd="0" presId="urn:microsoft.com/office/officeart/2005/8/layout/hierarchy3"/>
    <dgm:cxn modelId="{1D9D0D73-1786-4244-92A0-D970FB41B86B}" type="presParOf" srcId="{D350125C-1272-4710-8DED-DE79FD710EC8}" destId="{7875B910-7766-48B1-8FEC-6EA3825DA5C6}" srcOrd="3" destOrd="0" presId="urn:microsoft.com/office/officeart/2005/8/layout/hierarchy3"/>
    <dgm:cxn modelId="{D4ABCD10-C2C8-4140-A077-B0433E2CE4E1}" type="presParOf" srcId="{D350125C-1272-4710-8DED-DE79FD710EC8}" destId="{B86638D3-DAD7-4E78-B6C6-0945F7CC40C2}" srcOrd="4" destOrd="0" presId="urn:microsoft.com/office/officeart/2005/8/layout/hierarchy3"/>
    <dgm:cxn modelId="{FA4BB0CA-BAE7-4806-85BD-C281254BEB5D}" type="presParOf" srcId="{D350125C-1272-4710-8DED-DE79FD710EC8}" destId="{5C494F18-DA76-4303-955E-FAA8EEB05906}" srcOrd="5" destOrd="0" presId="urn:microsoft.com/office/officeart/2005/8/layout/hierarchy3"/>
    <dgm:cxn modelId="{0FEA140D-D57A-4D57-B141-0AA811C0BBBD}" type="presParOf" srcId="{D350125C-1272-4710-8DED-DE79FD710EC8}" destId="{B3E525D8-5D46-44F9-B7FD-5B0392CD61C8}" srcOrd="6" destOrd="0" presId="urn:microsoft.com/office/officeart/2005/8/layout/hierarchy3"/>
    <dgm:cxn modelId="{EB28854E-B9F7-4CF4-A54E-4BD246B8EE8A}" type="presParOf" srcId="{D350125C-1272-4710-8DED-DE79FD710EC8}" destId="{DF87DA5B-9678-4A11-97F1-61269766E713}" srcOrd="7" destOrd="0" presId="urn:microsoft.com/office/officeart/2005/8/layout/hierarchy3"/>
    <dgm:cxn modelId="{D63A1559-E28D-4F91-B60C-9BCEA7375152}" type="presParOf" srcId="{D350125C-1272-4710-8DED-DE79FD710EC8}" destId="{4AC030B1-851B-47F2-91CF-D6E7EF26686D}" srcOrd="8" destOrd="0" presId="urn:microsoft.com/office/officeart/2005/8/layout/hierarchy3"/>
    <dgm:cxn modelId="{56015414-F680-4FAD-919D-764F65A7F002}" type="presParOf" srcId="{D350125C-1272-4710-8DED-DE79FD710EC8}" destId="{4B803887-5FDE-4733-A32F-12CA9F93AEBF}" srcOrd="9" destOrd="0" presId="urn:microsoft.com/office/officeart/2005/8/layout/hierarchy3"/>
    <dgm:cxn modelId="{D6538C0D-140B-471A-A4D4-457AC0DCB67E}" type="presParOf" srcId="{D350125C-1272-4710-8DED-DE79FD710EC8}" destId="{50D1993F-EA43-40E5-BA66-32CD989FFBDC}" srcOrd="10" destOrd="0" presId="urn:microsoft.com/office/officeart/2005/8/layout/hierarchy3"/>
    <dgm:cxn modelId="{2B2C3E0C-8391-4094-A16F-827588EA0C15}" type="presParOf" srcId="{D350125C-1272-4710-8DED-DE79FD710EC8}" destId="{FD474642-7D7A-41A3-8313-A74374E252A9}" srcOrd="11" destOrd="0" presId="urn:microsoft.com/office/officeart/2005/8/layout/hierarchy3"/>
    <dgm:cxn modelId="{C90504F1-11CC-4323-8545-4CB25622A217}" type="presParOf" srcId="{3B69D1DD-2988-406D-8046-C8D31F1CFB3E}" destId="{A3D9D4CD-66D4-4B51-98B2-3E41A9FBF53F}" srcOrd="5" destOrd="0" presId="urn:microsoft.com/office/officeart/2005/8/layout/hierarchy3"/>
    <dgm:cxn modelId="{C9B71AB2-A4F6-4E53-AC2F-1301D8370072}" type="presParOf" srcId="{A3D9D4CD-66D4-4B51-98B2-3E41A9FBF53F}" destId="{FAFDAFD9-54DA-49D8-92B3-6A43B8FA7413}" srcOrd="0" destOrd="0" presId="urn:microsoft.com/office/officeart/2005/8/layout/hierarchy3"/>
    <dgm:cxn modelId="{F5BE45B4-7650-4042-8F3A-36E6C2C3DB88}" type="presParOf" srcId="{FAFDAFD9-54DA-49D8-92B3-6A43B8FA7413}" destId="{87839509-B491-45E3-80E3-0F9BBA46DDD7}" srcOrd="0" destOrd="0" presId="urn:microsoft.com/office/officeart/2005/8/layout/hierarchy3"/>
    <dgm:cxn modelId="{D023A396-F898-42E1-840B-B66D9CDC91E3}" type="presParOf" srcId="{FAFDAFD9-54DA-49D8-92B3-6A43B8FA7413}" destId="{1F585C49-0F2B-4C5F-AB5F-6DE52D704381}" srcOrd="1" destOrd="0" presId="urn:microsoft.com/office/officeart/2005/8/layout/hierarchy3"/>
    <dgm:cxn modelId="{537127F1-99A6-44C4-9A80-DE154838235E}" type="presParOf" srcId="{A3D9D4CD-66D4-4B51-98B2-3E41A9FBF53F}" destId="{285DE7C7-DD0E-4509-8F53-6DE1611E4D8A}" srcOrd="1" destOrd="0" presId="urn:microsoft.com/office/officeart/2005/8/layout/hierarchy3"/>
    <dgm:cxn modelId="{E2EB80B0-E2B4-4281-8BCC-528159428BA4}" type="presParOf" srcId="{285DE7C7-DD0E-4509-8F53-6DE1611E4D8A}" destId="{6242A0C2-56FF-434E-BD29-35AA68435139}" srcOrd="0" destOrd="0" presId="urn:microsoft.com/office/officeart/2005/8/layout/hierarchy3"/>
    <dgm:cxn modelId="{60E896BA-8FE4-43C6-B7BF-4389A08EE7C5}" type="presParOf" srcId="{285DE7C7-DD0E-4509-8F53-6DE1611E4D8A}" destId="{393CD109-151C-4018-A370-2EE91DA29CF4}" srcOrd="1" destOrd="0" presId="urn:microsoft.com/office/officeart/2005/8/layout/hierarchy3"/>
    <dgm:cxn modelId="{6A8EA7E6-4A3B-458C-B0EE-19D8FAA947F5}" type="presParOf" srcId="{285DE7C7-DD0E-4509-8F53-6DE1611E4D8A}" destId="{08ACB863-A3CD-48A0-A12E-0C381BC8A48A}" srcOrd="2" destOrd="0" presId="urn:microsoft.com/office/officeart/2005/8/layout/hierarchy3"/>
    <dgm:cxn modelId="{C1308CBF-F93B-4451-B8C7-A63807805269}" type="presParOf" srcId="{285DE7C7-DD0E-4509-8F53-6DE1611E4D8A}" destId="{EB1D2604-1021-41B1-9A94-745822C8F702}" srcOrd="3" destOrd="0" presId="urn:microsoft.com/office/officeart/2005/8/layout/hierarchy3"/>
    <dgm:cxn modelId="{B507A2F9-0E52-4823-8967-F8A084B9B88B}" type="presParOf" srcId="{285DE7C7-DD0E-4509-8F53-6DE1611E4D8A}" destId="{B5764652-B511-46DE-BAED-A2AA7739C98E}" srcOrd="4" destOrd="0" presId="urn:microsoft.com/office/officeart/2005/8/layout/hierarchy3"/>
    <dgm:cxn modelId="{E9E41915-55BF-4436-9A99-C3D977960A84}" type="presParOf" srcId="{285DE7C7-DD0E-4509-8F53-6DE1611E4D8A}" destId="{313F92B4-4C4A-4CAB-9B7C-7C2D690DFB20}" srcOrd="5" destOrd="0" presId="urn:microsoft.com/office/officeart/2005/8/layout/hierarchy3"/>
    <dgm:cxn modelId="{8C96AC35-90AC-4C7B-B1BD-D823D6AE6636}" type="presParOf" srcId="{285DE7C7-DD0E-4509-8F53-6DE1611E4D8A}" destId="{043AE7A3-1F77-4693-A064-CF270C4845C4}" srcOrd="6" destOrd="0" presId="urn:microsoft.com/office/officeart/2005/8/layout/hierarchy3"/>
    <dgm:cxn modelId="{F2D63E62-628E-4C54-9FED-BFEDCD60EDDF}" type="presParOf" srcId="{285DE7C7-DD0E-4509-8F53-6DE1611E4D8A}" destId="{619554A6-6168-42BC-9E27-AF96C18359F1}" srcOrd="7" destOrd="0" presId="urn:microsoft.com/office/officeart/2005/8/layout/hierarchy3"/>
    <dgm:cxn modelId="{14B25957-67AA-4AF1-8B1C-8DEBA7C7247A}" type="presParOf" srcId="{285DE7C7-DD0E-4509-8F53-6DE1611E4D8A}" destId="{10E6B05C-3B83-4BF5-B24F-85C6510ACB4E}" srcOrd="8" destOrd="0" presId="urn:microsoft.com/office/officeart/2005/8/layout/hierarchy3"/>
    <dgm:cxn modelId="{1154DC37-12A9-4720-8700-18C71ADE9C8D}" type="presParOf" srcId="{285DE7C7-DD0E-4509-8F53-6DE1611E4D8A}" destId="{E99C8AEB-D2E3-4F35-B548-0F87389F8F77}" srcOrd="9" destOrd="0" presId="urn:microsoft.com/office/officeart/2005/8/layout/hierarchy3"/>
    <dgm:cxn modelId="{659A79B8-7152-4777-AE3B-B4DB7A3580EF}" type="presParOf" srcId="{285DE7C7-DD0E-4509-8F53-6DE1611E4D8A}" destId="{5636B301-C4FB-4EF1-98E1-93E792792BFE}" srcOrd="10" destOrd="0" presId="urn:microsoft.com/office/officeart/2005/8/layout/hierarchy3"/>
    <dgm:cxn modelId="{678F7BDC-9CCC-400D-8DF4-AF46A01B453A}" type="presParOf" srcId="{285DE7C7-DD0E-4509-8F53-6DE1611E4D8A}" destId="{99EB7777-E4B8-45B8-BECD-681F087A93AF}"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67C027-20B2-4B3D-8295-10212A110DBA}"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GB"/>
        </a:p>
      </dgm:t>
    </dgm:pt>
    <dgm:pt modelId="{7777E9A2-7466-41AF-BC0D-950AB3E13347}">
      <dgm:prSet phldrT="[Text]" custT="1"/>
      <dgm:spPr/>
      <dgm:t>
        <a:bodyPr vert="vert270"/>
        <a:lstStyle/>
        <a:p>
          <a:r>
            <a:rPr lang="en-GB" sz="1050" dirty="0" smtClean="0"/>
            <a:t>Health </a:t>
          </a:r>
        </a:p>
        <a:p>
          <a:r>
            <a:rPr lang="en-GB" sz="1050" dirty="0" smtClean="0"/>
            <a:t>Service</a:t>
          </a:r>
        </a:p>
        <a:p>
          <a:r>
            <a:rPr lang="en-GB" sz="1050" dirty="0" smtClean="0"/>
            <a:t> users</a:t>
          </a:r>
          <a:endParaRPr lang="en-GB" sz="1050" dirty="0"/>
        </a:p>
      </dgm:t>
    </dgm:pt>
    <dgm:pt modelId="{1623241D-A998-4760-9649-F7C34C0AEEF7}" type="parTrans" cxnId="{7E24809C-14F2-4C06-AB7C-0214B1C56CC5}">
      <dgm:prSet/>
      <dgm:spPr/>
      <dgm:t>
        <a:bodyPr/>
        <a:lstStyle/>
        <a:p>
          <a:endParaRPr lang="en-GB" sz="2000"/>
        </a:p>
      </dgm:t>
    </dgm:pt>
    <dgm:pt modelId="{C9A71477-7E94-4F3E-8BEA-DA9EDA68530A}" type="sibTrans" cxnId="{7E24809C-14F2-4C06-AB7C-0214B1C56CC5}">
      <dgm:prSet/>
      <dgm:spPr/>
      <dgm:t>
        <a:bodyPr/>
        <a:lstStyle/>
        <a:p>
          <a:endParaRPr lang="en-GB" sz="2000"/>
        </a:p>
      </dgm:t>
    </dgm:pt>
    <dgm:pt modelId="{AF556E54-F8C5-4B3F-A61D-C73E88142E66}">
      <dgm:prSet custT="1"/>
      <dgm:spPr/>
      <dgm:t>
        <a:bodyPr vert="vert270"/>
        <a:lstStyle/>
        <a:p>
          <a:r>
            <a:rPr lang="en-GB" sz="1050" dirty="0" smtClean="0"/>
            <a:t>Health </a:t>
          </a:r>
        </a:p>
        <a:p>
          <a:r>
            <a:rPr lang="en-GB" sz="1050" dirty="0" smtClean="0"/>
            <a:t>Service</a:t>
          </a:r>
        </a:p>
        <a:p>
          <a:r>
            <a:rPr lang="en-GB" sz="1050" dirty="0" smtClean="0"/>
            <a:t>providers</a:t>
          </a:r>
          <a:endParaRPr lang="en-GB" sz="1050" dirty="0"/>
        </a:p>
      </dgm:t>
    </dgm:pt>
    <dgm:pt modelId="{35CDD5BF-8474-42FA-B3F4-D41A64007DCF}" type="parTrans" cxnId="{EC6E87B9-02B7-4181-B09C-33BF76FD9063}">
      <dgm:prSet/>
      <dgm:spPr/>
      <dgm:t>
        <a:bodyPr/>
        <a:lstStyle/>
        <a:p>
          <a:endParaRPr lang="en-GB" sz="2000"/>
        </a:p>
      </dgm:t>
    </dgm:pt>
    <dgm:pt modelId="{36DBDC9F-82D4-42CC-B131-C64C3D0FF88D}" type="sibTrans" cxnId="{EC6E87B9-02B7-4181-B09C-33BF76FD9063}">
      <dgm:prSet/>
      <dgm:spPr/>
      <dgm:t>
        <a:bodyPr/>
        <a:lstStyle/>
        <a:p>
          <a:endParaRPr lang="en-GB" sz="2000"/>
        </a:p>
      </dgm:t>
    </dgm:pt>
    <dgm:pt modelId="{292E3501-0CE9-4901-ACA8-A5DC67910799}">
      <dgm:prSet custT="1"/>
      <dgm:spPr/>
      <dgm:t>
        <a:bodyPr vert="vert270"/>
        <a:lstStyle/>
        <a:p>
          <a:r>
            <a:rPr lang="en-GB" sz="1050" dirty="0" smtClean="0"/>
            <a:t>Health service </a:t>
          </a:r>
          <a:r>
            <a:rPr lang="en-GB" sz="1050" dirty="0" err="1" smtClean="0"/>
            <a:t>commiss’rs</a:t>
          </a:r>
          <a:endParaRPr lang="en-GB" sz="1050" dirty="0"/>
        </a:p>
      </dgm:t>
    </dgm:pt>
    <dgm:pt modelId="{4AD4FB74-0E0C-4469-899F-4EB5F6D7892A}" type="parTrans" cxnId="{05E9E376-7D21-4B5B-82E2-62A724D5BBDA}">
      <dgm:prSet/>
      <dgm:spPr/>
      <dgm:t>
        <a:bodyPr/>
        <a:lstStyle/>
        <a:p>
          <a:endParaRPr lang="en-GB" sz="2000"/>
        </a:p>
      </dgm:t>
    </dgm:pt>
    <dgm:pt modelId="{E6D72566-83B1-4448-A24E-34F34EB4DDE6}" type="sibTrans" cxnId="{05E9E376-7D21-4B5B-82E2-62A724D5BBDA}">
      <dgm:prSet/>
      <dgm:spPr/>
      <dgm:t>
        <a:bodyPr/>
        <a:lstStyle/>
        <a:p>
          <a:endParaRPr lang="en-GB" sz="2000"/>
        </a:p>
      </dgm:t>
    </dgm:pt>
    <dgm:pt modelId="{EAEC895B-C7D9-4D05-9E66-7ACC7C17D2AD}">
      <dgm:prSet custT="1"/>
      <dgm:spPr/>
      <dgm:t>
        <a:bodyPr vert="vert270"/>
        <a:lstStyle/>
        <a:p>
          <a:r>
            <a:rPr lang="en-GB" sz="1050" dirty="0" smtClean="0"/>
            <a:t>Government Sponsor </a:t>
          </a:r>
          <a:endParaRPr lang="en-GB" sz="1050" dirty="0"/>
        </a:p>
      </dgm:t>
    </dgm:pt>
    <dgm:pt modelId="{C3E5973B-3FF5-49A8-B692-6D319A0E4044}" type="parTrans" cxnId="{EEEC8C5C-21D1-43BD-9C11-ABE8C9BAFA67}">
      <dgm:prSet/>
      <dgm:spPr/>
      <dgm:t>
        <a:bodyPr/>
        <a:lstStyle/>
        <a:p>
          <a:endParaRPr lang="en-GB" sz="2000"/>
        </a:p>
      </dgm:t>
    </dgm:pt>
    <dgm:pt modelId="{6E6CBD2C-CA23-4637-B4BF-EC08A52962F6}" type="sibTrans" cxnId="{EEEC8C5C-21D1-43BD-9C11-ABE8C9BAFA67}">
      <dgm:prSet/>
      <dgm:spPr/>
      <dgm:t>
        <a:bodyPr/>
        <a:lstStyle/>
        <a:p>
          <a:endParaRPr lang="en-GB" sz="2000"/>
        </a:p>
      </dgm:t>
    </dgm:pt>
    <dgm:pt modelId="{480550AE-9E23-4951-9C40-03AFC0A274C4}">
      <dgm:prSet custT="1"/>
      <dgm:spPr/>
      <dgm:t>
        <a:bodyPr vert="vert270"/>
        <a:lstStyle/>
        <a:p>
          <a:r>
            <a:rPr lang="en-GB" sz="1050" dirty="0" smtClean="0"/>
            <a:t>Devolved Administrations</a:t>
          </a:r>
          <a:endParaRPr lang="en-GB" sz="1050" dirty="0"/>
        </a:p>
      </dgm:t>
    </dgm:pt>
    <dgm:pt modelId="{8A1FD46E-61E2-4D75-AB58-75A7BDBF5A63}" type="parTrans" cxnId="{496DED03-32C0-4DEE-AE15-68B9B2A6B569}">
      <dgm:prSet/>
      <dgm:spPr/>
      <dgm:t>
        <a:bodyPr/>
        <a:lstStyle/>
        <a:p>
          <a:endParaRPr lang="en-GB" sz="2000"/>
        </a:p>
      </dgm:t>
    </dgm:pt>
    <dgm:pt modelId="{43B12876-3BE6-40F6-9632-A4937680778D}" type="sibTrans" cxnId="{496DED03-32C0-4DEE-AE15-68B9B2A6B569}">
      <dgm:prSet/>
      <dgm:spPr/>
      <dgm:t>
        <a:bodyPr/>
        <a:lstStyle/>
        <a:p>
          <a:endParaRPr lang="en-GB" sz="2000"/>
        </a:p>
      </dgm:t>
    </dgm:pt>
    <dgm:pt modelId="{AEDDA775-3B20-4E6D-A4B0-FFAA5CF2BC8F}">
      <dgm:prSet custT="1"/>
      <dgm:spPr/>
      <dgm:t>
        <a:bodyPr vert="vert270"/>
        <a:lstStyle/>
        <a:p>
          <a:r>
            <a:rPr lang="en-GB" sz="1050" dirty="0" smtClean="0"/>
            <a:t>Local Risk Management System Vendors</a:t>
          </a:r>
          <a:endParaRPr lang="en-GB" sz="1050" dirty="0"/>
        </a:p>
      </dgm:t>
    </dgm:pt>
    <dgm:pt modelId="{298845CD-939C-43C0-98EB-A2B13DA4012C}" type="parTrans" cxnId="{ACECBD24-DB12-4BFB-8D87-E9D7394E0E64}">
      <dgm:prSet/>
      <dgm:spPr/>
      <dgm:t>
        <a:bodyPr/>
        <a:lstStyle/>
        <a:p>
          <a:endParaRPr lang="en-GB" sz="2000"/>
        </a:p>
      </dgm:t>
    </dgm:pt>
    <dgm:pt modelId="{7BEA2470-211D-40B8-A5A8-DFEA906A565F}" type="sibTrans" cxnId="{ACECBD24-DB12-4BFB-8D87-E9D7394E0E64}">
      <dgm:prSet/>
      <dgm:spPr/>
      <dgm:t>
        <a:bodyPr/>
        <a:lstStyle/>
        <a:p>
          <a:endParaRPr lang="en-GB" sz="2000"/>
        </a:p>
      </dgm:t>
    </dgm:pt>
    <dgm:pt modelId="{261A21A4-18D4-45AD-A56E-F0B7F0126194}">
      <dgm:prSet custT="1"/>
      <dgm:spPr/>
      <dgm:t>
        <a:bodyPr vert="vert270"/>
        <a:lstStyle/>
        <a:p>
          <a:r>
            <a:rPr lang="en-GB" sz="1050" dirty="0" smtClean="0"/>
            <a:t>NHS Arms’ Length Bodies</a:t>
          </a:r>
          <a:endParaRPr lang="en-GB" sz="1050" dirty="0"/>
        </a:p>
      </dgm:t>
    </dgm:pt>
    <dgm:pt modelId="{F82B38B0-F676-4FE5-9AA5-A5F275BC9E51}" type="parTrans" cxnId="{80A00AB7-AAFC-4FD2-8E89-3EF06C666A1D}">
      <dgm:prSet/>
      <dgm:spPr/>
      <dgm:t>
        <a:bodyPr/>
        <a:lstStyle/>
        <a:p>
          <a:endParaRPr lang="en-GB" sz="2000"/>
        </a:p>
      </dgm:t>
    </dgm:pt>
    <dgm:pt modelId="{B4FE79DF-BEC9-4324-B814-A7BA26CA35A3}" type="sibTrans" cxnId="{80A00AB7-AAFC-4FD2-8E89-3EF06C666A1D}">
      <dgm:prSet/>
      <dgm:spPr/>
      <dgm:t>
        <a:bodyPr/>
        <a:lstStyle/>
        <a:p>
          <a:endParaRPr lang="en-GB" sz="2000"/>
        </a:p>
      </dgm:t>
    </dgm:pt>
    <dgm:pt modelId="{B21CD2AD-656F-4507-AE92-66108744F98B}">
      <dgm:prSet custT="1"/>
      <dgm:spPr/>
      <dgm:t>
        <a:bodyPr vert="vert270"/>
        <a:lstStyle/>
        <a:p>
          <a:r>
            <a:rPr lang="en-GB" sz="1050" dirty="0" smtClean="0"/>
            <a:t>Professional networks</a:t>
          </a:r>
          <a:endParaRPr lang="en-GB" sz="1050" dirty="0"/>
        </a:p>
      </dgm:t>
    </dgm:pt>
    <dgm:pt modelId="{0F117B70-29CA-4096-AE6F-408938F4D3F9}" type="parTrans" cxnId="{281806C1-A9C3-46FE-BA82-8B8EF373E083}">
      <dgm:prSet/>
      <dgm:spPr/>
      <dgm:t>
        <a:bodyPr/>
        <a:lstStyle/>
        <a:p>
          <a:endParaRPr lang="en-GB" sz="2000"/>
        </a:p>
      </dgm:t>
    </dgm:pt>
    <dgm:pt modelId="{AF3F3B4C-8B7B-49C3-A3BB-D9F94D425188}" type="sibTrans" cxnId="{281806C1-A9C3-46FE-BA82-8B8EF373E083}">
      <dgm:prSet/>
      <dgm:spPr/>
      <dgm:t>
        <a:bodyPr/>
        <a:lstStyle/>
        <a:p>
          <a:endParaRPr lang="en-GB" sz="2000"/>
        </a:p>
      </dgm:t>
    </dgm:pt>
    <dgm:pt modelId="{D4502AEA-6421-4B17-ABBC-6C015CE1590F}">
      <dgm:prSet custT="1"/>
      <dgm:spPr/>
      <dgm:t>
        <a:bodyPr vert="vert270"/>
        <a:lstStyle/>
        <a:p>
          <a:r>
            <a:rPr lang="en-GB" sz="1050" dirty="0" smtClean="0"/>
            <a:t>NHS England </a:t>
          </a:r>
          <a:endParaRPr lang="en-GB" sz="1050" dirty="0"/>
        </a:p>
      </dgm:t>
    </dgm:pt>
    <dgm:pt modelId="{206F47B2-909E-4F3E-B5A5-11ED5A29AE99}" type="parTrans" cxnId="{762B018B-6CC8-4784-8CF0-7F619A1B093B}">
      <dgm:prSet/>
      <dgm:spPr/>
      <dgm:t>
        <a:bodyPr/>
        <a:lstStyle/>
        <a:p>
          <a:endParaRPr lang="en-GB" sz="2000"/>
        </a:p>
      </dgm:t>
    </dgm:pt>
    <dgm:pt modelId="{FE7B71D6-D27F-4908-8A90-6D0C69C0833F}" type="sibTrans" cxnId="{762B018B-6CC8-4784-8CF0-7F619A1B093B}">
      <dgm:prSet/>
      <dgm:spPr/>
      <dgm:t>
        <a:bodyPr/>
        <a:lstStyle/>
        <a:p>
          <a:endParaRPr lang="en-GB" sz="2000"/>
        </a:p>
      </dgm:t>
    </dgm:pt>
    <dgm:pt modelId="{B8E53953-541B-4DFD-A36E-61C79A621F2B}">
      <dgm:prSet custT="1"/>
      <dgm:spPr/>
      <dgm:t>
        <a:bodyPr vert="vert270"/>
        <a:lstStyle/>
        <a:p>
          <a:r>
            <a:rPr lang="en-GB" sz="1050" dirty="0" smtClean="0"/>
            <a:t>Patient Safety Domain (5) Team</a:t>
          </a:r>
          <a:endParaRPr lang="en-GB" sz="1050" dirty="0"/>
        </a:p>
      </dgm:t>
    </dgm:pt>
    <dgm:pt modelId="{0C932F39-0B20-41DA-BFCE-F52F1E2DC13B}" type="parTrans" cxnId="{0C1A5C4A-5444-4105-85D5-21A2F4CC4F3B}">
      <dgm:prSet/>
      <dgm:spPr/>
      <dgm:t>
        <a:bodyPr/>
        <a:lstStyle/>
        <a:p>
          <a:endParaRPr lang="en-GB" sz="2000"/>
        </a:p>
      </dgm:t>
    </dgm:pt>
    <dgm:pt modelId="{B49918FA-D415-44DD-A9E0-330083843118}" type="sibTrans" cxnId="{0C1A5C4A-5444-4105-85D5-21A2F4CC4F3B}">
      <dgm:prSet/>
      <dgm:spPr/>
      <dgm:t>
        <a:bodyPr/>
        <a:lstStyle/>
        <a:p>
          <a:endParaRPr lang="en-GB" sz="2000"/>
        </a:p>
      </dgm:t>
    </dgm:pt>
    <dgm:pt modelId="{4F0240F8-FE94-43FA-AC79-BB80DC0BF68B}">
      <dgm:prSet custT="1"/>
      <dgm:spPr/>
      <dgm:t>
        <a:bodyPr vert="vert270"/>
        <a:lstStyle/>
        <a:p>
          <a:r>
            <a:rPr lang="en-GB" sz="1050" dirty="0" smtClean="0"/>
            <a:t>NRLS Operational Team at Imperial</a:t>
          </a:r>
          <a:endParaRPr lang="en-GB" sz="1050" dirty="0"/>
        </a:p>
      </dgm:t>
    </dgm:pt>
    <dgm:pt modelId="{334C1B6F-C155-4BB4-87DC-2F22B1D27C88}" type="parTrans" cxnId="{5F3FE8BB-DB4B-420D-AD71-607893D72527}">
      <dgm:prSet/>
      <dgm:spPr/>
      <dgm:t>
        <a:bodyPr/>
        <a:lstStyle/>
        <a:p>
          <a:endParaRPr lang="en-GB" sz="2000"/>
        </a:p>
      </dgm:t>
    </dgm:pt>
    <dgm:pt modelId="{1A1E4F76-0902-4834-ADE9-AF3C1D390108}" type="sibTrans" cxnId="{5F3FE8BB-DB4B-420D-AD71-607893D72527}">
      <dgm:prSet/>
      <dgm:spPr/>
      <dgm:t>
        <a:bodyPr/>
        <a:lstStyle/>
        <a:p>
          <a:endParaRPr lang="en-GB" sz="2000"/>
        </a:p>
      </dgm:t>
    </dgm:pt>
    <dgm:pt modelId="{48A271DC-FFC2-42F7-93BB-A9F3473143C2}">
      <dgm:prSet phldrT="[Text]" custT="1"/>
      <dgm:spPr>
        <a:ln>
          <a:solidFill>
            <a:schemeClr val="bg1"/>
          </a:solidFill>
        </a:ln>
      </dgm:spPr>
      <dgm:t>
        <a:bodyPr/>
        <a:lstStyle/>
        <a:p>
          <a:r>
            <a:rPr lang="en-GB" sz="600" dirty="0" smtClean="0"/>
            <a:t>Patients</a:t>
          </a:r>
          <a:endParaRPr lang="en-GB" sz="600" dirty="0"/>
        </a:p>
      </dgm:t>
    </dgm:pt>
    <dgm:pt modelId="{A174945F-2609-4016-8A56-5827ECB30D35}" type="parTrans" cxnId="{99C553FF-83C6-4DC7-8D4B-A4D3477CF255}">
      <dgm:prSet/>
      <dgm:spPr/>
      <dgm:t>
        <a:bodyPr/>
        <a:lstStyle/>
        <a:p>
          <a:endParaRPr lang="en-GB" sz="2000"/>
        </a:p>
      </dgm:t>
    </dgm:pt>
    <dgm:pt modelId="{4F74346F-932F-41B6-B79C-941C33F36EDE}" type="sibTrans" cxnId="{99C553FF-83C6-4DC7-8D4B-A4D3477CF255}">
      <dgm:prSet/>
      <dgm:spPr/>
      <dgm:t>
        <a:bodyPr/>
        <a:lstStyle/>
        <a:p>
          <a:endParaRPr lang="en-GB" sz="2000"/>
        </a:p>
      </dgm:t>
    </dgm:pt>
    <dgm:pt modelId="{7379E3E9-8A79-4030-B27C-0C32C392FA79}">
      <dgm:prSet custT="1"/>
      <dgm:spPr>
        <a:ln>
          <a:solidFill>
            <a:schemeClr val="bg1"/>
          </a:solidFill>
        </a:ln>
      </dgm:spPr>
      <dgm:t>
        <a:bodyPr/>
        <a:lstStyle/>
        <a:p>
          <a:r>
            <a:rPr lang="en-GB" sz="600" dirty="0" smtClean="0"/>
            <a:t>NHS trusts</a:t>
          </a:r>
          <a:endParaRPr lang="en-GB" sz="600" dirty="0"/>
        </a:p>
      </dgm:t>
    </dgm:pt>
    <dgm:pt modelId="{D0D17C8E-E47D-43FA-9F2A-D01AD3C4A210}" type="parTrans" cxnId="{FE24F16D-922E-4642-89E6-A2C4278006B3}">
      <dgm:prSet/>
      <dgm:spPr/>
      <dgm:t>
        <a:bodyPr/>
        <a:lstStyle/>
        <a:p>
          <a:endParaRPr lang="en-GB" sz="2000"/>
        </a:p>
      </dgm:t>
    </dgm:pt>
    <dgm:pt modelId="{D07856F6-EEFF-4E44-B0F9-53918298C20A}" type="sibTrans" cxnId="{FE24F16D-922E-4642-89E6-A2C4278006B3}">
      <dgm:prSet/>
      <dgm:spPr/>
      <dgm:t>
        <a:bodyPr/>
        <a:lstStyle/>
        <a:p>
          <a:endParaRPr lang="en-GB" sz="2000"/>
        </a:p>
      </dgm:t>
    </dgm:pt>
    <dgm:pt modelId="{FFFDBA0F-65C8-44AD-8C06-BAD2CC78C011}">
      <dgm:prSet custT="1"/>
      <dgm:spPr>
        <a:ln>
          <a:solidFill>
            <a:schemeClr val="bg1"/>
          </a:solidFill>
        </a:ln>
      </dgm:spPr>
      <dgm:t>
        <a:bodyPr/>
        <a:lstStyle/>
        <a:p>
          <a:r>
            <a:rPr lang="en-GB" sz="600" dirty="0" smtClean="0"/>
            <a:t>Independent sector</a:t>
          </a:r>
          <a:endParaRPr lang="en-GB" sz="600" dirty="0"/>
        </a:p>
      </dgm:t>
    </dgm:pt>
    <dgm:pt modelId="{5E2299E4-4EE6-49B2-8194-F0A61C68AA2A}" type="parTrans" cxnId="{85F4983A-604A-4918-8FFB-B2C2BF83C8B7}">
      <dgm:prSet/>
      <dgm:spPr/>
      <dgm:t>
        <a:bodyPr/>
        <a:lstStyle/>
        <a:p>
          <a:endParaRPr lang="en-GB" sz="2000"/>
        </a:p>
      </dgm:t>
    </dgm:pt>
    <dgm:pt modelId="{10EDA286-A5CA-4C6F-BA41-1E7E9E10E334}" type="sibTrans" cxnId="{85F4983A-604A-4918-8FFB-B2C2BF83C8B7}">
      <dgm:prSet/>
      <dgm:spPr/>
      <dgm:t>
        <a:bodyPr/>
        <a:lstStyle/>
        <a:p>
          <a:endParaRPr lang="en-GB" sz="2000"/>
        </a:p>
      </dgm:t>
    </dgm:pt>
    <dgm:pt modelId="{F1999CB1-2F88-41BB-BB08-9CF355B191BF}">
      <dgm:prSet custT="1"/>
      <dgm:spPr>
        <a:ln>
          <a:solidFill>
            <a:schemeClr val="bg1"/>
          </a:solidFill>
        </a:ln>
      </dgm:spPr>
      <dgm:t>
        <a:bodyPr/>
        <a:lstStyle/>
        <a:p>
          <a:r>
            <a:rPr lang="en-GB" sz="600" dirty="0" smtClean="0"/>
            <a:t>Primary Care</a:t>
          </a:r>
          <a:endParaRPr lang="en-GB" sz="600" dirty="0"/>
        </a:p>
      </dgm:t>
    </dgm:pt>
    <dgm:pt modelId="{CEF0A623-1544-4B16-B76E-047DD7994FEA}" type="parTrans" cxnId="{FE33A49E-65EE-49C0-BD3E-D7C0839DBE03}">
      <dgm:prSet/>
      <dgm:spPr/>
      <dgm:t>
        <a:bodyPr/>
        <a:lstStyle/>
        <a:p>
          <a:endParaRPr lang="en-GB" sz="2000"/>
        </a:p>
      </dgm:t>
    </dgm:pt>
    <dgm:pt modelId="{88A5B9AB-CEEA-447F-A915-F62EDBB5F73A}" type="sibTrans" cxnId="{FE33A49E-65EE-49C0-BD3E-D7C0839DBE03}">
      <dgm:prSet/>
      <dgm:spPr/>
      <dgm:t>
        <a:bodyPr/>
        <a:lstStyle/>
        <a:p>
          <a:endParaRPr lang="en-GB" sz="2000"/>
        </a:p>
      </dgm:t>
    </dgm:pt>
    <dgm:pt modelId="{E29CD1AC-FF7C-467A-94E4-21B12262278D}">
      <dgm:prSet custT="1"/>
      <dgm:spPr>
        <a:ln>
          <a:solidFill>
            <a:schemeClr val="bg1"/>
          </a:solidFill>
        </a:ln>
      </dgm:spPr>
      <dgm:t>
        <a:bodyPr/>
        <a:lstStyle/>
        <a:p>
          <a:r>
            <a:rPr lang="en-GB" sz="600" dirty="0" smtClean="0"/>
            <a:t>Community care</a:t>
          </a:r>
          <a:endParaRPr lang="en-GB" sz="600" dirty="0"/>
        </a:p>
      </dgm:t>
    </dgm:pt>
    <dgm:pt modelId="{905C1544-5182-4E0C-AD99-1EE28EC8E86C}" type="parTrans" cxnId="{6880F4A9-EE58-4CD5-8DD1-20D8C5851806}">
      <dgm:prSet/>
      <dgm:spPr/>
      <dgm:t>
        <a:bodyPr/>
        <a:lstStyle/>
        <a:p>
          <a:endParaRPr lang="en-GB" sz="2000"/>
        </a:p>
      </dgm:t>
    </dgm:pt>
    <dgm:pt modelId="{73E69CD4-D81A-4E37-BAE0-B871853D3C63}" type="sibTrans" cxnId="{6880F4A9-EE58-4CD5-8DD1-20D8C5851806}">
      <dgm:prSet/>
      <dgm:spPr/>
      <dgm:t>
        <a:bodyPr/>
        <a:lstStyle/>
        <a:p>
          <a:endParaRPr lang="en-GB" sz="2000"/>
        </a:p>
      </dgm:t>
    </dgm:pt>
    <dgm:pt modelId="{30820CC5-62DC-4CF2-9C19-D3E98F804F49}">
      <dgm:prSet custT="1"/>
      <dgm:spPr>
        <a:ln>
          <a:solidFill>
            <a:schemeClr val="bg1"/>
          </a:solidFill>
        </a:ln>
      </dgm:spPr>
      <dgm:t>
        <a:bodyPr/>
        <a:lstStyle/>
        <a:p>
          <a:r>
            <a:rPr lang="en-GB" sz="600" dirty="0" smtClean="0"/>
            <a:t>Other NHS delivery (prisons, local authorities </a:t>
          </a:r>
          <a:r>
            <a:rPr lang="en-GB" sz="600" dirty="0" err="1" smtClean="0"/>
            <a:t>etc</a:t>
          </a:r>
          <a:r>
            <a:rPr lang="en-GB" sz="600" dirty="0" smtClean="0"/>
            <a:t>)</a:t>
          </a:r>
          <a:endParaRPr lang="en-GB" sz="600" dirty="0"/>
        </a:p>
      </dgm:t>
    </dgm:pt>
    <dgm:pt modelId="{1FB4AF70-EBEC-4382-8413-04BFDA7CA9E4}" type="parTrans" cxnId="{3CC35037-53A4-4A77-95FF-38C61723A5D1}">
      <dgm:prSet/>
      <dgm:spPr/>
      <dgm:t>
        <a:bodyPr/>
        <a:lstStyle/>
        <a:p>
          <a:endParaRPr lang="en-GB" sz="2000"/>
        </a:p>
      </dgm:t>
    </dgm:pt>
    <dgm:pt modelId="{59B11CD2-4661-4BA6-8BD4-981642151AD8}" type="sibTrans" cxnId="{3CC35037-53A4-4A77-95FF-38C61723A5D1}">
      <dgm:prSet/>
      <dgm:spPr/>
      <dgm:t>
        <a:bodyPr/>
        <a:lstStyle/>
        <a:p>
          <a:endParaRPr lang="en-GB" sz="2000"/>
        </a:p>
      </dgm:t>
    </dgm:pt>
    <dgm:pt modelId="{54AD232B-D300-4C6B-8299-24FBC9657512}">
      <dgm:prSet phldrT="[Text]" custT="1"/>
      <dgm:spPr>
        <a:ln>
          <a:solidFill>
            <a:schemeClr val="bg1"/>
          </a:solidFill>
        </a:ln>
      </dgm:spPr>
      <dgm:t>
        <a:bodyPr/>
        <a:lstStyle/>
        <a:p>
          <a:r>
            <a:rPr lang="en-GB" sz="600" dirty="0" smtClean="0"/>
            <a:t>Carers</a:t>
          </a:r>
          <a:endParaRPr lang="en-GB" sz="600" dirty="0"/>
        </a:p>
      </dgm:t>
    </dgm:pt>
    <dgm:pt modelId="{7F71B2E5-586F-4E98-8AB5-D45E4465815A}" type="parTrans" cxnId="{EBDBC34F-33F7-4684-9197-329E983E54EB}">
      <dgm:prSet/>
      <dgm:spPr/>
      <dgm:t>
        <a:bodyPr/>
        <a:lstStyle/>
        <a:p>
          <a:endParaRPr lang="en-GB" sz="2000"/>
        </a:p>
      </dgm:t>
    </dgm:pt>
    <dgm:pt modelId="{A96BB275-E7AF-45E6-93F6-F43C329175D6}" type="sibTrans" cxnId="{EBDBC34F-33F7-4684-9197-329E983E54EB}">
      <dgm:prSet/>
      <dgm:spPr/>
      <dgm:t>
        <a:bodyPr/>
        <a:lstStyle/>
        <a:p>
          <a:endParaRPr lang="en-GB" sz="2000"/>
        </a:p>
      </dgm:t>
    </dgm:pt>
    <dgm:pt modelId="{D761BF99-6AF6-4769-A444-ABB21E04ED4D}">
      <dgm:prSet custT="1"/>
      <dgm:spPr>
        <a:ln>
          <a:solidFill>
            <a:schemeClr val="bg1"/>
          </a:solidFill>
        </a:ln>
      </dgm:spPr>
      <dgm:t>
        <a:bodyPr/>
        <a:lstStyle/>
        <a:p>
          <a:r>
            <a:rPr lang="en-GB" sz="600" dirty="0" smtClean="0"/>
            <a:t>Clinical </a:t>
          </a:r>
          <a:r>
            <a:rPr lang="en-GB" sz="600" dirty="0" err="1" smtClean="0"/>
            <a:t>Commis’ing</a:t>
          </a:r>
          <a:r>
            <a:rPr lang="en-GB" sz="600" dirty="0" smtClean="0"/>
            <a:t> Groups</a:t>
          </a:r>
          <a:endParaRPr lang="en-GB" sz="600" dirty="0"/>
        </a:p>
      </dgm:t>
    </dgm:pt>
    <dgm:pt modelId="{B9CEB865-2848-4D68-BE4B-8558EC145243}" type="parTrans" cxnId="{61D5D924-DF6A-4988-9344-A5265372B9C9}">
      <dgm:prSet/>
      <dgm:spPr/>
      <dgm:t>
        <a:bodyPr/>
        <a:lstStyle/>
        <a:p>
          <a:endParaRPr lang="en-GB" sz="2000"/>
        </a:p>
      </dgm:t>
    </dgm:pt>
    <dgm:pt modelId="{F70444BD-52DC-4200-A94B-B405452ECA30}" type="sibTrans" cxnId="{61D5D924-DF6A-4988-9344-A5265372B9C9}">
      <dgm:prSet/>
      <dgm:spPr/>
      <dgm:t>
        <a:bodyPr/>
        <a:lstStyle/>
        <a:p>
          <a:endParaRPr lang="en-GB" sz="2000"/>
        </a:p>
      </dgm:t>
    </dgm:pt>
    <dgm:pt modelId="{220B2130-6C7D-4E5A-9AD8-CD1A25C3F7C7}">
      <dgm:prSet custT="1"/>
      <dgm:spPr>
        <a:ln>
          <a:solidFill>
            <a:schemeClr val="bg1"/>
          </a:solidFill>
        </a:ln>
      </dgm:spPr>
      <dgm:t>
        <a:bodyPr/>
        <a:lstStyle/>
        <a:p>
          <a:r>
            <a:rPr lang="en-GB" sz="600" smtClean="0"/>
            <a:t>Clinical Support Units</a:t>
          </a:r>
          <a:endParaRPr lang="en-GB" sz="600"/>
        </a:p>
      </dgm:t>
    </dgm:pt>
    <dgm:pt modelId="{E6D0BAAD-FF4A-446C-A778-F37277EC6ECE}" type="parTrans" cxnId="{61F298A2-D87B-45A2-BEC6-A244750205A7}">
      <dgm:prSet/>
      <dgm:spPr/>
      <dgm:t>
        <a:bodyPr/>
        <a:lstStyle/>
        <a:p>
          <a:endParaRPr lang="en-GB" sz="2000"/>
        </a:p>
      </dgm:t>
    </dgm:pt>
    <dgm:pt modelId="{23854ECD-9770-4D64-B806-7B7A980431D6}" type="sibTrans" cxnId="{61F298A2-D87B-45A2-BEC6-A244750205A7}">
      <dgm:prSet/>
      <dgm:spPr/>
      <dgm:t>
        <a:bodyPr/>
        <a:lstStyle/>
        <a:p>
          <a:endParaRPr lang="en-GB" sz="2000"/>
        </a:p>
      </dgm:t>
    </dgm:pt>
    <dgm:pt modelId="{A7737E9C-EC53-4249-B093-7249D1F9D7E2}">
      <dgm:prSet custT="1"/>
      <dgm:spPr>
        <a:ln>
          <a:solidFill>
            <a:schemeClr val="bg1"/>
          </a:solidFill>
        </a:ln>
      </dgm:spPr>
      <dgm:t>
        <a:bodyPr/>
        <a:lstStyle/>
        <a:p>
          <a:r>
            <a:rPr lang="en-GB" sz="600" dirty="0" smtClean="0"/>
            <a:t>NHS England Specialised </a:t>
          </a:r>
          <a:r>
            <a:rPr lang="en-GB" sz="600" dirty="0" err="1" smtClean="0"/>
            <a:t>Commis’ning</a:t>
          </a:r>
          <a:endParaRPr lang="en-GB" sz="600" dirty="0"/>
        </a:p>
      </dgm:t>
    </dgm:pt>
    <dgm:pt modelId="{49CBB46B-6204-4F84-BA1C-741DDA0C789C}" type="parTrans" cxnId="{710DFAC6-784B-405E-83F0-46D4BD11BB58}">
      <dgm:prSet/>
      <dgm:spPr/>
      <dgm:t>
        <a:bodyPr/>
        <a:lstStyle/>
        <a:p>
          <a:endParaRPr lang="en-GB" sz="2000"/>
        </a:p>
      </dgm:t>
    </dgm:pt>
    <dgm:pt modelId="{C3740FE2-901A-49B7-AF4F-A6294FC499AF}" type="sibTrans" cxnId="{710DFAC6-784B-405E-83F0-46D4BD11BB58}">
      <dgm:prSet/>
      <dgm:spPr/>
      <dgm:t>
        <a:bodyPr/>
        <a:lstStyle/>
        <a:p>
          <a:endParaRPr lang="en-GB" sz="2000"/>
        </a:p>
      </dgm:t>
    </dgm:pt>
    <dgm:pt modelId="{7B650B7D-A2B5-405A-A44D-1A3CB08D4356}">
      <dgm:prSet custT="1"/>
      <dgm:spPr>
        <a:ln>
          <a:solidFill>
            <a:schemeClr val="bg1"/>
          </a:solidFill>
        </a:ln>
      </dgm:spPr>
      <dgm:t>
        <a:bodyPr/>
        <a:lstStyle/>
        <a:p>
          <a:r>
            <a:rPr lang="en-GB" sz="600" smtClean="0"/>
            <a:t>LATs</a:t>
          </a:r>
          <a:endParaRPr lang="en-GB" sz="600"/>
        </a:p>
      </dgm:t>
    </dgm:pt>
    <dgm:pt modelId="{584C72F3-0BB7-4B7D-ADE9-7EA94BE1C1B0}" type="parTrans" cxnId="{365CD97A-FC50-457A-83E2-16308E1FED7C}">
      <dgm:prSet/>
      <dgm:spPr/>
      <dgm:t>
        <a:bodyPr/>
        <a:lstStyle/>
        <a:p>
          <a:endParaRPr lang="en-GB" sz="2000"/>
        </a:p>
      </dgm:t>
    </dgm:pt>
    <dgm:pt modelId="{F48B8B93-BDEA-4B0D-8F18-C8862B7B2E7D}" type="sibTrans" cxnId="{365CD97A-FC50-457A-83E2-16308E1FED7C}">
      <dgm:prSet/>
      <dgm:spPr/>
      <dgm:t>
        <a:bodyPr/>
        <a:lstStyle/>
        <a:p>
          <a:endParaRPr lang="en-GB" sz="2000"/>
        </a:p>
      </dgm:t>
    </dgm:pt>
    <dgm:pt modelId="{443B8AE7-B8F6-437D-84B8-CDC055B2227A}">
      <dgm:prSet custT="1"/>
      <dgm:spPr>
        <a:ln>
          <a:solidFill>
            <a:schemeClr val="bg1"/>
          </a:solidFill>
        </a:ln>
      </dgm:spPr>
      <dgm:t>
        <a:bodyPr/>
        <a:lstStyle/>
        <a:p>
          <a:r>
            <a:rPr lang="en-GB" sz="600" smtClean="0"/>
            <a:t>Department of Health</a:t>
          </a:r>
          <a:endParaRPr lang="en-GB" sz="600" dirty="0"/>
        </a:p>
      </dgm:t>
    </dgm:pt>
    <dgm:pt modelId="{AEEE5726-8F83-475C-9D5F-0553F33DEC9B}" type="parTrans" cxnId="{F3968CB0-8BA6-47DF-922A-D28AF57D194A}">
      <dgm:prSet/>
      <dgm:spPr/>
      <dgm:t>
        <a:bodyPr/>
        <a:lstStyle/>
        <a:p>
          <a:endParaRPr lang="en-GB" sz="2000"/>
        </a:p>
      </dgm:t>
    </dgm:pt>
    <dgm:pt modelId="{99930B43-EC54-4885-88AB-DFDE9E99FEFA}" type="sibTrans" cxnId="{F3968CB0-8BA6-47DF-922A-D28AF57D194A}">
      <dgm:prSet/>
      <dgm:spPr/>
      <dgm:t>
        <a:bodyPr/>
        <a:lstStyle/>
        <a:p>
          <a:endParaRPr lang="en-GB" sz="2000"/>
        </a:p>
      </dgm:t>
    </dgm:pt>
    <dgm:pt modelId="{AB29FB81-8CE6-46B5-A0BB-66E65D5E5AD6}">
      <dgm:prSet custT="1"/>
      <dgm:spPr>
        <a:ln>
          <a:solidFill>
            <a:schemeClr val="bg1"/>
          </a:solidFill>
        </a:ln>
      </dgm:spPr>
      <dgm:t>
        <a:bodyPr/>
        <a:lstStyle/>
        <a:p>
          <a:r>
            <a:rPr lang="en-GB" sz="600" smtClean="0"/>
            <a:t>Welsh Assembly Government</a:t>
          </a:r>
          <a:endParaRPr lang="en-GB" sz="600" dirty="0"/>
        </a:p>
      </dgm:t>
    </dgm:pt>
    <dgm:pt modelId="{110883F5-1918-4165-9E69-A82B903A1ACE}" type="parTrans" cxnId="{3EDBFC92-B752-4B6F-BF94-0653D9A377B7}">
      <dgm:prSet/>
      <dgm:spPr/>
      <dgm:t>
        <a:bodyPr/>
        <a:lstStyle/>
        <a:p>
          <a:endParaRPr lang="en-GB" sz="2000"/>
        </a:p>
      </dgm:t>
    </dgm:pt>
    <dgm:pt modelId="{93CB5E35-9CC8-49A2-8090-41FB1CF7B7AB}" type="sibTrans" cxnId="{3EDBFC92-B752-4B6F-BF94-0653D9A377B7}">
      <dgm:prSet/>
      <dgm:spPr/>
      <dgm:t>
        <a:bodyPr/>
        <a:lstStyle/>
        <a:p>
          <a:endParaRPr lang="en-GB" sz="2000"/>
        </a:p>
      </dgm:t>
    </dgm:pt>
    <dgm:pt modelId="{50AA9CDE-4667-4A0E-A6B4-B323AB8B30BD}">
      <dgm:prSet custT="1"/>
      <dgm:spPr>
        <a:ln>
          <a:solidFill>
            <a:schemeClr val="bg1"/>
          </a:solidFill>
        </a:ln>
      </dgm:spPr>
      <dgm:t>
        <a:bodyPr/>
        <a:lstStyle/>
        <a:p>
          <a:r>
            <a:rPr lang="en-GB" sz="600" smtClean="0"/>
            <a:t>Scottish Government</a:t>
          </a:r>
          <a:endParaRPr lang="en-GB" sz="600"/>
        </a:p>
      </dgm:t>
    </dgm:pt>
    <dgm:pt modelId="{BA583831-71B1-42D2-92F8-C834C1A39B1F}" type="parTrans" cxnId="{25F6FEED-D01A-4261-A3A9-34FEA22B859E}">
      <dgm:prSet/>
      <dgm:spPr/>
      <dgm:t>
        <a:bodyPr/>
        <a:lstStyle/>
        <a:p>
          <a:endParaRPr lang="en-GB" sz="2000"/>
        </a:p>
      </dgm:t>
    </dgm:pt>
    <dgm:pt modelId="{9B13FE58-C9A7-496B-8188-F7494EBD725C}" type="sibTrans" cxnId="{25F6FEED-D01A-4261-A3A9-34FEA22B859E}">
      <dgm:prSet/>
      <dgm:spPr/>
      <dgm:t>
        <a:bodyPr/>
        <a:lstStyle/>
        <a:p>
          <a:endParaRPr lang="en-GB" sz="2000"/>
        </a:p>
      </dgm:t>
    </dgm:pt>
    <dgm:pt modelId="{0A9CDFA2-A7AF-45BE-BE33-53BBC9E68FCB}">
      <dgm:prSet custT="1"/>
      <dgm:spPr>
        <a:ln>
          <a:solidFill>
            <a:schemeClr val="bg1"/>
          </a:solidFill>
        </a:ln>
      </dgm:spPr>
      <dgm:t>
        <a:bodyPr/>
        <a:lstStyle/>
        <a:p>
          <a:r>
            <a:rPr lang="en-GB" sz="600" smtClean="0"/>
            <a:t>Northern Ireland Government</a:t>
          </a:r>
          <a:endParaRPr lang="en-GB" sz="600"/>
        </a:p>
      </dgm:t>
    </dgm:pt>
    <dgm:pt modelId="{B2CF0F1A-0923-41CC-BC96-9EDBD1B9E81C}" type="parTrans" cxnId="{DCE605CD-3A11-4C93-9488-8788C5ED5737}">
      <dgm:prSet/>
      <dgm:spPr/>
      <dgm:t>
        <a:bodyPr/>
        <a:lstStyle/>
        <a:p>
          <a:endParaRPr lang="en-GB" sz="2000"/>
        </a:p>
      </dgm:t>
    </dgm:pt>
    <dgm:pt modelId="{4A58CBBB-6D16-49D0-B7D6-F67A6068DE2F}" type="sibTrans" cxnId="{DCE605CD-3A11-4C93-9488-8788C5ED5737}">
      <dgm:prSet/>
      <dgm:spPr/>
      <dgm:t>
        <a:bodyPr/>
        <a:lstStyle/>
        <a:p>
          <a:endParaRPr lang="en-GB" sz="2000"/>
        </a:p>
      </dgm:t>
    </dgm:pt>
    <dgm:pt modelId="{F21AE6D3-E139-46C7-B75A-F9F3C33C0374}">
      <dgm:prSet custT="1"/>
      <dgm:spPr>
        <a:ln>
          <a:solidFill>
            <a:schemeClr val="bg1"/>
          </a:solidFill>
        </a:ln>
      </dgm:spPr>
      <dgm:t>
        <a:bodyPr/>
        <a:lstStyle/>
        <a:p>
          <a:r>
            <a:rPr lang="en-GB" sz="600" dirty="0" err="1" smtClean="0"/>
            <a:t>Datix</a:t>
          </a:r>
          <a:endParaRPr lang="en-GB" sz="600" dirty="0"/>
        </a:p>
      </dgm:t>
    </dgm:pt>
    <dgm:pt modelId="{855C6F48-02AB-44F1-8560-0574CF1D1348}" type="parTrans" cxnId="{8588D1E7-3866-4DDD-9A7C-3245815EE19E}">
      <dgm:prSet/>
      <dgm:spPr/>
      <dgm:t>
        <a:bodyPr/>
        <a:lstStyle/>
        <a:p>
          <a:endParaRPr lang="en-GB" sz="2000"/>
        </a:p>
      </dgm:t>
    </dgm:pt>
    <dgm:pt modelId="{2FB701EA-19D0-4C27-B4DE-5B4BCF5D005E}" type="sibTrans" cxnId="{8588D1E7-3866-4DDD-9A7C-3245815EE19E}">
      <dgm:prSet/>
      <dgm:spPr/>
      <dgm:t>
        <a:bodyPr/>
        <a:lstStyle/>
        <a:p>
          <a:endParaRPr lang="en-GB" sz="2000"/>
        </a:p>
      </dgm:t>
    </dgm:pt>
    <dgm:pt modelId="{60793B33-1F25-4D23-9C79-349FEB9B89E9}">
      <dgm:prSet custT="1"/>
      <dgm:spPr>
        <a:ln>
          <a:solidFill>
            <a:schemeClr val="bg1"/>
          </a:solidFill>
        </a:ln>
      </dgm:spPr>
      <dgm:t>
        <a:bodyPr/>
        <a:lstStyle/>
        <a:p>
          <a:r>
            <a:rPr lang="en-GB" sz="600" dirty="0" smtClean="0"/>
            <a:t>Ulysses</a:t>
          </a:r>
          <a:endParaRPr lang="en-GB" sz="600" dirty="0"/>
        </a:p>
      </dgm:t>
    </dgm:pt>
    <dgm:pt modelId="{2C966DDA-6378-4A51-B4C8-096F0BEE9EAB}" type="parTrans" cxnId="{2812B454-B505-4E4E-A568-9DD508119CE0}">
      <dgm:prSet/>
      <dgm:spPr/>
      <dgm:t>
        <a:bodyPr/>
        <a:lstStyle/>
        <a:p>
          <a:endParaRPr lang="en-GB" sz="2000"/>
        </a:p>
      </dgm:t>
    </dgm:pt>
    <dgm:pt modelId="{412534A2-A197-4FC2-A7C0-3DCC09B6AF0F}" type="sibTrans" cxnId="{2812B454-B505-4E4E-A568-9DD508119CE0}">
      <dgm:prSet/>
      <dgm:spPr/>
      <dgm:t>
        <a:bodyPr/>
        <a:lstStyle/>
        <a:p>
          <a:endParaRPr lang="en-GB" sz="2000"/>
        </a:p>
      </dgm:t>
    </dgm:pt>
    <dgm:pt modelId="{69E89A6F-4AB5-4861-8640-A958B67E6304}">
      <dgm:prSet custT="1"/>
      <dgm:spPr>
        <a:ln>
          <a:solidFill>
            <a:schemeClr val="bg1"/>
          </a:solidFill>
        </a:ln>
      </dgm:spPr>
      <dgm:t>
        <a:bodyPr/>
        <a:lstStyle/>
        <a:p>
          <a:r>
            <a:rPr lang="en-GB" sz="600" dirty="0" smtClean="0"/>
            <a:t>Vantage</a:t>
          </a:r>
          <a:endParaRPr lang="en-GB" sz="600" dirty="0"/>
        </a:p>
      </dgm:t>
    </dgm:pt>
    <dgm:pt modelId="{4D20AE1D-28AB-4AC7-9D28-5AEED7233DFD}" type="parTrans" cxnId="{AE54238E-443B-4F1E-BB78-5321E027B166}">
      <dgm:prSet/>
      <dgm:spPr/>
      <dgm:t>
        <a:bodyPr/>
        <a:lstStyle/>
        <a:p>
          <a:endParaRPr lang="en-GB" sz="2000"/>
        </a:p>
      </dgm:t>
    </dgm:pt>
    <dgm:pt modelId="{35FAE8E4-335C-4AE8-AB81-9A416326894F}" type="sibTrans" cxnId="{AE54238E-443B-4F1E-BB78-5321E027B166}">
      <dgm:prSet/>
      <dgm:spPr/>
      <dgm:t>
        <a:bodyPr/>
        <a:lstStyle/>
        <a:p>
          <a:endParaRPr lang="en-GB" sz="2000"/>
        </a:p>
      </dgm:t>
    </dgm:pt>
    <dgm:pt modelId="{C159B61C-CE24-4AD5-B8B2-EAD3D2AFBB1A}">
      <dgm:prSet custT="1"/>
      <dgm:spPr>
        <a:ln>
          <a:solidFill>
            <a:schemeClr val="bg1"/>
          </a:solidFill>
        </a:ln>
      </dgm:spPr>
      <dgm:t>
        <a:bodyPr/>
        <a:lstStyle/>
        <a:p>
          <a:r>
            <a:rPr lang="en-GB" sz="600" dirty="0" smtClean="0"/>
            <a:t>Others…</a:t>
          </a:r>
          <a:endParaRPr lang="en-GB" sz="600" dirty="0"/>
        </a:p>
      </dgm:t>
    </dgm:pt>
    <dgm:pt modelId="{16F21CC1-3DE0-40FC-A448-AB33E0601246}" type="parTrans" cxnId="{520D3F3A-8478-45F3-920E-599A0A7FE42D}">
      <dgm:prSet/>
      <dgm:spPr/>
      <dgm:t>
        <a:bodyPr/>
        <a:lstStyle/>
        <a:p>
          <a:endParaRPr lang="en-GB" sz="2000"/>
        </a:p>
      </dgm:t>
    </dgm:pt>
    <dgm:pt modelId="{7123BC25-60F2-4A44-8A4A-54142D7F09C9}" type="sibTrans" cxnId="{520D3F3A-8478-45F3-920E-599A0A7FE42D}">
      <dgm:prSet/>
      <dgm:spPr/>
      <dgm:t>
        <a:bodyPr/>
        <a:lstStyle/>
        <a:p>
          <a:endParaRPr lang="en-GB" sz="2000"/>
        </a:p>
      </dgm:t>
    </dgm:pt>
    <dgm:pt modelId="{E79ACBE5-DE9F-43DD-9FE8-ED3D3AF654AC}">
      <dgm:prSet custT="1"/>
      <dgm:spPr>
        <a:ln>
          <a:solidFill>
            <a:schemeClr val="bg1"/>
          </a:solidFill>
        </a:ln>
      </dgm:spPr>
      <dgm:t>
        <a:bodyPr/>
        <a:lstStyle/>
        <a:p>
          <a:r>
            <a:rPr lang="en-GB" sz="600" dirty="0" smtClean="0"/>
            <a:t>NHS Litigation Authority</a:t>
          </a:r>
          <a:endParaRPr lang="en-GB" sz="600" dirty="0"/>
        </a:p>
      </dgm:t>
    </dgm:pt>
    <dgm:pt modelId="{F28EEC22-1590-4912-AB30-55FB1DF9DD18}" type="parTrans" cxnId="{BA4CB6F7-5887-4266-A7F5-4C68C3B251FC}">
      <dgm:prSet/>
      <dgm:spPr/>
      <dgm:t>
        <a:bodyPr/>
        <a:lstStyle/>
        <a:p>
          <a:endParaRPr lang="en-GB" sz="2000"/>
        </a:p>
      </dgm:t>
    </dgm:pt>
    <dgm:pt modelId="{341CA432-012B-457B-A191-3270D2FD943E}" type="sibTrans" cxnId="{BA4CB6F7-5887-4266-A7F5-4C68C3B251FC}">
      <dgm:prSet/>
      <dgm:spPr/>
      <dgm:t>
        <a:bodyPr/>
        <a:lstStyle/>
        <a:p>
          <a:endParaRPr lang="en-GB" sz="2000"/>
        </a:p>
      </dgm:t>
    </dgm:pt>
    <dgm:pt modelId="{A2527B0E-7E98-4A73-9D8C-E64D7DC4066E}">
      <dgm:prSet custT="1"/>
      <dgm:spPr>
        <a:ln>
          <a:solidFill>
            <a:schemeClr val="bg1"/>
          </a:solidFill>
        </a:ln>
      </dgm:spPr>
      <dgm:t>
        <a:bodyPr/>
        <a:lstStyle/>
        <a:p>
          <a:r>
            <a:rPr lang="en-GB" sz="600" dirty="0" smtClean="0"/>
            <a:t>Monitor, NHS TDA</a:t>
          </a:r>
          <a:endParaRPr lang="en-GB" sz="600" dirty="0"/>
        </a:p>
      </dgm:t>
    </dgm:pt>
    <dgm:pt modelId="{BE2E9284-AAC5-4770-9B28-46347DDDF3D8}" type="parTrans" cxnId="{4B7EF4A8-6C48-406C-9A38-DA3672A0B7A5}">
      <dgm:prSet/>
      <dgm:spPr/>
      <dgm:t>
        <a:bodyPr/>
        <a:lstStyle/>
        <a:p>
          <a:endParaRPr lang="en-GB" sz="2000"/>
        </a:p>
      </dgm:t>
    </dgm:pt>
    <dgm:pt modelId="{3F5C1110-15E4-4949-B90F-CA73623D7263}" type="sibTrans" cxnId="{4B7EF4A8-6C48-406C-9A38-DA3672A0B7A5}">
      <dgm:prSet/>
      <dgm:spPr/>
      <dgm:t>
        <a:bodyPr/>
        <a:lstStyle/>
        <a:p>
          <a:endParaRPr lang="en-GB" sz="2000"/>
        </a:p>
      </dgm:t>
    </dgm:pt>
    <dgm:pt modelId="{7E1FAEED-5AB1-4924-9050-14C970E1F528}">
      <dgm:prSet custT="1"/>
      <dgm:spPr>
        <a:ln>
          <a:solidFill>
            <a:schemeClr val="bg1"/>
          </a:solidFill>
        </a:ln>
      </dgm:spPr>
      <dgm:t>
        <a:bodyPr/>
        <a:lstStyle/>
        <a:p>
          <a:r>
            <a:rPr lang="en-GB" sz="600" dirty="0" smtClean="0"/>
            <a:t>HEE</a:t>
          </a:r>
          <a:endParaRPr lang="en-GB" sz="600" dirty="0"/>
        </a:p>
      </dgm:t>
    </dgm:pt>
    <dgm:pt modelId="{16A340AD-A9ED-4FF6-8BA2-5599FF1E0902}" type="parTrans" cxnId="{7521082C-80E3-4766-9EEF-BE551BF90225}">
      <dgm:prSet/>
      <dgm:spPr/>
      <dgm:t>
        <a:bodyPr/>
        <a:lstStyle/>
        <a:p>
          <a:endParaRPr lang="en-GB" sz="2000"/>
        </a:p>
      </dgm:t>
    </dgm:pt>
    <dgm:pt modelId="{090E7516-DC13-482C-8C45-274A1AED24B6}" type="sibTrans" cxnId="{7521082C-80E3-4766-9EEF-BE551BF90225}">
      <dgm:prSet/>
      <dgm:spPr/>
      <dgm:t>
        <a:bodyPr/>
        <a:lstStyle/>
        <a:p>
          <a:endParaRPr lang="en-GB" sz="2000"/>
        </a:p>
      </dgm:t>
    </dgm:pt>
    <dgm:pt modelId="{9D1BE194-F56F-41D0-9D76-CE453CFA0FE6}">
      <dgm:prSet custT="1"/>
      <dgm:spPr>
        <a:ln>
          <a:solidFill>
            <a:schemeClr val="bg1"/>
          </a:solidFill>
        </a:ln>
      </dgm:spPr>
      <dgm:t>
        <a:bodyPr/>
        <a:lstStyle/>
        <a:p>
          <a:r>
            <a:rPr lang="en-GB" sz="600" dirty="0" smtClean="0"/>
            <a:t>CQC</a:t>
          </a:r>
          <a:endParaRPr lang="en-GB" sz="600" dirty="0"/>
        </a:p>
      </dgm:t>
    </dgm:pt>
    <dgm:pt modelId="{044E7B91-2902-43C2-B73A-740DBAC1BFFE}" type="parTrans" cxnId="{6E39BAF4-29A6-40C8-965F-20C69104BD20}">
      <dgm:prSet/>
      <dgm:spPr/>
      <dgm:t>
        <a:bodyPr/>
        <a:lstStyle/>
        <a:p>
          <a:endParaRPr lang="en-GB" sz="2000"/>
        </a:p>
      </dgm:t>
    </dgm:pt>
    <dgm:pt modelId="{CE2B65DE-05CB-4E9D-8F9B-177EAEE11058}" type="sibTrans" cxnId="{6E39BAF4-29A6-40C8-965F-20C69104BD20}">
      <dgm:prSet/>
      <dgm:spPr/>
      <dgm:t>
        <a:bodyPr/>
        <a:lstStyle/>
        <a:p>
          <a:endParaRPr lang="en-GB" sz="2000"/>
        </a:p>
      </dgm:t>
    </dgm:pt>
    <dgm:pt modelId="{C970FFFE-A06B-4613-BB48-2015C6F4CFFF}">
      <dgm:prSet custT="1"/>
      <dgm:spPr>
        <a:ln>
          <a:solidFill>
            <a:schemeClr val="bg1"/>
          </a:solidFill>
        </a:ln>
      </dgm:spPr>
      <dgm:t>
        <a:bodyPr/>
        <a:lstStyle/>
        <a:p>
          <a:r>
            <a:rPr lang="en-GB" sz="600" dirty="0" smtClean="0"/>
            <a:t>Other NHS orgs: estates, SHOT, Confed, NHS BSA</a:t>
          </a:r>
          <a:endParaRPr lang="en-GB" sz="600" dirty="0"/>
        </a:p>
      </dgm:t>
    </dgm:pt>
    <dgm:pt modelId="{5B559D0B-A02D-4036-820C-C3ADF94F5C2D}" type="parTrans" cxnId="{967D1B65-E8B7-4685-A689-CAEF38C6F6A2}">
      <dgm:prSet/>
      <dgm:spPr/>
      <dgm:t>
        <a:bodyPr/>
        <a:lstStyle/>
        <a:p>
          <a:endParaRPr lang="en-GB" sz="2000"/>
        </a:p>
      </dgm:t>
    </dgm:pt>
    <dgm:pt modelId="{07699D36-D822-46CE-8EF1-9035EC5A65C6}" type="sibTrans" cxnId="{967D1B65-E8B7-4685-A689-CAEF38C6F6A2}">
      <dgm:prSet/>
      <dgm:spPr/>
      <dgm:t>
        <a:bodyPr/>
        <a:lstStyle/>
        <a:p>
          <a:endParaRPr lang="en-GB" sz="2000"/>
        </a:p>
      </dgm:t>
    </dgm:pt>
    <dgm:pt modelId="{63B9DBCB-0EB8-4167-A712-167A2CAF2B8F}">
      <dgm:prSet custT="1"/>
      <dgm:spPr>
        <a:ln>
          <a:solidFill>
            <a:schemeClr val="bg1"/>
          </a:solidFill>
        </a:ln>
      </dgm:spPr>
      <dgm:t>
        <a:bodyPr/>
        <a:lstStyle/>
        <a:p>
          <a:r>
            <a:rPr lang="en-GB" sz="600" dirty="0" smtClean="0"/>
            <a:t>Royal Colleges</a:t>
          </a:r>
          <a:endParaRPr lang="en-GB" sz="600" dirty="0"/>
        </a:p>
      </dgm:t>
    </dgm:pt>
    <dgm:pt modelId="{CDDC27B8-77AB-42F9-9901-FB4A872D67A5}" type="parTrans" cxnId="{9AF23957-EAEF-4230-B6A4-15596382F4CE}">
      <dgm:prSet/>
      <dgm:spPr/>
      <dgm:t>
        <a:bodyPr/>
        <a:lstStyle/>
        <a:p>
          <a:endParaRPr lang="en-GB" sz="2000"/>
        </a:p>
      </dgm:t>
    </dgm:pt>
    <dgm:pt modelId="{509EAF71-562A-4461-BCF0-DE661211377A}" type="sibTrans" cxnId="{9AF23957-EAEF-4230-B6A4-15596382F4CE}">
      <dgm:prSet/>
      <dgm:spPr/>
      <dgm:t>
        <a:bodyPr/>
        <a:lstStyle/>
        <a:p>
          <a:endParaRPr lang="en-GB" sz="2000"/>
        </a:p>
      </dgm:t>
    </dgm:pt>
    <dgm:pt modelId="{671DF84B-9459-48B8-9E8E-6C3DAC649C42}">
      <dgm:prSet custT="1"/>
      <dgm:spPr>
        <a:ln>
          <a:solidFill>
            <a:schemeClr val="bg1"/>
          </a:solidFill>
        </a:ln>
      </dgm:spPr>
      <dgm:t>
        <a:bodyPr/>
        <a:lstStyle/>
        <a:p>
          <a:r>
            <a:rPr lang="en-GB" sz="600" dirty="0" smtClean="0"/>
            <a:t>GMC</a:t>
          </a:r>
          <a:endParaRPr lang="en-GB" sz="600" dirty="0"/>
        </a:p>
      </dgm:t>
    </dgm:pt>
    <dgm:pt modelId="{AC629A99-EB36-4AAF-88FB-DED995B05BA3}" type="parTrans" cxnId="{D8AEABC4-5C10-4596-8D0D-2548F08022EE}">
      <dgm:prSet/>
      <dgm:spPr/>
      <dgm:t>
        <a:bodyPr/>
        <a:lstStyle/>
        <a:p>
          <a:endParaRPr lang="en-GB" sz="2000"/>
        </a:p>
      </dgm:t>
    </dgm:pt>
    <dgm:pt modelId="{044F8366-56D8-4A1D-B822-1FFC97F29B11}" type="sibTrans" cxnId="{D8AEABC4-5C10-4596-8D0D-2548F08022EE}">
      <dgm:prSet/>
      <dgm:spPr/>
      <dgm:t>
        <a:bodyPr/>
        <a:lstStyle/>
        <a:p>
          <a:endParaRPr lang="en-GB" sz="2000"/>
        </a:p>
      </dgm:t>
    </dgm:pt>
    <dgm:pt modelId="{E28FF7BF-58C9-40AD-AE4E-AE53A937B932}">
      <dgm:prSet custT="1"/>
      <dgm:spPr>
        <a:ln>
          <a:solidFill>
            <a:schemeClr val="bg1"/>
          </a:solidFill>
        </a:ln>
      </dgm:spPr>
      <dgm:t>
        <a:bodyPr/>
        <a:lstStyle/>
        <a:p>
          <a:r>
            <a:rPr lang="en-GB" sz="600" dirty="0" smtClean="0"/>
            <a:t>Medical Protection Society, Medical Defence Union, (and devolved counterparts)</a:t>
          </a:r>
          <a:endParaRPr lang="en-GB" sz="600" dirty="0"/>
        </a:p>
      </dgm:t>
    </dgm:pt>
    <dgm:pt modelId="{84269559-B133-442F-96F6-FB83E5B6ED2B}" type="parTrans" cxnId="{79F07217-05BE-4141-86A2-B70418D87F6F}">
      <dgm:prSet/>
      <dgm:spPr/>
      <dgm:t>
        <a:bodyPr/>
        <a:lstStyle/>
        <a:p>
          <a:endParaRPr lang="en-GB" sz="2000"/>
        </a:p>
      </dgm:t>
    </dgm:pt>
    <dgm:pt modelId="{A4098BE9-21CF-4B9B-AF08-6CB0A345A106}" type="sibTrans" cxnId="{79F07217-05BE-4141-86A2-B70418D87F6F}">
      <dgm:prSet/>
      <dgm:spPr/>
      <dgm:t>
        <a:bodyPr/>
        <a:lstStyle/>
        <a:p>
          <a:endParaRPr lang="en-GB" sz="2000"/>
        </a:p>
      </dgm:t>
    </dgm:pt>
    <dgm:pt modelId="{6ACE875F-9CBF-4F27-B10F-FA1E51431D5B}">
      <dgm:prSet custT="1"/>
      <dgm:spPr>
        <a:ln>
          <a:solidFill>
            <a:schemeClr val="bg1"/>
          </a:solidFill>
        </a:ln>
      </dgm:spPr>
      <dgm:t>
        <a:bodyPr/>
        <a:lstStyle/>
        <a:p>
          <a:r>
            <a:rPr lang="en-GB" sz="600" dirty="0" smtClean="0"/>
            <a:t>Federation of Independent Practitioner Orgs</a:t>
          </a:r>
          <a:endParaRPr lang="en-GB" sz="600" dirty="0"/>
        </a:p>
      </dgm:t>
    </dgm:pt>
    <dgm:pt modelId="{C55A5370-6D79-40A9-821F-B43A1BACE1E3}" type="parTrans" cxnId="{918280A4-6C7B-4ED2-B6E5-526B8C1E4E4A}">
      <dgm:prSet/>
      <dgm:spPr/>
      <dgm:t>
        <a:bodyPr/>
        <a:lstStyle/>
        <a:p>
          <a:endParaRPr lang="en-GB" sz="2000"/>
        </a:p>
      </dgm:t>
    </dgm:pt>
    <dgm:pt modelId="{640F40EA-134B-4BDA-A52C-DD495EA2D1F9}" type="sibTrans" cxnId="{918280A4-6C7B-4ED2-B6E5-526B8C1E4E4A}">
      <dgm:prSet/>
      <dgm:spPr/>
      <dgm:t>
        <a:bodyPr/>
        <a:lstStyle/>
        <a:p>
          <a:endParaRPr lang="en-GB" sz="2000"/>
        </a:p>
      </dgm:t>
    </dgm:pt>
    <dgm:pt modelId="{B8AAB139-BAC6-4539-8E17-8FD3714EA8C0}">
      <dgm:prSet custT="1"/>
      <dgm:spPr>
        <a:ln>
          <a:solidFill>
            <a:schemeClr val="bg1"/>
          </a:solidFill>
        </a:ln>
      </dgm:spPr>
      <dgm:t>
        <a:bodyPr/>
        <a:lstStyle/>
        <a:p>
          <a:r>
            <a:rPr lang="en-GB" sz="600" dirty="0" smtClean="0"/>
            <a:t>NHS Alliance</a:t>
          </a:r>
          <a:endParaRPr lang="en-GB" sz="600" dirty="0"/>
        </a:p>
      </dgm:t>
    </dgm:pt>
    <dgm:pt modelId="{CB95D7E7-9355-49FB-A6A9-294E6AF7C239}" type="parTrans" cxnId="{5E1D4E41-538F-4013-A729-C46EFAD10E68}">
      <dgm:prSet/>
      <dgm:spPr/>
      <dgm:t>
        <a:bodyPr/>
        <a:lstStyle/>
        <a:p>
          <a:endParaRPr lang="en-GB" sz="2000"/>
        </a:p>
      </dgm:t>
    </dgm:pt>
    <dgm:pt modelId="{96488CCB-50F5-4B56-A699-EE8E26A0140B}" type="sibTrans" cxnId="{5E1D4E41-538F-4013-A729-C46EFAD10E68}">
      <dgm:prSet/>
      <dgm:spPr/>
      <dgm:t>
        <a:bodyPr/>
        <a:lstStyle/>
        <a:p>
          <a:endParaRPr lang="en-GB" sz="2000"/>
        </a:p>
      </dgm:t>
    </dgm:pt>
    <dgm:pt modelId="{898B7231-1E1F-4304-9493-EC645BB15FBA}">
      <dgm:prSet custT="1"/>
      <dgm:spPr>
        <a:ln>
          <a:solidFill>
            <a:schemeClr val="bg1"/>
          </a:solidFill>
        </a:ln>
      </dgm:spPr>
      <dgm:t>
        <a:bodyPr/>
        <a:lstStyle/>
        <a:p>
          <a:r>
            <a:rPr lang="en-GB" sz="600" dirty="0" smtClean="0"/>
            <a:t>Domains 1-5</a:t>
          </a:r>
          <a:endParaRPr lang="en-GB" sz="600" dirty="0"/>
        </a:p>
      </dgm:t>
    </dgm:pt>
    <dgm:pt modelId="{3E5A4BBA-E3F7-4823-9A5A-3F1BEB8B77AA}" type="parTrans" cxnId="{B61E69E0-73F3-4284-8F67-3DE92D44BB25}">
      <dgm:prSet/>
      <dgm:spPr/>
      <dgm:t>
        <a:bodyPr/>
        <a:lstStyle/>
        <a:p>
          <a:endParaRPr lang="en-GB" sz="2000"/>
        </a:p>
      </dgm:t>
    </dgm:pt>
    <dgm:pt modelId="{7784926F-A99C-4F63-BE8C-F3C7A58965CC}" type="sibTrans" cxnId="{B61E69E0-73F3-4284-8F67-3DE92D44BB25}">
      <dgm:prSet/>
      <dgm:spPr/>
      <dgm:t>
        <a:bodyPr/>
        <a:lstStyle/>
        <a:p>
          <a:endParaRPr lang="en-GB" sz="2000"/>
        </a:p>
      </dgm:t>
    </dgm:pt>
    <dgm:pt modelId="{C989F915-EE6B-421F-8D9A-30E066A26AA2}">
      <dgm:prSet custT="1"/>
      <dgm:spPr>
        <a:ln>
          <a:solidFill>
            <a:schemeClr val="bg1"/>
          </a:solidFill>
        </a:ln>
      </dgm:spPr>
      <dgm:t>
        <a:bodyPr/>
        <a:lstStyle/>
        <a:p>
          <a:r>
            <a:rPr lang="en-GB" sz="600" smtClean="0"/>
            <a:t>Corporate  ICT Team</a:t>
          </a:r>
          <a:endParaRPr lang="en-GB" sz="600"/>
        </a:p>
      </dgm:t>
    </dgm:pt>
    <dgm:pt modelId="{DF14AA80-8CFA-4016-A75B-4E88ADFAF888}" type="parTrans" cxnId="{429F24A2-D097-44E1-A415-E1C594A69401}">
      <dgm:prSet/>
      <dgm:spPr/>
      <dgm:t>
        <a:bodyPr/>
        <a:lstStyle/>
        <a:p>
          <a:endParaRPr lang="en-GB" sz="2000"/>
        </a:p>
      </dgm:t>
    </dgm:pt>
    <dgm:pt modelId="{C67EE4E3-9531-4BDA-BCF0-0C6A2B3AF7A1}" type="sibTrans" cxnId="{429F24A2-D097-44E1-A415-E1C594A69401}">
      <dgm:prSet/>
      <dgm:spPr/>
      <dgm:t>
        <a:bodyPr/>
        <a:lstStyle/>
        <a:p>
          <a:endParaRPr lang="en-GB" sz="2000"/>
        </a:p>
      </dgm:t>
    </dgm:pt>
    <dgm:pt modelId="{A70AE0E5-12C6-454E-B8BF-A473C13297D5}">
      <dgm:prSet custT="1"/>
      <dgm:spPr>
        <a:ln>
          <a:solidFill>
            <a:schemeClr val="bg1"/>
          </a:solidFill>
        </a:ln>
      </dgm:spPr>
      <dgm:t>
        <a:bodyPr/>
        <a:lstStyle/>
        <a:p>
          <a:r>
            <a:rPr lang="en-GB" sz="600" dirty="0" smtClean="0"/>
            <a:t>Patient Safety Regional/ Area Teams</a:t>
          </a:r>
          <a:endParaRPr lang="en-GB" sz="600" dirty="0"/>
        </a:p>
      </dgm:t>
    </dgm:pt>
    <dgm:pt modelId="{2C981516-1FD0-43D9-B96A-C30EA77EE78A}" type="parTrans" cxnId="{A2F5EED6-ED68-494C-B557-69B270F594F5}">
      <dgm:prSet/>
      <dgm:spPr/>
      <dgm:t>
        <a:bodyPr/>
        <a:lstStyle/>
        <a:p>
          <a:endParaRPr lang="en-GB" sz="2000"/>
        </a:p>
      </dgm:t>
    </dgm:pt>
    <dgm:pt modelId="{192D61C2-F97F-4A77-BEB9-C668C139FCB7}" type="sibTrans" cxnId="{A2F5EED6-ED68-494C-B557-69B270F594F5}">
      <dgm:prSet/>
      <dgm:spPr/>
      <dgm:t>
        <a:bodyPr/>
        <a:lstStyle/>
        <a:p>
          <a:endParaRPr lang="en-GB" sz="2000"/>
        </a:p>
      </dgm:t>
    </dgm:pt>
    <dgm:pt modelId="{DB3AAA59-E636-4BAF-A688-68764E46A885}">
      <dgm:prSet custT="1"/>
      <dgm:spPr>
        <a:ln>
          <a:solidFill>
            <a:schemeClr val="bg1"/>
          </a:solidFill>
        </a:ln>
      </dgm:spPr>
      <dgm:t>
        <a:bodyPr/>
        <a:lstStyle/>
        <a:p>
          <a:r>
            <a:rPr lang="en-GB" sz="600" smtClean="0"/>
            <a:t>Operations </a:t>
          </a:r>
          <a:endParaRPr lang="en-GB" sz="600"/>
        </a:p>
      </dgm:t>
    </dgm:pt>
    <dgm:pt modelId="{7F3AE519-7394-47CB-B85A-179393AB4255}" type="parTrans" cxnId="{2EF419C7-E200-44B2-9DF9-9A1216717C21}">
      <dgm:prSet/>
      <dgm:spPr/>
      <dgm:t>
        <a:bodyPr/>
        <a:lstStyle/>
        <a:p>
          <a:endParaRPr lang="en-GB" sz="2000"/>
        </a:p>
      </dgm:t>
    </dgm:pt>
    <dgm:pt modelId="{D26806AE-530C-4837-A310-B34355799CF0}" type="sibTrans" cxnId="{2EF419C7-E200-44B2-9DF9-9A1216717C21}">
      <dgm:prSet/>
      <dgm:spPr/>
      <dgm:t>
        <a:bodyPr/>
        <a:lstStyle/>
        <a:p>
          <a:endParaRPr lang="en-GB" sz="2000"/>
        </a:p>
      </dgm:t>
    </dgm:pt>
    <dgm:pt modelId="{C3F13EA3-8408-42DC-A69C-2530BC81BB29}">
      <dgm:prSet custT="1"/>
      <dgm:spPr>
        <a:ln>
          <a:solidFill>
            <a:schemeClr val="bg1"/>
          </a:solidFill>
        </a:ln>
      </dgm:spPr>
      <dgm:t>
        <a:bodyPr/>
        <a:lstStyle/>
        <a:p>
          <a:r>
            <a:rPr lang="en-GB" sz="600" dirty="0" err="1" smtClean="0"/>
            <a:t>Commis’ing</a:t>
          </a:r>
          <a:r>
            <a:rPr lang="en-GB" sz="600" dirty="0" smtClean="0"/>
            <a:t> </a:t>
          </a:r>
          <a:r>
            <a:rPr lang="en-GB" sz="600" dirty="0" err="1" smtClean="0"/>
            <a:t>Dvlpmnt</a:t>
          </a:r>
          <a:endParaRPr lang="en-GB" sz="600" dirty="0"/>
        </a:p>
      </dgm:t>
    </dgm:pt>
    <dgm:pt modelId="{4F82E722-76F4-462F-9F62-18EF492C91AD}" type="parTrans" cxnId="{AE382C6A-6DA8-4EC1-8F10-C79EF0929CF0}">
      <dgm:prSet/>
      <dgm:spPr/>
      <dgm:t>
        <a:bodyPr/>
        <a:lstStyle/>
        <a:p>
          <a:endParaRPr lang="en-GB" sz="2000"/>
        </a:p>
      </dgm:t>
    </dgm:pt>
    <dgm:pt modelId="{589D67FC-1169-4923-804A-422632B3DDA1}" type="sibTrans" cxnId="{AE382C6A-6DA8-4EC1-8F10-C79EF0929CF0}">
      <dgm:prSet/>
      <dgm:spPr/>
      <dgm:t>
        <a:bodyPr/>
        <a:lstStyle/>
        <a:p>
          <a:endParaRPr lang="en-GB" sz="2000"/>
        </a:p>
      </dgm:t>
    </dgm:pt>
    <dgm:pt modelId="{0BDFF9AF-2529-4C98-A549-BFCDFB37B83E}">
      <dgm:prSet custT="1"/>
      <dgm:spPr>
        <a:ln>
          <a:solidFill>
            <a:schemeClr val="bg1"/>
          </a:solidFill>
        </a:ln>
      </dgm:spPr>
      <dgm:t>
        <a:bodyPr/>
        <a:lstStyle/>
        <a:p>
          <a:r>
            <a:rPr lang="en-GB" sz="600" dirty="0" err="1" smtClean="0"/>
            <a:t>Comms</a:t>
          </a:r>
          <a:endParaRPr lang="en-GB" sz="600" dirty="0"/>
        </a:p>
      </dgm:t>
    </dgm:pt>
    <dgm:pt modelId="{FA9E4732-623A-4063-BD22-5D269CE2AF6A}" type="parTrans" cxnId="{CB13C43E-72F4-456F-A6FE-0249B6F9C2C1}">
      <dgm:prSet/>
      <dgm:spPr/>
      <dgm:t>
        <a:bodyPr/>
        <a:lstStyle/>
        <a:p>
          <a:endParaRPr lang="en-GB" sz="2000"/>
        </a:p>
      </dgm:t>
    </dgm:pt>
    <dgm:pt modelId="{43800BAB-34A5-41AD-8CAD-5A8DDFCF3BB7}" type="sibTrans" cxnId="{CB13C43E-72F4-456F-A6FE-0249B6F9C2C1}">
      <dgm:prSet/>
      <dgm:spPr/>
      <dgm:t>
        <a:bodyPr/>
        <a:lstStyle/>
        <a:p>
          <a:endParaRPr lang="en-GB" sz="2000"/>
        </a:p>
      </dgm:t>
    </dgm:pt>
    <dgm:pt modelId="{95430B97-0491-433C-8DFE-10237931A9DB}">
      <dgm:prSet custT="1"/>
      <dgm:spPr>
        <a:ln>
          <a:solidFill>
            <a:schemeClr val="bg1"/>
          </a:solidFill>
        </a:ln>
      </dgm:spPr>
      <dgm:t>
        <a:bodyPr/>
        <a:lstStyle/>
        <a:p>
          <a:r>
            <a:rPr lang="en-GB" sz="600" smtClean="0"/>
            <a:t>Director of Patient Safety</a:t>
          </a:r>
          <a:endParaRPr lang="en-GB" sz="600" dirty="0"/>
        </a:p>
      </dgm:t>
    </dgm:pt>
    <dgm:pt modelId="{1BE72AB3-58A8-49B1-B257-98B347730BC3}" type="parTrans" cxnId="{A42CE0E1-3250-4E0B-8763-8893A1F91F35}">
      <dgm:prSet/>
      <dgm:spPr/>
      <dgm:t>
        <a:bodyPr/>
        <a:lstStyle/>
        <a:p>
          <a:endParaRPr lang="en-GB" sz="2000"/>
        </a:p>
      </dgm:t>
    </dgm:pt>
    <dgm:pt modelId="{7CCBD746-B43E-4416-BD52-64D8C6A1EC19}" type="sibTrans" cxnId="{A42CE0E1-3250-4E0B-8763-8893A1F91F35}">
      <dgm:prSet/>
      <dgm:spPr/>
      <dgm:t>
        <a:bodyPr/>
        <a:lstStyle/>
        <a:p>
          <a:endParaRPr lang="en-GB" sz="2000"/>
        </a:p>
      </dgm:t>
    </dgm:pt>
    <dgm:pt modelId="{79911F56-CDCA-46DA-85F6-B533A00D287C}">
      <dgm:prSet custT="1"/>
      <dgm:spPr>
        <a:ln>
          <a:solidFill>
            <a:schemeClr val="bg1"/>
          </a:solidFill>
        </a:ln>
      </dgm:spPr>
      <dgm:t>
        <a:bodyPr/>
        <a:lstStyle/>
        <a:p>
          <a:r>
            <a:rPr lang="en-GB" sz="600" smtClean="0"/>
            <a:t>Senior Leadership Team</a:t>
          </a:r>
          <a:endParaRPr lang="en-GB" sz="600"/>
        </a:p>
      </dgm:t>
    </dgm:pt>
    <dgm:pt modelId="{79BE0998-A4FD-448F-96AC-AAC9C8D450CC}" type="parTrans" cxnId="{1648E5A9-C159-43EF-A2E0-689BA1634AC3}">
      <dgm:prSet/>
      <dgm:spPr/>
      <dgm:t>
        <a:bodyPr/>
        <a:lstStyle/>
        <a:p>
          <a:endParaRPr lang="en-GB" sz="2000"/>
        </a:p>
      </dgm:t>
    </dgm:pt>
    <dgm:pt modelId="{F818E6CC-EF04-4BC0-8F84-285BBBD8EDE7}" type="sibTrans" cxnId="{1648E5A9-C159-43EF-A2E0-689BA1634AC3}">
      <dgm:prSet/>
      <dgm:spPr/>
      <dgm:t>
        <a:bodyPr/>
        <a:lstStyle/>
        <a:p>
          <a:endParaRPr lang="en-GB" sz="2000"/>
        </a:p>
      </dgm:t>
    </dgm:pt>
    <dgm:pt modelId="{966DA4D8-2413-4EDB-8E66-EDD1A1A29908}">
      <dgm:prSet custT="1"/>
      <dgm:spPr>
        <a:ln>
          <a:solidFill>
            <a:schemeClr val="bg1"/>
          </a:solidFill>
        </a:ln>
      </dgm:spPr>
      <dgm:t>
        <a:bodyPr/>
        <a:lstStyle/>
        <a:p>
          <a:r>
            <a:rPr lang="en-GB" sz="600" smtClean="0"/>
            <a:t>Clinical Advice and Guidance Team</a:t>
          </a:r>
          <a:endParaRPr lang="en-GB" sz="600"/>
        </a:p>
      </dgm:t>
    </dgm:pt>
    <dgm:pt modelId="{77592B7C-741E-4682-9EA0-769A080BD252}" type="parTrans" cxnId="{CFE1DD7B-4B04-47DF-BA8F-FFE0488F577D}">
      <dgm:prSet/>
      <dgm:spPr/>
      <dgm:t>
        <a:bodyPr/>
        <a:lstStyle/>
        <a:p>
          <a:endParaRPr lang="en-GB" sz="2000"/>
        </a:p>
      </dgm:t>
    </dgm:pt>
    <dgm:pt modelId="{1FC1C68E-3DCA-4BD4-9365-B75362DFF510}" type="sibTrans" cxnId="{CFE1DD7B-4B04-47DF-BA8F-FFE0488F577D}">
      <dgm:prSet/>
      <dgm:spPr/>
      <dgm:t>
        <a:bodyPr/>
        <a:lstStyle/>
        <a:p>
          <a:endParaRPr lang="en-GB" sz="2000"/>
        </a:p>
      </dgm:t>
    </dgm:pt>
    <dgm:pt modelId="{ABA6AA5F-3CD9-49B8-BF5A-AF8BB7F37AA0}">
      <dgm:prSet custT="1"/>
      <dgm:spPr>
        <a:ln>
          <a:solidFill>
            <a:schemeClr val="bg1"/>
          </a:solidFill>
        </a:ln>
      </dgm:spPr>
      <dgm:t>
        <a:bodyPr/>
        <a:lstStyle/>
        <a:p>
          <a:r>
            <a:rPr lang="en-GB" sz="600" smtClean="0"/>
            <a:t>NRLS Oversight Team</a:t>
          </a:r>
          <a:endParaRPr lang="en-GB" sz="600"/>
        </a:p>
      </dgm:t>
    </dgm:pt>
    <dgm:pt modelId="{32E81089-279F-44E6-836A-3D02D09C1B33}" type="parTrans" cxnId="{7A7F24DA-A4D0-447D-ABA8-1FA56C2E10C6}">
      <dgm:prSet/>
      <dgm:spPr/>
      <dgm:t>
        <a:bodyPr/>
        <a:lstStyle/>
        <a:p>
          <a:endParaRPr lang="en-GB" sz="2000"/>
        </a:p>
      </dgm:t>
    </dgm:pt>
    <dgm:pt modelId="{D3293654-45E7-4F1F-80B7-736A8EC0F039}" type="sibTrans" cxnId="{7A7F24DA-A4D0-447D-ABA8-1FA56C2E10C6}">
      <dgm:prSet/>
      <dgm:spPr/>
      <dgm:t>
        <a:bodyPr/>
        <a:lstStyle/>
        <a:p>
          <a:endParaRPr lang="en-GB" sz="2000"/>
        </a:p>
      </dgm:t>
    </dgm:pt>
    <dgm:pt modelId="{8F988AC4-2C63-4424-9105-B55C2B2BA591}">
      <dgm:prSet custT="1"/>
      <dgm:spPr>
        <a:ln>
          <a:solidFill>
            <a:schemeClr val="bg1"/>
          </a:solidFill>
        </a:ln>
      </dgm:spPr>
      <dgm:t>
        <a:bodyPr/>
        <a:lstStyle/>
        <a:p>
          <a:r>
            <a:rPr lang="en-GB" sz="600" dirty="0" err="1" smtClean="0"/>
            <a:t>Comms</a:t>
          </a:r>
          <a:endParaRPr lang="en-GB" sz="600" dirty="0"/>
        </a:p>
      </dgm:t>
    </dgm:pt>
    <dgm:pt modelId="{440F8B45-89EA-4AEC-8DA7-62994A9A1EC0}" type="parTrans" cxnId="{CEB323C8-05DE-417F-81FD-0180DF20A1ED}">
      <dgm:prSet/>
      <dgm:spPr/>
      <dgm:t>
        <a:bodyPr/>
        <a:lstStyle/>
        <a:p>
          <a:endParaRPr lang="en-GB" sz="2000"/>
        </a:p>
      </dgm:t>
    </dgm:pt>
    <dgm:pt modelId="{E0B44DCC-4EEA-4DFA-A058-24F88C5BD1A4}" type="sibTrans" cxnId="{CEB323C8-05DE-417F-81FD-0180DF20A1ED}">
      <dgm:prSet/>
      <dgm:spPr/>
      <dgm:t>
        <a:bodyPr/>
        <a:lstStyle/>
        <a:p>
          <a:endParaRPr lang="en-GB" sz="2000"/>
        </a:p>
      </dgm:t>
    </dgm:pt>
    <dgm:pt modelId="{05CC116A-78A5-4055-8D00-8748C4F3A790}">
      <dgm:prSet custT="1"/>
      <dgm:spPr>
        <a:ln>
          <a:solidFill>
            <a:schemeClr val="bg1"/>
          </a:solidFill>
        </a:ln>
      </dgm:spPr>
      <dgm:t>
        <a:bodyPr/>
        <a:lstStyle/>
        <a:p>
          <a:r>
            <a:rPr lang="en-GB" sz="600" dirty="0" smtClean="0"/>
            <a:t>Delivery </a:t>
          </a:r>
          <a:r>
            <a:rPr lang="en-GB" sz="600" dirty="0" err="1" smtClean="0"/>
            <a:t>Mgmt</a:t>
          </a:r>
          <a:endParaRPr lang="en-GB" sz="600" dirty="0"/>
        </a:p>
      </dgm:t>
    </dgm:pt>
    <dgm:pt modelId="{A74DC005-E334-4059-93F1-E744531C8AA5}" type="parTrans" cxnId="{48D041FF-0922-41FF-9D73-19F5C2F40EC1}">
      <dgm:prSet/>
      <dgm:spPr/>
      <dgm:t>
        <a:bodyPr/>
        <a:lstStyle/>
        <a:p>
          <a:endParaRPr lang="en-GB" sz="2000"/>
        </a:p>
      </dgm:t>
    </dgm:pt>
    <dgm:pt modelId="{8B6A9A16-453D-48FF-B710-BB28752624F9}" type="sibTrans" cxnId="{48D041FF-0922-41FF-9D73-19F5C2F40EC1}">
      <dgm:prSet/>
      <dgm:spPr/>
      <dgm:t>
        <a:bodyPr/>
        <a:lstStyle/>
        <a:p>
          <a:endParaRPr lang="en-GB" sz="2000"/>
        </a:p>
      </dgm:t>
    </dgm:pt>
    <dgm:pt modelId="{5A3E7098-7DE0-43A5-B68F-442C4DF1BFFE}">
      <dgm:prSet custT="1"/>
      <dgm:spPr>
        <a:ln>
          <a:solidFill>
            <a:schemeClr val="bg1"/>
          </a:solidFill>
        </a:ln>
      </dgm:spPr>
      <dgm:t>
        <a:bodyPr/>
        <a:lstStyle/>
        <a:p>
          <a:r>
            <a:rPr lang="en-GB" sz="600" dirty="0" smtClean="0"/>
            <a:t>Day to day operations</a:t>
          </a:r>
          <a:endParaRPr lang="en-GB" sz="600" dirty="0"/>
        </a:p>
      </dgm:t>
    </dgm:pt>
    <dgm:pt modelId="{9FB222AE-6121-454A-A654-34D7DE1CD8A1}" type="parTrans" cxnId="{1724B131-B177-4DE4-976E-98CA7A59BC2E}">
      <dgm:prSet/>
      <dgm:spPr/>
      <dgm:t>
        <a:bodyPr/>
        <a:lstStyle/>
        <a:p>
          <a:endParaRPr lang="en-GB" sz="2000"/>
        </a:p>
      </dgm:t>
    </dgm:pt>
    <dgm:pt modelId="{59AAC306-11F0-4E20-964B-0D97B2A3BBC9}" type="sibTrans" cxnId="{1724B131-B177-4DE4-976E-98CA7A59BC2E}">
      <dgm:prSet/>
      <dgm:spPr/>
      <dgm:t>
        <a:bodyPr/>
        <a:lstStyle/>
        <a:p>
          <a:endParaRPr lang="en-GB" sz="2000"/>
        </a:p>
      </dgm:t>
    </dgm:pt>
    <dgm:pt modelId="{94DA6C9F-B704-4D57-9E3B-5AD21B3F9C2F}">
      <dgm:prSet custT="1"/>
      <dgm:spPr>
        <a:ln>
          <a:solidFill>
            <a:schemeClr val="bg1"/>
          </a:solidFill>
        </a:ln>
      </dgm:spPr>
      <dgm:t>
        <a:bodyPr/>
        <a:lstStyle/>
        <a:p>
          <a:r>
            <a:rPr lang="en-GB" sz="600" dirty="0" smtClean="0"/>
            <a:t>Short term solutions</a:t>
          </a:r>
          <a:endParaRPr lang="en-GB" sz="600" dirty="0"/>
        </a:p>
      </dgm:t>
    </dgm:pt>
    <dgm:pt modelId="{EEB9926B-78AC-430E-8DF7-24BD7971D0EC}" type="parTrans" cxnId="{8399C030-4856-4A30-90E8-7875AD3AC3E9}">
      <dgm:prSet/>
      <dgm:spPr/>
      <dgm:t>
        <a:bodyPr/>
        <a:lstStyle/>
        <a:p>
          <a:endParaRPr lang="en-GB" sz="2000"/>
        </a:p>
      </dgm:t>
    </dgm:pt>
    <dgm:pt modelId="{97FEA747-ABE4-4DC5-A5ED-ADDA46AA3B1A}" type="sibTrans" cxnId="{8399C030-4856-4A30-90E8-7875AD3AC3E9}">
      <dgm:prSet/>
      <dgm:spPr/>
      <dgm:t>
        <a:bodyPr/>
        <a:lstStyle/>
        <a:p>
          <a:endParaRPr lang="en-GB" sz="2000"/>
        </a:p>
      </dgm:t>
    </dgm:pt>
    <dgm:pt modelId="{4C19FCD9-5F6C-432A-81A2-A918322985AC}">
      <dgm:prSet custT="1"/>
      <dgm:spPr>
        <a:ln>
          <a:solidFill>
            <a:schemeClr val="bg1"/>
          </a:solidFill>
        </a:ln>
      </dgm:spPr>
      <dgm:t>
        <a:bodyPr/>
        <a:lstStyle/>
        <a:p>
          <a:r>
            <a:rPr lang="en-GB" sz="600" dirty="0" smtClean="0"/>
            <a:t>Longer-term </a:t>
          </a:r>
          <a:r>
            <a:rPr lang="en-GB" sz="600" dirty="0" err="1" smtClean="0"/>
            <a:t>develp’t</a:t>
          </a:r>
          <a:r>
            <a:rPr lang="en-GB" sz="600" dirty="0" smtClean="0"/>
            <a:t> </a:t>
          </a:r>
          <a:endParaRPr lang="en-GB" sz="600" dirty="0"/>
        </a:p>
      </dgm:t>
    </dgm:pt>
    <dgm:pt modelId="{1E0C7ED2-442C-4DB4-B5D3-FD2F6E574794}" type="parTrans" cxnId="{63E09D57-115D-4AB5-AB21-4A7471C8F662}">
      <dgm:prSet/>
      <dgm:spPr/>
      <dgm:t>
        <a:bodyPr/>
        <a:lstStyle/>
        <a:p>
          <a:endParaRPr lang="en-GB" sz="2000"/>
        </a:p>
      </dgm:t>
    </dgm:pt>
    <dgm:pt modelId="{96FB6999-8CF7-4E31-894C-6202DE90272D}" type="sibTrans" cxnId="{63E09D57-115D-4AB5-AB21-4A7471C8F662}">
      <dgm:prSet/>
      <dgm:spPr/>
      <dgm:t>
        <a:bodyPr/>
        <a:lstStyle/>
        <a:p>
          <a:endParaRPr lang="en-GB" sz="2000"/>
        </a:p>
      </dgm:t>
    </dgm:pt>
    <dgm:pt modelId="{B27495E5-A8E2-457E-A0DB-1642E3325EC3}">
      <dgm:prSet custT="1"/>
      <dgm:spPr/>
      <dgm:t>
        <a:bodyPr vert="vert270"/>
        <a:lstStyle/>
        <a:p>
          <a:r>
            <a:rPr lang="en-GB" sz="1050" dirty="0" smtClean="0"/>
            <a:t>Imperial College London</a:t>
          </a:r>
          <a:endParaRPr lang="en-GB" sz="1050" dirty="0"/>
        </a:p>
      </dgm:t>
    </dgm:pt>
    <dgm:pt modelId="{6C002443-E896-4762-BA9E-B7EC4C114DD2}" type="parTrans" cxnId="{301092A3-1428-48EB-861F-E89052F4FF36}">
      <dgm:prSet/>
      <dgm:spPr/>
      <dgm:t>
        <a:bodyPr/>
        <a:lstStyle/>
        <a:p>
          <a:endParaRPr lang="en-GB" sz="2000"/>
        </a:p>
      </dgm:t>
    </dgm:pt>
    <dgm:pt modelId="{D245BD63-39AA-43B7-AAF8-A719E2EF1AD6}" type="sibTrans" cxnId="{301092A3-1428-48EB-861F-E89052F4FF36}">
      <dgm:prSet/>
      <dgm:spPr/>
      <dgm:t>
        <a:bodyPr/>
        <a:lstStyle/>
        <a:p>
          <a:endParaRPr lang="en-GB" sz="2000"/>
        </a:p>
      </dgm:t>
    </dgm:pt>
    <dgm:pt modelId="{BFB1433E-5B4C-4C08-9BE2-273F5586E1D9}">
      <dgm:prSet custT="1"/>
      <dgm:spPr>
        <a:ln>
          <a:solidFill>
            <a:schemeClr val="bg1"/>
          </a:solidFill>
        </a:ln>
      </dgm:spPr>
      <dgm:t>
        <a:bodyPr/>
        <a:lstStyle/>
        <a:p>
          <a:r>
            <a:rPr lang="en-GB" sz="600" dirty="0" smtClean="0"/>
            <a:t>Centre for Health Policy, Inst. of Global Health Innovation</a:t>
          </a:r>
          <a:endParaRPr lang="en-GB" sz="600" dirty="0"/>
        </a:p>
      </dgm:t>
    </dgm:pt>
    <dgm:pt modelId="{3F31284C-7C29-4F9B-8150-DF11C028E339}" type="parTrans" cxnId="{2111AB38-FC42-4457-84CD-917969B36089}">
      <dgm:prSet/>
      <dgm:spPr/>
      <dgm:t>
        <a:bodyPr/>
        <a:lstStyle/>
        <a:p>
          <a:endParaRPr lang="en-GB" sz="2000"/>
        </a:p>
      </dgm:t>
    </dgm:pt>
    <dgm:pt modelId="{E71685C8-FFD9-499D-A66F-DDE66E61D937}" type="sibTrans" cxnId="{2111AB38-FC42-4457-84CD-917969B36089}">
      <dgm:prSet/>
      <dgm:spPr/>
      <dgm:t>
        <a:bodyPr/>
        <a:lstStyle/>
        <a:p>
          <a:endParaRPr lang="en-GB" sz="2000"/>
        </a:p>
      </dgm:t>
    </dgm:pt>
    <dgm:pt modelId="{D4608B7D-D3B0-49FD-8130-F59061A4C9A1}">
      <dgm:prSet custT="1"/>
      <dgm:spPr>
        <a:ln>
          <a:solidFill>
            <a:schemeClr val="bg1"/>
          </a:solidFill>
        </a:ln>
      </dgm:spPr>
      <dgm:t>
        <a:bodyPr/>
        <a:lstStyle/>
        <a:p>
          <a:r>
            <a:rPr lang="en-GB" sz="600" dirty="0" smtClean="0"/>
            <a:t>Lord </a:t>
          </a:r>
          <a:r>
            <a:rPr lang="en-GB" sz="600" dirty="0" err="1" smtClean="0"/>
            <a:t>Ara</a:t>
          </a:r>
          <a:r>
            <a:rPr lang="en-GB" sz="600" dirty="0" smtClean="0"/>
            <a:t> </a:t>
          </a:r>
          <a:r>
            <a:rPr lang="en-GB" sz="600" dirty="0" err="1" smtClean="0"/>
            <a:t>Darzi</a:t>
          </a:r>
          <a:endParaRPr lang="en-GB" sz="600" dirty="0"/>
        </a:p>
      </dgm:t>
    </dgm:pt>
    <dgm:pt modelId="{C5CD10DF-418A-485A-A818-5787CEF8204C}" type="parTrans" cxnId="{BD875836-7695-4C97-80A4-ED1FB9767CA0}">
      <dgm:prSet/>
      <dgm:spPr/>
      <dgm:t>
        <a:bodyPr/>
        <a:lstStyle/>
        <a:p>
          <a:endParaRPr lang="en-GB" sz="2000"/>
        </a:p>
      </dgm:t>
    </dgm:pt>
    <dgm:pt modelId="{7F7EE0E1-364E-4F56-961D-37444A5620C2}" type="sibTrans" cxnId="{BD875836-7695-4C97-80A4-ED1FB9767CA0}">
      <dgm:prSet/>
      <dgm:spPr/>
      <dgm:t>
        <a:bodyPr/>
        <a:lstStyle/>
        <a:p>
          <a:endParaRPr lang="en-GB" sz="2000"/>
        </a:p>
      </dgm:t>
    </dgm:pt>
    <dgm:pt modelId="{72F5C04A-FC26-4F6D-B511-F42DEECD46BA}">
      <dgm:prSet custT="1"/>
      <dgm:spPr>
        <a:ln>
          <a:solidFill>
            <a:schemeClr val="bg1"/>
          </a:solidFill>
        </a:ln>
      </dgm:spPr>
      <dgm:t>
        <a:bodyPr/>
        <a:lstStyle/>
        <a:p>
          <a:r>
            <a:rPr lang="en-GB" sz="600" dirty="0" smtClean="0"/>
            <a:t>Domains 1-4 research and </a:t>
          </a:r>
          <a:r>
            <a:rPr lang="en-GB" sz="600" dirty="0" err="1" smtClean="0"/>
            <a:t>develp’t</a:t>
          </a:r>
          <a:r>
            <a:rPr lang="en-GB" sz="600" dirty="0" smtClean="0"/>
            <a:t> teams</a:t>
          </a:r>
          <a:endParaRPr lang="en-GB" sz="600" dirty="0"/>
        </a:p>
      </dgm:t>
    </dgm:pt>
    <dgm:pt modelId="{53E32EF5-93AC-43B8-9360-913F6E49313E}" type="parTrans" cxnId="{84EFFE5A-1209-433A-A109-5D6FFB4A3821}">
      <dgm:prSet/>
      <dgm:spPr/>
      <dgm:t>
        <a:bodyPr/>
        <a:lstStyle/>
        <a:p>
          <a:endParaRPr lang="en-GB" sz="2000"/>
        </a:p>
      </dgm:t>
    </dgm:pt>
    <dgm:pt modelId="{892782CA-79D5-4E6E-B98D-2E28FE0AAC9F}" type="sibTrans" cxnId="{84EFFE5A-1209-433A-A109-5D6FFB4A3821}">
      <dgm:prSet/>
      <dgm:spPr/>
      <dgm:t>
        <a:bodyPr/>
        <a:lstStyle/>
        <a:p>
          <a:endParaRPr lang="en-GB" sz="2000"/>
        </a:p>
      </dgm:t>
    </dgm:pt>
    <dgm:pt modelId="{020CD3E8-46E6-442D-BD0C-8DC7DCBBE842}">
      <dgm:prSet custT="1"/>
      <dgm:spPr>
        <a:ln>
          <a:solidFill>
            <a:schemeClr val="bg1"/>
          </a:solidFill>
        </a:ln>
      </dgm:spPr>
      <dgm:t>
        <a:bodyPr/>
        <a:lstStyle/>
        <a:p>
          <a:r>
            <a:rPr lang="en-GB" sz="600" smtClean="0"/>
            <a:t>PHE</a:t>
          </a:r>
          <a:endParaRPr lang="en-GB" sz="600" dirty="0"/>
        </a:p>
      </dgm:t>
    </dgm:pt>
    <dgm:pt modelId="{0045A6B5-3FB5-4B08-9E49-D2D28099A17A}" type="parTrans" cxnId="{2B2E3870-8DFC-4CF5-8576-C7F385A87DED}">
      <dgm:prSet/>
      <dgm:spPr/>
      <dgm:t>
        <a:bodyPr/>
        <a:lstStyle/>
        <a:p>
          <a:endParaRPr lang="en-GB"/>
        </a:p>
      </dgm:t>
    </dgm:pt>
    <dgm:pt modelId="{5872D364-BF4D-4F8D-BADF-2E78D2F9E327}" type="sibTrans" cxnId="{2B2E3870-8DFC-4CF5-8576-C7F385A87DED}">
      <dgm:prSet/>
      <dgm:spPr/>
      <dgm:t>
        <a:bodyPr/>
        <a:lstStyle/>
        <a:p>
          <a:endParaRPr lang="en-GB"/>
        </a:p>
      </dgm:t>
    </dgm:pt>
    <dgm:pt modelId="{D1308087-0A8B-4BB4-BEF6-004AE39B3788}">
      <dgm:prSet phldrT="[Text]" custT="1"/>
      <dgm:spPr>
        <a:ln>
          <a:solidFill>
            <a:schemeClr val="bg1"/>
          </a:solidFill>
        </a:ln>
      </dgm:spPr>
      <dgm:t>
        <a:bodyPr/>
        <a:lstStyle/>
        <a:p>
          <a:r>
            <a:rPr lang="en-GB" sz="600" dirty="0" err="1" smtClean="0"/>
            <a:t>Repres’ive</a:t>
          </a:r>
          <a:r>
            <a:rPr lang="en-GB" sz="600" dirty="0" smtClean="0"/>
            <a:t> orgs and charities</a:t>
          </a:r>
          <a:endParaRPr lang="en-GB" sz="600" dirty="0"/>
        </a:p>
      </dgm:t>
    </dgm:pt>
    <dgm:pt modelId="{6CF8FEF2-24C4-4BA9-9501-FCBF4CC09FAB}" type="parTrans" cxnId="{9D6CB8BC-8CDA-467C-B804-85E636062F63}">
      <dgm:prSet/>
      <dgm:spPr/>
      <dgm:t>
        <a:bodyPr/>
        <a:lstStyle/>
        <a:p>
          <a:endParaRPr lang="en-GB"/>
        </a:p>
      </dgm:t>
    </dgm:pt>
    <dgm:pt modelId="{1ACE59A8-9728-4AD8-A9E3-6A6DE9B39DE6}" type="sibTrans" cxnId="{9D6CB8BC-8CDA-467C-B804-85E636062F63}">
      <dgm:prSet/>
      <dgm:spPr/>
      <dgm:t>
        <a:bodyPr/>
        <a:lstStyle/>
        <a:p>
          <a:endParaRPr lang="en-GB"/>
        </a:p>
      </dgm:t>
    </dgm:pt>
    <dgm:pt modelId="{962E4695-444B-4FE7-9A8B-709DA6438F7D}">
      <dgm:prSet custT="1"/>
      <dgm:spPr/>
      <dgm:t>
        <a:bodyPr vert="vert270"/>
        <a:lstStyle/>
        <a:p>
          <a:r>
            <a:rPr lang="en-GB" sz="1050" dirty="0" smtClean="0"/>
            <a:t>International Community</a:t>
          </a:r>
          <a:endParaRPr lang="en-GB" sz="1050" dirty="0"/>
        </a:p>
      </dgm:t>
    </dgm:pt>
    <dgm:pt modelId="{409D0787-F63A-4CDC-927B-F4EA6505C6FF}" type="parTrans" cxnId="{2A24909A-2301-4788-BB72-2A91B955E1DE}">
      <dgm:prSet/>
      <dgm:spPr/>
      <dgm:t>
        <a:bodyPr/>
        <a:lstStyle/>
        <a:p>
          <a:endParaRPr lang="en-GB"/>
        </a:p>
      </dgm:t>
    </dgm:pt>
    <dgm:pt modelId="{2A2767D1-EB05-4402-9339-C70DBAC05D50}" type="sibTrans" cxnId="{2A24909A-2301-4788-BB72-2A91B955E1DE}">
      <dgm:prSet/>
      <dgm:spPr/>
      <dgm:t>
        <a:bodyPr/>
        <a:lstStyle/>
        <a:p>
          <a:endParaRPr lang="en-GB"/>
        </a:p>
      </dgm:t>
    </dgm:pt>
    <dgm:pt modelId="{D8245FB2-902E-48B9-9E2B-EF75CE347B9E}">
      <dgm:prSet custT="1"/>
      <dgm:spPr>
        <a:ln>
          <a:solidFill>
            <a:schemeClr val="bg1"/>
          </a:solidFill>
        </a:ln>
      </dgm:spPr>
      <dgm:t>
        <a:bodyPr vert="horz"/>
        <a:lstStyle/>
        <a:p>
          <a:r>
            <a:rPr lang="en-GB" sz="600" dirty="0" smtClean="0"/>
            <a:t>World Health Org.</a:t>
          </a:r>
          <a:endParaRPr lang="en-GB" sz="600" dirty="0"/>
        </a:p>
      </dgm:t>
    </dgm:pt>
    <dgm:pt modelId="{CAC2E513-AC6A-475D-99DF-88EC782418ED}" type="parTrans" cxnId="{B3A43661-D371-4BC2-A644-8ABD7B28C94E}">
      <dgm:prSet/>
      <dgm:spPr/>
      <dgm:t>
        <a:bodyPr/>
        <a:lstStyle/>
        <a:p>
          <a:endParaRPr lang="en-GB"/>
        </a:p>
      </dgm:t>
    </dgm:pt>
    <dgm:pt modelId="{8F2B762C-1873-4EF7-862C-179267833BEE}" type="sibTrans" cxnId="{B3A43661-D371-4BC2-A644-8ABD7B28C94E}">
      <dgm:prSet/>
      <dgm:spPr/>
      <dgm:t>
        <a:bodyPr/>
        <a:lstStyle/>
        <a:p>
          <a:endParaRPr lang="en-GB"/>
        </a:p>
      </dgm:t>
    </dgm:pt>
    <dgm:pt modelId="{015779D9-0C58-4A6D-A6CE-A94DBE1FB83A}">
      <dgm:prSet custT="1"/>
      <dgm:spPr>
        <a:ln>
          <a:solidFill>
            <a:schemeClr val="bg1"/>
          </a:solidFill>
        </a:ln>
      </dgm:spPr>
      <dgm:t>
        <a:bodyPr vert="horz"/>
        <a:lstStyle/>
        <a:p>
          <a:r>
            <a:rPr lang="en-GB" sz="600" dirty="0" smtClean="0"/>
            <a:t>System Leaders</a:t>
          </a:r>
          <a:endParaRPr lang="en-GB" sz="600" dirty="0"/>
        </a:p>
      </dgm:t>
    </dgm:pt>
    <dgm:pt modelId="{CE54E94D-7C6A-41CC-B9E0-8E1D99609D25}" type="parTrans" cxnId="{DBDC5942-6FF3-41C0-AFB5-87CBAA32CFDA}">
      <dgm:prSet/>
      <dgm:spPr/>
      <dgm:t>
        <a:bodyPr/>
        <a:lstStyle/>
        <a:p>
          <a:endParaRPr lang="en-GB"/>
        </a:p>
      </dgm:t>
    </dgm:pt>
    <dgm:pt modelId="{1DB51D83-0D40-4141-BCD4-E8C21BD7F987}" type="sibTrans" cxnId="{DBDC5942-6FF3-41C0-AFB5-87CBAA32CFDA}">
      <dgm:prSet/>
      <dgm:spPr/>
      <dgm:t>
        <a:bodyPr/>
        <a:lstStyle/>
        <a:p>
          <a:endParaRPr lang="en-GB"/>
        </a:p>
      </dgm:t>
    </dgm:pt>
    <dgm:pt modelId="{86A1AAC8-3D84-4FA2-8061-DBC0E5F9412E}">
      <dgm:prSet custT="1"/>
      <dgm:spPr>
        <a:ln>
          <a:solidFill>
            <a:schemeClr val="bg1"/>
          </a:solidFill>
        </a:ln>
      </dgm:spPr>
      <dgm:t>
        <a:bodyPr vert="horz"/>
        <a:lstStyle/>
        <a:p>
          <a:r>
            <a:rPr lang="en-GB" sz="600" dirty="0" smtClean="0"/>
            <a:t>Research bodies</a:t>
          </a:r>
          <a:endParaRPr lang="en-GB" sz="600" dirty="0"/>
        </a:p>
      </dgm:t>
    </dgm:pt>
    <dgm:pt modelId="{2DAB810D-DF88-44DE-91B6-891072C8D961}" type="parTrans" cxnId="{A6B4C1AF-6FF4-4A80-888D-915A366D651B}">
      <dgm:prSet/>
      <dgm:spPr/>
      <dgm:t>
        <a:bodyPr/>
        <a:lstStyle/>
        <a:p>
          <a:endParaRPr lang="en-GB"/>
        </a:p>
      </dgm:t>
    </dgm:pt>
    <dgm:pt modelId="{BBBB5EA7-C6A5-4D75-B503-C46B29141358}" type="sibTrans" cxnId="{A6B4C1AF-6FF4-4A80-888D-915A366D651B}">
      <dgm:prSet/>
      <dgm:spPr/>
      <dgm:t>
        <a:bodyPr/>
        <a:lstStyle/>
        <a:p>
          <a:endParaRPr lang="en-GB"/>
        </a:p>
      </dgm:t>
    </dgm:pt>
    <dgm:pt modelId="{F9F1C229-3068-458B-A829-4D8749B0B603}">
      <dgm:prSet custT="1"/>
      <dgm:spPr>
        <a:ln>
          <a:solidFill>
            <a:schemeClr val="bg1"/>
          </a:solidFill>
        </a:ln>
      </dgm:spPr>
      <dgm:t>
        <a:bodyPr vert="horz"/>
        <a:lstStyle/>
        <a:p>
          <a:r>
            <a:rPr lang="en-GB" sz="600" dirty="0" smtClean="0"/>
            <a:t>Tech companies</a:t>
          </a:r>
          <a:endParaRPr lang="en-GB" sz="600" dirty="0"/>
        </a:p>
      </dgm:t>
    </dgm:pt>
    <dgm:pt modelId="{916B4B7C-9F3F-441B-8A6F-1BCFB92BAEC9}" type="parTrans" cxnId="{B6B1B448-02CC-4024-87EE-BB8B93AEE384}">
      <dgm:prSet/>
      <dgm:spPr/>
      <dgm:t>
        <a:bodyPr/>
        <a:lstStyle/>
        <a:p>
          <a:endParaRPr lang="en-GB"/>
        </a:p>
      </dgm:t>
    </dgm:pt>
    <dgm:pt modelId="{0B949D2D-E019-40CA-BF44-CCACBF5DCD97}" type="sibTrans" cxnId="{B6B1B448-02CC-4024-87EE-BB8B93AEE384}">
      <dgm:prSet/>
      <dgm:spPr/>
      <dgm:t>
        <a:bodyPr/>
        <a:lstStyle/>
        <a:p>
          <a:endParaRPr lang="en-GB"/>
        </a:p>
      </dgm:t>
    </dgm:pt>
    <dgm:pt modelId="{400B3A1D-3FE5-4A53-AF02-248D77D26C20}">
      <dgm:prSet custT="1"/>
      <dgm:spPr>
        <a:ln>
          <a:solidFill>
            <a:schemeClr val="bg1"/>
          </a:solidFill>
        </a:ln>
      </dgm:spPr>
      <dgm:t>
        <a:bodyPr/>
        <a:lstStyle/>
        <a:p>
          <a:r>
            <a:rPr lang="en-GB" sz="600" dirty="0" smtClean="0"/>
            <a:t>MHRA</a:t>
          </a:r>
          <a:endParaRPr lang="en-GB" sz="600" dirty="0"/>
        </a:p>
      </dgm:t>
    </dgm:pt>
    <dgm:pt modelId="{842E7AE9-346B-44B2-ADAD-D0B8E9058B23}" type="parTrans" cxnId="{C9240B64-9405-4B8C-8BF3-3E5605B49C66}">
      <dgm:prSet/>
      <dgm:spPr/>
      <dgm:t>
        <a:bodyPr/>
        <a:lstStyle/>
        <a:p>
          <a:endParaRPr lang="en-GB"/>
        </a:p>
      </dgm:t>
    </dgm:pt>
    <dgm:pt modelId="{07408777-B4A3-45CF-8FF2-59CC25BD1B47}" type="sibTrans" cxnId="{C9240B64-9405-4B8C-8BF3-3E5605B49C66}">
      <dgm:prSet/>
      <dgm:spPr/>
      <dgm:t>
        <a:bodyPr/>
        <a:lstStyle/>
        <a:p>
          <a:endParaRPr lang="en-GB"/>
        </a:p>
      </dgm:t>
    </dgm:pt>
    <dgm:pt modelId="{586BCE4E-DD2D-4D05-B591-5BA1443B63FB}">
      <dgm:prSet custT="1"/>
      <dgm:spPr>
        <a:ln>
          <a:solidFill>
            <a:schemeClr val="bg1"/>
          </a:solidFill>
        </a:ln>
      </dgm:spPr>
      <dgm:t>
        <a:bodyPr/>
        <a:lstStyle/>
        <a:p>
          <a:r>
            <a:rPr lang="en-GB" sz="600" smtClean="0"/>
            <a:t>NICE</a:t>
          </a:r>
          <a:endParaRPr lang="en-GB" sz="600" dirty="0"/>
        </a:p>
      </dgm:t>
    </dgm:pt>
    <dgm:pt modelId="{E73C44C0-089E-4C4D-B60C-CC02D69CB793}" type="parTrans" cxnId="{7E1D5BB4-5AF7-42A0-96B0-E269D23703E9}">
      <dgm:prSet/>
      <dgm:spPr/>
      <dgm:t>
        <a:bodyPr/>
        <a:lstStyle/>
        <a:p>
          <a:endParaRPr lang="en-GB"/>
        </a:p>
      </dgm:t>
    </dgm:pt>
    <dgm:pt modelId="{4F7C7FED-E3EC-4213-9CA1-7C29A66671A7}" type="sibTrans" cxnId="{7E1D5BB4-5AF7-42A0-96B0-E269D23703E9}">
      <dgm:prSet/>
      <dgm:spPr/>
      <dgm:t>
        <a:bodyPr/>
        <a:lstStyle/>
        <a:p>
          <a:endParaRPr lang="en-GB"/>
        </a:p>
      </dgm:t>
    </dgm:pt>
    <dgm:pt modelId="{C0D9BAD2-F858-4E80-8BC7-93BB4696E768}" type="pres">
      <dgm:prSet presAssocID="{8667C027-20B2-4B3D-8295-10212A110DBA}" presName="theList" presStyleCnt="0">
        <dgm:presLayoutVars>
          <dgm:dir/>
          <dgm:animLvl val="lvl"/>
          <dgm:resizeHandles val="exact"/>
        </dgm:presLayoutVars>
      </dgm:prSet>
      <dgm:spPr/>
      <dgm:t>
        <a:bodyPr/>
        <a:lstStyle/>
        <a:p>
          <a:endParaRPr lang="en-GB"/>
        </a:p>
      </dgm:t>
    </dgm:pt>
    <dgm:pt modelId="{4191FD00-201D-4D9A-B478-1F7D18174BB3}" type="pres">
      <dgm:prSet presAssocID="{7777E9A2-7466-41AF-BC0D-950AB3E13347}" presName="compNode" presStyleCnt="0"/>
      <dgm:spPr/>
      <dgm:t>
        <a:bodyPr/>
        <a:lstStyle/>
        <a:p>
          <a:endParaRPr lang="en-GB"/>
        </a:p>
      </dgm:t>
    </dgm:pt>
    <dgm:pt modelId="{351D54A5-F321-4D5D-8DE0-2C5100585BB2}" type="pres">
      <dgm:prSet presAssocID="{7777E9A2-7466-41AF-BC0D-950AB3E13347}" presName="aNode" presStyleLbl="bgShp" presStyleIdx="0" presStyleCnt="13"/>
      <dgm:spPr/>
      <dgm:t>
        <a:bodyPr/>
        <a:lstStyle/>
        <a:p>
          <a:endParaRPr lang="en-GB"/>
        </a:p>
      </dgm:t>
    </dgm:pt>
    <dgm:pt modelId="{D5341EBD-1DF4-4554-94D1-4A9EEA5F7D4C}" type="pres">
      <dgm:prSet presAssocID="{7777E9A2-7466-41AF-BC0D-950AB3E13347}" presName="textNode" presStyleLbl="bgShp" presStyleIdx="0" presStyleCnt="13"/>
      <dgm:spPr/>
      <dgm:t>
        <a:bodyPr/>
        <a:lstStyle/>
        <a:p>
          <a:endParaRPr lang="en-GB"/>
        </a:p>
      </dgm:t>
    </dgm:pt>
    <dgm:pt modelId="{84EFD31C-A74F-43DC-A027-52CB987CB0BE}" type="pres">
      <dgm:prSet presAssocID="{7777E9A2-7466-41AF-BC0D-950AB3E13347}" presName="compChildNode" presStyleCnt="0"/>
      <dgm:spPr/>
      <dgm:t>
        <a:bodyPr/>
        <a:lstStyle/>
        <a:p>
          <a:endParaRPr lang="en-GB"/>
        </a:p>
      </dgm:t>
    </dgm:pt>
    <dgm:pt modelId="{D1EB32DD-FE80-4795-80BD-1CDF1ECBFFB7}" type="pres">
      <dgm:prSet presAssocID="{7777E9A2-7466-41AF-BC0D-950AB3E13347}" presName="theInnerList" presStyleCnt="0"/>
      <dgm:spPr/>
      <dgm:t>
        <a:bodyPr/>
        <a:lstStyle/>
        <a:p>
          <a:endParaRPr lang="en-GB"/>
        </a:p>
      </dgm:t>
    </dgm:pt>
    <dgm:pt modelId="{66ADC272-2125-4ECF-B842-9BCA44F4CB06}" type="pres">
      <dgm:prSet presAssocID="{48A271DC-FFC2-42F7-93BB-A9F3473143C2}" presName="childNode" presStyleLbl="node1" presStyleIdx="0" presStyleCnt="55">
        <dgm:presLayoutVars>
          <dgm:bulletEnabled val="1"/>
        </dgm:presLayoutVars>
      </dgm:prSet>
      <dgm:spPr/>
      <dgm:t>
        <a:bodyPr/>
        <a:lstStyle/>
        <a:p>
          <a:endParaRPr lang="en-GB"/>
        </a:p>
      </dgm:t>
    </dgm:pt>
    <dgm:pt modelId="{281A2C40-C72D-4DC6-A412-DFAE5EED4355}" type="pres">
      <dgm:prSet presAssocID="{48A271DC-FFC2-42F7-93BB-A9F3473143C2}" presName="aSpace2" presStyleCnt="0"/>
      <dgm:spPr/>
      <dgm:t>
        <a:bodyPr/>
        <a:lstStyle/>
        <a:p>
          <a:endParaRPr lang="en-GB"/>
        </a:p>
      </dgm:t>
    </dgm:pt>
    <dgm:pt modelId="{F0B3DF4F-817B-434B-99CF-AC1FC00E07B2}" type="pres">
      <dgm:prSet presAssocID="{54AD232B-D300-4C6B-8299-24FBC9657512}" presName="childNode" presStyleLbl="node1" presStyleIdx="1" presStyleCnt="55">
        <dgm:presLayoutVars>
          <dgm:bulletEnabled val="1"/>
        </dgm:presLayoutVars>
      </dgm:prSet>
      <dgm:spPr/>
      <dgm:t>
        <a:bodyPr/>
        <a:lstStyle/>
        <a:p>
          <a:endParaRPr lang="en-GB"/>
        </a:p>
      </dgm:t>
    </dgm:pt>
    <dgm:pt modelId="{59D92437-94B3-4A11-AFB8-E4E5F52B60BA}" type="pres">
      <dgm:prSet presAssocID="{54AD232B-D300-4C6B-8299-24FBC9657512}" presName="aSpace2" presStyleCnt="0"/>
      <dgm:spPr/>
      <dgm:t>
        <a:bodyPr/>
        <a:lstStyle/>
        <a:p>
          <a:endParaRPr lang="en-GB"/>
        </a:p>
      </dgm:t>
    </dgm:pt>
    <dgm:pt modelId="{E9D7746C-427F-49E9-9D9A-C4E46A75B2E1}" type="pres">
      <dgm:prSet presAssocID="{D1308087-0A8B-4BB4-BEF6-004AE39B3788}" presName="childNode" presStyleLbl="node1" presStyleIdx="2" presStyleCnt="55">
        <dgm:presLayoutVars>
          <dgm:bulletEnabled val="1"/>
        </dgm:presLayoutVars>
      </dgm:prSet>
      <dgm:spPr/>
      <dgm:t>
        <a:bodyPr/>
        <a:lstStyle/>
        <a:p>
          <a:endParaRPr lang="en-GB"/>
        </a:p>
      </dgm:t>
    </dgm:pt>
    <dgm:pt modelId="{AEAB0764-AE3F-4B37-9685-77CB5E3C4561}" type="pres">
      <dgm:prSet presAssocID="{7777E9A2-7466-41AF-BC0D-950AB3E13347}" presName="aSpace" presStyleCnt="0"/>
      <dgm:spPr/>
      <dgm:t>
        <a:bodyPr/>
        <a:lstStyle/>
        <a:p>
          <a:endParaRPr lang="en-GB"/>
        </a:p>
      </dgm:t>
    </dgm:pt>
    <dgm:pt modelId="{3E17D045-AAA8-4E09-8344-4B16E91D5125}" type="pres">
      <dgm:prSet presAssocID="{AF556E54-F8C5-4B3F-A61D-C73E88142E66}" presName="compNode" presStyleCnt="0"/>
      <dgm:spPr/>
      <dgm:t>
        <a:bodyPr/>
        <a:lstStyle/>
        <a:p>
          <a:endParaRPr lang="en-GB"/>
        </a:p>
      </dgm:t>
    </dgm:pt>
    <dgm:pt modelId="{A53606A9-1C7E-4417-8242-B8C5EB56B895}" type="pres">
      <dgm:prSet presAssocID="{AF556E54-F8C5-4B3F-A61D-C73E88142E66}" presName="aNode" presStyleLbl="bgShp" presStyleIdx="1" presStyleCnt="13"/>
      <dgm:spPr/>
      <dgm:t>
        <a:bodyPr/>
        <a:lstStyle/>
        <a:p>
          <a:endParaRPr lang="en-GB"/>
        </a:p>
      </dgm:t>
    </dgm:pt>
    <dgm:pt modelId="{21BEE4B2-DAEB-4B43-BF90-9EB3BB81305F}" type="pres">
      <dgm:prSet presAssocID="{AF556E54-F8C5-4B3F-A61D-C73E88142E66}" presName="textNode" presStyleLbl="bgShp" presStyleIdx="1" presStyleCnt="13"/>
      <dgm:spPr/>
      <dgm:t>
        <a:bodyPr/>
        <a:lstStyle/>
        <a:p>
          <a:endParaRPr lang="en-GB"/>
        </a:p>
      </dgm:t>
    </dgm:pt>
    <dgm:pt modelId="{4E8B9DB2-5E29-4710-A9A0-49273FF4A5E5}" type="pres">
      <dgm:prSet presAssocID="{AF556E54-F8C5-4B3F-A61D-C73E88142E66}" presName="compChildNode" presStyleCnt="0"/>
      <dgm:spPr/>
      <dgm:t>
        <a:bodyPr/>
        <a:lstStyle/>
        <a:p>
          <a:endParaRPr lang="en-GB"/>
        </a:p>
      </dgm:t>
    </dgm:pt>
    <dgm:pt modelId="{5F311EC9-BC04-48E5-96A0-A8C6FF6AE6EE}" type="pres">
      <dgm:prSet presAssocID="{AF556E54-F8C5-4B3F-A61D-C73E88142E66}" presName="theInnerList" presStyleCnt="0"/>
      <dgm:spPr/>
      <dgm:t>
        <a:bodyPr/>
        <a:lstStyle/>
        <a:p>
          <a:endParaRPr lang="en-GB"/>
        </a:p>
      </dgm:t>
    </dgm:pt>
    <dgm:pt modelId="{AA1505D0-5D88-4A68-A464-F4F09E1999CE}" type="pres">
      <dgm:prSet presAssocID="{7379E3E9-8A79-4030-B27C-0C32C392FA79}" presName="childNode" presStyleLbl="node1" presStyleIdx="3" presStyleCnt="55">
        <dgm:presLayoutVars>
          <dgm:bulletEnabled val="1"/>
        </dgm:presLayoutVars>
      </dgm:prSet>
      <dgm:spPr/>
      <dgm:t>
        <a:bodyPr/>
        <a:lstStyle/>
        <a:p>
          <a:endParaRPr lang="en-GB"/>
        </a:p>
      </dgm:t>
    </dgm:pt>
    <dgm:pt modelId="{C2692D2E-EC99-41D6-ABDF-45E3807FE947}" type="pres">
      <dgm:prSet presAssocID="{7379E3E9-8A79-4030-B27C-0C32C392FA79}" presName="aSpace2" presStyleCnt="0"/>
      <dgm:spPr/>
      <dgm:t>
        <a:bodyPr/>
        <a:lstStyle/>
        <a:p>
          <a:endParaRPr lang="en-GB"/>
        </a:p>
      </dgm:t>
    </dgm:pt>
    <dgm:pt modelId="{4EEC2FDF-F1AD-4311-AC77-4DAE83187118}" type="pres">
      <dgm:prSet presAssocID="{FFFDBA0F-65C8-44AD-8C06-BAD2CC78C011}" presName="childNode" presStyleLbl="node1" presStyleIdx="4" presStyleCnt="55">
        <dgm:presLayoutVars>
          <dgm:bulletEnabled val="1"/>
        </dgm:presLayoutVars>
      </dgm:prSet>
      <dgm:spPr/>
      <dgm:t>
        <a:bodyPr/>
        <a:lstStyle/>
        <a:p>
          <a:endParaRPr lang="en-GB"/>
        </a:p>
      </dgm:t>
    </dgm:pt>
    <dgm:pt modelId="{325FDD61-BF04-4743-AC1E-99761470C182}" type="pres">
      <dgm:prSet presAssocID="{FFFDBA0F-65C8-44AD-8C06-BAD2CC78C011}" presName="aSpace2" presStyleCnt="0"/>
      <dgm:spPr/>
      <dgm:t>
        <a:bodyPr/>
        <a:lstStyle/>
        <a:p>
          <a:endParaRPr lang="en-GB"/>
        </a:p>
      </dgm:t>
    </dgm:pt>
    <dgm:pt modelId="{7214801C-E944-41C3-8C56-F9E4CD85B31B}" type="pres">
      <dgm:prSet presAssocID="{F1999CB1-2F88-41BB-BB08-9CF355B191BF}" presName="childNode" presStyleLbl="node1" presStyleIdx="5" presStyleCnt="55">
        <dgm:presLayoutVars>
          <dgm:bulletEnabled val="1"/>
        </dgm:presLayoutVars>
      </dgm:prSet>
      <dgm:spPr/>
      <dgm:t>
        <a:bodyPr/>
        <a:lstStyle/>
        <a:p>
          <a:endParaRPr lang="en-GB"/>
        </a:p>
      </dgm:t>
    </dgm:pt>
    <dgm:pt modelId="{16470554-90A8-45EA-B666-6B054BEBAFC6}" type="pres">
      <dgm:prSet presAssocID="{F1999CB1-2F88-41BB-BB08-9CF355B191BF}" presName="aSpace2" presStyleCnt="0"/>
      <dgm:spPr/>
      <dgm:t>
        <a:bodyPr/>
        <a:lstStyle/>
        <a:p>
          <a:endParaRPr lang="en-GB"/>
        </a:p>
      </dgm:t>
    </dgm:pt>
    <dgm:pt modelId="{B01E23B8-911B-4E15-A575-76A8863A9889}" type="pres">
      <dgm:prSet presAssocID="{E29CD1AC-FF7C-467A-94E4-21B12262278D}" presName="childNode" presStyleLbl="node1" presStyleIdx="6" presStyleCnt="55">
        <dgm:presLayoutVars>
          <dgm:bulletEnabled val="1"/>
        </dgm:presLayoutVars>
      </dgm:prSet>
      <dgm:spPr/>
      <dgm:t>
        <a:bodyPr/>
        <a:lstStyle/>
        <a:p>
          <a:endParaRPr lang="en-GB"/>
        </a:p>
      </dgm:t>
    </dgm:pt>
    <dgm:pt modelId="{D6C3B831-101A-469D-8A7F-8695E06D82C9}" type="pres">
      <dgm:prSet presAssocID="{E29CD1AC-FF7C-467A-94E4-21B12262278D}" presName="aSpace2" presStyleCnt="0"/>
      <dgm:spPr/>
      <dgm:t>
        <a:bodyPr/>
        <a:lstStyle/>
        <a:p>
          <a:endParaRPr lang="en-GB"/>
        </a:p>
      </dgm:t>
    </dgm:pt>
    <dgm:pt modelId="{40452364-08A9-4C98-8B36-057837FFDC7C}" type="pres">
      <dgm:prSet presAssocID="{30820CC5-62DC-4CF2-9C19-D3E98F804F49}" presName="childNode" presStyleLbl="node1" presStyleIdx="7" presStyleCnt="55" custScaleY="146975">
        <dgm:presLayoutVars>
          <dgm:bulletEnabled val="1"/>
        </dgm:presLayoutVars>
      </dgm:prSet>
      <dgm:spPr/>
      <dgm:t>
        <a:bodyPr/>
        <a:lstStyle/>
        <a:p>
          <a:endParaRPr lang="en-GB"/>
        </a:p>
      </dgm:t>
    </dgm:pt>
    <dgm:pt modelId="{042800E2-2BE2-4266-B750-0DF14D0485C5}" type="pres">
      <dgm:prSet presAssocID="{AF556E54-F8C5-4B3F-A61D-C73E88142E66}" presName="aSpace" presStyleCnt="0"/>
      <dgm:spPr/>
      <dgm:t>
        <a:bodyPr/>
        <a:lstStyle/>
        <a:p>
          <a:endParaRPr lang="en-GB"/>
        </a:p>
      </dgm:t>
    </dgm:pt>
    <dgm:pt modelId="{441C2086-3B5B-40DF-8D67-603CAA1866BE}" type="pres">
      <dgm:prSet presAssocID="{292E3501-0CE9-4901-ACA8-A5DC67910799}" presName="compNode" presStyleCnt="0"/>
      <dgm:spPr/>
      <dgm:t>
        <a:bodyPr/>
        <a:lstStyle/>
        <a:p>
          <a:endParaRPr lang="en-GB"/>
        </a:p>
      </dgm:t>
    </dgm:pt>
    <dgm:pt modelId="{669E605D-600C-4320-8BC7-4579E84179E8}" type="pres">
      <dgm:prSet presAssocID="{292E3501-0CE9-4901-ACA8-A5DC67910799}" presName="aNode" presStyleLbl="bgShp" presStyleIdx="2" presStyleCnt="13"/>
      <dgm:spPr/>
      <dgm:t>
        <a:bodyPr/>
        <a:lstStyle/>
        <a:p>
          <a:endParaRPr lang="en-GB"/>
        </a:p>
      </dgm:t>
    </dgm:pt>
    <dgm:pt modelId="{5BC3EFE2-1C0C-47F4-B292-A77CE38F53AB}" type="pres">
      <dgm:prSet presAssocID="{292E3501-0CE9-4901-ACA8-A5DC67910799}" presName="textNode" presStyleLbl="bgShp" presStyleIdx="2" presStyleCnt="13"/>
      <dgm:spPr/>
      <dgm:t>
        <a:bodyPr/>
        <a:lstStyle/>
        <a:p>
          <a:endParaRPr lang="en-GB"/>
        </a:p>
      </dgm:t>
    </dgm:pt>
    <dgm:pt modelId="{60A0D052-A37E-49C5-BCD2-BD2255B87FB9}" type="pres">
      <dgm:prSet presAssocID="{292E3501-0CE9-4901-ACA8-A5DC67910799}" presName="compChildNode" presStyleCnt="0"/>
      <dgm:spPr/>
      <dgm:t>
        <a:bodyPr/>
        <a:lstStyle/>
        <a:p>
          <a:endParaRPr lang="en-GB"/>
        </a:p>
      </dgm:t>
    </dgm:pt>
    <dgm:pt modelId="{9221167E-5417-457E-9A73-2E3F156F2C49}" type="pres">
      <dgm:prSet presAssocID="{292E3501-0CE9-4901-ACA8-A5DC67910799}" presName="theInnerList" presStyleCnt="0"/>
      <dgm:spPr/>
      <dgm:t>
        <a:bodyPr/>
        <a:lstStyle/>
        <a:p>
          <a:endParaRPr lang="en-GB"/>
        </a:p>
      </dgm:t>
    </dgm:pt>
    <dgm:pt modelId="{6EBC351F-E820-4262-A38D-FA8142BE6562}" type="pres">
      <dgm:prSet presAssocID="{D761BF99-6AF6-4769-A444-ABB21E04ED4D}" presName="childNode" presStyleLbl="node1" presStyleIdx="8" presStyleCnt="55">
        <dgm:presLayoutVars>
          <dgm:bulletEnabled val="1"/>
        </dgm:presLayoutVars>
      </dgm:prSet>
      <dgm:spPr/>
      <dgm:t>
        <a:bodyPr/>
        <a:lstStyle/>
        <a:p>
          <a:endParaRPr lang="en-GB"/>
        </a:p>
      </dgm:t>
    </dgm:pt>
    <dgm:pt modelId="{474A16E4-9E15-4F46-9598-26AE7F949057}" type="pres">
      <dgm:prSet presAssocID="{D761BF99-6AF6-4769-A444-ABB21E04ED4D}" presName="aSpace2" presStyleCnt="0"/>
      <dgm:spPr/>
      <dgm:t>
        <a:bodyPr/>
        <a:lstStyle/>
        <a:p>
          <a:endParaRPr lang="en-GB"/>
        </a:p>
      </dgm:t>
    </dgm:pt>
    <dgm:pt modelId="{3BE01E24-AF84-48BC-8223-A778D492E082}" type="pres">
      <dgm:prSet presAssocID="{220B2130-6C7D-4E5A-9AD8-CD1A25C3F7C7}" presName="childNode" presStyleLbl="node1" presStyleIdx="9" presStyleCnt="55">
        <dgm:presLayoutVars>
          <dgm:bulletEnabled val="1"/>
        </dgm:presLayoutVars>
      </dgm:prSet>
      <dgm:spPr/>
      <dgm:t>
        <a:bodyPr/>
        <a:lstStyle/>
        <a:p>
          <a:endParaRPr lang="en-GB"/>
        </a:p>
      </dgm:t>
    </dgm:pt>
    <dgm:pt modelId="{C764D484-A9D3-481D-AD15-CD1BBD3BF356}" type="pres">
      <dgm:prSet presAssocID="{220B2130-6C7D-4E5A-9AD8-CD1A25C3F7C7}" presName="aSpace2" presStyleCnt="0"/>
      <dgm:spPr/>
      <dgm:t>
        <a:bodyPr/>
        <a:lstStyle/>
        <a:p>
          <a:endParaRPr lang="en-GB"/>
        </a:p>
      </dgm:t>
    </dgm:pt>
    <dgm:pt modelId="{0DCE5AA3-258B-4F8B-A2E7-85A4DB645D54}" type="pres">
      <dgm:prSet presAssocID="{A7737E9C-EC53-4249-B093-7249D1F9D7E2}" presName="childNode" presStyleLbl="node1" presStyleIdx="10" presStyleCnt="55">
        <dgm:presLayoutVars>
          <dgm:bulletEnabled val="1"/>
        </dgm:presLayoutVars>
      </dgm:prSet>
      <dgm:spPr/>
      <dgm:t>
        <a:bodyPr/>
        <a:lstStyle/>
        <a:p>
          <a:endParaRPr lang="en-GB"/>
        </a:p>
      </dgm:t>
    </dgm:pt>
    <dgm:pt modelId="{91BE301C-842A-4110-9824-A4469BF8F361}" type="pres">
      <dgm:prSet presAssocID="{A7737E9C-EC53-4249-B093-7249D1F9D7E2}" presName="aSpace2" presStyleCnt="0"/>
      <dgm:spPr/>
      <dgm:t>
        <a:bodyPr/>
        <a:lstStyle/>
        <a:p>
          <a:endParaRPr lang="en-GB"/>
        </a:p>
      </dgm:t>
    </dgm:pt>
    <dgm:pt modelId="{4BA21E80-01F9-4D17-8907-0BDD9AB4D097}" type="pres">
      <dgm:prSet presAssocID="{7B650B7D-A2B5-405A-A44D-1A3CB08D4356}" presName="childNode" presStyleLbl="node1" presStyleIdx="11" presStyleCnt="55">
        <dgm:presLayoutVars>
          <dgm:bulletEnabled val="1"/>
        </dgm:presLayoutVars>
      </dgm:prSet>
      <dgm:spPr/>
      <dgm:t>
        <a:bodyPr/>
        <a:lstStyle/>
        <a:p>
          <a:endParaRPr lang="en-GB"/>
        </a:p>
      </dgm:t>
    </dgm:pt>
    <dgm:pt modelId="{334000C9-C70D-4750-B844-CC683A4F7585}" type="pres">
      <dgm:prSet presAssocID="{292E3501-0CE9-4901-ACA8-A5DC67910799}" presName="aSpace" presStyleCnt="0"/>
      <dgm:spPr/>
      <dgm:t>
        <a:bodyPr/>
        <a:lstStyle/>
        <a:p>
          <a:endParaRPr lang="en-GB"/>
        </a:p>
      </dgm:t>
    </dgm:pt>
    <dgm:pt modelId="{0DDD469D-E9BA-4DEA-B1AC-A9C8AA79AC38}" type="pres">
      <dgm:prSet presAssocID="{EAEC895B-C7D9-4D05-9E66-7ACC7C17D2AD}" presName="compNode" presStyleCnt="0"/>
      <dgm:spPr/>
      <dgm:t>
        <a:bodyPr/>
        <a:lstStyle/>
        <a:p>
          <a:endParaRPr lang="en-GB"/>
        </a:p>
      </dgm:t>
    </dgm:pt>
    <dgm:pt modelId="{A19E14B9-21D7-4ECB-B492-D2FBE9773574}" type="pres">
      <dgm:prSet presAssocID="{EAEC895B-C7D9-4D05-9E66-7ACC7C17D2AD}" presName="aNode" presStyleLbl="bgShp" presStyleIdx="3" presStyleCnt="13"/>
      <dgm:spPr/>
      <dgm:t>
        <a:bodyPr/>
        <a:lstStyle/>
        <a:p>
          <a:endParaRPr lang="en-GB"/>
        </a:p>
      </dgm:t>
    </dgm:pt>
    <dgm:pt modelId="{5EDA35B1-EC7B-4BDF-BBE2-27438508FD6E}" type="pres">
      <dgm:prSet presAssocID="{EAEC895B-C7D9-4D05-9E66-7ACC7C17D2AD}" presName="textNode" presStyleLbl="bgShp" presStyleIdx="3" presStyleCnt="13"/>
      <dgm:spPr/>
      <dgm:t>
        <a:bodyPr/>
        <a:lstStyle/>
        <a:p>
          <a:endParaRPr lang="en-GB"/>
        </a:p>
      </dgm:t>
    </dgm:pt>
    <dgm:pt modelId="{0F8C5136-16D6-440A-84C0-8A690CE64048}" type="pres">
      <dgm:prSet presAssocID="{EAEC895B-C7D9-4D05-9E66-7ACC7C17D2AD}" presName="compChildNode" presStyleCnt="0"/>
      <dgm:spPr/>
      <dgm:t>
        <a:bodyPr/>
        <a:lstStyle/>
        <a:p>
          <a:endParaRPr lang="en-GB"/>
        </a:p>
      </dgm:t>
    </dgm:pt>
    <dgm:pt modelId="{798BFD0A-9455-4FF3-9DC1-BEA90009FF82}" type="pres">
      <dgm:prSet presAssocID="{EAEC895B-C7D9-4D05-9E66-7ACC7C17D2AD}" presName="theInnerList" presStyleCnt="0"/>
      <dgm:spPr/>
      <dgm:t>
        <a:bodyPr/>
        <a:lstStyle/>
        <a:p>
          <a:endParaRPr lang="en-GB"/>
        </a:p>
      </dgm:t>
    </dgm:pt>
    <dgm:pt modelId="{EF873704-4CBB-479A-85B5-3A51B8EC8A72}" type="pres">
      <dgm:prSet presAssocID="{443B8AE7-B8F6-437D-84B8-CDC055B2227A}" presName="childNode" presStyleLbl="node1" presStyleIdx="12" presStyleCnt="55">
        <dgm:presLayoutVars>
          <dgm:bulletEnabled val="1"/>
        </dgm:presLayoutVars>
      </dgm:prSet>
      <dgm:spPr/>
      <dgm:t>
        <a:bodyPr/>
        <a:lstStyle/>
        <a:p>
          <a:endParaRPr lang="en-GB"/>
        </a:p>
      </dgm:t>
    </dgm:pt>
    <dgm:pt modelId="{1A49E7A9-3080-44B8-9EDE-96B579C40FFE}" type="pres">
      <dgm:prSet presAssocID="{EAEC895B-C7D9-4D05-9E66-7ACC7C17D2AD}" presName="aSpace" presStyleCnt="0"/>
      <dgm:spPr/>
      <dgm:t>
        <a:bodyPr/>
        <a:lstStyle/>
        <a:p>
          <a:endParaRPr lang="en-GB"/>
        </a:p>
      </dgm:t>
    </dgm:pt>
    <dgm:pt modelId="{0D9649A7-6AE3-4BAC-8778-D556A7E12871}" type="pres">
      <dgm:prSet presAssocID="{480550AE-9E23-4951-9C40-03AFC0A274C4}" presName="compNode" presStyleCnt="0"/>
      <dgm:spPr/>
      <dgm:t>
        <a:bodyPr/>
        <a:lstStyle/>
        <a:p>
          <a:endParaRPr lang="en-GB"/>
        </a:p>
      </dgm:t>
    </dgm:pt>
    <dgm:pt modelId="{D4968652-FB50-4AB2-B47E-9B7ADCB9141D}" type="pres">
      <dgm:prSet presAssocID="{480550AE-9E23-4951-9C40-03AFC0A274C4}" presName="aNode" presStyleLbl="bgShp" presStyleIdx="4" presStyleCnt="13"/>
      <dgm:spPr/>
      <dgm:t>
        <a:bodyPr/>
        <a:lstStyle/>
        <a:p>
          <a:endParaRPr lang="en-GB"/>
        </a:p>
      </dgm:t>
    </dgm:pt>
    <dgm:pt modelId="{A1BC25C0-985E-418C-A843-783EAEBA0897}" type="pres">
      <dgm:prSet presAssocID="{480550AE-9E23-4951-9C40-03AFC0A274C4}" presName="textNode" presStyleLbl="bgShp" presStyleIdx="4" presStyleCnt="13"/>
      <dgm:spPr/>
      <dgm:t>
        <a:bodyPr/>
        <a:lstStyle/>
        <a:p>
          <a:endParaRPr lang="en-GB"/>
        </a:p>
      </dgm:t>
    </dgm:pt>
    <dgm:pt modelId="{DF06CF55-FE2B-46D7-8905-63A72D520ED1}" type="pres">
      <dgm:prSet presAssocID="{480550AE-9E23-4951-9C40-03AFC0A274C4}" presName="compChildNode" presStyleCnt="0"/>
      <dgm:spPr/>
      <dgm:t>
        <a:bodyPr/>
        <a:lstStyle/>
        <a:p>
          <a:endParaRPr lang="en-GB"/>
        </a:p>
      </dgm:t>
    </dgm:pt>
    <dgm:pt modelId="{040F22FE-A82D-44AA-AED0-ECEA9EF73DE4}" type="pres">
      <dgm:prSet presAssocID="{480550AE-9E23-4951-9C40-03AFC0A274C4}" presName="theInnerList" presStyleCnt="0"/>
      <dgm:spPr/>
      <dgm:t>
        <a:bodyPr/>
        <a:lstStyle/>
        <a:p>
          <a:endParaRPr lang="en-GB"/>
        </a:p>
      </dgm:t>
    </dgm:pt>
    <dgm:pt modelId="{C5D6C23A-BC5D-410C-9A41-21477551EF60}" type="pres">
      <dgm:prSet presAssocID="{AB29FB81-8CE6-46B5-A0BB-66E65D5E5AD6}" presName="childNode" presStyleLbl="node1" presStyleIdx="13" presStyleCnt="55">
        <dgm:presLayoutVars>
          <dgm:bulletEnabled val="1"/>
        </dgm:presLayoutVars>
      </dgm:prSet>
      <dgm:spPr/>
      <dgm:t>
        <a:bodyPr/>
        <a:lstStyle/>
        <a:p>
          <a:endParaRPr lang="en-GB"/>
        </a:p>
      </dgm:t>
    </dgm:pt>
    <dgm:pt modelId="{10950ED9-C321-47FB-AFC8-DFDD4ADBF5CC}" type="pres">
      <dgm:prSet presAssocID="{AB29FB81-8CE6-46B5-A0BB-66E65D5E5AD6}" presName="aSpace2" presStyleCnt="0"/>
      <dgm:spPr/>
      <dgm:t>
        <a:bodyPr/>
        <a:lstStyle/>
        <a:p>
          <a:endParaRPr lang="en-GB"/>
        </a:p>
      </dgm:t>
    </dgm:pt>
    <dgm:pt modelId="{83405CD4-A9EC-427F-99A0-0856E672B51E}" type="pres">
      <dgm:prSet presAssocID="{50AA9CDE-4667-4A0E-A6B4-B323AB8B30BD}" presName="childNode" presStyleLbl="node1" presStyleIdx="14" presStyleCnt="55">
        <dgm:presLayoutVars>
          <dgm:bulletEnabled val="1"/>
        </dgm:presLayoutVars>
      </dgm:prSet>
      <dgm:spPr/>
      <dgm:t>
        <a:bodyPr/>
        <a:lstStyle/>
        <a:p>
          <a:endParaRPr lang="en-GB"/>
        </a:p>
      </dgm:t>
    </dgm:pt>
    <dgm:pt modelId="{568D257C-3E2E-4363-96D9-2B91D3E79166}" type="pres">
      <dgm:prSet presAssocID="{50AA9CDE-4667-4A0E-A6B4-B323AB8B30BD}" presName="aSpace2" presStyleCnt="0"/>
      <dgm:spPr/>
      <dgm:t>
        <a:bodyPr/>
        <a:lstStyle/>
        <a:p>
          <a:endParaRPr lang="en-GB"/>
        </a:p>
      </dgm:t>
    </dgm:pt>
    <dgm:pt modelId="{6D535A2B-8D94-4EDA-B214-6478753B7D00}" type="pres">
      <dgm:prSet presAssocID="{0A9CDFA2-A7AF-45BE-BE33-53BBC9E68FCB}" presName="childNode" presStyleLbl="node1" presStyleIdx="15" presStyleCnt="55">
        <dgm:presLayoutVars>
          <dgm:bulletEnabled val="1"/>
        </dgm:presLayoutVars>
      </dgm:prSet>
      <dgm:spPr/>
      <dgm:t>
        <a:bodyPr/>
        <a:lstStyle/>
        <a:p>
          <a:endParaRPr lang="en-GB"/>
        </a:p>
      </dgm:t>
    </dgm:pt>
    <dgm:pt modelId="{906A6EDA-70FD-4F44-A507-E4B16BCE8809}" type="pres">
      <dgm:prSet presAssocID="{480550AE-9E23-4951-9C40-03AFC0A274C4}" presName="aSpace" presStyleCnt="0"/>
      <dgm:spPr/>
      <dgm:t>
        <a:bodyPr/>
        <a:lstStyle/>
        <a:p>
          <a:endParaRPr lang="en-GB"/>
        </a:p>
      </dgm:t>
    </dgm:pt>
    <dgm:pt modelId="{70AD58C2-CEAF-4B2E-BEF6-3AD38BEF2137}" type="pres">
      <dgm:prSet presAssocID="{AEDDA775-3B20-4E6D-A4B0-FFAA5CF2BC8F}" presName="compNode" presStyleCnt="0"/>
      <dgm:spPr/>
      <dgm:t>
        <a:bodyPr/>
        <a:lstStyle/>
        <a:p>
          <a:endParaRPr lang="en-GB"/>
        </a:p>
      </dgm:t>
    </dgm:pt>
    <dgm:pt modelId="{3E2B5C0B-4EEB-427A-BE3B-07E12243DF1B}" type="pres">
      <dgm:prSet presAssocID="{AEDDA775-3B20-4E6D-A4B0-FFAA5CF2BC8F}" presName="aNode" presStyleLbl="bgShp" presStyleIdx="5" presStyleCnt="13"/>
      <dgm:spPr/>
      <dgm:t>
        <a:bodyPr/>
        <a:lstStyle/>
        <a:p>
          <a:endParaRPr lang="en-GB"/>
        </a:p>
      </dgm:t>
    </dgm:pt>
    <dgm:pt modelId="{98E07007-13C4-4A3C-9EE0-4F35AFFB736B}" type="pres">
      <dgm:prSet presAssocID="{AEDDA775-3B20-4E6D-A4B0-FFAA5CF2BC8F}" presName="textNode" presStyleLbl="bgShp" presStyleIdx="5" presStyleCnt="13"/>
      <dgm:spPr/>
      <dgm:t>
        <a:bodyPr/>
        <a:lstStyle/>
        <a:p>
          <a:endParaRPr lang="en-GB"/>
        </a:p>
      </dgm:t>
    </dgm:pt>
    <dgm:pt modelId="{7CA95087-9E51-4EDF-A95C-7369BF82DFFA}" type="pres">
      <dgm:prSet presAssocID="{AEDDA775-3B20-4E6D-A4B0-FFAA5CF2BC8F}" presName="compChildNode" presStyleCnt="0"/>
      <dgm:spPr/>
      <dgm:t>
        <a:bodyPr/>
        <a:lstStyle/>
        <a:p>
          <a:endParaRPr lang="en-GB"/>
        </a:p>
      </dgm:t>
    </dgm:pt>
    <dgm:pt modelId="{B0AB4385-E880-425F-8FD7-4370BF5F2B64}" type="pres">
      <dgm:prSet presAssocID="{AEDDA775-3B20-4E6D-A4B0-FFAA5CF2BC8F}" presName="theInnerList" presStyleCnt="0"/>
      <dgm:spPr/>
      <dgm:t>
        <a:bodyPr/>
        <a:lstStyle/>
        <a:p>
          <a:endParaRPr lang="en-GB"/>
        </a:p>
      </dgm:t>
    </dgm:pt>
    <dgm:pt modelId="{CEF1E57C-07B5-445C-A13C-475E09C4A232}" type="pres">
      <dgm:prSet presAssocID="{F21AE6D3-E139-46C7-B75A-F9F3C33C0374}" presName="childNode" presStyleLbl="node1" presStyleIdx="16" presStyleCnt="55">
        <dgm:presLayoutVars>
          <dgm:bulletEnabled val="1"/>
        </dgm:presLayoutVars>
      </dgm:prSet>
      <dgm:spPr/>
      <dgm:t>
        <a:bodyPr/>
        <a:lstStyle/>
        <a:p>
          <a:endParaRPr lang="en-GB"/>
        </a:p>
      </dgm:t>
    </dgm:pt>
    <dgm:pt modelId="{DD1328C7-41BC-4F80-BED5-A39E53BD2371}" type="pres">
      <dgm:prSet presAssocID="{F21AE6D3-E139-46C7-B75A-F9F3C33C0374}" presName="aSpace2" presStyleCnt="0"/>
      <dgm:spPr/>
      <dgm:t>
        <a:bodyPr/>
        <a:lstStyle/>
        <a:p>
          <a:endParaRPr lang="en-GB"/>
        </a:p>
      </dgm:t>
    </dgm:pt>
    <dgm:pt modelId="{0649A0D2-1D3B-456C-B27E-3057CA49BCA1}" type="pres">
      <dgm:prSet presAssocID="{60793B33-1F25-4D23-9C79-349FEB9B89E9}" presName="childNode" presStyleLbl="node1" presStyleIdx="17" presStyleCnt="55">
        <dgm:presLayoutVars>
          <dgm:bulletEnabled val="1"/>
        </dgm:presLayoutVars>
      </dgm:prSet>
      <dgm:spPr/>
      <dgm:t>
        <a:bodyPr/>
        <a:lstStyle/>
        <a:p>
          <a:endParaRPr lang="en-GB"/>
        </a:p>
      </dgm:t>
    </dgm:pt>
    <dgm:pt modelId="{CD221F15-2731-4820-8ACF-9531645B27E2}" type="pres">
      <dgm:prSet presAssocID="{60793B33-1F25-4D23-9C79-349FEB9B89E9}" presName="aSpace2" presStyleCnt="0"/>
      <dgm:spPr/>
      <dgm:t>
        <a:bodyPr/>
        <a:lstStyle/>
        <a:p>
          <a:endParaRPr lang="en-GB"/>
        </a:p>
      </dgm:t>
    </dgm:pt>
    <dgm:pt modelId="{DABDEE20-ADF6-4843-B095-65547F538A4B}" type="pres">
      <dgm:prSet presAssocID="{69E89A6F-4AB5-4861-8640-A958B67E6304}" presName="childNode" presStyleLbl="node1" presStyleIdx="18" presStyleCnt="55">
        <dgm:presLayoutVars>
          <dgm:bulletEnabled val="1"/>
        </dgm:presLayoutVars>
      </dgm:prSet>
      <dgm:spPr/>
      <dgm:t>
        <a:bodyPr/>
        <a:lstStyle/>
        <a:p>
          <a:endParaRPr lang="en-GB"/>
        </a:p>
      </dgm:t>
    </dgm:pt>
    <dgm:pt modelId="{8A293EB7-CA94-42C0-A139-CD591A308266}" type="pres">
      <dgm:prSet presAssocID="{69E89A6F-4AB5-4861-8640-A958B67E6304}" presName="aSpace2" presStyleCnt="0"/>
      <dgm:spPr/>
      <dgm:t>
        <a:bodyPr/>
        <a:lstStyle/>
        <a:p>
          <a:endParaRPr lang="en-GB"/>
        </a:p>
      </dgm:t>
    </dgm:pt>
    <dgm:pt modelId="{B2642C99-27B5-4066-A0A0-33B19CBA0A7A}" type="pres">
      <dgm:prSet presAssocID="{C159B61C-CE24-4AD5-B8B2-EAD3D2AFBB1A}" presName="childNode" presStyleLbl="node1" presStyleIdx="19" presStyleCnt="55">
        <dgm:presLayoutVars>
          <dgm:bulletEnabled val="1"/>
        </dgm:presLayoutVars>
      </dgm:prSet>
      <dgm:spPr/>
      <dgm:t>
        <a:bodyPr/>
        <a:lstStyle/>
        <a:p>
          <a:endParaRPr lang="en-GB"/>
        </a:p>
      </dgm:t>
    </dgm:pt>
    <dgm:pt modelId="{75DB3DF2-846A-44AC-892C-E0DF39D6DD38}" type="pres">
      <dgm:prSet presAssocID="{AEDDA775-3B20-4E6D-A4B0-FFAA5CF2BC8F}" presName="aSpace" presStyleCnt="0"/>
      <dgm:spPr/>
      <dgm:t>
        <a:bodyPr/>
        <a:lstStyle/>
        <a:p>
          <a:endParaRPr lang="en-GB"/>
        </a:p>
      </dgm:t>
    </dgm:pt>
    <dgm:pt modelId="{40E69D57-5DC1-440D-8184-059295BFD0D3}" type="pres">
      <dgm:prSet presAssocID="{261A21A4-18D4-45AD-A56E-F0B7F0126194}" presName="compNode" presStyleCnt="0"/>
      <dgm:spPr/>
      <dgm:t>
        <a:bodyPr/>
        <a:lstStyle/>
        <a:p>
          <a:endParaRPr lang="en-GB"/>
        </a:p>
      </dgm:t>
    </dgm:pt>
    <dgm:pt modelId="{5F917199-7D8F-4B39-8E9F-C24B005FAD1B}" type="pres">
      <dgm:prSet presAssocID="{261A21A4-18D4-45AD-A56E-F0B7F0126194}" presName="aNode" presStyleLbl="bgShp" presStyleIdx="6" presStyleCnt="13"/>
      <dgm:spPr/>
      <dgm:t>
        <a:bodyPr/>
        <a:lstStyle/>
        <a:p>
          <a:endParaRPr lang="en-GB"/>
        </a:p>
      </dgm:t>
    </dgm:pt>
    <dgm:pt modelId="{E748CFEA-24C2-4AE3-8203-24585C5F05AA}" type="pres">
      <dgm:prSet presAssocID="{261A21A4-18D4-45AD-A56E-F0B7F0126194}" presName="textNode" presStyleLbl="bgShp" presStyleIdx="6" presStyleCnt="13"/>
      <dgm:spPr/>
      <dgm:t>
        <a:bodyPr/>
        <a:lstStyle/>
        <a:p>
          <a:endParaRPr lang="en-GB"/>
        </a:p>
      </dgm:t>
    </dgm:pt>
    <dgm:pt modelId="{AD3AD083-B181-4B61-929F-3E9390F398A2}" type="pres">
      <dgm:prSet presAssocID="{261A21A4-18D4-45AD-A56E-F0B7F0126194}" presName="compChildNode" presStyleCnt="0"/>
      <dgm:spPr/>
      <dgm:t>
        <a:bodyPr/>
        <a:lstStyle/>
        <a:p>
          <a:endParaRPr lang="en-GB"/>
        </a:p>
      </dgm:t>
    </dgm:pt>
    <dgm:pt modelId="{FF6477B6-3E49-4C99-A9D7-159F32D940E1}" type="pres">
      <dgm:prSet presAssocID="{261A21A4-18D4-45AD-A56E-F0B7F0126194}" presName="theInnerList" presStyleCnt="0"/>
      <dgm:spPr/>
      <dgm:t>
        <a:bodyPr/>
        <a:lstStyle/>
        <a:p>
          <a:endParaRPr lang="en-GB"/>
        </a:p>
      </dgm:t>
    </dgm:pt>
    <dgm:pt modelId="{8763ABBA-C2C9-4B00-8150-FAAAD8EDC1C4}" type="pres">
      <dgm:prSet presAssocID="{E79ACBE5-DE9F-43DD-9FE8-ED3D3AF654AC}" presName="childNode" presStyleLbl="node1" presStyleIdx="20" presStyleCnt="55">
        <dgm:presLayoutVars>
          <dgm:bulletEnabled val="1"/>
        </dgm:presLayoutVars>
      </dgm:prSet>
      <dgm:spPr/>
      <dgm:t>
        <a:bodyPr/>
        <a:lstStyle/>
        <a:p>
          <a:endParaRPr lang="en-GB"/>
        </a:p>
      </dgm:t>
    </dgm:pt>
    <dgm:pt modelId="{EEB9DD3E-16D2-4767-93C3-D22C3BDF5152}" type="pres">
      <dgm:prSet presAssocID="{E79ACBE5-DE9F-43DD-9FE8-ED3D3AF654AC}" presName="aSpace2" presStyleCnt="0"/>
      <dgm:spPr/>
      <dgm:t>
        <a:bodyPr/>
        <a:lstStyle/>
        <a:p>
          <a:endParaRPr lang="en-GB"/>
        </a:p>
      </dgm:t>
    </dgm:pt>
    <dgm:pt modelId="{EE19E673-B14B-4029-BFEB-8EFE14A9A227}" type="pres">
      <dgm:prSet presAssocID="{9D1BE194-F56F-41D0-9D76-CE453CFA0FE6}" presName="childNode" presStyleLbl="node1" presStyleIdx="21" presStyleCnt="55">
        <dgm:presLayoutVars>
          <dgm:bulletEnabled val="1"/>
        </dgm:presLayoutVars>
      </dgm:prSet>
      <dgm:spPr/>
      <dgm:t>
        <a:bodyPr/>
        <a:lstStyle/>
        <a:p>
          <a:endParaRPr lang="en-GB"/>
        </a:p>
      </dgm:t>
    </dgm:pt>
    <dgm:pt modelId="{AC22D8E5-FFE6-4B54-A20B-9E94AF6A86EC}" type="pres">
      <dgm:prSet presAssocID="{9D1BE194-F56F-41D0-9D76-CE453CFA0FE6}" presName="aSpace2" presStyleCnt="0"/>
      <dgm:spPr/>
      <dgm:t>
        <a:bodyPr/>
        <a:lstStyle/>
        <a:p>
          <a:endParaRPr lang="en-GB"/>
        </a:p>
      </dgm:t>
    </dgm:pt>
    <dgm:pt modelId="{624C5E5A-3081-410E-B4EF-408843CEC9C0}" type="pres">
      <dgm:prSet presAssocID="{400B3A1D-3FE5-4A53-AF02-248D77D26C20}" presName="childNode" presStyleLbl="node1" presStyleIdx="22" presStyleCnt="55">
        <dgm:presLayoutVars>
          <dgm:bulletEnabled val="1"/>
        </dgm:presLayoutVars>
      </dgm:prSet>
      <dgm:spPr/>
      <dgm:t>
        <a:bodyPr/>
        <a:lstStyle/>
        <a:p>
          <a:endParaRPr lang="en-GB"/>
        </a:p>
      </dgm:t>
    </dgm:pt>
    <dgm:pt modelId="{4CE0BF06-03AA-4EA4-A9BC-469276A00386}" type="pres">
      <dgm:prSet presAssocID="{400B3A1D-3FE5-4A53-AF02-248D77D26C20}" presName="aSpace2" presStyleCnt="0"/>
      <dgm:spPr/>
    </dgm:pt>
    <dgm:pt modelId="{8089D343-CE99-45BB-9377-60F30F6F8354}" type="pres">
      <dgm:prSet presAssocID="{586BCE4E-DD2D-4D05-B591-5BA1443B63FB}" presName="childNode" presStyleLbl="node1" presStyleIdx="23" presStyleCnt="55">
        <dgm:presLayoutVars>
          <dgm:bulletEnabled val="1"/>
        </dgm:presLayoutVars>
      </dgm:prSet>
      <dgm:spPr/>
      <dgm:t>
        <a:bodyPr/>
        <a:lstStyle/>
        <a:p>
          <a:endParaRPr lang="en-GB"/>
        </a:p>
      </dgm:t>
    </dgm:pt>
    <dgm:pt modelId="{9938D786-5907-4638-B99D-6724C4253FFD}" type="pres">
      <dgm:prSet presAssocID="{586BCE4E-DD2D-4D05-B591-5BA1443B63FB}" presName="aSpace2" presStyleCnt="0"/>
      <dgm:spPr/>
    </dgm:pt>
    <dgm:pt modelId="{CADDEB3E-CDDB-4450-AC55-B89083F92BC9}" type="pres">
      <dgm:prSet presAssocID="{A2527B0E-7E98-4A73-9D8C-E64D7DC4066E}" presName="childNode" presStyleLbl="node1" presStyleIdx="24" presStyleCnt="55">
        <dgm:presLayoutVars>
          <dgm:bulletEnabled val="1"/>
        </dgm:presLayoutVars>
      </dgm:prSet>
      <dgm:spPr/>
      <dgm:t>
        <a:bodyPr/>
        <a:lstStyle/>
        <a:p>
          <a:endParaRPr lang="en-GB"/>
        </a:p>
      </dgm:t>
    </dgm:pt>
    <dgm:pt modelId="{2EC15211-5969-4461-BCB2-CB92A6E6836E}" type="pres">
      <dgm:prSet presAssocID="{A2527B0E-7E98-4A73-9D8C-E64D7DC4066E}" presName="aSpace2" presStyleCnt="0"/>
      <dgm:spPr/>
      <dgm:t>
        <a:bodyPr/>
        <a:lstStyle/>
        <a:p>
          <a:endParaRPr lang="en-GB"/>
        </a:p>
      </dgm:t>
    </dgm:pt>
    <dgm:pt modelId="{E2FFDDAF-E768-48E4-92EA-6D9371E8033A}" type="pres">
      <dgm:prSet presAssocID="{7E1FAEED-5AB1-4924-9050-14C970E1F528}" presName="childNode" presStyleLbl="node1" presStyleIdx="25" presStyleCnt="55">
        <dgm:presLayoutVars>
          <dgm:bulletEnabled val="1"/>
        </dgm:presLayoutVars>
      </dgm:prSet>
      <dgm:spPr/>
      <dgm:t>
        <a:bodyPr/>
        <a:lstStyle/>
        <a:p>
          <a:endParaRPr lang="en-GB"/>
        </a:p>
      </dgm:t>
    </dgm:pt>
    <dgm:pt modelId="{4F61E2B2-3B20-42E7-BC92-D0BFC4C4EF3B}" type="pres">
      <dgm:prSet presAssocID="{7E1FAEED-5AB1-4924-9050-14C970E1F528}" presName="aSpace2" presStyleCnt="0"/>
      <dgm:spPr/>
      <dgm:t>
        <a:bodyPr/>
        <a:lstStyle/>
        <a:p>
          <a:endParaRPr lang="en-GB"/>
        </a:p>
      </dgm:t>
    </dgm:pt>
    <dgm:pt modelId="{F70E4EB3-8C0D-4E0D-B02D-7B28953C1435}" type="pres">
      <dgm:prSet presAssocID="{020CD3E8-46E6-442D-BD0C-8DC7DCBBE842}" presName="childNode" presStyleLbl="node1" presStyleIdx="26" presStyleCnt="55">
        <dgm:presLayoutVars>
          <dgm:bulletEnabled val="1"/>
        </dgm:presLayoutVars>
      </dgm:prSet>
      <dgm:spPr/>
      <dgm:t>
        <a:bodyPr/>
        <a:lstStyle/>
        <a:p>
          <a:endParaRPr lang="en-GB"/>
        </a:p>
      </dgm:t>
    </dgm:pt>
    <dgm:pt modelId="{BD39AB7E-1E85-4029-A08D-1BA95BDD6E44}" type="pres">
      <dgm:prSet presAssocID="{020CD3E8-46E6-442D-BD0C-8DC7DCBBE842}" presName="aSpace2" presStyleCnt="0"/>
      <dgm:spPr/>
      <dgm:t>
        <a:bodyPr/>
        <a:lstStyle/>
        <a:p>
          <a:endParaRPr lang="en-GB"/>
        </a:p>
      </dgm:t>
    </dgm:pt>
    <dgm:pt modelId="{A6F178D0-E773-4A9B-8DD3-4A1EE528CC52}" type="pres">
      <dgm:prSet presAssocID="{C970FFFE-A06B-4613-BB48-2015C6F4CFFF}" presName="childNode" presStyleLbl="node1" presStyleIdx="27" presStyleCnt="55" custScaleY="197017">
        <dgm:presLayoutVars>
          <dgm:bulletEnabled val="1"/>
        </dgm:presLayoutVars>
      </dgm:prSet>
      <dgm:spPr/>
      <dgm:t>
        <a:bodyPr/>
        <a:lstStyle/>
        <a:p>
          <a:endParaRPr lang="en-GB"/>
        </a:p>
      </dgm:t>
    </dgm:pt>
    <dgm:pt modelId="{55528AD5-BF52-424F-A516-39DCAD882C22}" type="pres">
      <dgm:prSet presAssocID="{261A21A4-18D4-45AD-A56E-F0B7F0126194}" presName="aSpace" presStyleCnt="0"/>
      <dgm:spPr/>
      <dgm:t>
        <a:bodyPr/>
        <a:lstStyle/>
        <a:p>
          <a:endParaRPr lang="en-GB"/>
        </a:p>
      </dgm:t>
    </dgm:pt>
    <dgm:pt modelId="{0596B2EF-91BA-4347-ADBC-6F4E5C0C0868}" type="pres">
      <dgm:prSet presAssocID="{B21CD2AD-656F-4507-AE92-66108744F98B}" presName="compNode" presStyleCnt="0"/>
      <dgm:spPr/>
      <dgm:t>
        <a:bodyPr/>
        <a:lstStyle/>
        <a:p>
          <a:endParaRPr lang="en-GB"/>
        </a:p>
      </dgm:t>
    </dgm:pt>
    <dgm:pt modelId="{1C101CBC-0584-47BE-BC81-AF8EF724D53C}" type="pres">
      <dgm:prSet presAssocID="{B21CD2AD-656F-4507-AE92-66108744F98B}" presName="aNode" presStyleLbl="bgShp" presStyleIdx="7" presStyleCnt="13"/>
      <dgm:spPr/>
      <dgm:t>
        <a:bodyPr/>
        <a:lstStyle/>
        <a:p>
          <a:endParaRPr lang="en-GB"/>
        </a:p>
      </dgm:t>
    </dgm:pt>
    <dgm:pt modelId="{660FBE1E-8842-4143-922F-AFF4A69BCED5}" type="pres">
      <dgm:prSet presAssocID="{B21CD2AD-656F-4507-AE92-66108744F98B}" presName="textNode" presStyleLbl="bgShp" presStyleIdx="7" presStyleCnt="13"/>
      <dgm:spPr/>
      <dgm:t>
        <a:bodyPr/>
        <a:lstStyle/>
        <a:p>
          <a:endParaRPr lang="en-GB"/>
        </a:p>
      </dgm:t>
    </dgm:pt>
    <dgm:pt modelId="{418FF1E7-34CE-4B0F-A97C-78E37A3BCEBE}" type="pres">
      <dgm:prSet presAssocID="{B21CD2AD-656F-4507-AE92-66108744F98B}" presName="compChildNode" presStyleCnt="0"/>
      <dgm:spPr/>
      <dgm:t>
        <a:bodyPr/>
        <a:lstStyle/>
        <a:p>
          <a:endParaRPr lang="en-GB"/>
        </a:p>
      </dgm:t>
    </dgm:pt>
    <dgm:pt modelId="{0DB1AD06-FC6F-4DF9-ADE2-A24D447C4A34}" type="pres">
      <dgm:prSet presAssocID="{B21CD2AD-656F-4507-AE92-66108744F98B}" presName="theInnerList" presStyleCnt="0"/>
      <dgm:spPr/>
      <dgm:t>
        <a:bodyPr/>
        <a:lstStyle/>
        <a:p>
          <a:endParaRPr lang="en-GB"/>
        </a:p>
      </dgm:t>
    </dgm:pt>
    <dgm:pt modelId="{D69448A5-072D-44A9-A288-012E73772FB9}" type="pres">
      <dgm:prSet presAssocID="{63B9DBCB-0EB8-4167-A712-167A2CAF2B8F}" presName="childNode" presStyleLbl="node1" presStyleIdx="28" presStyleCnt="55">
        <dgm:presLayoutVars>
          <dgm:bulletEnabled val="1"/>
        </dgm:presLayoutVars>
      </dgm:prSet>
      <dgm:spPr/>
      <dgm:t>
        <a:bodyPr/>
        <a:lstStyle/>
        <a:p>
          <a:endParaRPr lang="en-GB"/>
        </a:p>
      </dgm:t>
    </dgm:pt>
    <dgm:pt modelId="{F2FB027A-F800-48C3-B7AB-842DAD2F5025}" type="pres">
      <dgm:prSet presAssocID="{63B9DBCB-0EB8-4167-A712-167A2CAF2B8F}" presName="aSpace2" presStyleCnt="0"/>
      <dgm:spPr/>
      <dgm:t>
        <a:bodyPr/>
        <a:lstStyle/>
        <a:p>
          <a:endParaRPr lang="en-GB"/>
        </a:p>
      </dgm:t>
    </dgm:pt>
    <dgm:pt modelId="{CBE38F21-04DD-439A-97A5-C0CF1F748AA5}" type="pres">
      <dgm:prSet presAssocID="{671DF84B-9459-48B8-9E8E-6C3DAC649C42}" presName="childNode" presStyleLbl="node1" presStyleIdx="29" presStyleCnt="55">
        <dgm:presLayoutVars>
          <dgm:bulletEnabled val="1"/>
        </dgm:presLayoutVars>
      </dgm:prSet>
      <dgm:spPr/>
      <dgm:t>
        <a:bodyPr/>
        <a:lstStyle/>
        <a:p>
          <a:endParaRPr lang="en-GB"/>
        </a:p>
      </dgm:t>
    </dgm:pt>
    <dgm:pt modelId="{A86E92BC-A239-4821-96F9-E630034C9B6F}" type="pres">
      <dgm:prSet presAssocID="{671DF84B-9459-48B8-9E8E-6C3DAC649C42}" presName="aSpace2" presStyleCnt="0"/>
      <dgm:spPr/>
      <dgm:t>
        <a:bodyPr/>
        <a:lstStyle/>
        <a:p>
          <a:endParaRPr lang="en-GB"/>
        </a:p>
      </dgm:t>
    </dgm:pt>
    <dgm:pt modelId="{FCDE2C20-1477-4B59-B369-A409F9C94C01}" type="pres">
      <dgm:prSet presAssocID="{E28FF7BF-58C9-40AD-AE4E-AE53A937B932}" presName="childNode" presStyleLbl="node1" presStyleIdx="30" presStyleCnt="55" custScaleY="248838">
        <dgm:presLayoutVars>
          <dgm:bulletEnabled val="1"/>
        </dgm:presLayoutVars>
      </dgm:prSet>
      <dgm:spPr/>
      <dgm:t>
        <a:bodyPr/>
        <a:lstStyle/>
        <a:p>
          <a:endParaRPr lang="en-GB"/>
        </a:p>
      </dgm:t>
    </dgm:pt>
    <dgm:pt modelId="{DE59FB5A-D60C-482E-8D06-453A4BB28791}" type="pres">
      <dgm:prSet presAssocID="{E28FF7BF-58C9-40AD-AE4E-AE53A937B932}" presName="aSpace2" presStyleCnt="0"/>
      <dgm:spPr/>
      <dgm:t>
        <a:bodyPr/>
        <a:lstStyle/>
        <a:p>
          <a:endParaRPr lang="en-GB"/>
        </a:p>
      </dgm:t>
    </dgm:pt>
    <dgm:pt modelId="{5C43E95B-FC3E-4297-9057-868720C102D0}" type="pres">
      <dgm:prSet presAssocID="{6ACE875F-9CBF-4F27-B10F-FA1E51431D5B}" presName="childNode" presStyleLbl="node1" presStyleIdx="31" presStyleCnt="55" custScaleY="144840">
        <dgm:presLayoutVars>
          <dgm:bulletEnabled val="1"/>
        </dgm:presLayoutVars>
      </dgm:prSet>
      <dgm:spPr/>
      <dgm:t>
        <a:bodyPr/>
        <a:lstStyle/>
        <a:p>
          <a:endParaRPr lang="en-GB"/>
        </a:p>
      </dgm:t>
    </dgm:pt>
    <dgm:pt modelId="{6E81A9E9-BF33-4676-AF57-B60296DA2D64}" type="pres">
      <dgm:prSet presAssocID="{6ACE875F-9CBF-4F27-B10F-FA1E51431D5B}" presName="aSpace2" presStyleCnt="0"/>
      <dgm:spPr/>
      <dgm:t>
        <a:bodyPr/>
        <a:lstStyle/>
        <a:p>
          <a:endParaRPr lang="en-GB"/>
        </a:p>
      </dgm:t>
    </dgm:pt>
    <dgm:pt modelId="{E8001DDF-75D2-4120-97A0-0C432922F00A}" type="pres">
      <dgm:prSet presAssocID="{B8AAB139-BAC6-4539-8E17-8FD3714EA8C0}" presName="childNode" presStyleLbl="node1" presStyleIdx="32" presStyleCnt="55">
        <dgm:presLayoutVars>
          <dgm:bulletEnabled val="1"/>
        </dgm:presLayoutVars>
      </dgm:prSet>
      <dgm:spPr/>
      <dgm:t>
        <a:bodyPr/>
        <a:lstStyle/>
        <a:p>
          <a:endParaRPr lang="en-GB"/>
        </a:p>
      </dgm:t>
    </dgm:pt>
    <dgm:pt modelId="{D8D729E2-C839-46DE-AC32-3AE57D39C580}" type="pres">
      <dgm:prSet presAssocID="{B21CD2AD-656F-4507-AE92-66108744F98B}" presName="aSpace" presStyleCnt="0"/>
      <dgm:spPr/>
      <dgm:t>
        <a:bodyPr/>
        <a:lstStyle/>
        <a:p>
          <a:endParaRPr lang="en-GB"/>
        </a:p>
      </dgm:t>
    </dgm:pt>
    <dgm:pt modelId="{7A7B4FE9-6CC2-49C4-86AD-33C7A9531597}" type="pres">
      <dgm:prSet presAssocID="{D4502AEA-6421-4B17-ABBC-6C015CE1590F}" presName="compNode" presStyleCnt="0"/>
      <dgm:spPr/>
      <dgm:t>
        <a:bodyPr/>
        <a:lstStyle/>
        <a:p>
          <a:endParaRPr lang="en-GB"/>
        </a:p>
      </dgm:t>
    </dgm:pt>
    <dgm:pt modelId="{89BA827F-8C3C-46DD-A026-590C28620598}" type="pres">
      <dgm:prSet presAssocID="{D4502AEA-6421-4B17-ABBC-6C015CE1590F}" presName="aNode" presStyleLbl="bgShp" presStyleIdx="8" presStyleCnt="13"/>
      <dgm:spPr/>
      <dgm:t>
        <a:bodyPr/>
        <a:lstStyle/>
        <a:p>
          <a:endParaRPr lang="en-GB"/>
        </a:p>
      </dgm:t>
    </dgm:pt>
    <dgm:pt modelId="{B3F1D206-5B36-4C01-B63A-802ECAE695EA}" type="pres">
      <dgm:prSet presAssocID="{D4502AEA-6421-4B17-ABBC-6C015CE1590F}" presName="textNode" presStyleLbl="bgShp" presStyleIdx="8" presStyleCnt="13"/>
      <dgm:spPr/>
      <dgm:t>
        <a:bodyPr/>
        <a:lstStyle/>
        <a:p>
          <a:endParaRPr lang="en-GB"/>
        </a:p>
      </dgm:t>
    </dgm:pt>
    <dgm:pt modelId="{D5577257-5F95-4355-9A04-65624F5F2DE8}" type="pres">
      <dgm:prSet presAssocID="{D4502AEA-6421-4B17-ABBC-6C015CE1590F}" presName="compChildNode" presStyleCnt="0"/>
      <dgm:spPr/>
      <dgm:t>
        <a:bodyPr/>
        <a:lstStyle/>
        <a:p>
          <a:endParaRPr lang="en-GB"/>
        </a:p>
      </dgm:t>
    </dgm:pt>
    <dgm:pt modelId="{94128BFD-BFB7-4C03-82AE-16451630A22C}" type="pres">
      <dgm:prSet presAssocID="{D4502AEA-6421-4B17-ABBC-6C015CE1590F}" presName="theInnerList" presStyleCnt="0"/>
      <dgm:spPr/>
      <dgm:t>
        <a:bodyPr/>
        <a:lstStyle/>
        <a:p>
          <a:endParaRPr lang="en-GB"/>
        </a:p>
      </dgm:t>
    </dgm:pt>
    <dgm:pt modelId="{23E237C7-E916-4820-9C1C-A52E80415424}" type="pres">
      <dgm:prSet presAssocID="{898B7231-1E1F-4304-9493-EC645BB15FBA}" presName="childNode" presStyleLbl="node1" presStyleIdx="33" presStyleCnt="55">
        <dgm:presLayoutVars>
          <dgm:bulletEnabled val="1"/>
        </dgm:presLayoutVars>
      </dgm:prSet>
      <dgm:spPr/>
      <dgm:t>
        <a:bodyPr/>
        <a:lstStyle/>
        <a:p>
          <a:endParaRPr lang="en-GB"/>
        </a:p>
      </dgm:t>
    </dgm:pt>
    <dgm:pt modelId="{9A3C10DC-1344-4CD1-9A39-C1BDAA315811}" type="pres">
      <dgm:prSet presAssocID="{898B7231-1E1F-4304-9493-EC645BB15FBA}" presName="aSpace2" presStyleCnt="0"/>
      <dgm:spPr/>
      <dgm:t>
        <a:bodyPr/>
        <a:lstStyle/>
        <a:p>
          <a:endParaRPr lang="en-GB"/>
        </a:p>
      </dgm:t>
    </dgm:pt>
    <dgm:pt modelId="{F5114C60-1FA8-4B89-BB0D-4ADE50CD36F1}" type="pres">
      <dgm:prSet presAssocID="{C989F915-EE6B-421F-8D9A-30E066A26AA2}" presName="childNode" presStyleLbl="node1" presStyleIdx="34" presStyleCnt="55">
        <dgm:presLayoutVars>
          <dgm:bulletEnabled val="1"/>
        </dgm:presLayoutVars>
      </dgm:prSet>
      <dgm:spPr/>
      <dgm:t>
        <a:bodyPr/>
        <a:lstStyle/>
        <a:p>
          <a:endParaRPr lang="en-GB"/>
        </a:p>
      </dgm:t>
    </dgm:pt>
    <dgm:pt modelId="{4FF375D0-1451-4259-8205-B12AA760E5FE}" type="pres">
      <dgm:prSet presAssocID="{C989F915-EE6B-421F-8D9A-30E066A26AA2}" presName="aSpace2" presStyleCnt="0"/>
      <dgm:spPr/>
      <dgm:t>
        <a:bodyPr/>
        <a:lstStyle/>
        <a:p>
          <a:endParaRPr lang="en-GB"/>
        </a:p>
      </dgm:t>
    </dgm:pt>
    <dgm:pt modelId="{16B024BA-4543-4FBB-A619-8F32FBA2EEE8}" type="pres">
      <dgm:prSet presAssocID="{A70AE0E5-12C6-454E-B8BF-A473C13297D5}" presName="childNode" presStyleLbl="node1" presStyleIdx="35" presStyleCnt="55">
        <dgm:presLayoutVars>
          <dgm:bulletEnabled val="1"/>
        </dgm:presLayoutVars>
      </dgm:prSet>
      <dgm:spPr/>
      <dgm:t>
        <a:bodyPr/>
        <a:lstStyle/>
        <a:p>
          <a:endParaRPr lang="en-GB"/>
        </a:p>
      </dgm:t>
    </dgm:pt>
    <dgm:pt modelId="{5DBD66C5-0EC2-4C5E-AFD0-31E90543B21A}" type="pres">
      <dgm:prSet presAssocID="{A70AE0E5-12C6-454E-B8BF-A473C13297D5}" presName="aSpace2" presStyleCnt="0"/>
      <dgm:spPr/>
      <dgm:t>
        <a:bodyPr/>
        <a:lstStyle/>
        <a:p>
          <a:endParaRPr lang="en-GB"/>
        </a:p>
      </dgm:t>
    </dgm:pt>
    <dgm:pt modelId="{380C515B-C5EC-4FA0-A235-E159B0803E99}" type="pres">
      <dgm:prSet presAssocID="{DB3AAA59-E636-4BAF-A688-68764E46A885}" presName="childNode" presStyleLbl="node1" presStyleIdx="36" presStyleCnt="55">
        <dgm:presLayoutVars>
          <dgm:bulletEnabled val="1"/>
        </dgm:presLayoutVars>
      </dgm:prSet>
      <dgm:spPr/>
      <dgm:t>
        <a:bodyPr/>
        <a:lstStyle/>
        <a:p>
          <a:endParaRPr lang="en-GB"/>
        </a:p>
      </dgm:t>
    </dgm:pt>
    <dgm:pt modelId="{1D46DC8B-6643-4F5B-91D2-984E7800F8D0}" type="pres">
      <dgm:prSet presAssocID="{DB3AAA59-E636-4BAF-A688-68764E46A885}" presName="aSpace2" presStyleCnt="0"/>
      <dgm:spPr/>
      <dgm:t>
        <a:bodyPr/>
        <a:lstStyle/>
        <a:p>
          <a:endParaRPr lang="en-GB"/>
        </a:p>
      </dgm:t>
    </dgm:pt>
    <dgm:pt modelId="{20B338A7-2444-4D5E-8A3B-8E03E6A0FEA1}" type="pres">
      <dgm:prSet presAssocID="{C3F13EA3-8408-42DC-A69C-2530BC81BB29}" presName="childNode" presStyleLbl="node1" presStyleIdx="37" presStyleCnt="55" custScaleY="150164">
        <dgm:presLayoutVars>
          <dgm:bulletEnabled val="1"/>
        </dgm:presLayoutVars>
      </dgm:prSet>
      <dgm:spPr/>
      <dgm:t>
        <a:bodyPr/>
        <a:lstStyle/>
        <a:p>
          <a:endParaRPr lang="en-GB"/>
        </a:p>
      </dgm:t>
    </dgm:pt>
    <dgm:pt modelId="{805A5010-C315-45B2-A3E4-ED3C3AAA181C}" type="pres">
      <dgm:prSet presAssocID="{C3F13EA3-8408-42DC-A69C-2530BC81BB29}" presName="aSpace2" presStyleCnt="0"/>
      <dgm:spPr/>
      <dgm:t>
        <a:bodyPr/>
        <a:lstStyle/>
        <a:p>
          <a:endParaRPr lang="en-GB"/>
        </a:p>
      </dgm:t>
    </dgm:pt>
    <dgm:pt modelId="{6F8B2204-0507-49F8-8213-DEA5AD2AAF51}" type="pres">
      <dgm:prSet presAssocID="{0BDFF9AF-2529-4C98-A549-BFCDFB37B83E}" presName="childNode" presStyleLbl="node1" presStyleIdx="38" presStyleCnt="55">
        <dgm:presLayoutVars>
          <dgm:bulletEnabled val="1"/>
        </dgm:presLayoutVars>
      </dgm:prSet>
      <dgm:spPr/>
      <dgm:t>
        <a:bodyPr/>
        <a:lstStyle/>
        <a:p>
          <a:endParaRPr lang="en-GB"/>
        </a:p>
      </dgm:t>
    </dgm:pt>
    <dgm:pt modelId="{30703F35-F501-49D1-BDDB-718731BC27C2}" type="pres">
      <dgm:prSet presAssocID="{D4502AEA-6421-4B17-ABBC-6C015CE1590F}" presName="aSpace" presStyleCnt="0"/>
      <dgm:spPr/>
      <dgm:t>
        <a:bodyPr/>
        <a:lstStyle/>
        <a:p>
          <a:endParaRPr lang="en-GB"/>
        </a:p>
      </dgm:t>
    </dgm:pt>
    <dgm:pt modelId="{64407AEA-202F-40D4-ACAA-D66E03D5986A}" type="pres">
      <dgm:prSet presAssocID="{B8E53953-541B-4DFD-A36E-61C79A621F2B}" presName="compNode" presStyleCnt="0"/>
      <dgm:spPr/>
      <dgm:t>
        <a:bodyPr/>
        <a:lstStyle/>
        <a:p>
          <a:endParaRPr lang="en-GB"/>
        </a:p>
      </dgm:t>
    </dgm:pt>
    <dgm:pt modelId="{49AEE117-BD64-4C82-A2AD-DFB776ABA004}" type="pres">
      <dgm:prSet presAssocID="{B8E53953-541B-4DFD-A36E-61C79A621F2B}" presName="aNode" presStyleLbl="bgShp" presStyleIdx="9" presStyleCnt="13"/>
      <dgm:spPr/>
      <dgm:t>
        <a:bodyPr/>
        <a:lstStyle/>
        <a:p>
          <a:endParaRPr lang="en-GB"/>
        </a:p>
      </dgm:t>
    </dgm:pt>
    <dgm:pt modelId="{92209D68-5D84-423C-A561-519477DE8CB5}" type="pres">
      <dgm:prSet presAssocID="{B8E53953-541B-4DFD-A36E-61C79A621F2B}" presName="textNode" presStyleLbl="bgShp" presStyleIdx="9" presStyleCnt="13"/>
      <dgm:spPr/>
      <dgm:t>
        <a:bodyPr/>
        <a:lstStyle/>
        <a:p>
          <a:endParaRPr lang="en-GB"/>
        </a:p>
      </dgm:t>
    </dgm:pt>
    <dgm:pt modelId="{58A68258-25B3-438B-9FA8-F9200B05657C}" type="pres">
      <dgm:prSet presAssocID="{B8E53953-541B-4DFD-A36E-61C79A621F2B}" presName="compChildNode" presStyleCnt="0"/>
      <dgm:spPr/>
      <dgm:t>
        <a:bodyPr/>
        <a:lstStyle/>
        <a:p>
          <a:endParaRPr lang="en-GB"/>
        </a:p>
      </dgm:t>
    </dgm:pt>
    <dgm:pt modelId="{46CDF0B0-5720-4DE5-B8F2-1D2CD64356E5}" type="pres">
      <dgm:prSet presAssocID="{B8E53953-541B-4DFD-A36E-61C79A621F2B}" presName="theInnerList" presStyleCnt="0"/>
      <dgm:spPr/>
      <dgm:t>
        <a:bodyPr/>
        <a:lstStyle/>
        <a:p>
          <a:endParaRPr lang="en-GB"/>
        </a:p>
      </dgm:t>
    </dgm:pt>
    <dgm:pt modelId="{58C92B3B-F91F-4B54-A477-351708CCF9FA}" type="pres">
      <dgm:prSet presAssocID="{95430B97-0491-433C-8DFE-10237931A9DB}" presName="childNode" presStyleLbl="node1" presStyleIdx="39" presStyleCnt="55">
        <dgm:presLayoutVars>
          <dgm:bulletEnabled val="1"/>
        </dgm:presLayoutVars>
      </dgm:prSet>
      <dgm:spPr/>
      <dgm:t>
        <a:bodyPr/>
        <a:lstStyle/>
        <a:p>
          <a:endParaRPr lang="en-GB"/>
        </a:p>
      </dgm:t>
    </dgm:pt>
    <dgm:pt modelId="{B1D8E575-027F-42A7-9367-7D0EAED6C1B8}" type="pres">
      <dgm:prSet presAssocID="{95430B97-0491-433C-8DFE-10237931A9DB}" presName="aSpace2" presStyleCnt="0"/>
      <dgm:spPr/>
      <dgm:t>
        <a:bodyPr/>
        <a:lstStyle/>
        <a:p>
          <a:endParaRPr lang="en-GB"/>
        </a:p>
      </dgm:t>
    </dgm:pt>
    <dgm:pt modelId="{2F3E8CC4-1F20-47A4-8F5B-2236EB2189C9}" type="pres">
      <dgm:prSet presAssocID="{79911F56-CDCA-46DA-85F6-B533A00D287C}" presName="childNode" presStyleLbl="node1" presStyleIdx="40" presStyleCnt="55">
        <dgm:presLayoutVars>
          <dgm:bulletEnabled val="1"/>
        </dgm:presLayoutVars>
      </dgm:prSet>
      <dgm:spPr/>
      <dgm:t>
        <a:bodyPr/>
        <a:lstStyle/>
        <a:p>
          <a:endParaRPr lang="en-GB"/>
        </a:p>
      </dgm:t>
    </dgm:pt>
    <dgm:pt modelId="{9E329ECE-44AF-4AAE-80AB-453BB8E73024}" type="pres">
      <dgm:prSet presAssocID="{79911F56-CDCA-46DA-85F6-B533A00D287C}" presName="aSpace2" presStyleCnt="0"/>
      <dgm:spPr/>
      <dgm:t>
        <a:bodyPr/>
        <a:lstStyle/>
        <a:p>
          <a:endParaRPr lang="en-GB"/>
        </a:p>
      </dgm:t>
    </dgm:pt>
    <dgm:pt modelId="{A071985F-082A-471F-A812-A726D24378C7}" type="pres">
      <dgm:prSet presAssocID="{966DA4D8-2413-4EDB-8E66-EDD1A1A29908}" presName="childNode" presStyleLbl="node1" presStyleIdx="41" presStyleCnt="55">
        <dgm:presLayoutVars>
          <dgm:bulletEnabled val="1"/>
        </dgm:presLayoutVars>
      </dgm:prSet>
      <dgm:spPr/>
      <dgm:t>
        <a:bodyPr/>
        <a:lstStyle/>
        <a:p>
          <a:endParaRPr lang="en-GB"/>
        </a:p>
      </dgm:t>
    </dgm:pt>
    <dgm:pt modelId="{20CF9A7C-4BDA-4D2F-9F33-E2FEB54A516C}" type="pres">
      <dgm:prSet presAssocID="{966DA4D8-2413-4EDB-8E66-EDD1A1A29908}" presName="aSpace2" presStyleCnt="0"/>
      <dgm:spPr/>
      <dgm:t>
        <a:bodyPr/>
        <a:lstStyle/>
        <a:p>
          <a:endParaRPr lang="en-GB"/>
        </a:p>
      </dgm:t>
    </dgm:pt>
    <dgm:pt modelId="{70CA0517-FA2B-483F-88A6-A5B31A10CEA2}" type="pres">
      <dgm:prSet presAssocID="{ABA6AA5F-3CD9-49B8-BF5A-AF8BB7F37AA0}" presName="childNode" presStyleLbl="node1" presStyleIdx="42" presStyleCnt="55">
        <dgm:presLayoutVars>
          <dgm:bulletEnabled val="1"/>
        </dgm:presLayoutVars>
      </dgm:prSet>
      <dgm:spPr/>
      <dgm:t>
        <a:bodyPr/>
        <a:lstStyle/>
        <a:p>
          <a:endParaRPr lang="en-GB"/>
        </a:p>
      </dgm:t>
    </dgm:pt>
    <dgm:pt modelId="{6713D5A4-479D-4BE0-921E-5890FFAF8D02}" type="pres">
      <dgm:prSet presAssocID="{ABA6AA5F-3CD9-49B8-BF5A-AF8BB7F37AA0}" presName="aSpace2" presStyleCnt="0"/>
      <dgm:spPr/>
      <dgm:t>
        <a:bodyPr/>
        <a:lstStyle/>
        <a:p>
          <a:endParaRPr lang="en-GB"/>
        </a:p>
      </dgm:t>
    </dgm:pt>
    <dgm:pt modelId="{EC409848-2F44-41E4-B3B7-68D77F9F7A2D}" type="pres">
      <dgm:prSet presAssocID="{8F988AC4-2C63-4424-9105-B55C2B2BA591}" presName="childNode" presStyleLbl="node1" presStyleIdx="43" presStyleCnt="55">
        <dgm:presLayoutVars>
          <dgm:bulletEnabled val="1"/>
        </dgm:presLayoutVars>
      </dgm:prSet>
      <dgm:spPr/>
      <dgm:t>
        <a:bodyPr/>
        <a:lstStyle/>
        <a:p>
          <a:endParaRPr lang="en-GB"/>
        </a:p>
      </dgm:t>
    </dgm:pt>
    <dgm:pt modelId="{1D0354DA-D971-47FA-BC3E-86EDA4EC7E1F}" type="pres">
      <dgm:prSet presAssocID="{8F988AC4-2C63-4424-9105-B55C2B2BA591}" presName="aSpace2" presStyleCnt="0"/>
      <dgm:spPr/>
      <dgm:t>
        <a:bodyPr/>
        <a:lstStyle/>
        <a:p>
          <a:endParaRPr lang="en-GB"/>
        </a:p>
      </dgm:t>
    </dgm:pt>
    <dgm:pt modelId="{B61E1682-BCE1-4FBD-BA17-4723D1E164E8}" type="pres">
      <dgm:prSet presAssocID="{05CC116A-78A5-4055-8D00-8748C4F3A790}" presName="childNode" presStyleLbl="node1" presStyleIdx="44" presStyleCnt="55">
        <dgm:presLayoutVars>
          <dgm:bulletEnabled val="1"/>
        </dgm:presLayoutVars>
      </dgm:prSet>
      <dgm:spPr/>
      <dgm:t>
        <a:bodyPr/>
        <a:lstStyle/>
        <a:p>
          <a:endParaRPr lang="en-GB"/>
        </a:p>
      </dgm:t>
    </dgm:pt>
    <dgm:pt modelId="{6F4ECAFD-AADA-4D4A-96A5-5530E38EB2E0}" type="pres">
      <dgm:prSet presAssocID="{B8E53953-541B-4DFD-A36E-61C79A621F2B}" presName="aSpace" presStyleCnt="0"/>
      <dgm:spPr/>
      <dgm:t>
        <a:bodyPr/>
        <a:lstStyle/>
        <a:p>
          <a:endParaRPr lang="en-GB"/>
        </a:p>
      </dgm:t>
    </dgm:pt>
    <dgm:pt modelId="{E2048757-4920-4C55-A4C9-7C76555D8DAE}" type="pres">
      <dgm:prSet presAssocID="{4F0240F8-FE94-43FA-AC79-BB80DC0BF68B}" presName="compNode" presStyleCnt="0"/>
      <dgm:spPr/>
      <dgm:t>
        <a:bodyPr/>
        <a:lstStyle/>
        <a:p>
          <a:endParaRPr lang="en-GB"/>
        </a:p>
      </dgm:t>
    </dgm:pt>
    <dgm:pt modelId="{0B489108-D406-411D-9BE2-7AC0EAF45684}" type="pres">
      <dgm:prSet presAssocID="{4F0240F8-FE94-43FA-AC79-BB80DC0BF68B}" presName="aNode" presStyleLbl="bgShp" presStyleIdx="10" presStyleCnt="13"/>
      <dgm:spPr/>
      <dgm:t>
        <a:bodyPr/>
        <a:lstStyle/>
        <a:p>
          <a:endParaRPr lang="en-GB"/>
        </a:p>
      </dgm:t>
    </dgm:pt>
    <dgm:pt modelId="{E184C1B5-D596-45FB-8DBA-AE1E53F1E3EB}" type="pres">
      <dgm:prSet presAssocID="{4F0240F8-FE94-43FA-AC79-BB80DC0BF68B}" presName="textNode" presStyleLbl="bgShp" presStyleIdx="10" presStyleCnt="13"/>
      <dgm:spPr/>
      <dgm:t>
        <a:bodyPr/>
        <a:lstStyle/>
        <a:p>
          <a:endParaRPr lang="en-GB"/>
        </a:p>
      </dgm:t>
    </dgm:pt>
    <dgm:pt modelId="{CE6B0870-4363-409C-A7FC-8E05853C5F15}" type="pres">
      <dgm:prSet presAssocID="{4F0240F8-FE94-43FA-AC79-BB80DC0BF68B}" presName="compChildNode" presStyleCnt="0"/>
      <dgm:spPr/>
      <dgm:t>
        <a:bodyPr/>
        <a:lstStyle/>
        <a:p>
          <a:endParaRPr lang="en-GB"/>
        </a:p>
      </dgm:t>
    </dgm:pt>
    <dgm:pt modelId="{C54A64B1-9420-4741-A395-637BEF862067}" type="pres">
      <dgm:prSet presAssocID="{4F0240F8-FE94-43FA-AC79-BB80DC0BF68B}" presName="theInnerList" presStyleCnt="0"/>
      <dgm:spPr/>
      <dgm:t>
        <a:bodyPr/>
        <a:lstStyle/>
        <a:p>
          <a:endParaRPr lang="en-GB"/>
        </a:p>
      </dgm:t>
    </dgm:pt>
    <dgm:pt modelId="{CF5E60F1-E637-4977-A2AE-D23A64872E1C}" type="pres">
      <dgm:prSet presAssocID="{5A3E7098-7DE0-43A5-B68F-442C4DF1BFFE}" presName="childNode" presStyleLbl="node1" presStyleIdx="45" presStyleCnt="55">
        <dgm:presLayoutVars>
          <dgm:bulletEnabled val="1"/>
        </dgm:presLayoutVars>
      </dgm:prSet>
      <dgm:spPr/>
      <dgm:t>
        <a:bodyPr/>
        <a:lstStyle/>
        <a:p>
          <a:endParaRPr lang="en-GB"/>
        </a:p>
      </dgm:t>
    </dgm:pt>
    <dgm:pt modelId="{BAB97FEA-3EE8-48FE-9382-7A6A74CA1164}" type="pres">
      <dgm:prSet presAssocID="{5A3E7098-7DE0-43A5-B68F-442C4DF1BFFE}" presName="aSpace2" presStyleCnt="0"/>
      <dgm:spPr/>
      <dgm:t>
        <a:bodyPr/>
        <a:lstStyle/>
        <a:p>
          <a:endParaRPr lang="en-GB"/>
        </a:p>
      </dgm:t>
    </dgm:pt>
    <dgm:pt modelId="{863AF4D0-D6C0-49EA-AC78-EB19B204F19D}" type="pres">
      <dgm:prSet presAssocID="{94DA6C9F-B704-4D57-9E3B-5AD21B3F9C2F}" presName="childNode" presStyleLbl="node1" presStyleIdx="46" presStyleCnt="55">
        <dgm:presLayoutVars>
          <dgm:bulletEnabled val="1"/>
        </dgm:presLayoutVars>
      </dgm:prSet>
      <dgm:spPr/>
      <dgm:t>
        <a:bodyPr/>
        <a:lstStyle/>
        <a:p>
          <a:endParaRPr lang="en-GB"/>
        </a:p>
      </dgm:t>
    </dgm:pt>
    <dgm:pt modelId="{40C04DEB-B7E9-4E17-8D6E-277C1C416406}" type="pres">
      <dgm:prSet presAssocID="{94DA6C9F-B704-4D57-9E3B-5AD21B3F9C2F}" presName="aSpace2" presStyleCnt="0"/>
      <dgm:spPr/>
      <dgm:t>
        <a:bodyPr/>
        <a:lstStyle/>
        <a:p>
          <a:endParaRPr lang="en-GB"/>
        </a:p>
      </dgm:t>
    </dgm:pt>
    <dgm:pt modelId="{CF2D5D58-DC10-4F2F-855F-77BC554D6F75}" type="pres">
      <dgm:prSet presAssocID="{4C19FCD9-5F6C-432A-81A2-A918322985AC}" presName="childNode" presStyleLbl="node1" presStyleIdx="47" presStyleCnt="55">
        <dgm:presLayoutVars>
          <dgm:bulletEnabled val="1"/>
        </dgm:presLayoutVars>
      </dgm:prSet>
      <dgm:spPr/>
      <dgm:t>
        <a:bodyPr/>
        <a:lstStyle/>
        <a:p>
          <a:endParaRPr lang="en-GB"/>
        </a:p>
      </dgm:t>
    </dgm:pt>
    <dgm:pt modelId="{84A4D6D2-A2CB-49F5-AC34-494522327F88}" type="pres">
      <dgm:prSet presAssocID="{4F0240F8-FE94-43FA-AC79-BB80DC0BF68B}" presName="aSpace" presStyleCnt="0"/>
      <dgm:spPr/>
      <dgm:t>
        <a:bodyPr/>
        <a:lstStyle/>
        <a:p>
          <a:endParaRPr lang="en-GB"/>
        </a:p>
      </dgm:t>
    </dgm:pt>
    <dgm:pt modelId="{CEA788A3-2FCF-44FE-AB44-90D9D3079CE9}" type="pres">
      <dgm:prSet presAssocID="{B27495E5-A8E2-457E-A0DB-1642E3325EC3}" presName="compNode" presStyleCnt="0"/>
      <dgm:spPr/>
      <dgm:t>
        <a:bodyPr/>
        <a:lstStyle/>
        <a:p>
          <a:endParaRPr lang="en-GB"/>
        </a:p>
      </dgm:t>
    </dgm:pt>
    <dgm:pt modelId="{0EFFC2EF-42AA-4130-A6C8-A7BFB9F4A728}" type="pres">
      <dgm:prSet presAssocID="{B27495E5-A8E2-457E-A0DB-1642E3325EC3}" presName="aNode" presStyleLbl="bgShp" presStyleIdx="11" presStyleCnt="13"/>
      <dgm:spPr/>
      <dgm:t>
        <a:bodyPr/>
        <a:lstStyle/>
        <a:p>
          <a:endParaRPr lang="en-GB"/>
        </a:p>
      </dgm:t>
    </dgm:pt>
    <dgm:pt modelId="{7EF3B42A-0BE7-412E-9C43-DCD0118FABDD}" type="pres">
      <dgm:prSet presAssocID="{B27495E5-A8E2-457E-A0DB-1642E3325EC3}" presName="textNode" presStyleLbl="bgShp" presStyleIdx="11" presStyleCnt="13"/>
      <dgm:spPr/>
      <dgm:t>
        <a:bodyPr/>
        <a:lstStyle/>
        <a:p>
          <a:endParaRPr lang="en-GB"/>
        </a:p>
      </dgm:t>
    </dgm:pt>
    <dgm:pt modelId="{0B927ED9-9488-4BB2-BBFE-C3EB9FC0C76D}" type="pres">
      <dgm:prSet presAssocID="{B27495E5-A8E2-457E-A0DB-1642E3325EC3}" presName="compChildNode" presStyleCnt="0"/>
      <dgm:spPr/>
      <dgm:t>
        <a:bodyPr/>
        <a:lstStyle/>
        <a:p>
          <a:endParaRPr lang="en-GB"/>
        </a:p>
      </dgm:t>
    </dgm:pt>
    <dgm:pt modelId="{EF014E09-206F-486D-B954-7E9143A49D12}" type="pres">
      <dgm:prSet presAssocID="{B27495E5-A8E2-457E-A0DB-1642E3325EC3}" presName="theInnerList" presStyleCnt="0"/>
      <dgm:spPr/>
      <dgm:t>
        <a:bodyPr/>
        <a:lstStyle/>
        <a:p>
          <a:endParaRPr lang="en-GB"/>
        </a:p>
      </dgm:t>
    </dgm:pt>
    <dgm:pt modelId="{431E8CBF-4591-49B3-827A-B1FAAC9E8491}" type="pres">
      <dgm:prSet presAssocID="{D4608B7D-D3B0-49FD-8130-F59061A4C9A1}" presName="childNode" presStyleLbl="node1" presStyleIdx="48" presStyleCnt="55">
        <dgm:presLayoutVars>
          <dgm:bulletEnabled val="1"/>
        </dgm:presLayoutVars>
      </dgm:prSet>
      <dgm:spPr/>
      <dgm:t>
        <a:bodyPr/>
        <a:lstStyle/>
        <a:p>
          <a:endParaRPr lang="en-GB"/>
        </a:p>
      </dgm:t>
    </dgm:pt>
    <dgm:pt modelId="{C289741E-A7A0-4B4D-B2F6-52CE91A7A4D4}" type="pres">
      <dgm:prSet presAssocID="{D4608B7D-D3B0-49FD-8130-F59061A4C9A1}" presName="aSpace2" presStyleCnt="0"/>
      <dgm:spPr/>
      <dgm:t>
        <a:bodyPr/>
        <a:lstStyle/>
        <a:p>
          <a:endParaRPr lang="en-GB"/>
        </a:p>
      </dgm:t>
    </dgm:pt>
    <dgm:pt modelId="{21369ED7-585D-44D4-A032-C6046B0D81A8}" type="pres">
      <dgm:prSet presAssocID="{BFB1433E-5B4C-4C08-9BE2-273F5586E1D9}" presName="childNode" presStyleLbl="node1" presStyleIdx="49" presStyleCnt="55">
        <dgm:presLayoutVars>
          <dgm:bulletEnabled val="1"/>
        </dgm:presLayoutVars>
      </dgm:prSet>
      <dgm:spPr/>
      <dgm:t>
        <a:bodyPr/>
        <a:lstStyle/>
        <a:p>
          <a:endParaRPr lang="en-GB"/>
        </a:p>
      </dgm:t>
    </dgm:pt>
    <dgm:pt modelId="{154B7CF3-5C86-40F5-B294-DA6881AFE946}" type="pres">
      <dgm:prSet presAssocID="{BFB1433E-5B4C-4C08-9BE2-273F5586E1D9}" presName="aSpace2" presStyleCnt="0"/>
      <dgm:spPr/>
      <dgm:t>
        <a:bodyPr/>
        <a:lstStyle/>
        <a:p>
          <a:endParaRPr lang="en-GB"/>
        </a:p>
      </dgm:t>
    </dgm:pt>
    <dgm:pt modelId="{58C545D9-4F5F-4E5C-BE9C-4952D4126251}" type="pres">
      <dgm:prSet presAssocID="{72F5C04A-FC26-4F6D-B511-F42DEECD46BA}" presName="childNode" presStyleLbl="node1" presStyleIdx="50" presStyleCnt="55">
        <dgm:presLayoutVars>
          <dgm:bulletEnabled val="1"/>
        </dgm:presLayoutVars>
      </dgm:prSet>
      <dgm:spPr/>
      <dgm:t>
        <a:bodyPr/>
        <a:lstStyle/>
        <a:p>
          <a:endParaRPr lang="en-GB"/>
        </a:p>
      </dgm:t>
    </dgm:pt>
    <dgm:pt modelId="{9580B0A7-0764-42C4-951F-7DC999D7290E}" type="pres">
      <dgm:prSet presAssocID="{B27495E5-A8E2-457E-A0DB-1642E3325EC3}" presName="aSpace" presStyleCnt="0"/>
      <dgm:spPr/>
      <dgm:t>
        <a:bodyPr/>
        <a:lstStyle/>
        <a:p>
          <a:endParaRPr lang="en-GB"/>
        </a:p>
      </dgm:t>
    </dgm:pt>
    <dgm:pt modelId="{4F31CF82-6F0F-489D-8D07-C90BCFF48656}" type="pres">
      <dgm:prSet presAssocID="{962E4695-444B-4FE7-9A8B-709DA6438F7D}" presName="compNode" presStyleCnt="0"/>
      <dgm:spPr/>
      <dgm:t>
        <a:bodyPr/>
        <a:lstStyle/>
        <a:p>
          <a:endParaRPr lang="en-GB"/>
        </a:p>
      </dgm:t>
    </dgm:pt>
    <dgm:pt modelId="{97BDD91D-D9C8-4D42-B891-6239A46A9929}" type="pres">
      <dgm:prSet presAssocID="{962E4695-444B-4FE7-9A8B-709DA6438F7D}" presName="aNode" presStyleLbl="bgShp" presStyleIdx="12" presStyleCnt="13"/>
      <dgm:spPr/>
      <dgm:t>
        <a:bodyPr/>
        <a:lstStyle/>
        <a:p>
          <a:endParaRPr lang="en-GB"/>
        </a:p>
      </dgm:t>
    </dgm:pt>
    <dgm:pt modelId="{F7565E0D-FB93-4711-8CE4-319B8972DB65}" type="pres">
      <dgm:prSet presAssocID="{962E4695-444B-4FE7-9A8B-709DA6438F7D}" presName="textNode" presStyleLbl="bgShp" presStyleIdx="12" presStyleCnt="13"/>
      <dgm:spPr/>
      <dgm:t>
        <a:bodyPr/>
        <a:lstStyle/>
        <a:p>
          <a:endParaRPr lang="en-GB"/>
        </a:p>
      </dgm:t>
    </dgm:pt>
    <dgm:pt modelId="{687741A3-2666-4F29-9439-DE6468367385}" type="pres">
      <dgm:prSet presAssocID="{962E4695-444B-4FE7-9A8B-709DA6438F7D}" presName="compChildNode" presStyleCnt="0"/>
      <dgm:spPr/>
      <dgm:t>
        <a:bodyPr/>
        <a:lstStyle/>
        <a:p>
          <a:endParaRPr lang="en-GB"/>
        </a:p>
      </dgm:t>
    </dgm:pt>
    <dgm:pt modelId="{FFA8DCCF-A616-429E-8F82-EA935084980F}" type="pres">
      <dgm:prSet presAssocID="{962E4695-444B-4FE7-9A8B-709DA6438F7D}" presName="theInnerList" presStyleCnt="0"/>
      <dgm:spPr/>
      <dgm:t>
        <a:bodyPr/>
        <a:lstStyle/>
        <a:p>
          <a:endParaRPr lang="en-GB"/>
        </a:p>
      </dgm:t>
    </dgm:pt>
    <dgm:pt modelId="{B7558C4B-A00E-4BFF-A9D4-441D3FCDCA84}" type="pres">
      <dgm:prSet presAssocID="{D8245FB2-902E-48B9-9E2B-EF75CE347B9E}" presName="childNode" presStyleLbl="node1" presStyleIdx="51" presStyleCnt="55">
        <dgm:presLayoutVars>
          <dgm:bulletEnabled val="1"/>
        </dgm:presLayoutVars>
      </dgm:prSet>
      <dgm:spPr/>
      <dgm:t>
        <a:bodyPr/>
        <a:lstStyle/>
        <a:p>
          <a:endParaRPr lang="en-GB"/>
        </a:p>
      </dgm:t>
    </dgm:pt>
    <dgm:pt modelId="{7DABE135-3CDB-4CCE-B4FD-3F37E1F71524}" type="pres">
      <dgm:prSet presAssocID="{D8245FB2-902E-48B9-9E2B-EF75CE347B9E}" presName="aSpace2" presStyleCnt="0"/>
      <dgm:spPr/>
      <dgm:t>
        <a:bodyPr/>
        <a:lstStyle/>
        <a:p>
          <a:endParaRPr lang="en-GB"/>
        </a:p>
      </dgm:t>
    </dgm:pt>
    <dgm:pt modelId="{433899BD-6914-4AC1-BBD6-6325B7CE31E9}" type="pres">
      <dgm:prSet presAssocID="{015779D9-0C58-4A6D-A6CE-A94DBE1FB83A}" presName="childNode" presStyleLbl="node1" presStyleIdx="52" presStyleCnt="55">
        <dgm:presLayoutVars>
          <dgm:bulletEnabled val="1"/>
        </dgm:presLayoutVars>
      </dgm:prSet>
      <dgm:spPr/>
      <dgm:t>
        <a:bodyPr/>
        <a:lstStyle/>
        <a:p>
          <a:endParaRPr lang="en-GB"/>
        </a:p>
      </dgm:t>
    </dgm:pt>
    <dgm:pt modelId="{813F645C-8315-428E-9B06-8429AB11D3DE}" type="pres">
      <dgm:prSet presAssocID="{015779D9-0C58-4A6D-A6CE-A94DBE1FB83A}" presName="aSpace2" presStyleCnt="0"/>
      <dgm:spPr/>
      <dgm:t>
        <a:bodyPr/>
        <a:lstStyle/>
        <a:p>
          <a:endParaRPr lang="en-GB"/>
        </a:p>
      </dgm:t>
    </dgm:pt>
    <dgm:pt modelId="{4D88A903-BC12-4961-9D55-853988BDC23C}" type="pres">
      <dgm:prSet presAssocID="{86A1AAC8-3D84-4FA2-8061-DBC0E5F9412E}" presName="childNode" presStyleLbl="node1" presStyleIdx="53" presStyleCnt="55">
        <dgm:presLayoutVars>
          <dgm:bulletEnabled val="1"/>
        </dgm:presLayoutVars>
      </dgm:prSet>
      <dgm:spPr/>
      <dgm:t>
        <a:bodyPr/>
        <a:lstStyle/>
        <a:p>
          <a:endParaRPr lang="en-GB"/>
        </a:p>
      </dgm:t>
    </dgm:pt>
    <dgm:pt modelId="{F183D4DD-01C3-41E3-9AFC-2822CD30A7FE}" type="pres">
      <dgm:prSet presAssocID="{86A1AAC8-3D84-4FA2-8061-DBC0E5F9412E}" presName="aSpace2" presStyleCnt="0"/>
      <dgm:spPr/>
      <dgm:t>
        <a:bodyPr/>
        <a:lstStyle/>
        <a:p>
          <a:endParaRPr lang="en-GB"/>
        </a:p>
      </dgm:t>
    </dgm:pt>
    <dgm:pt modelId="{203D96AA-A013-4BB3-9FB5-C6021BDAB732}" type="pres">
      <dgm:prSet presAssocID="{F9F1C229-3068-458B-A829-4D8749B0B603}" presName="childNode" presStyleLbl="node1" presStyleIdx="54" presStyleCnt="55">
        <dgm:presLayoutVars>
          <dgm:bulletEnabled val="1"/>
        </dgm:presLayoutVars>
      </dgm:prSet>
      <dgm:spPr/>
      <dgm:t>
        <a:bodyPr/>
        <a:lstStyle/>
        <a:p>
          <a:endParaRPr lang="en-GB"/>
        </a:p>
      </dgm:t>
    </dgm:pt>
  </dgm:ptLst>
  <dgm:cxnLst>
    <dgm:cxn modelId="{8588D1E7-3866-4DDD-9A7C-3245815EE19E}" srcId="{AEDDA775-3B20-4E6D-A4B0-FFAA5CF2BC8F}" destId="{F21AE6D3-E139-46C7-B75A-F9F3C33C0374}" srcOrd="0" destOrd="0" parTransId="{855C6F48-02AB-44F1-8560-0574CF1D1348}" sibTransId="{2FB701EA-19D0-4C27-B4DE-5B4BCF5D005E}"/>
    <dgm:cxn modelId="{4FAFC94A-FA6D-4E4C-807A-299F919C89C7}" type="presOf" srcId="{AEDDA775-3B20-4E6D-A4B0-FFAA5CF2BC8F}" destId="{98E07007-13C4-4A3C-9EE0-4F35AFFB736B}" srcOrd="1" destOrd="0" presId="urn:microsoft.com/office/officeart/2005/8/layout/lProcess2"/>
    <dgm:cxn modelId="{BCE791CE-30D9-43A1-9FFD-548A49798E2A}" type="presOf" srcId="{EAEC895B-C7D9-4D05-9E66-7ACC7C17D2AD}" destId="{5EDA35B1-EC7B-4BDF-BBE2-27438508FD6E}" srcOrd="1" destOrd="0" presId="urn:microsoft.com/office/officeart/2005/8/layout/lProcess2"/>
    <dgm:cxn modelId="{FE031985-2CF6-47B0-ADC0-40D5E6121FA6}" type="presOf" srcId="{B21CD2AD-656F-4507-AE92-66108744F98B}" destId="{660FBE1E-8842-4143-922F-AFF4A69BCED5}" srcOrd="1" destOrd="0" presId="urn:microsoft.com/office/officeart/2005/8/layout/lProcess2"/>
    <dgm:cxn modelId="{A778E4BD-905B-499C-8419-7E70D7D35771}" type="presOf" srcId="{69E89A6F-4AB5-4861-8640-A958B67E6304}" destId="{DABDEE20-ADF6-4843-B095-65547F538A4B}" srcOrd="0" destOrd="0" presId="urn:microsoft.com/office/officeart/2005/8/layout/lProcess2"/>
    <dgm:cxn modelId="{803435A1-AECA-4E84-819F-39D7DE72E7C1}" type="presOf" srcId="{63B9DBCB-0EB8-4167-A712-167A2CAF2B8F}" destId="{D69448A5-072D-44A9-A288-012E73772FB9}" srcOrd="0" destOrd="0" presId="urn:microsoft.com/office/officeart/2005/8/layout/lProcess2"/>
    <dgm:cxn modelId="{7E24809C-14F2-4C06-AB7C-0214B1C56CC5}" srcId="{8667C027-20B2-4B3D-8295-10212A110DBA}" destId="{7777E9A2-7466-41AF-BC0D-950AB3E13347}" srcOrd="0" destOrd="0" parTransId="{1623241D-A998-4760-9649-F7C34C0AEEF7}" sibTransId="{C9A71477-7E94-4F3E-8BEA-DA9EDA68530A}"/>
    <dgm:cxn modelId="{8085AD72-4B46-402B-B902-12DB33C33947}" type="presOf" srcId="{B8E53953-541B-4DFD-A36E-61C79A621F2B}" destId="{49AEE117-BD64-4C82-A2AD-DFB776ABA004}" srcOrd="0" destOrd="0" presId="urn:microsoft.com/office/officeart/2005/8/layout/lProcess2"/>
    <dgm:cxn modelId="{429F24A2-D097-44E1-A415-E1C594A69401}" srcId="{D4502AEA-6421-4B17-ABBC-6C015CE1590F}" destId="{C989F915-EE6B-421F-8D9A-30E066A26AA2}" srcOrd="1" destOrd="0" parTransId="{DF14AA80-8CFA-4016-A75B-4E88ADFAF888}" sibTransId="{C67EE4E3-9531-4BDA-BCF0-0C6A2B3AF7A1}"/>
    <dgm:cxn modelId="{5E1D4E41-538F-4013-A729-C46EFAD10E68}" srcId="{B21CD2AD-656F-4507-AE92-66108744F98B}" destId="{B8AAB139-BAC6-4539-8E17-8FD3714EA8C0}" srcOrd="4" destOrd="0" parTransId="{CB95D7E7-9355-49FB-A6A9-294E6AF7C239}" sibTransId="{96488CCB-50F5-4B56-A699-EE8E26A0140B}"/>
    <dgm:cxn modelId="{05A7C530-B12F-489D-829D-E2AFE34F8036}" type="presOf" srcId="{48A271DC-FFC2-42F7-93BB-A9F3473143C2}" destId="{66ADC272-2125-4ECF-B842-9BCA44F4CB06}" srcOrd="0" destOrd="0" presId="urn:microsoft.com/office/officeart/2005/8/layout/lProcess2"/>
    <dgm:cxn modelId="{2111AB38-FC42-4457-84CD-917969B36089}" srcId="{B27495E5-A8E2-457E-A0DB-1642E3325EC3}" destId="{BFB1433E-5B4C-4C08-9BE2-273F5586E1D9}" srcOrd="1" destOrd="0" parTransId="{3F31284C-7C29-4F9B-8150-DF11C028E339}" sibTransId="{E71685C8-FFD9-499D-A66F-DDE66E61D937}"/>
    <dgm:cxn modelId="{EC72040D-1E90-4149-BBAC-58393F956506}" type="presOf" srcId="{F1999CB1-2F88-41BB-BB08-9CF355B191BF}" destId="{7214801C-E944-41C3-8C56-F9E4CD85B31B}" srcOrd="0" destOrd="0" presId="urn:microsoft.com/office/officeart/2005/8/layout/lProcess2"/>
    <dgm:cxn modelId="{6E39BAF4-29A6-40C8-965F-20C69104BD20}" srcId="{261A21A4-18D4-45AD-A56E-F0B7F0126194}" destId="{9D1BE194-F56F-41D0-9D76-CE453CFA0FE6}" srcOrd="1" destOrd="0" parTransId="{044E7B91-2902-43C2-B73A-740DBAC1BFFE}" sibTransId="{CE2B65DE-05CB-4E9D-8F9B-177EAEE11058}"/>
    <dgm:cxn modelId="{9CD986E1-FA07-468A-9044-B13E1FF31BD8}" type="presOf" srcId="{E79ACBE5-DE9F-43DD-9FE8-ED3D3AF654AC}" destId="{8763ABBA-C2C9-4B00-8150-FAAAD8EDC1C4}" srcOrd="0" destOrd="0" presId="urn:microsoft.com/office/officeart/2005/8/layout/lProcess2"/>
    <dgm:cxn modelId="{0B2B4FED-DF59-4268-83A0-F19FE7BBF2CD}" type="presOf" srcId="{BFB1433E-5B4C-4C08-9BE2-273F5586E1D9}" destId="{21369ED7-585D-44D4-A032-C6046B0D81A8}" srcOrd="0" destOrd="0" presId="urn:microsoft.com/office/officeart/2005/8/layout/lProcess2"/>
    <dgm:cxn modelId="{A6B4C1AF-6FF4-4A80-888D-915A366D651B}" srcId="{962E4695-444B-4FE7-9A8B-709DA6438F7D}" destId="{86A1AAC8-3D84-4FA2-8061-DBC0E5F9412E}" srcOrd="2" destOrd="0" parTransId="{2DAB810D-DF88-44DE-91B6-891072C8D961}" sibTransId="{BBBB5EA7-C6A5-4D75-B503-C46B29141358}"/>
    <dgm:cxn modelId="{37758C49-3998-4B3C-BB38-E759676AD3B0}" type="presOf" srcId="{7B650B7D-A2B5-405A-A44D-1A3CB08D4356}" destId="{4BA21E80-01F9-4D17-8907-0BDD9AB4D097}" srcOrd="0" destOrd="0" presId="urn:microsoft.com/office/officeart/2005/8/layout/lProcess2"/>
    <dgm:cxn modelId="{B43E5771-0792-4AC1-8583-D0001FB355B1}" type="presOf" srcId="{962E4695-444B-4FE7-9A8B-709DA6438F7D}" destId="{F7565E0D-FB93-4711-8CE4-319B8972DB65}" srcOrd="1" destOrd="0" presId="urn:microsoft.com/office/officeart/2005/8/layout/lProcess2"/>
    <dgm:cxn modelId="{27B3DA62-B688-4CBA-8BF8-DA892915FBB4}" type="presOf" srcId="{220B2130-6C7D-4E5A-9AD8-CD1A25C3F7C7}" destId="{3BE01E24-AF84-48BC-8223-A778D492E082}" srcOrd="0" destOrd="0" presId="urn:microsoft.com/office/officeart/2005/8/layout/lProcess2"/>
    <dgm:cxn modelId="{8B3E8D2A-A124-4265-8EF7-A3C7844C0DD8}" type="presOf" srcId="{962E4695-444B-4FE7-9A8B-709DA6438F7D}" destId="{97BDD91D-D9C8-4D42-B891-6239A46A9929}" srcOrd="0" destOrd="0" presId="urn:microsoft.com/office/officeart/2005/8/layout/lProcess2"/>
    <dgm:cxn modelId="{781C6B13-1C7F-45BD-8A8A-78C09863874E}" type="presOf" srcId="{6ACE875F-9CBF-4F27-B10F-FA1E51431D5B}" destId="{5C43E95B-FC3E-4297-9057-868720C102D0}" srcOrd="0" destOrd="0" presId="urn:microsoft.com/office/officeart/2005/8/layout/lProcess2"/>
    <dgm:cxn modelId="{7521082C-80E3-4766-9EEF-BE551BF90225}" srcId="{261A21A4-18D4-45AD-A56E-F0B7F0126194}" destId="{7E1FAEED-5AB1-4924-9050-14C970E1F528}" srcOrd="5" destOrd="0" parTransId="{16A340AD-A9ED-4FF6-8BA2-5599FF1E0902}" sibTransId="{090E7516-DC13-482C-8C45-274A1AED24B6}"/>
    <dgm:cxn modelId="{CB13C43E-72F4-456F-A6FE-0249B6F9C2C1}" srcId="{D4502AEA-6421-4B17-ABBC-6C015CE1590F}" destId="{0BDFF9AF-2529-4C98-A549-BFCDFB37B83E}" srcOrd="5" destOrd="0" parTransId="{FA9E4732-623A-4063-BD22-5D269CE2AF6A}" sibTransId="{43800BAB-34A5-41AD-8CAD-5A8DDFCF3BB7}"/>
    <dgm:cxn modelId="{AEF5088C-E51D-4A1A-86E8-0AFECAAB8368}" type="presOf" srcId="{D4502AEA-6421-4B17-ABBC-6C015CE1590F}" destId="{89BA827F-8C3C-46DD-A026-590C28620598}" srcOrd="0" destOrd="0" presId="urn:microsoft.com/office/officeart/2005/8/layout/lProcess2"/>
    <dgm:cxn modelId="{26B428E2-48A6-4FAA-8011-F8DAE771CAFD}" type="presOf" srcId="{B8AAB139-BAC6-4539-8E17-8FD3714EA8C0}" destId="{E8001DDF-75D2-4120-97A0-0C432922F00A}" srcOrd="0" destOrd="0" presId="urn:microsoft.com/office/officeart/2005/8/layout/lProcess2"/>
    <dgm:cxn modelId="{EEEC8C5C-21D1-43BD-9C11-ABE8C9BAFA67}" srcId="{8667C027-20B2-4B3D-8295-10212A110DBA}" destId="{EAEC895B-C7D9-4D05-9E66-7ACC7C17D2AD}" srcOrd="3" destOrd="0" parTransId="{C3E5973B-3FF5-49A8-B692-6D319A0E4044}" sibTransId="{6E6CBD2C-CA23-4637-B4BF-EC08A52962F6}"/>
    <dgm:cxn modelId="{11D1C3F1-0D0B-4861-A750-F706E77A8CE5}" type="presOf" srcId="{30820CC5-62DC-4CF2-9C19-D3E98F804F49}" destId="{40452364-08A9-4C98-8B36-057837FFDC7C}" srcOrd="0" destOrd="0" presId="urn:microsoft.com/office/officeart/2005/8/layout/lProcess2"/>
    <dgm:cxn modelId="{A79ED05D-8803-487E-899B-F8CA6C5AD125}" type="presOf" srcId="{C159B61C-CE24-4AD5-B8B2-EAD3D2AFBB1A}" destId="{B2642C99-27B5-4066-A0A0-33B19CBA0A7A}" srcOrd="0" destOrd="0" presId="urn:microsoft.com/office/officeart/2005/8/layout/lProcess2"/>
    <dgm:cxn modelId="{BFB89E81-57A0-481F-9348-BE079128EE1A}" type="presOf" srcId="{7777E9A2-7466-41AF-BC0D-950AB3E13347}" destId="{D5341EBD-1DF4-4554-94D1-4A9EEA5F7D4C}" srcOrd="1" destOrd="0" presId="urn:microsoft.com/office/officeart/2005/8/layout/lProcess2"/>
    <dgm:cxn modelId="{F2AD59F9-994A-4F0A-978E-4936837B8CA0}" type="presOf" srcId="{0BDFF9AF-2529-4C98-A549-BFCDFB37B83E}" destId="{6F8B2204-0507-49F8-8213-DEA5AD2AAF51}" srcOrd="0" destOrd="0" presId="urn:microsoft.com/office/officeart/2005/8/layout/lProcess2"/>
    <dgm:cxn modelId="{E4B7735B-BB90-48F6-BE34-60D429CB5DE2}" type="presOf" srcId="{AF556E54-F8C5-4B3F-A61D-C73E88142E66}" destId="{A53606A9-1C7E-4417-8242-B8C5EB56B895}" srcOrd="0" destOrd="0" presId="urn:microsoft.com/office/officeart/2005/8/layout/lProcess2"/>
    <dgm:cxn modelId="{93C64E03-478C-491B-B216-5407ED0B6B1F}" type="presOf" srcId="{E28FF7BF-58C9-40AD-AE4E-AE53A937B932}" destId="{FCDE2C20-1477-4B59-B369-A409F9C94C01}" srcOrd="0" destOrd="0" presId="urn:microsoft.com/office/officeart/2005/8/layout/lProcess2"/>
    <dgm:cxn modelId="{9AF23957-EAEF-4230-B6A4-15596382F4CE}" srcId="{B21CD2AD-656F-4507-AE92-66108744F98B}" destId="{63B9DBCB-0EB8-4167-A712-167A2CAF2B8F}" srcOrd="0" destOrd="0" parTransId="{CDDC27B8-77AB-42F9-9901-FB4A872D67A5}" sibTransId="{509EAF71-562A-4461-BCF0-DE661211377A}"/>
    <dgm:cxn modelId="{ABA4FF28-F683-48DF-8D8D-33CA555C2B90}" type="presOf" srcId="{A2527B0E-7E98-4A73-9D8C-E64D7DC4066E}" destId="{CADDEB3E-CDDB-4450-AC55-B89083F92BC9}" srcOrd="0" destOrd="0" presId="urn:microsoft.com/office/officeart/2005/8/layout/lProcess2"/>
    <dgm:cxn modelId="{FE5C585B-BC2C-4BAD-B3A1-E3ECA0ED936A}" type="presOf" srcId="{480550AE-9E23-4951-9C40-03AFC0A274C4}" destId="{D4968652-FB50-4AB2-B47E-9B7ADCB9141D}" srcOrd="0" destOrd="0" presId="urn:microsoft.com/office/officeart/2005/8/layout/lProcess2"/>
    <dgm:cxn modelId="{A2F5EED6-ED68-494C-B557-69B270F594F5}" srcId="{D4502AEA-6421-4B17-ABBC-6C015CE1590F}" destId="{A70AE0E5-12C6-454E-B8BF-A473C13297D5}" srcOrd="2" destOrd="0" parTransId="{2C981516-1FD0-43D9-B96A-C30EA77EE78A}" sibTransId="{192D61C2-F97F-4A77-BEB9-C668C139FCB7}"/>
    <dgm:cxn modelId="{AE382C6A-6DA8-4EC1-8F10-C79EF0929CF0}" srcId="{D4502AEA-6421-4B17-ABBC-6C015CE1590F}" destId="{C3F13EA3-8408-42DC-A69C-2530BC81BB29}" srcOrd="4" destOrd="0" parTransId="{4F82E722-76F4-462F-9F62-18EF492C91AD}" sibTransId="{589D67FC-1169-4923-804A-422632B3DDA1}"/>
    <dgm:cxn modelId="{3CC35037-53A4-4A77-95FF-38C61723A5D1}" srcId="{AF556E54-F8C5-4B3F-A61D-C73E88142E66}" destId="{30820CC5-62DC-4CF2-9C19-D3E98F804F49}" srcOrd="4" destOrd="0" parTransId="{1FB4AF70-EBEC-4382-8413-04BFDA7CA9E4}" sibTransId="{59B11CD2-4661-4BA6-8BD4-981642151AD8}"/>
    <dgm:cxn modelId="{85F4983A-604A-4918-8FFB-B2C2BF83C8B7}" srcId="{AF556E54-F8C5-4B3F-A61D-C73E88142E66}" destId="{FFFDBA0F-65C8-44AD-8C06-BAD2CC78C011}" srcOrd="1" destOrd="0" parTransId="{5E2299E4-4EE6-49B2-8194-F0A61C68AA2A}" sibTransId="{10EDA286-A5CA-4C6F-BA41-1E7E9E10E334}"/>
    <dgm:cxn modelId="{C9240B64-9405-4B8C-8BF3-3E5605B49C66}" srcId="{261A21A4-18D4-45AD-A56E-F0B7F0126194}" destId="{400B3A1D-3FE5-4A53-AF02-248D77D26C20}" srcOrd="2" destOrd="0" parTransId="{842E7AE9-346B-44B2-ADAD-D0B8E9058B23}" sibTransId="{07408777-B4A3-45CF-8FF2-59CC25BD1B47}"/>
    <dgm:cxn modelId="{99C553FF-83C6-4DC7-8D4B-A4D3477CF255}" srcId="{7777E9A2-7466-41AF-BC0D-950AB3E13347}" destId="{48A271DC-FFC2-42F7-93BB-A9F3473143C2}" srcOrd="0" destOrd="0" parTransId="{A174945F-2609-4016-8A56-5827ECB30D35}" sibTransId="{4F74346F-932F-41B6-B79C-941C33F36EDE}"/>
    <dgm:cxn modelId="{590853FD-D768-4835-90D5-DC4A7BAFBF41}" type="presOf" srcId="{B21CD2AD-656F-4507-AE92-66108744F98B}" destId="{1C101CBC-0584-47BE-BC81-AF8EF724D53C}" srcOrd="0" destOrd="0" presId="urn:microsoft.com/office/officeart/2005/8/layout/lProcess2"/>
    <dgm:cxn modelId="{AE54238E-443B-4F1E-BB78-5321E027B166}" srcId="{AEDDA775-3B20-4E6D-A4B0-FFAA5CF2BC8F}" destId="{69E89A6F-4AB5-4861-8640-A958B67E6304}" srcOrd="2" destOrd="0" parTransId="{4D20AE1D-28AB-4AC7-9D28-5AEED7233DFD}" sibTransId="{35FAE8E4-335C-4AE8-AB81-9A416326894F}"/>
    <dgm:cxn modelId="{B3A43661-D371-4BC2-A644-8ABD7B28C94E}" srcId="{962E4695-444B-4FE7-9A8B-709DA6438F7D}" destId="{D8245FB2-902E-48B9-9E2B-EF75CE347B9E}" srcOrd="0" destOrd="0" parTransId="{CAC2E513-AC6A-475D-99DF-88EC782418ED}" sibTransId="{8F2B762C-1873-4EF7-862C-179267833BEE}"/>
    <dgm:cxn modelId="{7E1D5BB4-5AF7-42A0-96B0-E269D23703E9}" srcId="{261A21A4-18D4-45AD-A56E-F0B7F0126194}" destId="{586BCE4E-DD2D-4D05-B591-5BA1443B63FB}" srcOrd="3" destOrd="0" parTransId="{E73C44C0-089E-4C4D-B60C-CC02D69CB793}" sibTransId="{4F7C7FED-E3EC-4213-9CA1-7C29A66671A7}"/>
    <dgm:cxn modelId="{0DAB47EE-657F-499A-9242-B1383ABF9CC4}" type="presOf" srcId="{AEDDA775-3B20-4E6D-A4B0-FFAA5CF2BC8F}" destId="{3E2B5C0B-4EEB-427A-BE3B-07E12243DF1B}" srcOrd="0" destOrd="0" presId="urn:microsoft.com/office/officeart/2005/8/layout/lProcess2"/>
    <dgm:cxn modelId="{9AB9E830-3F56-4261-B24F-40263D7344EA}" type="presOf" srcId="{E29CD1AC-FF7C-467A-94E4-21B12262278D}" destId="{B01E23B8-911B-4E15-A575-76A8863A9889}" srcOrd="0" destOrd="0" presId="urn:microsoft.com/office/officeart/2005/8/layout/lProcess2"/>
    <dgm:cxn modelId="{4B7EF4A8-6C48-406C-9A38-DA3672A0B7A5}" srcId="{261A21A4-18D4-45AD-A56E-F0B7F0126194}" destId="{A2527B0E-7E98-4A73-9D8C-E64D7DC4066E}" srcOrd="4" destOrd="0" parTransId="{BE2E9284-AAC5-4770-9B28-46347DDDF3D8}" sibTransId="{3F5C1110-15E4-4949-B90F-CA73623D7263}"/>
    <dgm:cxn modelId="{79B77A91-E6F0-4518-A659-BC71684E74FE}" type="presOf" srcId="{D1308087-0A8B-4BB4-BEF6-004AE39B3788}" destId="{E9D7746C-427F-49E9-9D9A-C4E46A75B2E1}" srcOrd="0" destOrd="0" presId="urn:microsoft.com/office/officeart/2005/8/layout/lProcess2"/>
    <dgm:cxn modelId="{B61E69E0-73F3-4284-8F67-3DE92D44BB25}" srcId="{D4502AEA-6421-4B17-ABBC-6C015CE1590F}" destId="{898B7231-1E1F-4304-9493-EC645BB15FBA}" srcOrd="0" destOrd="0" parTransId="{3E5A4BBA-E3F7-4823-9A5A-3F1BEB8B77AA}" sibTransId="{7784926F-A99C-4F63-BE8C-F3C7A58965CC}"/>
    <dgm:cxn modelId="{130C6135-F8ED-48E1-AA2E-0F8708EC40B7}" type="presOf" srcId="{ABA6AA5F-3CD9-49B8-BF5A-AF8BB7F37AA0}" destId="{70CA0517-FA2B-483F-88A6-A5B31A10CEA2}" srcOrd="0" destOrd="0" presId="urn:microsoft.com/office/officeart/2005/8/layout/lProcess2"/>
    <dgm:cxn modelId="{6880F4A9-EE58-4CD5-8DD1-20D8C5851806}" srcId="{AF556E54-F8C5-4B3F-A61D-C73E88142E66}" destId="{E29CD1AC-FF7C-467A-94E4-21B12262278D}" srcOrd="3" destOrd="0" parTransId="{905C1544-5182-4E0C-AD99-1EE28EC8E86C}" sibTransId="{73E69CD4-D81A-4E37-BAE0-B871853D3C63}"/>
    <dgm:cxn modelId="{EBDBC34F-33F7-4684-9197-329E983E54EB}" srcId="{7777E9A2-7466-41AF-BC0D-950AB3E13347}" destId="{54AD232B-D300-4C6B-8299-24FBC9657512}" srcOrd="1" destOrd="0" parTransId="{7F71B2E5-586F-4E98-8AB5-D45E4465815A}" sibTransId="{A96BB275-E7AF-45E6-93F6-F43C329175D6}"/>
    <dgm:cxn modelId="{63C5CB89-6189-4D5A-BA98-9C39BBED565A}" type="presOf" srcId="{8F988AC4-2C63-4424-9105-B55C2B2BA591}" destId="{EC409848-2F44-41E4-B3B7-68D77F9F7A2D}" srcOrd="0" destOrd="0" presId="urn:microsoft.com/office/officeart/2005/8/layout/lProcess2"/>
    <dgm:cxn modelId="{2C81D668-110E-4FC1-95E3-892C460387D4}" type="presOf" srcId="{B27495E5-A8E2-457E-A0DB-1642E3325EC3}" destId="{7EF3B42A-0BE7-412E-9C43-DCD0118FABDD}" srcOrd="1" destOrd="0" presId="urn:microsoft.com/office/officeart/2005/8/layout/lProcess2"/>
    <dgm:cxn modelId="{496DED03-32C0-4DEE-AE15-68B9B2A6B569}" srcId="{8667C027-20B2-4B3D-8295-10212A110DBA}" destId="{480550AE-9E23-4951-9C40-03AFC0A274C4}" srcOrd="4" destOrd="0" parTransId="{8A1FD46E-61E2-4D75-AB58-75A7BDBF5A63}" sibTransId="{43B12876-3BE6-40F6-9632-A4937680778D}"/>
    <dgm:cxn modelId="{FE33A49E-65EE-49C0-BD3E-D7C0839DBE03}" srcId="{AF556E54-F8C5-4B3F-A61D-C73E88142E66}" destId="{F1999CB1-2F88-41BB-BB08-9CF355B191BF}" srcOrd="2" destOrd="0" parTransId="{CEF0A623-1544-4B16-B76E-047DD7994FEA}" sibTransId="{88A5B9AB-CEEA-447F-A915-F62EDBB5F73A}"/>
    <dgm:cxn modelId="{D8AEABC4-5C10-4596-8D0D-2548F08022EE}" srcId="{B21CD2AD-656F-4507-AE92-66108744F98B}" destId="{671DF84B-9459-48B8-9E8E-6C3DAC649C42}" srcOrd="1" destOrd="0" parTransId="{AC629A99-EB36-4AAF-88FB-DED995B05BA3}" sibTransId="{044F8366-56D8-4A1D-B822-1FFC97F29B11}"/>
    <dgm:cxn modelId="{FCE78958-94A0-4C9E-98EF-A2153A02839E}" type="presOf" srcId="{4C19FCD9-5F6C-432A-81A2-A918322985AC}" destId="{CF2D5D58-DC10-4F2F-855F-77BC554D6F75}" srcOrd="0" destOrd="0" presId="urn:microsoft.com/office/officeart/2005/8/layout/lProcess2"/>
    <dgm:cxn modelId="{EE52834C-2312-4446-82BD-573F87D0162C}" type="presOf" srcId="{D8245FB2-902E-48B9-9E2B-EF75CE347B9E}" destId="{B7558C4B-A00E-4BFF-A9D4-441D3FCDCA84}" srcOrd="0" destOrd="0" presId="urn:microsoft.com/office/officeart/2005/8/layout/lProcess2"/>
    <dgm:cxn modelId="{281806C1-A9C3-46FE-BA82-8B8EF373E083}" srcId="{8667C027-20B2-4B3D-8295-10212A110DBA}" destId="{B21CD2AD-656F-4507-AE92-66108744F98B}" srcOrd="7" destOrd="0" parTransId="{0F117B70-29CA-4096-AE6F-408938F4D3F9}" sibTransId="{AF3F3B4C-8B7B-49C3-A3BB-D9F94D425188}"/>
    <dgm:cxn modelId="{1724B131-B177-4DE4-976E-98CA7A59BC2E}" srcId="{4F0240F8-FE94-43FA-AC79-BB80DC0BF68B}" destId="{5A3E7098-7DE0-43A5-B68F-442C4DF1BFFE}" srcOrd="0" destOrd="0" parTransId="{9FB222AE-6121-454A-A654-34D7DE1CD8A1}" sibTransId="{59AAC306-11F0-4E20-964B-0D97B2A3BBC9}"/>
    <dgm:cxn modelId="{52DB6447-3047-468B-9D53-B6297F0531F0}" type="presOf" srcId="{54AD232B-D300-4C6B-8299-24FBC9657512}" destId="{F0B3DF4F-817B-434B-99CF-AC1FC00E07B2}" srcOrd="0" destOrd="0" presId="urn:microsoft.com/office/officeart/2005/8/layout/lProcess2"/>
    <dgm:cxn modelId="{22449548-F782-4E24-A9E7-4AB7BA990F09}" type="presOf" srcId="{FFFDBA0F-65C8-44AD-8C06-BAD2CC78C011}" destId="{4EEC2FDF-F1AD-4311-AC77-4DAE83187118}" srcOrd="0" destOrd="0" presId="urn:microsoft.com/office/officeart/2005/8/layout/lProcess2"/>
    <dgm:cxn modelId="{79F07217-05BE-4141-86A2-B70418D87F6F}" srcId="{B21CD2AD-656F-4507-AE92-66108744F98B}" destId="{E28FF7BF-58C9-40AD-AE4E-AE53A937B932}" srcOrd="2" destOrd="0" parTransId="{84269559-B133-442F-96F6-FB83E5B6ED2B}" sibTransId="{A4098BE9-21CF-4B9B-AF08-6CB0A345A106}"/>
    <dgm:cxn modelId="{B6B1B448-02CC-4024-87EE-BB8B93AEE384}" srcId="{962E4695-444B-4FE7-9A8B-709DA6438F7D}" destId="{F9F1C229-3068-458B-A829-4D8749B0B603}" srcOrd="3" destOrd="0" parTransId="{916B4B7C-9F3F-441B-8A6F-1BCFB92BAEC9}" sibTransId="{0B949D2D-E019-40CA-BF44-CCACBF5DCD97}"/>
    <dgm:cxn modelId="{05E26624-7465-47E8-A413-4600C66FB313}" type="presOf" srcId="{7379E3E9-8A79-4030-B27C-0C32C392FA79}" destId="{AA1505D0-5D88-4A68-A464-F4F09E1999CE}" srcOrd="0" destOrd="0" presId="urn:microsoft.com/office/officeart/2005/8/layout/lProcess2"/>
    <dgm:cxn modelId="{BA74DF63-5E72-4996-BF71-FDDF8A226836}" type="presOf" srcId="{400B3A1D-3FE5-4A53-AF02-248D77D26C20}" destId="{624C5E5A-3081-410E-B4EF-408843CEC9C0}" srcOrd="0" destOrd="0" presId="urn:microsoft.com/office/officeart/2005/8/layout/lProcess2"/>
    <dgm:cxn modelId="{EE784863-9663-4E38-BE28-5E618975A32F}" type="presOf" srcId="{72F5C04A-FC26-4F6D-B511-F42DEECD46BA}" destId="{58C545D9-4F5F-4E5C-BE9C-4952D4126251}" srcOrd="0" destOrd="0" presId="urn:microsoft.com/office/officeart/2005/8/layout/lProcess2"/>
    <dgm:cxn modelId="{61D5D924-DF6A-4988-9344-A5265372B9C9}" srcId="{292E3501-0CE9-4901-ACA8-A5DC67910799}" destId="{D761BF99-6AF6-4769-A444-ABB21E04ED4D}" srcOrd="0" destOrd="0" parTransId="{B9CEB865-2848-4D68-BE4B-8558EC145243}" sibTransId="{F70444BD-52DC-4200-A94B-B405452ECA30}"/>
    <dgm:cxn modelId="{762B018B-6CC8-4784-8CF0-7F619A1B093B}" srcId="{8667C027-20B2-4B3D-8295-10212A110DBA}" destId="{D4502AEA-6421-4B17-ABBC-6C015CE1590F}" srcOrd="8" destOrd="0" parTransId="{206F47B2-909E-4F3E-B5A5-11ED5A29AE99}" sibTransId="{FE7B71D6-D27F-4908-8A90-6D0C69C0833F}"/>
    <dgm:cxn modelId="{5DB688AC-5F56-4B52-A114-513CB657878D}" type="presOf" srcId="{966DA4D8-2413-4EDB-8E66-EDD1A1A29908}" destId="{A071985F-082A-471F-A812-A726D24378C7}" srcOrd="0" destOrd="0" presId="urn:microsoft.com/office/officeart/2005/8/layout/lProcess2"/>
    <dgm:cxn modelId="{2EF419C7-E200-44B2-9DF9-9A1216717C21}" srcId="{D4502AEA-6421-4B17-ABBC-6C015CE1590F}" destId="{DB3AAA59-E636-4BAF-A688-68764E46A885}" srcOrd="3" destOrd="0" parTransId="{7F3AE519-7394-47CB-B85A-179393AB4255}" sibTransId="{D26806AE-530C-4837-A310-B34355799CF0}"/>
    <dgm:cxn modelId="{FB5F5994-C4CC-4248-A1CE-51B369BE632F}" type="presOf" srcId="{4F0240F8-FE94-43FA-AC79-BB80DC0BF68B}" destId="{0B489108-D406-411D-9BE2-7AC0EAF45684}" srcOrd="0" destOrd="0" presId="urn:microsoft.com/office/officeart/2005/8/layout/lProcess2"/>
    <dgm:cxn modelId="{48D041FF-0922-41FF-9D73-19F5C2F40EC1}" srcId="{B8E53953-541B-4DFD-A36E-61C79A621F2B}" destId="{05CC116A-78A5-4055-8D00-8748C4F3A790}" srcOrd="5" destOrd="0" parTransId="{A74DC005-E334-4059-93F1-E744531C8AA5}" sibTransId="{8B6A9A16-453D-48FF-B710-BB28752624F9}"/>
    <dgm:cxn modelId="{365CD97A-FC50-457A-83E2-16308E1FED7C}" srcId="{292E3501-0CE9-4901-ACA8-A5DC67910799}" destId="{7B650B7D-A2B5-405A-A44D-1A3CB08D4356}" srcOrd="3" destOrd="0" parTransId="{584C72F3-0BB7-4B7D-ADE9-7EA94BE1C1B0}" sibTransId="{F48B8B93-BDEA-4B0D-8F18-C8862B7B2E7D}"/>
    <dgm:cxn modelId="{8BCA72C2-99EC-4534-B2BE-2DAFDCA2C789}" type="presOf" srcId="{7777E9A2-7466-41AF-BC0D-950AB3E13347}" destId="{351D54A5-F321-4D5D-8DE0-2C5100585BB2}" srcOrd="0" destOrd="0" presId="urn:microsoft.com/office/officeart/2005/8/layout/lProcess2"/>
    <dgm:cxn modelId="{F98EC81B-BEBA-4807-94AF-C93D8154338D}" type="presOf" srcId="{AB29FB81-8CE6-46B5-A0BB-66E65D5E5AD6}" destId="{C5D6C23A-BC5D-410C-9A41-21477551EF60}" srcOrd="0" destOrd="0" presId="urn:microsoft.com/office/officeart/2005/8/layout/lProcess2"/>
    <dgm:cxn modelId="{05E9E376-7D21-4B5B-82E2-62A724D5BBDA}" srcId="{8667C027-20B2-4B3D-8295-10212A110DBA}" destId="{292E3501-0CE9-4901-ACA8-A5DC67910799}" srcOrd="2" destOrd="0" parTransId="{4AD4FB74-0E0C-4469-899F-4EB5F6D7892A}" sibTransId="{E6D72566-83B1-4448-A24E-34F34EB4DDE6}"/>
    <dgm:cxn modelId="{969E204D-4FBE-42E9-B492-190A43DCC660}" type="presOf" srcId="{586BCE4E-DD2D-4D05-B591-5BA1443B63FB}" destId="{8089D343-CE99-45BB-9377-60F30F6F8354}" srcOrd="0" destOrd="0" presId="urn:microsoft.com/office/officeart/2005/8/layout/lProcess2"/>
    <dgm:cxn modelId="{F97A1B18-13E5-4ED1-8313-4E4E7908A115}" type="presOf" srcId="{60793B33-1F25-4D23-9C79-349FEB9B89E9}" destId="{0649A0D2-1D3B-456C-B27E-3057CA49BCA1}" srcOrd="0" destOrd="0" presId="urn:microsoft.com/office/officeart/2005/8/layout/lProcess2"/>
    <dgm:cxn modelId="{A42CE0E1-3250-4E0B-8763-8893A1F91F35}" srcId="{B8E53953-541B-4DFD-A36E-61C79A621F2B}" destId="{95430B97-0491-433C-8DFE-10237931A9DB}" srcOrd="0" destOrd="0" parTransId="{1BE72AB3-58A8-49B1-B257-98B347730BC3}" sibTransId="{7CCBD746-B43E-4416-BD52-64D8C6A1EC19}"/>
    <dgm:cxn modelId="{80A00AB7-AAFC-4FD2-8E89-3EF06C666A1D}" srcId="{8667C027-20B2-4B3D-8295-10212A110DBA}" destId="{261A21A4-18D4-45AD-A56E-F0B7F0126194}" srcOrd="6" destOrd="0" parTransId="{F82B38B0-F676-4FE5-9AA5-A5F275BC9E51}" sibTransId="{B4FE79DF-BEC9-4324-B814-A7BA26CA35A3}"/>
    <dgm:cxn modelId="{4E24BCE0-146E-44A2-8DF3-93332956F668}" type="presOf" srcId="{C970FFFE-A06B-4613-BB48-2015C6F4CFFF}" destId="{A6F178D0-E773-4A9B-8DD3-4A1EE528CC52}" srcOrd="0" destOrd="0" presId="urn:microsoft.com/office/officeart/2005/8/layout/lProcess2"/>
    <dgm:cxn modelId="{EDE6B8D5-E35B-4CFB-832C-104CB6F4A4CE}" type="presOf" srcId="{671DF84B-9459-48B8-9E8E-6C3DAC649C42}" destId="{CBE38F21-04DD-439A-97A5-C0CF1F748AA5}" srcOrd="0" destOrd="0" presId="urn:microsoft.com/office/officeart/2005/8/layout/lProcess2"/>
    <dgm:cxn modelId="{BD875836-7695-4C97-80A4-ED1FB9767CA0}" srcId="{B27495E5-A8E2-457E-A0DB-1642E3325EC3}" destId="{D4608B7D-D3B0-49FD-8130-F59061A4C9A1}" srcOrd="0" destOrd="0" parTransId="{C5CD10DF-418A-485A-A818-5787CEF8204C}" sibTransId="{7F7EE0E1-364E-4F56-961D-37444A5620C2}"/>
    <dgm:cxn modelId="{CEB323C8-05DE-417F-81FD-0180DF20A1ED}" srcId="{B8E53953-541B-4DFD-A36E-61C79A621F2B}" destId="{8F988AC4-2C63-4424-9105-B55C2B2BA591}" srcOrd="4" destOrd="0" parTransId="{440F8B45-89EA-4AEC-8DA7-62994A9A1EC0}" sibTransId="{E0B44DCC-4EEA-4DFA-A058-24F88C5BD1A4}"/>
    <dgm:cxn modelId="{EC6E87B9-02B7-4181-B09C-33BF76FD9063}" srcId="{8667C027-20B2-4B3D-8295-10212A110DBA}" destId="{AF556E54-F8C5-4B3F-A61D-C73E88142E66}" srcOrd="1" destOrd="0" parTransId="{35CDD5BF-8474-42FA-B3F4-D41A64007DCF}" sibTransId="{36DBDC9F-82D4-42CC-B131-C64C3D0FF88D}"/>
    <dgm:cxn modelId="{A3AD7597-63BB-4079-9582-F6D246205840}" type="presOf" srcId="{A7737E9C-EC53-4249-B093-7249D1F9D7E2}" destId="{0DCE5AA3-258B-4F8B-A2E7-85A4DB645D54}" srcOrd="0" destOrd="0" presId="urn:microsoft.com/office/officeart/2005/8/layout/lProcess2"/>
    <dgm:cxn modelId="{25F6FEED-D01A-4261-A3A9-34FEA22B859E}" srcId="{480550AE-9E23-4951-9C40-03AFC0A274C4}" destId="{50AA9CDE-4667-4A0E-A6B4-B323AB8B30BD}" srcOrd="1" destOrd="0" parTransId="{BA583831-71B1-42D2-92F8-C834C1A39B1F}" sibTransId="{9B13FE58-C9A7-496B-8188-F7494EBD725C}"/>
    <dgm:cxn modelId="{A4C88B4F-4083-4692-9DAA-80F813189B96}" type="presOf" srcId="{020CD3E8-46E6-442D-BD0C-8DC7DCBBE842}" destId="{F70E4EB3-8C0D-4E0D-B02D-7B28953C1435}" srcOrd="0" destOrd="0" presId="urn:microsoft.com/office/officeart/2005/8/layout/lProcess2"/>
    <dgm:cxn modelId="{1648E5A9-C159-43EF-A2E0-689BA1634AC3}" srcId="{B8E53953-541B-4DFD-A36E-61C79A621F2B}" destId="{79911F56-CDCA-46DA-85F6-B533A00D287C}" srcOrd="1" destOrd="0" parTransId="{79BE0998-A4FD-448F-96AC-AAC9C8D450CC}" sibTransId="{F818E6CC-EF04-4BC0-8F84-285BBBD8EDE7}"/>
    <dgm:cxn modelId="{640E0734-BFDE-4D32-8502-0CB9755FAACC}" type="presOf" srcId="{015779D9-0C58-4A6D-A6CE-A94DBE1FB83A}" destId="{433899BD-6914-4AC1-BBD6-6325B7CE31E9}" srcOrd="0" destOrd="0" presId="urn:microsoft.com/office/officeart/2005/8/layout/lProcess2"/>
    <dgm:cxn modelId="{34040686-4AC5-421D-A2A0-5569AE6CF78C}" type="presOf" srcId="{50AA9CDE-4667-4A0E-A6B4-B323AB8B30BD}" destId="{83405CD4-A9EC-427F-99A0-0856E672B51E}" srcOrd="0" destOrd="0" presId="urn:microsoft.com/office/officeart/2005/8/layout/lProcess2"/>
    <dgm:cxn modelId="{7A7F24DA-A4D0-447D-ABA8-1FA56C2E10C6}" srcId="{B8E53953-541B-4DFD-A36E-61C79A621F2B}" destId="{ABA6AA5F-3CD9-49B8-BF5A-AF8BB7F37AA0}" srcOrd="3" destOrd="0" parTransId="{32E81089-279F-44E6-836A-3D02D09C1B33}" sibTransId="{D3293654-45E7-4F1F-80B7-736A8EC0F039}"/>
    <dgm:cxn modelId="{2812B454-B505-4E4E-A568-9DD508119CE0}" srcId="{AEDDA775-3B20-4E6D-A4B0-FFAA5CF2BC8F}" destId="{60793B33-1F25-4D23-9C79-349FEB9B89E9}" srcOrd="1" destOrd="0" parTransId="{2C966DDA-6378-4A51-B4C8-096F0BEE9EAB}" sibTransId="{412534A2-A197-4FC2-A7C0-3DCC09B6AF0F}"/>
    <dgm:cxn modelId="{18ECACC8-509B-4BC3-B4C9-65C4F21A44B7}" type="presOf" srcId="{480550AE-9E23-4951-9C40-03AFC0A274C4}" destId="{A1BC25C0-985E-418C-A843-783EAEBA0897}" srcOrd="1" destOrd="0" presId="urn:microsoft.com/office/officeart/2005/8/layout/lProcess2"/>
    <dgm:cxn modelId="{3C0DAB76-51DF-45D9-B045-04470744E74C}" type="presOf" srcId="{D761BF99-6AF6-4769-A444-ABB21E04ED4D}" destId="{6EBC351F-E820-4262-A38D-FA8142BE6562}" srcOrd="0" destOrd="0" presId="urn:microsoft.com/office/officeart/2005/8/layout/lProcess2"/>
    <dgm:cxn modelId="{F3968CB0-8BA6-47DF-922A-D28AF57D194A}" srcId="{EAEC895B-C7D9-4D05-9E66-7ACC7C17D2AD}" destId="{443B8AE7-B8F6-437D-84B8-CDC055B2227A}" srcOrd="0" destOrd="0" parTransId="{AEEE5726-8F83-475C-9D5F-0553F33DEC9B}" sibTransId="{99930B43-EC54-4885-88AB-DFDE9E99FEFA}"/>
    <dgm:cxn modelId="{2A24909A-2301-4788-BB72-2A91B955E1DE}" srcId="{8667C027-20B2-4B3D-8295-10212A110DBA}" destId="{962E4695-444B-4FE7-9A8B-709DA6438F7D}" srcOrd="12" destOrd="0" parTransId="{409D0787-F63A-4CDC-927B-F4EA6505C6FF}" sibTransId="{2A2767D1-EB05-4402-9339-C70DBAC05D50}"/>
    <dgm:cxn modelId="{CFE1DD7B-4B04-47DF-BA8F-FFE0488F577D}" srcId="{B8E53953-541B-4DFD-A36E-61C79A621F2B}" destId="{966DA4D8-2413-4EDB-8E66-EDD1A1A29908}" srcOrd="2" destOrd="0" parTransId="{77592B7C-741E-4682-9EA0-769A080BD252}" sibTransId="{1FC1C68E-3DCA-4BD4-9365-B75362DFF510}"/>
    <dgm:cxn modelId="{814DA4EE-49DB-4179-841C-38A205B47BF6}" type="presOf" srcId="{DB3AAA59-E636-4BAF-A688-68764E46A885}" destId="{380C515B-C5EC-4FA0-A235-E159B0803E99}" srcOrd="0" destOrd="0" presId="urn:microsoft.com/office/officeart/2005/8/layout/lProcess2"/>
    <dgm:cxn modelId="{967D1B65-E8B7-4685-A689-CAEF38C6F6A2}" srcId="{261A21A4-18D4-45AD-A56E-F0B7F0126194}" destId="{C970FFFE-A06B-4613-BB48-2015C6F4CFFF}" srcOrd="7" destOrd="0" parTransId="{5B559D0B-A02D-4036-820C-C3ADF94F5C2D}" sibTransId="{07699D36-D822-46CE-8EF1-9035EC5A65C6}"/>
    <dgm:cxn modelId="{4379EEB3-CEB7-432B-924D-41084C47E8F1}" type="presOf" srcId="{95430B97-0491-433C-8DFE-10237931A9DB}" destId="{58C92B3B-F91F-4B54-A477-351708CCF9FA}" srcOrd="0" destOrd="0" presId="urn:microsoft.com/office/officeart/2005/8/layout/lProcess2"/>
    <dgm:cxn modelId="{BF6ECE3C-38FF-463E-82A1-2FA348AB877B}" type="presOf" srcId="{86A1AAC8-3D84-4FA2-8061-DBC0E5F9412E}" destId="{4D88A903-BC12-4961-9D55-853988BDC23C}" srcOrd="0" destOrd="0" presId="urn:microsoft.com/office/officeart/2005/8/layout/lProcess2"/>
    <dgm:cxn modelId="{6E6D3F0C-C686-4ADD-8B7F-67AF97B55AC8}" type="presOf" srcId="{94DA6C9F-B704-4D57-9E3B-5AD21B3F9C2F}" destId="{863AF4D0-D6C0-49EA-AC78-EB19B204F19D}" srcOrd="0" destOrd="0" presId="urn:microsoft.com/office/officeart/2005/8/layout/lProcess2"/>
    <dgm:cxn modelId="{BA4CB6F7-5887-4266-A7F5-4C68C3B251FC}" srcId="{261A21A4-18D4-45AD-A56E-F0B7F0126194}" destId="{E79ACBE5-DE9F-43DD-9FE8-ED3D3AF654AC}" srcOrd="0" destOrd="0" parTransId="{F28EEC22-1590-4912-AB30-55FB1DF9DD18}" sibTransId="{341CA432-012B-457B-A191-3270D2FD943E}"/>
    <dgm:cxn modelId="{969BD187-7D83-40F1-8E95-9518E0678628}" type="presOf" srcId="{D4608B7D-D3B0-49FD-8130-F59061A4C9A1}" destId="{431E8CBF-4591-49B3-827A-B1FAAC9E8491}" srcOrd="0" destOrd="0" presId="urn:microsoft.com/office/officeart/2005/8/layout/lProcess2"/>
    <dgm:cxn modelId="{ACB26925-63DC-40BE-B7AE-BFD4D103D151}" type="presOf" srcId="{EAEC895B-C7D9-4D05-9E66-7ACC7C17D2AD}" destId="{A19E14B9-21D7-4ECB-B492-D2FBE9773574}" srcOrd="0" destOrd="0" presId="urn:microsoft.com/office/officeart/2005/8/layout/lProcess2"/>
    <dgm:cxn modelId="{8399C030-4856-4A30-90E8-7875AD3AC3E9}" srcId="{4F0240F8-FE94-43FA-AC79-BB80DC0BF68B}" destId="{94DA6C9F-B704-4D57-9E3B-5AD21B3F9C2F}" srcOrd="1" destOrd="0" parTransId="{EEB9926B-78AC-430E-8DF7-24BD7971D0EC}" sibTransId="{97FEA747-ABE4-4DC5-A5ED-ADDA46AA3B1A}"/>
    <dgm:cxn modelId="{21A17182-50C3-4B20-AC33-1FA50543491D}" type="presOf" srcId="{C3F13EA3-8408-42DC-A69C-2530BC81BB29}" destId="{20B338A7-2444-4D5E-8A3B-8E03E6A0FEA1}" srcOrd="0" destOrd="0" presId="urn:microsoft.com/office/officeart/2005/8/layout/lProcess2"/>
    <dgm:cxn modelId="{0C1CC984-7347-4640-9938-83728B2026CD}" type="presOf" srcId="{8667C027-20B2-4B3D-8295-10212A110DBA}" destId="{C0D9BAD2-F858-4E80-8BC7-93BB4696E768}" srcOrd="0" destOrd="0" presId="urn:microsoft.com/office/officeart/2005/8/layout/lProcess2"/>
    <dgm:cxn modelId="{301092A3-1428-48EB-861F-E89052F4FF36}" srcId="{8667C027-20B2-4B3D-8295-10212A110DBA}" destId="{B27495E5-A8E2-457E-A0DB-1642E3325EC3}" srcOrd="11" destOrd="0" parTransId="{6C002443-E896-4762-BA9E-B7EC4C114DD2}" sibTransId="{D245BD63-39AA-43B7-AAF8-A719E2EF1AD6}"/>
    <dgm:cxn modelId="{63E09D57-115D-4AB5-AB21-4A7471C8F662}" srcId="{4F0240F8-FE94-43FA-AC79-BB80DC0BF68B}" destId="{4C19FCD9-5F6C-432A-81A2-A918322985AC}" srcOrd="2" destOrd="0" parTransId="{1E0C7ED2-442C-4DB4-B5D3-FD2F6E574794}" sibTransId="{96FB6999-8CF7-4E31-894C-6202DE90272D}"/>
    <dgm:cxn modelId="{CD20BCE0-E29F-442B-8B80-571F31906D9D}" type="presOf" srcId="{898B7231-1E1F-4304-9493-EC645BB15FBA}" destId="{23E237C7-E916-4820-9C1C-A52E80415424}" srcOrd="0" destOrd="0" presId="urn:microsoft.com/office/officeart/2005/8/layout/lProcess2"/>
    <dgm:cxn modelId="{CA93D547-EDF5-4F06-91FC-5B05F3C4E0D9}" type="presOf" srcId="{261A21A4-18D4-45AD-A56E-F0B7F0126194}" destId="{5F917199-7D8F-4B39-8E9F-C24B005FAD1B}" srcOrd="0" destOrd="0" presId="urn:microsoft.com/office/officeart/2005/8/layout/lProcess2"/>
    <dgm:cxn modelId="{DBDC5942-6FF3-41C0-AFB5-87CBAA32CFDA}" srcId="{962E4695-444B-4FE7-9A8B-709DA6438F7D}" destId="{015779D9-0C58-4A6D-A6CE-A94DBE1FB83A}" srcOrd="1" destOrd="0" parTransId="{CE54E94D-7C6A-41CC-B9E0-8E1D99609D25}" sibTransId="{1DB51D83-0D40-4141-BCD4-E8C21BD7F987}"/>
    <dgm:cxn modelId="{184EAEBC-5B2B-49CE-8639-CF6BB1D6A0F0}" type="presOf" srcId="{9D1BE194-F56F-41D0-9D76-CE453CFA0FE6}" destId="{EE19E673-B14B-4029-BFEB-8EFE14A9A227}" srcOrd="0" destOrd="0" presId="urn:microsoft.com/office/officeart/2005/8/layout/lProcess2"/>
    <dgm:cxn modelId="{918280A4-6C7B-4ED2-B6E5-526B8C1E4E4A}" srcId="{B21CD2AD-656F-4507-AE92-66108744F98B}" destId="{6ACE875F-9CBF-4F27-B10F-FA1E51431D5B}" srcOrd="3" destOrd="0" parTransId="{C55A5370-6D79-40A9-821F-B43A1BACE1E3}" sibTransId="{640F40EA-134B-4BDA-A52C-DD495EA2D1F9}"/>
    <dgm:cxn modelId="{9D6CB8BC-8CDA-467C-B804-85E636062F63}" srcId="{7777E9A2-7466-41AF-BC0D-950AB3E13347}" destId="{D1308087-0A8B-4BB4-BEF6-004AE39B3788}" srcOrd="2" destOrd="0" parTransId="{6CF8FEF2-24C4-4BA9-9501-FCBF4CC09FAB}" sibTransId="{1ACE59A8-9728-4AD8-A9E3-6A6DE9B39DE6}"/>
    <dgm:cxn modelId="{3BAFC094-B5B0-4110-9C15-94A1627C7A08}" type="presOf" srcId="{79911F56-CDCA-46DA-85F6-B533A00D287C}" destId="{2F3E8CC4-1F20-47A4-8F5B-2236EB2189C9}" srcOrd="0" destOrd="0" presId="urn:microsoft.com/office/officeart/2005/8/layout/lProcess2"/>
    <dgm:cxn modelId="{BACF347E-0405-4C3E-BC2B-59AB33FF327F}" type="presOf" srcId="{B8E53953-541B-4DFD-A36E-61C79A621F2B}" destId="{92209D68-5D84-423C-A561-519477DE8CB5}" srcOrd="1" destOrd="0" presId="urn:microsoft.com/office/officeart/2005/8/layout/lProcess2"/>
    <dgm:cxn modelId="{5F3FE8BB-DB4B-420D-AD71-607893D72527}" srcId="{8667C027-20B2-4B3D-8295-10212A110DBA}" destId="{4F0240F8-FE94-43FA-AC79-BB80DC0BF68B}" srcOrd="10" destOrd="0" parTransId="{334C1B6F-C155-4BB4-87DC-2F22B1D27C88}" sibTransId="{1A1E4F76-0902-4834-ADE9-AF3C1D390108}"/>
    <dgm:cxn modelId="{60A1AF12-A72F-40B0-A88F-DA7E65E73FA4}" type="presOf" srcId="{B27495E5-A8E2-457E-A0DB-1642E3325EC3}" destId="{0EFFC2EF-42AA-4130-A6C8-A7BFB9F4A728}" srcOrd="0" destOrd="0" presId="urn:microsoft.com/office/officeart/2005/8/layout/lProcess2"/>
    <dgm:cxn modelId="{CBC8DE1A-FCCE-4CAE-9610-E74A3EF018E1}" type="presOf" srcId="{261A21A4-18D4-45AD-A56E-F0B7F0126194}" destId="{E748CFEA-24C2-4AE3-8203-24585C5F05AA}" srcOrd="1" destOrd="0" presId="urn:microsoft.com/office/officeart/2005/8/layout/lProcess2"/>
    <dgm:cxn modelId="{71A026E1-FC17-4791-B4F3-DFF8E3BDF532}" type="presOf" srcId="{A70AE0E5-12C6-454E-B8BF-A473C13297D5}" destId="{16B024BA-4543-4FBB-A619-8F32FBA2EEE8}" srcOrd="0" destOrd="0" presId="urn:microsoft.com/office/officeart/2005/8/layout/lProcess2"/>
    <dgm:cxn modelId="{15272E12-ADCD-4316-89E0-25BE2123C613}" type="presOf" srcId="{0A9CDFA2-A7AF-45BE-BE33-53BBC9E68FCB}" destId="{6D535A2B-8D94-4EDA-B214-6478753B7D00}" srcOrd="0" destOrd="0" presId="urn:microsoft.com/office/officeart/2005/8/layout/lProcess2"/>
    <dgm:cxn modelId="{520D3F3A-8478-45F3-920E-599A0A7FE42D}" srcId="{AEDDA775-3B20-4E6D-A4B0-FFAA5CF2BC8F}" destId="{C159B61C-CE24-4AD5-B8B2-EAD3D2AFBB1A}" srcOrd="3" destOrd="0" parTransId="{16F21CC1-3DE0-40FC-A448-AB33E0601246}" sibTransId="{7123BC25-60F2-4A44-8A4A-54142D7F09C9}"/>
    <dgm:cxn modelId="{ABD1C418-DB4C-4827-A31A-727E00D9ED54}" type="presOf" srcId="{443B8AE7-B8F6-437D-84B8-CDC055B2227A}" destId="{EF873704-4CBB-479A-85B5-3A51B8EC8A72}" srcOrd="0" destOrd="0" presId="urn:microsoft.com/office/officeart/2005/8/layout/lProcess2"/>
    <dgm:cxn modelId="{D77D4C06-D981-4B27-8D86-6D923CF8ACC7}" type="presOf" srcId="{F9F1C229-3068-458B-A829-4D8749B0B603}" destId="{203D96AA-A013-4BB3-9FB5-C6021BDAB732}" srcOrd="0" destOrd="0" presId="urn:microsoft.com/office/officeart/2005/8/layout/lProcess2"/>
    <dgm:cxn modelId="{9006B75E-F734-4350-980B-88D7494E39C8}" type="presOf" srcId="{292E3501-0CE9-4901-ACA8-A5DC67910799}" destId="{5BC3EFE2-1C0C-47F4-B292-A77CE38F53AB}" srcOrd="1" destOrd="0" presId="urn:microsoft.com/office/officeart/2005/8/layout/lProcess2"/>
    <dgm:cxn modelId="{61F298A2-D87B-45A2-BEC6-A244750205A7}" srcId="{292E3501-0CE9-4901-ACA8-A5DC67910799}" destId="{220B2130-6C7D-4E5A-9AD8-CD1A25C3F7C7}" srcOrd="1" destOrd="0" parTransId="{E6D0BAAD-FF4A-446C-A778-F37277EC6ECE}" sibTransId="{23854ECD-9770-4D64-B806-7B7A980431D6}"/>
    <dgm:cxn modelId="{12E90294-BFDC-4A7C-B190-97730A2E11A4}" type="presOf" srcId="{292E3501-0CE9-4901-ACA8-A5DC67910799}" destId="{669E605D-600C-4320-8BC7-4579E84179E8}" srcOrd="0" destOrd="0" presId="urn:microsoft.com/office/officeart/2005/8/layout/lProcess2"/>
    <dgm:cxn modelId="{9E8B5075-0D4E-440E-97A1-82D4D0244432}" type="presOf" srcId="{05CC116A-78A5-4055-8D00-8748C4F3A790}" destId="{B61E1682-BCE1-4FBD-BA17-4723D1E164E8}" srcOrd="0" destOrd="0" presId="urn:microsoft.com/office/officeart/2005/8/layout/lProcess2"/>
    <dgm:cxn modelId="{2B2E3870-8DFC-4CF5-8576-C7F385A87DED}" srcId="{261A21A4-18D4-45AD-A56E-F0B7F0126194}" destId="{020CD3E8-46E6-442D-BD0C-8DC7DCBBE842}" srcOrd="6" destOrd="0" parTransId="{0045A6B5-3FB5-4B08-9E49-D2D28099A17A}" sibTransId="{5872D364-BF4D-4F8D-BADF-2E78D2F9E327}"/>
    <dgm:cxn modelId="{FF055058-8AF4-49EE-9BA8-3B24BA5C4D86}" type="presOf" srcId="{AF556E54-F8C5-4B3F-A61D-C73E88142E66}" destId="{21BEE4B2-DAEB-4B43-BF90-9EB3BB81305F}" srcOrd="1" destOrd="0" presId="urn:microsoft.com/office/officeart/2005/8/layout/lProcess2"/>
    <dgm:cxn modelId="{ACECBD24-DB12-4BFB-8D87-E9D7394E0E64}" srcId="{8667C027-20B2-4B3D-8295-10212A110DBA}" destId="{AEDDA775-3B20-4E6D-A4B0-FFAA5CF2BC8F}" srcOrd="5" destOrd="0" parTransId="{298845CD-939C-43C0-98EB-A2B13DA4012C}" sibTransId="{7BEA2470-211D-40B8-A5A8-DFEA906A565F}"/>
    <dgm:cxn modelId="{FE24F16D-922E-4642-89E6-A2C4278006B3}" srcId="{AF556E54-F8C5-4B3F-A61D-C73E88142E66}" destId="{7379E3E9-8A79-4030-B27C-0C32C392FA79}" srcOrd="0" destOrd="0" parTransId="{D0D17C8E-E47D-43FA-9F2A-D01AD3C4A210}" sibTransId="{D07856F6-EEFF-4E44-B0F9-53918298C20A}"/>
    <dgm:cxn modelId="{84EFFE5A-1209-433A-A109-5D6FFB4A3821}" srcId="{B27495E5-A8E2-457E-A0DB-1642E3325EC3}" destId="{72F5C04A-FC26-4F6D-B511-F42DEECD46BA}" srcOrd="2" destOrd="0" parTransId="{53E32EF5-93AC-43B8-9360-913F6E49313E}" sibTransId="{892782CA-79D5-4E6E-B98D-2E28FE0AAC9F}"/>
    <dgm:cxn modelId="{A2538B48-80CC-4F68-B801-C78C4C1C1412}" type="presOf" srcId="{7E1FAEED-5AB1-4924-9050-14C970E1F528}" destId="{E2FFDDAF-E768-48E4-92EA-6D9371E8033A}" srcOrd="0" destOrd="0" presId="urn:microsoft.com/office/officeart/2005/8/layout/lProcess2"/>
    <dgm:cxn modelId="{0C1A5C4A-5444-4105-85D5-21A2F4CC4F3B}" srcId="{8667C027-20B2-4B3D-8295-10212A110DBA}" destId="{B8E53953-541B-4DFD-A36E-61C79A621F2B}" srcOrd="9" destOrd="0" parTransId="{0C932F39-0B20-41DA-BFCE-F52F1E2DC13B}" sibTransId="{B49918FA-D415-44DD-A9E0-330083843118}"/>
    <dgm:cxn modelId="{745DDAB7-BA2C-4615-82D5-E87B2B5BAEF0}" type="presOf" srcId="{D4502AEA-6421-4B17-ABBC-6C015CE1590F}" destId="{B3F1D206-5B36-4C01-B63A-802ECAE695EA}" srcOrd="1" destOrd="0" presId="urn:microsoft.com/office/officeart/2005/8/layout/lProcess2"/>
    <dgm:cxn modelId="{3EDBFC92-B752-4B6F-BF94-0653D9A377B7}" srcId="{480550AE-9E23-4951-9C40-03AFC0A274C4}" destId="{AB29FB81-8CE6-46B5-A0BB-66E65D5E5AD6}" srcOrd="0" destOrd="0" parTransId="{110883F5-1918-4165-9E69-A82B903A1ACE}" sibTransId="{93CB5E35-9CC8-49A2-8090-41FB1CF7B7AB}"/>
    <dgm:cxn modelId="{710DFAC6-784B-405E-83F0-46D4BD11BB58}" srcId="{292E3501-0CE9-4901-ACA8-A5DC67910799}" destId="{A7737E9C-EC53-4249-B093-7249D1F9D7E2}" srcOrd="2" destOrd="0" parTransId="{49CBB46B-6204-4F84-BA1C-741DDA0C789C}" sibTransId="{C3740FE2-901A-49B7-AF4F-A6294FC499AF}"/>
    <dgm:cxn modelId="{856C7E10-9226-4CCF-B31B-5AA3313AFDAA}" type="presOf" srcId="{5A3E7098-7DE0-43A5-B68F-442C4DF1BFFE}" destId="{CF5E60F1-E637-4977-A2AE-D23A64872E1C}" srcOrd="0" destOrd="0" presId="urn:microsoft.com/office/officeart/2005/8/layout/lProcess2"/>
    <dgm:cxn modelId="{08CAC2AD-E80C-43A6-BDD7-736894928FC5}" type="presOf" srcId="{4F0240F8-FE94-43FA-AC79-BB80DC0BF68B}" destId="{E184C1B5-D596-45FB-8DBA-AE1E53F1E3EB}" srcOrd="1" destOrd="0" presId="urn:microsoft.com/office/officeart/2005/8/layout/lProcess2"/>
    <dgm:cxn modelId="{DCE605CD-3A11-4C93-9488-8788C5ED5737}" srcId="{480550AE-9E23-4951-9C40-03AFC0A274C4}" destId="{0A9CDFA2-A7AF-45BE-BE33-53BBC9E68FCB}" srcOrd="2" destOrd="0" parTransId="{B2CF0F1A-0923-41CC-BC96-9EDBD1B9E81C}" sibTransId="{4A58CBBB-6D16-49D0-B7D6-F67A6068DE2F}"/>
    <dgm:cxn modelId="{9E54DD12-B836-4453-91D4-01ED7780AAD3}" type="presOf" srcId="{C989F915-EE6B-421F-8D9A-30E066A26AA2}" destId="{F5114C60-1FA8-4B89-BB0D-4ADE50CD36F1}" srcOrd="0" destOrd="0" presId="urn:microsoft.com/office/officeart/2005/8/layout/lProcess2"/>
    <dgm:cxn modelId="{1656FDD3-7C17-4F60-8F3F-29B501C23D10}" type="presOf" srcId="{F21AE6D3-E139-46C7-B75A-F9F3C33C0374}" destId="{CEF1E57C-07B5-445C-A13C-475E09C4A232}" srcOrd="0" destOrd="0" presId="urn:microsoft.com/office/officeart/2005/8/layout/lProcess2"/>
    <dgm:cxn modelId="{4FBE4872-5F71-4A88-A460-0221B275BD18}" type="presParOf" srcId="{C0D9BAD2-F858-4E80-8BC7-93BB4696E768}" destId="{4191FD00-201D-4D9A-B478-1F7D18174BB3}" srcOrd="0" destOrd="0" presId="urn:microsoft.com/office/officeart/2005/8/layout/lProcess2"/>
    <dgm:cxn modelId="{A50191C8-E1C7-4EDA-80B3-CB481841C757}" type="presParOf" srcId="{4191FD00-201D-4D9A-B478-1F7D18174BB3}" destId="{351D54A5-F321-4D5D-8DE0-2C5100585BB2}" srcOrd="0" destOrd="0" presId="urn:microsoft.com/office/officeart/2005/8/layout/lProcess2"/>
    <dgm:cxn modelId="{B959F418-97BE-44EA-AD8B-638A5723193D}" type="presParOf" srcId="{4191FD00-201D-4D9A-B478-1F7D18174BB3}" destId="{D5341EBD-1DF4-4554-94D1-4A9EEA5F7D4C}" srcOrd="1" destOrd="0" presId="urn:microsoft.com/office/officeart/2005/8/layout/lProcess2"/>
    <dgm:cxn modelId="{1B2050D5-CD11-4CA7-B791-7DA75312682E}" type="presParOf" srcId="{4191FD00-201D-4D9A-B478-1F7D18174BB3}" destId="{84EFD31C-A74F-43DC-A027-52CB987CB0BE}" srcOrd="2" destOrd="0" presId="urn:microsoft.com/office/officeart/2005/8/layout/lProcess2"/>
    <dgm:cxn modelId="{0B7813B1-8E8F-45E3-ADD7-DB7B1ADB913B}" type="presParOf" srcId="{84EFD31C-A74F-43DC-A027-52CB987CB0BE}" destId="{D1EB32DD-FE80-4795-80BD-1CDF1ECBFFB7}" srcOrd="0" destOrd="0" presId="urn:microsoft.com/office/officeart/2005/8/layout/lProcess2"/>
    <dgm:cxn modelId="{25C9DAB9-6C3B-4C2C-91F8-6806E550B143}" type="presParOf" srcId="{D1EB32DD-FE80-4795-80BD-1CDF1ECBFFB7}" destId="{66ADC272-2125-4ECF-B842-9BCA44F4CB06}" srcOrd="0" destOrd="0" presId="urn:microsoft.com/office/officeart/2005/8/layout/lProcess2"/>
    <dgm:cxn modelId="{56B37909-B196-46B2-B0C2-491E4A038AB1}" type="presParOf" srcId="{D1EB32DD-FE80-4795-80BD-1CDF1ECBFFB7}" destId="{281A2C40-C72D-4DC6-A412-DFAE5EED4355}" srcOrd="1" destOrd="0" presId="urn:microsoft.com/office/officeart/2005/8/layout/lProcess2"/>
    <dgm:cxn modelId="{1BA47716-B6B1-4093-BE8D-EBE2C334D3D8}" type="presParOf" srcId="{D1EB32DD-FE80-4795-80BD-1CDF1ECBFFB7}" destId="{F0B3DF4F-817B-434B-99CF-AC1FC00E07B2}" srcOrd="2" destOrd="0" presId="urn:microsoft.com/office/officeart/2005/8/layout/lProcess2"/>
    <dgm:cxn modelId="{3FBEC62A-D4FE-4AB8-89CB-170BB34CEECF}" type="presParOf" srcId="{D1EB32DD-FE80-4795-80BD-1CDF1ECBFFB7}" destId="{59D92437-94B3-4A11-AFB8-E4E5F52B60BA}" srcOrd="3" destOrd="0" presId="urn:microsoft.com/office/officeart/2005/8/layout/lProcess2"/>
    <dgm:cxn modelId="{FAAEEB71-76E5-4B20-B197-BCDAB820F0CB}" type="presParOf" srcId="{D1EB32DD-FE80-4795-80BD-1CDF1ECBFFB7}" destId="{E9D7746C-427F-49E9-9D9A-C4E46A75B2E1}" srcOrd="4" destOrd="0" presId="urn:microsoft.com/office/officeart/2005/8/layout/lProcess2"/>
    <dgm:cxn modelId="{2D1BAF91-E57F-4231-AA5C-2F5E4052F8B4}" type="presParOf" srcId="{C0D9BAD2-F858-4E80-8BC7-93BB4696E768}" destId="{AEAB0764-AE3F-4B37-9685-77CB5E3C4561}" srcOrd="1" destOrd="0" presId="urn:microsoft.com/office/officeart/2005/8/layout/lProcess2"/>
    <dgm:cxn modelId="{15BD02F9-AD7F-402F-B718-2844D9062A02}" type="presParOf" srcId="{C0D9BAD2-F858-4E80-8BC7-93BB4696E768}" destId="{3E17D045-AAA8-4E09-8344-4B16E91D5125}" srcOrd="2" destOrd="0" presId="urn:microsoft.com/office/officeart/2005/8/layout/lProcess2"/>
    <dgm:cxn modelId="{7A589BF1-C180-404B-B642-94C02E223B36}" type="presParOf" srcId="{3E17D045-AAA8-4E09-8344-4B16E91D5125}" destId="{A53606A9-1C7E-4417-8242-B8C5EB56B895}" srcOrd="0" destOrd="0" presId="urn:microsoft.com/office/officeart/2005/8/layout/lProcess2"/>
    <dgm:cxn modelId="{248B3562-1BE3-4662-89C5-EF107E9D91B2}" type="presParOf" srcId="{3E17D045-AAA8-4E09-8344-4B16E91D5125}" destId="{21BEE4B2-DAEB-4B43-BF90-9EB3BB81305F}" srcOrd="1" destOrd="0" presId="urn:microsoft.com/office/officeart/2005/8/layout/lProcess2"/>
    <dgm:cxn modelId="{1A198646-B928-42F6-ADED-542A2CA35AE7}" type="presParOf" srcId="{3E17D045-AAA8-4E09-8344-4B16E91D5125}" destId="{4E8B9DB2-5E29-4710-A9A0-49273FF4A5E5}" srcOrd="2" destOrd="0" presId="urn:microsoft.com/office/officeart/2005/8/layout/lProcess2"/>
    <dgm:cxn modelId="{22259809-EED6-4B7B-89A5-C977773E3CC7}" type="presParOf" srcId="{4E8B9DB2-5E29-4710-A9A0-49273FF4A5E5}" destId="{5F311EC9-BC04-48E5-96A0-A8C6FF6AE6EE}" srcOrd="0" destOrd="0" presId="urn:microsoft.com/office/officeart/2005/8/layout/lProcess2"/>
    <dgm:cxn modelId="{B70BE4D6-F33B-4166-A9DF-54BA74D415EF}" type="presParOf" srcId="{5F311EC9-BC04-48E5-96A0-A8C6FF6AE6EE}" destId="{AA1505D0-5D88-4A68-A464-F4F09E1999CE}" srcOrd="0" destOrd="0" presId="urn:microsoft.com/office/officeart/2005/8/layout/lProcess2"/>
    <dgm:cxn modelId="{D1B88AEA-39F4-49C2-A0BE-90E29FBBAE71}" type="presParOf" srcId="{5F311EC9-BC04-48E5-96A0-A8C6FF6AE6EE}" destId="{C2692D2E-EC99-41D6-ABDF-45E3807FE947}" srcOrd="1" destOrd="0" presId="urn:microsoft.com/office/officeart/2005/8/layout/lProcess2"/>
    <dgm:cxn modelId="{D2F68505-8737-4F86-B413-6DEB85833F35}" type="presParOf" srcId="{5F311EC9-BC04-48E5-96A0-A8C6FF6AE6EE}" destId="{4EEC2FDF-F1AD-4311-AC77-4DAE83187118}" srcOrd="2" destOrd="0" presId="urn:microsoft.com/office/officeart/2005/8/layout/lProcess2"/>
    <dgm:cxn modelId="{C41F6460-A30C-444B-A822-298B3B74BBC3}" type="presParOf" srcId="{5F311EC9-BC04-48E5-96A0-A8C6FF6AE6EE}" destId="{325FDD61-BF04-4743-AC1E-99761470C182}" srcOrd="3" destOrd="0" presId="urn:microsoft.com/office/officeart/2005/8/layout/lProcess2"/>
    <dgm:cxn modelId="{5005852A-BB7B-4EEC-BE57-B6391768B745}" type="presParOf" srcId="{5F311EC9-BC04-48E5-96A0-A8C6FF6AE6EE}" destId="{7214801C-E944-41C3-8C56-F9E4CD85B31B}" srcOrd="4" destOrd="0" presId="urn:microsoft.com/office/officeart/2005/8/layout/lProcess2"/>
    <dgm:cxn modelId="{A39D039C-511C-4B20-9248-CFF25AE332B9}" type="presParOf" srcId="{5F311EC9-BC04-48E5-96A0-A8C6FF6AE6EE}" destId="{16470554-90A8-45EA-B666-6B054BEBAFC6}" srcOrd="5" destOrd="0" presId="urn:microsoft.com/office/officeart/2005/8/layout/lProcess2"/>
    <dgm:cxn modelId="{FA445B54-E424-47BB-95D5-F6C20484E361}" type="presParOf" srcId="{5F311EC9-BC04-48E5-96A0-A8C6FF6AE6EE}" destId="{B01E23B8-911B-4E15-A575-76A8863A9889}" srcOrd="6" destOrd="0" presId="urn:microsoft.com/office/officeart/2005/8/layout/lProcess2"/>
    <dgm:cxn modelId="{C9139DFB-EE15-4A22-9063-C050D1CB8C94}" type="presParOf" srcId="{5F311EC9-BC04-48E5-96A0-A8C6FF6AE6EE}" destId="{D6C3B831-101A-469D-8A7F-8695E06D82C9}" srcOrd="7" destOrd="0" presId="urn:microsoft.com/office/officeart/2005/8/layout/lProcess2"/>
    <dgm:cxn modelId="{34808081-5859-480B-9DC8-891446A14EAB}" type="presParOf" srcId="{5F311EC9-BC04-48E5-96A0-A8C6FF6AE6EE}" destId="{40452364-08A9-4C98-8B36-057837FFDC7C}" srcOrd="8" destOrd="0" presId="urn:microsoft.com/office/officeart/2005/8/layout/lProcess2"/>
    <dgm:cxn modelId="{DB60C1DD-F9E6-4DB7-9725-428682311A9B}" type="presParOf" srcId="{C0D9BAD2-F858-4E80-8BC7-93BB4696E768}" destId="{042800E2-2BE2-4266-B750-0DF14D0485C5}" srcOrd="3" destOrd="0" presId="urn:microsoft.com/office/officeart/2005/8/layout/lProcess2"/>
    <dgm:cxn modelId="{C38046DD-740D-40BF-82F4-F695529C01A7}" type="presParOf" srcId="{C0D9BAD2-F858-4E80-8BC7-93BB4696E768}" destId="{441C2086-3B5B-40DF-8D67-603CAA1866BE}" srcOrd="4" destOrd="0" presId="urn:microsoft.com/office/officeart/2005/8/layout/lProcess2"/>
    <dgm:cxn modelId="{C6340DD3-995B-41B0-95A3-EE72B30B76FD}" type="presParOf" srcId="{441C2086-3B5B-40DF-8D67-603CAA1866BE}" destId="{669E605D-600C-4320-8BC7-4579E84179E8}" srcOrd="0" destOrd="0" presId="urn:microsoft.com/office/officeart/2005/8/layout/lProcess2"/>
    <dgm:cxn modelId="{C0434CB4-646C-428B-B84F-9F9392F891C1}" type="presParOf" srcId="{441C2086-3B5B-40DF-8D67-603CAA1866BE}" destId="{5BC3EFE2-1C0C-47F4-B292-A77CE38F53AB}" srcOrd="1" destOrd="0" presId="urn:microsoft.com/office/officeart/2005/8/layout/lProcess2"/>
    <dgm:cxn modelId="{AC81E7B2-E021-453A-9BF8-A04974068FE8}" type="presParOf" srcId="{441C2086-3B5B-40DF-8D67-603CAA1866BE}" destId="{60A0D052-A37E-49C5-BCD2-BD2255B87FB9}" srcOrd="2" destOrd="0" presId="urn:microsoft.com/office/officeart/2005/8/layout/lProcess2"/>
    <dgm:cxn modelId="{A84D1152-6988-42F0-A980-F59DC701B288}" type="presParOf" srcId="{60A0D052-A37E-49C5-BCD2-BD2255B87FB9}" destId="{9221167E-5417-457E-9A73-2E3F156F2C49}" srcOrd="0" destOrd="0" presId="urn:microsoft.com/office/officeart/2005/8/layout/lProcess2"/>
    <dgm:cxn modelId="{E6FF2F2F-EC5C-4DAB-89C9-CBD13C00BAA1}" type="presParOf" srcId="{9221167E-5417-457E-9A73-2E3F156F2C49}" destId="{6EBC351F-E820-4262-A38D-FA8142BE6562}" srcOrd="0" destOrd="0" presId="urn:microsoft.com/office/officeart/2005/8/layout/lProcess2"/>
    <dgm:cxn modelId="{EDC39760-E018-46D7-95A5-64A23DA2BBC2}" type="presParOf" srcId="{9221167E-5417-457E-9A73-2E3F156F2C49}" destId="{474A16E4-9E15-4F46-9598-26AE7F949057}" srcOrd="1" destOrd="0" presId="urn:microsoft.com/office/officeart/2005/8/layout/lProcess2"/>
    <dgm:cxn modelId="{18E56659-FED5-4DA1-B1B8-55C0A7C73A0B}" type="presParOf" srcId="{9221167E-5417-457E-9A73-2E3F156F2C49}" destId="{3BE01E24-AF84-48BC-8223-A778D492E082}" srcOrd="2" destOrd="0" presId="urn:microsoft.com/office/officeart/2005/8/layout/lProcess2"/>
    <dgm:cxn modelId="{869F71AD-B273-484D-A553-3A7B6763B0BB}" type="presParOf" srcId="{9221167E-5417-457E-9A73-2E3F156F2C49}" destId="{C764D484-A9D3-481D-AD15-CD1BBD3BF356}" srcOrd="3" destOrd="0" presId="urn:microsoft.com/office/officeart/2005/8/layout/lProcess2"/>
    <dgm:cxn modelId="{7CE659BC-ABA1-4655-8296-DD1DA0DF0067}" type="presParOf" srcId="{9221167E-5417-457E-9A73-2E3F156F2C49}" destId="{0DCE5AA3-258B-4F8B-A2E7-85A4DB645D54}" srcOrd="4" destOrd="0" presId="urn:microsoft.com/office/officeart/2005/8/layout/lProcess2"/>
    <dgm:cxn modelId="{B7263157-505F-427C-8B38-AC9E236044E3}" type="presParOf" srcId="{9221167E-5417-457E-9A73-2E3F156F2C49}" destId="{91BE301C-842A-4110-9824-A4469BF8F361}" srcOrd="5" destOrd="0" presId="urn:microsoft.com/office/officeart/2005/8/layout/lProcess2"/>
    <dgm:cxn modelId="{AFEDF3EA-20D2-4637-BF41-1BDC55163C1F}" type="presParOf" srcId="{9221167E-5417-457E-9A73-2E3F156F2C49}" destId="{4BA21E80-01F9-4D17-8907-0BDD9AB4D097}" srcOrd="6" destOrd="0" presId="urn:microsoft.com/office/officeart/2005/8/layout/lProcess2"/>
    <dgm:cxn modelId="{D058FDAF-9FD8-42B1-863A-1672A25E86DB}" type="presParOf" srcId="{C0D9BAD2-F858-4E80-8BC7-93BB4696E768}" destId="{334000C9-C70D-4750-B844-CC683A4F7585}" srcOrd="5" destOrd="0" presId="urn:microsoft.com/office/officeart/2005/8/layout/lProcess2"/>
    <dgm:cxn modelId="{3F4329A0-4280-4A3B-8B3B-6106A47A4D37}" type="presParOf" srcId="{C0D9BAD2-F858-4E80-8BC7-93BB4696E768}" destId="{0DDD469D-E9BA-4DEA-B1AC-A9C8AA79AC38}" srcOrd="6" destOrd="0" presId="urn:microsoft.com/office/officeart/2005/8/layout/lProcess2"/>
    <dgm:cxn modelId="{9CC43CEF-E264-4FB1-BD1A-E1152CCE1B8F}" type="presParOf" srcId="{0DDD469D-E9BA-4DEA-B1AC-A9C8AA79AC38}" destId="{A19E14B9-21D7-4ECB-B492-D2FBE9773574}" srcOrd="0" destOrd="0" presId="urn:microsoft.com/office/officeart/2005/8/layout/lProcess2"/>
    <dgm:cxn modelId="{CF6681EA-8993-4F82-92A2-D985CBC32CB4}" type="presParOf" srcId="{0DDD469D-E9BA-4DEA-B1AC-A9C8AA79AC38}" destId="{5EDA35B1-EC7B-4BDF-BBE2-27438508FD6E}" srcOrd="1" destOrd="0" presId="urn:microsoft.com/office/officeart/2005/8/layout/lProcess2"/>
    <dgm:cxn modelId="{DCF615BF-56ED-4469-B006-28F4A74CA877}" type="presParOf" srcId="{0DDD469D-E9BA-4DEA-B1AC-A9C8AA79AC38}" destId="{0F8C5136-16D6-440A-84C0-8A690CE64048}" srcOrd="2" destOrd="0" presId="urn:microsoft.com/office/officeart/2005/8/layout/lProcess2"/>
    <dgm:cxn modelId="{FBE87913-0AFF-4AD4-AB5A-619FFFE51D7F}" type="presParOf" srcId="{0F8C5136-16D6-440A-84C0-8A690CE64048}" destId="{798BFD0A-9455-4FF3-9DC1-BEA90009FF82}" srcOrd="0" destOrd="0" presId="urn:microsoft.com/office/officeart/2005/8/layout/lProcess2"/>
    <dgm:cxn modelId="{C66C2BA1-DD3A-4073-BC2E-9A36AA7743A0}" type="presParOf" srcId="{798BFD0A-9455-4FF3-9DC1-BEA90009FF82}" destId="{EF873704-4CBB-479A-85B5-3A51B8EC8A72}" srcOrd="0" destOrd="0" presId="urn:microsoft.com/office/officeart/2005/8/layout/lProcess2"/>
    <dgm:cxn modelId="{3584F6D6-6D06-444C-84C2-91DB8F454855}" type="presParOf" srcId="{C0D9BAD2-F858-4E80-8BC7-93BB4696E768}" destId="{1A49E7A9-3080-44B8-9EDE-96B579C40FFE}" srcOrd="7" destOrd="0" presId="urn:microsoft.com/office/officeart/2005/8/layout/lProcess2"/>
    <dgm:cxn modelId="{F42838E0-F98F-42B7-A2F2-936ED5AB1669}" type="presParOf" srcId="{C0D9BAD2-F858-4E80-8BC7-93BB4696E768}" destId="{0D9649A7-6AE3-4BAC-8778-D556A7E12871}" srcOrd="8" destOrd="0" presId="urn:microsoft.com/office/officeart/2005/8/layout/lProcess2"/>
    <dgm:cxn modelId="{4FB1A2A2-1C35-4FAE-9990-0ED8CED09393}" type="presParOf" srcId="{0D9649A7-6AE3-4BAC-8778-D556A7E12871}" destId="{D4968652-FB50-4AB2-B47E-9B7ADCB9141D}" srcOrd="0" destOrd="0" presId="urn:microsoft.com/office/officeart/2005/8/layout/lProcess2"/>
    <dgm:cxn modelId="{D8461D2E-0808-4975-9D22-E86A5BB58171}" type="presParOf" srcId="{0D9649A7-6AE3-4BAC-8778-D556A7E12871}" destId="{A1BC25C0-985E-418C-A843-783EAEBA0897}" srcOrd="1" destOrd="0" presId="urn:microsoft.com/office/officeart/2005/8/layout/lProcess2"/>
    <dgm:cxn modelId="{9A17B003-4A20-44EB-A93C-AD037923B642}" type="presParOf" srcId="{0D9649A7-6AE3-4BAC-8778-D556A7E12871}" destId="{DF06CF55-FE2B-46D7-8905-63A72D520ED1}" srcOrd="2" destOrd="0" presId="urn:microsoft.com/office/officeart/2005/8/layout/lProcess2"/>
    <dgm:cxn modelId="{89CA0F92-CE6E-4461-92F0-3FF3C5F92FC4}" type="presParOf" srcId="{DF06CF55-FE2B-46D7-8905-63A72D520ED1}" destId="{040F22FE-A82D-44AA-AED0-ECEA9EF73DE4}" srcOrd="0" destOrd="0" presId="urn:microsoft.com/office/officeart/2005/8/layout/lProcess2"/>
    <dgm:cxn modelId="{D501793F-9E36-4A37-8787-0739DF329CFA}" type="presParOf" srcId="{040F22FE-A82D-44AA-AED0-ECEA9EF73DE4}" destId="{C5D6C23A-BC5D-410C-9A41-21477551EF60}" srcOrd="0" destOrd="0" presId="urn:microsoft.com/office/officeart/2005/8/layout/lProcess2"/>
    <dgm:cxn modelId="{756E3D9C-F15B-4972-B5F7-7850E75A4903}" type="presParOf" srcId="{040F22FE-A82D-44AA-AED0-ECEA9EF73DE4}" destId="{10950ED9-C321-47FB-AFC8-DFDD4ADBF5CC}" srcOrd="1" destOrd="0" presId="urn:microsoft.com/office/officeart/2005/8/layout/lProcess2"/>
    <dgm:cxn modelId="{E5040B13-B378-4FDF-A01C-9E314A35CF25}" type="presParOf" srcId="{040F22FE-A82D-44AA-AED0-ECEA9EF73DE4}" destId="{83405CD4-A9EC-427F-99A0-0856E672B51E}" srcOrd="2" destOrd="0" presId="urn:microsoft.com/office/officeart/2005/8/layout/lProcess2"/>
    <dgm:cxn modelId="{4D46D0FD-976A-4033-8D6A-BBB6B49AE170}" type="presParOf" srcId="{040F22FE-A82D-44AA-AED0-ECEA9EF73DE4}" destId="{568D257C-3E2E-4363-96D9-2B91D3E79166}" srcOrd="3" destOrd="0" presId="urn:microsoft.com/office/officeart/2005/8/layout/lProcess2"/>
    <dgm:cxn modelId="{6AF3D088-7E27-4221-8DDC-03F6C427D4D9}" type="presParOf" srcId="{040F22FE-A82D-44AA-AED0-ECEA9EF73DE4}" destId="{6D535A2B-8D94-4EDA-B214-6478753B7D00}" srcOrd="4" destOrd="0" presId="urn:microsoft.com/office/officeart/2005/8/layout/lProcess2"/>
    <dgm:cxn modelId="{0292A569-232F-4ABF-9EA3-C9234303819D}" type="presParOf" srcId="{C0D9BAD2-F858-4E80-8BC7-93BB4696E768}" destId="{906A6EDA-70FD-4F44-A507-E4B16BCE8809}" srcOrd="9" destOrd="0" presId="urn:microsoft.com/office/officeart/2005/8/layout/lProcess2"/>
    <dgm:cxn modelId="{867B2703-085E-41A5-81AF-D75EBC042A51}" type="presParOf" srcId="{C0D9BAD2-F858-4E80-8BC7-93BB4696E768}" destId="{70AD58C2-CEAF-4B2E-BEF6-3AD38BEF2137}" srcOrd="10" destOrd="0" presId="urn:microsoft.com/office/officeart/2005/8/layout/lProcess2"/>
    <dgm:cxn modelId="{5D019D02-0E7B-415E-AF47-04C069799CA5}" type="presParOf" srcId="{70AD58C2-CEAF-4B2E-BEF6-3AD38BEF2137}" destId="{3E2B5C0B-4EEB-427A-BE3B-07E12243DF1B}" srcOrd="0" destOrd="0" presId="urn:microsoft.com/office/officeart/2005/8/layout/lProcess2"/>
    <dgm:cxn modelId="{CD832489-CA2B-4F7D-A78C-D7C245C47A50}" type="presParOf" srcId="{70AD58C2-CEAF-4B2E-BEF6-3AD38BEF2137}" destId="{98E07007-13C4-4A3C-9EE0-4F35AFFB736B}" srcOrd="1" destOrd="0" presId="urn:microsoft.com/office/officeart/2005/8/layout/lProcess2"/>
    <dgm:cxn modelId="{3D8612D6-3C60-488B-B914-3A0C90D8220A}" type="presParOf" srcId="{70AD58C2-CEAF-4B2E-BEF6-3AD38BEF2137}" destId="{7CA95087-9E51-4EDF-A95C-7369BF82DFFA}" srcOrd="2" destOrd="0" presId="urn:microsoft.com/office/officeart/2005/8/layout/lProcess2"/>
    <dgm:cxn modelId="{73B6ACC5-E0C3-4310-8174-17D5375BFDF2}" type="presParOf" srcId="{7CA95087-9E51-4EDF-A95C-7369BF82DFFA}" destId="{B0AB4385-E880-425F-8FD7-4370BF5F2B64}" srcOrd="0" destOrd="0" presId="urn:microsoft.com/office/officeart/2005/8/layout/lProcess2"/>
    <dgm:cxn modelId="{64FEC372-A5C4-49A8-AA2F-B9D3BA5C1E56}" type="presParOf" srcId="{B0AB4385-E880-425F-8FD7-4370BF5F2B64}" destId="{CEF1E57C-07B5-445C-A13C-475E09C4A232}" srcOrd="0" destOrd="0" presId="urn:microsoft.com/office/officeart/2005/8/layout/lProcess2"/>
    <dgm:cxn modelId="{AB3011F2-C2AC-429E-A0FC-208990A0058E}" type="presParOf" srcId="{B0AB4385-E880-425F-8FD7-4370BF5F2B64}" destId="{DD1328C7-41BC-4F80-BED5-A39E53BD2371}" srcOrd="1" destOrd="0" presId="urn:microsoft.com/office/officeart/2005/8/layout/lProcess2"/>
    <dgm:cxn modelId="{7AFBF143-0CB6-4FE4-A1E0-D11CD95F2416}" type="presParOf" srcId="{B0AB4385-E880-425F-8FD7-4370BF5F2B64}" destId="{0649A0D2-1D3B-456C-B27E-3057CA49BCA1}" srcOrd="2" destOrd="0" presId="urn:microsoft.com/office/officeart/2005/8/layout/lProcess2"/>
    <dgm:cxn modelId="{82DBE659-CFB7-4D1E-84E3-1E03B086A464}" type="presParOf" srcId="{B0AB4385-E880-425F-8FD7-4370BF5F2B64}" destId="{CD221F15-2731-4820-8ACF-9531645B27E2}" srcOrd="3" destOrd="0" presId="urn:microsoft.com/office/officeart/2005/8/layout/lProcess2"/>
    <dgm:cxn modelId="{0103AF25-A35C-4E8D-807D-33687C7EEEC3}" type="presParOf" srcId="{B0AB4385-E880-425F-8FD7-4370BF5F2B64}" destId="{DABDEE20-ADF6-4843-B095-65547F538A4B}" srcOrd="4" destOrd="0" presId="urn:microsoft.com/office/officeart/2005/8/layout/lProcess2"/>
    <dgm:cxn modelId="{86B59681-F76E-4BDC-BA5C-722E79FDAE7F}" type="presParOf" srcId="{B0AB4385-E880-425F-8FD7-4370BF5F2B64}" destId="{8A293EB7-CA94-42C0-A139-CD591A308266}" srcOrd="5" destOrd="0" presId="urn:microsoft.com/office/officeart/2005/8/layout/lProcess2"/>
    <dgm:cxn modelId="{A893F164-BCAC-4880-A841-64A27DC246B8}" type="presParOf" srcId="{B0AB4385-E880-425F-8FD7-4370BF5F2B64}" destId="{B2642C99-27B5-4066-A0A0-33B19CBA0A7A}" srcOrd="6" destOrd="0" presId="urn:microsoft.com/office/officeart/2005/8/layout/lProcess2"/>
    <dgm:cxn modelId="{8A61F8E5-65F7-48B7-9713-BEC47C658162}" type="presParOf" srcId="{C0D9BAD2-F858-4E80-8BC7-93BB4696E768}" destId="{75DB3DF2-846A-44AC-892C-E0DF39D6DD38}" srcOrd="11" destOrd="0" presId="urn:microsoft.com/office/officeart/2005/8/layout/lProcess2"/>
    <dgm:cxn modelId="{5AD431F1-6046-4429-9A94-452D32D61B61}" type="presParOf" srcId="{C0D9BAD2-F858-4E80-8BC7-93BB4696E768}" destId="{40E69D57-5DC1-440D-8184-059295BFD0D3}" srcOrd="12" destOrd="0" presId="urn:microsoft.com/office/officeart/2005/8/layout/lProcess2"/>
    <dgm:cxn modelId="{929ED2A4-1BCF-4AED-8C05-1F93176EB23D}" type="presParOf" srcId="{40E69D57-5DC1-440D-8184-059295BFD0D3}" destId="{5F917199-7D8F-4B39-8E9F-C24B005FAD1B}" srcOrd="0" destOrd="0" presId="urn:microsoft.com/office/officeart/2005/8/layout/lProcess2"/>
    <dgm:cxn modelId="{0F80D30A-4DFB-491C-A73A-0DB87851583F}" type="presParOf" srcId="{40E69D57-5DC1-440D-8184-059295BFD0D3}" destId="{E748CFEA-24C2-4AE3-8203-24585C5F05AA}" srcOrd="1" destOrd="0" presId="urn:microsoft.com/office/officeart/2005/8/layout/lProcess2"/>
    <dgm:cxn modelId="{505A7BCF-8B79-450B-B852-AFF805F5F9E6}" type="presParOf" srcId="{40E69D57-5DC1-440D-8184-059295BFD0D3}" destId="{AD3AD083-B181-4B61-929F-3E9390F398A2}" srcOrd="2" destOrd="0" presId="urn:microsoft.com/office/officeart/2005/8/layout/lProcess2"/>
    <dgm:cxn modelId="{A4337BE7-B671-4E79-9213-C1792E343D9E}" type="presParOf" srcId="{AD3AD083-B181-4B61-929F-3E9390F398A2}" destId="{FF6477B6-3E49-4C99-A9D7-159F32D940E1}" srcOrd="0" destOrd="0" presId="urn:microsoft.com/office/officeart/2005/8/layout/lProcess2"/>
    <dgm:cxn modelId="{504B6EB7-C477-45D0-AF70-046DF9C79BAE}" type="presParOf" srcId="{FF6477B6-3E49-4C99-A9D7-159F32D940E1}" destId="{8763ABBA-C2C9-4B00-8150-FAAAD8EDC1C4}" srcOrd="0" destOrd="0" presId="urn:microsoft.com/office/officeart/2005/8/layout/lProcess2"/>
    <dgm:cxn modelId="{DC55E0EC-3015-4717-BEB4-1A1856576CF6}" type="presParOf" srcId="{FF6477B6-3E49-4C99-A9D7-159F32D940E1}" destId="{EEB9DD3E-16D2-4767-93C3-D22C3BDF5152}" srcOrd="1" destOrd="0" presId="urn:microsoft.com/office/officeart/2005/8/layout/lProcess2"/>
    <dgm:cxn modelId="{2ABCA358-D062-4A09-B62F-C1D86AD08A60}" type="presParOf" srcId="{FF6477B6-3E49-4C99-A9D7-159F32D940E1}" destId="{EE19E673-B14B-4029-BFEB-8EFE14A9A227}" srcOrd="2" destOrd="0" presId="urn:microsoft.com/office/officeart/2005/8/layout/lProcess2"/>
    <dgm:cxn modelId="{39D74B80-D7ED-43F6-9191-D5E3A09C1E3F}" type="presParOf" srcId="{FF6477B6-3E49-4C99-A9D7-159F32D940E1}" destId="{AC22D8E5-FFE6-4B54-A20B-9E94AF6A86EC}" srcOrd="3" destOrd="0" presId="urn:microsoft.com/office/officeart/2005/8/layout/lProcess2"/>
    <dgm:cxn modelId="{32420A3C-AAE6-4751-B00D-9DD4341E7B2E}" type="presParOf" srcId="{FF6477B6-3E49-4C99-A9D7-159F32D940E1}" destId="{624C5E5A-3081-410E-B4EF-408843CEC9C0}" srcOrd="4" destOrd="0" presId="urn:microsoft.com/office/officeart/2005/8/layout/lProcess2"/>
    <dgm:cxn modelId="{5FFBA2D2-C6EB-4371-BB5A-61AACC6300AF}" type="presParOf" srcId="{FF6477B6-3E49-4C99-A9D7-159F32D940E1}" destId="{4CE0BF06-03AA-4EA4-A9BC-469276A00386}" srcOrd="5" destOrd="0" presId="urn:microsoft.com/office/officeart/2005/8/layout/lProcess2"/>
    <dgm:cxn modelId="{4A492354-B8DC-48EA-8205-CC352B43F684}" type="presParOf" srcId="{FF6477B6-3E49-4C99-A9D7-159F32D940E1}" destId="{8089D343-CE99-45BB-9377-60F30F6F8354}" srcOrd="6" destOrd="0" presId="urn:microsoft.com/office/officeart/2005/8/layout/lProcess2"/>
    <dgm:cxn modelId="{0C6B20E2-3A4D-4C5E-BD21-8E930DFA4795}" type="presParOf" srcId="{FF6477B6-3E49-4C99-A9D7-159F32D940E1}" destId="{9938D786-5907-4638-B99D-6724C4253FFD}" srcOrd="7" destOrd="0" presId="urn:microsoft.com/office/officeart/2005/8/layout/lProcess2"/>
    <dgm:cxn modelId="{A40CEBA3-B703-4524-8291-EB69CCBBAC56}" type="presParOf" srcId="{FF6477B6-3E49-4C99-A9D7-159F32D940E1}" destId="{CADDEB3E-CDDB-4450-AC55-B89083F92BC9}" srcOrd="8" destOrd="0" presId="urn:microsoft.com/office/officeart/2005/8/layout/lProcess2"/>
    <dgm:cxn modelId="{5ACD916E-745C-4F4A-85F6-F9ACA0D3D999}" type="presParOf" srcId="{FF6477B6-3E49-4C99-A9D7-159F32D940E1}" destId="{2EC15211-5969-4461-BCB2-CB92A6E6836E}" srcOrd="9" destOrd="0" presId="urn:microsoft.com/office/officeart/2005/8/layout/lProcess2"/>
    <dgm:cxn modelId="{62AB9DC7-3083-42C5-A496-DFAEF7AF371F}" type="presParOf" srcId="{FF6477B6-3E49-4C99-A9D7-159F32D940E1}" destId="{E2FFDDAF-E768-48E4-92EA-6D9371E8033A}" srcOrd="10" destOrd="0" presId="urn:microsoft.com/office/officeart/2005/8/layout/lProcess2"/>
    <dgm:cxn modelId="{6585E625-8B3B-479C-A5D1-6313AABB3348}" type="presParOf" srcId="{FF6477B6-3E49-4C99-A9D7-159F32D940E1}" destId="{4F61E2B2-3B20-42E7-BC92-D0BFC4C4EF3B}" srcOrd="11" destOrd="0" presId="urn:microsoft.com/office/officeart/2005/8/layout/lProcess2"/>
    <dgm:cxn modelId="{699C7E8F-B2D0-4735-8E22-C01BBB5483D7}" type="presParOf" srcId="{FF6477B6-3E49-4C99-A9D7-159F32D940E1}" destId="{F70E4EB3-8C0D-4E0D-B02D-7B28953C1435}" srcOrd="12" destOrd="0" presId="urn:microsoft.com/office/officeart/2005/8/layout/lProcess2"/>
    <dgm:cxn modelId="{E0F5C8D0-9198-45A6-AB76-40A241CC3BF0}" type="presParOf" srcId="{FF6477B6-3E49-4C99-A9D7-159F32D940E1}" destId="{BD39AB7E-1E85-4029-A08D-1BA95BDD6E44}" srcOrd="13" destOrd="0" presId="urn:microsoft.com/office/officeart/2005/8/layout/lProcess2"/>
    <dgm:cxn modelId="{AA768182-420F-4CC0-B8E3-D58A40FB8F58}" type="presParOf" srcId="{FF6477B6-3E49-4C99-A9D7-159F32D940E1}" destId="{A6F178D0-E773-4A9B-8DD3-4A1EE528CC52}" srcOrd="14" destOrd="0" presId="urn:microsoft.com/office/officeart/2005/8/layout/lProcess2"/>
    <dgm:cxn modelId="{9570CE4A-2504-407E-8BD6-FEF263B9ED06}" type="presParOf" srcId="{C0D9BAD2-F858-4E80-8BC7-93BB4696E768}" destId="{55528AD5-BF52-424F-A516-39DCAD882C22}" srcOrd="13" destOrd="0" presId="urn:microsoft.com/office/officeart/2005/8/layout/lProcess2"/>
    <dgm:cxn modelId="{B59E1200-45BE-4CA7-A41A-4B75AA98BA18}" type="presParOf" srcId="{C0D9BAD2-F858-4E80-8BC7-93BB4696E768}" destId="{0596B2EF-91BA-4347-ADBC-6F4E5C0C0868}" srcOrd="14" destOrd="0" presId="urn:microsoft.com/office/officeart/2005/8/layout/lProcess2"/>
    <dgm:cxn modelId="{544EB391-E504-4D82-80A8-3901F83FEC8F}" type="presParOf" srcId="{0596B2EF-91BA-4347-ADBC-6F4E5C0C0868}" destId="{1C101CBC-0584-47BE-BC81-AF8EF724D53C}" srcOrd="0" destOrd="0" presId="urn:microsoft.com/office/officeart/2005/8/layout/lProcess2"/>
    <dgm:cxn modelId="{1E47CC7A-3799-4887-8F04-B57FBAAB44BA}" type="presParOf" srcId="{0596B2EF-91BA-4347-ADBC-6F4E5C0C0868}" destId="{660FBE1E-8842-4143-922F-AFF4A69BCED5}" srcOrd="1" destOrd="0" presId="urn:microsoft.com/office/officeart/2005/8/layout/lProcess2"/>
    <dgm:cxn modelId="{3E907278-FCC1-4AF3-BF39-2D74E310708B}" type="presParOf" srcId="{0596B2EF-91BA-4347-ADBC-6F4E5C0C0868}" destId="{418FF1E7-34CE-4B0F-A97C-78E37A3BCEBE}" srcOrd="2" destOrd="0" presId="urn:microsoft.com/office/officeart/2005/8/layout/lProcess2"/>
    <dgm:cxn modelId="{30148A64-7B24-40DD-A7D4-787EE37E62F9}" type="presParOf" srcId="{418FF1E7-34CE-4B0F-A97C-78E37A3BCEBE}" destId="{0DB1AD06-FC6F-4DF9-ADE2-A24D447C4A34}" srcOrd="0" destOrd="0" presId="urn:microsoft.com/office/officeart/2005/8/layout/lProcess2"/>
    <dgm:cxn modelId="{9027A7CF-34BC-4D2F-B161-056FC4A3D92E}" type="presParOf" srcId="{0DB1AD06-FC6F-4DF9-ADE2-A24D447C4A34}" destId="{D69448A5-072D-44A9-A288-012E73772FB9}" srcOrd="0" destOrd="0" presId="urn:microsoft.com/office/officeart/2005/8/layout/lProcess2"/>
    <dgm:cxn modelId="{6ECF9FEB-CF06-4203-8A92-2298964B61FC}" type="presParOf" srcId="{0DB1AD06-FC6F-4DF9-ADE2-A24D447C4A34}" destId="{F2FB027A-F800-48C3-B7AB-842DAD2F5025}" srcOrd="1" destOrd="0" presId="urn:microsoft.com/office/officeart/2005/8/layout/lProcess2"/>
    <dgm:cxn modelId="{F0DF0C0D-2B42-42C3-973B-D85510C420E7}" type="presParOf" srcId="{0DB1AD06-FC6F-4DF9-ADE2-A24D447C4A34}" destId="{CBE38F21-04DD-439A-97A5-C0CF1F748AA5}" srcOrd="2" destOrd="0" presId="urn:microsoft.com/office/officeart/2005/8/layout/lProcess2"/>
    <dgm:cxn modelId="{986AC645-02D0-4DB2-B46A-80BAD9F87779}" type="presParOf" srcId="{0DB1AD06-FC6F-4DF9-ADE2-A24D447C4A34}" destId="{A86E92BC-A239-4821-96F9-E630034C9B6F}" srcOrd="3" destOrd="0" presId="urn:microsoft.com/office/officeart/2005/8/layout/lProcess2"/>
    <dgm:cxn modelId="{98EE516A-C9F1-465C-95DD-41F7145B03FE}" type="presParOf" srcId="{0DB1AD06-FC6F-4DF9-ADE2-A24D447C4A34}" destId="{FCDE2C20-1477-4B59-B369-A409F9C94C01}" srcOrd="4" destOrd="0" presId="urn:microsoft.com/office/officeart/2005/8/layout/lProcess2"/>
    <dgm:cxn modelId="{FB6E620E-0977-4984-ACBA-9A27836E814E}" type="presParOf" srcId="{0DB1AD06-FC6F-4DF9-ADE2-A24D447C4A34}" destId="{DE59FB5A-D60C-482E-8D06-453A4BB28791}" srcOrd="5" destOrd="0" presId="urn:microsoft.com/office/officeart/2005/8/layout/lProcess2"/>
    <dgm:cxn modelId="{F3907770-6CBE-4CC3-95C0-621E46A0CC41}" type="presParOf" srcId="{0DB1AD06-FC6F-4DF9-ADE2-A24D447C4A34}" destId="{5C43E95B-FC3E-4297-9057-868720C102D0}" srcOrd="6" destOrd="0" presId="urn:microsoft.com/office/officeart/2005/8/layout/lProcess2"/>
    <dgm:cxn modelId="{9D5B221E-3C0B-4629-8BC6-F754D522B065}" type="presParOf" srcId="{0DB1AD06-FC6F-4DF9-ADE2-A24D447C4A34}" destId="{6E81A9E9-BF33-4676-AF57-B60296DA2D64}" srcOrd="7" destOrd="0" presId="urn:microsoft.com/office/officeart/2005/8/layout/lProcess2"/>
    <dgm:cxn modelId="{39712516-8B3C-46C5-804E-0895B85CD353}" type="presParOf" srcId="{0DB1AD06-FC6F-4DF9-ADE2-A24D447C4A34}" destId="{E8001DDF-75D2-4120-97A0-0C432922F00A}" srcOrd="8" destOrd="0" presId="urn:microsoft.com/office/officeart/2005/8/layout/lProcess2"/>
    <dgm:cxn modelId="{A9C30CE5-E544-4A6E-A9FB-FD8405012E2A}" type="presParOf" srcId="{C0D9BAD2-F858-4E80-8BC7-93BB4696E768}" destId="{D8D729E2-C839-46DE-AC32-3AE57D39C580}" srcOrd="15" destOrd="0" presId="urn:microsoft.com/office/officeart/2005/8/layout/lProcess2"/>
    <dgm:cxn modelId="{A50FAC37-AF74-4CC5-9EC7-03A75681E67A}" type="presParOf" srcId="{C0D9BAD2-F858-4E80-8BC7-93BB4696E768}" destId="{7A7B4FE9-6CC2-49C4-86AD-33C7A9531597}" srcOrd="16" destOrd="0" presId="urn:microsoft.com/office/officeart/2005/8/layout/lProcess2"/>
    <dgm:cxn modelId="{13E46CC1-4C81-46B7-A0F8-062D1EAA72EF}" type="presParOf" srcId="{7A7B4FE9-6CC2-49C4-86AD-33C7A9531597}" destId="{89BA827F-8C3C-46DD-A026-590C28620598}" srcOrd="0" destOrd="0" presId="urn:microsoft.com/office/officeart/2005/8/layout/lProcess2"/>
    <dgm:cxn modelId="{6906D3D5-AB94-406F-8BBB-3460FE1B2E39}" type="presParOf" srcId="{7A7B4FE9-6CC2-49C4-86AD-33C7A9531597}" destId="{B3F1D206-5B36-4C01-B63A-802ECAE695EA}" srcOrd="1" destOrd="0" presId="urn:microsoft.com/office/officeart/2005/8/layout/lProcess2"/>
    <dgm:cxn modelId="{F2EC4A39-0409-4754-A74F-D194F5F21FCC}" type="presParOf" srcId="{7A7B4FE9-6CC2-49C4-86AD-33C7A9531597}" destId="{D5577257-5F95-4355-9A04-65624F5F2DE8}" srcOrd="2" destOrd="0" presId="urn:microsoft.com/office/officeart/2005/8/layout/lProcess2"/>
    <dgm:cxn modelId="{86B9072C-174E-4561-BB3D-DB5953982E5D}" type="presParOf" srcId="{D5577257-5F95-4355-9A04-65624F5F2DE8}" destId="{94128BFD-BFB7-4C03-82AE-16451630A22C}" srcOrd="0" destOrd="0" presId="urn:microsoft.com/office/officeart/2005/8/layout/lProcess2"/>
    <dgm:cxn modelId="{C16343F1-C4DA-44CE-A5AE-4CCB0C2BDCCD}" type="presParOf" srcId="{94128BFD-BFB7-4C03-82AE-16451630A22C}" destId="{23E237C7-E916-4820-9C1C-A52E80415424}" srcOrd="0" destOrd="0" presId="urn:microsoft.com/office/officeart/2005/8/layout/lProcess2"/>
    <dgm:cxn modelId="{4EACFDE1-B692-44DC-BE5C-49CDB85192B3}" type="presParOf" srcId="{94128BFD-BFB7-4C03-82AE-16451630A22C}" destId="{9A3C10DC-1344-4CD1-9A39-C1BDAA315811}" srcOrd="1" destOrd="0" presId="urn:microsoft.com/office/officeart/2005/8/layout/lProcess2"/>
    <dgm:cxn modelId="{F96CD516-147C-43C0-BE97-81524585251E}" type="presParOf" srcId="{94128BFD-BFB7-4C03-82AE-16451630A22C}" destId="{F5114C60-1FA8-4B89-BB0D-4ADE50CD36F1}" srcOrd="2" destOrd="0" presId="urn:microsoft.com/office/officeart/2005/8/layout/lProcess2"/>
    <dgm:cxn modelId="{ABFBDEE8-B30A-485A-8BBE-F47FA147857B}" type="presParOf" srcId="{94128BFD-BFB7-4C03-82AE-16451630A22C}" destId="{4FF375D0-1451-4259-8205-B12AA760E5FE}" srcOrd="3" destOrd="0" presId="urn:microsoft.com/office/officeart/2005/8/layout/lProcess2"/>
    <dgm:cxn modelId="{3CE325EA-C706-4243-91AB-2FE6A7D0AA20}" type="presParOf" srcId="{94128BFD-BFB7-4C03-82AE-16451630A22C}" destId="{16B024BA-4543-4FBB-A619-8F32FBA2EEE8}" srcOrd="4" destOrd="0" presId="urn:microsoft.com/office/officeart/2005/8/layout/lProcess2"/>
    <dgm:cxn modelId="{3B2002E5-8068-440D-9716-34F700C26C5F}" type="presParOf" srcId="{94128BFD-BFB7-4C03-82AE-16451630A22C}" destId="{5DBD66C5-0EC2-4C5E-AFD0-31E90543B21A}" srcOrd="5" destOrd="0" presId="urn:microsoft.com/office/officeart/2005/8/layout/lProcess2"/>
    <dgm:cxn modelId="{8B2D221D-796A-458D-8433-47CDD6B09B6C}" type="presParOf" srcId="{94128BFD-BFB7-4C03-82AE-16451630A22C}" destId="{380C515B-C5EC-4FA0-A235-E159B0803E99}" srcOrd="6" destOrd="0" presId="urn:microsoft.com/office/officeart/2005/8/layout/lProcess2"/>
    <dgm:cxn modelId="{B7A4BFF6-8568-4882-AD9D-25EE11159A70}" type="presParOf" srcId="{94128BFD-BFB7-4C03-82AE-16451630A22C}" destId="{1D46DC8B-6643-4F5B-91D2-984E7800F8D0}" srcOrd="7" destOrd="0" presId="urn:microsoft.com/office/officeart/2005/8/layout/lProcess2"/>
    <dgm:cxn modelId="{AAF7291E-5C43-4984-86F2-D6192E5A2E5D}" type="presParOf" srcId="{94128BFD-BFB7-4C03-82AE-16451630A22C}" destId="{20B338A7-2444-4D5E-8A3B-8E03E6A0FEA1}" srcOrd="8" destOrd="0" presId="urn:microsoft.com/office/officeart/2005/8/layout/lProcess2"/>
    <dgm:cxn modelId="{3E883D0D-D0D3-4DCB-8AFB-AE319E764D4E}" type="presParOf" srcId="{94128BFD-BFB7-4C03-82AE-16451630A22C}" destId="{805A5010-C315-45B2-A3E4-ED3C3AAA181C}" srcOrd="9" destOrd="0" presId="urn:microsoft.com/office/officeart/2005/8/layout/lProcess2"/>
    <dgm:cxn modelId="{6EE389D9-B52C-4B23-8CCD-9F8968E036E4}" type="presParOf" srcId="{94128BFD-BFB7-4C03-82AE-16451630A22C}" destId="{6F8B2204-0507-49F8-8213-DEA5AD2AAF51}" srcOrd="10" destOrd="0" presId="urn:microsoft.com/office/officeart/2005/8/layout/lProcess2"/>
    <dgm:cxn modelId="{B72F0CEB-4F6E-4834-BF52-FA08FD012C80}" type="presParOf" srcId="{C0D9BAD2-F858-4E80-8BC7-93BB4696E768}" destId="{30703F35-F501-49D1-BDDB-718731BC27C2}" srcOrd="17" destOrd="0" presId="urn:microsoft.com/office/officeart/2005/8/layout/lProcess2"/>
    <dgm:cxn modelId="{AF896419-FB77-4964-B1F7-C296C67A3F4E}" type="presParOf" srcId="{C0D9BAD2-F858-4E80-8BC7-93BB4696E768}" destId="{64407AEA-202F-40D4-ACAA-D66E03D5986A}" srcOrd="18" destOrd="0" presId="urn:microsoft.com/office/officeart/2005/8/layout/lProcess2"/>
    <dgm:cxn modelId="{476E49D1-9F03-4E8F-9889-B62C33FE3140}" type="presParOf" srcId="{64407AEA-202F-40D4-ACAA-D66E03D5986A}" destId="{49AEE117-BD64-4C82-A2AD-DFB776ABA004}" srcOrd="0" destOrd="0" presId="urn:microsoft.com/office/officeart/2005/8/layout/lProcess2"/>
    <dgm:cxn modelId="{19D2EF70-9577-4EB7-9D1D-8824C984C92C}" type="presParOf" srcId="{64407AEA-202F-40D4-ACAA-D66E03D5986A}" destId="{92209D68-5D84-423C-A561-519477DE8CB5}" srcOrd="1" destOrd="0" presId="urn:microsoft.com/office/officeart/2005/8/layout/lProcess2"/>
    <dgm:cxn modelId="{B22F925B-DDA3-47BB-A23F-E9C502DCEB3E}" type="presParOf" srcId="{64407AEA-202F-40D4-ACAA-D66E03D5986A}" destId="{58A68258-25B3-438B-9FA8-F9200B05657C}" srcOrd="2" destOrd="0" presId="urn:microsoft.com/office/officeart/2005/8/layout/lProcess2"/>
    <dgm:cxn modelId="{752E6581-9B7B-430E-8C1B-C13F81546ABA}" type="presParOf" srcId="{58A68258-25B3-438B-9FA8-F9200B05657C}" destId="{46CDF0B0-5720-4DE5-B8F2-1D2CD64356E5}" srcOrd="0" destOrd="0" presId="urn:microsoft.com/office/officeart/2005/8/layout/lProcess2"/>
    <dgm:cxn modelId="{9DC0B16B-EEF3-4F55-A3AF-C0F2F2E21924}" type="presParOf" srcId="{46CDF0B0-5720-4DE5-B8F2-1D2CD64356E5}" destId="{58C92B3B-F91F-4B54-A477-351708CCF9FA}" srcOrd="0" destOrd="0" presId="urn:microsoft.com/office/officeart/2005/8/layout/lProcess2"/>
    <dgm:cxn modelId="{AE65C373-F5AF-4F3E-B212-C509FFCED03E}" type="presParOf" srcId="{46CDF0B0-5720-4DE5-B8F2-1D2CD64356E5}" destId="{B1D8E575-027F-42A7-9367-7D0EAED6C1B8}" srcOrd="1" destOrd="0" presId="urn:microsoft.com/office/officeart/2005/8/layout/lProcess2"/>
    <dgm:cxn modelId="{2C56972A-339B-4C77-A2C5-0D7DFAFDECA7}" type="presParOf" srcId="{46CDF0B0-5720-4DE5-B8F2-1D2CD64356E5}" destId="{2F3E8CC4-1F20-47A4-8F5B-2236EB2189C9}" srcOrd="2" destOrd="0" presId="urn:microsoft.com/office/officeart/2005/8/layout/lProcess2"/>
    <dgm:cxn modelId="{B6B41B25-183A-4FFF-AF14-008AB25AEFCA}" type="presParOf" srcId="{46CDF0B0-5720-4DE5-B8F2-1D2CD64356E5}" destId="{9E329ECE-44AF-4AAE-80AB-453BB8E73024}" srcOrd="3" destOrd="0" presId="urn:microsoft.com/office/officeart/2005/8/layout/lProcess2"/>
    <dgm:cxn modelId="{A7D3030D-7933-4936-BF29-F0F8EEE8864B}" type="presParOf" srcId="{46CDF0B0-5720-4DE5-B8F2-1D2CD64356E5}" destId="{A071985F-082A-471F-A812-A726D24378C7}" srcOrd="4" destOrd="0" presId="urn:microsoft.com/office/officeart/2005/8/layout/lProcess2"/>
    <dgm:cxn modelId="{0F48298E-8A17-4ACD-AC47-C3DE1F75C7DC}" type="presParOf" srcId="{46CDF0B0-5720-4DE5-B8F2-1D2CD64356E5}" destId="{20CF9A7C-4BDA-4D2F-9F33-E2FEB54A516C}" srcOrd="5" destOrd="0" presId="urn:microsoft.com/office/officeart/2005/8/layout/lProcess2"/>
    <dgm:cxn modelId="{DB634C9E-37FD-4072-963A-125FAC492E62}" type="presParOf" srcId="{46CDF0B0-5720-4DE5-B8F2-1D2CD64356E5}" destId="{70CA0517-FA2B-483F-88A6-A5B31A10CEA2}" srcOrd="6" destOrd="0" presId="urn:microsoft.com/office/officeart/2005/8/layout/lProcess2"/>
    <dgm:cxn modelId="{B66B793B-07C7-4F34-9CC3-D307A0728AE0}" type="presParOf" srcId="{46CDF0B0-5720-4DE5-B8F2-1D2CD64356E5}" destId="{6713D5A4-479D-4BE0-921E-5890FFAF8D02}" srcOrd="7" destOrd="0" presId="urn:microsoft.com/office/officeart/2005/8/layout/lProcess2"/>
    <dgm:cxn modelId="{64320BB9-85CE-41B5-A975-F6C04899055A}" type="presParOf" srcId="{46CDF0B0-5720-4DE5-B8F2-1D2CD64356E5}" destId="{EC409848-2F44-41E4-B3B7-68D77F9F7A2D}" srcOrd="8" destOrd="0" presId="urn:microsoft.com/office/officeart/2005/8/layout/lProcess2"/>
    <dgm:cxn modelId="{119C83CC-AE24-4765-A4F9-D1B085E90FD8}" type="presParOf" srcId="{46CDF0B0-5720-4DE5-B8F2-1D2CD64356E5}" destId="{1D0354DA-D971-47FA-BC3E-86EDA4EC7E1F}" srcOrd="9" destOrd="0" presId="urn:microsoft.com/office/officeart/2005/8/layout/lProcess2"/>
    <dgm:cxn modelId="{8571E324-4923-4995-A7C2-7A05F6E3B44F}" type="presParOf" srcId="{46CDF0B0-5720-4DE5-B8F2-1D2CD64356E5}" destId="{B61E1682-BCE1-4FBD-BA17-4723D1E164E8}" srcOrd="10" destOrd="0" presId="urn:microsoft.com/office/officeart/2005/8/layout/lProcess2"/>
    <dgm:cxn modelId="{5A19E4EC-8E30-4A0E-A99D-69FEC80159D7}" type="presParOf" srcId="{C0D9BAD2-F858-4E80-8BC7-93BB4696E768}" destId="{6F4ECAFD-AADA-4D4A-96A5-5530E38EB2E0}" srcOrd="19" destOrd="0" presId="urn:microsoft.com/office/officeart/2005/8/layout/lProcess2"/>
    <dgm:cxn modelId="{53A4C721-B556-4B39-82C9-6B421FF0D194}" type="presParOf" srcId="{C0D9BAD2-F858-4E80-8BC7-93BB4696E768}" destId="{E2048757-4920-4C55-A4C9-7C76555D8DAE}" srcOrd="20" destOrd="0" presId="urn:microsoft.com/office/officeart/2005/8/layout/lProcess2"/>
    <dgm:cxn modelId="{F50FA787-9806-4378-8618-904158F695CA}" type="presParOf" srcId="{E2048757-4920-4C55-A4C9-7C76555D8DAE}" destId="{0B489108-D406-411D-9BE2-7AC0EAF45684}" srcOrd="0" destOrd="0" presId="urn:microsoft.com/office/officeart/2005/8/layout/lProcess2"/>
    <dgm:cxn modelId="{391FA052-5967-4687-8634-A5557752624C}" type="presParOf" srcId="{E2048757-4920-4C55-A4C9-7C76555D8DAE}" destId="{E184C1B5-D596-45FB-8DBA-AE1E53F1E3EB}" srcOrd="1" destOrd="0" presId="urn:microsoft.com/office/officeart/2005/8/layout/lProcess2"/>
    <dgm:cxn modelId="{956C8B7D-6882-4105-B0C3-71D074BE41CE}" type="presParOf" srcId="{E2048757-4920-4C55-A4C9-7C76555D8DAE}" destId="{CE6B0870-4363-409C-A7FC-8E05853C5F15}" srcOrd="2" destOrd="0" presId="urn:microsoft.com/office/officeart/2005/8/layout/lProcess2"/>
    <dgm:cxn modelId="{50AC0F13-4FB0-4FF0-800B-014E48B92E60}" type="presParOf" srcId="{CE6B0870-4363-409C-A7FC-8E05853C5F15}" destId="{C54A64B1-9420-4741-A395-637BEF862067}" srcOrd="0" destOrd="0" presId="urn:microsoft.com/office/officeart/2005/8/layout/lProcess2"/>
    <dgm:cxn modelId="{B02F5668-20BB-4E1F-954F-70AA967D3D13}" type="presParOf" srcId="{C54A64B1-9420-4741-A395-637BEF862067}" destId="{CF5E60F1-E637-4977-A2AE-D23A64872E1C}" srcOrd="0" destOrd="0" presId="urn:microsoft.com/office/officeart/2005/8/layout/lProcess2"/>
    <dgm:cxn modelId="{6E4CFCBB-1492-4B2A-AF40-C3C6C0D1B141}" type="presParOf" srcId="{C54A64B1-9420-4741-A395-637BEF862067}" destId="{BAB97FEA-3EE8-48FE-9382-7A6A74CA1164}" srcOrd="1" destOrd="0" presId="urn:microsoft.com/office/officeart/2005/8/layout/lProcess2"/>
    <dgm:cxn modelId="{E257F0C2-6F0F-4574-98CB-988DF7AD1C74}" type="presParOf" srcId="{C54A64B1-9420-4741-A395-637BEF862067}" destId="{863AF4D0-D6C0-49EA-AC78-EB19B204F19D}" srcOrd="2" destOrd="0" presId="urn:microsoft.com/office/officeart/2005/8/layout/lProcess2"/>
    <dgm:cxn modelId="{F7491FE6-F9A5-4253-8F16-A0F18271D170}" type="presParOf" srcId="{C54A64B1-9420-4741-A395-637BEF862067}" destId="{40C04DEB-B7E9-4E17-8D6E-277C1C416406}" srcOrd="3" destOrd="0" presId="urn:microsoft.com/office/officeart/2005/8/layout/lProcess2"/>
    <dgm:cxn modelId="{F2DA3DF0-6B17-4513-8DDC-252E3E05E86B}" type="presParOf" srcId="{C54A64B1-9420-4741-A395-637BEF862067}" destId="{CF2D5D58-DC10-4F2F-855F-77BC554D6F75}" srcOrd="4" destOrd="0" presId="urn:microsoft.com/office/officeart/2005/8/layout/lProcess2"/>
    <dgm:cxn modelId="{0905294A-12BE-48DD-9A9C-EB00BF285B2B}" type="presParOf" srcId="{C0D9BAD2-F858-4E80-8BC7-93BB4696E768}" destId="{84A4D6D2-A2CB-49F5-AC34-494522327F88}" srcOrd="21" destOrd="0" presId="urn:microsoft.com/office/officeart/2005/8/layout/lProcess2"/>
    <dgm:cxn modelId="{0FBFDC9A-CAF1-4418-B496-F55DE31EBFA4}" type="presParOf" srcId="{C0D9BAD2-F858-4E80-8BC7-93BB4696E768}" destId="{CEA788A3-2FCF-44FE-AB44-90D9D3079CE9}" srcOrd="22" destOrd="0" presId="urn:microsoft.com/office/officeart/2005/8/layout/lProcess2"/>
    <dgm:cxn modelId="{0B60B3E9-6B8C-4D73-BA25-5F6E2CD28CEF}" type="presParOf" srcId="{CEA788A3-2FCF-44FE-AB44-90D9D3079CE9}" destId="{0EFFC2EF-42AA-4130-A6C8-A7BFB9F4A728}" srcOrd="0" destOrd="0" presId="urn:microsoft.com/office/officeart/2005/8/layout/lProcess2"/>
    <dgm:cxn modelId="{20CB9AD5-25FF-403A-9DBA-1D8F38F01ECC}" type="presParOf" srcId="{CEA788A3-2FCF-44FE-AB44-90D9D3079CE9}" destId="{7EF3B42A-0BE7-412E-9C43-DCD0118FABDD}" srcOrd="1" destOrd="0" presId="urn:microsoft.com/office/officeart/2005/8/layout/lProcess2"/>
    <dgm:cxn modelId="{FB027D65-D4AF-4479-B325-39457097CA7E}" type="presParOf" srcId="{CEA788A3-2FCF-44FE-AB44-90D9D3079CE9}" destId="{0B927ED9-9488-4BB2-BBFE-C3EB9FC0C76D}" srcOrd="2" destOrd="0" presId="urn:microsoft.com/office/officeart/2005/8/layout/lProcess2"/>
    <dgm:cxn modelId="{A765A7A0-11A4-4873-BA8F-DD46CFAE70F7}" type="presParOf" srcId="{0B927ED9-9488-4BB2-BBFE-C3EB9FC0C76D}" destId="{EF014E09-206F-486D-B954-7E9143A49D12}" srcOrd="0" destOrd="0" presId="urn:microsoft.com/office/officeart/2005/8/layout/lProcess2"/>
    <dgm:cxn modelId="{20AD4533-2EAF-4C8C-8DD8-512734AD9525}" type="presParOf" srcId="{EF014E09-206F-486D-B954-7E9143A49D12}" destId="{431E8CBF-4591-49B3-827A-B1FAAC9E8491}" srcOrd="0" destOrd="0" presId="urn:microsoft.com/office/officeart/2005/8/layout/lProcess2"/>
    <dgm:cxn modelId="{EADD2088-75C0-44BF-9715-26DC1C8F82BD}" type="presParOf" srcId="{EF014E09-206F-486D-B954-7E9143A49D12}" destId="{C289741E-A7A0-4B4D-B2F6-52CE91A7A4D4}" srcOrd="1" destOrd="0" presId="urn:microsoft.com/office/officeart/2005/8/layout/lProcess2"/>
    <dgm:cxn modelId="{ACB459BD-7608-479E-A7F6-198B84D34513}" type="presParOf" srcId="{EF014E09-206F-486D-B954-7E9143A49D12}" destId="{21369ED7-585D-44D4-A032-C6046B0D81A8}" srcOrd="2" destOrd="0" presId="urn:microsoft.com/office/officeart/2005/8/layout/lProcess2"/>
    <dgm:cxn modelId="{577EBEC1-52F5-4709-8627-4FCD70DF8539}" type="presParOf" srcId="{EF014E09-206F-486D-B954-7E9143A49D12}" destId="{154B7CF3-5C86-40F5-B294-DA6881AFE946}" srcOrd="3" destOrd="0" presId="urn:microsoft.com/office/officeart/2005/8/layout/lProcess2"/>
    <dgm:cxn modelId="{B828A8EA-2FAA-416F-8513-05CF3EB3ED42}" type="presParOf" srcId="{EF014E09-206F-486D-B954-7E9143A49D12}" destId="{58C545D9-4F5F-4E5C-BE9C-4952D4126251}" srcOrd="4" destOrd="0" presId="urn:microsoft.com/office/officeart/2005/8/layout/lProcess2"/>
    <dgm:cxn modelId="{4A7D4548-781B-4369-9D73-185A1E4E9CEF}" type="presParOf" srcId="{C0D9BAD2-F858-4E80-8BC7-93BB4696E768}" destId="{9580B0A7-0764-42C4-951F-7DC999D7290E}" srcOrd="23" destOrd="0" presId="urn:microsoft.com/office/officeart/2005/8/layout/lProcess2"/>
    <dgm:cxn modelId="{70D7DA98-FF51-4D8B-901C-AD1530630EB6}" type="presParOf" srcId="{C0D9BAD2-F858-4E80-8BC7-93BB4696E768}" destId="{4F31CF82-6F0F-489D-8D07-C90BCFF48656}" srcOrd="24" destOrd="0" presId="urn:microsoft.com/office/officeart/2005/8/layout/lProcess2"/>
    <dgm:cxn modelId="{2FD19AB9-B2D2-4D9A-A29A-7BA35ABE5844}" type="presParOf" srcId="{4F31CF82-6F0F-489D-8D07-C90BCFF48656}" destId="{97BDD91D-D9C8-4D42-B891-6239A46A9929}" srcOrd="0" destOrd="0" presId="urn:microsoft.com/office/officeart/2005/8/layout/lProcess2"/>
    <dgm:cxn modelId="{5278E605-39C1-4ED1-93F0-5959CF4FD718}" type="presParOf" srcId="{4F31CF82-6F0F-489D-8D07-C90BCFF48656}" destId="{F7565E0D-FB93-4711-8CE4-319B8972DB65}" srcOrd="1" destOrd="0" presId="urn:microsoft.com/office/officeart/2005/8/layout/lProcess2"/>
    <dgm:cxn modelId="{4EB4623F-9621-4D29-98D6-5FA624A8AF11}" type="presParOf" srcId="{4F31CF82-6F0F-489D-8D07-C90BCFF48656}" destId="{687741A3-2666-4F29-9439-DE6468367385}" srcOrd="2" destOrd="0" presId="urn:microsoft.com/office/officeart/2005/8/layout/lProcess2"/>
    <dgm:cxn modelId="{14332FE9-1002-4C0F-8826-DB49CAE24EBE}" type="presParOf" srcId="{687741A3-2666-4F29-9439-DE6468367385}" destId="{FFA8DCCF-A616-429E-8F82-EA935084980F}" srcOrd="0" destOrd="0" presId="urn:microsoft.com/office/officeart/2005/8/layout/lProcess2"/>
    <dgm:cxn modelId="{35A0A951-AD10-448D-827A-A6283BF9841B}" type="presParOf" srcId="{FFA8DCCF-A616-429E-8F82-EA935084980F}" destId="{B7558C4B-A00E-4BFF-A9D4-441D3FCDCA84}" srcOrd="0" destOrd="0" presId="urn:microsoft.com/office/officeart/2005/8/layout/lProcess2"/>
    <dgm:cxn modelId="{57272FB3-4A72-4F98-8ADD-A9401E79D4D9}" type="presParOf" srcId="{FFA8DCCF-A616-429E-8F82-EA935084980F}" destId="{7DABE135-3CDB-4CCE-B4FD-3F37E1F71524}" srcOrd="1" destOrd="0" presId="urn:microsoft.com/office/officeart/2005/8/layout/lProcess2"/>
    <dgm:cxn modelId="{AA3E9003-EB46-401F-A384-81567C0ED446}" type="presParOf" srcId="{FFA8DCCF-A616-429E-8F82-EA935084980F}" destId="{433899BD-6914-4AC1-BBD6-6325B7CE31E9}" srcOrd="2" destOrd="0" presId="urn:microsoft.com/office/officeart/2005/8/layout/lProcess2"/>
    <dgm:cxn modelId="{A16767BA-A7B0-46A9-847B-CC08A165BD0C}" type="presParOf" srcId="{FFA8DCCF-A616-429E-8F82-EA935084980F}" destId="{813F645C-8315-428E-9B06-8429AB11D3DE}" srcOrd="3" destOrd="0" presId="urn:microsoft.com/office/officeart/2005/8/layout/lProcess2"/>
    <dgm:cxn modelId="{FBCECC19-3E60-4B51-B896-D245132347F4}" type="presParOf" srcId="{FFA8DCCF-A616-429E-8F82-EA935084980F}" destId="{4D88A903-BC12-4961-9D55-853988BDC23C}" srcOrd="4" destOrd="0" presId="urn:microsoft.com/office/officeart/2005/8/layout/lProcess2"/>
    <dgm:cxn modelId="{DAF086B2-A27C-40D6-8BD7-3502EABD5B1F}" type="presParOf" srcId="{FFA8DCCF-A616-429E-8F82-EA935084980F}" destId="{F183D4DD-01C3-41E3-9AFC-2822CD30A7FE}" srcOrd="5" destOrd="0" presId="urn:microsoft.com/office/officeart/2005/8/layout/lProcess2"/>
    <dgm:cxn modelId="{4BC5F0AE-6CD7-4EF5-9942-E4511C6EB882}" type="presParOf" srcId="{FFA8DCCF-A616-429E-8F82-EA935084980F}" destId="{203D96AA-A013-4BB3-9FB5-C6021BDAB732}"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ADD905-0A9B-49C6-BE9E-49A36B55D885}"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C656CD54-72B3-486E-877E-8BC59E887C53}">
      <dgm:prSet phldrT="[Text]"/>
      <dgm:spPr/>
      <dgm:t>
        <a:bodyPr/>
        <a:lstStyle/>
        <a:p>
          <a:r>
            <a:rPr lang="en-GB" dirty="0" smtClean="0"/>
            <a:t>Establishing the basics</a:t>
          </a:r>
          <a:endParaRPr lang="en-GB" dirty="0"/>
        </a:p>
      </dgm:t>
    </dgm:pt>
    <dgm:pt modelId="{E906A6B8-D369-4EEA-AC09-2D36F80BD6CE}" type="parTrans" cxnId="{B2611F63-4785-44A8-A7F4-BB4FA6DCD149}">
      <dgm:prSet/>
      <dgm:spPr/>
      <dgm:t>
        <a:bodyPr/>
        <a:lstStyle/>
        <a:p>
          <a:endParaRPr lang="en-GB"/>
        </a:p>
      </dgm:t>
    </dgm:pt>
    <dgm:pt modelId="{C72261AA-0975-4CCC-8676-0C57E4FCD305}" type="sibTrans" cxnId="{B2611F63-4785-44A8-A7F4-BB4FA6DCD149}">
      <dgm:prSet/>
      <dgm:spPr/>
      <dgm:t>
        <a:bodyPr/>
        <a:lstStyle/>
        <a:p>
          <a:endParaRPr lang="en-GB"/>
        </a:p>
      </dgm:t>
    </dgm:pt>
    <dgm:pt modelId="{1B4F7C66-3185-4ACE-8B72-FE858EA23110}">
      <dgm:prSet phldrT="[Text]"/>
      <dgm:spPr/>
      <dgm:t>
        <a:bodyPr/>
        <a:lstStyle/>
        <a:p>
          <a:r>
            <a:rPr lang="en-GB" dirty="0" smtClean="0"/>
            <a:t>Focus Group</a:t>
          </a:r>
          <a:endParaRPr lang="en-GB" dirty="0"/>
        </a:p>
      </dgm:t>
    </dgm:pt>
    <dgm:pt modelId="{BA6A2735-3C6B-43AD-9BBA-AD6D46CB9283}" type="parTrans" cxnId="{53DAC36B-000F-4D32-9C88-ED99D566F1E8}">
      <dgm:prSet/>
      <dgm:spPr/>
      <dgm:t>
        <a:bodyPr/>
        <a:lstStyle/>
        <a:p>
          <a:endParaRPr lang="en-GB"/>
        </a:p>
      </dgm:t>
    </dgm:pt>
    <dgm:pt modelId="{EDCB4BF8-7C0A-4E81-B18B-8A570A4674C6}" type="sibTrans" cxnId="{53DAC36B-000F-4D32-9C88-ED99D566F1E8}">
      <dgm:prSet/>
      <dgm:spPr/>
      <dgm:t>
        <a:bodyPr/>
        <a:lstStyle/>
        <a:p>
          <a:endParaRPr lang="en-GB"/>
        </a:p>
      </dgm:t>
    </dgm:pt>
    <dgm:pt modelId="{AE34D75C-BEF6-4DA8-9E95-3E3CF0093098}">
      <dgm:prSet phldrT="[Text]"/>
      <dgm:spPr/>
      <dgm:t>
        <a:bodyPr/>
        <a:lstStyle/>
        <a:p>
          <a:r>
            <a:rPr lang="en-GB" dirty="0" smtClean="0"/>
            <a:t>What is the current situation? </a:t>
          </a:r>
          <a:endParaRPr lang="en-GB" dirty="0"/>
        </a:p>
      </dgm:t>
    </dgm:pt>
    <dgm:pt modelId="{C6860C47-2B68-4AF9-BA6D-EEE11539434F}" type="parTrans" cxnId="{1BDCE89D-6505-4A06-AB73-D92E8C4A46D3}">
      <dgm:prSet/>
      <dgm:spPr/>
      <dgm:t>
        <a:bodyPr/>
        <a:lstStyle/>
        <a:p>
          <a:endParaRPr lang="en-GB"/>
        </a:p>
      </dgm:t>
    </dgm:pt>
    <dgm:pt modelId="{2C95ED05-88D4-46D4-8926-64C800D9AB63}" type="sibTrans" cxnId="{1BDCE89D-6505-4A06-AB73-D92E8C4A46D3}">
      <dgm:prSet/>
      <dgm:spPr/>
      <dgm:t>
        <a:bodyPr/>
        <a:lstStyle/>
        <a:p>
          <a:endParaRPr lang="en-GB"/>
        </a:p>
      </dgm:t>
    </dgm:pt>
    <dgm:pt modelId="{38C9ED0E-1FE5-444C-98C6-3343C4DFBE35}">
      <dgm:prSet phldrT="[Text]"/>
      <dgm:spPr/>
      <dgm:t>
        <a:bodyPr/>
        <a:lstStyle/>
        <a:p>
          <a:r>
            <a:rPr lang="en-GB" dirty="0" smtClean="0"/>
            <a:t>Why does it need to change?</a:t>
          </a:r>
          <a:endParaRPr lang="en-GB" dirty="0"/>
        </a:p>
      </dgm:t>
    </dgm:pt>
    <dgm:pt modelId="{6B8F82E0-5831-4048-94FD-02193E4B24DD}" type="parTrans" cxnId="{8637BAE0-F853-4C42-954F-1C672841EC7D}">
      <dgm:prSet/>
      <dgm:spPr/>
      <dgm:t>
        <a:bodyPr/>
        <a:lstStyle/>
        <a:p>
          <a:endParaRPr lang="en-GB"/>
        </a:p>
      </dgm:t>
    </dgm:pt>
    <dgm:pt modelId="{FCBF6B5C-C6AB-49FF-A801-0F8AD174E775}" type="sibTrans" cxnId="{8637BAE0-F853-4C42-954F-1C672841EC7D}">
      <dgm:prSet/>
      <dgm:spPr/>
      <dgm:t>
        <a:bodyPr/>
        <a:lstStyle/>
        <a:p>
          <a:endParaRPr lang="en-GB"/>
        </a:p>
      </dgm:t>
    </dgm:pt>
    <dgm:pt modelId="{F133457C-6928-426E-91A3-E322B8EF568A}">
      <dgm:prSet phldrT="[Text]"/>
      <dgm:spPr/>
      <dgm:t>
        <a:bodyPr/>
        <a:lstStyle/>
        <a:p>
          <a:r>
            <a:rPr lang="en-GB" dirty="0" smtClean="0"/>
            <a:t>Who has an interest?</a:t>
          </a:r>
          <a:endParaRPr lang="en-GB" dirty="0"/>
        </a:p>
      </dgm:t>
    </dgm:pt>
    <dgm:pt modelId="{188AE699-3FAB-4B25-973C-DBDE4F47F2E8}" type="parTrans" cxnId="{632C7A1A-3550-4D84-84F2-D3B7D1D41633}">
      <dgm:prSet/>
      <dgm:spPr/>
      <dgm:t>
        <a:bodyPr/>
        <a:lstStyle/>
        <a:p>
          <a:endParaRPr lang="en-GB"/>
        </a:p>
      </dgm:t>
    </dgm:pt>
    <dgm:pt modelId="{D7D609EA-8502-4906-A542-CB9F6FBED3B8}" type="sibTrans" cxnId="{632C7A1A-3550-4D84-84F2-D3B7D1D41633}">
      <dgm:prSet/>
      <dgm:spPr/>
      <dgm:t>
        <a:bodyPr/>
        <a:lstStyle/>
        <a:p>
          <a:endParaRPr lang="en-GB"/>
        </a:p>
      </dgm:t>
    </dgm:pt>
    <dgm:pt modelId="{D3E23778-B261-4581-9331-922D316F443D}">
      <dgm:prSet phldrT="[Text]"/>
      <dgm:spPr/>
      <dgm:t>
        <a:bodyPr/>
        <a:lstStyle/>
        <a:p>
          <a:r>
            <a:rPr lang="en-GB" dirty="0" smtClean="0"/>
            <a:t>Bringing together representatives of key stakeholders</a:t>
          </a:r>
          <a:endParaRPr lang="en-GB" dirty="0"/>
        </a:p>
      </dgm:t>
    </dgm:pt>
    <dgm:pt modelId="{F71D5AF0-1FD4-44DC-A599-9D7E6F0E1F4E}" type="parTrans" cxnId="{B7D70E43-62DC-4F2F-993E-7B49AE88160D}">
      <dgm:prSet/>
      <dgm:spPr/>
      <dgm:t>
        <a:bodyPr/>
        <a:lstStyle/>
        <a:p>
          <a:endParaRPr lang="en-GB"/>
        </a:p>
      </dgm:t>
    </dgm:pt>
    <dgm:pt modelId="{668DC1A0-ACB4-436C-AE77-6214046B057A}" type="sibTrans" cxnId="{B7D70E43-62DC-4F2F-993E-7B49AE88160D}">
      <dgm:prSet/>
      <dgm:spPr/>
      <dgm:t>
        <a:bodyPr/>
        <a:lstStyle/>
        <a:p>
          <a:endParaRPr lang="en-GB"/>
        </a:p>
      </dgm:t>
    </dgm:pt>
    <dgm:pt modelId="{D86FB40D-D6AF-4422-8020-88C6C3587EC5}">
      <dgm:prSet phldrT="[Text]"/>
      <dgm:spPr/>
      <dgm:t>
        <a:bodyPr/>
        <a:lstStyle/>
        <a:p>
          <a:r>
            <a:rPr lang="en-GB" dirty="0" smtClean="0"/>
            <a:t>Validating the questionnaire findings</a:t>
          </a:r>
          <a:endParaRPr lang="en-GB" dirty="0"/>
        </a:p>
      </dgm:t>
    </dgm:pt>
    <dgm:pt modelId="{54B568A2-B6B7-4090-A0BB-77585FC89F69}" type="parTrans" cxnId="{23A27895-AFEF-4115-9217-5021020B011F}">
      <dgm:prSet/>
      <dgm:spPr/>
      <dgm:t>
        <a:bodyPr/>
        <a:lstStyle/>
        <a:p>
          <a:endParaRPr lang="en-GB"/>
        </a:p>
      </dgm:t>
    </dgm:pt>
    <dgm:pt modelId="{6E98DD2A-6210-44B3-BF12-8D5CB8614576}" type="sibTrans" cxnId="{23A27895-AFEF-4115-9217-5021020B011F}">
      <dgm:prSet/>
      <dgm:spPr/>
      <dgm:t>
        <a:bodyPr/>
        <a:lstStyle/>
        <a:p>
          <a:endParaRPr lang="en-GB"/>
        </a:p>
      </dgm:t>
    </dgm:pt>
    <dgm:pt modelId="{36435859-1ECD-490E-A112-2481AD20B112}">
      <dgm:prSet phldrT="[Text]"/>
      <dgm:spPr/>
      <dgm:t>
        <a:bodyPr/>
        <a:lstStyle/>
        <a:p>
          <a:r>
            <a:rPr lang="en-GB" dirty="0" smtClean="0"/>
            <a:t>Questionnaire</a:t>
          </a:r>
          <a:endParaRPr lang="en-GB" dirty="0"/>
        </a:p>
      </dgm:t>
    </dgm:pt>
    <dgm:pt modelId="{3D45BFF4-B425-45AC-86A3-5A3DCA96ECF9}" type="parTrans" cxnId="{D8DD08ED-5772-486E-91C8-DDD323CDA6F9}">
      <dgm:prSet/>
      <dgm:spPr/>
      <dgm:t>
        <a:bodyPr/>
        <a:lstStyle/>
        <a:p>
          <a:endParaRPr lang="en-GB"/>
        </a:p>
      </dgm:t>
    </dgm:pt>
    <dgm:pt modelId="{B3AED58F-38B1-46DF-85CC-39E351A4EDB6}" type="sibTrans" cxnId="{D8DD08ED-5772-486E-91C8-DDD323CDA6F9}">
      <dgm:prSet/>
      <dgm:spPr/>
      <dgm:t>
        <a:bodyPr/>
        <a:lstStyle/>
        <a:p>
          <a:endParaRPr lang="en-GB"/>
        </a:p>
      </dgm:t>
    </dgm:pt>
    <dgm:pt modelId="{16DF051B-9A4D-4E3E-9AC6-94FA1E9F194E}">
      <dgm:prSet phldrT="[Text]"/>
      <dgm:spPr/>
      <dgm:t>
        <a:bodyPr/>
        <a:lstStyle/>
        <a:p>
          <a:r>
            <a:rPr lang="en-GB" dirty="0" smtClean="0"/>
            <a:t>Seeking to answer fundamental questions from users</a:t>
          </a:r>
          <a:endParaRPr lang="en-GB" dirty="0"/>
        </a:p>
      </dgm:t>
    </dgm:pt>
    <dgm:pt modelId="{A98E1269-C5A3-4CB9-B3A1-C2007711113F}" type="parTrans" cxnId="{9F3F4D2A-5D1A-4E5F-884C-BA8C73366A6A}">
      <dgm:prSet/>
      <dgm:spPr/>
      <dgm:t>
        <a:bodyPr/>
        <a:lstStyle/>
        <a:p>
          <a:endParaRPr lang="en-GB"/>
        </a:p>
      </dgm:t>
    </dgm:pt>
    <dgm:pt modelId="{777C1549-B9C1-424A-B6BC-3F5D1C94F81F}" type="sibTrans" cxnId="{9F3F4D2A-5D1A-4E5F-884C-BA8C73366A6A}">
      <dgm:prSet/>
      <dgm:spPr/>
      <dgm:t>
        <a:bodyPr/>
        <a:lstStyle/>
        <a:p>
          <a:endParaRPr lang="en-GB"/>
        </a:p>
      </dgm:t>
    </dgm:pt>
    <dgm:pt modelId="{B67B4F36-91F0-4E78-A618-9AF763D483BE}">
      <dgm:prSet phldrT="[Text]"/>
      <dgm:spPr/>
      <dgm:t>
        <a:bodyPr/>
        <a:lstStyle/>
        <a:p>
          <a:r>
            <a:rPr lang="en-GB" dirty="0" smtClean="0"/>
            <a:t>What should the core aim of the system be? What’s good about what we’ve got?  What’s bad? What else do users want?</a:t>
          </a:r>
          <a:endParaRPr lang="en-GB" dirty="0"/>
        </a:p>
      </dgm:t>
    </dgm:pt>
    <dgm:pt modelId="{DF0DCAE5-C8F6-43F9-9DAE-86E7D8310EA9}" type="parTrans" cxnId="{8E7A8F86-C5E1-4AA0-84C7-C23E1591F00B}">
      <dgm:prSet/>
      <dgm:spPr/>
      <dgm:t>
        <a:bodyPr/>
        <a:lstStyle/>
        <a:p>
          <a:endParaRPr lang="en-GB"/>
        </a:p>
      </dgm:t>
    </dgm:pt>
    <dgm:pt modelId="{E088D95D-0CB7-4716-BC80-032B63E8E54D}" type="sibTrans" cxnId="{8E7A8F86-C5E1-4AA0-84C7-C23E1591F00B}">
      <dgm:prSet/>
      <dgm:spPr/>
      <dgm:t>
        <a:bodyPr/>
        <a:lstStyle/>
        <a:p>
          <a:endParaRPr lang="en-GB"/>
        </a:p>
      </dgm:t>
    </dgm:pt>
    <dgm:pt modelId="{C9A48156-A24D-41E6-9A4F-02C4F1DA38F6}">
      <dgm:prSet phldrT="[Text]"/>
      <dgm:spPr/>
      <dgm:t>
        <a:bodyPr/>
        <a:lstStyle/>
        <a:p>
          <a:r>
            <a:rPr lang="en-GB" dirty="0" smtClean="0"/>
            <a:t>Over 600 responses from policy makers, users, ALBs, patients and carers</a:t>
          </a:r>
          <a:endParaRPr lang="en-GB" dirty="0"/>
        </a:p>
      </dgm:t>
    </dgm:pt>
    <dgm:pt modelId="{7F7F00F3-348A-42D9-8BEB-AD364D2F82FB}" type="parTrans" cxnId="{D9C837E8-8A84-4074-94EC-99331A5C6C7E}">
      <dgm:prSet/>
      <dgm:spPr/>
      <dgm:t>
        <a:bodyPr/>
        <a:lstStyle/>
        <a:p>
          <a:endParaRPr lang="en-GB"/>
        </a:p>
      </dgm:t>
    </dgm:pt>
    <dgm:pt modelId="{4A54A4BB-CB72-47CD-B596-DCCED0804229}" type="sibTrans" cxnId="{D9C837E8-8A84-4074-94EC-99331A5C6C7E}">
      <dgm:prSet/>
      <dgm:spPr/>
      <dgm:t>
        <a:bodyPr/>
        <a:lstStyle/>
        <a:p>
          <a:endParaRPr lang="en-GB"/>
        </a:p>
      </dgm:t>
    </dgm:pt>
    <dgm:pt modelId="{2008506F-15C8-41DD-B041-402054A4B92E}">
      <dgm:prSet phldrT="[Text]"/>
      <dgm:spPr/>
      <dgm:t>
        <a:bodyPr/>
        <a:lstStyle/>
        <a:p>
          <a:r>
            <a:rPr lang="en-GB" dirty="0" smtClean="0"/>
            <a:t>Highlighting key risks and issues from across stakeholder perspectives, agreeing core principles and aims</a:t>
          </a:r>
          <a:endParaRPr lang="en-GB" dirty="0"/>
        </a:p>
      </dgm:t>
    </dgm:pt>
    <dgm:pt modelId="{9F41C0E2-853D-4D17-B29E-7C8A857DCFDC}" type="parTrans" cxnId="{08B821B7-8607-49CE-A523-92275C4EB87E}">
      <dgm:prSet/>
      <dgm:spPr/>
      <dgm:t>
        <a:bodyPr/>
        <a:lstStyle/>
        <a:p>
          <a:endParaRPr lang="en-GB"/>
        </a:p>
      </dgm:t>
    </dgm:pt>
    <dgm:pt modelId="{426A9064-4D16-4FE7-AC53-9DC5F0C5BB42}" type="sibTrans" cxnId="{08B821B7-8607-49CE-A523-92275C4EB87E}">
      <dgm:prSet/>
      <dgm:spPr/>
      <dgm:t>
        <a:bodyPr/>
        <a:lstStyle/>
        <a:p>
          <a:endParaRPr lang="en-GB"/>
        </a:p>
      </dgm:t>
    </dgm:pt>
    <dgm:pt modelId="{60F8D2C8-825A-4597-8B1F-7EE8CFE921DC}" type="pres">
      <dgm:prSet presAssocID="{73ADD905-0A9B-49C6-BE9E-49A36B55D885}" presName="outerComposite" presStyleCnt="0">
        <dgm:presLayoutVars>
          <dgm:chMax val="5"/>
          <dgm:dir/>
          <dgm:resizeHandles val="exact"/>
        </dgm:presLayoutVars>
      </dgm:prSet>
      <dgm:spPr/>
      <dgm:t>
        <a:bodyPr/>
        <a:lstStyle/>
        <a:p>
          <a:endParaRPr lang="en-GB"/>
        </a:p>
      </dgm:t>
    </dgm:pt>
    <dgm:pt modelId="{07C97128-6F57-40FE-AA21-C9445E5C085D}" type="pres">
      <dgm:prSet presAssocID="{73ADD905-0A9B-49C6-BE9E-49A36B55D885}" presName="dummyMaxCanvas" presStyleCnt="0">
        <dgm:presLayoutVars/>
      </dgm:prSet>
      <dgm:spPr/>
    </dgm:pt>
    <dgm:pt modelId="{0B845627-E51E-4B91-AE43-46D5EF888A9C}" type="pres">
      <dgm:prSet presAssocID="{73ADD905-0A9B-49C6-BE9E-49A36B55D885}" presName="ThreeNodes_1" presStyleLbl="node1" presStyleIdx="0" presStyleCnt="3">
        <dgm:presLayoutVars>
          <dgm:bulletEnabled val="1"/>
        </dgm:presLayoutVars>
      </dgm:prSet>
      <dgm:spPr/>
      <dgm:t>
        <a:bodyPr/>
        <a:lstStyle/>
        <a:p>
          <a:endParaRPr lang="en-GB"/>
        </a:p>
      </dgm:t>
    </dgm:pt>
    <dgm:pt modelId="{B8AAB729-1DD0-43D6-9093-35E424C5E4B0}" type="pres">
      <dgm:prSet presAssocID="{73ADD905-0A9B-49C6-BE9E-49A36B55D885}" presName="ThreeNodes_2" presStyleLbl="node1" presStyleIdx="1" presStyleCnt="3">
        <dgm:presLayoutVars>
          <dgm:bulletEnabled val="1"/>
        </dgm:presLayoutVars>
      </dgm:prSet>
      <dgm:spPr/>
      <dgm:t>
        <a:bodyPr/>
        <a:lstStyle/>
        <a:p>
          <a:endParaRPr lang="en-GB"/>
        </a:p>
      </dgm:t>
    </dgm:pt>
    <dgm:pt modelId="{EA8BA254-4C48-4C4A-9082-DD76FE0D8FB8}" type="pres">
      <dgm:prSet presAssocID="{73ADD905-0A9B-49C6-BE9E-49A36B55D885}" presName="ThreeNodes_3" presStyleLbl="node1" presStyleIdx="2" presStyleCnt="3">
        <dgm:presLayoutVars>
          <dgm:bulletEnabled val="1"/>
        </dgm:presLayoutVars>
      </dgm:prSet>
      <dgm:spPr/>
      <dgm:t>
        <a:bodyPr/>
        <a:lstStyle/>
        <a:p>
          <a:endParaRPr lang="en-GB"/>
        </a:p>
      </dgm:t>
    </dgm:pt>
    <dgm:pt modelId="{F2492BCA-64B6-42D2-BD84-6AA1D87DF05F}" type="pres">
      <dgm:prSet presAssocID="{73ADD905-0A9B-49C6-BE9E-49A36B55D885}" presName="ThreeConn_1-2" presStyleLbl="fgAccFollowNode1" presStyleIdx="0" presStyleCnt="2">
        <dgm:presLayoutVars>
          <dgm:bulletEnabled val="1"/>
        </dgm:presLayoutVars>
      </dgm:prSet>
      <dgm:spPr/>
      <dgm:t>
        <a:bodyPr/>
        <a:lstStyle/>
        <a:p>
          <a:endParaRPr lang="en-GB"/>
        </a:p>
      </dgm:t>
    </dgm:pt>
    <dgm:pt modelId="{CE223183-5C7D-4D69-9766-E1BB60D94698}" type="pres">
      <dgm:prSet presAssocID="{73ADD905-0A9B-49C6-BE9E-49A36B55D885}" presName="ThreeConn_2-3" presStyleLbl="fgAccFollowNode1" presStyleIdx="1" presStyleCnt="2">
        <dgm:presLayoutVars>
          <dgm:bulletEnabled val="1"/>
        </dgm:presLayoutVars>
      </dgm:prSet>
      <dgm:spPr/>
      <dgm:t>
        <a:bodyPr/>
        <a:lstStyle/>
        <a:p>
          <a:endParaRPr lang="en-GB"/>
        </a:p>
      </dgm:t>
    </dgm:pt>
    <dgm:pt modelId="{B7F44B42-DBEB-4BCC-90D3-BE39284180B1}" type="pres">
      <dgm:prSet presAssocID="{73ADD905-0A9B-49C6-BE9E-49A36B55D885}" presName="ThreeNodes_1_text" presStyleLbl="node1" presStyleIdx="2" presStyleCnt="3">
        <dgm:presLayoutVars>
          <dgm:bulletEnabled val="1"/>
        </dgm:presLayoutVars>
      </dgm:prSet>
      <dgm:spPr/>
      <dgm:t>
        <a:bodyPr/>
        <a:lstStyle/>
        <a:p>
          <a:endParaRPr lang="en-GB"/>
        </a:p>
      </dgm:t>
    </dgm:pt>
    <dgm:pt modelId="{E9CE4257-6F73-4C02-8A81-6C49DE3F0DB3}" type="pres">
      <dgm:prSet presAssocID="{73ADD905-0A9B-49C6-BE9E-49A36B55D885}" presName="ThreeNodes_2_text" presStyleLbl="node1" presStyleIdx="2" presStyleCnt="3">
        <dgm:presLayoutVars>
          <dgm:bulletEnabled val="1"/>
        </dgm:presLayoutVars>
      </dgm:prSet>
      <dgm:spPr/>
      <dgm:t>
        <a:bodyPr/>
        <a:lstStyle/>
        <a:p>
          <a:endParaRPr lang="en-GB"/>
        </a:p>
      </dgm:t>
    </dgm:pt>
    <dgm:pt modelId="{A99DC676-9DE3-49B9-8ECC-A0EE7ECB64FA}" type="pres">
      <dgm:prSet presAssocID="{73ADD905-0A9B-49C6-BE9E-49A36B55D885}" presName="ThreeNodes_3_text" presStyleLbl="node1" presStyleIdx="2" presStyleCnt="3">
        <dgm:presLayoutVars>
          <dgm:bulletEnabled val="1"/>
        </dgm:presLayoutVars>
      </dgm:prSet>
      <dgm:spPr/>
      <dgm:t>
        <a:bodyPr/>
        <a:lstStyle/>
        <a:p>
          <a:endParaRPr lang="en-GB"/>
        </a:p>
      </dgm:t>
    </dgm:pt>
  </dgm:ptLst>
  <dgm:cxnLst>
    <dgm:cxn modelId="{B7D70E43-62DC-4F2F-993E-7B49AE88160D}" srcId="{1B4F7C66-3185-4ACE-8B72-FE858EA23110}" destId="{D3E23778-B261-4581-9331-922D316F443D}" srcOrd="0" destOrd="0" parTransId="{F71D5AF0-1FD4-44DC-A599-9D7E6F0E1F4E}" sibTransId="{668DC1A0-ACB4-436C-AE77-6214046B057A}"/>
    <dgm:cxn modelId="{1BDCE89D-6505-4A06-AB73-D92E8C4A46D3}" srcId="{C656CD54-72B3-486E-877E-8BC59E887C53}" destId="{AE34D75C-BEF6-4DA8-9E95-3E3CF0093098}" srcOrd="0" destOrd="0" parTransId="{C6860C47-2B68-4AF9-BA6D-EEE11539434F}" sibTransId="{2C95ED05-88D4-46D4-8926-64C800D9AB63}"/>
    <dgm:cxn modelId="{CCD83292-D237-49A6-9887-3C1722D6DB5F}" type="presOf" srcId="{C656CD54-72B3-486E-877E-8BC59E887C53}" destId="{B7F44B42-DBEB-4BCC-90D3-BE39284180B1}" srcOrd="1" destOrd="0" presId="urn:microsoft.com/office/officeart/2005/8/layout/vProcess5"/>
    <dgm:cxn modelId="{4F68B49C-B2E3-46E1-A715-2B4C173381D9}" type="presOf" srcId="{2008506F-15C8-41DD-B041-402054A4B92E}" destId="{A99DC676-9DE3-49B9-8ECC-A0EE7ECB64FA}" srcOrd="1" destOrd="3" presId="urn:microsoft.com/office/officeart/2005/8/layout/vProcess5"/>
    <dgm:cxn modelId="{CC3EA80C-1E43-4D9C-B898-7366275AED6B}" type="presOf" srcId="{D86FB40D-D6AF-4422-8020-88C6C3587EC5}" destId="{A99DC676-9DE3-49B9-8ECC-A0EE7ECB64FA}" srcOrd="1" destOrd="2" presId="urn:microsoft.com/office/officeart/2005/8/layout/vProcess5"/>
    <dgm:cxn modelId="{23A27895-AFEF-4115-9217-5021020B011F}" srcId="{1B4F7C66-3185-4ACE-8B72-FE858EA23110}" destId="{D86FB40D-D6AF-4422-8020-88C6C3587EC5}" srcOrd="1" destOrd="0" parTransId="{54B568A2-B6B7-4090-A0BB-77585FC89F69}" sibTransId="{6E98DD2A-6210-44B3-BF12-8D5CB8614576}"/>
    <dgm:cxn modelId="{37EA3DAE-E6C8-4208-BB0D-F03C0305F30D}" type="presOf" srcId="{73ADD905-0A9B-49C6-BE9E-49A36B55D885}" destId="{60F8D2C8-825A-4597-8B1F-7EE8CFE921DC}" srcOrd="0" destOrd="0" presId="urn:microsoft.com/office/officeart/2005/8/layout/vProcess5"/>
    <dgm:cxn modelId="{7784EC6B-641F-49B9-9B16-910DEE5C7CD4}" type="presOf" srcId="{16DF051B-9A4D-4E3E-9AC6-94FA1E9F194E}" destId="{B8AAB729-1DD0-43D6-9093-35E424C5E4B0}" srcOrd="0" destOrd="1" presId="urn:microsoft.com/office/officeart/2005/8/layout/vProcess5"/>
    <dgm:cxn modelId="{5339B066-5241-4641-8C8F-DF1D5D87E85C}" type="presOf" srcId="{38C9ED0E-1FE5-444C-98C6-3343C4DFBE35}" destId="{B7F44B42-DBEB-4BCC-90D3-BE39284180B1}" srcOrd="1" destOrd="2" presId="urn:microsoft.com/office/officeart/2005/8/layout/vProcess5"/>
    <dgm:cxn modelId="{DDBC1E2E-008E-4F42-B90E-B06AFB8BFDB1}" type="presOf" srcId="{F133457C-6928-426E-91A3-E322B8EF568A}" destId="{B7F44B42-DBEB-4BCC-90D3-BE39284180B1}" srcOrd="1" destOrd="3" presId="urn:microsoft.com/office/officeart/2005/8/layout/vProcess5"/>
    <dgm:cxn modelId="{D9C837E8-8A84-4074-94EC-99331A5C6C7E}" srcId="{16DF051B-9A4D-4E3E-9AC6-94FA1E9F194E}" destId="{C9A48156-A24D-41E6-9A4F-02C4F1DA38F6}" srcOrd="1" destOrd="0" parTransId="{7F7F00F3-348A-42D9-8BEB-AD364D2F82FB}" sibTransId="{4A54A4BB-CB72-47CD-B596-DCCED0804229}"/>
    <dgm:cxn modelId="{4FFB3784-8F64-4B8E-9245-D65F0C4BF743}" type="presOf" srcId="{2008506F-15C8-41DD-B041-402054A4B92E}" destId="{EA8BA254-4C48-4C4A-9082-DD76FE0D8FB8}" srcOrd="0" destOrd="3" presId="urn:microsoft.com/office/officeart/2005/8/layout/vProcess5"/>
    <dgm:cxn modelId="{24D28CA0-0348-4EE9-8A3A-32B79C87DFA4}" type="presOf" srcId="{D86FB40D-D6AF-4422-8020-88C6C3587EC5}" destId="{EA8BA254-4C48-4C4A-9082-DD76FE0D8FB8}" srcOrd="0" destOrd="2" presId="urn:microsoft.com/office/officeart/2005/8/layout/vProcess5"/>
    <dgm:cxn modelId="{7F55B20F-10F1-4BD4-A477-6550760F234D}" type="presOf" srcId="{B67B4F36-91F0-4E78-A618-9AF763D483BE}" destId="{B8AAB729-1DD0-43D6-9093-35E424C5E4B0}" srcOrd="0" destOrd="2" presId="urn:microsoft.com/office/officeart/2005/8/layout/vProcess5"/>
    <dgm:cxn modelId="{CF17B693-F9B6-4DB0-85F3-222A8F714FD1}" type="presOf" srcId="{D3E23778-B261-4581-9331-922D316F443D}" destId="{EA8BA254-4C48-4C4A-9082-DD76FE0D8FB8}" srcOrd="0" destOrd="1" presId="urn:microsoft.com/office/officeart/2005/8/layout/vProcess5"/>
    <dgm:cxn modelId="{E76B373F-3CA9-438C-B3AA-8193600A9FDE}" type="presOf" srcId="{C72261AA-0975-4CCC-8676-0C57E4FCD305}" destId="{F2492BCA-64B6-42D2-BD84-6AA1D87DF05F}" srcOrd="0" destOrd="0" presId="urn:microsoft.com/office/officeart/2005/8/layout/vProcess5"/>
    <dgm:cxn modelId="{963B9F08-9855-472F-B950-B2CDA7305F85}" type="presOf" srcId="{C9A48156-A24D-41E6-9A4F-02C4F1DA38F6}" destId="{B8AAB729-1DD0-43D6-9093-35E424C5E4B0}" srcOrd="0" destOrd="3" presId="urn:microsoft.com/office/officeart/2005/8/layout/vProcess5"/>
    <dgm:cxn modelId="{9F86B0EB-A3CD-449E-90AF-C15F7261372B}" type="presOf" srcId="{38C9ED0E-1FE5-444C-98C6-3343C4DFBE35}" destId="{0B845627-E51E-4B91-AE43-46D5EF888A9C}" srcOrd="0" destOrd="2" presId="urn:microsoft.com/office/officeart/2005/8/layout/vProcess5"/>
    <dgm:cxn modelId="{22457541-4A6A-4AC3-991D-8F0CB3B90836}" type="presOf" srcId="{B67B4F36-91F0-4E78-A618-9AF763D483BE}" destId="{E9CE4257-6F73-4C02-8A81-6C49DE3F0DB3}" srcOrd="1" destOrd="2" presId="urn:microsoft.com/office/officeart/2005/8/layout/vProcess5"/>
    <dgm:cxn modelId="{2AC807B0-E9BF-4CC7-B390-895FB677BFCC}" type="presOf" srcId="{C656CD54-72B3-486E-877E-8BC59E887C53}" destId="{0B845627-E51E-4B91-AE43-46D5EF888A9C}" srcOrd="0" destOrd="0" presId="urn:microsoft.com/office/officeart/2005/8/layout/vProcess5"/>
    <dgm:cxn modelId="{E59591A7-4192-4235-8A3B-DC13FACB256D}" type="presOf" srcId="{C9A48156-A24D-41E6-9A4F-02C4F1DA38F6}" destId="{E9CE4257-6F73-4C02-8A81-6C49DE3F0DB3}" srcOrd="1" destOrd="3" presId="urn:microsoft.com/office/officeart/2005/8/layout/vProcess5"/>
    <dgm:cxn modelId="{8637BAE0-F853-4C42-954F-1C672841EC7D}" srcId="{C656CD54-72B3-486E-877E-8BC59E887C53}" destId="{38C9ED0E-1FE5-444C-98C6-3343C4DFBE35}" srcOrd="1" destOrd="0" parTransId="{6B8F82E0-5831-4048-94FD-02193E4B24DD}" sibTransId="{FCBF6B5C-C6AB-49FF-A801-0F8AD174E775}"/>
    <dgm:cxn modelId="{53DAC36B-000F-4D32-9C88-ED99D566F1E8}" srcId="{73ADD905-0A9B-49C6-BE9E-49A36B55D885}" destId="{1B4F7C66-3185-4ACE-8B72-FE858EA23110}" srcOrd="2" destOrd="0" parTransId="{BA6A2735-3C6B-43AD-9BBA-AD6D46CB9283}" sibTransId="{EDCB4BF8-7C0A-4E81-B18B-8A570A4674C6}"/>
    <dgm:cxn modelId="{3EDC85DE-D4FC-43BC-ABCE-49CE2F1094DE}" type="presOf" srcId="{B3AED58F-38B1-46DF-85CC-39E351A4EDB6}" destId="{CE223183-5C7D-4D69-9766-E1BB60D94698}" srcOrd="0" destOrd="0" presId="urn:microsoft.com/office/officeart/2005/8/layout/vProcess5"/>
    <dgm:cxn modelId="{159F6E97-532B-407C-8BB6-4A7188E94D1D}" type="presOf" srcId="{1B4F7C66-3185-4ACE-8B72-FE858EA23110}" destId="{A99DC676-9DE3-49B9-8ECC-A0EE7ECB64FA}" srcOrd="1" destOrd="0" presId="urn:microsoft.com/office/officeart/2005/8/layout/vProcess5"/>
    <dgm:cxn modelId="{8E7A8F86-C5E1-4AA0-84C7-C23E1591F00B}" srcId="{16DF051B-9A4D-4E3E-9AC6-94FA1E9F194E}" destId="{B67B4F36-91F0-4E78-A618-9AF763D483BE}" srcOrd="0" destOrd="0" parTransId="{DF0DCAE5-C8F6-43F9-9DAE-86E7D8310EA9}" sibTransId="{E088D95D-0CB7-4716-BC80-032B63E8E54D}"/>
    <dgm:cxn modelId="{2B9D5D2A-54FF-4ECD-A1D3-D461018F68C7}" type="presOf" srcId="{AE34D75C-BEF6-4DA8-9E95-3E3CF0093098}" destId="{0B845627-E51E-4B91-AE43-46D5EF888A9C}" srcOrd="0" destOrd="1" presId="urn:microsoft.com/office/officeart/2005/8/layout/vProcess5"/>
    <dgm:cxn modelId="{B2611F63-4785-44A8-A7F4-BB4FA6DCD149}" srcId="{73ADD905-0A9B-49C6-BE9E-49A36B55D885}" destId="{C656CD54-72B3-486E-877E-8BC59E887C53}" srcOrd="0" destOrd="0" parTransId="{E906A6B8-D369-4EEA-AC09-2D36F80BD6CE}" sibTransId="{C72261AA-0975-4CCC-8676-0C57E4FCD305}"/>
    <dgm:cxn modelId="{FF154914-2DB2-4D13-9CA7-2842B1A8636C}" type="presOf" srcId="{16DF051B-9A4D-4E3E-9AC6-94FA1E9F194E}" destId="{E9CE4257-6F73-4C02-8A81-6C49DE3F0DB3}" srcOrd="1" destOrd="1" presId="urn:microsoft.com/office/officeart/2005/8/layout/vProcess5"/>
    <dgm:cxn modelId="{11EAD0D1-BD51-411A-8BB5-E642EDC33A3F}" type="presOf" srcId="{36435859-1ECD-490E-A112-2481AD20B112}" destId="{E9CE4257-6F73-4C02-8A81-6C49DE3F0DB3}" srcOrd="1" destOrd="0" presId="urn:microsoft.com/office/officeart/2005/8/layout/vProcess5"/>
    <dgm:cxn modelId="{6A8B3A98-D99D-43FB-B083-DF4DDC1AD96A}" type="presOf" srcId="{D3E23778-B261-4581-9331-922D316F443D}" destId="{A99DC676-9DE3-49B9-8ECC-A0EE7ECB64FA}" srcOrd="1" destOrd="1" presId="urn:microsoft.com/office/officeart/2005/8/layout/vProcess5"/>
    <dgm:cxn modelId="{9F3F4D2A-5D1A-4E5F-884C-BA8C73366A6A}" srcId="{36435859-1ECD-490E-A112-2481AD20B112}" destId="{16DF051B-9A4D-4E3E-9AC6-94FA1E9F194E}" srcOrd="0" destOrd="0" parTransId="{A98E1269-C5A3-4CB9-B3A1-C2007711113F}" sibTransId="{777C1549-B9C1-424A-B6BC-3F5D1C94F81F}"/>
    <dgm:cxn modelId="{EB75EC43-CA61-4890-BD5A-3E302347A261}" type="presOf" srcId="{1B4F7C66-3185-4ACE-8B72-FE858EA23110}" destId="{EA8BA254-4C48-4C4A-9082-DD76FE0D8FB8}" srcOrd="0" destOrd="0" presId="urn:microsoft.com/office/officeart/2005/8/layout/vProcess5"/>
    <dgm:cxn modelId="{013C51AB-5A59-40D2-9152-2657B166C46E}" type="presOf" srcId="{AE34D75C-BEF6-4DA8-9E95-3E3CF0093098}" destId="{B7F44B42-DBEB-4BCC-90D3-BE39284180B1}" srcOrd="1" destOrd="1" presId="urn:microsoft.com/office/officeart/2005/8/layout/vProcess5"/>
    <dgm:cxn modelId="{B54DF7E0-7DA4-4C61-A52A-6C3DB6B4043F}" type="presOf" srcId="{36435859-1ECD-490E-A112-2481AD20B112}" destId="{B8AAB729-1DD0-43D6-9093-35E424C5E4B0}" srcOrd="0" destOrd="0" presId="urn:microsoft.com/office/officeart/2005/8/layout/vProcess5"/>
    <dgm:cxn modelId="{08B821B7-8607-49CE-A523-92275C4EB87E}" srcId="{1B4F7C66-3185-4ACE-8B72-FE858EA23110}" destId="{2008506F-15C8-41DD-B041-402054A4B92E}" srcOrd="2" destOrd="0" parTransId="{9F41C0E2-853D-4D17-B29E-7C8A857DCFDC}" sibTransId="{426A9064-4D16-4FE7-AC53-9DC5F0C5BB42}"/>
    <dgm:cxn modelId="{FFF86044-C35E-43D0-AEF0-16B2911B49F4}" type="presOf" srcId="{F133457C-6928-426E-91A3-E322B8EF568A}" destId="{0B845627-E51E-4B91-AE43-46D5EF888A9C}" srcOrd="0" destOrd="3" presId="urn:microsoft.com/office/officeart/2005/8/layout/vProcess5"/>
    <dgm:cxn modelId="{D8DD08ED-5772-486E-91C8-DDD323CDA6F9}" srcId="{73ADD905-0A9B-49C6-BE9E-49A36B55D885}" destId="{36435859-1ECD-490E-A112-2481AD20B112}" srcOrd="1" destOrd="0" parTransId="{3D45BFF4-B425-45AC-86A3-5A3DCA96ECF9}" sibTransId="{B3AED58F-38B1-46DF-85CC-39E351A4EDB6}"/>
    <dgm:cxn modelId="{632C7A1A-3550-4D84-84F2-D3B7D1D41633}" srcId="{C656CD54-72B3-486E-877E-8BC59E887C53}" destId="{F133457C-6928-426E-91A3-E322B8EF568A}" srcOrd="2" destOrd="0" parTransId="{188AE699-3FAB-4B25-973C-DBDE4F47F2E8}" sibTransId="{D7D609EA-8502-4906-A542-CB9F6FBED3B8}"/>
    <dgm:cxn modelId="{CF97A632-F169-45FE-8B76-390E5FA90908}" type="presParOf" srcId="{60F8D2C8-825A-4597-8B1F-7EE8CFE921DC}" destId="{07C97128-6F57-40FE-AA21-C9445E5C085D}" srcOrd="0" destOrd="0" presId="urn:microsoft.com/office/officeart/2005/8/layout/vProcess5"/>
    <dgm:cxn modelId="{2E34DADF-4C87-4AC5-97E3-BD577DA1B96F}" type="presParOf" srcId="{60F8D2C8-825A-4597-8B1F-7EE8CFE921DC}" destId="{0B845627-E51E-4B91-AE43-46D5EF888A9C}" srcOrd="1" destOrd="0" presId="urn:microsoft.com/office/officeart/2005/8/layout/vProcess5"/>
    <dgm:cxn modelId="{FDEA6A2C-1681-43A6-837E-BC03AEDAC57D}" type="presParOf" srcId="{60F8D2C8-825A-4597-8B1F-7EE8CFE921DC}" destId="{B8AAB729-1DD0-43D6-9093-35E424C5E4B0}" srcOrd="2" destOrd="0" presId="urn:microsoft.com/office/officeart/2005/8/layout/vProcess5"/>
    <dgm:cxn modelId="{F703984B-83AC-49EE-8B56-E3FF5DBF322D}" type="presParOf" srcId="{60F8D2C8-825A-4597-8B1F-7EE8CFE921DC}" destId="{EA8BA254-4C48-4C4A-9082-DD76FE0D8FB8}" srcOrd="3" destOrd="0" presId="urn:microsoft.com/office/officeart/2005/8/layout/vProcess5"/>
    <dgm:cxn modelId="{9D7B7EDC-7835-414D-B6D5-81860AC6132B}" type="presParOf" srcId="{60F8D2C8-825A-4597-8B1F-7EE8CFE921DC}" destId="{F2492BCA-64B6-42D2-BD84-6AA1D87DF05F}" srcOrd="4" destOrd="0" presId="urn:microsoft.com/office/officeart/2005/8/layout/vProcess5"/>
    <dgm:cxn modelId="{4B8220AC-60FC-4DB9-AAD2-8EA65DB6226F}" type="presParOf" srcId="{60F8D2C8-825A-4597-8B1F-7EE8CFE921DC}" destId="{CE223183-5C7D-4D69-9766-E1BB60D94698}" srcOrd="5" destOrd="0" presId="urn:microsoft.com/office/officeart/2005/8/layout/vProcess5"/>
    <dgm:cxn modelId="{86E52E83-3982-48BC-A276-6BB866540104}" type="presParOf" srcId="{60F8D2C8-825A-4597-8B1F-7EE8CFE921DC}" destId="{B7F44B42-DBEB-4BCC-90D3-BE39284180B1}" srcOrd="6" destOrd="0" presId="urn:microsoft.com/office/officeart/2005/8/layout/vProcess5"/>
    <dgm:cxn modelId="{C9FE68BB-D3B9-4EED-B66D-2E2847FC0B8F}" type="presParOf" srcId="{60F8D2C8-825A-4597-8B1F-7EE8CFE921DC}" destId="{E9CE4257-6F73-4C02-8A81-6C49DE3F0DB3}" srcOrd="7" destOrd="0" presId="urn:microsoft.com/office/officeart/2005/8/layout/vProcess5"/>
    <dgm:cxn modelId="{CC3FF50C-5109-4F18-A697-2133D6576D97}" type="presParOf" srcId="{60F8D2C8-825A-4597-8B1F-7EE8CFE921DC}" destId="{A99DC676-9DE3-49B9-8ECC-A0EE7ECB64F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ADD905-0A9B-49C6-BE9E-49A36B55D885}"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C656CD54-72B3-486E-877E-8BC59E887C53}">
      <dgm:prSet phldrT="[Text]"/>
      <dgm:spPr/>
      <dgm:t>
        <a:bodyPr/>
        <a:lstStyle/>
        <a:p>
          <a:r>
            <a:rPr lang="en-GB" dirty="0" smtClean="0"/>
            <a:t>The Patient and Carer Perspective</a:t>
          </a:r>
          <a:endParaRPr lang="en-GB" dirty="0"/>
        </a:p>
      </dgm:t>
    </dgm:pt>
    <dgm:pt modelId="{E906A6B8-D369-4EEA-AC09-2D36F80BD6CE}" type="parTrans" cxnId="{B2611F63-4785-44A8-A7F4-BB4FA6DCD149}">
      <dgm:prSet/>
      <dgm:spPr/>
      <dgm:t>
        <a:bodyPr/>
        <a:lstStyle/>
        <a:p>
          <a:endParaRPr lang="en-GB"/>
        </a:p>
      </dgm:t>
    </dgm:pt>
    <dgm:pt modelId="{C72261AA-0975-4CCC-8676-0C57E4FCD305}" type="sibTrans" cxnId="{B2611F63-4785-44A8-A7F4-BB4FA6DCD149}">
      <dgm:prSet/>
      <dgm:spPr/>
      <dgm:t>
        <a:bodyPr/>
        <a:lstStyle/>
        <a:p>
          <a:endParaRPr lang="en-GB"/>
        </a:p>
      </dgm:t>
    </dgm:pt>
    <dgm:pt modelId="{1B4F7C66-3185-4ACE-8B72-FE858EA23110}">
      <dgm:prSet phldrT="[Text]"/>
      <dgm:spPr/>
      <dgm:t>
        <a:bodyPr/>
        <a:lstStyle/>
        <a:p>
          <a:r>
            <a:rPr lang="en-GB" dirty="0" smtClean="0"/>
            <a:t>Identification of requirements for the new system</a:t>
          </a:r>
          <a:endParaRPr lang="en-GB" dirty="0"/>
        </a:p>
      </dgm:t>
    </dgm:pt>
    <dgm:pt modelId="{BA6A2735-3C6B-43AD-9BBA-AD6D46CB9283}" type="parTrans" cxnId="{53DAC36B-000F-4D32-9C88-ED99D566F1E8}">
      <dgm:prSet/>
      <dgm:spPr/>
      <dgm:t>
        <a:bodyPr/>
        <a:lstStyle/>
        <a:p>
          <a:endParaRPr lang="en-GB"/>
        </a:p>
      </dgm:t>
    </dgm:pt>
    <dgm:pt modelId="{EDCB4BF8-7C0A-4E81-B18B-8A570A4674C6}" type="sibTrans" cxnId="{53DAC36B-000F-4D32-9C88-ED99D566F1E8}">
      <dgm:prSet/>
      <dgm:spPr/>
      <dgm:t>
        <a:bodyPr/>
        <a:lstStyle/>
        <a:p>
          <a:endParaRPr lang="en-GB"/>
        </a:p>
      </dgm:t>
    </dgm:pt>
    <dgm:pt modelId="{AE34D75C-BEF6-4DA8-9E95-3E3CF0093098}">
      <dgm:prSet phldrT="[Text]"/>
      <dgm:spPr/>
      <dgm:t>
        <a:bodyPr/>
        <a:lstStyle/>
        <a:p>
          <a:r>
            <a:rPr lang="en-GB" dirty="0" smtClean="0"/>
            <a:t>A workshop for patients and carers only</a:t>
          </a:r>
          <a:endParaRPr lang="en-GB" dirty="0"/>
        </a:p>
      </dgm:t>
    </dgm:pt>
    <dgm:pt modelId="{C6860C47-2B68-4AF9-BA6D-EEE11539434F}" type="parTrans" cxnId="{1BDCE89D-6505-4A06-AB73-D92E8C4A46D3}">
      <dgm:prSet/>
      <dgm:spPr/>
      <dgm:t>
        <a:bodyPr/>
        <a:lstStyle/>
        <a:p>
          <a:endParaRPr lang="en-GB"/>
        </a:p>
      </dgm:t>
    </dgm:pt>
    <dgm:pt modelId="{2C95ED05-88D4-46D4-8926-64C800D9AB63}" type="sibTrans" cxnId="{1BDCE89D-6505-4A06-AB73-D92E8C4A46D3}">
      <dgm:prSet/>
      <dgm:spPr/>
      <dgm:t>
        <a:bodyPr/>
        <a:lstStyle/>
        <a:p>
          <a:endParaRPr lang="en-GB"/>
        </a:p>
      </dgm:t>
    </dgm:pt>
    <dgm:pt modelId="{38C9ED0E-1FE5-444C-98C6-3343C4DFBE35}">
      <dgm:prSet phldrT="[Text]"/>
      <dgm:spPr/>
      <dgm:t>
        <a:bodyPr/>
        <a:lstStyle/>
        <a:p>
          <a:r>
            <a:rPr lang="en-GB" dirty="0" smtClean="0"/>
            <a:t>Identifying their needs and wants from the system</a:t>
          </a:r>
          <a:endParaRPr lang="en-GB" dirty="0"/>
        </a:p>
      </dgm:t>
    </dgm:pt>
    <dgm:pt modelId="{6B8F82E0-5831-4048-94FD-02193E4B24DD}" type="parTrans" cxnId="{8637BAE0-F853-4C42-954F-1C672841EC7D}">
      <dgm:prSet/>
      <dgm:spPr/>
      <dgm:t>
        <a:bodyPr/>
        <a:lstStyle/>
        <a:p>
          <a:endParaRPr lang="en-GB"/>
        </a:p>
      </dgm:t>
    </dgm:pt>
    <dgm:pt modelId="{FCBF6B5C-C6AB-49FF-A801-0F8AD174E775}" type="sibTrans" cxnId="{8637BAE0-F853-4C42-954F-1C672841EC7D}">
      <dgm:prSet/>
      <dgm:spPr/>
      <dgm:t>
        <a:bodyPr/>
        <a:lstStyle/>
        <a:p>
          <a:endParaRPr lang="en-GB"/>
        </a:p>
      </dgm:t>
    </dgm:pt>
    <dgm:pt modelId="{F133457C-6928-426E-91A3-E322B8EF568A}">
      <dgm:prSet phldrT="[Text]"/>
      <dgm:spPr/>
      <dgm:t>
        <a:bodyPr/>
        <a:lstStyle/>
        <a:p>
          <a:r>
            <a:rPr lang="en-GB" dirty="0" smtClean="0"/>
            <a:t>Giving them a voice in what is largely considered to be a “clinical” resource</a:t>
          </a:r>
          <a:endParaRPr lang="en-GB" dirty="0"/>
        </a:p>
      </dgm:t>
    </dgm:pt>
    <dgm:pt modelId="{188AE699-3FAB-4B25-973C-DBDE4F47F2E8}" type="parTrans" cxnId="{632C7A1A-3550-4D84-84F2-D3B7D1D41633}">
      <dgm:prSet/>
      <dgm:spPr/>
      <dgm:t>
        <a:bodyPr/>
        <a:lstStyle/>
        <a:p>
          <a:endParaRPr lang="en-GB"/>
        </a:p>
      </dgm:t>
    </dgm:pt>
    <dgm:pt modelId="{D7D609EA-8502-4906-A542-CB9F6FBED3B8}" type="sibTrans" cxnId="{632C7A1A-3550-4D84-84F2-D3B7D1D41633}">
      <dgm:prSet/>
      <dgm:spPr/>
      <dgm:t>
        <a:bodyPr/>
        <a:lstStyle/>
        <a:p>
          <a:endParaRPr lang="en-GB"/>
        </a:p>
      </dgm:t>
    </dgm:pt>
    <dgm:pt modelId="{36435859-1ECD-490E-A112-2481AD20B112}">
      <dgm:prSet phldrT="[Text]"/>
      <dgm:spPr/>
      <dgm:t>
        <a:bodyPr/>
        <a:lstStyle/>
        <a:p>
          <a:r>
            <a:rPr lang="en-GB" dirty="0" smtClean="0"/>
            <a:t>User Workshops</a:t>
          </a:r>
          <a:endParaRPr lang="en-GB" dirty="0"/>
        </a:p>
      </dgm:t>
    </dgm:pt>
    <dgm:pt modelId="{3D45BFF4-B425-45AC-86A3-5A3DCA96ECF9}" type="parTrans" cxnId="{D8DD08ED-5772-486E-91C8-DDD323CDA6F9}">
      <dgm:prSet/>
      <dgm:spPr/>
      <dgm:t>
        <a:bodyPr/>
        <a:lstStyle/>
        <a:p>
          <a:endParaRPr lang="en-GB"/>
        </a:p>
      </dgm:t>
    </dgm:pt>
    <dgm:pt modelId="{B3AED58F-38B1-46DF-85CC-39E351A4EDB6}" type="sibTrans" cxnId="{D8DD08ED-5772-486E-91C8-DDD323CDA6F9}">
      <dgm:prSet/>
      <dgm:spPr/>
      <dgm:t>
        <a:bodyPr/>
        <a:lstStyle/>
        <a:p>
          <a:endParaRPr lang="en-GB"/>
        </a:p>
      </dgm:t>
    </dgm:pt>
    <dgm:pt modelId="{663E79BA-BB15-493D-9FB8-63A3C1612201}">
      <dgm:prSet phldrT="[Text]"/>
      <dgm:spPr/>
      <dgm:t>
        <a:bodyPr/>
        <a:lstStyle/>
        <a:p>
          <a:r>
            <a:rPr lang="en-GB" dirty="0" smtClean="0"/>
            <a:t>Presented through the lens of the stated patient perspective</a:t>
          </a:r>
          <a:endParaRPr lang="en-GB" dirty="0"/>
        </a:p>
      </dgm:t>
    </dgm:pt>
    <dgm:pt modelId="{A86D1A86-7C8A-4E08-8017-8EFACC221B78}" type="parTrans" cxnId="{698D39EF-255C-47E7-9B11-6C950F855926}">
      <dgm:prSet/>
      <dgm:spPr/>
      <dgm:t>
        <a:bodyPr/>
        <a:lstStyle/>
        <a:p>
          <a:endParaRPr lang="en-GB"/>
        </a:p>
      </dgm:t>
    </dgm:pt>
    <dgm:pt modelId="{0B15E2B8-C5E0-4671-8D2B-E652EB28183E}" type="sibTrans" cxnId="{698D39EF-255C-47E7-9B11-6C950F855926}">
      <dgm:prSet/>
      <dgm:spPr/>
      <dgm:t>
        <a:bodyPr/>
        <a:lstStyle/>
        <a:p>
          <a:endParaRPr lang="en-GB"/>
        </a:p>
      </dgm:t>
    </dgm:pt>
    <dgm:pt modelId="{46FB2EDF-E683-42CB-8902-748F6D0B5E5E}">
      <dgm:prSet phldrT="[Text]"/>
      <dgm:spPr/>
      <dgm:t>
        <a:bodyPr/>
        <a:lstStyle/>
        <a:p>
          <a:r>
            <a:rPr lang="en-GB" dirty="0" smtClean="0"/>
            <a:t>Addressing issues such as risks, barriers, ideals and supportive actions</a:t>
          </a:r>
          <a:endParaRPr lang="en-GB" dirty="0"/>
        </a:p>
      </dgm:t>
    </dgm:pt>
    <dgm:pt modelId="{61C93A6E-0CB4-44C0-982A-30419DE171B5}" type="parTrans" cxnId="{5259F401-0A98-433D-9792-665674F0658A}">
      <dgm:prSet/>
      <dgm:spPr/>
      <dgm:t>
        <a:bodyPr/>
        <a:lstStyle/>
        <a:p>
          <a:endParaRPr lang="en-GB"/>
        </a:p>
      </dgm:t>
    </dgm:pt>
    <dgm:pt modelId="{0B4C5743-11A9-4910-B311-5B08D76F03CB}" type="sibTrans" cxnId="{5259F401-0A98-433D-9792-665674F0658A}">
      <dgm:prSet/>
      <dgm:spPr/>
      <dgm:t>
        <a:bodyPr/>
        <a:lstStyle/>
        <a:p>
          <a:endParaRPr lang="en-GB"/>
        </a:p>
      </dgm:t>
    </dgm:pt>
    <dgm:pt modelId="{B8AF0554-0851-4CFA-B885-67506A230CEB}">
      <dgm:prSet phldrT="[Text]"/>
      <dgm:spPr/>
      <dgm:t>
        <a:bodyPr/>
        <a:lstStyle/>
        <a:p>
          <a:r>
            <a:rPr lang="en-GB" dirty="0" smtClean="0"/>
            <a:t>Agreeing user needs in the light of the information gathered to date</a:t>
          </a:r>
          <a:endParaRPr lang="en-GB" dirty="0"/>
        </a:p>
      </dgm:t>
    </dgm:pt>
    <dgm:pt modelId="{9B0FA0D8-FD3E-4358-AC4C-8282A511E0BD}" type="parTrans" cxnId="{05D11965-08EA-4EE5-8810-68802364B040}">
      <dgm:prSet/>
      <dgm:spPr/>
      <dgm:t>
        <a:bodyPr/>
        <a:lstStyle/>
        <a:p>
          <a:endParaRPr lang="en-GB"/>
        </a:p>
      </dgm:t>
    </dgm:pt>
    <dgm:pt modelId="{2461377C-0D11-4280-8668-50801B0369D2}" type="sibTrans" cxnId="{05D11965-08EA-4EE5-8810-68802364B040}">
      <dgm:prSet/>
      <dgm:spPr/>
      <dgm:t>
        <a:bodyPr/>
        <a:lstStyle/>
        <a:p>
          <a:endParaRPr lang="en-GB"/>
        </a:p>
      </dgm:t>
    </dgm:pt>
    <dgm:pt modelId="{60F8D2C8-825A-4597-8B1F-7EE8CFE921DC}" type="pres">
      <dgm:prSet presAssocID="{73ADD905-0A9B-49C6-BE9E-49A36B55D885}" presName="outerComposite" presStyleCnt="0">
        <dgm:presLayoutVars>
          <dgm:chMax val="5"/>
          <dgm:dir/>
          <dgm:resizeHandles val="exact"/>
        </dgm:presLayoutVars>
      </dgm:prSet>
      <dgm:spPr/>
      <dgm:t>
        <a:bodyPr/>
        <a:lstStyle/>
        <a:p>
          <a:endParaRPr lang="en-GB"/>
        </a:p>
      </dgm:t>
    </dgm:pt>
    <dgm:pt modelId="{07C97128-6F57-40FE-AA21-C9445E5C085D}" type="pres">
      <dgm:prSet presAssocID="{73ADD905-0A9B-49C6-BE9E-49A36B55D885}" presName="dummyMaxCanvas" presStyleCnt="0">
        <dgm:presLayoutVars/>
      </dgm:prSet>
      <dgm:spPr/>
    </dgm:pt>
    <dgm:pt modelId="{0B845627-E51E-4B91-AE43-46D5EF888A9C}" type="pres">
      <dgm:prSet presAssocID="{73ADD905-0A9B-49C6-BE9E-49A36B55D885}" presName="ThreeNodes_1" presStyleLbl="node1" presStyleIdx="0" presStyleCnt="3" custScaleY="99715">
        <dgm:presLayoutVars>
          <dgm:bulletEnabled val="1"/>
        </dgm:presLayoutVars>
      </dgm:prSet>
      <dgm:spPr/>
      <dgm:t>
        <a:bodyPr/>
        <a:lstStyle/>
        <a:p>
          <a:endParaRPr lang="en-GB"/>
        </a:p>
      </dgm:t>
    </dgm:pt>
    <dgm:pt modelId="{B8AAB729-1DD0-43D6-9093-35E424C5E4B0}" type="pres">
      <dgm:prSet presAssocID="{73ADD905-0A9B-49C6-BE9E-49A36B55D885}" presName="ThreeNodes_2" presStyleLbl="node1" presStyleIdx="1" presStyleCnt="3">
        <dgm:presLayoutVars>
          <dgm:bulletEnabled val="1"/>
        </dgm:presLayoutVars>
      </dgm:prSet>
      <dgm:spPr/>
      <dgm:t>
        <a:bodyPr/>
        <a:lstStyle/>
        <a:p>
          <a:endParaRPr lang="en-GB"/>
        </a:p>
      </dgm:t>
    </dgm:pt>
    <dgm:pt modelId="{EA8BA254-4C48-4C4A-9082-DD76FE0D8FB8}" type="pres">
      <dgm:prSet presAssocID="{73ADD905-0A9B-49C6-BE9E-49A36B55D885}" presName="ThreeNodes_3" presStyleLbl="node1" presStyleIdx="2" presStyleCnt="3">
        <dgm:presLayoutVars>
          <dgm:bulletEnabled val="1"/>
        </dgm:presLayoutVars>
      </dgm:prSet>
      <dgm:spPr/>
      <dgm:t>
        <a:bodyPr/>
        <a:lstStyle/>
        <a:p>
          <a:endParaRPr lang="en-GB"/>
        </a:p>
      </dgm:t>
    </dgm:pt>
    <dgm:pt modelId="{F2492BCA-64B6-42D2-BD84-6AA1D87DF05F}" type="pres">
      <dgm:prSet presAssocID="{73ADD905-0A9B-49C6-BE9E-49A36B55D885}" presName="ThreeConn_1-2" presStyleLbl="fgAccFollowNode1" presStyleIdx="0" presStyleCnt="2">
        <dgm:presLayoutVars>
          <dgm:bulletEnabled val="1"/>
        </dgm:presLayoutVars>
      </dgm:prSet>
      <dgm:spPr/>
      <dgm:t>
        <a:bodyPr/>
        <a:lstStyle/>
        <a:p>
          <a:endParaRPr lang="en-GB"/>
        </a:p>
      </dgm:t>
    </dgm:pt>
    <dgm:pt modelId="{CE223183-5C7D-4D69-9766-E1BB60D94698}" type="pres">
      <dgm:prSet presAssocID="{73ADD905-0A9B-49C6-BE9E-49A36B55D885}" presName="ThreeConn_2-3" presStyleLbl="fgAccFollowNode1" presStyleIdx="1" presStyleCnt="2">
        <dgm:presLayoutVars>
          <dgm:bulletEnabled val="1"/>
        </dgm:presLayoutVars>
      </dgm:prSet>
      <dgm:spPr/>
      <dgm:t>
        <a:bodyPr/>
        <a:lstStyle/>
        <a:p>
          <a:endParaRPr lang="en-GB"/>
        </a:p>
      </dgm:t>
    </dgm:pt>
    <dgm:pt modelId="{B7F44B42-DBEB-4BCC-90D3-BE39284180B1}" type="pres">
      <dgm:prSet presAssocID="{73ADD905-0A9B-49C6-BE9E-49A36B55D885}" presName="ThreeNodes_1_text" presStyleLbl="node1" presStyleIdx="2" presStyleCnt="3">
        <dgm:presLayoutVars>
          <dgm:bulletEnabled val="1"/>
        </dgm:presLayoutVars>
      </dgm:prSet>
      <dgm:spPr/>
      <dgm:t>
        <a:bodyPr/>
        <a:lstStyle/>
        <a:p>
          <a:endParaRPr lang="en-GB"/>
        </a:p>
      </dgm:t>
    </dgm:pt>
    <dgm:pt modelId="{E9CE4257-6F73-4C02-8A81-6C49DE3F0DB3}" type="pres">
      <dgm:prSet presAssocID="{73ADD905-0A9B-49C6-BE9E-49A36B55D885}" presName="ThreeNodes_2_text" presStyleLbl="node1" presStyleIdx="2" presStyleCnt="3">
        <dgm:presLayoutVars>
          <dgm:bulletEnabled val="1"/>
        </dgm:presLayoutVars>
      </dgm:prSet>
      <dgm:spPr/>
      <dgm:t>
        <a:bodyPr/>
        <a:lstStyle/>
        <a:p>
          <a:endParaRPr lang="en-GB"/>
        </a:p>
      </dgm:t>
    </dgm:pt>
    <dgm:pt modelId="{A99DC676-9DE3-49B9-8ECC-A0EE7ECB64FA}" type="pres">
      <dgm:prSet presAssocID="{73ADD905-0A9B-49C6-BE9E-49A36B55D885}" presName="ThreeNodes_3_text" presStyleLbl="node1" presStyleIdx="2" presStyleCnt="3">
        <dgm:presLayoutVars>
          <dgm:bulletEnabled val="1"/>
        </dgm:presLayoutVars>
      </dgm:prSet>
      <dgm:spPr/>
      <dgm:t>
        <a:bodyPr/>
        <a:lstStyle/>
        <a:p>
          <a:endParaRPr lang="en-GB"/>
        </a:p>
      </dgm:t>
    </dgm:pt>
  </dgm:ptLst>
  <dgm:cxnLst>
    <dgm:cxn modelId="{0B09CFFB-B1A9-41CD-A20B-9D65033E1520}" type="presOf" srcId="{1B4F7C66-3185-4ACE-8B72-FE858EA23110}" destId="{EA8BA254-4C48-4C4A-9082-DD76FE0D8FB8}" srcOrd="0" destOrd="0" presId="urn:microsoft.com/office/officeart/2005/8/layout/vProcess5"/>
    <dgm:cxn modelId="{C58D99F4-613E-42D2-A37B-ECCA8327F448}" type="presOf" srcId="{AE34D75C-BEF6-4DA8-9E95-3E3CF0093098}" destId="{0B845627-E51E-4B91-AE43-46D5EF888A9C}" srcOrd="0" destOrd="1" presId="urn:microsoft.com/office/officeart/2005/8/layout/vProcess5"/>
    <dgm:cxn modelId="{6B395243-3BA8-4DD3-BEA8-072C6028F994}" type="presOf" srcId="{C656CD54-72B3-486E-877E-8BC59E887C53}" destId="{B7F44B42-DBEB-4BCC-90D3-BE39284180B1}" srcOrd="1" destOrd="0" presId="urn:microsoft.com/office/officeart/2005/8/layout/vProcess5"/>
    <dgm:cxn modelId="{F5871AE8-5E1A-4275-9A61-E284786780B6}" type="presOf" srcId="{663E79BA-BB15-493D-9FB8-63A3C1612201}" destId="{B8AAB729-1DD0-43D6-9093-35E424C5E4B0}" srcOrd="0" destOrd="1" presId="urn:microsoft.com/office/officeart/2005/8/layout/vProcess5"/>
    <dgm:cxn modelId="{09215D05-BD41-473F-AF20-179EB41EED56}" type="presOf" srcId="{B8AF0554-0851-4CFA-B885-67506A230CEB}" destId="{E9CE4257-6F73-4C02-8A81-6C49DE3F0DB3}" srcOrd="1" destOrd="3" presId="urn:microsoft.com/office/officeart/2005/8/layout/vProcess5"/>
    <dgm:cxn modelId="{53DAC36B-000F-4D32-9C88-ED99D566F1E8}" srcId="{73ADD905-0A9B-49C6-BE9E-49A36B55D885}" destId="{1B4F7C66-3185-4ACE-8B72-FE858EA23110}" srcOrd="2" destOrd="0" parTransId="{BA6A2735-3C6B-43AD-9BBA-AD6D46CB9283}" sibTransId="{EDCB4BF8-7C0A-4E81-B18B-8A570A4674C6}"/>
    <dgm:cxn modelId="{1BDCE89D-6505-4A06-AB73-D92E8C4A46D3}" srcId="{C656CD54-72B3-486E-877E-8BC59E887C53}" destId="{AE34D75C-BEF6-4DA8-9E95-3E3CF0093098}" srcOrd="0" destOrd="0" parTransId="{C6860C47-2B68-4AF9-BA6D-EEE11539434F}" sibTransId="{2C95ED05-88D4-46D4-8926-64C800D9AB63}"/>
    <dgm:cxn modelId="{CE56EBC5-D1FC-4E2A-BBE5-13C9E9138913}" type="presOf" srcId="{46FB2EDF-E683-42CB-8902-748F6D0B5E5E}" destId="{B8AAB729-1DD0-43D6-9093-35E424C5E4B0}" srcOrd="0" destOrd="2" presId="urn:microsoft.com/office/officeart/2005/8/layout/vProcess5"/>
    <dgm:cxn modelId="{6E9EF9A2-D769-4EF7-84FA-6A72E89492DA}" type="presOf" srcId="{36435859-1ECD-490E-A112-2481AD20B112}" destId="{E9CE4257-6F73-4C02-8A81-6C49DE3F0DB3}" srcOrd="1" destOrd="0" presId="urn:microsoft.com/office/officeart/2005/8/layout/vProcess5"/>
    <dgm:cxn modelId="{93BA4A52-DA6F-4D25-BEB3-E73F263D419C}" type="presOf" srcId="{663E79BA-BB15-493D-9FB8-63A3C1612201}" destId="{E9CE4257-6F73-4C02-8A81-6C49DE3F0DB3}" srcOrd="1" destOrd="1" presId="urn:microsoft.com/office/officeart/2005/8/layout/vProcess5"/>
    <dgm:cxn modelId="{66B7973D-8B88-422C-9869-F66FF2A262CE}" type="presOf" srcId="{AE34D75C-BEF6-4DA8-9E95-3E3CF0093098}" destId="{B7F44B42-DBEB-4BCC-90D3-BE39284180B1}" srcOrd="1" destOrd="1" presId="urn:microsoft.com/office/officeart/2005/8/layout/vProcess5"/>
    <dgm:cxn modelId="{38A4C476-084F-42B9-9E3C-2E0141BB9F80}" type="presOf" srcId="{F133457C-6928-426E-91A3-E322B8EF568A}" destId="{B7F44B42-DBEB-4BCC-90D3-BE39284180B1}" srcOrd="1" destOrd="3" presId="urn:microsoft.com/office/officeart/2005/8/layout/vProcess5"/>
    <dgm:cxn modelId="{E2F0FB7B-1890-45C7-A668-43DAA2980D49}" type="presOf" srcId="{C656CD54-72B3-486E-877E-8BC59E887C53}" destId="{0B845627-E51E-4B91-AE43-46D5EF888A9C}" srcOrd="0" destOrd="0" presId="urn:microsoft.com/office/officeart/2005/8/layout/vProcess5"/>
    <dgm:cxn modelId="{2D50A936-C707-4532-B3F5-B4C2E4FC0576}" type="presOf" srcId="{B3AED58F-38B1-46DF-85CC-39E351A4EDB6}" destId="{CE223183-5C7D-4D69-9766-E1BB60D94698}" srcOrd="0" destOrd="0" presId="urn:microsoft.com/office/officeart/2005/8/layout/vProcess5"/>
    <dgm:cxn modelId="{698D39EF-255C-47E7-9B11-6C950F855926}" srcId="{36435859-1ECD-490E-A112-2481AD20B112}" destId="{663E79BA-BB15-493D-9FB8-63A3C1612201}" srcOrd="0" destOrd="0" parTransId="{A86D1A86-7C8A-4E08-8017-8EFACC221B78}" sibTransId="{0B15E2B8-C5E0-4671-8D2B-E652EB28183E}"/>
    <dgm:cxn modelId="{D8DD08ED-5772-486E-91C8-DDD323CDA6F9}" srcId="{73ADD905-0A9B-49C6-BE9E-49A36B55D885}" destId="{36435859-1ECD-490E-A112-2481AD20B112}" srcOrd="1" destOrd="0" parTransId="{3D45BFF4-B425-45AC-86A3-5A3DCA96ECF9}" sibTransId="{B3AED58F-38B1-46DF-85CC-39E351A4EDB6}"/>
    <dgm:cxn modelId="{9D043EB8-CDB9-4B94-B027-E77B0C0CC5C7}" type="presOf" srcId="{C72261AA-0975-4CCC-8676-0C57E4FCD305}" destId="{F2492BCA-64B6-42D2-BD84-6AA1D87DF05F}" srcOrd="0" destOrd="0" presId="urn:microsoft.com/office/officeart/2005/8/layout/vProcess5"/>
    <dgm:cxn modelId="{FDC1AC74-E3E4-45AE-9106-3C85C5F3833C}" type="presOf" srcId="{36435859-1ECD-490E-A112-2481AD20B112}" destId="{B8AAB729-1DD0-43D6-9093-35E424C5E4B0}" srcOrd="0" destOrd="0" presId="urn:microsoft.com/office/officeart/2005/8/layout/vProcess5"/>
    <dgm:cxn modelId="{632C7A1A-3550-4D84-84F2-D3B7D1D41633}" srcId="{C656CD54-72B3-486E-877E-8BC59E887C53}" destId="{F133457C-6928-426E-91A3-E322B8EF568A}" srcOrd="2" destOrd="0" parTransId="{188AE699-3FAB-4B25-973C-DBDE4F47F2E8}" sibTransId="{D7D609EA-8502-4906-A542-CB9F6FBED3B8}"/>
    <dgm:cxn modelId="{33274A29-9225-40C7-B69F-809E4A111C7F}" type="presOf" srcId="{1B4F7C66-3185-4ACE-8B72-FE858EA23110}" destId="{A99DC676-9DE3-49B9-8ECC-A0EE7ECB64FA}" srcOrd="1" destOrd="0" presId="urn:microsoft.com/office/officeart/2005/8/layout/vProcess5"/>
    <dgm:cxn modelId="{05D11965-08EA-4EE5-8810-68802364B040}" srcId="{36435859-1ECD-490E-A112-2481AD20B112}" destId="{B8AF0554-0851-4CFA-B885-67506A230CEB}" srcOrd="2" destOrd="0" parTransId="{9B0FA0D8-FD3E-4358-AC4C-8282A511E0BD}" sibTransId="{2461377C-0D11-4280-8668-50801B0369D2}"/>
    <dgm:cxn modelId="{5259F401-0A98-433D-9792-665674F0658A}" srcId="{36435859-1ECD-490E-A112-2481AD20B112}" destId="{46FB2EDF-E683-42CB-8902-748F6D0B5E5E}" srcOrd="1" destOrd="0" parTransId="{61C93A6E-0CB4-44C0-982A-30419DE171B5}" sibTransId="{0B4C5743-11A9-4910-B311-5B08D76F03CB}"/>
    <dgm:cxn modelId="{5627D784-76BC-47EB-A58D-D5A5D57E3B14}" type="presOf" srcId="{38C9ED0E-1FE5-444C-98C6-3343C4DFBE35}" destId="{0B845627-E51E-4B91-AE43-46D5EF888A9C}" srcOrd="0" destOrd="2" presId="urn:microsoft.com/office/officeart/2005/8/layout/vProcess5"/>
    <dgm:cxn modelId="{8637BAE0-F853-4C42-954F-1C672841EC7D}" srcId="{C656CD54-72B3-486E-877E-8BC59E887C53}" destId="{38C9ED0E-1FE5-444C-98C6-3343C4DFBE35}" srcOrd="1" destOrd="0" parTransId="{6B8F82E0-5831-4048-94FD-02193E4B24DD}" sibTransId="{FCBF6B5C-C6AB-49FF-A801-0F8AD174E775}"/>
    <dgm:cxn modelId="{E2049D4B-489E-45B9-A06C-C78B5C64F06B}" type="presOf" srcId="{38C9ED0E-1FE5-444C-98C6-3343C4DFBE35}" destId="{B7F44B42-DBEB-4BCC-90D3-BE39284180B1}" srcOrd="1" destOrd="2" presId="urn:microsoft.com/office/officeart/2005/8/layout/vProcess5"/>
    <dgm:cxn modelId="{AF2F147C-FF69-4F06-BB0B-047EB70C9F7C}" type="presOf" srcId="{B8AF0554-0851-4CFA-B885-67506A230CEB}" destId="{B8AAB729-1DD0-43D6-9093-35E424C5E4B0}" srcOrd="0" destOrd="3" presId="urn:microsoft.com/office/officeart/2005/8/layout/vProcess5"/>
    <dgm:cxn modelId="{B2611F63-4785-44A8-A7F4-BB4FA6DCD149}" srcId="{73ADD905-0A9B-49C6-BE9E-49A36B55D885}" destId="{C656CD54-72B3-486E-877E-8BC59E887C53}" srcOrd="0" destOrd="0" parTransId="{E906A6B8-D369-4EEA-AC09-2D36F80BD6CE}" sibTransId="{C72261AA-0975-4CCC-8676-0C57E4FCD305}"/>
    <dgm:cxn modelId="{4BA72B39-603A-4E58-AC44-49BDDB751FC8}" type="presOf" srcId="{46FB2EDF-E683-42CB-8902-748F6D0B5E5E}" destId="{E9CE4257-6F73-4C02-8A81-6C49DE3F0DB3}" srcOrd="1" destOrd="2" presId="urn:microsoft.com/office/officeart/2005/8/layout/vProcess5"/>
    <dgm:cxn modelId="{D60F846C-F641-4A0A-9958-4E063D3FD04B}" type="presOf" srcId="{F133457C-6928-426E-91A3-E322B8EF568A}" destId="{0B845627-E51E-4B91-AE43-46D5EF888A9C}" srcOrd="0" destOrd="3" presId="urn:microsoft.com/office/officeart/2005/8/layout/vProcess5"/>
    <dgm:cxn modelId="{D461EA61-3940-4873-B91E-FE06CB04AC2B}" type="presOf" srcId="{73ADD905-0A9B-49C6-BE9E-49A36B55D885}" destId="{60F8D2C8-825A-4597-8B1F-7EE8CFE921DC}" srcOrd="0" destOrd="0" presId="urn:microsoft.com/office/officeart/2005/8/layout/vProcess5"/>
    <dgm:cxn modelId="{2F7495FB-5DC9-4247-A0E0-6530EA0124B2}" type="presParOf" srcId="{60F8D2C8-825A-4597-8B1F-7EE8CFE921DC}" destId="{07C97128-6F57-40FE-AA21-C9445E5C085D}" srcOrd="0" destOrd="0" presId="urn:microsoft.com/office/officeart/2005/8/layout/vProcess5"/>
    <dgm:cxn modelId="{54C61222-5AD2-40D2-8CD1-254ED661742B}" type="presParOf" srcId="{60F8D2C8-825A-4597-8B1F-7EE8CFE921DC}" destId="{0B845627-E51E-4B91-AE43-46D5EF888A9C}" srcOrd="1" destOrd="0" presId="urn:microsoft.com/office/officeart/2005/8/layout/vProcess5"/>
    <dgm:cxn modelId="{B2D8DB8C-8A91-49DC-9837-5CB6F2A3A944}" type="presParOf" srcId="{60F8D2C8-825A-4597-8B1F-7EE8CFE921DC}" destId="{B8AAB729-1DD0-43D6-9093-35E424C5E4B0}" srcOrd="2" destOrd="0" presId="urn:microsoft.com/office/officeart/2005/8/layout/vProcess5"/>
    <dgm:cxn modelId="{E87ECBD4-43F3-49AA-AD2F-1612D696E546}" type="presParOf" srcId="{60F8D2C8-825A-4597-8B1F-7EE8CFE921DC}" destId="{EA8BA254-4C48-4C4A-9082-DD76FE0D8FB8}" srcOrd="3" destOrd="0" presId="urn:microsoft.com/office/officeart/2005/8/layout/vProcess5"/>
    <dgm:cxn modelId="{DF4983AD-6D29-4359-B773-1B2DE930B012}" type="presParOf" srcId="{60F8D2C8-825A-4597-8B1F-7EE8CFE921DC}" destId="{F2492BCA-64B6-42D2-BD84-6AA1D87DF05F}" srcOrd="4" destOrd="0" presId="urn:microsoft.com/office/officeart/2005/8/layout/vProcess5"/>
    <dgm:cxn modelId="{FC6BB796-13DB-41FE-B9D8-4E06C6513F84}" type="presParOf" srcId="{60F8D2C8-825A-4597-8B1F-7EE8CFE921DC}" destId="{CE223183-5C7D-4D69-9766-E1BB60D94698}" srcOrd="5" destOrd="0" presId="urn:microsoft.com/office/officeart/2005/8/layout/vProcess5"/>
    <dgm:cxn modelId="{699C70A0-D055-4033-9D79-E4028567B758}" type="presParOf" srcId="{60F8D2C8-825A-4597-8B1F-7EE8CFE921DC}" destId="{B7F44B42-DBEB-4BCC-90D3-BE39284180B1}" srcOrd="6" destOrd="0" presId="urn:microsoft.com/office/officeart/2005/8/layout/vProcess5"/>
    <dgm:cxn modelId="{A80A9BFD-FAAD-4917-9436-5B172F50C645}" type="presParOf" srcId="{60F8D2C8-825A-4597-8B1F-7EE8CFE921DC}" destId="{E9CE4257-6F73-4C02-8A81-6C49DE3F0DB3}" srcOrd="7" destOrd="0" presId="urn:microsoft.com/office/officeart/2005/8/layout/vProcess5"/>
    <dgm:cxn modelId="{44F3899D-17FB-4A2C-B9E4-BB626793B77B}" type="presParOf" srcId="{60F8D2C8-825A-4597-8B1F-7EE8CFE921DC}" destId="{A99DC676-9DE3-49B9-8ECC-A0EE7ECB64F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74C31-EC96-49D0-A4FC-0C41501F5403}">
      <dsp:nvSpPr>
        <dsp:cNvPr id="0" name=""/>
        <dsp:cNvSpPr/>
      </dsp:nvSpPr>
      <dsp:spPr>
        <a:xfrm>
          <a:off x="0" y="0"/>
          <a:ext cx="7842250" cy="3951288"/>
        </a:xfrm>
        <a:prstGeom prst="roundRect">
          <a:avLst>
            <a:gd name="adj" fmla="val 8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3066639" numCol="1" spcCol="1270" anchor="t" anchorCtr="0">
          <a:noAutofit/>
        </a:bodyPr>
        <a:lstStyle/>
        <a:p>
          <a:pPr lvl="0" algn="l" defTabSz="1511300">
            <a:lnSpc>
              <a:spcPct val="90000"/>
            </a:lnSpc>
            <a:spcBef>
              <a:spcPct val="0"/>
            </a:spcBef>
            <a:spcAft>
              <a:spcPct val="35000"/>
            </a:spcAft>
          </a:pPr>
          <a:r>
            <a:rPr lang="en-GB" sz="3400" kern="1200" dirty="0" smtClean="0"/>
            <a:t>Patient Safety culture</a:t>
          </a:r>
          <a:endParaRPr lang="en-GB" sz="3400" kern="1200" dirty="0"/>
        </a:p>
      </dsp:txBody>
      <dsp:txXfrm>
        <a:off x="98370" y="98370"/>
        <a:ext cx="7645510" cy="3754548"/>
      </dsp:txXfrm>
    </dsp:sp>
    <dsp:sp modelId="{2D416EDF-3598-415E-A5CE-6F5BBB79FEBE}">
      <dsp:nvSpPr>
        <dsp:cNvPr id="0" name=""/>
        <dsp:cNvSpPr/>
      </dsp:nvSpPr>
      <dsp:spPr>
        <a:xfrm>
          <a:off x="196056" y="987822"/>
          <a:ext cx="1176337" cy="669866"/>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Leadership</a:t>
          </a:r>
          <a:endParaRPr lang="en-GB" sz="1500" kern="1200" dirty="0"/>
        </a:p>
      </dsp:txBody>
      <dsp:txXfrm>
        <a:off x="216657" y="1008423"/>
        <a:ext cx="1135135" cy="628664"/>
      </dsp:txXfrm>
    </dsp:sp>
    <dsp:sp modelId="{384200C5-90E1-483B-9E5F-25AED0C16775}">
      <dsp:nvSpPr>
        <dsp:cNvPr id="0" name=""/>
        <dsp:cNvSpPr/>
      </dsp:nvSpPr>
      <dsp:spPr>
        <a:xfrm>
          <a:off x="196056" y="1686178"/>
          <a:ext cx="1176337" cy="669866"/>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Practice</a:t>
          </a:r>
          <a:endParaRPr lang="en-GB" sz="1500" kern="1200" dirty="0"/>
        </a:p>
      </dsp:txBody>
      <dsp:txXfrm>
        <a:off x="216657" y="1706779"/>
        <a:ext cx="1135135" cy="628664"/>
      </dsp:txXfrm>
    </dsp:sp>
    <dsp:sp modelId="{02419111-6EFE-4B34-B87D-998E6B412E6E}">
      <dsp:nvSpPr>
        <dsp:cNvPr id="0" name=""/>
        <dsp:cNvSpPr/>
      </dsp:nvSpPr>
      <dsp:spPr>
        <a:xfrm>
          <a:off x="196056" y="2394630"/>
          <a:ext cx="1176337" cy="669866"/>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Processes</a:t>
          </a:r>
          <a:endParaRPr lang="en-GB" sz="1500" kern="1200" dirty="0"/>
        </a:p>
      </dsp:txBody>
      <dsp:txXfrm>
        <a:off x="216657" y="2415231"/>
        <a:ext cx="1135135" cy="628664"/>
      </dsp:txXfrm>
    </dsp:sp>
    <dsp:sp modelId="{6BD44E5F-608F-49B4-9787-EE107E0F53EA}">
      <dsp:nvSpPr>
        <dsp:cNvPr id="0" name=""/>
        <dsp:cNvSpPr/>
      </dsp:nvSpPr>
      <dsp:spPr>
        <a:xfrm>
          <a:off x="196056" y="3093523"/>
          <a:ext cx="1176337" cy="669873"/>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Ethos</a:t>
          </a:r>
          <a:endParaRPr lang="en-GB" sz="1500" kern="1200" dirty="0"/>
        </a:p>
      </dsp:txBody>
      <dsp:txXfrm>
        <a:off x="216657" y="3114124"/>
        <a:ext cx="1135135" cy="628671"/>
      </dsp:txXfrm>
    </dsp:sp>
    <dsp:sp modelId="{370E7554-92E0-4CAD-86E9-DD76BCC8F455}">
      <dsp:nvSpPr>
        <dsp:cNvPr id="0" name=""/>
        <dsp:cNvSpPr/>
      </dsp:nvSpPr>
      <dsp:spPr>
        <a:xfrm>
          <a:off x="1568450" y="987822"/>
          <a:ext cx="6077743" cy="2765901"/>
        </a:xfrm>
        <a:prstGeom prst="roundRect">
          <a:avLst>
            <a:gd name="adj" fmla="val 10500"/>
          </a:avLst>
        </a:prstGeom>
        <a:solidFill>
          <a:schemeClr val="accent2">
            <a:hueOff val="612760"/>
            <a:satOff val="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756348" numCol="1" spcCol="1270" anchor="t" anchorCtr="0">
          <a:noAutofit/>
        </a:bodyPr>
        <a:lstStyle/>
        <a:p>
          <a:pPr lvl="0" algn="l" defTabSz="1511300">
            <a:lnSpc>
              <a:spcPct val="90000"/>
            </a:lnSpc>
            <a:spcBef>
              <a:spcPct val="0"/>
            </a:spcBef>
            <a:spcAft>
              <a:spcPct val="35000"/>
            </a:spcAft>
          </a:pPr>
          <a:r>
            <a:rPr lang="en-GB" sz="3400" kern="1200" dirty="0" smtClean="0"/>
            <a:t>Individual interactions</a:t>
          </a:r>
          <a:endParaRPr lang="en-GB" sz="3400" kern="1200" dirty="0"/>
        </a:p>
      </dsp:txBody>
      <dsp:txXfrm>
        <a:off x="1653511" y="1072883"/>
        <a:ext cx="5907621" cy="2595779"/>
      </dsp:txXfrm>
    </dsp:sp>
    <dsp:sp modelId="{87EA0680-09CF-4E71-8BE7-67ED90285F9F}">
      <dsp:nvSpPr>
        <dsp:cNvPr id="0" name=""/>
        <dsp:cNvSpPr/>
      </dsp:nvSpPr>
      <dsp:spPr>
        <a:xfrm>
          <a:off x="1720393" y="1955887"/>
          <a:ext cx="1215548" cy="766464"/>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Patients</a:t>
          </a:r>
          <a:endParaRPr lang="en-GB" sz="1500" kern="1200" dirty="0"/>
        </a:p>
      </dsp:txBody>
      <dsp:txXfrm>
        <a:off x="1743964" y="1979458"/>
        <a:ext cx="1168406" cy="719322"/>
      </dsp:txXfrm>
    </dsp:sp>
    <dsp:sp modelId="{33068BD3-8EE2-4150-B7E9-D61E2A3A042A}">
      <dsp:nvSpPr>
        <dsp:cNvPr id="0" name=""/>
        <dsp:cNvSpPr/>
      </dsp:nvSpPr>
      <dsp:spPr>
        <a:xfrm>
          <a:off x="1720393" y="2779043"/>
          <a:ext cx="1215548" cy="766464"/>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Staff</a:t>
          </a:r>
          <a:endParaRPr lang="en-GB" sz="1500" kern="1200" dirty="0"/>
        </a:p>
      </dsp:txBody>
      <dsp:txXfrm>
        <a:off x="1743964" y="2802614"/>
        <a:ext cx="1168406" cy="719322"/>
      </dsp:txXfrm>
    </dsp:sp>
    <dsp:sp modelId="{34CC1E5B-7E53-46C9-A647-4E688CBC84A5}">
      <dsp:nvSpPr>
        <dsp:cNvPr id="0" name=""/>
        <dsp:cNvSpPr/>
      </dsp:nvSpPr>
      <dsp:spPr>
        <a:xfrm>
          <a:off x="3097688" y="1975644"/>
          <a:ext cx="4352448" cy="1580515"/>
        </a:xfrm>
        <a:prstGeom prst="roundRect">
          <a:avLst>
            <a:gd name="adj" fmla="val 10500"/>
          </a:avLst>
        </a:prstGeom>
        <a:solidFill>
          <a:schemeClr val="accent2">
            <a:hueOff val="1225520"/>
            <a:satOff val="0"/>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892113" numCol="1" spcCol="1270" anchor="t" anchorCtr="0">
          <a:noAutofit/>
        </a:bodyPr>
        <a:lstStyle/>
        <a:p>
          <a:pPr lvl="0" algn="l" defTabSz="1511300">
            <a:lnSpc>
              <a:spcPct val="90000"/>
            </a:lnSpc>
            <a:spcBef>
              <a:spcPct val="0"/>
            </a:spcBef>
            <a:spcAft>
              <a:spcPct val="35000"/>
            </a:spcAft>
          </a:pPr>
          <a:r>
            <a:rPr lang="en-GB" sz="3400" kern="1200" dirty="0" smtClean="0"/>
            <a:t>IT systems</a:t>
          </a:r>
          <a:endParaRPr lang="en-GB" sz="3400" kern="1200" dirty="0"/>
        </a:p>
      </dsp:txBody>
      <dsp:txXfrm>
        <a:off x="3146294" y="2024250"/>
        <a:ext cx="4255236" cy="1483303"/>
      </dsp:txXfrm>
    </dsp:sp>
    <dsp:sp modelId="{B848B7D0-32DB-4A0A-8564-69008C20F973}">
      <dsp:nvSpPr>
        <dsp:cNvPr id="0" name=""/>
        <dsp:cNvSpPr/>
      </dsp:nvSpPr>
      <dsp:spPr>
        <a:xfrm>
          <a:off x="3206499" y="2686875"/>
          <a:ext cx="1350683" cy="711231"/>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LRMS</a:t>
          </a:r>
          <a:endParaRPr lang="en-GB" sz="1500" kern="1200" dirty="0"/>
        </a:p>
      </dsp:txBody>
      <dsp:txXfrm>
        <a:off x="3228372" y="2708748"/>
        <a:ext cx="1306937" cy="667485"/>
      </dsp:txXfrm>
    </dsp:sp>
    <dsp:sp modelId="{EDB4D4BA-8EA4-4188-906B-1D444433D5D2}">
      <dsp:nvSpPr>
        <dsp:cNvPr id="0" name=""/>
        <dsp:cNvSpPr/>
      </dsp:nvSpPr>
      <dsp:spPr>
        <a:xfrm>
          <a:off x="4595609" y="2686875"/>
          <a:ext cx="1350683" cy="711231"/>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NRLS</a:t>
          </a:r>
          <a:endParaRPr lang="en-GB" sz="1500" kern="1200" dirty="0"/>
        </a:p>
      </dsp:txBody>
      <dsp:txXfrm>
        <a:off x="4617482" y="2708748"/>
        <a:ext cx="1306937" cy="667485"/>
      </dsp:txXfrm>
    </dsp:sp>
    <dsp:sp modelId="{DF84AFB9-F42F-4975-A981-A81505A951A2}">
      <dsp:nvSpPr>
        <dsp:cNvPr id="0" name=""/>
        <dsp:cNvSpPr/>
      </dsp:nvSpPr>
      <dsp:spPr>
        <a:xfrm>
          <a:off x="5984718" y="2686875"/>
          <a:ext cx="1350683" cy="711231"/>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STEIS</a:t>
          </a:r>
          <a:endParaRPr lang="en-GB" sz="1500" kern="1200" dirty="0"/>
        </a:p>
      </dsp:txBody>
      <dsp:txXfrm>
        <a:off x="6006591" y="2708748"/>
        <a:ext cx="1306937" cy="667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D2FC9-C6A5-4803-9F62-6BF3194F7DE3}">
      <dsp:nvSpPr>
        <dsp:cNvPr id="0" name=""/>
        <dsp:cNvSpPr/>
      </dsp:nvSpPr>
      <dsp:spPr>
        <a:xfrm>
          <a:off x="1030504" y="1345018"/>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Complex processes</a:t>
          </a:r>
          <a:endParaRPr lang="en-GB" sz="900" kern="1200" dirty="0"/>
        </a:p>
      </dsp:txBody>
      <dsp:txXfrm>
        <a:off x="1176566" y="1470404"/>
        <a:ext cx="650999" cy="558846"/>
      </dsp:txXfrm>
    </dsp:sp>
    <dsp:sp modelId="{625FDF44-1BF5-43A0-B01B-B8C4ABD8C0AC}">
      <dsp:nvSpPr>
        <dsp:cNvPr id="0" name=""/>
        <dsp:cNvSpPr/>
      </dsp:nvSpPr>
      <dsp:spPr>
        <a:xfrm>
          <a:off x="1053007" y="1706956"/>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763446-AFD6-4068-A92F-F80AFA519F72}">
      <dsp:nvSpPr>
        <dsp:cNvPr id="0" name=""/>
        <dsp:cNvSpPr/>
      </dsp:nvSpPr>
      <dsp:spPr>
        <a:xfrm>
          <a:off x="219087" y="897732"/>
          <a:ext cx="943123" cy="80961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915DBF-BE07-481A-9990-BB081194DDAD}">
      <dsp:nvSpPr>
        <dsp:cNvPr id="0" name=""/>
        <dsp:cNvSpPr/>
      </dsp:nvSpPr>
      <dsp:spPr>
        <a:xfrm>
          <a:off x="865044" y="1599481"/>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1DE6A-1ADA-4749-96A6-9292349449AD}">
      <dsp:nvSpPr>
        <dsp:cNvPr id="0" name=""/>
        <dsp:cNvSpPr/>
      </dsp:nvSpPr>
      <dsp:spPr>
        <a:xfrm>
          <a:off x="1841921" y="894966"/>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Cause already clear</a:t>
          </a:r>
          <a:endParaRPr lang="en-GB" sz="900" kern="1200" dirty="0"/>
        </a:p>
      </dsp:txBody>
      <dsp:txXfrm>
        <a:off x="1987983" y="1020352"/>
        <a:ext cx="650999" cy="558846"/>
      </dsp:txXfrm>
    </dsp:sp>
    <dsp:sp modelId="{017016E8-002D-42BC-A02F-0642BE09956E}">
      <dsp:nvSpPr>
        <dsp:cNvPr id="0" name=""/>
        <dsp:cNvSpPr/>
      </dsp:nvSpPr>
      <dsp:spPr>
        <a:xfrm>
          <a:off x="2490525" y="1595530"/>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EBD92-3692-46F8-A28C-4E50C4C6BA65}">
      <dsp:nvSpPr>
        <dsp:cNvPr id="0" name=""/>
        <dsp:cNvSpPr/>
      </dsp:nvSpPr>
      <dsp:spPr>
        <a:xfrm>
          <a:off x="2652676" y="1343437"/>
          <a:ext cx="943123" cy="80961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09C15-0EDD-429A-A501-552CE8805B24}">
      <dsp:nvSpPr>
        <dsp:cNvPr id="0" name=""/>
        <dsp:cNvSpPr/>
      </dsp:nvSpPr>
      <dsp:spPr>
        <a:xfrm>
          <a:off x="2675840" y="1703795"/>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FE759-653A-45B8-91E1-2334332CBDD5}">
      <dsp:nvSpPr>
        <dsp:cNvPr id="0" name=""/>
        <dsp:cNvSpPr/>
      </dsp:nvSpPr>
      <dsp:spPr>
        <a:xfrm>
          <a:off x="1030504" y="450051"/>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Whose </a:t>
          </a:r>
          <a:r>
            <a:rPr lang="en-GB" sz="850" kern="1200" dirty="0" smtClean="0"/>
            <a:t>responsibility</a:t>
          </a:r>
          <a:r>
            <a:rPr lang="en-GB" sz="800" kern="1200" dirty="0" smtClean="0"/>
            <a:t> </a:t>
          </a:r>
          <a:r>
            <a:rPr lang="en-GB" sz="900" kern="1200" dirty="0" smtClean="0"/>
            <a:t>to report?</a:t>
          </a:r>
          <a:endParaRPr lang="en-GB" sz="900" kern="1200" dirty="0"/>
        </a:p>
      </dsp:txBody>
      <dsp:txXfrm>
        <a:off x="1176566" y="575437"/>
        <a:ext cx="650999" cy="558846"/>
      </dsp:txXfrm>
    </dsp:sp>
    <dsp:sp modelId="{2D9C3884-AAD2-48A8-B373-D732182AD747}">
      <dsp:nvSpPr>
        <dsp:cNvPr id="0" name=""/>
        <dsp:cNvSpPr/>
      </dsp:nvSpPr>
      <dsp:spPr>
        <a:xfrm>
          <a:off x="1672490" y="461115"/>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4BEC31-3FB1-43E6-B3AE-7CBF35FF31A4}">
      <dsp:nvSpPr>
        <dsp:cNvPr id="0" name=""/>
        <dsp:cNvSpPr/>
      </dsp:nvSpPr>
      <dsp:spPr>
        <a:xfrm>
          <a:off x="1841921" y="0"/>
          <a:ext cx="943123" cy="809618"/>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412A1-7FD0-4A18-8FA3-FD0EEFC39070}">
      <dsp:nvSpPr>
        <dsp:cNvPr id="0" name=""/>
        <dsp:cNvSpPr/>
      </dsp:nvSpPr>
      <dsp:spPr>
        <a:xfrm>
          <a:off x="1868394" y="358776"/>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2353B-26ED-41DD-9AC3-6883B22990A2}">
      <dsp:nvSpPr>
        <dsp:cNvPr id="0" name=""/>
        <dsp:cNvSpPr/>
      </dsp:nvSpPr>
      <dsp:spPr>
        <a:xfrm>
          <a:off x="2652676" y="448471"/>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Workload</a:t>
          </a:r>
          <a:endParaRPr lang="en-GB" sz="900" kern="1200" dirty="0"/>
        </a:p>
      </dsp:txBody>
      <dsp:txXfrm>
        <a:off x="2798738" y="573857"/>
        <a:ext cx="650999" cy="558846"/>
      </dsp:txXfrm>
    </dsp:sp>
    <dsp:sp modelId="{7E3215CC-381D-4EAF-B6FA-7E70241902FA}">
      <dsp:nvSpPr>
        <dsp:cNvPr id="0" name=""/>
        <dsp:cNvSpPr/>
      </dsp:nvSpPr>
      <dsp:spPr>
        <a:xfrm>
          <a:off x="3468725" y="806853"/>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7EF6-4BF2-468D-AC06-EA83FE1853DA}">
      <dsp:nvSpPr>
        <dsp:cNvPr id="0" name=""/>
        <dsp:cNvSpPr/>
      </dsp:nvSpPr>
      <dsp:spPr>
        <a:xfrm>
          <a:off x="3464092" y="903659"/>
          <a:ext cx="943123" cy="809618"/>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858563-8359-4955-9192-DF539A0E9F09}">
      <dsp:nvSpPr>
        <dsp:cNvPr id="0" name=""/>
        <dsp:cNvSpPr/>
      </dsp:nvSpPr>
      <dsp:spPr>
        <a:xfrm>
          <a:off x="3648084" y="917884"/>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93510-3065-4D39-8826-ECC3DD5E9238}">
      <dsp:nvSpPr>
        <dsp:cNvPr id="0" name=""/>
        <dsp:cNvSpPr/>
      </dsp:nvSpPr>
      <dsp:spPr>
        <a:xfrm>
          <a:off x="3464092" y="8692"/>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Fear of negative response from co-workers</a:t>
          </a:r>
          <a:endParaRPr lang="en-GB" sz="900" kern="1200" dirty="0"/>
        </a:p>
      </dsp:txBody>
      <dsp:txXfrm>
        <a:off x="3610154" y="134078"/>
        <a:ext cx="650999" cy="558846"/>
      </dsp:txXfrm>
    </dsp:sp>
    <dsp:sp modelId="{3021DC6B-AF85-488B-ACDD-F3A886502C33}">
      <dsp:nvSpPr>
        <dsp:cNvPr id="0" name=""/>
        <dsp:cNvSpPr/>
      </dsp:nvSpPr>
      <dsp:spPr>
        <a:xfrm>
          <a:off x="4280142" y="371421"/>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8BEB4-797F-4296-AF23-54A3A0F0FA88}">
      <dsp:nvSpPr>
        <dsp:cNvPr id="0" name=""/>
        <dsp:cNvSpPr/>
      </dsp:nvSpPr>
      <dsp:spPr>
        <a:xfrm>
          <a:off x="4275509" y="460325"/>
          <a:ext cx="943123" cy="809618"/>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4DAA4-9F50-4B1A-ADA5-AF3F0273DC4F}">
      <dsp:nvSpPr>
        <dsp:cNvPr id="0" name=""/>
        <dsp:cNvSpPr/>
      </dsp:nvSpPr>
      <dsp:spPr>
        <a:xfrm>
          <a:off x="4463472" y="478105"/>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07E3C-F6D7-4733-A5B4-F2E790E1D269}">
      <dsp:nvSpPr>
        <dsp:cNvPr id="0" name=""/>
        <dsp:cNvSpPr/>
      </dsp:nvSpPr>
      <dsp:spPr>
        <a:xfrm>
          <a:off x="4284752" y="482877"/>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Incident unlikely to happen again</a:t>
          </a:r>
          <a:endParaRPr lang="en-GB" sz="900" kern="1200" dirty="0"/>
        </a:p>
      </dsp:txBody>
      <dsp:txXfrm>
        <a:off x="4430814" y="608263"/>
        <a:ext cx="650999" cy="558846"/>
      </dsp:txXfrm>
    </dsp:sp>
    <dsp:sp modelId="{D5ACBC1F-B7E9-4595-BA30-4B2BB9C34F55}">
      <dsp:nvSpPr>
        <dsp:cNvPr id="0" name=""/>
        <dsp:cNvSpPr/>
      </dsp:nvSpPr>
      <dsp:spPr>
        <a:xfrm>
          <a:off x="4462148" y="2062967"/>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FE24F-0030-4AED-A7C4-AB22D012157B}">
      <dsp:nvSpPr>
        <dsp:cNvPr id="0" name=""/>
        <dsp:cNvSpPr/>
      </dsp:nvSpPr>
      <dsp:spPr>
        <a:xfrm>
          <a:off x="3464092" y="1797045"/>
          <a:ext cx="943123" cy="809618"/>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3AE6A-797E-4E8D-AA16-0CC966F97FFE}">
      <dsp:nvSpPr>
        <dsp:cNvPr id="0" name=""/>
        <dsp:cNvSpPr/>
      </dsp:nvSpPr>
      <dsp:spPr>
        <a:xfrm>
          <a:off x="4287422" y="2152266"/>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87A94C-309D-473D-ADDE-068D550FADEE}">
      <dsp:nvSpPr>
        <dsp:cNvPr id="0" name=""/>
        <dsp:cNvSpPr/>
      </dsp:nvSpPr>
      <dsp:spPr>
        <a:xfrm>
          <a:off x="1841259" y="1791909"/>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Repeat incident, repeat report</a:t>
          </a:r>
          <a:endParaRPr lang="en-GB" sz="900" kern="1200" dirty="0"/>
        </a:p>
      </dsp:txBody>
      <dsp:txXfrm>
        <a:off x="1987321" y="1917295"/>
        <a:ext cx="650999" cy="558846"/>
      </dsp:txXfrm>
    </dsp:sp>
    <dsp:sp modelId="{6112516B-19BB-4965-BE6A-4C7B3FDB9A3F}">
      <dsp:nvSpPr>
        <dsp:cNvPr id="0" name=""/>
        <dsp:cNvSpPr/>
      </dsp:nvSpPr>
      <dsp:spPr>
        <a:xfrm>
          <a:off x="1867733" y="2150686"/>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F62540-6452-406C-9512-0C828CBEBE1C}">
      <dsp:nvSpPr>
        <dsp:cNvPr id="0" name=""/>
        <dsp:cNvSpPr/>
      </dsp:nvSpPr>
      <dsp:spPr>
        <a:xfrm>
          <a:off x="1029842" y="2241960"/>
          <a:ext cx="943123" cy="809618"/>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0B32E-BE0E-421E-8CFA-853DE590E813}">
      <dsp:nvSpPr>
        <dsp:cNvPr id="0" name=""/>
        <dsp:cNvSpPr/>
      </dsp:nvSpPr>
      <dsp:spPr>
        <a:xfrm>
          <a:off x="1671828" y="2253419"/>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B03ED-192E-40D8-8DF6-D6594B2936BC}">
      <dsp:nvSpPr>
        <dsp:cNvPr id="0" name=""/>
        <dsp:cNvSpPr/>
      </dsp:nvSpPr>
      <dsp:spPr>
        <a:xfrm>
          <a:off x="5082955" y="1807319"/>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Extra admin</a:t>
          </a:r>
          <a:endParaRPr lang="en-GB" sz="900" kern="1200" dirty="0"/>
        </a:p>
      </dsp:txBody>
      <dsp:txXfrm>
        <a:off x="5229017" y="1932705"/>
        <a:ext cx="650999" cy="558846"/>
      </dsp:txXfrm>
    </dsp:sp>
    <dsp:sp modelId="{F8AE2460-F002-431D-9C64-A7E50341717A}">
      <dsp:nvSpPr>
        <dsp:cNvPr id="0" name=""/>
        <dsp:cNvSpPr/>
      </dsp:nvSpPr>
      <dsp:spPr>
        <a:xfrm>
          <a:off x="5269594" y="2516575"/>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A85D1-8DF0-4CAC-9E7A-65D944B4364D}">
      <dsp:nvSpPr>
        <dsp:cNvPr id="0" name=""/>
        <dsp:cNvSpPr/>
      </dsp:nvSpPr>
      <dsp:spPr>
        <a:xfrm>
          <a:off x="4271538" y="2250653"/>
          <a:ext cx="943123" cy="809618"/>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0FEFF-C346-4B08-BE10-9CE07814C2B9}">
      <dsp:nvSpPr>
        <dsp:cNvPr id="0" name=""/>
        <dsp:cNvSpPr/>
      </dsp:nvSpPr>
      <dsp:spPr>
        <a:xfrm>
          <a:off x="5094868" y="2605874"/>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2B6793-4048-407A-A5DF-ADA73B2B8CCB}">
      <dsp:nvSpPr>
        <dsp:cNvPr id="0" name=""/>
        <dsp:cNvSpPr/>
      </dsp:nvSpPr>
      <dsp:spPr>
        <a:xfrm>
          <a:off x="5086264" y="17385"/>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Fear of impact on reputation</a:t>
          </a:r>
          <a:endParaRPr lang="en-GB" sz="900" kern="1200" dirty="0"/>
        </a:p>
      </dsp:txBody>
      <dsp:txXfrm>
        <a:off x="5232326" y="142771"/>
        <a:ext cx="650999" cy="558846"/>
      </dsp:txXfrm>
    </dsp:sp>
    <dsp:sp modelId="{8BDFC786-3EE0-4E61-9F74-564BD2DA32E9}">
      <dsp:nvSpPr>
        <dsp:cNvPr id="0" name=""/>
        <dsp:cNvSpPr/>
      </dsp:nvSpPr>
      <dsp:spPr>
        <a:xfrm>
          <a:off x="5738177" y="729407"/>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4423A-C99C-4751-AEF4-24D9DDD81030}">
      <dsp:nvSpPr>
        <dsp:cNvPr id="0" name=""/>
        <dsp:cNvSpPr/>
      </dsp:nvSpPr>
      <dsp:spPr>
        <a:xfrm>
          <a:off x="5086264" y="911167"/>
          <a:ext cx="943123" cy="809618"/>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FF07C3-7241-4F99-BBF5-034C734C646C}">
      <dsp:nvSpPr>
        <dsp:cNvPr id="0" name=""/>
        <dsp:cNvSpPr/>
      </dsp:nvSpPr>
      <dsp:spPr>
        <a:xfrm>
          <a:off x="5738177" y="915908"/>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B92DE-7153-49A5-AF25-74A209EE6744}">
      <dsp:nvSpPr>
        <dsp:cNvPr id="0" name=""/>
        <dsp:cNvSpPr/>
      </dsp:nvSpPr>
      <dsp:spPr>
        <a:xfrm>
          <a:off x="2649366" y="2245516"/>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Takes too long</a:t>
          </a:r>
          <a:endParaRPr lang="en-GB" sz="900" kern="1200" dirty="0"/>
        </a:p>
      </dsp:txBody>
      <dsp:txXfrm>
        <a:off x="2795428" y="2370902"/>
        <a:ext cx="650999" cy="558846"/>
      </dsp:txXfrm>
    </dsp:sp>
    <dsp:sp modelId="{0E5162C7-D51B-46B1-B678-C02BC3D84708}">
      <dsp:nvSpPr>
        <dsp:cNvPr id="0" name=""/>
        <dsp:cNvSpPr/>
      </dsp:nvSpPr>
      <dsp:spPr>
        <a:xfrm>
          <a:off x="2836006" y="2954773"/>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0E598-E6B0-4473-B183-009F0F971B31}">
      <dsp:nvSpPr>
        <dsp:cNvPr id="0" name=""/>
        <dsp:cNvSpPr/>
      </dsp:nvSpPr>
      <dsp:spPr>
        <a:xfrm>
          <a:off x="1837950" y="2688851"/>
          <a:ext cx="943123" cy="80961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96458-FA1D-4635-AE41-A5D07CBF371D}">
      <dsp:nvSpPr>
        <dsp:cNvPr id="0" name=""/>
        <dsp:cNvSpPr/>
      </dsp:nvSpPr>
      <dsp:spPr>
        <a:xfrm>
          <a:off x="2661280" y="3044072"/>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107CB-B089-44F8-AA91-512587F97143}">
      <dsp:nvSpPr>
        <dsp:cNvPr id="0" name=""/>
        <dsp:cNvSpPr/>
      </dsp:nvSpPr>
      <dsp:spPr>
        <a:xfrm>
          <a:off x="4269553" y="3141669"/>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Not confidential</a:t>
          </a:r>
          <a:endParaRPr lang="en-GB" sz="900" kern="1200" dirty="0"/>
        </a:p>
      </dsp:txBody>
      <dsp:txXfrm>
        <a:off x="4415615" y="3267055"/>
        <a:ext cx="650999" cy="558846"/>
      </dsp:txXfrm>
    </dsp:sp>
    <dsp:sp modelId="{9A4A930B-4C62-4997-AAB6-3E03BCE1688D}">
      <dsp:nvSpPr>
        <dsp:cNvPr id="0" name=""/>
        <dsp:cNvSpPr/>
      </dsp:nvSpPr>
      <dsp:spPr>
        <a:xfrm>
          <a:off x="4292055" y="3502026"/>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AC168-8F1C-4070-BBAE-CD664C379FEB}">
      <dsp:nvSpPr>
        <dsp:cNvPr id="0" name=""/>
        <dsp:cNvSpPr/>
      </dsp:nvSpPr>
      <dsp:spPr>
        <a:xfrm>
          <a:off x="3458136" y="2693197"/>
          <a:ext cx="943123" cy="809618"/>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C7A4D-732D-465A-888E-EED936B06A6F}">
      <dsp:nvSpPr>
        <dsp:cNvPr id="0" name=""/>
        <dsp:cNvSpPr/>
      </dsp:nvSpPr>
      <dsp:spPr>
        <a:xfrm>
          <a:off x="4106740" y="3393761"/>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1BF7A-BE9A-4485-BBA5-948A60816495}">
      <dsp:nvSpPr>
        <dsp:cNvPr id="0" name=""/>
        <dsp:cNvSpPr/>
      </dsp:nvSpPr>
      <dsp:spPr>
        <a:xfrm>
          <a:off x="5083617" y="2702680"/>
          <a:ext cx="943123" cy="809618"/>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No major patient impact</a:t>
          </a:r>
          <a:endParaRPr lang="en-GB" sz="900" kern="1200" dirty="0"/>
        </a:p>
      </dsp:txBody>
      <dsp:txXfrm>
        <a:off x="5229679" y="2828066"/>
        <a:ext cx="650999" cy="558846"/>
      </dsp:txXfrm>
    </dsp:sp>
    <dsp:sp modelId="{AC650060-B188-48C1-BC73-64E27DCB1E4B}">
      <dsp:nvSpPr>
        <dsp:cNvPr id="0" name=""/>
        <dsp:cNvSpPr/>
      </dsp:nvSpPr>
      <dsp:spPr>
        <a:xfrm>
          <a:off x="5906947" y="3057901"/>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7311D-2B5E-497B-BDBD-8777C9D17CAB}">
      <dsp:nvSpPr>
        <dsp:cNvPr id="0" name=""/>
        <dsp:cNvSpPr/>
      </dsp:nvSpPr>
      <dsp:spPr>
        <a:xfrm>
          <a:off x="5894372" y="2259346"/>
          <a:ext cx="943123" cy="80961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0451B2-47A9-4642-B771-B484CF2ABC10}">
      <dsp:nvSpPr>
        <dsp:cNvPr id="0" name=""/>
        <dsp:cNvSpPr/>
      </dsp:nvSpPr>
      <dsp:spPr>
        <a:xfrm>
          <a:off x="6081673" y="2968602"/>
          <a:ext cx="109865" cy="9483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D2FC9-C6A5-4803-9F62-6BF3194F7DE3}">
      <dsp:nvSpPr>
        <dsp:cNvPr id="0" name=""/>
        <dsp:cNvSpPr/>
      </dsp:nvSpPr>
      <dsp:spPr>
        <a:xfrm>
          <a:off x="985804" y="1750639"/>
          <a:ext cx="1145989" cy="98369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Blame-free organisational culture</a:t>
          </a:r>
          <a:endParaRPr lang="en-GB" sz="900" kern="1200" dirty="0"/>
        </a:p>
      </dsp:txBody>
      <dsp:txXfrm>
        <a:off x="1163278" y="1902979"/>
        <a:ext cx="791041" cy="679016"/>
      </dsp:txXfrm>
    </dsp:sp>
    <dsp:sp modelId="{625FDF44-1BF5-43A0-B01B-B8C4ABD8C0AC}">
      <dsp:nvSpPr>
        <dsp:cNvPr id="0" name=""/>
        <dsp:cNvSpPr/>
      </dsp:nvSpPr>
      <dsp:spPr>
        <a:xfrm>
          <a:off x="1013325" y="2190606"/>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763446-AFD6-4068-A92F-F80AFA519F72}">
      <dsp:nvSpPr>
        <dsp:cNvPr id="0" name=""/>
        <dsp:cNvSpPr/>
      </dsp:nvSpPr>
      <dsp:spPr>
        <a:xfrm>
          <a:off x="0" y="1206910"/>
          <a:ext cx="1145989" cy="98369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915DBF-BE07-481A-9990-BB081194DDAD}">
      <dsp:nvSpPr>
        <dsp:cNvPr id="0" name=""/>
        <dsp:cNvSpPr/>
      </dsp:nvSpPr>
      <dsp:spPr>
        <a:xfrm>
          <a:off x="784692" y="2060067"/>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1DE6A-1ADA-4749-96A6-9292349449AD}">
      <dsp:nvSpPr>
        <dsp:cNvPr id="0" name=""/>
        <dsp:cNvSpPr/>
      </dsp:nvSpPr>
      <dsp:spPr>
        <a:xfrm>
          <a:off x="1971609" y="1203934"/>
          <a:ext cx="1145989" cy="98369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Faith that reporting leads to change</a:t>
          </a:r>
          <a:endParaRPr lang="en-GB" sz="900" kern="1200" dirty="0"/>
        </a:p>
      </dsp:txBody>
      <dsp:txXfrm>
        <a:off x="2149083" y="1356274"/>
        <a:ext cx="791041" cy="679016"/>
      </dsp:txXfrm>
    </dsp:sp>
    <dsp:sp modelId="{017016E8-002D-42BC-A02F-0642BE09956E}">
      <dsp:nvSpPr>
        <dsp:cNvPr id="0" name=""/>
        <dsp:cNvSpPr/>
      </dsp:nvSpPr>
      <dsp:spPr>
        <a:xfrm>
          <a:off x="2760535" y="2054860"/>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EBD92-3692-46F8-A28C-4E50C4C6BA65}">
      <dsp:nvSpPr>
        <dsp:cNvPr id="0" name=""/>
        <dsp:cNvSpPr/>
      </dsp:nvSpPr>
      <dsp:spPr>
        <a:xfrm>
          <a:off x="2958119" y="1748780"/>
          <a:ext cx="1145989" cy="98369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09C15-0EDD-429A-A501-552CE8805B24}">
      <dsp:nvSpPr>
        <dsp:cNvPr id="0" name=""/>
        <dsp:cNvSpPr/>
      </dsp:nvSpPr>
      <dsp:spPr>
        <a:xfrm>
          <a:off x="2985640" y="2186515"/>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FE759-653A-45B8-91E1-2334332CBDD5}">
      <dsp:nvSpPr>
        <dsp:cNvPr id="0" name=""/>
        <dsp:cNvSpPr/>
      </dsp:nvSpPr>
      <dsp:spPr>
        <a:xfrm>
          <a:off x="985804" y="663180"/>
          <a:ext cx="1145989" cy="98369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Value importance of PS reporting</a:t>
          </a:r>
          <a:endParaRPr lang="en-GB" sz="900" kern="1200" dirty="0"/>
        </a:p>
      </dsp:txBody>
      <dsp:txXfrm>
        <a:off x="1163278" y="815520"/>
        <a:ext cx="791041" cy="679016"/>
      </dsp:txXfrm>
    </dsp:sp>
    <dsp:sp modelId="{2D9C3884-AAD2-48A8-B373-D732182AD747}">
      <dsp:nvSpPr>
        <dsp:cNvPr id="0" name=""/>
        <dsp:cNvSpPr/>
      </dsp:nvSpPr>
      <dsp:spPr>
        <a:xfrm>
          <a:off x="1765557" y="676569"/>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4BEC31-3FB1-43E6-B3AE-7CBF35FF31A4}">
      <dsp:nvSpPr>
        <dsp:cNvPr id="0" name=""/>
        <dsp:cNvSpPr/>
      </dsp:nvSpPr>
      <dsp:spPr>
        <a:xfrm>
          <a:off x="1971609" y="116103"/>
          <a:ext cx="1145989" cy="98369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412A1-7FD0-4A18-8FA3-FD0EEFC39070}">
      <dsp:nvSpPr>
        <dsp:cNvPr id="0" name=""/>
        <dsp:cNvSpPr/>
      </dsp:nvSpPr>
      <dsp:spPr>
        <a:xfrm>
          <a:off x="2004775" y="551980"/>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2353B-26ED-41DD-9AC3-6883B22990A2}">
      <dsp:nvSpPr>
        <dsp:cNvPr id="0" name=""/>
        <dsp:cNvSpPr/>
      </dsp:nvSpPr>
      <dsp:spPr>
        <a:xfrm>
          <a:off x="2958119" y="660949"/>
          <a:ext cx="1145989" cy="98369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Value the feedback provided</a:t>
          </a:r>
          <a:endParaRPr lang="en-GB" sz="900" kern="1200" dirty="0"/>
        </a:p>
      </dsp:txBody>
      <dsp:txXfrm>
        <a:off x="3135593" y="813289"/>
        <a:ext cx="791041" cy="679016"/>
      </dsp:txXfrm>
    </dsp:sp>
    <dsp:sp modelId="{7E3215CC-381D-4EAF-B6FA-7E70241902FA}">
      <dsp:nvSpPr>
        <dsp:cNvPr id="0" name=""/>
        <dsp:cNvSpPr/>
      </dsp:nvSpPr>
      <dsp:spPr>
        <a:xfrm>
          <a:off x="3948863" y="1096825"/>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7EF6-4BF2-468D-AC06-EA83FE1853DA}">
      <dsp:nvSpPr>
        <dsp:cNvPr id="0" name=""/>
        <dsp:cNvSpPr/>
      </dsp:nvSpPr>
      <dsp:spPr>
        <a:xfrm>
          <a:off x="3943924" y="1213976"/>
          <a:ext cx="1145989" cy="98369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858563-8359-4955-9192-DF539A0E9F09}">
      <dsp:nvSpPr>
        <dsp:cNvPr id="0" name=""/>
        <dsp:cNvSpPr/>
      </dsp:nvSpPr>
      <dsp:spPr>
        <a:xfrm>
          <a:off x="4166912" y="1231827"/>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93510-3065-4D39-8826-ECC3DD5E9238}">
      <dsp:nvSpPr>
        <dsp:cNvPr id="0" name=""/>
        <dsp:cNvSpPr/>
      </dsp:nvSpPr>
      <dsp:spPr>
        <a:xfrm>
          <a:off x="3943924" y="126517"/>
          <a:ext cx="1145989" cy="98369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Rewarded for reporting</a:t>
          </a:r>
          <a:endParaRPr lang="en-GB" sz="900" kern="1200" dirty="0"/>
        </a:p>
      </dsp:txBody>
      <dsp:txXfrm>
        <a:off x="4121398" y="278857"/>
        <a:ext cx="791041" cy="679016"/>
      </dsp:txXfrm>
    </dsp:sp>
    <dsp:sp modelId="{3021DC6B-AF85-488B-ACDD-F3A886502C33}">
      <dsp:nvSpPr>
        <dsp:cNvPr id="0" name=""/>
        <dsp:cNvSpPr/>
      </dsp:nvSpPr>
      <dsp:spPr>
        <a:xfrm>
          <a:off x="4934668" y="567600"/>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8BEB4-797F-4296-AF23-54A3A0F0FA88}">
      <dsp:nvSpPr>
        <dsp:cNvPr id="0" name=""/>
        <dsp:cNvSpPr/>
      </dsp:nvSpPr>
      <dsp:spPr>
        <a:xfrm>
          <a:off x="4929728" y="675453"/>
          <a:ext cx="1145989" cy="98369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4DAA4-9F50-4B1A-ADA5-AF3F0273DC4F}">
      <dsp:nvSpPr>
        <dsp:cNvPr id="0" name=""/>
        <dsp:cNvSpPr/>
      </dsp:nvSpPr>
      <dsp:spPr>
        <a:xfrm>
          <a:off x="5158362" y="697396"/>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07E3C-F6D7-4733-A5B4-F2E790E1D269}">
      <dsp:nvSpPr>
        <dsp:cNvPr id="0" name=""/>
        <dsp:cNvSpPr/>
      </dsp:nvSpPr>
      <dsp:spPr>
        <a:xfrm>
          <a:off x="4940959" y="703350"/>
          <a:ext cx="1145989" cy="98369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Simple processes</a:t>
          </a:r>
          <a:endParaRPr lang="en-GB" sz="900" kern="1200" dirty="0"/>
        </a:p>
      </dsp:txBody>
      <dsp:txXfrm>
        <a:off x="5118433" y="855690"/>
        <a:ext cx="791041" cy="679016"/>
      </dsp:txXfrm>
    </dsp:sp>
    <dsp:sp modelId="{D5ACBC1F-B7E9-4595-BA30-4B2BB9C34F55}">
      <dsp:nvSpPr>
        <dsp:cNvPr id="0" name=""/>
        <dsp:cNvSpPr/>
      </dsp:nvSpPr>
      <dsp:spPr>
        <a:xfrm>
          <a:off x="4113241" y="3835996"/>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D6FE24F-0030-4AED-A7C4-AB22D012157B}">
      <dsp:nvSpPr>
        <dsp:cNvPr id="0" name=""/>
        <dsp:cNvSpPr/>
      </dsp:nvSpPr>
      <dsp:spPr>
        <a:xfrm>
          <a:off x="3943924" y="2299947"/>
          <a:ext cx="1145989" cy="98369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3AE6A-797E-4E8D-AA16-0CC966F97FFE}">
      <dsp:nvSpPr>
        <dsp:cNvPr id="0" name=""/>
        <dsp:cNvSpPr/>
      </dsp:nvSpPr>
      <dsp:spPr>
        <a:xfrm>
          <a:off x="4944547" y="2731733"/>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87A94C-309D-473D-ADDE-068D550FADEE}">
      <dsp:nvSpPr>
        <dsp:cNvPr id="0" name=""/>
        <dsp:cNvSpPr/>
      </dsp:nvSpPr>
      <dsp:spPr>
        <a:xfrm>
          <a:off x="1970903" y="2293997"/>
          <a:ext cx="1145989" cy="98369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Can learn from reporting</a:t>
          </a:r>
          <a:endParaRPr lang="en-GB" sz="900" kern="1200" dirty="0"/>
        </a:p>
      </dsp:txBody>
      <dsp:txXfrm>
        <a:off x="2148377" y="2446337"/>
        <a:ext cx="791041" cy="679016"/>
      </dsp:txXfrm>
    </dsp:sp>
    <dsp:sp modelId="{6112516B-19BB-4965-BE6A-4C7B3FDB9A3F}">
      <dsp:nvSpPr>
        <dsp:cNvPr id="0" name=""/>
        <dsp:cNvSpPr/>
      </dsp:nvSpPr>
      <dsp:spPr>
        <a:xfrm>
          <a:off x="2004069" y="2729873"/>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F62540-6452-406C-9512-0C828CBEBE1C}">
      <dsp:nvSpPr>
        <dsp:cNvPr id="0" name=""/>
        <dsp:cNvSpPr/>
      </dsp:nvSpPr>
      <dsp:spPr>
        <a:xfrm>
          <a:off x="985098" y="2840702"/>
          <a:ext cx="1145989" cy="98369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0B32E-BE0E-421E-8CFA-853DE590E813}">
      <dsp:nvSpPr>
        <dsp:cNvPr id="0" name=""/>
        <dsp:cNvSpPr/>
      </dsp:nvSpPr>
      <dsp:spPr>
        <a:xfrm>
          <a:off x="1764851" y="2854462"/>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C8F49-085F-48F1-A29D-5EDDA2F4C0F9}">
      <dsp:nvSpPr>
        <dsp:cNvPr id="0" name=""/>
        <dsp:cNvSpPr/>
      </dsp:nvSpPr>
      <dsp:spPr>
        <a:xfrm>
          <a:off x="5910593" y="2312592"/>
          <a:ext cx="1145989" cy="98369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Clear policies and guidelines for reporting</a:t>
          </a:r>
          <a:endParaRPr lang="en-GB" sz="900" kern="1200" dirty="0"/>
        </a:p>
      </dsp:txBody>
      <dsp:txXfrm>
        <a:off x="6088067" y="2464932"/>
        <a:ext cx="791041" cy="679016"/>
      </dsp:txXfrm>
    </dsp:sp>
    <dsp:sp modelId="{5977464F-C886-4738-8735-AC667248FF54}">
      <dsp:nvSpPr>
        <dsp:cNvPr id="0" name=""/>
        <dsp:cNvSpPr/>
      </dsp:nvSpPr>
      <dsp:spPr>
        <a:xfrm>
          <a:off x="6137815" y="3174303"/>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43C98C-C1EA-47AC-8D52-88B7EF32BF72}">
      <dsp:nvSpPr>
        <dsp:cNvPr id="0" name=""/>
        <dsp:cNvSpPr/>
      </dsp:nvSpPr>
      <dsp:spPr>
        <a:xfrm>
          <a:off x="4924789" y="2851487"/>
          <a:ext cx="1145989" cy="98369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1F67DD-4334-438C-B080-F42544FF4E08}">
      <dsp:nvSpPr>
        <dsp:cNvPr id="0" name=""/>
        <dsp:cNvSpPr/>
      </dsp:nvSpPr>
      <dsp:spPr>
        <a:xfrm>
          <a:off x="5925412" y="3283272"/>
          <a:ext cx="133369" cy="11529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0B9F6-29C2-4BCD-9185-EDBC5E2B1FDB}">
      <dsp:nvSpPr>
        <dsp:cNvPr id="0" name=""/>
        <dsp:cNvSpPr/>
      </dsp:nvSpPr>
      <dsp:spPr>
        <a:xfrm>
          <a:off x="825193" y="11"/>
          <a:ext cx="2264521" cy="2264521"/>
        </a:xfrm>
        <a:prstGeom prst="ellipse">
          <a:avLst/>
        </a:prstGeom>
        <a:solidFill>
          <a:schemeClr val="accent1">
            <a:alpha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GB" sz="3500" kern="1200" dirty="0" smtClean="0">
              <a:solidFill>
                <a:schemeClr val="accent1">
                  <a:lumMod val="50000"/>
                </a:schemeClr>
              </a:solidFill>
            </a:rPr>
            <a:t>NRLS</a:t>
          </a:r>
        </a:p>
      </dsp:txBody>
      <dsp:txXfrm>
        <a:off x="1141410" y="267046"/>
        <a:ext cx="1305670" cy="1730450"/>
      </dsp:txXfrm>
    </dsp:sp>
    <dsp:sp modelId="{F2A020B7-C9B2-4202-9378-FB27B09C56A4}">
      <dsp:nvSpPr>
        <dsp:cNvPr id="0" name=""/>
        <dsp:cNvSpPr/>
      </dsp:nvSpPr>
      <dsp:spPr>
        <a:xfrm>
          <a:off x="2457280" y="11"/>
          <a:ext cx="2264521" cy="2264521"/>
        </a:xfrm>
        <a:prstGeom prst="ellipse">
          <a:avLst/>
        </a:prstGeom>
        <a:solidFill>
          <a:schemeClr val="tx2">
            <a:alpha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GB" sz="3500" kern="1200" dirty="0" smtClean="0">
              <a:solidFill>
                <a:schemeClr val="tx2">
                  <a:lumMod val="50000"/>
                </a:schemeClr>
              </a:solidFill>
            </a:rPr>
            <a:t>STEIS</a:t>
          </a:r>
        </a:p>
      </dsp:txBody>
      <dsp:txXfrm>
        <a:off x="3099915" y="267046"/>
        <a:ext cx="1305670" cy="1730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31AC1-0572-400C-80ED-6139CD233CE6}">
      <dsp:nvSpPr>
        <dsp:cNvPr id="0" name=""/>
        <dsp:cNvSpPr/>
      </dsp:nvSpPr>
      <dsp:spPr>
        <a:xfrm>
          <a:off x="255991"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Data model</a:t>
          </a:r>
          <a:endParaRPr lang="en-GB" sz="1600" kern="1200" dirty="0"/>
        </a:p>
      </dsp:txBody>
      <dsp:txXfrm>
        <a:off x="274015" y="18918"/>
        <a:ext cx="1082811" cy="579324"/>
      </dsp:txXfrm>
    </dsp:sp>
    <dsp:sp modelId="{D6D5CD63-52B4-435B-B775-41502D47319B}">
      <dsp:nvSpPr>
        <dsp:cNvPr id="0" name=""/>
        <dsp:cNvSpPr/>
      </dsp:nvSpPr>
      <dsp:spPr>
        <a:xfrm>
          <a:off x="367877"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DEB7CB-601B-474B-9652-EBD30153DF52}">
      <dsp:nvSpPr>
        <dsp:cNvPr id="0" name=""/>
        <dsp:cNvSpPr/>
      </dsp:nvSpPr>
      <dsp:spPr>
        <a:xfrm>
          <a:off x="479763"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Current dataset</a:t>
          </a:r>
          <a:endParaRPr lang="en-GB" sz="1000" kern="1200" dirty="0"/>
        </a:p>
      </dsp:txBody>
      <dsp:txXfrm>
        <a:off x="494659" y="746747"/>
        <a:ext cx="1053263" cy="478780"/>
      </dsp:txXfrm>
    </dsp:sp>
    <dsp:sp modelId="{8700ADFF-9649-4330-855B-87E1481EB906}">
      <dsp:nvSpPr>
        <dsp:cNvPr id="0" name=""/>
        <dsp:cNvSpPr/>
      </dsp:nvSpPr>
      <dsp:spPr>
        <a:xfrm>
          <a:off x="367877"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0686D-4410-4D75-B1B2-3BD64E8FBD6B}">
      <dsp:nvSpPr>
        <dsp:cNvPr id="0" name=""/>
        <dsp:cNvSpPr/>
      </dsp:nvSpPr>
      <dsp:spPr>
        <a:xfrm>
          <a:off x="479763"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Expanded dataset</a:t>
          </a:r>
          <a:endParaRPr lang="en-GB" sz="1000" kern="1200" dirty="0"/>
        </a:p>
      </dsp:txBody>
      <dsp:txXfrm>
        <a:off x="494659" y="1370904"/>
        <a:ext cx="1053263" cy="478780"/>
      </dsp:txXfrm>
    </dsp:sp>
    <dsp:sp modelId="{3DD21CF2-8B69-4014-A9FD-CA48C971DA58}">
      <dsp:nvSpPr>
        <dsp:cNvPr id="0" name=""/>
        <dsp:cNvSpPr/>
      </dsp:nvSpPr>
      <dsp:spPr>
        <a:xfrm>
          <a:off x="367877"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625FB-7C72-4254-BE85-2C47810F8045}">
      <dsp:nvSpPr>
        <dsp:cNvPr id="0" name=""/>
        <dsp:cNvSpPr/>
      </dsp:nvSpPr>
      <dsp:spPr>
        <a:xfrm>
          <a:off x="479763"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Combined datasets (NRLS &amp; STEIS)</a:t>
          </a:r>
          <a:endParaRPr lang="en-GB" sz="1000" kern="1200" dirty="0"/>
        </a:p>
      </dsp:txBody>
      <dsp:txXfrm>
        <a:off x="494659" y="1995061"/>
        <a:ext cx="1053263" cy="478780"/>
      </dsp:txXfrm>
    </dsp:sp>
    <dsp:sp modelId="{3AD00258-334B-4A83-B7CC-E5B4E966C4FA}">
      <dsp:nvSpPr>
        <dsp:cNvPr id="0" name=""/>
        <dsp:cNvSpPr/>
      </dsp:nvSpPr>
      <dsp:spPr>
        <a:xfrm>
          <a:off x="367877"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6F31CC-B2AE-400D-AD96-ED2B77639DDE}">
      <dsp:nvSpPr>
        <dsp:cNvPr id="0" name=""/>
        <dsp:cNvSpPr/>
      </dsp:nvSpPr>
      <dsp:spPr>
        <a:xfrm>
          <a:off x="479763"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Re-engineered dataset</a:t>
          </a:r>
          <a:endParaRPr lang="en-GB" sz="1000" kern="1200" dirty="0"/>
        </a:p>
      </dsp:txBody>
      <dsp:txXfrm>
        <a:off x="494659" y="2619218"/>
        <a:ext cx="1053263" cy="478780"/>
      </dsp:txXfrm>
    </dsp:sp>
    <dsp:sp modelId="{9EE8B2B8-E0D0-457F-A34C-EF10181FDCE2}">
      <dsp:nvSpPr>
        <dsp:cNvPr id="0" name=""/>
        <dsp:cNvSpPr/>
      </dsp:nvSpPr>
      <dsp:spPr>
        <a:xfrm>
          <a:off x="367877"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286B6-7F77-4747-99E2-79876CA7AE6D}">
      <dsp:nvSpPr>
        <dsp:cNvPr id="0" name=""/>
        <dsp:cNvSpPr/>
      </dsp:nvSpPr>
      <dsp:spPr>
        <a:xfrm>
          <a:off x="479763"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RCA, SEA, causal </a:t>
          </a:r>
          <a:r>
            <a:rPr lang="es-ES" sz="1000" kern="1200" dirty="0" err="1" smtClean="0"/>
            <a:t>factors</a:t>
          </a:r>
          <a:r>
            <a:rPr lang="es-ES" sz="1000" kern="1200" dirty="0" smtClean="0"/>
            <a:t>, </a:t>
          </a:r>
          <a:r>
            <a:rPr lang="es-ES" sz="1000" kern="1200" dirty="0" err="1" smtClean="0"/>
            <a:t>etc</a:t>
          </a:r>
          <a:endParaRPr lang="en-GB" sz="1000" kern="1200" dirty="0"/>
        </a:p>
      </dsp:txBody>
      <dsp:txXfrm>
        <a:off x="494659" y="3243375"/>
        <a:ext cx="1053263" cy="478780"/>
      </dsp:txXfrm>
    </dsp:sp>
    <dsp:sp modelId="{9F26989F-5CD8-40E5-BE4B-FB7D8F4AAA93}">
      <dsp:nvSpPr>
        <dsp:cNvPr id="0" name=""/>
        <dsp:cNvSpPr/>
      </dsp:nvSpPr>
      <dsp:spPr>
        <a:xfrm>
          <a:off x="367877" y="616266"/>
          <a:ext cx="122397" cy="3490655"/>
        </a:xfrm>
        <a:custGeom>
          <a:avLst/>
          <a:gdLst/>
          <a:ahLst/>
          <a:cxnLst/>
          <a:rect l="0" t="0" r="0" b="0"/>
          <a:pathLst>
            <a:path>
              <a:moveTo>
                <a:pt x="0" y="0"/>
              </a:moveTo>
              <a:lnTo>
                <a:pt x="0" y="3490655"/>
              </a:lnTo>
              <a:lnTo>
                <a:pt x="122397"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09F3F-5C0E-4862-99AE-091234124F8D}">
      <dsp:nvSpPr>
        <dsp:cNvPr id="0" name=""/>
        <dsp:cNvSpPr/>
      </dsp:nvSpPr>
      <dsp:spPr>
        <a:xfrm>
          <a:off x="490274"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User generated tagging and coding</a:t>
          </a:r>
          <a:endParaRPr lang="en-GB" sz="1000" kern="1200" dirty="0"/>
        </a:p>
      </dsp:txBody>
      <dsp:txXfrm>
        <a:off x="505170" y="3867532"/>
        <a:ext cx="1053263" cy="478780"/>
      </dsp:txXfrm>
    </dsp:sp>
    <dsp:sp modelId="{0DFC459C-65F7-4CEA-B5E0-95C74302AA04}">
      <dsp:nvSpPr>
        <dsp:cNvPr id="0" name=""/>
        <dsp:cNvSpPr/>
      </dsp:nvSpPr>
      <dsp:spPr>
        <a:xfrm>
          <a:off x="1606019"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Data capture</a:t>
          </a:r>
          <a:endParaRPr lang="en-GB" sz="1600" kern="1200" dirty="0"/>
        </a:p>
      </dsp:txBody>
      <dsp:txXfrm>
        <a:off x="1624043" y="18918"/>
        <a:ext cx="1082811" cy="579324"/>
      </dsp:txXfrm>
    </dsp:sp>
    <dsp:sp modelId="{03A007CA-005E-4330-BC1D-63B2115C6382}">
      <dsp:nvSpPr>
        <dsp:cNvPr id="0" name=""/>
        <dsp:cNvSpPr/>
      </dsp:nvSpPr>
      <dsp:spPr>
        <a:xfrm>
          <a:off x="1717905"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65301-4C32-44FC-8D0B-0753D2695696}">
      <dsp:nvSpPr>
        <dsp:cNvPr id="0" name=""/>
        <dsp:cNvSpPr/>
      </dsp:nvSpPr>
      <dsp:spPr>
        <a:xfrm>
          <a:off x="1829791"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smtClean="0"/>
            <a:t>LRMS batch upload</a:t>
          </a:r>
          <a:endParaRPr lang="en-GB" sz="1000" kern="1200" dirty="0"/>
        </a:p>
      </dsp:txBody>
      <dsp:txXfrm>
        <a:off x="1844687" y="746747"/>
        <a:ext cx="1053263" cy="478780"/>
      </dsp:txXfrm>
    </dsp:sp>
    <dsp:sp modelId="{F0BF0637-BE9B-445C-ABA1-5E8656A27511}">
      <dsp:nvSpPr>
        <dsp:cNvPr id="0" name=""/>
        <dsp:cNvSpPr/>
      </dsp:nvSpPr>
      <dsp:spPr>
        <a:xfrm>
          <a:off x="1717905"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5DA47-DF05-4358-B4BA-8519F0F21D89}">
      <dsp:nvSpPr>
        <dsp:cNvPr id="0" name=""/>
        <dsp:cNvSpPr/>
      </dsp:nvSpPr>
      <dsp:spPr>
        <a:xfrm>
          <a:off x="1829791"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err="1" smtClean="0"/>
            <a:t>eForms</a:t>
          </a:r>
          <a:r>
            <a:rPr lang="en-GB" sz="1000" kern="1200" dirty="0" smtClean="0"/>
            <a:t> and web interfaces</a:t>
          </a:r>
          <a:endParaRPr lang="en-GB" sz="1000" kern="1200" dirty="0"/>
        </a:p>
      </dsp:txBody>
      <dsp:txXfrm>
        <a:off x="1844687" y="1370904"/>
        <a:ext cx="1053263" cy="478780"/>
      </dsp:txXfrm>
    </dsp:sp>
    <dsp:sp modelId="{AEB1A00C-928B-4701-8978-80F58F85EE4D}">
      <dsp:nvSpPr>
        <dsp:cNvPr id="0" name=""/>
        <dsp:cNvSpPr/>
      </dsp:nvSpPr>
      <dsp:spPr>
        <a:xfrm>
          <a:off x="1717905"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85EE8-B201-4F0B-90D8-B5368355FDF0}">
      <dsp:nvSpPr>
        <dsp:cNvPr id="0" name=""/>
        <dsp:cNvSpPr/>
      </dsp:nvSpPr>
      <dsp:spPr>
        <a:xfrm>
          <a:off x="1829791"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LRMS synchronisation</a:t>
          </a:r>
          <a:endParaRPr lang="en-GB" sz="1000" kern="1200" dirty="0"/>
        </a:p>
      </dsp:txBody>
      <dsp:txXfrm>
        <a:off x="1844687" y="1995061"/>
        <a:ext cx="1053263" cy="478780"/>
      </dsp:txXfrm>
    </dsp:sp>
    <dsp:sp modelId="{B1AA80BF-3878-4B23-96F5-E93FF1248DF5}">
      <dsp:nvSpPr>
        <dsp:cNvPr id="0" name=""/>
        <dsp:cNvSpPr/>
      </dsp:nvSpPr>
      <dsp:spPr>
        <a:xfrm>
          <a:off x="1717905" y="616266"/>
          <a:ext cx="111885" cy="2206172"/>
        </a:xfrm>
        <a:custGeom>
          <a:avLst/>
          <a:gdLst/>
          <a:ahLst/>
          <a:cxnLst/>
          <a:rect l="0" t="0" r="0" b="0"/>
          <a:pathLst>
            <a:path>
              <a:moveTo>
                <a:pt x="0" y="0"/>
              </a:moveTo>
              <a:lnTo>
                <a:pt x="0" y="2206172"/>
              </a:lnTo>
              <a:lnTo>
                <a:pt x="111885" y="2206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C0E6F-9DBD-41EE-81CC-6F31DE543F99}">
      <dsp:nvSpPr>
        <dsp:cNvPr id="0" name=""/>
        <dsp:cNvSpPr/>
      </dsp:nvSpPr>
      <dsp:spPr>
        <a:xfrm>
          <a:off x="1829791" y="2568153"/>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Mobile devices</a:t>
          </a:r>
          <a:endParaRPr lang="en-GB" sz="1000" kern="1200" dirty="0"/>
        </a:p>
      </dsp:txBody>
      <dsp:txXfrm>
        <a:off x="1844687" y="2583049"/>
        <a:ext cx="1053263" cy="478780"/>
      </dsp:txXfrm>
    </dsp:sp>
    <dsp:sp modelId="{D26D3B0A-E537-4A99-A023-E955008F681E}">
      <dsp:nvSpPr>
        <dsp:cNvPr id="0" name=""/>
        <dsp:cNvSpPr/>
      </dsp:nvSpPr>
      <dsp:spPr>
        <a:xfrm>
          <a:off x="1717905"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235D4-AC2C-4F7C-AA8B-DC53E47092B0}">
      <dsp:nvSpPr>
        <dsp:cNvPr id="0" name=""/>
        <dsp:cNvSpPr/>
      </dsp:nvSpPr>
      <dsp:spPr>
        <a:xfrm>
          <a:off x="1829791"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Integration with other info systems</a:t>
          </a:r>
          <a:endParaRPr lang="en-GB" sz="1000" kern="1200" dirty="0"/>
        </a:p>
      </dsp:txBody>
      <dsp:txXfrm>
        <a:off x="1844687" y="3243375"/>
        <a:ext cx="1053263" cy="478780"/>
      </dsp:txXfrm>
    </dsp:sp>
    <dsp:sp modelId="{64983C19-FF28-4A19-9E40-CD352A8EB9DE}">
      <dsp:nvSpPr>
        <dsp:cNvPr id="0" name=""/>
        <dsp:cNvSpPr/>
      </dsp:nvSpPr>
      <dsp:spPr>
        <a:xfrm>
          <a:off x="1717905"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6294F-EF24-436A-B65C-BB97E429847B}">
      <dsp:nvSpPr>
        <dsp:cNvPr id="0" name=""/>
        <dsp:cNvSpPr/>
      </dsp:nvSpPr>
      <dsp:spPr>
        <a:xfrm>
          <a:off x="1829791"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Data sharing agreements</a:t>
          </a:r>
          <a:endParaRPr lang="en-GB" sz="1000" kern="1200" dirty="0"/>
        </a:p>
      </dsp:txBody>
      <dsp:txXfrm>
        <a:off x="1844687" y="3867532"/>
        <a:ext cx="1053263" cy="478780"/>
      </dsp:txXfrm>
    </dsp:sp>
    <dsp:sp modelId="{99CFB4FF-31D3-4A8D-908D-E87BAD080F96}">
      <dsp:nvSpPr>
        <dsp:cNvPr id="0" name=""/>
        <dsp:cNvSpPr/>
      </dsp:nvSpPr>
      <dsp:spPr>
        <a:xfrm>
          <a:off x="2956048"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Explore and analyse</a:t>
          </a:r>
          <a:endParaRPr lang="en-GB" sz="1600" kern="1200" dirty="0"/>
        </a:p>
      </dsp:txBody>
      <dsp:txXfrm>
        <a:off x="2974072" y="18918"/>
        <a:ext cx="1082811" cy="579324"/>
      </dsp:txXfrm>
    </dsp:sp>
    <dsp:sp modelId="{363B0635-F1EB-4514-B449-66C03DCB521E}">
      <dsp:nvSpPr>
        <dsp:cNvPr id="0" name=""/>
        <dsp:cNvSpPr/>
      </dsp:nvSpPr>
      <dsp:spPr>
        <a:xfrm>
          <a:off x="3067934"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5BA3F-F4D6-4456-9252-EED087D9626B}">
      <dsp:nvSpPr>
        <dsp:cNvPr id="0" name=""/>
        <dsp:cNvSpPr/>
      </dsp:nvSpPr>
      <dsp:spPr>
        <a:xfrm>
          <a:off x="3179819"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Web accessible analytical tools</a:t>
          </a:r>
          <a:endParaRPr lang="en-GB" sz="1000" kern="1200" dirty="0"/>
        </a:p>
      </dsp:txBody>
      <dsp:txXfrm>
        <a:off x="3194715" y="746747"/>
        <a:ext cx="1053263" cy="478780"/>
      </dsp:txXfrm>
    </dsp:sp>
    <dsp:sp modelId="{D4F0FF10-E980-42BB-9D18-7EC4D7519662}">
      <dsp:nvSpPr>
        <dsp:cNvPr id="0" name=""/>
        <dsp:cNvSpPr/>
      </dsp:nvSpPr>
      <dsp:spPr>
        <a:xfrm>
          <a:off x="3067934"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EE581-20AB-4154-ADE3-1875669B1EFF}">
      <dsp:nvSpPr>
        <dsp:cNvPr id="0" name=""/>
        <dsp:cNvSpPr/>
      </dsp:nvSpPr>
      <dsp:spPr>
        <a:xfrm>
          <a:off x="3179819"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National feedback and clinical review</a:t>
          </a:r>
          <a:endParaRPr lang="en-GB" sz="1000" kern="1200" dirty="0"/>
        </a:p>
      </dsp:txBody>
      <dsp:txXfrm>
        <a:off x="3194715" y="1370904"/>
        <a:ext cx="1053263" cy="478780"/>
      </dsp:txXfrm>
    </dsp:sp>
    <dsp:sp modelId="{5E6045ED-842A-4935-A4EC-B93872659E20}">
      <dsp:nvSpPr>
        <dsp:cNvPr id="0" name=""/>
        <dsp:cNvSpPr/>
      </dsp:nvSpPr>
      <dsp:spPr>
        <a:xfrm>
          <a:off x="3067934"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65A92-7DF9-4AF2-AC07-524426838388}">
      <dsp:nvSpPr>
        <dsp:cNvPr id="0" name=""/>
        <dsp:cNvSpPr/>
      </dsp:nvSpPr>
      <dsp:spPr>
        <a:xfrm>
          <a:off x="3179819"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Free-text </a:t>
          </a:r>
          <a:r>
            <a:rPr lang="en-GB" sz="1000" kern="1200" smtClean="0"/>
            <a:t>and data mining </a:t>
          </a:r>
          <a:endParaRPr lang="en-GB" sz="1000" kern="1200" dirty="0"/>
        </a:p>
      </dsp:txBody>
      <dsp:txXfrm>
        <a:off x="3194715" y="1995061"/>
        <a:ext cx="1053263" cy="478780"/>
      </dsp:txXfrm>
    </dsp:sp>
    <dsp:sp modelId="{9C381C15-CDB9-48E2-B8BB-495AD0D0C2A0}">
      <dsp:nvSpPr>
        <dsp:cNvPr id="0" name=""/>
        <dsp:cNvSpPr/>
      </dsp:nvSpPr>
      <dsp:spPr>
        <a:xfrm>
          <a:off x="3067934"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A5F662-2CA7-4753-85B1-16B4DF007983}">
      <dsp:nvSpPr>
        <dsp:cNvPr id="0" name=""/>
        <dsp:cNvSpPr/>
      </dsp:nvSpPr>
      <dsp:spPr>
        <a:xfrm>
          <a:off x="3179819"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Thematic and qualitative analysis</a:t>
          </a:r>
          <a:endParaRPr lang="en-GB" sz="1000" kern="1200" dirty="0"/>
        </a:p>
      </dsp:txBody>
      <dsp:txXfrm>
        <a:off x="3194715" y="2619218"/>
        <a:ext cx="1053263" cy="478780"/>
      </dsp:txXfrm>
    </dsp:sp>
    <dsp:sp modelId="{54A41642-E263-4C70-A73E-781EDEE44577}">
      <dsp:nvSpPr>
        <dsp:cNvPr id="0" name=""/>
        <dsp:cNvSpPr/>
      </dsp:nvSpPr>
      <dsp:spPr>
        <a:xfrm>
          <a:off x="3067934"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D4A90-37D1-4CD9-AF58-4B996B3210F2}">
      <dsp:nvSpPr>
        <dsp:cNvPr id="0" name=""/>
        <dsp:cNvSpPr/>
      </dsp:nvSpPr>
      <dsp:spPr>
        <a:xfrm>
          <a:off x="3179819"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Risk analysis and safety monitoring</a:t>
          </a:r>
          <a:endParaRPr lang="en-GB" sz="1000" kern="1200" dirty="0"/>
        </a:p>
      </dsp:txBody>
      <dsp:txXfrm>
        <a:off x="3194715" y="3243375"/>
        <a:ext cx="1053263" cy="478780"/>
      </dsp:txXfrm>
    </dsp:sp>
    <dsp:sp modelId="{33D4873B-8D54-48AE-98F3-8FA03621184A}">
      <dsp:nvSpPr>
        <dsp:cNvPr id="0" name=""/>
        <dsp:cNvSpPr/>
      </dsp:nvSpPr>
      <dsp:spPr>
        <a:xfrm>
          <a:off x="3067934"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99A19-6E74-4867-8C84-39A79EB02182}">
      <dsp:nvSpPr>
        <dsp:cNvPr id="0" name=""/>
        <dsp:cNvSpPr/>
      </dsp:nvSpPr>
      <dsp:spPr>
        <a:xfrm>
          <a:off x="3179819"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Clinical and specialist analysis</a:t>
          </a:r>
          <a:endParaRPr lang="en-GB" sz="1000" kern="1200" dirty="0"/>
        </a:p>
      </dsp:txBody>
      <dsp:txXfrm>
        <a:off x="3194715" y="3867532"/>
        <a:ext cx="1053263" cy="478780"/>
      </dsp:txXfrm>
    </dsp:sp>
    <dsp:sp modelId="{8A7C7762-FE2F-4692-B4D6-1932A1FF1E73}">
      <dsp:nvSpPr>
        <dsp:cNvPr id="0" name=""/>
        <dsp:cNvSpPr/>
      </dsp:nvSpPr>
      <dsp:spPr>
        <a:xfrm>
          <a:off x="4306076"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Investigate and manage</a:t>
          </a:r>
          <a:endParaRPr lang="en-GB" sz="1600" kern="1200" dirty="0"/>
        </a:p>
      </dsp:txBody>
      <dsp:txXfrm>
        <a:off x="4324100" y="18918"/>
        <a:ext cx="1082811" cy="579324"/>
      </dsp:txXfrm>
    </dsp:sp>
    <dsp:sp modelId="{21B0ED3B-087A-4682-91ED-B29F6B6F4A7B}">
      <dsp:nvSpPr>
        <dsp:cNvPr id="0" name=""/>
        <dsp:cNvSpPr/>
      </dsp:nvSpPr>
      <dsp:spPr>
        <a:xfrm>
          <a:off x="4417962"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E4E51-C9C5-40D0-A9E9-8E2DB6582A97}">
      <dsp:nvSpPr>
        <dsp:cNvPr id="0" name=""/>
        <dsp:cNvSpPr/>
      </dsp:nvSpPr>
      <dsp:spPr>
        <a:xfrm>
          <a:off x="4529848"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Incident workflow and management </a:t>
          </a:r>
          <a:endParaRPr lang="en-GB" sz="1000" kern="1200" dirty="0"/>
        </a:p>
      </dsp:txBody>
      <dsp:txXfrm>
        <a:off x="4544744" y="746747"/>
        <a:ext cx="1053263" cy="478780"/>
      </dsp:txXfrm>
    </dsp:sp>
    <dsp:sp modelId="{EB117A19-FE5C-4BC2-8072-7617FCD9CB6C}">
      <dsp:nvSpPr>
        <dsp:cNvPr id="0" name=""/>
        <dsp:cNvSpPr/>
      </dsp:nvSpPr>
      <dsp:spPr>
        <a:xfrm>
          <a:off x="4417962"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BC12F-D10D-4E72-9118-5500CC98DCA4}">
      <dsp:nvSpPr>
        <dsp:cNvPr id="0" name=""/>
        <dsp:cNvSpPr/>
      </dsp:nvSpPr>
      <dsp:spPr>
        <a:xfrm>
          <a:off x="4529848"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Collaborative workgroups</a:t>
          </a:r>
          <a:endParaRPr lang="en-GB" sz="1000" kern="1200" dirty="0"/>
        </a:p>
      </dsp:txBody>
      <dsp:txXfrm>
        <a:off x="4544744" y="1370904"/>
        <a:ext cx="1053263" cy="478780"/>
      </dsp:txXfrm>
    </dsp:sp>
    <dsp:sp modelId="{81FB31CD-B246-4AE1-A887-75B018FCD42F}">
      <dsp:nvSpPr>
        <dsp:cNvPr id="0" name=""/>
        <dsp:cNvSpPr/>
      </dsp:nvSpPr>
      <dsp:spPr>
        <a:xfrm>
          <a:off x="4417962"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60D7E-E392-4391-BBBA-70EDABAA30BF}">
      <dsp:nvSpPr>
        <dsp:cNvPr id="0" name=""/>
        <dsp:cNvSpPr/>
      </dsp:nvSpPr>
      <dsp:spPr>
        <a:xfrm>
          <a:off x="4529848"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Schedule and coordinate tasks</a:t>
          </a:r>
          <a:endParaRPr lang="en-GB" sz="1000" kern="1200" dirty="0"/>
        </a:p>
      </dsp:txBody>
      <dsp:txXfrm>
        <a:off x="4544744" y="1995061"/>
        <a:ext cx="1053263" cy="478780"/>
      </dsp:txXfrm>
    </dsp:sp>
    <dsp:sp modelId="{A7C6C134-8413-4D1D-A76B-AA92DBF02140}">
      <dsp:nvSpPr>
        <dsp:cNvPr id="0" name=""/>
        <dsp:cNvSpPr/>
      </dsp:nvSpPr>
      <dsp:spPr>
        <a:xfrm>
          <a:off x="4417962"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37890-78A8-46B1-8F3F-6D19735F2651}">
      <dsp:nvSpPr>
        <dsp:cNvPr id="0" name=""/>
        <dsp:cNvSpPr/>
      </dsp:nvSpPr>
      <dsp:spPr>
        <a:xfrm>
          <a:off x="4529848"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Define lessons and action plans</a:t>
          </a:r>
          <a:endParaRPr lang="en-GB" sz="1000" kern="1200" dirty="0"/>
        </a:p>
      </dsp:txBody>
      <dsp:txXfrm>
        <a:off x="4544744" y="2619218"/>
        <a:ext cx="1053263" cy="478780"/>
      </dsp:txXfrm>
    </dsp:sp>
    <dsp:sp modelId="{4E693984-C2D7-4697-AC1A-164A0324EC26}">
      <dsp:nvSpPr>
        <dsp:cNvPr id="0" name=""/>
        <dsp:cNvSpPr/>
      </dsp:nvSpPr>
      <dsp:spPr>
        <a:xfrm>
          <a:off x="4417962"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BEC65-E3D0-49D7-AF22-960F218A4857}">
      <dsp:nvSpPr>
        <dsp:cNvPr id="0" name=""/>
        <dsp:cNvSpPr/>
      </dsp:nvSpPr>
      <dsp:spPr>
        <a:xfrm>
          <a:off x="4529848"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Monitor and assure implementation</a:t>
          </a:r>
          <a:endParaRPr lang="en-GB" sz="1000" kern="1200" dirty="0"/>
        </a:p>
      </dsp:txBody>
      <dsp:txXfrm>
        <a:off x="4544744" y="3243375"/>
        <a:ext cx="1053263" cy="478780"/>
      </dsp:txXfrm>
    </dsp:sp>
    <dsp:sp modelId="{C4F497B2-E7F7-4A53-818C-FCA614369CDB}">
      <dsp:nvSpPr>
        <dsp:cNvPr id="0" name=""/>
        <dsp:cNvSpPr/>
      </dsp:nvSpPr>
      <dsp:spPr>
        <a:xfrm>
          <a:off x="4417962"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09C76-F4E9-4F5B-936D-97ED93428872}">
      <dsp:nvSpPr>
        <dsp:cNvPr id="0" name=""/>
        <dsp:cNvSpPr/>
      </dsp:nvSpPr>
      <dsp:spPr>
        <a:xfrm>
          <a:off x="4529848"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Manage risk register</a:t>
          </a:r>
          <a:endParaRPr lang="en-GB" sz="1000" kern="1200" dirty="0"/>
        </a:p>
      </dsp:txBody>
      <dsp:txXfrm>
        <a:off x="4544744" y="3867532"/>
        <a:ext cx="1053263" cy="478780"/>
      </dsp:txXfrm>
    </dsp:sp>
    <dsp:sp modelId="{C14FB151-489D-4C97-A203-232CE3D86068}">
      <dsp:nvSpPr>
        <dsp:cNvPr id="0" name=""/>
        <dsp:cNvSpPr/>
      </dsp:nvSpPr>
      <dsp:spPr>
        <a:xfrm>
          <a:off x="5656104"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Share the learning</a:t>
          </a:r>
          <a:endParaRPr lang="en-GB" sz="1600" kern="1200" dirty="0"/>
        </a:p>
      </dsp:txBody>
      <dsp:txXfrm>
        <a:off x="5674128" y="18918"/>
        <a:ext cx="1082811" cy="579324"/>
      </dsp:txXfrm>
    </dsp:sp>
    <dsp:sp modelId="{C2F0D64C-F286-4EFA-99CA-FCCCC25A50B7}">
      <dsp:nvSpPr>
        <dsp:cNvPr id="0" name=""/>
        <dsp:cNvSpPr/>
      </dsp:nvSpPr>
      <dsp:spPr>
        <a:xfrm>
          <a:off x="5767990"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0F506-1F56-4E64-8AB1-FDBEB1C1925F}">
      <dsp:nvSpPr>
        <dsp:cNvPr id="0" name=""/>
        <dsp:cNvSpPr/>
      </dsp:nvSpPr>
      <dsp:spPr>
        <a:xfrm>
          <a:off x="5879876"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smtClean="0"/>
            <a:t>Summative reports and statistics</a:t>
          </a:r>
          <a:endParaRPr lang="en-GB" sz="1000" kern="1200" dirty="0"/>
        </a:p>
      </dsp:txBody>
      <dsp:txXfrm>
        <a:off x="5894772" y="746747"/>
        <a:ext cx="1053263" cy="478780"/>
      </dsp:txXfrm>
    </dsp:sp>
    <dsp:sp modelId="{7FA39BBA-8450-4D36-991F-1BF736717A54}">
      <dsp:nvSpPr>
        <dsp:cNvPr id="0" name=""/>
        <dsp:cNvSpPr/>
      </dsp:nvSpPr>
      <dsp:spPr>
        <a:xfrm>
          <a:off x="5767990"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75B910-7766-48B1-8FEC-6EA3825DA5C6}">
      <dsp:nvSpPr>
        <dsp:cNvPr id="0" name=""/>
        <dsp:cNvSpPr/>
      </dsp:nvSpPr>
      <dsp:spPr>
        <a:xfrm>
          <a:off x="5879876"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Patient safety alerting system </a:t>
          </a:r>
          <a:endParaRPr lang="en-GB" sz="1000" kern="1200" dirty="0"/>
        </a:p>
      </dsp:txBody>
      <dsp:txXfrm>
        <a:off x="5894772" y="1370904"/>
        <a:ext cx="1053263" cy="478780"/>
      </dsp:txXfrm>
    </dsp:sp>
    <dsp:sp modelId="{B86638D3-DAD7-4E78-B6C6-0945F7CC40C2}">
      <dsp:nvSpPr>
        <dsp:cNvPr id="0" name=""/>
        <dsp:cNvSpPr/>
      </dsp:nvSpPr>
      <dsp:spPr>
        <a:xfrm>
          <a:off x="5767990"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4F18-DA76-4303-955E-FAA8EEB05906}">
      <dsp:nvSpPr>
        <dsp:cNvPr id="0" name=""/>
        <dsp:cNvSpPr/>
      </dsp:nvSpPr>
      <dsp:spPr>
        <a:xfrm>
          <a:off x="5879876"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Web portal for learning resources</a:t>
          </a:r>
          <a:endParaRPr lang="en-GB" sz="1000" kern="1200" dirty="0"/>
        </a:p>
      </dsp:txBody>
      <dsp:txXfrm>
        <a:off x="5894772" y="1995061"/>
        <a:ext cx="1053263" cy="478780"/>
      </dsp:txXfrm>
    </dsp:sp>
    <dsp:sp modelId="{B3E525D8-5D46-44F9-B7FD-5B0392CD61C8}">
      <dsp:nvSpPr>
        <dsp:cNvPr id="0" name=""/>
        <dsp:cNvSpPr/>
      </dsp:nvSpPr>
      <dsp:spPr>
        <a:xfrm>
          <a:off x="5767990"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7DA5B-9678-4A11-97F1-61269766E713}">
      <dsp:nvSpPr>
        <dsp:cNvPr id="0" name=""/>
        <dsp:cNvSpPr/>
      </dsp:nvSpPr>
      <dsp:spPr>
        <a:xfrm>
          <a:off x="5879876"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Discover and join ongoing projects</a:t>
          </a:r>
          <a:endParaRPr lang="en-GB" sz="1000" kern="1200" dirty="0"/>
        </a:p>
      </dsp:txBody>
      <dsp:txXfrm>
        <a:off x="5894772" y="2619218"/>
        <a:ext cx="1053263" cy="478780"/>
      </dsp:txXfrm>
    </dsp:sp>
    <dsp:sp modelId="{4AC030B1-851B-47F2-91CF-D6E7EF26686D}">
      <dsp:nvSpPr>
        <dsp:cNvPr id="0" name=""/>
        <dsp:cNvSpPr/>
      </dsp:nvSpPr>
      <dsp:spPr>
        <a:xfrm>
          <a:off x="5767990"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803887-5FDE-4733-A32F-12CA9F93AEBF}">
      <dsp:nvSpPr>
        <dsp:cNvPr id="0" name=""/>
        <dsp:cNvSpPr/>
      </dsp:nvSpPr>
      <dsp:spPr>
        <a:xfrm>
          <a:off x="5879876"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Share local lessons and improvements</a:t>
          </a:r>
          <a:endParaRPr lang="en-GB" sz="1000" kern="1200" dirty="0"/>
        </a:p>
      </dsp:txBody>
      <dsp:txXfrm>
        <a:off x="5894772" y="3243375"/>
        <a:ext cx="1053263" cy="478780"/>
      </dsp:txXfrm>
    </dsp:sp>
    <dsp:sp modelId="{50D1993F-EA43-40E5-BA66-32CD989FFBDC}">
      <dsp:nvSpPr>
        <dsp:cNvPr id="0" name=""/>
        <dsp:cNvSpPr/>
      </dsp:nvSpPr>
      <dsp:spPr>
        <a:xfrm>
          <a:off x="5767990"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74642-7D7A-41A3-8313-A74374E252A9}">
      <dsp:nvSpPr>
        <dsp:cNvPr id="0" name=""/>
        <dsp:cNvSpPr/>
      </dsp:nvSpPr>
      <dsp:spPr>
        <a:xfrm>
          <a:off x="5879876"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Automated feedback and updates</a:t>
          </a:r>
          <a:endParaRPr lang="en-GB" sz="1000" kern="1200" dirty="0"/>
        </a:p>
      </dsp:txBody>
      <dsp:txXfrm>
        <a:off x="5894772" y="3867532"/>
        <a:ext cx="1053263" cy="478780"/>
      </dsp:txXfrm>
    </dsp:sp>
    <dsp:sp modelId="{87839509-B491-45E3-80E3-0F9BBA46DDD7}">
      <dsp:nvSpPr>
        <dsp:cNvPr id="0" name=""/>
        <dsp:cNvSpPr/>
      </dsp:nvSpPr>
      <dsp:spPr>
        <a:xfrm>
          <a:off x="7006133"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Support functions</a:t>
          </a:r>
          <a:endParaRPr lang="en-GB" sz="1600" kern="1200" dirty="0"/>
        </a:p>
      </dsp:txBody>
      <dsp:txXfrm>
        <a:off x="7024157" y="18918"/>
        <a:ext cx="1082811" cy="579324"/>
      </dsp:txXfrm>
    </dsp:sp>
    <dsp:sp modelId="{6242A0C2-56FF-434E-BD29-35AA68435139}">
      <dsp:nvSpPr>
        <dsp:cNvPr id="0" name=""/>
        <dsp:cNvSpPr/>
      </dsp:nvSpPr>
      <dsp:spPr>
        <a:xfrm>
          <a:off x="7118019"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CD109-151C-4018-A370-2EE91DA29CF4}">
      <dsp:nvSpPr>
        <dsp:cNvPr id="0" name=""/>
        <dsp:cNvSpPr/>
      </dsp:nvSpPr>
      <dsp:spPr>
        <a:xfrm>
          <a:off x="7229904"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Guidance and training</a:t>
          </a:r>
          <a:endParaRPr lang="en-GB" sz="1000" kern="1200" dirty="0"/>
        </a:p>
      </dsp:txBody>
      <dsp:txXfrm>
        <a:off x="7244800" y="746747"/>
        <a:ext cx="1053263" cy="478780"/>
      </dsp:txXfrm>
    </dsp:sp>
    <dsp:sp modelId="{08ACB863-A3CD-48A0-A12E-0C381BC8A48A}">
      <dsp:nvSpPr>
        <dsp:cNvPr id="0" name=""/>
        <dsp:cNvSpPr/>
      </dsp:nvSpPr>
      <dsp:spPr>
        <a:xfrm>
          <a:off x="7118019"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D2604-1021-41B1-9A94-745822C8F702}">
      <dsp:nvSpPr>
        <dsp:cNvPr id="0" name=""/>
        <dsp:cNvSpPr/>
      </dsp:nvSpPr>
      <dsp:spPr>
        <a:xfrm>
          <a:off x="7229904"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Helpdesk and system support</a:t>
          </a:r>
          <a:endParaRPr lang="en-GB" sz="1000" kern="1200" dirty="0"/>
        </a:p>
      </dsp:txBody>
      <dsp:txXfrm>
        <a:off x="7244800" y="1370904"/>
        <a:ext cx="1053263" cy="478780"/>
      </dsp:txXfrm>
    </dsp:sp>
    <dsp:sp modelId="{B5764652-B511-46DE-BAED-A2AA7739C98E}">
      <dsp:nvSpPr>
        <dsp:cNvPr id="0" name=""/>
        <dsp:cNvSpPr/>
      </dsp:nvSpPr>
      <dsp:spPr>
        <a:xfrm>
          <a:off x="7118019"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F92B4-4C4A-4CAB-9B7C-7C2D690DFB20}">
      <dsp:nvSpPr>
        <dsp:cNvPr id="0" name=""/>
        <dsp:cNvSpPr/>
      </dsp:nvSpPr>
      <dsp:spPr>
        <a:xfrm>
          <a:off x="7229904"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Standards and guidelines</a:t>
          </a:r>
          <a:endParaRPr lang="en-GB" sz="1000" kern="1200" dirty="0"/>
        </a:p>
      </dsp:txBody>
      <dsp:txXfrm>
        <a:off x="7244800" y="1995061"/>
        <a:ext cx="1053263" cy="478780"/>
      </dsp:txXfrm>
    </dsp:sp>
    <dsp:sp modelId="{043AE7A3-1F77-4693-A064-CF270C4845C4}">
      <dsp:nvSpPr>
        <dsp:cNvPr id="0" name=""/>
        <dsp:cNvSpPr/>
      </dsp:nvSpPr>
      <dsp:spPr>
        <a:xfrm>
          <a:off x="7118019"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554A6-6168-42BC-9E27-AF96C18359F1}">
      <dsp:nvSpPr>
        <dsp:cNvPr id="0" name=""/>
        <dsp:cNvSpPr/>
      </dsp:nvSpPr>
      <dsp:spPr>
        <a:xfrm>
          <a:off x="7229904"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Communication toolkits</a:t>
          </a:r>
          <a:endParaRPr lang="en-GB" sz="1000" kern="1200" dirty="0"/>
        </a:p>
      </dsp:txBody>
      <dsp:txXfrm>
        <a:off x="7244800" y="2619218"/>
        <a:ext cx="1053263" cy="478780"/>
      </dsp:txXfrm>
    </dsp:sp>
    <dsp:sp modelId="{10E6B05C-3B83-4BF5-B24F-85C6510ACB4E}">
      <dsp:nvSpPr>
        <dsp:cNvPr id="0" name=""/>
        <dsp:cNvSpPr/>
      </dsp:nvSpPr>
      <dsp:spPr>
        <a:xfrm>
          <a:off x="7118019"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9C8AEB-D2E3-4F35-B548-0F87389F8F77}">
      <dsp:nvSpPr>
        <dsp:cNvPr id="0" name=""/>
        <dsp:cNvSpPr/>
      </dsp:nvSpPr>
      <dsp:spPr>
        <a:xfrm>
          <a:off x="7229904"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Curate and edit resources</a:t>
          </a:r>
          <a:endParaRPr lang="en-GB" sz="1000" kern="1200" dirty="0"/>
        </a:p>
      </dsp:txBody>
      <dsp:txXfrm>
        <a:off x="7244800" y="3243375"/>
        <a:ext cx="1053263" cy="478780"/>
      </dsp:txXfrm>
    </dsp:sp>
    <dsp:sp modelId="{5636B301-C4FB-4EF1-98E1-93E792792BFE}">
      <dsp:nvSpPr>
        <dsp:cNvPr id="0" name=""/>
        <dsp:cNvSpPr/>
      </dsp:nvSpPr>
      <dsp:spPr>
        <a:xfrm>
          <a:off x="7118019"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EB7777-E4B8-45B8-BECD-681F087A93AF}">
      <dsp:nvSpPr>
        <dsp:cNvPr id="0" name=""/>
        <dsp:cNvSpPr/>
      </dsp:nvSpPr>
      <dsp:spPr>
        <a:xfrm>
          <a:off x="7229904"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User profiles and permissions</a:t>
          </a:r>
          <a:endParaRPr lang="en-GB" sz="1000" kern="1200" dirty="0"/>
        </a:p>
      </dsp:txBody>
      <dsp:txXfrm>
        <a:off x="7244800" y="3867532"/>
        <a:ext cx="1053263" cy="478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31AC1-0572-400C-80ED-6139CD233CE6}">
      <dsp:nvSpPr>
        <dsp:cNvPr id="0" name=""/>
        <dsp:cNvSpPr/>
      </dsp:nvSpPr>
      <dsp:spPr>
        <a:xfrm>
          <a:off x="255991"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Data model</a:t>
          </a:r>
          <a:endParaRPr lang="en-GB" sz="1600" kern="1200" dirty="0"/>
        </a:p>
      </dsp:txBody>
      <dsp:txXfrm>
        <a:off x="274015" y="18918"/>
        <a:ext cx="1082811" cy="579324"/>
      </dsp:txXfrm>
    </dsp:sp>
    <dsp:sp modelId="{D6D5CD63-52B4-435B-B775-41502D47319B}">
      <dsp:nvSpPr>
        <dsp:cNvPr id="0" name=""/>
        <dsp:cNvSpPr/>
      </dsp:nvSpPr>
      <dsp:spPr>
        <a:xfrm>
          <a:off x="367877"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DEB7CB-601B-474B-9652-EBD30153DF52}">
      <dsp:nvSpPr>
        <dsp:cNvPr id="0" name=""/>
        <dsp:cNvSpPr/>
      </dsp:nvSpPr>
      <dsp:spPr>
        <a:xfrm>
          <a:off x="479763"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Current dataset</a:t>
          </a:r>
          <a:endParaRPr lang="en-GB" sz="1000" kern="1200" dirty="0"/>
        </a:p>
      </dsp:txBody>
      <dsp:txXfrm>
        <a:off x="494659" y="746747"/>
        <a:ext cx="1053263" cy="478780"/>
      </dsp:txXfrm>
    </dsp:sp>
    <dsp:sp modelId="{8700ADFF-9649-4330-855B-87E1481EB906}">
      <dsp:nvSpPr>
        <dsp:cNvPr id="0" name=""/>
        <dsp:cNvSpPr/>
      </dsp:nvSpPr>
      <dsp:spPr>
        <a:xfrm>
          <a:off x="367877"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0686D-4410-4D75-B1B2-3BD64E8FBD6B}">
      <dsp:nvSpPr>
        <dsp:cNvPr id="0" name=""/>
        <dsp:cNvSpPr/>
      </dsp:nvSpPr>
      <dsp:spPr>
        <a:xfrm>
          <a:off x="479763"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Expanded dataset</a:t>
          </a:r>
          <a:endParaRPr lang="en-GB" sz="1000" kern="1200" dirty="0"/>
        </a:p>
      </dsp:txBody>
      <dsp:txXfrm>
        <a:off x="494659" y="1370904"/>
        <a:ext cx="1053263" cy="478780"/>
      </dsp:txXfrm>
    </dsp:sp>
    <dsp:sp modelId="{3DD21CF2-8B69-4014-A9FD-CA48C971DA58}">
      <dsp:nvSpPr>
        <dsp:cNvPr id="0" name=""/>
        <dsp:cNvSpPr/>
      </dsp:nvSpPr>
      <dsp:spPr>
        <a:xfrm>
          <a:off x="367877"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625FB-7C72-4254-BE85-2C47810F8045}">
      <dsp:nvSpPr>
        <dsp:cNvPr id="0" name=""/>
        <dsp:cNvSpPr/>
      </dsp:nvSpPr>
      <dsp:spPr>
        <a:xfrm>
          <a:off x="479763"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Combined datasets (NRLS &amp; STEIS)</a:t>
          </a:r>
          <a:endParaRPr lang="en-GB" sz="1000" kern="1200" dirty="0"/>
        </a:p>
      </dsp:txBody>
      <dsp:txXfrm>
        <a:off x="494659" y="1995061"/>
        <a:ext cx="1053263" cy="478780"/>
      </dsp:txXfrm>
    </dsp:sp>
    <dsp:sp modelId="{3AD00258-334B-4A83-B7CC-E5B4E966C4FA}">
      <dsp:nvSpPr>
        <dsp:cNvPr id="0" name=""/>
        <dsp:cNvSpPr/>
      </dsp:nvSpPr>
      <dsp:spPr>
        <a:xfrm>
          <a:off x="367877"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6F31CC-B2AE-400D-AD96-ED2B77639DDE}">
      <dsp:nvSpPr>
        <dsp:cNvPr id="0" name=""/>
        <dsp:cNvSpPr/>
      </dsp:nvSpPr>
      <dsp:spPr>
        <a:xfrm>
          <a:off x="479763"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Re-engineered dataset</a:t>
          </a:r>
          <a:endParaRPr lang="en-GB" sz="1000" kern="1200" dirty="0"/>
        </a:p>
      </dsp:txBody>
      <dsp:txXfrm>
        <a:off x="494659" y="2619218"/>
        <a:ext cx="1053263" cy="478780"/>
      </dsp:txXfrm>
    </dsp:sp>
    <dsp:sp modelId="{9EE8B2B8-E0D0-457F-A34C-EF10181FDCE2}">
      <dsp:nvSpPr>
        <dsp:cNvPr id="0" name=""/>
        <dsp:cNvSpPr/>
      </dsp:nvSpPr>
      <dsp:spPr>
        <a:xfrm>
          <a:off x="367877"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286B6-7F77-4747-99E2-79876CA7AE6D}">
      <dsp:nvSpPr>
        <dsp:cNvPr id="0" name=""/>
        <dsp:cNvSpPr/>
      </dsp:nvSpPr>
      <dsp:spPr>
        <a:xfrm>
          <a:off x="479763"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dirty="0" smtClean="0"/>
            <a:t>RCA, SEA, causal </a:t>
          </a:r>
          <a:r>
            <a:rPr lang="es-ES" sz="1000" kern="1200" dirty="0" err="1" smtClean="0"/>
            <a:t>factors</a:t>
          </a:r>
          <a:r>
            <a:rPr lang="es-ES" sz="1000" kern="1200" dirty="0" smtClean="0"/>
            <a:t>, </a:t>
          </a:r>
          <a:r>
            <a:rPr lang="es-ES" sz="1000" kern="1200" dirty="0" err="1" smtClean="0"/>
            <a:t>etc</a:t>
          </a:r>
          <a:endParaRPr lang="en-GB" sz="1000" kern="1200" dirty="0"/>
        </a:p>
      </dsp:txBody>
      <dsp:txXfrm>
        <a:off x="494659" y="3243375"/>
        <a:ext cx="1053263" cy="478780"/>
      </dsp:txXfrm>
    </dsp:sp>
    <dsp:sp modelId="{9F26989F-5CD8-40E5-BE4B-FB7D8F4AAA93}">
      <dsp:nvSpPr>
        <dsp:cNvPr id="0" name=""/>
        <dsp:cNvSpPr/>
      </dsp:nvSpPr>
      <dsp:spPr>
        <a:xfrm>
          <a:off x="367877" y="616266"/>
          <a:ext cx="122397" cy="3490655"/>
        </a:xfrm>
        <a:custGeom>
          <a:avLst/>
          <a:gdLst/>
          <a:ahLst/>
          <a:cxnLst/>
          <a:rect l="0" t="0" r="0" b="0"/>
          <a:pathLst>
            <a:path>
              <a:moveTo>
                <a:pt x="0" y="0"/>
              </a:moveTo>
              <a:lnTo>
                <a:pt x="0" y="3490655"/>
              </a:lnTo>
              <a:lnTo>
                <a:pt x="122397"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09F3F-5C0E-4862-99AE-091234124F8D}">
      <dsp:nvSpPr>
        <dsp:cNvPr id="0" name=""/>
        <dsp:cNvSpPr/>
      </dsp:nvSpPr>
      <dsp:spPr>
        <a:xfrm>
          <a:off x="490274"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User generated tagging and coding</a:t>
          </a:r>
          <a:endParaRPr lang="en-GB" sz="1000" kern="1200" dirty="0"/>
        </a:p>
      </dsp:txBody>
      <dsp:txXfrm>
        <a:off x="505170" y="3867532"/>
        <a:ext cx="1053263" cy="478780"/>
      </dsp:txXfrm>
    </dsp:sp>
    <dsp:sp modelId="{0DFC459C-65F7-4CEA-B5E0-95C74302AA04}">
      <dsp:nvSpPr>
        <dsp:cNvPr id="0" name=""/>
        <dsp:cNvSpPr/>
      </dsp:nvSpPr>
      <dsp:spPr>
        <a:xfrm>
          <a:off x="1606019"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Data capture</a:t>
          </a:r>
          <a:endParaRPr lang="en-GB" sz="1600" kern="1200" dirty="0"/>
        </a:p>
      </dsp:txBody>
      <dsp:txXfrm>
        <a:off x="1624043" y="18918"/>
        <a:ext cx="1082811" cy="579324"/>
      </dsp:txXfrm>
    </dsp:sp>
    <dsp:sp modelId="{03A007CA-005E-4330-BC1D-63B2115C6382}">
      <dsp:nvSpPr>
        <dsp:cNvPr id="0" name=""/>
        <dsp:cNvSpPr/>
      </dsp:nvSpPr>
      <dsp:spPr>
        <a:xfrm>
          <a:off x="1717905"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65301-4C32-44FC-8D0B-0753D2695696}">
      <dsp:nvSpPr>
        <dsp:cNvPr id="0" name=""/>
        <dsp:cNvSpPr/>
      </dsp:nvSpPr>
      <dsp:spPr>
        <a:xfrm>
          <a:off x="1829791"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smtClean="0"/>
            <a:t>LRMS batch upload</a:t>
          </a:r>
          <a:endParaRPr lang="en-GB" sz="1000" kern="1200" dirty="0"/>
        </a:p>
      </dsp:txBody>
      <dsp:txXfrm>
        <a:off x="1844687" y="746747"/>
        <a:ext cx="1053263" cy="478780"/>
      </dsp:txXfrm>
    </dsp:sp>
    <dsp:sp modelId="{F0BF0637-BE9B-445C-ABA1-5E8656A27511}">
      <dsp:nvSpPr>
        <dsp:cNvPr id="0" name=""/>
        <dsp:cNvSpPr/>
      </dsp:nvSpPr>
      <dsp:spPr>
        <a:xfrm>
          <a:off x="1717905"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5DA47-DF05-4358-B4BA-8519F0F21D89}">
      <dsp:nvSpPr>
        <dsp:cNvPr id="0" name=""/>
        <dsp:cNvSpPr/>
      </dsp:nvSpPr>
      <dsp:spPr>
        <a:xfrm>
          <a:off x="1829791"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err="1" smtClean="0"/>
            <a:t>eForms</a:t>
          </a:r>
          <a:r>
            <a:rPr lang="en-GB" sz="1000" kern="1200" dirty="0" smtClean="0"/>
            <a:t> and web interfaces</a:t>
          </a:r>
          <a:endParaRPr lang="en-GB" sz="1000" kern="1200" dirty="0"/>
        </a:p>
      </dsp:txBody>
      <dsp:txXfrm>
        <a:off x="1844687" y="1370904"/>
        <a:ext cx="1053263" cy="478780"/>
      </dsp:txXfrm>
    </dsp:sp>
    <dsp:sp modelId="{AEB1A00C-928B-4701-8978-80F58F85EE4D}">
      <dsp:nvSpPr>
        <dsp:cNvPr id="0" name=""/>
        <dsp:cNvSpPr/>
      </dsp:nvSpPr>
      <dsp:spPr>
        <a:xfrm>
          <a:off x="1717905"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85EE8-B201-4F0B-90D8-B5368355FDF0}">
      <dsp:nvSpPr>
        <dsp:cNvPr id="0" name=""/>
        <dsp:cNvSpPr/>
      </dsp:nvSpPr>
      <dsp:spPr>
        <a:xfrm>
          <a:off x="1829791"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LRMS synchronisation</a:t>
          </a:r>
          <a:endParaRPr lang="en-GB" sz="1000" kern="1200" dirty="0"/>
        </a:p>
      </dsp:txBody>
      <dsp:txXfrm>
        <a:off x="1844687" y="1995061"/>
        <a:ext cx="1053263" cy="478780"/>
      </dsp:txXfrm>
    </dsp:sp>
    <dsp:sp modelId="{B1AA80BF-3878-4B23-96F5-E93FF1248DF5}">
      <dsp:nvSpPr>
        <dsp:cNvPr id="0" name=""/>
        <dsp:cNvSpPr/>
      </dsp:nvSpPr>
      <dsp:spPr>
        <a:xfrm>
          <a:off x="1717905" y="616266"/>
          <a:ext cx="111885" cy="2206172"/>
        </a:xfrm>
        <a:custGeom>
          <a:avLst/>
          <a:gdLst/>
          <a:ahLst/>
          <a:cxnLst/>
          <a:rect l="0" t="0" r="0" b="0"/>
          <a:pathLst>
            <a:path>
              <a:moveTo>
                <a:pt x="0" y="0"/>
              </a:moveTo>
              <a:lnTo>
                <a:pt x="0" y="2206172"/>
              </a:lnTo>
              <a:lnTo>
                <a:pt x="111885" y="2206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C0E6F-9DBD-41EE-81CC-6F31DE543F99}">
      <dsp:nvSpPr>
        <dsp:cNvPr id="0" name=""/>
        <dsp:cNvSpPr/>
      </dsp:nvSpPr>
      <dsp:spPr>
        <a:xfrm>
          <a:off x="1829791" y="2568153"/>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Mobile devices</a:t>
          </a:r>
          <a:endParaRPr lang="en-GB" sz="1000" kern="1200" dirty="0"/>
        </a:p>
      </dsp:txBody>
      <dsp:txXfrm>
        <a:off x="1844687" y="2583049"/>
        <a:ext cx="1053263" cy="478780"/>
      </dsp:txXfrm>
    </dsp:sp>
    <dsp:sp modelId="{D26D3B0A-E537-4A99-A023-E955008F681E}">
      <dsp:nvSpPr>
        <dsp:cNvPr id="0" name=""/>
        <dsp:cNvSpPr/>
      </dsp:nvSpPr>
      <dsp:spPr>
        <a:xfrm>
          <a:off x="1717905"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235D4-AC2C-4F7C-AA8B-DC53E47092B0}">
      <dsp:nvSpPr>
        <dsp:cNvPr id="0" name=""/>
        <dsp:cNvSpPr/>
      </dsp:nvSpPr>
      <dsp:spPr>
        <a:xfrm>
          <a:off x="1829791"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Integration with other info systems</a:t>
          </a:r>
          <a:endParaRPr lang="en-GB" sz="1000" kern="1200" dirty="0"/>
        </a:p>
      </dsp:txBody>
      <dsp:txXfrm>
        <a:off x="1844687" y="3243375"/>
        <a:ext cx="1053263" cy="478780"/>
      </dsp:txXfrm>
    </dsp:sp>
    <dsp:sp modelId="{64983C19-FF28-4A19-9E40-CD352A8EB9DE}">
      <dsp:nvSpPr>
        <dsp:cNvPr id="0" name=""/>
        <dsp:cNvSpPr/>
      </dsp:nvSpPr>
      <dsp:spPr>
        <a:xfrm>
          <a:off x="1717905"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6294F-EF24-436A-B65C-BB97E429847B}">
      <dsp:nvSpPr>
        <dsp:cNvPr id="0" name=""/>
        <dsp:cNvSpPr/>
      </dsp:nvSpPr>
      <dsp:spPr>
        <a:xfrm>
          <a:off x="1829791"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Data sharing agreements</a:t>
          </a:r>
          <a:endParaRPr lang="en-GB" sz="1000" kern="1200" dirty="0"/>
        </a:p>
      </dsp:txBody>
      <dsp:txXfrm>
        <a:off x="1844687" y="3867532"/>
        <a:ext cx="1053263" cy="478780"/>
      </dsp:txXfrm>
    </dsp:sp>
    <dsp:sp modelId="{99CFB4FF-31D3-4A8D-908D-E87BAD080F96}">
      <dsp:nvSpPr>
        <dsp:cNvPr id="0" name=""/>
        <dsp:cNvSpPr/>
      </dsp:nvSpPr>
      <dsp:spPr>
        <a:xfrm>
          <a:off x="2956048"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Explore and analyse</a:t>
          </a:r>
          <a:endParaRPr lang="en-GB" sz="1600" kern="1200" dirty="0"/>
        </a:p>
      </dsp:txBody>
      <dsp:txXfrm>
        <a:off x="2974072" y="18918"/>
        <a:ext cx="1082811" cy="579324"/>
      </dsp:txXfrm>
    </dsp:sp>
    <dsp:sp modelId="{363B0635-F1EB-4514-B449-66C03DCB521E}">
      <dsp:nvSpPr>
        <dsp:cNvPr id="0" name=""/>
        <dsp:cNvSpPr/>
      </dsp:nvSpPr>
      <dsp:spPr>
        <a:xfrm>
          <a:off x="3067934"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5BA3F-F4D6-4456-9252-EED087D9626B}">
      <dsp:nvSpPr>
        <dsp:cNvPr id="0" name=""/>
        <dsp:cNvSpPr/>
      </dsp:nvSpPr>
      <dsp:spPr>
        <a:xfrm>
          <a:off x="3179819"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Web accessible analytical tools</a:t>
          </a:r>
          <a:endParaRPr lang="en-GB" sz="1000" kern="1200" dirty="0"/>
        </a:p>
      </dsp:txBody>
      <dsp:txXfrm>
        <a:off x="3194715" y="746747"/>
        <a:ext cx="1053263" cy="478780"/>
      </dsp:txXfrm>
    </dsp:sp>
    <dsp:sp modelId="{D4F0FF10-E980-42BB-9D18-7EC4D7519662}">
      <dsp:nvSpPr>
        <dsp:cNvPr id="0" name=""/>
        <dsp:cNvSpPr/>
      </dsp:nvSpPr>
      <dsp:spPr>
        <a:xfrm>
          <a:off x="3067934"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EE581-20AB-4154-ADE3-1875669B1EFF}">
      <dsp:nvSpPr>
        <dsp:cNvPr id="0" name=""/>
        <dsp:cNvSpPr/>
      </dsp:nvSpPr>
      <dsp:spPr>
        <a:xfrm>
          <a:off x="3179819"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National feedback and clinical review</a:t>
          </a:r>
          <a:endParaRPr lang="en-GB" sz="1000" kern="1200" dirty="0"/>
        </a:p>
      </dsp:txBody>
      <dsp:txXfrm>
        <a:off x="3194715" y="1370904"/>
        <a:ext cx="1053263" cy="478780"/>
      </dsp:txXfrm>
    </dsp:sp>
    <dsp:sp modelId="{5E6045ED-842A-4935-A4EC-B93872659E20}">
      <dsp:nvSpPr>
        <dsp:cNvPr id="0" name=""/>
        <dsp:cNvSpPr/>
      </dsp:nvSpPr>
      <dsp:spPr>
        <a:xfrm>
          <a:off x="3067934"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65A92-7DF9-4AF2-AC07-524426838388}">
      <dsp:nvSpPr>
        <dsp:cNvPr id="0" name=""/>
        <dsp:cNvSpPr/>
      </dsp:nvSpPr>
      <dsp:spPr>
        <a:xfrm>
          <a:off x="3179819"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Free-text </a:t>
          </a:r>
          <a:r>
            <a:rPr lang="en-GB" sz="1000" kern="1200" smtClean="0"/>
            <a:t>and data mining </a:t>
          </a:r>
          <a:endParaRPr lang="en-GB" sz="1000" kern="1200" dirty="0"/>
        </a:p>
      </dsp:txBody>
      <dsp:txXfrm>
        <a:off x="3194715" y="1995061"/>
        <a:ext cx="1053263" cy="478780"/>
      </dsp:txXfrm>
    </dsp:sp>
    <dsp:sp modelId="{9C381C15-CDB9-48E2-B8BB-495AD0D0C2A0}">
      <dsp:nvSpPr>
        <dsp:cNvPr id="0" name=""/>
        <dsp:cNvSpPr/>
      </dsp:nvSpPr>
      <dsp:spPr>
        <a:xfrm>
          <a:off x="3067934"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A5F662-2CA7-4753-85B1-16B4DF007983}">
      <dsp:nvSpPr>
        <dsp:cNvPr id="0" name=""/>
        <dsp:cNvSpPr/>
      </dsp:nvSpPr>
      <dsp:spPr>
        <a:xfrm>
          <a:off x="3179819"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Thematic and qualitative analysis</a:t>
          </a:r>
          <a:endParaRPr lang="en-GB" sz="1000" kern="1200" dirty="0"/>
        </a:p>
      </dsp:txBody>
      <dsp:txXfrm>
        <a:off x="3194715" y="2619218"/>
        <a:ext cx="1053263" cy="478780"/>
      </dsp:txXfrm>
    </dsp:sp>
    <dsp:sp modelId="{54A41642-E263-4C70-A73E-781EDEE44577}">
      <dsp:nvSpPr>
        <dsp:cNvPr id="0" name=""/>
        <dsp:cNvSpPr/>
      </dsp:nvSpPr>
      <dsp:spPr>
        <a:xfrm>
          <a:off x="3067934"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D4A90-37D1-4CD9-AF58-4B996B3210F2}">
      <dsp:nvSpPr>
        <dsp:cNvPr id="0" name=""/>
        <dsp:cNvSpPr/>
      </dsp:nvSpPr>
      <dsp:spPr>
        <a:xfrm>
          <a:off x="3179819"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Risk analysis and safety monitoring</a:t>
          </a:r>
          <a:endParaRPr lang="en-GB" sz="1000" kern="1200" dirty="0"/>
        </a:p>
      </dsp:txBody>
      <dsp:txXfrm>
        <a:off x="3194715" y="3243375"/>
        <a:ext cx="1053263" cy="478780"/>
      </dsp:txXfrm>
    </dsp:sp>
    <dsp:sp modelId="{33D4873B-8D54-48AE-98F3-8FA03621184A}">
      <dsp:nvSpPr>
        <dsp:cNvPr id="0" name=""/>
        <dsp:cNvSpPr/>
      </dsp:nvSpPr>
      <dsp:spPr>
        <a:xfrm>
          <a:off x="3067934"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99A19-6E74-4867-8C84-39A79EB02182}">
      <dsp:nvSpPr>
        <dsp:cNvPr id="0" name=""/>
        <dsp:cNvSpPr/>
      </dsp:nvSpPr>
      <dsp:spPr>
        <a:xfrm>
          <a:off x="3179819"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Clinical and specialist analysis</a:t>
          </a:r>
          <a:endParaRPr lang="en-GB" sz="1000" kern="1200" dirty="0"/>
        </a:p>
      </dsp:txBody>
      <dsp:txXfrm>
        <a:off x="3194715" y="3867532"/>
        <a:ext cx="1053263" cy="478780"/>
      </dsp:txXfrm>
    </dsp:sp>
    <dsp:sp modelId="{8A7C7762-FE2F-4692-B4D6-1932A1FF1E73}">
      <dsp:nvSpPr>
        <dsp:cNvPr id="0" name=""/>
        <dsp:cNvSpPr/>
      </dsp:nvSpPr>
      <dsp:spPr>
        <a:xfrm>
          <a:off x="4306076"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Investigate and manage</a:t>
          </a:r>
          <a:endParaRPr lang="en-GB" sz="1600" kern="1200" dirty="0"/>
        </a:p>
      </dsp:txBody>
      <dsp:txXfrm>
        <a:off x="4324100" y="18918"/>
        <a:ext cx="1082811" cy="579324"/>
      </dsp:txXfrm>
    </dsp:sp>
    <dsp:sp modelId="{21B0ED3B-087A-4682-91ED-B29F6B6F4A7B}">
      <dsp:nvSpPr>
        <dsp:cNvPr id="0" name=""/>
        <dsp:cNvSpPr/>
      </dsp:nvSpPr>
      <dsp:spPr>
        <a:xfrm>
          <a:off x="4417962"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E4E51-C9C5-40D0-A9E9-8E2DB6582A97}">
      <dsp:nvSpPr>
        <dsp:cNvPr id="0" name=""/>
        <dsp:cNvSpPr/>
      </dsp:nvSpPr>
      <dsp:spPr>
        <a:xfrm>
          <a:off x="4529848"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Incident workflow and management </a:t>
          </a:r>
          <a:endParaRPr lang="en-GB" sz="1000" kern="1200" dirty="0"/>
        </a:p>
      </dsp:txBody>
      <dsp:txXfrm>
        <a:off x="4544744" y="746747"/>
        <a:ext cx="1053263" cy="478780"/>
      </dsp:txXfrm>
    </dsp:sp>
    <dsp:sp modelId="{EB117A19-FE5C-4BC2-8072-7617FCD9CB6C}">
      <dsp:nvSpPr>
        <dsp:cNvPr id="0" name=""/>
        <dsp:cNvSpPr/>
      </dsp:nvSpPr>
      <dsp:spPr>
        <a:xfrm>
          <a:off x="4417962"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BC12F-D10D-4E72-9118-5500CC98DCA4}">
      <dsp:nvSpPr>
        <dsp:cNvPr id="0" name=""/>
        <dsp:cNvSpPr/>
      </dsp:nvSpPr>
      <dsp:spPr>
        <a:xfrm>
          <a:off x="4529848"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Collaborative workgroups</a:t>
          </a:r>
          <a:endParaRPr lang="en-GB" sz="1000" kern="1200" dirty="0"/>
        </a:p>
      </dsp:txBody>
      <dsp:txXfrm>
        <a:off x="4544744" y="1370904"/>
        <a:ext cx="1053263" cy="478780"/>
      </dsp:txXfrm>
    </dsp:sp>
    <dsp:sp modelId="{81FB31CD-B246-4AE1-A887-75B018FCD42F}">
      <dsp:nvSpPr>
        <dsp:cNvPr id="0" name=""/>
        <dsp:cNvSpPr/>
      </dsp:nvSpPr>
      <dsp:spPr>
        <a:xfrm>
          <a:off x="4417962"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60D7E-E392-4391-BBBA-70EDABAA30BF}">
      <dsp:nvSpPr>
        <dsp:cNvPr id="0" name=""/>
        <dsp:cNvSpPr/>
      </dsp:nvSpPr>
      <dsp:spPr>
        <a:xfrm>
          <a:off x="4529848"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Schedule and coordinate tasks</a:t>
          </a:r>
          <a:endParaRPr lang="en-GB" sz="1000" kern="1200" dirty="0"/>
        </a:p>
      </dsp:txBody>
      <dsp:txXfrm>
        <a:off x="4544744" y="1995061"/>
        <a:ext cx="1053263" cy="478780"/>
      </dsp:txXfrm>
    </dsp:sp>
    <dsp:sp modelId="{A7C6C134-8413-4D1D-A76B-AA92DBF02140}">
      <dsp:nvSpPr>
        <dsp:cNvPr id="0" name=""/>
        <dsp:cNvSpPr/>
      </dsp:nvSpPr>
      <dsp:spPr>
        <a:xfrm>
          <a:off x="4417962"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37890-78A8-46B1-8F3F-6D19735F2651}">
      <dsp:nvSpPr>
        <dsp:cNvPr id="0" name=""/>
        <dsp:cNvSpPr/>
      </dsp:nvSpPr>
      <dsp:spPr>
        <a:xfrm>
          <a:off x="4529848"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Define lessons and action plans</a:t>
          </a:r>
          <a:endParaRPr lang="en-GB" sz="1000" kern="1200" dirty="0"/>
        </a:p>
      </dsp:txBody>
      <dsp:txXfrm>
        <a:off x="4544744" y="2619218"/>
        <a:ext cx="1053263" cy="478780"/>
      </dsp:txXfrm>
    </dsp:sp>
    <dsp:sp modelId="{4E693984-C2D7-4697-AC1A-164A0324EC26}">
      <dsp:nvSpPr>
        <dsp:cNvPr id="0" name=""/>
        <dsp:cNvSpPr/>
      </dsp:nvSpPr>
      <dsp:spPr>
        <a:xfrm>
          <a:off x="4417962"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BEC65-E3D0-49D7-AF22-960F218A4857}">
      <dsp:nvSpPr>
        <dsp:cNvPr id="0" name=""/>
        <dsp:cNvSpPr/>
      </dsp:nvSpPr>
      <dsp:spPr>
        <a:xfrm>
          <a:off x="4529848"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Monitor and assure implementation</a:t>
          </a:r>
          <a:endParaRPr lang="en-GB" sz="1000" kern="1200" dirty="0"/>
        </a:p>
      </dsp:txBody>
      <dsp:txXfrm>
        <a:off x="4544744" y="3243375"/>
        <a:ext cx="1053263" cy="478780"/>
      </dsp:txXfrm>
    </dsp:sp>
    <dsp:sp modelId="{C4F497B2-E7F7-4A53-818C-FCA614369CDB}">
      <dsp:nvSpPr>
        <dsp:cNvPr id="0" name=""/>
        <dsp:cNvSpPr/>
      </dsp:nvSpPr>
      <dsp:spPr>
        <a:xfrm>
          <a:off x="4417962"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09C76-F4E9-4F5B-936D-97ED93428872}">
      <dsp:nvSpPr>
        <dsp:cNvPr id="0" name=""/>
        <dsp:cNvSpPr/>
      </dsp:nvSpPr>
      <dsp:spPr>
        <a:xfrm>
          <a:off x="4529848"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Manage risk register</a:t>
          </a:r>
          <a:endParaRPr lang="en-GB" sz="1000" kern="1200" dirty="0"/>
        </a:p>
      </dsp:txBody>
      <dsp:txXfrm>
        <a:off x="4544744" y="3867532"/>
        <a:ext cx="1053263" cy="478780"/>
      </dsp:txXfrm>
    </dsp:sp>
    <dsp:sp modelId="{C14FB151-489D-4C97-A203-232CE3D86068}">
      <dsp:nvSpPr>
        <dsp:cNvPr id="0" name=""/>
        <dsp:cNvSpPr/>
      </dsp:nvSpPr>
      <dsp:spPr>
        <a:xfrm>
          <a:off x="5656104"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Share the learning</a:t>
          </a:r>
          <a:endParaRPr lang="en-GB" sz="1600" kern="1200" dirty="0"/>
        </a:p>
      </dsp:txBody>
      <dsp:txXfrm>
        <a:off x="5674128" y="18918"/>
        <a:ext cx="1082811" cy="579324"/>
      </dsp:txXfrm>
    </dsp:sp>
    <dsp:sp modelId="{C2F0D64C-F286-4EFA-99CA-FCCCC25A50B7}">
      <dsp:nvSpPr>
        <dsp:cNvPr id="0" name=""/>
        <dsp:cNvSpPr/>
      </dsp:nvSpPr>
      <dsp:spPr>
        <a:xfrm>
          <a:off x="5767990"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0F506-1F56-4E64-8AB1-FDBEB1C1925F}">
      <dsp:nvSpPr>
        <dsp:cNvPr id="0" name=""/>
        <dsp:cNvSpPr/>
      </dsp:nvSpPr>
      <dsp:spPr>
        <a:xfrm>
          <a:off x="5879876"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smtClean="0"/>
            <a:t>Summative reports and statistics</a:t>
          </a:r>
          <a:endParaRPr lang="en-GB" sz="1000" kern="1200" dirty="0"/>
        </a:p>
      </dsp:txBody>
      <dsp:txXfrm>
        <a:off x="5894772" y="746747"/>
        <a:ext cx="1053263" cy="478780"/>
      </dsp:txXfrm>
    </dsp:sp>
    <dsp:sp modelId="{7FA39BBA-8450-4D36-991F-1BF736717A54}">
      <dsp:nvSpPr>
        <dsp:cNvPr id="0" name=""/>
        <dsp:cNvSpPr/>
      </dsp:nvSpPr>
      <dsp:spPr>
        <a:xfrm>
          <a:off x="5767990"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75B910-7766-48B1-8FEC-6EA3825DA5C6}">
      <dsp:nvSpPr>
        <dsp:cNvPr id="0" name=""/>
        <dsp:cNvSpPr/>
      </dsp:nvSpPr>
      <dsp:spPr>
        <a:xfrm>
          <a:off x="5879876"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Patient safety alerting system </a:t>
          </a:r>
          <a:endParaRPr lang="en-GB" sz="1000" kern="1200" dirty="0"/>
        </a:p>
      </dsp:txBody>
      <dsp:txXfrm>
        <a:off x="5894772" y="1370904"/>
        <a:ext cx="1053263" cy="478780"/>
      </dsp:txXfrm>
    </dsp:sp>
    <dsp:sp modelId="{B86638D3-DAD7-4E78-B6C6-0945F7CC40C2}">
      <dsp:nvSpPr>
        <dsp:cNvPr id="0" name=""/>
        <dsp:cNvSpPr/>
      </dsp:nvSpPr>
      <dsp:spPr>
        <a:xfrm>
          <a:off x="5767990"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4F18-DA76-4303-955E-FAA8EEB05906}">
      <dsp:nvSpPr>
        <dsp:cNvPr id="0" name=""/>
        <dsp:cNvSpPr/>
      </dsp:nvSpPr>
      <dsp:spPr>
        <a:xfrm>
          <a:off x="5879876"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Web portal for learning resources</a:t>
          </a:r>
          <a:endParaRPr lang="en-GB" sz="1000" kern="1200" dirty="0"/>
        </a:p>
      </dsp:txBody>
      <dsp:txXfrm>
        <a:off x="5894772" y="1995061"/>
        <a:ext cx="1053263" cy="478780"/>
      </dsp:txXfrm>
    </dsp:sp>
    <dsp:sp modelId="{B3E525D8-5D46-44F9-B7FD-5B0392CD61C8}">
      <dsp:nvSpPr>
        <dsp:cNvPr id="0" name=""/>
        <dsp:cNvSpPr/>
      </dsp:nvSpPr>
      <dsp:spPr>
        <a:xfrm>
          <a:off x="5767990"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7DA5B-9678-4A11-97F1-61269766E713}">
      <dsp:nvSpPr>
        <dsp:cNvPr id="0" name=""/>
        <dsp:cNvSpPr/>
      </dsp:nvSpPr>
      <dsp:spPr>
        <a:xfrm>
          <a:off x="5879876"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Discover and join ongoing projects</a:t>
          </a:r>
          <a:endParaRPr lang="en-GB" sz="1000" kern="1200" dirty="0"/>
        </a:p>
      </dsp:txBody>
      <dsp:txXfrm>
        <a:off x="5894772" y="2619218"/>
        <a:ext cx="1053263" cy="478780"/>
      </dsp:txXfrm>
    </dsp:sp>
    <dsp:sp modelId="{4AC030B1-851B-47F2-91CF-D6E7EF26686D}">
      <dsp:nvSpPr>
        <dsp:cNvPr id="0" name=""/>
        <dsp:cNvSpPr/>
      </dsp:nvSpPr>
      <dsp:spPr>
        <a:xfrm>
          <a:off x="5767990"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803887-5FDE-4733-A32F-12CA9F93AEBF}">
      <dsp:nvSpPr>
        <dsp:cNvPr id="0" name=""/>
        <dsp:cNvSpPr/>
      </dsp:nvSpPr>
      <dsp:spPr>
        <a:xfrm>
          <a:off x="5879876"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Share local lessons and improvements</a:t>
          </a:r>
          <a:endParaRPr lang="en-GB" sz="1000" kern="1200" dirty="0"/>
        </a:p>
      </dsp:txBody>
      <dsp:txXfrm>
        <a:off x="5894772" y="3243375"/>
        <a:ext cx="1053263" cy="478780"/>
      </dsp:txXfrm>
    </dsp:sp>
    <dsp:sp modelId="{50D1993F-EA43-40E5-BA66-32CD989FFBDC}">
      <dsp:nvSpPr>
        <dsp:cNvPr id="0" name=""/>
        <dsp:cNvSpPr/>
      </dsp:nvSpPr>
      <dsp:spPr>
        <a:xfrm>
          <a:off x="5767990"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74642-7D7A-41A3-8313-A74374E252A9}">
      <dsp:nvSpPr>
        <dsp:cNvPr id="0" name=""/>
        <dsp:cNvSpPr/>
      </dsp:nvSpPr>
      <dsp:spPr>
        <a:xfrm>
          <a:off x="5879876"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Automated feedback and updates</a:t>
          </a:r>
          <a:endParaRPr lang="en-GB" sz="1000" kern="1200" dirty="0"/>
        </a:p>
      </dsp:txBody>
      <dsp:txXfrm>
        <a:off x="5894772" y="3867532"/>
        <a:ext cx="1053263" cy="478780"/>
      </dsp:txXfrm>
    </dsp:sp>
    <dsp:sp modelId="{87839509-B491-45E3-80E3-0F9BBA46DDD7}">
      <dsp:nvSpPr>
        <dsp:cNvPr id="0" name=""/>
        <dsp:cNvSpPr/>
      </dsp:nvSpPr>
      <dsp:spPr>
        <a:xfrm>
          <a:off x="7006133" y="894"/>
          <a:ext cx="1118859" cy="615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Support functions</a:t>
          </a:r>
          <a:endParaRPr lang="en-GB" sz="1600" kern="1200" dirty="0"/>
        </a:p>
      </dsp:txBody>
      <dsp:txXfrm>
        <a:off x="7024157" y="18918"/>
        <a:ext cx="1082811" cy="579324"/>
      </dsp:txXfrm>
    </dsp:sp>
    <dsp:sp modelId="{6242A0C2-56FF-434E-BD29-35AA68435139}">
      <dsp:nvSpPr>
        <dsp:cNvPr id="0" name=""/>
        <dsp:cNvSpPr/>
      </dsp:nvSpPr>
      <dsp:spPr>
        <a:xfrm>
          <a:off x="7118019" y="616266"/>
          <a:ext cx="111885" cy="369870"/>
        </a:xfrm>
        <a:custGeom>
          <a:avLst/>
          <a:gdLst/>
          <a:ahLst/>
          <a:cxnLst/>
          <a:rect l="0" t="0" r="0" b="0"/>
          <a:pathLst>
            <a:path>
              <a:moveTo>
                <a:pt x="0" y="0"/>
              </a:moveTo>
              <a:lnTo>
                <a:pt x="0" y="369870"/>
              </a:lnTo>
              <a:lnTo>
                <a:pt x="111885" y="369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CD109-151C-4018-A370-2EE91DA29CF4}">
      <dsp:nvSpPr>
        <dsp:cNvPr id="0" name=""/>
        <dsp:cNvSpPr/>
      </dsp:nvSpPr>
      <dsp:spPr>
        <a:xfrm>
          <a:off x="7229904" y="731851"/>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Guidance and training</a:t>
          </a:r>
          <a:endParaRPr lang="en-GB" sz="1000" kern="1200" dirty="0"/>
        </a:p>
      </dsp:txBody>
      <dsp:txXfrm>
        <a:off x="7244800" y="746747"/>
        <a:ext cx="1053263" cy="478780"/>
      </dsp:txXfrm>
    </dsp:sp>
    <dsp:sp modelId="{08ACB863-A3CD-48A0-A12E-0C381BC8A48A}">
      <dsp:nvSpPr>
        <dsp:cNvPr id="0" name=""/>
        <dsp:cNvSpPr/>
      </dsp:nvSpPr>
      <dsp:spPr>
        <a:xfrm>
          <a:off x="7118019" y="616266"/>
          <a:ext cx="111885" cy="994027"/>
        </a:xfrm>
        <a:custGeom>
          <a:avLst/>
          <a:gdLst/>
          <a:ahLst/>
          <a:cxnLst/>
          <a:rect l="0" t="0" r="0" b="0"/>
          <a:pathLst>
            <a:path>
              <a:moveTo>
                <a:pt x="0" y="0"/>
              </a:moveTo>
              <a:lnTo>
                <a:pt x="0" y="994027"/>
              </a:lnTo>
              <a:lnTo>
                <a:pt x="111885" y="994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D2604-1021-41B1-9A94-745822C8F702}">
      <dsp:nvSpPr>
        <dsp:cNvPr id="0" name=""/>
        <dsp:cNvSpPr/>
      </dsp:nvSpPr>
      <dsp:spPr>
        <a:xfrm>
          <a:off x="7229904" y="1356008"/>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Helpdesk and system support</a:t>
          </a:r>
          <a:endParaRPr lang="en-GB" sz="1000" kern="1200" dirty="0"/>
        </a:p>
      </dsp:txBody>
      <dsp:txXfrm>
        <a:off x="7244800" y="1370904"/>
        <a:ext cx="1053263" cy="478780"/>
      </dsp:txXfrm>
    </dsp:sp>
    <dsp:sp modelId="{B5764652-B511-46DE-BAED-A2AA7739C98E}">
      <dsp:nvSpPr>
        <dsp:cNvPr id="0" name=""/>
        <dsp:cNvSpPr/>
      </dsp:nvSpPr>
      <dsp:spPr>
        <a:xfrm>
          <a:off x="7118019" y="616266"/>
          <a:ext cx="111885" cy="1618184"/>
        </a:xfrm>
        <a:custGeom>
          <a:avLst/>
          <a:gdLst/>
          <a:ahLst/>
          <a:cxnLst/>
          <a:rect l="0" t="0" r="0" b="0"/>
          <a:pathLst>
            <a:path>
              <a:moveTo>
                <a:pt x="0" y="0"/>
              </a:moveTo>
              <a:lnTo>
                <a:pt x="0" y="1618184"/>
              </a:lnTo>
              <a:lnTo>
                <a:pt x="111885" y="1618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F92B4-4C4A-4CAB-9B7C-7C2D690DFB20}">
      <dsp:nvSpPr>
        <dsp:cNvPr id="0" name=""/>
        <dsp:cNvSpPr/>
      </dsp:nvSpPr>
      <dsp:spPr>
        <a:xfrm>
          <a:off x="7229904" y="1980165"/>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Standards and guidelines</a:t>
          </a:r>
          <a:endParaRPr lang="en-GB" sz="1000" kern="1200" dirty="0"/>
        </a:p>
      </dsp:txBody>
      <dsp:txXfrm>
        <a:off x="7244800" y="1995061"/>
        <a:ext cx="1053263" cy="478780"/>
      </dsp:txXfrm>
    </dsp:sp>
    <dsp:sp modelId="{043AE7A3-1F77-4693-A064-CF270C4845C4}">
      <dsp:nvSpPr>
        <dsp:cNvPr id="0" name=""/>
        <dsp:cNvSpPr/>
      </dsp:nvSpPr>
      <dsp:spPr>
        <a:xfrm>
          <a:off x="7118019" y="616266"/>
          <a:ext cx="111885" cy="2242341"/>
        </a:xfrm>
        <a:custGeom>
          <a:avLst/>
          <a:gdLst/>
          <a:ahLst/>
          <a:cxnLst/>
          <a:rect l="0" t="0" r="0" b="0"/>
          <a:pathLst>
            <a:path>
              <a:moveTo>
                <a:pt x="0" y="0"/>
              </a:moveTo>
              <a:lnTo>
                <a:pt x="0" y="2242341"/>
              </a:lnTo>
              <a:lnTo>
                <a:pt x="111885" y="2242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554A6-6168-42BC-9E27-AF96C18359F1}">
      <dsp:nvSpPr>
        <dsp:cNvPr id="0" name=""/>
        <dsp:cNvSpPr/>
      </dsp:nvSpPr>
      <dsp:spPr>
        <a:xfrm>
          <a:off x="7229904" y="2604322"/>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Communication toolkits</a:t>
          </a:r>
          <a:endParaRPr lang="en-GB" sz="1000" kern="1200" dirty="0"/>
        </a:p>
      </dsp:txBody>
      <dsp:txXfrm>
        <a:off x="7244800" y="2619218"/>
        <a:ext cx="1053263" cy="478780"/>
      </dsp:txXfrm>
    </dsp:sp>
    <dsp:sp modelId="{10E6B05C-3B83-4BF5-B24F-85C6510ACB4E}">
      <dsp:nvSpPr>
        <dsp:cNvPr id="0" name=""/>
        <dsp:cNvSpPr/>
      </dsp:nvSpPr>
      <dsp:spPr>
        <a:xfrm>
          <a:off x="7118019" y="616266"/>
          <a:ext cx="111885" cy="2866498"/>
        </a:xfrm>
        <a:custGeom>
          <a:avLst/>
          <a:gdLst/>
          <a:ahLst/>
          <a:cxnLst/>
          <a:rect l="0" t="0" r="0" b="0"/>
          <a:pathLst>
            <a:path>
              <a:moveTo>
                <a:pt x="0" y="0"/>
              </a:moveTo>
              <a:lnTo>
                <a:pt x="0" y="2866498"/>
              </a:lnTo>
              <a:lnTo>
                <a:pt x="111885" y="2866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9C8AEB-D2E3-4F35-B548-0F87389F8F77}">
      <dsp:nvSpPr>
        <dsp:cNvPr id="0" name=""/>
        <dsp:cNvSpPr/>
      </dsp:nvSpPr>
      <dsp:spPr>
        <a:xfrm>
          <a:off x="7229904" y="3228479"/>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Curate and edit resources</a:t>
          </a:r>
          <a:endParaRPr lang="en-GB" sz="1000" kern="1200" dirty="0"/>
        </a:p>
      </dsp:txBody>
      <dsp:txXfrm>
        <a:off x="7244800" y="3243375"/>
        <a:ext cx="1053263" cy="478780"/>
      </dsp:txXfrm>
    </dsp:sp>
    <dsp:sp modelId="{5636B301-C4FB-4EF1-98E1-93E792792BFE}">
      <dsp:nvSpPr>
        <dsp:cNvPr id="0" name=""/>
        <dsp:cNvSpPr/>
      </dsp:nvSpPr>
      <dsp:spPr>
        <a:xfrm>
          <a:off x="7118019" y="616266"/>
          <a:ext cx="111885" cy="3490655"/>
        </a:xfrm>
        <a:custGeom>
          <a:avLst/>
          <a:gdLst/>
          <a:ahLst/>
          <a:cxnLst/>
          <a:rect l="0" t="0" r="0" b="0"/>
          <a:pathLst>
            <a:path>
              <a:moveTo>
                <a:pt x="0" y="0"/>
              </a:moveTo>
              <a:lnTo>
                <a:pt x="0" y="3490655"/>
              </a:lnTo>
              <a:lnTo>
                <a:pt x="111885" y="349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EB7777-E4B8-45B8-BECD-681F087A93AF}">
      <dsp:nvSpPr>
        <dsp:cNvPr id="0" name=""/>
        <dsp:cNvSpPr/>
      </dsp:nvSpPr>
      <dsp:spPr>
        <a:xfrm>
          <a:off x="7229904" y="3852636"/>
          <a:ext cx="1083055" cy="5085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GB" sz="1000" kern="1200" dirty="0" smtClean="0"/>
            <a:t>User profiles and permissions</a:t>
          </a:r>
          <a:endParaRPr lang="en-GB" sz="1000" kern="1200" dirty="0"/>
        </a:p>
      </dsp:txBody>
      <dsp:txXfrm>
        <a:off x="7244800" y="3867532"/>
        <a:ext cx="1053263" cy="478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D54A5-F321-4D5D-8DE0-2C5100585BB2}">
      <dsp:nvSpPr>
        <dsp:cNvPr id="0" name=""/>
        <dsp:cNvSpPr/>
      </dsp:nvSpPr>
      <dsp:spPr>
        <a:xfrm>
          <a:off x="2602"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Health </a:t>
          </a:r>
        </a:p>
        <a:p>
          <a:pPr lvl="0" algn="ctr" defTabSz="466725">
            <a:lnSpc>
              <a:spcPct val="90000"/>
            </a:lnSpc>
            <a:spcBef>
              <a:spcPct val="0"/>
            </a:spcBef>
            <a:spcAft>
              <a:spcPct val="35000"/>
            </a:spcAft>
          </a:pPr>
          <a:r>
            <a:rPr lang="en-GB" sz="1050" kern="1200" dirty="0" smtClean="0"/>
            <a:t>Service</a:t>
          </a:r>
        </a:p>
        <a:p>
          <a:pPr lvl="0" algn="ctr" defTabSz="466725">
            <a:lnSpc>
              <a:spcPct val="90000"/>
            </a:lnSpc>
            <a:spcBef>
              <a:spcPct val="0"/>
            </a:spcBef>
            <a:spcAft>
              <a:spcPct val="35000"/>
            </a:spcAft>
          </a:pPr>
          <a:r>
            <a:rPr lang="en-GB" sz="1050" kern="1200" dirty="0" smtClean="0"/>
            <a:t> users</a:t>
          </a:r>
          <a:endParaRPr lang="en-GB" sz="1050" kern="1200" dirty="0"/>
        </a:p>
      </dsp:txBody>
      <dsp:txXfrm>
        <a:off x="2602" y="0"/>
        <a:ext cx="625571" cy="1439530"/>
      </dsp:txXfrm>
    </dsp:sp>
    <dsp:sp modelId="{66ADC272-2125-4ECF-B842-9BCA44F4CB06}">
      <dsp:nvSpPr>
        <dsp:cNvPr id="0" name=""/>
        <dsp:cNvSpPr/>
      </dsp:nvSpPr>
      <dsp:spPr>
        <a:xfrm>
          <a:off x="65159" y="1439940"/>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Patients</a:t>
          </a:r>
          <a:endParaRPr lang="en-GB" sz="600" kern="1200" dirty="0"/>
        </a:p>
      </dsp:txBody>
      <dsp:txXfrm>
        <a:off x="79817" y="1454598"/>
        <a:ext cx="471141" cy="913384"/>
      </dsp:txXfrm>
    </dsp:sp>
    <dsp:sp modelId="{F0B3DF4F-817B-434B-99CF-AC1FC00E07B2}">
      <dsp:nvSpPr>
        <dsp:cNvPr id="0" name=""/>
        <dsp:cNvSpPr/>
      </dsp:nvSpPr>
      <dsp:spPr>
        <a:xfrm>
          <a:off x="65159" y="2527672"/>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Carers</a:t>
          </a:r>
          <a:endParaRPr lang="en-GB" sz="600" kern="1200" dirty="0"/>
        </a:p>
      </dsp:txBody>
      <dsp:txXfrm>
        <a:off x="79817" y="2542330"/>
        <a:ext cx="471141" cy="913384"/>
      </dsp:txXfrm>
    </dsp:sp>
    <dsp:sp modelId="{E9D7746C-427F-49E9-9D9A-C4E46A75B2E1}">
      <dsp:nvSpPr>
        <dsp:cNvPr id="0" name=""/>
        <dsp:cNvSpPr/>
      </dsp:nvSpPr>
      <dsp:spPr>
        <a:xfrm>
          <a:off x="65159" y="3615403"/>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err="1" smtClean="0"/>
            <a:t>Repres’ive</a:t>
          </a:r>
          <a:r>
            <a:rPr lang="en-GB" sz="600" kern="1200" dirty="0" smtClean="0"/>
            <a:t> orgs and charities</a:t>
          </a:r>
          <a:endParaRPr lang="en-GB" sz="600" kern="1200" dirty="0"/>
        </a:p>
      </dsp:txBody>
      <dsp:txXfrm>
        <a:off x="79817" y="3630061"/>
        <a:ext cx="471141" cy="913384"/>
      </dsp:txXfrm>
    </dsp:sp>
    <dsp:sp modelId="{A53606A9-1C7E-4417-8242-B8C5EB56B895}">
      <dsp:nvSpPr>
        <dsp:cNvPr id="0" name=""/>
        <dsp:cNvSpPr/>
      </dsp:nvSpPr>
      <dsp:spPr>
        <a:xfrm>
          <a:off x="675091"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Health </a:t>
          </a:r>
        </a:p>
        <a:p>
          <a:pPr lvl="0" algn="ctr" defTabSz="466725">
            <a:lnSpc>
              <a:spcPct val="90000"/>
            </a:lnSpc>
            <a:spcBef>
              <a:spcPct val="0"/>
            </a:spcBef>
            <a:spcAft>
              <a:spcPct val="35000"/>
            </a:spcAft>
          </a:pPr>
          <a:r>
            <a:rPr lang="en-GB" sz="1050" kern="1200" dirty="0" smtClean="0"/>
            <a:t>Service</a:t>
          </a:r>
        </a:p>
        <a:p>
          <a:pPr lvl="0" algn="ctr" defTabSz="466725">
            <a:lnSpc>
              <a:spcPct val="90000"/>
            </a:lnSpc>
            <a:spcBef>
              <a:spcPct val="0"/>
            </a:spcBef>
            <a:spcAft>
              <a:spcPct val="35000"/>
            </a:spcAft>
          </a:pPr>
          <a:r>
            <a:rPr lang="en-GB" sz="1050" kern="1200" dirty="0" smtClean="0"/>
            <a:t>providers</a:t>
          </a:r>
          <a:endParaRPr lang="en-GB" sz="1050" kern="1200" dirty="0"/>
        </a:p>
      </dsp:txBody>
      <dsp:txXfrm>
        <a:off x="675091" y="0"/>
        <a:ext cx="625571" cy="1439530"/>
      </dsp:txXfrm>
    </dsp:sp>
    <dsp:sp modelId="{AA1505D0-5D88-4A68-A464-F4F09E1999CE}">
      <dsp:nvSpPr>
        <dsp:cNvPr id="0" name=""/>
        <dsp:cNvSpPr/>
      </dsp:nvSpPr>
      <dsp:spPr>
        <a:xfrm>
          <a:off x="737649" y="1439798"/>
          <a:ext cx="500457" cy="51246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NHS trusts</a:t>
          </a:r>
          <a:endParaRPr lang="en-GB" sz="600" kern="1200" dirty="0"/>
        </a:p>
      </dsp:txBody>
      <dsp:txXfrm>
        <a:off x="752307" y="1454456"/>
        <a:ext cx="471141" cy="483153"/>
      </dsp:txXfrm>
    </dsp:sp>
    <dsp:sp modelId="{4EEC2FDF-F1AD-4311-AC77-4DAE83187118}">
      <dsp:nvSpPr>
        <dsp:cNvPr id="0" name=""/>
        <dsp:cNvSpPr/>
      </dsp:nvSpPr>
      <dsp:spPr>
        <a:xfrm>
          <a:off x="737649" y="2031110"/>
          <a:ext cx="500457" cy="51246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Independent sector</a:t>
          </a:r>
          <a:endParaRPr lang="en-GB" sz="600" kern="1200" dirty="0"/>
        </a:p>
      </dsp:txBody>
      <dsp:txXfrm>
        <a:off x="752307" y="2045768"/>
        <a:ext cx="471141" cy="483153"/>
      </dsp:txXfrm>
    </dsp:sp>
    <dsp:sp modelId="{7214801C-E944-41C3-8C56-F9E4CD85B31B}">
      <dsp:nvSpPr>
        <dsp:cNvPr id="0" name=""/>
        <dsp:cNvSpPr/>
      </dsp:nvSpPr>
      <dsp:spPr>
        <a:xfrm>
          <a:off x="737649" y="2622421"/>
          <a:ext cx="500457" cy="51246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Primary Care</a:t>
          </a:r>
          <a:endParaRPr lang="en-GB" sz="600" kern="1200" dirty="0"/>
        </a:p>
      </dsp:txBody>
      <dsp:txXfrm>
        <a:off x="752307" y="2637079"/>
        <a:ext cx="471141" cy="483153"/>
      </dsp:txXfrm>
    </dsp:sp>
    <dsp:sp modelId="{B01E23B8-911B-4E15-A575-76A8863A9889}">
      <dsp:nvSpPr>
        <dsp:cNvPr id="0" name=""/>
        <dsp:cNvSpPr/>
      </dsp:nvSpPr>
      <dsp:spPr>
        <a:xfrm>
          <a:off x="737649" y="3213732"/>
          <a:ext cx="500457" cy="51246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Community care</a:t>
          </a:r>
          <a:endParaRPr lang="en-GB" sz="600" kern="1200" dirty="0"/>
        </a:p>
      </dsp:txBody>
      <dsp:txXfrm>
        <a:off x="752307" y="3228390"/>
        <a:ext cx="471141" cy="483153"/>
      </dsp:txXfrm>
    </dsp:sp>
    <dsp:sp modelId="{40452364-08A9-4C98-8B36-057837FFDC7C}">
      <dsp:nvSpPr>
        <dsp:cNvPr id="0" name=""/>
        <dsp:cNvSpPr/>
      </dsp:nvSpPr>
      <dsp:spPr>
        <a:xfrm>
          <a:off x="737649" y="3805043"/>
          <a:ext cx="500457" cy="753202"/>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Other NHS delivery (prisons, local authorities </a:t>
          </a:r>
          <a:r>
            <a:rPr lang="en-GB" sz="600" kern="1200" dirty="0" err="1" smtClean="0"/>
            <a:t>etc</a:t>
          </a:r>
          <a:r>
            <a:rPr lang="en-GB" sz="600" kern="1200" dirty="0" smtClean="0"/>
            <a:t>)</a:t>
          </a:r>
          <a:endParaRPr lang="en-GB" sz="600" kern="1200" dirty="0"/>
        </a:p>
      </dsp:txBody>
      <dsp:txXfrm>
        <a:off x="752307" y="3819701"/>
        <a:ext cx="471141" cy="723886"/>
      </dsp:txXfrm>
    </dsp:sp>
    <dsp:sp modelId="{669E605D-600C-4320-8BC7-4579E84179E8}">
      <dsp:nvSpPr>
        <dsp:cNvPr id="0" name=""/>
        <dsp:cNvSpPr/>
      </dsp:nvSpPr>
      <dsp:spPr>
        <a:xfrm>
          <a:off x="1347581"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Health service </a:t>
          </a:r>
          <a:r>
            <a:rPr lang="en-GB" sz="1050" kern="1200" dirty="0" err="1" smtClean="0"/>
            <a:t>commiss’rs</a:t>
          </a:r>
          <a:endParaRPr lang="en-GB" sz="1050" kern="1200" dirty="0"/>
        </a:p>
      </dsp:txBody>
      <dsp:txXfrm>
        <a:off x="1347581" y="0"/>
        <a:ext cx="625571" cy="1439530"/>
      </dsp:txXfrm>
    </dsp:sp>
    <dsp:sp modelId="{6EBC351F-E820-4262-A38D-FA8142BE6562}">
      <dsp:nvSpPr>
        <dsp:cNvPr id="0" name=""/>
        <dsp:cNvSpPr/>
      </dsp:nvSpPr>
      <dsp:spPr>
        <a:xfrm>
          <a:off x="1410138" y="1439647"/>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Clinical </a:t>
          </a:r>
          <a:r>
            <a:rPr lang="en-GB" sz="600" kern="1200" dirty="0" err="1" smtClean="0"/>
            <a:t>Commis’ing</a:t>
          </a:r>
          <a:r>
            <a:rPr lang="en-GB" sz="600" kern="1200" dirty="0" smtClean="0"/>
            <a:t> Groups</a:t>
          </a:r>
          <a:endParaRPr lang="en-GB" sz="600" kern="1200" dirty="0"/>
        </a:p>
      </dsp:txBody>
      <dsp:txXfrm>
        <a:off x="1424796" y="1454305"/>
        <a:ext cx="471141" cy="669713"/>
      </dsp:txXfrm>
    </dsp:sp>
    <dsp:sp modelId="{3BE01E24-AF84-48BC-8223-A778D492E082}">
      <dsp:nvSpPr>
        <dsp:cNvPr id="0" name=""/>
        <dsp:cNvSpPr/>
      </dsp:nvSpPr>
      <dsp:spPr>
        <a:xfrm>
          <a:off x="1410138" y="2246220"/>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Clinical Support Units</a:t>
          </a:r>
          <a:endParaRPr lang="en-GB" sz="600" kern="1200"/>
        </a:p>
      </dsp:txBody>
      <dsp:txXfrm>
        <a:off x="1424796" y="2260878"/>
        <a:ext cx="471141" cy="669713"/>
      </dsp:txXfrm>
    </dsp:sp>
    <dsp:sp modelId="{0DCE5AA3-258B-4F8B-A2E7-85A4DB645D54}">
      <dsp:nvSpPr>
        <dsp:cNvPr id="0" name=""/>
        <dsp:cNvSpPr/>
      </dsp:nvSpPr>
      <dsp:spPr>
        <a:xfrm>
          <a:off x="1410138" y="3052794"/>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NHS England Specialised </a:t>
          </a:r>
          <a:r>
            <a:rPr lang="en-GB" sz="600" kern="1200" dirty="0" err="1" smtClean="0"/>
            <a:t>Commis’ning</a:t>
          </a:r>
          <a:endParaRPr lang="en-GB" sz="600" kern="1200" dirty="0"/>
        </a:p>
      </dsp:txBody>
      <dsp:txXfrm>
        <a:off x="1424796" y="3067452"/>
        <a:ext cx="471141" cy="669713"/>
      </dsp:txXfrm>
    </dsp:sp>
    <dsp:sp modelId="{4BA21E80-01F9-4D17-8907-0BDD9AB4D097}">
      <dsp:nvSpPr>
        <dsp:cNvPr id="0" name=""/>
        <dsp:cNvSpPr/>
      </dsp:nvSpPr>
      <dsp:spPr>
        <a:xfrm>
          <a:off x="1410138" y="3859367"/>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LATs</a:t>
          </a:r>
          <a:endParaRPr lang="en-GB" sz="600" kern="1200"/>
        </a:p>
      </dsp:txBody>
      <dsp:txXfrm>
        <a:off x="1424796" y="3874025"/>
        <a:ext cx="471141" cy="669713"/>
      </dsp:txXfrm>
    </dsp:sp>
    <dsp:sp modelId="{A19E14B9-21D7-4ECB-B492-D2FBE9773574}">
      <dsp:nvSpPr>
        <dsp:cNvPr id="0" name=""/>
        <dsp:cNvSpPr/>
      </dsp:nvSpPr>
      <dsp:spPr>
        <a:xfrm>
          <a:off x="2020071"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Government Sponsor </a:t>
          </a:r>
          <a:endParaRPr lang="en-GB" sz="1050" kern="1200" dirty="0"/>
        </a:p>
      </dsp:txBody>
      <dsp:txXfrm>
        <a:off x="2020071" y="0"/>
        <a:ext cx="625571" cy="1439530"/>
      </dsp:txXfrm>
    </dsp:sp>
    <dsp:sp modelId="{EF873704-4CBB-479A-85B5-3A51B8EC8A72}">
      <dsp:nvSpPr>
        <dsp:cNvPr id="0" name=""/>
        <dsp:cNvSpPr/>
      </dsp:nvSpPr>
      <dsp:spPr>
        <a:xfrm>
          <a:off x="2082628" y="1439530"/>
          <a:ext cx="500457" cy="3118983"/>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Department of Health</a:t>
          </a:r>
          <a:endParaRPr lang="en-GB" sz="600" kern="1200" dirty="0"/>
        </a:p>
      </dsp:txBody>
      <dsp:txXfrm>
        <a:off x="2097286" y="1454188"/>
        <a:ext cx="471141" cy="3089667"/>
      </dsp:txXfrm>
    </dsp:sp>
    <dsp:sp modelId="{D4968652-FB50-4AB2-B47E-9B7ADCB9141D}">
      <dsp:nvSpPr>
        <dsp:cNvPr id="0" name=""/>
        <dsp:cNvSpPr/>
      </dsp:nvSpPr>
      <dsp:spPr>
        <a:xfrm>
          <a:off x="2692561"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Devolved Administrations</a:t>
          </a:r>
          <a:endParaRPr lang="en-GB" sz="1050" kern="1200" dirty="0"/>
        </a:p>
      </dsp:txBody>
      <dsp:txXfrm>
        <a:off x="2692561" y="0"/>
        <a:ext cx="625571" cy="1439530"/>
      </dsp:txXfrm>
    </dsp:sp>
    <dsp:sp modelId="{C5D6C23A-BC5D-410C-9A41-21477551EF60}">
      <dsp:nvSpPr>
        <dsp:cNvPr id="0" name=""/>
        <dsp:cNvSpPr/>
      </dsp:nvSpPr>
      <dsp:spPr>
        <a:xfrm>
          <a:off x="2755118" y="1439940"/>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Welsh Assembly Government</a:t>
          </a:r>
          <a:endParaRPr lang="en-GB" sz="600" kern="1200" dirty="0"/>
        </a:p>
      </dsp:txBody>
      <dsp:txXfrm>
        <a:off x="2769776" y="1454598"/>
        <a:ext cx="471141" cy="913384"/>
      </dsp:txXfrm>
    </dsp:sp>
    <dsp:sp modelId="{83405CD4-A9EC-427F-99A0-0856E672B51E}">
      <dsp:nvSpPr>
        <dsp:cNvPr id="0" name=""/>
        <dsp:cNvSpPr/>
      </dsp:nvSpPr>
      <dsp:spPr>
        <a:xfrm>
          <a:off x="2755118" y="2527672"/>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Scottish Government</a:t>
          </a:r>
          <a:endParaRPr lang="en-GB" sz="600" kern="1200"/>
        </a:p>
      </dsp:txBody>
      <dsp:txXfrm>
        <a:off x="2769776" y="2542330"/>
        <a:ext cx="471141" cy="913384"/>
      </dsp:txXfrm>
    </dsp:sp>
    <dsp:sp modelId="{6D535A2B-8D94-4EDA-B214-6478753B7D00}">
      <dsp:nvSpPr>
        <dsp:cNvPr id="0" name=""/>
        <dsp:cNvSpPr/>
      </dsp:nvSpPr>
      <dsp:spPr>
        <a:xfrm>
          <a:off x="2755118" y="3615403"/>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Northern Ireland Government</a:t>
          </a:r>
          <a:endParaRPr lang="en-GB" sz="600" kern="1200"/>
        </a:p>
      </dsp:txBody>
      <dsp:txXfrm>
        <a:off x="2769776" y="3630061"/>
        <a:ext cx="471141" cy="913384"/>
      </dsp:txXfrm>
    </dsp:sp>
    <dsp:sp modelId="{3E2B5C0B-4EEB-427A-BE3B-07E12243DF1B}">
      <dsp:nvSpPr>
        <dsp:cNvPr id="0" name=""/>
        <dsp:cNvSpPr/>
      </dsp:nvSpPr>
      <dsp:spPr>
        <a:xfrm>
          <a:off x="3365051"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Local Risk Management System Vendors</a:t>
          </a:r>
          <a:endParaRPr lang="en-GB" sz="1050" kern="1200" dirty="0"/>
        </a:p>
      </dsp:txBody>
      <dsp:txXfrm>
        <a:off x="3365051" y="0"/>
        <a:ext cx="625571" cy="1439530"/>
      </dsp:txXfrm>
    </dsp:sp>
    <dsp:sp modelId="{CEF1E57C-07B5-445C-A13C-475E09C4A232}">
      <dsp:nvSpPr>
        <dsp:cNvPr id="0" name=""/>
        <dsp:cNvSpPr/>
      </dsp:nvSpPr>
      <dsp:spPr>
        <a:xfrm>
          <a:off x="3427608" y="1439647"/>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err="1" smtClean="0"/>
            <a:t>Datix</a:t>
          </a:r>
          <a:endParaRPr lang="en-GB" sz="600" kern="1200" dirty="0"/>
        </a:p>
      </dsp:txBody>
      <dsp:txXfrm>
        <a:off x="3442266" y="1454305"/>
        <a:ext cx="471141" cy="669713"/>
      </dsp:txXfrm>
    </dsp:sp>
    <dsp:sp modelId="{0649A0D2-1D3B-456C-B27E-3057CA49BCA1}">
      <dsp:nvSpPr>
        <dsp:cNvPr id="0" name=""/>
        <dsp:cNvSpPr/>
      </dsp:nvSpPr>
      <dsp:spPr>
        <a:xfrm>
          <a:off x="3427608" y="2246220"/>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Ulysses</a:t>
          </a:r>
          <a:endParaRPr lang="en-GB" sz="600" kern="1200" dirty="0"/>
        </a:p>
      </dsp:txBody>
      <dsp:txXfrm>
        <a:off x="3442266" y="2260878"/>
        <a:ext cx="471141" cy="669713"/>
      </dsp:txXfrm>
    </dsp:sp>
    <dsp:sp modelId="{DABDEE20-ADF6-4843-B095-65547F538A4B}">
      <dsp:nvSpPr>
        <dsp:cNvPr id="0" name=""/>
        <dsp:cNvSpPr/>
      </dsp:nvSpPr>
      <dsp:spPr>
        <a:xfrm>
          <a:off x="3427608" y="3052794"/>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Vantage</a:t>
          </a:r>
          <a:endParaRPr lang="en-GB" sz="600" kern="1200" dirty="0"/>
        </a:p>
      </dsp:txBody>
      <dsp:txXfrm>
        <a:off x="3442266" y="3067452"/>
        <a:ext cx="471141" cy="669713"/>
      </dsp:txXfrm>
    </dsp:sp>
    <dsp:sp modelId="{B2642C99-27B5-4066-A0A0-33B19CBA0A7A}">
      <dsp:nvSpPr>
        <dsp:cNvPr id="0" name=""/>
        <dsp:cNvSpPr/>
      </dsp:nvSpPr>
      <dsp:spPr>
        <a:xfrm>
          <a:off x="3427608" y="3859367"/>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Others…</a:t>
          </a:r>
          <a:endParaRPr lang="en-GB" sz="600" kern="1200" dirty="0"/>
        </a:p>
      </dsp:txBody>
      <dsp:txXfrm>
        <a:off x="3442266" y="3874025"/>
        <a:ext cx="471141" cy="669713"/>
      </dsp:txXfrm>
    </dsp:sp>
    <dsp:sp modelId="{5F917199-7D8F-4B39-8E9F-C24B005FAD1B}">
      <dsp:nvSpPr>
        <dsp:cNvPr id="0" name=""/>
        <dsp:cNvSpPr/>
      </dsp:nvSpPr>
      <dsp:spPr>
        <a:xfrm>
          <a:off x="4037541"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NHS Arms’ Length Bodies</a:t>
          </a:r>
          <a:endParaRPr lang="en-GB" sz="1050" kern="1200" dirty="0"/>
        </a:p>
      </dsp:txBody>
      <dsp:txXfrm>
        <a:off x="4037541" y="0"/>
        <a:ext cx="625571" cy="1439530"/>
      </dsp:txXfrm>
    </dsp:sp>
    <dsp:sp modelId="{8763ABBA-C2C9-4B00-8150-FAAAD8EDC1C4}">
      <dsp:nvSpPr>
        <dsp:cNvPr id="0" name=""/>
        <dsp:cNvSpPr/>
      </dsp:nvSpPr>
      <dsp:spPr>
        <a:xfrm>
          <a:off x="4100098" y="1440219"/>
          <a:ext cx="500457" cy="31029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NHS Litigation Authority</a:t>
          </a:r>
          <a:endParaRPr lang="en-GB" sz="600" kern="1200" dirty="0"/>
        </a:p>
      </dsp:txBody>
      <dsp:txXfrm>
        <a:off x="4109186" y="1449307"/>
        <a:ext cx="482281" cy="292123"/>
      </dsp:txXfrm>
    </dsp:sp>
    <dsp:sp modelId="{EE19E673-B14B-4029-BFEB-8EFE14A9A227}">
      <dsp:nvSpPr>
        <dsp:cNvPr id="0" name=""/>
        <dsp:cNvSpPr/>
      </dsp:nvSpPr>
      <dsp:spPr>
        <a:xfrm>
          <a:off x="4100098" y="1798257"/>
          <a:ext cx="500457" cy="31029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CQC</a:t>
          </a:r>
          <a:endParaRPr lang="en-GB" sz="600" kern="1200" dirty="0"/>
        </a:p>
      </dsp:txBody>
      <dsp:txXfrm>
        <a:off x="4109186" y="1807345"/>
        <a:ext cx="482281" cy="292123"/>
      </dsp:txXfrm>
    </dsp:sp>
    <dsp:sp modelId="{624C5E5A-3081-410E-B4EF-408843CEC9C0}">
      <dsp:nvSpPr>
        <dsp:cNvPr id="0" name=""/>
        <dsp:cNvSpPr/>
      </dsp:nvSpPr>
      <dsp:spPr>
        <a:xfrm>
          <a:off x="4100098" y="2156294"/>
          <a:ext cx="500457" cy="31029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MHRA</a:t>
          </a:r>
          <a:endParaRPr lang="en-GB" sz="600" kern="1200" dirty="0"/>
        </a:p>
      </dsp:txBody>
      <dsp:txXfrm>
        <a:off x="4109186" y="2165382"/>
        <a:ext cx="482281" cy="292123"/>
      </dsp:txXfrm>
    </dsp:sp>
    <dsp:sp modelId="{8089D343-CE99-45BB-9377-60F30F6F8354}">
      <dsp:nvSpPr>
        <dsp:cNvPr id="0" name=""/>
        <dsp:cNvSpPr/>
      </dsp:nvSpPr>
      <dsp:spPr>
        <a:xfrm>
          <a:off x="4100098" y="2514332"/>
          <a:ext cx="500457" cy="31029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NICE</a:t>
          </a:r>
          <a:endParaRPr lang="en-GB" sz="600" kern="1200" dirty="0"/>
        </a:p>
      </dsp:txBody>
      <dsp:txXfrm>
        <a:off x="4109186" y="2523420"/>
        <a:ext cx="482281" cy="292123"/>
      </dsp:txXfrm>
    </dsp:sp>
    <dsp:sp modelId="{CADDEB3E-CDDB-4450-AC55-B89083F92BC9}">
      <dsp:nvSpPr>
        <dsp:cNvPr id="0" name=""/>
        <dsp:cNvSpPr/>
      </dsp:nvSpPr>
      <dsp:spPr>
        <a:xfrm>
          <a:off x="4100098" y="2872370"/>
          <a:ext cx="500457" cy="31029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Monitor, NHS TDA</a:t>
          </a:r>
          <a:endParaRPr lang="en-GB" sz="600" kern="1200" dirty="0"/>
        </a:p>
      </dsp:txBody>
      <dsp:txXfrm>
        <a:off x="4109186" y="2881458"/>
        <a:ext cx="482281" cy="292123"/>
      </dsp:txXfrm>
    </dsp:sp>
    <dsp:sp modelId="{E2FFDDAF-E768-48E4-92EA-6D9371E8033A}">
      <dsp:nvSpPr>
        <dsp:cNvPr id="0" name=""/>
        <dsp:cNvSpPr/>
      </dsp:nvSpPr>
      <dsp:spPr>
        <a:xfrm>
          <a:off x="4100098" y="3230407"/>
          <a:ext cx="500457" cy="31029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HEE</a:t>
          </a:r>
          <a:endParaRPr lang="en-GB" sz="600" kern="1200" dirty="0"/>
        </a:p>
      </dsp:txBody>
      <dsp:txXfrm>
        <a:off x="4109186" y="3239495"/>
        <a:ext cx="482281" cy="292123"/>
      </dsp:txXfrm>
    </dsp:sp>
    <dsp:sp modelId="{F70E4EB3-8C0D-4E0D-B02D-7B28953C1435}">
      <dsp:nvSpPr>
        <dsp:cNvPr id="0" name=""/>
        <dsp:cNvSpPr/>
      </dsp:nvSpPr>
      <dsp:spPr>
        <a:xfrm>
          <a:off x="4100098" y="3588445"/>
          <a:ext cx="500457" cy="31029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PHE</a:t>
          </a:r>
          <a:endParaRPr lang="en-GB" sz="600" kern="1200" dirty="0"/>
        </a:p>
      </dsp:txBody>
      <dsp:txXfrm>
        <a:off x="4109186" y="3597533"/>
        <a:ext cx="482281" cy="292123"/>
      </dsp:txXfrm>
    </dsp:sp>
    <dsp:sp modelId="{A6F178D0-E773-4A9B-8DD3-4A1EE528CC52}">
      <dsp:nvSpPr>
        <dsp:cNvPr id="0" name=""/>
        <dsp:cNvSpPr/>
      </dsp:nvSpPr>
      <dsp:spPr>
        <a:xfrm>
          <a:off x="4100098" y="3946482"/>
          <a:ext cx="500457" cy="611342"/>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Other NHS orgs: estates, SHOT, Confed, NHS BSA</a:t>
          </a:r>
          <a:endParaRPr lang="en-GB" sz="600" kern="1200" dirty="0"/>
        </a:p>
      </dsp:txBody>
      <dsp:txXfrm>
        <a:off x="4114756" y="3961140"/>
        <a:ext cx="471141" cy="582026"/>
      </dsp:txXfrm>
    </dsp:sp>
    <dsp:sp modelId="{1C101CBC-0584-47BE-BC81-AF8EF724D53C}">
      <dsp:nvSpPr>
        <dsp:cNvPr id="0" name=""/>
        <dsp:cNvSpPr/>
      </dsp:nvSpPr>
      <dsp:spPr>
        <a:xfrm>
          <a:off x="4710030"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Professional networks</a:t>
          </a:r>
          <a:endParaRPr lang="en-GB" sz="1050" kern="1200" dirty="0"/>
        </a:p>
      </dsp:txBody>
      <dsp:txXfrm>
        <a:off x="4710030" y="0"/>
        <a:ext cx="625571" cy="1439530"/>
      </dsp:txXfrm>
    </dsp:sp>
    <dsp:sp modelId="{D69448A5-072D-44A9-A288-012E73772FB9}">
      <dsp:nvSpPr>
        <dsp:cNvPr id="0" name=""/>
        <dsp:cNvSpPr/>
      </dsp:nvSpPr>
      <dsp:spPr>
        <a:xfrm>
          <a:off x="4772588" y="1440568"/>
          <a:ext cx="500457" cy="412717"/>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Royal Colleges</a:t>
          </a:r>
          <a:endParaRPr lang="en-GB" sz="600" kern="1200" dirty="0"/>
        </a:p>
      </dsp:txBody>
      <dsp:txXfrm>
        <a:off x="4784676" y="1452656"/>
        <a:ext cx="476281" cy="388541"/>
      </dsp:txXfrm>
    </dsp:sp>
    <dsp:sp modelId="{CBE38F21-04DD-439A-97A5-C0CF1F748AA5}">
      <dsp:nvSpPr>
        <dsp:cNvPr id="0" name=""/>
        <dsp:cNvSpPr/>
      </dsp:nvSpPr>
      <dsp:spPr>
        <a:xfrm>
          <a:off x="4772588" y="1916780"/>
          <a:ext cx="500457" cy="412717"/>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GMC</a:t>
          </a:r>
          <a:endParaRPr lang="en-GB" sz="600" kern="1200" dirty="0"/>
        </a:p>
      </dsp:txBody>
      <dsp:txXfrm>
        <a:off x="4784676" y="1928868"/>
        <a:ext cx="476281" cy="388541"/>
      </dsp:txXfrm>
    </dsp:sp>
    <dsp:sp modelId="{FCDE2C20-1477-4B59-B369-A409F9C94C01}">
      <dsp:nvSpPr>
        <dsp:cNvPr id="0" name=""/>
        <dsp:cNvSpPr/>
      </dsp:nvSpPr>
      <dsp:spPr>
        <a:xfrm>
          <a:off x="4772588" y="2392992"/>
          <a:ext cx="500457" cy="1026996"/>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Medical Protection Society, Medical Defence Union, (and devolved counterparts)</a:t>
          </a:r>
          <a:endParaRPr lang="en-GB" sz="600" kern="1200" dirty="0"/>
        </a:p>
      </dsp:txBody>
      <dsp:txXfrm>
        <a:off x="4787246" y="2407650"/>
        <a:ext cx="471141" cy="997680"/>
      </dsp:txXfrm>
    </dsp:sp>
    <dsp:sp modelId="{5C43E95B-FC3E-4297-9057-868720C102D0}">
      <dsp:nvSpPr>
        <dsp:cNvPr id="0" name=""/>
        <dsp:cNvSpPr/>
      </dsp:nvSpPr>
      <dsp:spPr>
        <a:xfrm>
          <a:off x="4772588" y="3483484"/>
          <a:ext cx="500457" cy="59777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Federation of Independent Practitioner Orgs</a:t>
          </a:r>
          <a:endParaRPr lang="en-GB" sz="600" kern="1200" dirty="0"/>
        </a:p>
      </dsp:txBody>
      <dsp:txXfrm>
        <a:off x="4787246" y="3498142"/>
        <a:ext cx="471141" cy="568463"/>
      </dsp:txXfrm>
    </dsp:sp>
    <dsp:sp modelId="{E8001DDF-75D2-4120-97A0-0C432922F00A}">
      <dsp:nvSpPr>
        <dsp:cNvPr id="0" name=""/>
        <dsp:cNvSpPr/>
      </dsp:nvSpPr>
      <dsp:spPr>
        <a:xfrm>
          <a:off x="4772588" y="4144758"/>
          <a:ext cx="500457" cy="412717"/>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NHS Alliance</a:t>
          </a:r>
          <a:endParaRPr lang="en-GB" sz="600" kern="1200" dirty="0"/>
        </a:p>
      </dsp:txBody>
      <dsp:txXfrm>
        <a:off x="4784676" y="4156846"/>
        <a:ext cx="476281" cy="388541"/>
      </dsp:txXfrm>
    </dsp:sp>
    <dsp:sp modelId="{89BA827F-8C3C-46DD-A026-590C28620598}">
      <dsp:nvSpPr>
        <dsp:cNvPr id="0" name=""/>
        <dsp:cNvSpPr/>
      </dsp:nvSpPr>
      <dsp:spPr>
        <a:xfrm>
          <a:off x="5382520"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NHS England </a:t>
          </a:r>
          <a:endParaRPr lang="en-GB" sz="1050" kern="1200" dirty="0"/>
        </a:p>
      </dsp:txBody>
      <dsp:txXfrm>
        <a:off x="5382520" y="0"/>
        <a:ext cx="625571" cy="1439530"/>
      </dsp:txXfrm>
    </dsp:sp>
    <dsp:sp modelId="{23E237C7-E916-4820-9C1C-A52E80415424}">
      <dsp:nvSpPr>
        <dsp:cNvPr id="0" name=""/>
        <dsp:cNvSpPr/>
      </dsp:nvSpPr>
      <dsp:spPr>
        <a:xfrm>
          <a:off x="5445077" y="1440482"/>
          <a:ext cx="500457" cy="428707"/>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Domains 1-5</a:t>
          </a:r>
          <a:endParaRPr lang="en-GB" sz="600" kern="1200" dirty="0"/>
        </a:p>
      </dsp:txBody>
      <dsp:txXfrm>
        <a:off x="5457633" y="1453038"/>
        <a:ext cx="475345" cy="403595"/>
      </dsp:txXfrm>
    </dsp:sp>
    <dsp:sp modelId="{F5114C60-1FA8-4B89-BB0D-4ADE50CD36F1}">
      <dsp:nvSpPr>
        <dsp:cNvPr id="0" name=""/>
        <dsp:cNvSpPr/>
      </dsp:nvSpPr>
      <dsp:spPr>
        <a:xfrm>
          <a:off x="5445077" y="1935145"/>
          <a:ext cx="500457" cy="428707"/>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Corporate  ICT Team</a:t>
          </a:r>
          <a:endParaRPr lang="en-GB" sz="600" kern="1200"/>
        </a:p>
      </dsp:txBody>
      <dsp:txXfrm>
        <a:off x="5457633" y="1947701"/>
        <a:ext cx="475345" cy="403595"/>
      </dsp:txXfrm>
    </dsp:sp>
    <dsp:sp modelId="{16B024BA-4543-4FBB-A619-8F32FBA2EEE8}">
      <dsp:nvSpPr>
        <dsp:cNvPr id="0" name=""/>
        <dsp:cNvSpPr/>
      </dsp:nvSpPr>
      <dsp:spPr>
        <a:xfrm>
          <a:off x="5445077" y="2429808"/>
          <a:ext cx="500457" cy="428707"/>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Patient Safety Regional/ Area Teams</a:t>
          </a:r>
          <a:endParaRPr lang="en-GB" sz="600" kern="1200" dirty="0"/>
        </a:p>
      </dsp:txBody>
      <dsp:txXfrm>
        <a:off x="5457633" y="2442364"/>
        <a:ext cx="475345" cy="403595"/>
      </dsp:txXfrm>
    </dsp:sp>
    <dsp:sp modelId="{380C515B-C5EC-4FA0-A235-E159B0803E99}">
      <dsp:nvSpPr>
        <dsp:cNvPr id="0" name=""/>
        <dsp:cNvSpPr/>
      </dsp:nvSpPr>
      <dsp:spPr>
        <a:xfrm>
          <a:off x="5445077" y="2924471"/>
          <a:ext cx="500457" cy="428707"/>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Operations </a:t>
          </a:r>
          <a:endParaRPr lang="en-GB" sz="600" kern="1200"/>
        </a:p>
      </dsp:txBody>
      <dsp:txXfrm>
        <a:off x="5457633" y="2937027"/>
        <a:ext cx="475345" cy="403595"/>
      </dsp:txXfrm>
    </dsp:sp>
    <dsp:sp modelId="{20B338A7-2444-4D5E-8A3B-8E03E6A0FEA1}">
      <dsp:nvSpPr>
        <dsp:cNvPr id="0" name=""/>
        <dsp:cNvSpPr/>
      </dsp:nvSpPr>
      <dsp:spPr>
        <a:xfrm>
          <a:off x="5445077" y="3419134"/>
          <a:ext cx="500457" cy="643764"/>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err="1" smtClean="0"/>
            <a:t>Commis’ing</a:t>
          </a:r>
          <a:r>
            <a:rPr lang="en-GB" sz="600" kern="1200" dirty="0" smtClean="0"/>
            <a:t> </a:t>
          </a:r>
          <a:r>
            <a:rPr lang="en-GB" sz="600" kern="1200" dirty="0" err="1" smtClean="0"/>
            <a:t>Dvlpmnt</a:t>
          </a:r>
          <a:endParaRPr lang="en-GB" sz="600" kern="1200" dirty="0"/>
        </a:p>
      </dsp:txBody>
      <dsp:txXfrm>
        <a:off x="5459735" y="3433792"/>
        <a:ext cx="471141" cy="614448"/>
      </dsp:txXfrm>
    </dsp:sp>
    <dsp:sp modelId="{6F8B2204-0507-49F8-8213-DEA5AD2AAF51}">
      <dsp:nvSpPr>
        <dsp:cNvPr id="0" name=""/>
        <dsp:cNvSpPr/>
      </dsp:nvSpPr>
      <dsp:spPr>
        <a:xfrm>
          <a:off x="5445077" y="4128854"/>
          <a:ext cx="500457" cy="428707"/>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err="1" smtClean="0"/>
            <a:t>Comms</a:t>
          </a:r>
          <a:endParaRPr lang="en-GB" sz="600" kern="1200" dirty="0"/>
        </a:p>
      </dsp:txBody>
      <dsp:txXfrm>
        <a:off x="5457633" y="4141410"/>
        <a:ext cx="475345" cy="403595"/>
      </dsp:txXfrm>
    </dsp:sp>
    <dsp:sp modelId="{49AEE117-BD64-4C82-A2AD-DFB776ABA004}">
      <dsp:nvSpPr>
        <dsp:cNvPr id="0" name=""/>
        <dsp:cNvSpPr/>
      </dsp:nvSpPr>
      <dsp:spPr>
        <a:xfrm>
          <a:off x="6055010"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Patient Safety Domain (5) Team</a:t>
          </a:r>
          <a:endParaRPr lang="en-GB" sz="1050" kern="1200" dirty="0"/>
        </a:p>
      </dsp:txBody>
      <dsp:txXfrm>
        <a:off x="6055010" y="0"/>
        <a:ext cx="625571" cy="1439530"/>
      </dsp:txXfrm>
    </dsp:sp>
    <dsp:sp modelId="{58C92B3B-F91F-4B54-A477-351708CCF9FA}">
      <dsp:nvSpPr>
        <dsp:cNvPr id="0" name=""/>
        <dsp:cNvSpPr/>
      </dsp:nvSpPr>
      <dsp:spPr>
        <a:xfrm>
          <a:off x="6117567" y="1439765"/>
          <a:ext cx="500457" cy="46068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Director of Patient Safety</a:t>
          </a:r>
          <a:endParaRPr lang="en-GB" sz="600" kern="1200" dirty="0"/>
        </a:p>
      </dsp:txBody>
      <dsp:txXfrm>
        <a:off x="6131060" y="1453258"/>
        <a:ext cx="473471" cy="433703"/>
      </dsp:txXfrm>
    </dsp:sp>
    <dsp:sp modelId="{2F3E8CC4-1F20-47A4-8F5B-2236EB2189C9}">
      <dsp:nvSpPr>
        <dsp:cNvPr id="0" name=""/>
        <dsp:cNvSpPr/>
      </dsp:nvSpPr>
      <dsp:spPr>
        <a:xfrm>
          <a:off x="6117567" y="1971330"/>
          <a:ext cx="500457" cy="46068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Senior Leadership Team</a:t>
          </a:r>
          <a:endParaRPr lang="en-GB" sz="600" kern="1200"/>
        </a:p>
      </dsp:txBody>
      <dsp:txXfrm>
        <a:off x="6131060" y="1984823"/>
        <a:ext cx="473471" cy="433703"/>
      </dsp:txXfrm>
    </dsp:sp>
    <dsp:sp modelId="{A071985F-082A-471F-A812-A726D24378C7}">
      <dsp:nvSpPr>
        <dsp:cNvPr id="0" name=""/>
        <dsp:cNvSpPr/>
      </dsp:nvSpPr>
      <dsp:spPr>
        <a:xfrm>
          <a:off x="6117567" y="2502895"/>
          <a:ext cx="500457" cy="46068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Clinical Advice and Guidance Team</a:t>
          </a:r>
          <a:endParaRPr lang="en-GB" sz="600" kern="1200"/>
        </a:p>
      </dsp:txBody>
      <dsp:txXfrm>
        <a:off x="6131060" y="2516388"/>
        <a:ext cx="473471" cy="433703"/>
      </dsp:txXfrm>
    </dsp:sp>
    <dsp:sp modelId="{70CA0517-FA2B-483F-88A6-A5B31A10CEA2}">
      <dsp:nvSpPr>
        <dsp:cNvPr id="0" name=""/>
        <dsp:cNvSpPr/>
      </dsp:nvSpPr>
      <dsp:spPr>
        <a:xfrm>
          <a:off x="6117567" y="3034460"/>
          <a:ext cx="500457" cy="46068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smtClean="0"/>
            <a:t>NRLS Oversight Team</a:t>
          </a:r>
          <a:endParaRPr lang="en-GB" sz="600" kern="1200"/>
        </a:p>
      </dsp:txBody>
      <dsp:txXfrm>
        <a:off x="6131060" y="3047953"/>
        <a:ext cx="473471" cy="433703"/>
      </dsp:txXfrm>
    </dsp:sp>
    <dsp:sp modelId="{EC409848-2F44-41E4-B3B7-68D77F9F7A2D}">
      <dsp:nvSpPr>
        <dsp:cNvPr id="0" name=""/>
        <dsp:cNvSpPr/>
      </dsp:nvSpPr>
      <dsp:spPr>
        <a:xfrm>
          <a:off x="6117567" y="3566025"/>
          <a:ext cx="500457" cy="46068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err="1" smtClean="0"/>
            <a:t>Comms</a:t>
          </a:r>
          <a:endParaRPr lang="en-GB" sz="600" kern="1200" dirty="0"/>
        </a:p>
      </dsp:txBody>
      <dsp:txXfrm>
        <a:off x="6131060" y="3579518"/>
        <a:ext cx="473471" cy="433703"/>
      </dsp:txXfrm>
    </dsp:sp>
    <dsp:sp modelId="{B61E1682-BCE1-4FBD-BA17-4723D1E164E8}">
      <dsp:nvSpPr>
        <dsp:cNvPr id="0" name=""/>
        <dsp:cNvSpPr/>
      </dsp:nvSpPr>
      <dsp:spPr>
        <a:xfrm>
          <a:off x="6117567" y="4097590"/>
          <a:ext cx="500457" cy="46068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Delivery </a:t>
          </a:r>
          <a:r>
            <a:rPr lang="en-GB" sz="600" kern="1200" dirty="0" err="1" smtClean="0"/>
            <a:t>Mgmt</a:t>
          </a:r>
          <a:endParaRPr lang="en-GB" sz="600" kern="1200" dirty="0"/>
        </a:p>
      </dsp:txBody>
      <dsp:txXfrm>
        <a:off x="6131060" y="4111083"/>
        <a:ext cx="473471" cy="433703"/>
      </dsp:txXfrm>
    </dsp:sp>
    <dsp:sp modelId="{0B489108-D406-411D-9BE2-7AC0EAF45684}">
      <dsp:nvSpPr>
        <dsp:cNvPr id="0" name=""/>
        <dsp:cNvSpPr/>
      </dsp:nvSpPr>
      <dsp:spPr>
        <a:xfrm>
          <a:off x="6727500"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NRLS Operational Team at Imperial</a:t>
          </a:r>
          <a:endParaRPr lang="en-GB" sz="1050" kern="1200" dirty="0"/>
        </a:p>
      </dsp:txBody>
      <dsp:txXfrm>
        <a:off x="6727500" y="0"/>
        <a:ext cx="625571" cy="1439530"/>
      </dsp:txXfrm>
    </dsp:sp>
    <dsp:sp modelId="{CF5E60F1-E637-4977-A2AE-D23A64872E1C}">
      <dsp:nvSpPr>
        <dsp:cNvPr id="0" name=""/>
        <dsp:cNvSpPr/>
      </dsp:nvSpPr>
      <dsp:spPr>
        <a:xfrm>
          <a:off x="6790057" y="1439940"/>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Day to day operations</a:t>
          </a:r>
          <a:endParaRPr lang="en-GB" sz="600" kern="1200" dirty="0"/>
        </a:p>
      </dsp:txBody>
      <dsp:txXfrm>
        <a:off x="6804715" y="1454598"/>
        <a:ext cx="471141" cy="913384"/>
      </dsp:txXfrm>
    </dsp:sp>
    <dsp:sp modelId="{863AF4D0-D6C0-49EA-AC78-EB19B204F19D}">
      <dsp:nvSpPr>
        <dsp:cNvPr id="0" name=""/>
        <dsp:cNvSpPr/>
      </dsp:nvSpPr>
      <dsp:spPr>
        <a:xfrm>
          <a:off x="6790057" y="2527672"/>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Short term solutions</a:t>
          </a:r>
          <a:endParaRPr lang="en-GB" sz="600" kern="1200" dirty="0"/>
        </a:p>
      </dsp:txBody>
      <dsp:txXfrm>
        <a:off x="6804715" y="2542330"/>
        <a:ext cx="471141" cy="913384"/>
      </dsp:txXfrm>
    </dsp:sp>
    <dsp:sp modelId="{CF2D5D58-DC10-4F2F-855F-77BC554D6F75}">
      <dsp:nvSpPr>
        <dsp:cNvPr id="0" name=""/>
        <dsp:cNvSpPr/>
      </dsp:nvSpPr>
      <dsp:spPr>
        <a:xfrm>
          <a:off x="6790057" y="3615403"/>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Longer-term </a:t>
          </a:r>
          <a:r>
            <a:rPr lang="en-GB" sz="600" kern="1200" dirty="0" err="1" smtClean="0"/>
            <a:t>develp’t</a:t>
          </a:r>
          <a:r>
            <a:rPr lang="en-GB" sz="600" kern="1200" dirty="0" smtClean="0"/>
            <a:t> </a:t>
          </a:r>
          <a:endParaRPr lang="en-GB" sz="600" kern="1200" dirty="0"/>
        </a:p>
      </dsp:txBody>
      <dsp:txXfrm>
        <a:off x="6804715" y="3630061"/>
        <a:ext cx="471141" cy="913384"/>
      </dsp:txXfrm>
    </dsp:sp>
    <dsp:sp modelId="{0EFFC2EF-42AA-4130-A6C8-A7BFB9F4A728}">
      <dsp:nvSpPr>
        <dsp:cNvPr id="0" name=""/>
        <dsp:cNvSpPr/>
      </dsp:nvSpPr>
      <dsp:spPr>
        <a:xfrm>
          <a:off x="7399990"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Imperial College London</a:t>
          </a:r>
          <a:endParaRPr lang="en-GB" sz="1050" kern="1200" dirty="0"/>
        </a:p>
      </dsp:txBody>
      <dsp:txXfrm>
        <a:off x="7399990" y="0"/>
        <a:ext cx="625571" cy="1439530"/>
      </dsp:txXfrm>
    </dsp:sp>
    <dsp:sp modelId="{431E8CBF-4591-49B3-827A-B1FAAC9E8491}">
      <dsp:nvSpPr>
        <dsp:cNvPr id="0" name=""/>
        <dsp:cNvSpPr/>
      </dsp:nvSpPr>
      <dsp:spPr>
        <a:xfrm>
          <a:off x="7462547" y="1439940"/>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Lord </a:t>
          </a:r>
          <a:r>
            <a:rPr lang="en-GB" sz="600" kern="1200" dirty="0" err="1" smtClean="0"/>
            <a:t>Ara</a:t>
          </a:r>
          <a:r>
            <a:rPr lang="en-GB" sz="600" kern="1200" dirty="0" smtClean="0"/>
            <a:t> </a:t>
          </a:r>
          <a:r>
            <a:rPr lang="en-GB" sz="600" kern="1200" dirty="0" err="1" smtClean="0"/>
            <a:t>Darzi</a:t>
          </a:r>
          <a:endParaRPr lang="en-GB" sz="600" kern="1200" dirty="0"/>
        </a:p>
      </dsp:txBody>
      <dsp:txXfrm>
        <a:off x="7477205" y="1454598"/>
        <a:ext cx="471141" cy="913384"/>
      </dsp:txXfrm>
    </dsp:sp>
    <dsp:sp modelId="{21369ED7-585D-44D4-A032-C6046B0D81A8}">
      <dsp:nvSpPr>
        <dsp:cNvPr id="0" name=""/>
        <dsp:cNvSpPr/>
      </dsp:nvSpPr>
      <dsp:spPr>
        <a:xfrm>
          <a:off x="7462547" y="2527672"/>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Centre for Health Policy, Inst. of Global Health Innovation</a:t>
          </a:r>
          <a:endParaRPr lang="en-GB" sz="600" kern="1200" dirty="0"/>
        </a:p>
      </dsp:txBody>
      <dsp:txXfrm>
        <a:off x="7477205" y="2542330"/>
        <a:ext cx="471141" cy="913384"/>
      </dsp:txXfrm>
    </dsp:sp>
    <dsp:sp modelId="{58C545D9-4F5F-4E5C-BE9C-4952D4126251}">
      <dsp:nvSpPr>
        <dsp:cNvPr id="0" name=""/>
        <dsp:cNvSpPr/>
      </dsp:nvSpPr>
      <dsp:spPr>
        <a:xfrm>
          <a:off x="7462547" y="3615403"/>
          <a:ext cx="500457" cy="942700"/>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Domains 1-4 research and </a:t>
          </a:r>
          <a:r>
            <a:rPr lang="en-GB" sz="600" kern="1200" dirty="0" err="1" smtClean="0"/>
            <a:t>develp’t</a:t>
          </a:r>
          <a:r>
            <a:rPr lang="en-GB" sz="600" kern="1200" dirty="0" smtClean="0"/>
            <a:t> teams</a:t>
          </a:r>
          <a:endParaRPr lang="en-GB" sz="600" kern="1200" dirty="0"/>
        </a:p>
      </dsp:txBody>
      <dsp:txXfrm>
        <a:off x="7477205" y="3630061"/>
        <a:ext cx="471141" cy="913384"/>
      </dsp:txXfrm>
    </dsp:sp>
    <dsp:sp modelId="{97BDD91D-D9C8-4D42-B891-6239A46A9929}">
      <dsp:nvSpPr>
        <dsp:cNvPr id="0" name=""/>
        <dsp:cNvSpPr/>
      </dsp:nvSpPr>
      <dsp:spPr>
        <a:xfrm>
          <a:off x="8072479" y="0"/>
          <a:ext cx="625571" cy="479843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smtClean="0"/>
            <a:t>International Community</a:t>
          </a:r>
          <a:endParaRPr lang="en-GB" sz="1050" kern="1200" dirty="0"/>
        </a:p>
      </dsp:txBody>
      <dsp:txXfrm>
        <a:off x="8072479" y="0"/>
        <a:ext cx="625571" cy="1439530"/>
      </dsp:txXfrm>
    </dsp:sp>
    <dsp:sp modelId="{B7558C4B-A00E-4BFF-A9D4-441D3FCDCA84}">
      <dsp:nvSpPr>
        <dsp:cNvPr id="0" name=""/>
        <dsp:cNvSpPr/>
      </dsp:nvSpPr>
      <dsp:spPr>
        <a:xfrm>
          <a:off x="8135037" y="1439647"/>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World Health Org.</a:t>
          </a:r>
          <a:endParaRPr lang="en-GB" sz="600" kern="1200" dirty="0"/>
        </a:p>
      </dsp:txBody>
      <dsp:txXfrm>
        <a:off x="8149695" y="1454305"/>
        <a:ext cx="471141" cy="669713"/>
      </dsp:txXfrm>
    </dsp:sp>
    <dsp:sp modelId="{433899BD-6914-4AC1-BBD6-6325B7CE31E9}">
      <dsp:nvSpPr>
        <dsp:cNvPr id="0" name=""/>
        <dsp:cNvSpPr/>
      </dsp:nvSpPr>
      <dsp:spPr>
        <a:xfrm>
          <a:off x="8135037" y="2246220"/>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System Leaders</a:t>
          </a:r>
          <a:endParaRPr lang="en-GB" sz="600" kern="1200" dirty="0"/>
        </a:p>
      </dsp:txBody>
      <dsp:txXfrm>
        <a:off x="8149695" y="2260878"/>
        <a:ext cx="471141" cy="669713"/>
      </dsp:txXfrm>
    </dsp:sp>
    <dsp:sp modelId="{4D88A903-BC12-4961-9D55-853988BDC23C}">
      <dsp:nvSpPr>
        <dsp:cNvPr id="0" name=""/>
        <dsp:cNvSpPr/>
      </dsp:nvSpPr>
      <dsp:spPr>
        <a:xfrm>
          <a:off x="8135037" y="3052794"/>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Research bodies</a:t>
          </a:r>
          <a:endParaRPr lang="en-GB" sz="600" kern="1200" dirty="0"/>
        </a:p>
      </dsp:txBody>
      <dsp:txXfrm>
        <a:off x="8149695" y="3067452"/>
        <a:ext cx="471141" cy="669713"/>
      </dsp:txXfrm>
    </dsp:sp>
    <dsp:sp modelId="{203D96AA-A013-4BB3-9FB5-C6021BDAB732}">
      <dsp:nvSpPr>
        <dsp:cNvPr id="0" name=""/>
        <dsp:cNvSpPr/>
      </dsp:nvSpPr>
      <dsp:spPr>
        <a:xfrm>
          <a:off x="8135037" y="3859367"/>
          <a:ext cx="500457" cy="699029"/>
        </a:xfrm>
        <a:prstGeom prst="roundRect">
          <a:avLst>
            <a:gd name="adj" fmla="val 10000"/>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n-GB" sz="600" kern="1200" dirty="0" smtClean="0"/>
            <a:t>Tech companies</a:t>
          </a:r>
          <a:endParaRPr lang="en-GB" sz="600" kern="1200" dirty="0"/>
        </a:p>
      </dsp:txBody>
      <dsp:txXfrm>
        <a:off x="8149695" y="3874025"/>
        <a:ext cx="471141" cy="6697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45627-E51E-4B91-AE43-46D5EF888A9C}">
      <dsp:nvSpPr>
        <dsp:cNvPr id="0" name=""/>
        <dsp:cNvSpPr/>
      </dsp:nvSpPr>
      <dsp:spPr>
        <a:xfrm>
          <a:off x="0" y="0"/>
          <a:ext cx="6402416" cy="11853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Establishing the basics</a:t>
          </a:r>
          <a:endParaRPr lang="en-GB" sz="1400" kern="1200" dirty="0"/>
        </a:p>
        <a:p>
          <a:pPr marL="57150" lvl="1" indent="-57150" algn="l" defTabSz="488950">
            <a:lnSpc>
              <a:spcPct val="90000"/>
            </a:lnSpc>
            <a:spcBef>
              <a:spcPct val="0"/>
            </a:spcBef>
            <a:spcAft>
              <a:spcPct val="15000"/>
            </a:spcAft>
            <a:buChar char="••"/>
          </a:pPr>
          <a:r>
            <a:rPr lang="en-GB" sz="1100" kern="1200" dirty="0" smtClean="0"/>
            <a:t>What is the current situation? </a:t>
          </a:r>
          <a:endParaRPr lang="en-GB" sz="1100" kern="1200" dirty="0"/>
        </a:p>
        <a:p>
          <a:pPr marL="57150" lvl="1" indent="-57150" algn="l" defTabSz="488950">
            <a:lnSpc>
              <a:spcPct val="90000"/>
            </a:lnSpc>
            <a:spcBef>
              <a:spcPct val="0"/>
            </a:spcBef>
            <a:spcAft>
              <a:spcPct val="15000"/>
            </a:spcAft>
            <a:buChar char="••"/>
          </a:pPr>
          <a:r>
            <a:rPr lang="en-GB" sz="1100" kern="1200" dirty="0" smtClean="0"/>
            <a:t>Why does it need to change?</a:t>
          </a:r>
          <a:endParaRPr lang="en-GB" sz="1100" kern="1200" dirty="0"/>
        </a:p>
        <a:p>
          <a:pPr marL="57150" lvl="1" indent="-57150" algn="l" defTabSz="488950">
            <a:lnSpc>
              <a:spcPct val="90000"/>
            </a:lnSpc>
            <a:spcBef>
              <a:spcPct val="0"/>
            </a:spcBef>
            <a:spcAft>
              <a:spcPct val="15000"/>
            </a:spcAft>
            <a:buChar char="••"/>
          </a:pPr>
          <a:r>
            <a:rPr lang="en-GB" sz="1100" kern="1200" dirty="0" smtClean="0"/>
            <a:t>Who has an interest?</a:t>
          </a:r>
          <a:endParaRPr lang="en-GB" sz="1100" kern="1200" dirty="0"/>
        </a:p>
      </dsp:txBody>
      <dsp:txXfrm>
        <a:off x="34719" y="34719"/>
        <a:ext cx="5123291" cy="1115948"/>
      </dsp:txXfrm>
    </dsp:sp>
    <dsp:sp modelId="{B8AAB729-1DD0-43D6-9093-35E424C5E4B0}">
      <dsp:nvSpPr>
        <dsp:cNvPr id="0" name=""/>
        <dsp:cNvSpPr/>
      </dsp:nvSpPr>
      <dsp:spPr>
        <a:xfrm>
          <a:off x="564919" y="1382950"/>
          <a:ext cx="6402416" cy="11853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Questionnaire</a:t>
          </a:r>
          <a:endParaRPr lang="en-GB" sz="1400" kern="1200" dirty="0"/>
        </a:p>
        <a:p>
          <a:pPr marL="57150" lvl="1" indent="-57150" algn="l" defTabSz="488950">
            <a:lnSpc>
              <a:spcPct val="90000"/>
            </a:lnSpc>
            <a:spcBef>
              <a:spcPct val="0"/>
            </a:spcBef>
            <a:spcAft>
              <a:spcPct val="15000"/>
            </a:spcAft>
            <a:buChar char="••"/>
          </a:pPr>
          <a:r>
            <a:rPr lang="en-GB" sz="1100" kern="1200" dirty="0" smtClean="0"/>
            <a:t>Seeking to answer fundamental questions from users</a:t>
          </a:r>
          <a:endParaRPr lang="en-GB" sz="1100" kern="1200" dirty="0"/>
        </a:p>
        <a:p>
          <a:pPr marL="114300" lvl="2" indent="-57150" algn="l" defTabSz="488950">
            <a:lnSpc>
              <a:spcPct val="90000"/>
            </a:lnSpc>
            <a:spcBef>
              <a:spcPct val="0"/>
            </a:spcBef>
            <a:spcAft>
              <a:spcPct val="15000"/>
            </a:spcAft>
            <a:buChar char="••"/>
          </a:pPr>
          <a:r>
            <a:rPr lang="en-GB" sz="1100" kern="1200" dirty="0" smtClean="0"/>
            <a:t>What should the core aim of the system be? What’s good about what we’ve got?  What’s bad? What else do users want?</a:t>
          </a:r>
          <a:endParaRPr lang="en-GB" sz="1100" kern="1200" dirty="0"/>
        </a:p>
        <a:p>
          <a:pPr marL="114300" lvl="2" indent="-57150" algn="l" defTabSz="488950">
            <a:lnSpc>
              <a:spcPct val="90000"/>
            </a:lnSpc>
            <a:spcBef>
              <a:spcPct val="0"/>
            </a:spcBef>
            <a:spcAft>
              <a:spcPct val="15000"/>
            </a:spcAft>
            <a:buChar char="••"/>
          </a:pPr>
          <a:r>
            <a:rPr lang="en-GB" sz="1100" kern="1200" dirty="0" smtClean="0"/>
            <a:t>Over 600 responses from policy makers, users, ALBs, patients and carers</a:t>
          </a:r>
          <a:endParaRPr lang="en-GB" sz="1100" kern="1200" dirty="0"/>
        </a:p>
      </dsp:txBody>
      <dsp:txXfrm>
        <a:off x="599638" y="1417669"/>
        <a:ext cx="4997558" cy="1115948"/>
      </dsp:txXfrm>
    </dsp:sp>
    <dsp:sp modelId="{EA8BA254-4C48-4C4A-9082-DD76FE0D8FB8}">
      <dsp:nvSpPr>
        <dsp:cNvPr id="0" name=""/>
        <dsp:cNvSpPr/>
      </dsp:nvSpPr>
      <dsp:spPr>
        <a:xfrm>
          <a:off x="1129838" y="2765901"/>
          <a:ext cx="6402416" cy="11853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Focus Group</a:t>
          </a:r>
          <a:endParaRPr lang="en-GB" sz="1400" kern="1200" dirty="0"/>
        </a:p>
        <a:p>
          <a:pPr marL="57150" lvl="1" indent="-57150" algn="l" defTabSz="488950">
            <a:lnSpc>
              <a:spcPct val="90000"/>
            </a:lnSpc>
            <a:spcBef>
              <a:spcPct val="0"/>
            </a:spcBef>
            <a:spcAft>
              <a:spcPct val="15000"/>
            </a:spcAft>
            <a:buChar char="••"/>
          </a:pPr>
          <a:r>
            <a:rPr lang="en-GB" sz="1100" kern="1200" dirty="0" smtClean="0"/>
            <a:t>Bringing together representatives of key stakeholders</a:t>
          </a:r>
          <a:endParaRPr lang="en-GB" sz="1100" kern="1200" dirty="0"/>
        </a:p>
        <a:p>
          <a:pPr marL="57150" lvl="1" indent="-57150" algn="l" defTabSz="488950">
            <a:lnSpc>
              <a:spcPct val="90000"/>
            </a:lnSpc>
            <a:spcBef>
              <a:spcPct val="0"/>
            </a:spcBef>
            <a:spcAft>
              <a:spcPct val="15000"/>
            </a:spcAft>
            <a:buChar char="••"/>
          </a:pPr>
          <a:r>
            <a:rPr lang="en-GB" sz="1100" kern="1200" dirty="0" smtClean="0"/>
            <a:t>Validating the questionnaire findings</a:t>
          </a:r>
          <a:endParaRPr lang="en-GB" sz="1100" kern="1200" dirty="0"/>
        </a:p>
        <a:p>
          <a:pPr marL="57150" lvl="1" indent="-57150" algn="l" defTabSz="488950">
            <a:lnSpc>
              <a:spcPct val="90000"/>
            </a:lnSpc>
            <a:spcBef>
              <a:spcPct val="0"/>
            </a:spcBef>
            <a:spcAft>
              <a:spcPct val="15000"/>
            </a:spcAft>
            <a:buChar char="••"/>
          </a:pPr>
          <a:r>
            <a:rPr lang="en-GB" sz="1100" kern="1200" dirty="0" smtClean="0"/>
            <a:t>Highlighting key risks and issues from across stakeholder perspectives, agreeing core principles and aims</a:t>
          </a:r>
          <a:endParaRPr lang="en-GB" sz="1100" kern="1200" dirty="0"/>
        </a:p>
      </dsp:txBody>
      <dsp:txXfrm>
        <a:off x="1164557" y="2800620"/>
        <a:ext cx="4997558" cy="1115948"/>
      </dsp:txXfrm>
    </dsp:sp>
    <dsp:sp modelId="{F2492BCA-64B6-42D2-BD84-6AA1D87DF05F}">
      <dsp:nvSpPr>
        <dsp:cNvPr id="0" name=""/>
        <dsp:cNvSpPr/>
      </dsp:nvSpPr>
      <dsp:spPr>
        <a:xfrm>
          <a:off x="5631915" y="898918"/>
          <a:ext cx="770501" cy="770501"/>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805278" y="898918"/>
        <a:ext cx="423775" cy="579802"/>
      </dsp:txXfrm>
    </dsp:sp>
    <dsp:sp modelId="{CE223183-5C7D-4D69-9766-E1BB60D94698}">
      <dsp:nvSpPr>
        <dsp:cNvPr id="0" name=""/>
        <dsp:cNvSpPr/>
      </dsp:nvSpPr>
      <dsp:spPr>
        <a:xfrm>
          <a:off x="6196834" y="2273966"/>
          <a:ext cx="770501" cy="770501"/>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370197" y="2273966"/>
        <a:ext cx="423775" cy="5798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45627-E51E-4B91-AE43-46D5EF888A9C}">
      <dsp:nvSpPr>
        <dsp:cNvPr id="0" name=""/>
        <dsp:cNvSpPr/>
      </dsp:nvSpPr>
      <dsp:spPr>
        <a:xfrm>
          <a:off x="0" y="1689"/>
          <a:ext cx="6371012" cy="11820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The Patient and Carer Perspective</a:t>
          </a:r>
          <a:endParaRPr lang="en-GB" sz="1600" kern="1200" dirty="0"/>
        </a:p>
        <a:p>
          <a:pPr marL="114300" lvl="1" indent="-114300" algn="l" defTabSz="533400">
            <a:lnSpc>
              <a:spcPct val="90000"/>
            </a:lnSpc>
            <a:spcBef>
              <a:spcPct val="0"/>
            </a:spcBef>
            <a:spcAft>
              <a:spcPct val="15000"/>
            </a:spcAft>
            <a:buChar char="••"/>
          </a:pPr>
          <a:r>
            <a:rPr lang="en-GB" sz="1200" kern="1200" dirty="0" smtClean="0"/>
            <a:t>A workshop for patients and carers only</a:t>
          </a:r>
          <a:endParaRPr lang="en-GB" sz="1200" kern="1200" dirty="0"/>
        </a:p>
        <a:p>
          <a:pPr marL="114300" lvl="1" indent="-114300" algn="l" defTabSz="533400">
            <a:lnSpc>
              <a:spcPct val="90000"/>
            </a:lnSpc>
            <a:spcBef>
              <a:spcPct val="0"/>
            </a:spcBef>
            <a:spcAft>
              <a:spcPct val="15000"/>
            </a:spcAft>
            <a:buChar char="••"/>
          </a:pPr>
          <a:r>
            <a:rPr lang="en-GB" sz="1200" kern="1200" dirty="0" smtClean="0"/>
            <a:t>Identifying their needs and wants from the system</a:t>
          </a:r>
          <a:endParaRPr lang="en-GB" sz="1200" kern="1200" dirty="0"/>
        </a:p>
        <a:p>
          <a:pPr marL="114300" lvl="1" indent="-114300" algn="l" defTabSz="533400">
            <a:lnSpc>
              <a:spcPct val="90000"/>
            </a:lnSpc>
            <a:spcBef>
              <a:spcPct val="0"/>
            </a:spcBef>
            <a:spcAft>
              <a:spcPct val="15000"/>
            </a:spcAft>
            <a:buChar char="••"/>
          </a:pPr>
          <a:r>
            <a:rPr lang="en-GB" sz="1200" kern="1200" dirty="0" smtClean="0"/>
            <a:t>Giving them a voice in what is largely considered to be a “clinical” resource</a:t>
          </a:r>
          <a:endParaRPr lang="en-GB" sz="1200" kern="1200" dirty="0"/>
        </a:p>
      </dsp:txBody>
      <dsp:txXfrm>
        <a:off x="34620" y="36309"/>
        <a:ext cx="5092085" cy="1112768"/>
      </dsp:txXfrm>
    </dsp:sp>
    <dsp:sp modelId="{B8AAB729-1DD0-43D6-9093-35E424C5E4B0}">
      <dsp:nvSpPr>
        <dsp:cNvPr id="0" name=""/>
        <dsp:cNvSpPr/>
      </dsp:nvSpPr>
      <dsp:spPr>
        <a:xfrm>
          <a:off x="562148" y="1382950"/>
          <a:ext cx="6371012" cy="11853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User Workshops</a:t>
          </a:r>
          <a:endParaRPr lang="en-GB" sz="1600" kern="1200" dirty="0"/>
        </a:p>
        <a:p>
          <a:pPr marL="114300" lvl="1" indent="-114300" algn="l" defTabSz="533400">
            <a:lnSpc>
              <a:spcPct val="90000"/>
            </a:lnSpc>
            <a:spcBef>
              <a:spcPct val="0"/>
            </a:spcBef>
            <a:spcAft>
              <a:spcPct val="15000"/>
            </a:spcAft>
            <a:buChar char="••"/>
          </a:pPr>
          <a:r>
            <a:rPr lang="en-GB" sz="1200" kern="1200" dirty="0" smtClean="0"/>
            <a:t>Presented through the lens of the stated patient perspective</a:t>
          </a:r>
          <a:endParaRPr lang="en-GB" sz="1200" kern="1200" dirty="0"/>
        </a:p>
        <a:p>
          <a:pPr marL="114300" lvl="1" indent="-114300" algn="l" defTabSz="533400">
            <a:lnSpc>
              <a:spcPct val="90000"/>
            </a:lnSpc>
            <a:spcBef>
              <a:spcPct val="0"/>
            </a:spcBef>
            <a:spcAft>
              <a:spcPct val="15000"/>
            </a:spcAft>
            <a:buChar char="••"/>
          </a:pPr>
          <a:r>
            <a:rPr lang="en-GB" sz="1200" kern="1200" dirty="0" smtClean="0"/>
            <a:t>Addressing issues such as risks, barriers, ideals and supportive actions</a:t>
          </a:r>
          <a:endParaRPr lang="en-GB" sz="1200" kern="1200" dirty="0"/>
        </a:p>
        <a:p>
          <a:pPr marL="114300" lvl="1" indent="-114300" algn="l" defTabSz="533400">
            <a:lnSpc>
              <a:spcPct val="90000"/>
            </a:lnSpc>
            <a:spcBef>
              <a:spcPct val="0"/>
            </a:spcBef>
            <a:spcAft>
              <a:spcPct val="15000"/>
            </a:spcAft>
            <a:buChar char="••"/>
          </a:pPr>
          <a:r>
            <a:rPr lang="en-GB" sz="1200" kern="1200" dirty="0" smtClean="0"/>
            <a:t>Agreeing user needs in the light of the information gathered to date</a:t>
          </a:r>
          <a:endParaRPr lang="en-GB" sz="1200" kern="1200" dirty="0"/>
        </a:p>
      </dsp:txBody>
      <dsp:txXfrm>
        <a:off x="596867" y="1417669"/>
        <a:ext cx="4968925" cy="1115948"/>
      </dsp:txXfrm>
    </dsp:sp>
    <dsp:sp modelId="{EA8BA254-4C48-4C4A-9082-DD76FE0D8FB8}">
      <dsp:nvSpPr>
        <dsp:cNvPr id="0" name=""/>
        <dsp:cNvSpPr/>
      </dsp:nvSpPr>
      <dsp:spPr>
        <a:xfrm>
          <a:off x="1124296" y="2765901"/>
          <a:ext cx="6371012" cy="11853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Identification of requirements for the new system</a:t>
          </a:r>
          <a:endParaRPr lang="en-GB" sz="1600" kern="1200" dirty="0"/>
        </a:p>
      </dsp:txBody>
      <dsp:txXfrm>
        <a:off x="1159015" y="2800620"/>
        <a:ext cx="4968925" cy="1115948"/>
      </dsp:txXfrm>
    </dsp:sp>
    <dsp:sp modelId="{F2492BCA-64B6-42D2-BD84-6AA1D87DF05F}">
      <dsp:nvSpPr>
        <dsp:cNvPr id="0" name=""/>
        <dsp:cNvSpPr/>
      </dsp:nvSpPr>
      <dsp:spPr>
        <a:xfrm>
          <a:off x="5600511" y="898918"/>
          <a:ext cx="770501" cy="770501"/>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773874" y="898918"/>
        <a:ext cx="423775" cy="579802"/>
      </dsp:txXfrm>
    </dsp:sp>
    <dsp:sp modelId="{CE223183-5C7D-4D69-9766-E1BB60D94698}">
      <dsp:nvSpPr>
        <dsp:cNvPr id="0" name=""/>
        <dsp:cNvSpPr/>
      </dsp:nvSpPr>
      <dsp:spPr>
        <a:xfrm>
          <a:off x="6162659" y="2273966"/>
          <a:ext cx="770501" cy="770501"/>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336022" y="2273966"/>
        <a:ext cx="423775" cy="579802"/>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sz="quarter" idx="1"/>
          </p:nvPr>
        </p:nvSpPr>
        <p:spPr>
          <a:xfrm>
            <a:off x="3855981" y="0"/>
            <a:ext cx="2951217" cy="496326"/>
          </a:xfrm>
          <a:prstGeom prst="rect">
            <a:avLst/>
          </a:prstGeom>
        </p:spPr>
        <p:txBody>
          <a:bodyPr vert="horz" lIns="91961" tIns="45981" rIns="91961" bIns="45981" rtlCol="0"/>
          <a:lstStyle>
            <a:lvl1pPr algn="r">
              <a:defRPr sz="1200"/>
            </a:lvl1pPr>
          </a:lstStyle>
          <a:p>
            <a:fld id="{A291D71F-2657-BF40-9BA8-1341E8D62F20}" type="datetime1">
              <a:rPr lang="en-GB" smtClean="0"/>
              <a:t>18/12/2014</a:t>
            </a:fld>
            <a:endParaRPr lang="en-US"/>
          </a:p>
        </p:txBody>
      </p:sp>
      <p:sp>
        <p:nvSpPr>
          <p:cNvPr id="4" name="Footer Placeholder 3"/>
          <p:cNvSpPr>
            <a:spLocks noGrp="1"/>
          </p:cNvSpPr>
          <p:nvPr>
            <p:ph type="ftr" sz="quarter" idx="2"/>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5" name="Slide Number Placeholder 4"/>
          <p:cNvSpPr>
            <a:spLocks noGrp="1"/>
          </p:cNvSpPr>
          <p:nvPr>
            <p:ph type="sldNum" sz="quarter" idx="3"/>
          </p:nvPr>
        </p:nvSpPr>
        <p:spPr>
          <a:xfrm>
            <a:off x="3855981" y="9441397"/>
            <a:ext cx="2951217" cy="497926"/>
          </a:xfrm>
          <a:prstGeom prst="rect">
            <a:avLst/>
          </a:prstGeom>
        </p:spPr>
        <p:txBody>
          <a:bodyPr vert="horz" lIns="91961" tIns="45981" rIns="91961" bIns="45981"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idx="1"/>
          </p:nvPr>
        </p:nvSpPr>
        <p:spPr>
          <a:xfrm>
            <a:off x="3855981" y="0"/>
            <a:ext cx="2951217" cy="496326"/>
          </a:xfrm>
          <a:prstGeom prst="rect">
            <a:avLst/>
          </a:prstGeom>
        </p:spPr>
        <p:txBody>
          <a:bodyPr vert="horz" lIns="91961" tIns="45981" rIns="91961" bIns="45981" rtlCol="0"/>
          <a:lstStyle>
            <a:lvl1pPr algn="r">
              <a:defRPr sz="1200"/>
            </a:lvl1pPr>
          </a:lstStyle>
          <a:p>
            <a:fld id="{937A70F4-2FAD-3E41-BF6C-C5B1EEDE06E7}" type="datetime1">
              <a:rPr lang="en-GB" smtClean="0"/>
              <a:t>18/12/2014</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961" tIns="45981" rIns="91961" bIns="45981" rtlCol="0" anchor="ctr"/>
          <a:lstStyle/>
          <a:p>
            <a:endParaRPr lang="en-US"/>
          </a:p>
        </p:txBody>
      </p:sp>
      <p:sp>
        <p:nvSpPr>
          <p:cNvPr id="5" name="Notes Placeholder 4"/>
          <p:cNvSpPr>
            <a:spLocks noGrp="1"/>
          </p:cNvSpPr>
          <p:nvPr>
            <p:ph type="body" sz="quarter" idx="3"/>
          </p:nvPr>
        </p:nvSpPr>
        <p:spPr>
          <a:xfrm>
            <a:off x="680562" y="4721500"/>
            <a:ext cx="5447666" cy="4473336"/>
          </a:xfrm>
          <a:prstGeom prst="rect">
            <a:avLst/>
          </a:prstGeom>
        </p:spPr>
        <p:txBody>
          <a:bodyPr vert="horz" lIns="91961" tIns="45981" rIns="91961" bIns="45981"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7" name="Slide Number Placeholder 6"/>
          <p:cNvSpPr>
            <a:spLocks noGrp="1"/>
          </p:cNvSpPr>
          <p:nvPr>
            <p:ph type="sldNum" sz="quarter" idx="5"/>
          </p:nvPr>
        </p:nvSpPr>
        <p:spPr>
          <a:xfrm>
            <a:off x="3855981" y="9441397"/>
            <a:ext cx="2951217" cy="497926"/>
          </a:xfrm>
          <a:prstGeom prst="rect">
            <a:avLst/>
          </a:prstGeom>
        </p:spPr>
        <p:txBody>
          <a:bodyPr vert="horz" lIns="91961" tIns="45981" rIns="91961" bIns="45981"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 is designed to provide stakeholders with an update on the progress of the </a:t>
            </a:r>
            <a:r>
              <a:rPr lang="en-GB" b="1" dirty="0" smtClean="0"/>
              <a:t>Development of the Patient Safety Incident Management System (DPSIMS) </a:t>
            </a:r>
            <a:r>
              <a:rPr lang="en-GB" b="0" dirty="0" smtClean="0"/>
              <a:t>(</a:t>
            </a:r>
            <a:r>
              <a:rPr lang="en-GB" b="0" i="1" dirty="0" smtClean="0"/>
              <a:t>previously known at the NRLS Development</a:t>
            </a:r>
            <a:r>
              <a:rPr lang="en-GB" b="0" i="1" baseline="0" dirty="0" smtClean="0"/>
              <a:t> Project</a:t>
            </a:r>
            <a:r>
              <a:rPr lang="en-GB" b="0" baseline="0" dirty="0" smtClean="0"/>
              <a:t>).</a:t>
            </a:r>
            <a:endParaRPr lang="en-GB" b="0" dirty="0"/>
          </a:p>
        </p:txBody>
      </p:sp>
      <p:sp>
        <p:nvSpPr>
          <p:cNvPr id="4" name="Slide Number Placeholder 3"/>
          <p:cNvSpPr>
            <a:spLocks noGrp="1"/>
          </p:cNvSpPr>
          <p:nvPr>
            <p:ph type="sldNum" sz="quarter" idx="10"/>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31998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t>
            </a:r>
            <a:r>
              <a:rPr lang="en-GB" baseline="0" dirty="0" smtClean="0"/>
              <a:t>dark blue boxes highlight some of the points at which improvements might bring more benefit to patient safety. </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10</a:t>
            </a:fld>
            <a:endParaRPr lang="en-US"/>
          </a:p>
        </p:txBody>
      </p:sp>
    </p:spTree>
    <p:extLst>
      <p:ext uri="{BB962C8B-B14F-4D97-AF65-F5344CB8AC3E}">
        <p14:creationId xmlns:p14="http://schemas.microsoft.com/office/powerpoint/2010/main" val="82084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of the difficulties in the current way we learn from incidents of harm is that it requires the sharing of similar information between different systems. This is time-consuming, confusing, and can cause discrepancies in what is and should be reported to each system. Two of the major systems for which this is the case are the NRLS and STEIS.</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11</a:t>
            </a:fld>
            <a:endParaRPr lang="en-US"/>
          </a:p>
        </p:txBody>
      </p:sp>
    </p:spTree>
    <p:extLst>
      <p:ext uri="{BB962C8B-B14F-4D97-AF65-F5344CB8AC3E}">
        <p14:creationId xmlns:p14="http://schemas.microsoft.com/office/powerpoint/2010/main" val="81039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The ways in which we might go about designing a successor</a:t>
            </a:r>
            <a:r>
              <a:rPr lang="en-GB" baseline="0" dirty="0" smtClean="0">
                <a:solidFill>
                  <a:srgbClr val="FF0000"/>
                </a:solidFill>
              </a:rPr>
              <a:t> </a:t>
            </a:r>
            <a:r>
              <a:rPr lang="en-GB" sz="1200" dirty="0" smtClean="0"/>
              <a:t>Patient Safety Incident Management System</a:t>
            </a:r>
            <a:r>
              <a:rPr lang="en-US" sz="1200" baseline="0" dirty="0" smtClean="0"/>
              <a:t> </a:t>
            </a:r>
            <a:r>
              <a:rPr lang="en-GB" baseline="0" dirty="0" smtClean="0">
                <a:solidFill>
                  <a:srgbClr val="FF0000"/>
                </a:solidFill>
              </a:rPr>
              <a:t>will be made up of different “building blocks” that tackle different aspects of the reporting and learning process. We want to explore the ways in which these might be combined to get the best value.</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4957A7B8-EAD2-9846-9761-91C91B5D58B6}" type="slidenum">
              <a:rPr lang="en-US" smtClean="0"/>
              <a:t>12</a:t>
            </a:fld>
            <a:endParaRPr lang="en-US"/>
          </a:p>
        </p:txBody>
      </p:sp>
    </p:spTree>
    <p:extLst>
      <p:ext uri="{BB962C8B-B14F-4D97-AF65-F5344CB8AC3E}">
        <p14:creationId xmlns:p14="http://schemas.microsoft.com/office/powerpoint/2010/main" val="15879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Each “building block” will have a number of possible options associated with it, which will define our approach to each issue. By combining the</a:t>
            </a:r>
            <a:r>
              <a:rPr lang="en-GB" baseline="0" dirty="0" smtClean="0">
                <a:solidFill>
                  <a:srgbClr val="FF0000"/>
                </a:solidFill>
              </a:rPr>
              <a:t> details of these in different ways, we can explore which combinations get us most benefit with fewest risks. </a:t>
            </a:r>
          </a:p>
        </p:txBody>
      </p:sp>
      <p:sp>
        <p:nvSpPr>
          <p:cNvPr id="4" name="Slide Number Placeholder 3"/>
          <p:cNvSpPr>
            <a:spLocks noGrp="1"/>
          </p:cNvSpPr>
          <p:nvPr>
            <p:ph type="sldNum" sz="quarter" idx="10"/>
          </p:nvPr>
        </p:nvSpPr>
        <p:spPr/>
        <p:txBody>
          <a:bodyPr/>
          <a:lstStyle/>
          <a:p>
            <a:fld id="{4957A7B8-EAD2-9846-9761-91C91B5D58B6}" type="slidenum">
              <a:rPr lang="en-US" smtClean="0"/>
              <a:t>13</a:t>
            </a:fld>
            <a:endParaRPr lang="en-US"/>
          </a:p>
        </p:txBody>
      </p:sp>
    </p:spTree>
    <p:extLst>
      <p:ext uri="{BB962C8B-B14F-4D97-AF65-F5344CB8AC3E}">
        <p14:creationId xmlns:p14="http://schemas.microsoft.com/office/powerpoint/2010/main" val="15879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solidFill>
                  <a:srgbClr val="FF0000"/>
                </a:solidFill>
              </a:rPr>
              <a:t>By </a:t>
            </a:r>
            <a:r>
              <a:rPr lang="en-GB" baseline="0" dirty="0" smtClean="0">
                <a:solidFill>
                  <a:srgbClr val="FF0000"/>
                </a:solidFill>
              </a:rPr>
              <a:t>way of illustration, some possible combinations have been shown here. These are not necessarily those that will be </a:t>
            </a:r>
            <a:r>
              <a:rPr lang="en-GB" baseline="0" dirty="0" err="1" smtClean="0">
                <a:solidFill>
                  <a:srgbClr val="FF0000"/>
                </a:solidFill>
              </a:rPr>
              <a:t>longlisted</a:t>
            </a:r>
            <a:r>
              <a:rPr lang="en-GB" baseline="0" dirty="0" smtClean="0">
                <a:solidFill>
                  <a:srgbClr val="FF0000"/>
                </a:solidFill>
              </a:rPr>
              <a:t> for evaluation. Some of the combinations will allow multiple components to work together, and some selections mean that other parts will not work. For example, if you continue with the current dataset, you will not also be able to use web analytics tools to full effect.</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4957A7B8-EAD2-9846-9761-91C91B5D58B6}" type="slidenum">
              <a:rPr lang="en-US" smtClean="0"/>
              <a:t>14</a:t>
            </a:fld>
            <a:endParaRPr lang="en-US"/>
          </a:p>
        </p:txBody>
      </p:sp>
    </p:spTree>
    <p:extLst>
      <p:ext uri="{BB962C8B-B14F-4D97-AF65-F5344CB8AC3E}">
        <p14:creationId xmlns:p14="http://schemas.microsoft.com/office/powerpoint/2010/main" val="15879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people have an interest</a:t>
            </a:r>
            <a:r>
              <a:rPr lang="en-GB" baseline="0" dirty="0" smtClean="0"/>
              <a:t> in this project. Some will need to be involved very closely in the work, and some simply kept informed. This map shows a high-level picture of the kinds of people and organisations that have been identified as stakeholders.</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15</a:t>
            </a:fld>
            <a:endParaRPr lang="en-US"/>
          </a:p>
        </p:txBody>
      </p:sp>
    </p:spTree>
    <p:extLst>
      <p:ext uri="{BB962C8B-B14F-4D97-AF65-F5344CB8AC3E}">
        <p14:creationId xmlns:p14="http://schemas.microsoft.com/office/powerpoint/2010/main" val="62840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has been a formal process of engagement with many stakeholders already. By talking to current users and representatives of key stakeholder groups we were able to define the kinds of things we needed to reach agreement on. </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16</a:t>
            </a:fld>
            <a:endParaRPr lang="en-US"/>
          </a:p>
        </p:txBody>
      </p:sp>
    </p:spTree>
    <p:extLst>
      <p:ext uri="{BB962C8B-B14F-4D97-AF65-F5344CB8AC3E}">
        <p14:creationId xmlns:p14="http://schemas.microsoft.com/office/powerpoint/2010/main" val="49326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Then, through more detailed conversations face to face,</a:t>
            </a:r>
            <a:r>
              <a:rPr lang="en-GB" baseline="0" dirty="0" smtClean="0"/>
              <a:t> we’ve been able to identify the groups of needs listed earlier in this update. In the future, engagement will both revisit the people to whom we’ve already had the opportunity to speak, and also extend the conversation further.</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17</a:t>
            </a:fld>
            <a:endParaRPr lang="en-US"/>
          </a:p>
        </p:txBody>
      </p:sp>
    </p:spTree>
    <p:extLst>
      <p:ext uri="{BB962C8B-B14F-4D97-AF65-F5344CB8AC3E}">
        <p14:creationId xmlns:p14="http://schemas.microsoft.com/office/powerpoint/2010/main" val="15147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next</a:t>
            </a:r>
            <a:r>
              <a:rPr lang="en-GB" baseline="0" dirty="0" smtClean="0"/>
              <a:t> stages of the project, we’ll want to continue to listen to the views of stakeholders, and will provide more information as it is available. This will be shared transparently on the website, so that everyone has the opportunity to see it and feed back if they wish.</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18</a:t>
            </a:fld>
            <a:endParaRPr lang="en-US"/>
          </a:p>
        </p:txBody>
      </p:sp>
    </p:spTree>
    <p:extLst>
      <p:ext uri="{BB962C8B-B14F-4D97-AF65-F5344CB8AC3E}">
        <p14:creationId xmlns:p14="http://schemas.microsoft.com/office/powerpoint/2010/main" val="427670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Patient Safety culture should</a:t>
            </a:r>
            <a:r>
              <a:rPr lang="en-GB" baseline="0" dirty="0" smtClean="0"/>
              <a:t> be as broad as the NHS. Through Domain 5 Patient Safety, NHS England is dedicated to driving and supporting safety culture and improvement in NHS services in England. This work is built around the standing responsibilities and commitments of the NHS, including the Mandate and Outcomes Framework, and also upon the many strong statements in publications such as the Keogh Mortality Review, the Report of the Mid Staffs enquiry, and the Berwick Report on patient safety, which set the aspirations for safer NHS. Much work is underway locally and nationally to help make this a reality. </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2</a:t>
            </a:fld>
            <a:endParaRPr lang="en-US"/>
          </a:p>
        </p:txBody>
      </p:sp>
    </p:spTree>
    <p:extLst>
      <p:ext uri="{BB962C8B-B14F-4D97-AF65-F5344CB8AC3E}">
        <p14:creationId xmlns:p14="http://schemas.microsoft.com/office/powerpoint/2010/main" val="202890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Good safety culture is made up of individual interactions of staff and patients, and the things they do every day. Sitting behind all of these, and helping to support them, are IT systems, which staff use on a day to day basis as part of the care they provide, including Local Risk Management Systems (LRMS), the </a:t>
            </a:r>
            <a:r>
              <a:rPr lang="en-GB" b="1" baseline="0" dirty="0" smtClean="0"/>
              <a:t>National Reporting and Learning System (NRLS)</a:t>
            </a:r>
            <a:r>
              <a:rPr lang="en-GB" baseline="0" dirty="0" smtClean="0"/>
              <a:t> and the Strategic Executive Information System (STEIS) for the management and investigation of Serious Incidents (those resulting in Severe Harm or Death).</a:t>
            </a:r>
          </a:p>
        </p:txBody>
      </p:sp>
      <p:sp>
        <p:nvSpPr>
          <p:cNvPr id="4" name="Slide Number Placeholder 3"/>
          <p:cNvSpPr>
            <a:spLocks noGrp="1"/>
          </p:cNvSpPr>
          <p:nvPr>
            <p:ph type="sldNum" sz="quarter" idx="10"/>
          </p:nvPr>
        </p:nvSpPr>
        <p:spPr/>
        <p:txBody>
          <a:bodyPr/>
          <a:lstStyle/>
          <a:p>
            <a:fld id="{4957A7B8-EAD2-9846-9761-91C91B5D58B6}" type="slidenum">
              <a:rPr lang="en-US" smtClean="0"/>
              <a:t>3</a:t>
            </a:fld>
            <a:endParaRPr lang="en-US"/>
          </a:p>
        </p:txBody>
      </p:sp>
    </p:spTree>
    <p:extLst>
      <p:ext uri="{BB962C8B-B14F-4D97-AF65-F5344CB8AC3E}">
        <p14:creationId xmlns:p14="http://schemas.microsoft.com/office/powerpoint/2010/main" val="364041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If we are to learn from things that go wrong, and find ways of stopping them happening again, it is vital that we find out about how and why they happened in the first place. One of the ways of doing this is by supporting staff and patients to report patient safety incidents to a </a:t>
            </a:r>
            <a:r>
              <a:rPr lang="en-GB" b="1" dirty="0" smtClean="0"/>
              <a:t>Patient Safety Incident Management System</a:t>
            </a:r>
            <a:r>
              <a:rPr lang="en-GB" b="1" baseline="0" dirty="0" smtClean="0"/>
              <a:t> </a:t>
            </a:r>
            <a:r>
              <a:rPr lang="en-GB" baseline="0" dirty="0" smtClean="0"/>
              <a:t>such as the NRLS. This is used to generate lots of kinds of information which the NHS can use to help improve care.</a:t>
            </a:r>
            <a:endParaRPr lang="en-GB" dirty="0" smtClean="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372907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sz="1200" dirty="0" smtClean="0"/>
              <a:t>Development of the Patient Safety Incident Management System</a:t>
            </a:r>
            <a:r>
              <a:rPr lang="en-US" sz="1200" baseline="0" dirty="0" smtClean="0"/>
              <a:t> (DPSIMS) </a:t>
            </a:r>
            <a:r>
              <a:rPr lang="en-GB" dirty="0" smtClean="0"/>
              <a:t>project has worked over the past months to establish what some of the strategic level needs </a:t>
            </a:r>
            <a:r>
              <a:rPr lang="en-GB" baseline="0" dirty="0" smtClean="0"/>
              <a:t>of an improved NRLS might be in the future, based on conversations with stakeholders. These have been broken down into 6 broad categories, around </a:t>
            </a:r>
            <a:r>
              <a:rPr lang="en-GB" b="1" baseline="0" dirty="0" smtClean="0"/>
              <a:t>Quality</a:t>
            </a:r>
            <a:r>
              <a:rPr lang="en-GB" baseline="0" dirty="0" smtClean="0"/>
              <a:t>, the </a:t>
            </a:r>
            <a:r>
              <a:rPr lang="en-GB" b="1" baseline="0" dirty="0" smtClean="0"/>
              <a:t>Streamlining</a:t>
            </a:r>
            <a:r>
              <a:rPr lang="en-GB" baseline="0" dirty="0" smtClean="0"/>
              <a:t> of processes and systems, supporting just and safe </a:t>
            </a:r>
            <a:r>
              <a:rPr lang="en-GB" b="1" baseline="0" dirty="0" smtClean="0"/>
              <a:t>Culture</a:t>
            </a:r>
            <a:r>
              <a:rPr lang="en-GB" baseline="0" dirty="0" smtClean="0"/>
              <a:t>, improving </a:t>
            </a:r>
            <a:r>
              <a:rPr lang="en-GB" b="1" baseline="0" dirty="0" smtClean="0"/>
              <a:t>User Experience </a:t>
            </a:r>
            <a:r>
              <a:rPr lang="en-GB" baseline="0" dirty="0" smtClean="0"/>
              <a:t>of the system, meeting </a:t>
            </a:r>
            <a:r>
              <a:rPr lang="en-GB" b="1" baseline="0" dirty="0" smtClean="0"/>
              <a:t>System Needs</a:t>
            </a:r>
            <a:r>
              <a:rPr lang="en-GB" b="0" baseline="0" dirty="0" smtClean="0"/>
              <a:t> at the highest levels, and </a:t>
            </a:r>
            <a:r>
              <a:rPr lang="en-GB" b="1" baseline="0" dirty="0" smtClean="0"/>
              <a:t>Other</a:t>
            </a:r>
            <a:r>
              <a:rPr lang="en-GB" b="0" baseline="0" dirty="0" smtClean="0"/>
              <a:t> aspects that would help make a new system worthwhile.</a:t>
            </a:r>
            <a:endParaRPr lang="en-GB" b="1" dirty="0"/>
          </a:p>
        </p:txBody>
      </p:sp>
      <p:sp>
        <p:nvSpPr>
          <p:cNvPr id="4" name="Slide Number Placeholder 3"/>
          <p:cNvSpPr>
            <a:spLocks noGrp="1"/>
          </p:cNvSpPr>
          <p:nvPr>
            <p:ph type="sldNum" sz="quarter" idx="10"/>
          </p:nvPr>
        </p:nvSpPr>
        <p:spPr/>
        <p:txBody>
          <a:bodyPr/>
          <a:lstStyle/>
          <a:p>
            <a:fld id="{4957A7B8-EAD2-9846-9761-91C91B5D58B6}" type="slidenum">
              <a:rPr lang="en-US" smtClean="0"/>
              <a:t>5</a:t>
            </a:fld>
            <a:endParaRPr lang="en-US"/>
          </a:p>
        </p:txBody>
      </p:sp>
    </p:spTree>
    <p:extLst>
      <p:ext uri="{BB962C8B-B14F-4D97-AF65-F5344CB8AC3E}">
        <p14:creationId xmlns:p14="http://schemas.microsoft.com/office/powerpoint/2010/main" val="242820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We know that reporting of incidents is a fundamentally crucial way of learning about what goes wrong and why. However, i</a:t>
            </a:r>
            <a:r>
              <a:rPr lang="en-GB" dirty="0" smtClean="0"/>
              <a:t>nternational</a:t>
            </a:r>
            <a:r>
              <a:rPr lang="en-GB" baseline="0" dirty="0" smtClean="0"/>
              <a:t> research has shown that there are a multitude of reasons why people might not want to report a patient safety incident. These are a mixture of practical and cultural factors.</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6</a:t>
            </a:fld>
            <a:endParaRPr lang="en-US"/>
          </a:p>
        </p:txBody>
      </p:sp>
    </p:spTree>
    <p:extLst>
      <p:ext uri="{BB962C8B-B14F-4D97-AF65-F5344CB8AC3E}">
        <p14:creationId xmlns:p14="http://schemas.microsoft.com/office/powerpoint/2010/main" val="117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research</a:t>
            </a:r>
            <a:r>
              <a:rPr lang="en-GB" baseline="0" dirty="0" smtClean="0"/>
              <a:t> has also pointed towards ways in which reporting can be encouraged. These are also a mixture of culture and practicality.</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7</a:t>
            </a:fld>
            <a:endParaRPr lang="en-US"/>
          </a:p>
        </p:txBody>
      </p:sp>
    </p:spTree>
    <p:extLst>
      <p:ext uri="{BB962C8B-B14F-4D97-AF65-F5344CB8AC3E}">
        <p14:creationId xmlns:p14="http://schemas.microsoft.com/office/powerpoint/2010/main" val="3747001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task of the </a:t>
            </a:r>
            <a:r>
              <a:rPr lang="en-GB" sz="1200" dirty="0" smtClean="0"/>
              <a:t>Development of the Patient Safety Incident Management System</a:t>
            </a:r>
            <a:r>
              <a:rPr lang="en-US" sz="1200" baseline="0" dirty="0" smtClean="0"/>
              <a:t> </a:t>
            </a:r>
            <a:r>
              <a:rPr lang="en-GB" dirty="0" smtClean="0"/>
              <a:t>project is therefore</a:t>
            </a:r>
            <a:r>
              <a:rPr lang="en-GB" baseline="0" dirty="0" smtClean="0"/>
              <a:t> to identify the best design for a system that collects information about things that have or might go wrong, and uses it to improve the way the NHS provides patient care, removing as many barriers as we can and meeting people’s expectations about overarching NHS principles, such as transparency.</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8</a:t>
            </a:fld>
            <a:endParaRPr lang="en-US"/>
          </a:p>
        </p:txBody>
      </p:sp>
    </p:spTree>
    <p:extLst>
      <p:ext uri="{BB962C8B-B14F-4D97-AF65-F5344CB8AC3E}">
        <p14:creationId xmlns:p14="http://schemas.microsoft.com/office/powerpoint/2010/main" val="288317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present, information about patient</a:t>
            </a:r>
            <a:r>
              <a:rPr lang="en-GB" baseline="0" dirty="0" smtClean="0"/>
              <a:t> safety incidents can be collected in a number of different ways, some of which are shown here in turquoise. They are all good ways of helping to learn about how NHS services could become safer, and are used daily to good effect, but they are not perfect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9</a:t>
            </a:fld>
            <a:endParaRPr lang="en-US"/>
          </a:p>
        </p:txBody>
      </p:sp>
    </p:spTree>
    <p:extLst>
      <p:ext uri="{BB962C8B-B14F-4D97-AF65-F5344CB8AC3E}">
        <p14:creationId xmlns:p14="http://schemas.microsoft.com/office/powerpoint/2010/main" val="820845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23333856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fld id="{2324610E-8448-584C-8FA3-A15AF627CF5C}" type="datetimeFigureOut">
              <a:rPr lang="en-US" smtClean="0"/>
              <a:t>12/18/2014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187502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2836491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5969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320102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25729974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296007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57955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323289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6" name="Picture 5"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14" name="Picture 13" descr="logo-a5.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smtClean="0">
                <a:solidFill>
                  <a:schemeClr val="tx1"/>
                </a:solidFill>
                <a:latin typeface="Arial"/>
                <a:ea typeface="+mn-ea"/>
                <a:cs typeface="Arial"/>
              </a:rPr>
              <a:t>www.england.nhs.uk</a:t>
            </a:r>
            <a:endParaRPr lang="en-GB" sz="1200" b="0" i="0" u="none" strike="noStrike" kern="1200" baseline="0" dirty="0" smtClean="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76" r:id="rId5"/>
    <p:sldLayoutId id="2147483677" r:id="rId6"/>
    <p:sldLayoutId id="2147483680" r:id="rId7"/>
    <p:sldLayoutId id="2147483672" r:id="rId8"/>
    <p:sldLayoutId id="2147483679" r:id="rId9"/>
    <p:sldLayoutId id="2147483650" r:id="rId10"/>
    <p:sldLayoutId id="2147483678" r:id="rId11"/>
    <p:sldLayoutId id="2147483681" r:id="rId12"/>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hyperlink" Target="mailto:lucie.mussett@nhs.net"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61507" y="268996"/>
            <a:ext cx="5890437" cy="2160734"/>
          </a:xfrm>
        </p:spPr>
        <p:txBody>
          <a:bodyPr/>
          <a:lstStyle/>
          <a:p>
            <a:r>
              <a:rPr lang="en-GB" dirty="0"/>
              <a:t>Development of the Patient Safety Incident Management </a:t>
            </a:r>
            <a:r>
              <a:rPr lang="en-GB" dirty="0" smtClean="0"/>
              <a:t>System (DPSIMS)</a:t>
            </a:r>
            <a:r>
              <a:rPr lang="en-US" dirty="0" smtClean="0"/>
              <a:t>: stakeholder update</a:t>
            </a:r>
            <a:endParaRPr lang="en-US" dirty="0"/>
          </a:p>
        </p:txBody>
      </p:sp>
      <p:sp>
        <p:nvSpPr>
          <p:cNvPr id="26" name="Content Placeholder 25"/>
          <p:cNvSpPr>
            <a:spLocks noGrp="1"/>
          </p:cNvSpPr>
          <p:nvPr>
            <p:ph sz="quarter" idx="11"/>
          </p:nvPr>
        </p:nvSpPr>
        <p:spPr/>
        <p:txBody>
          <a:bodyPr/>
          <a:lstStyle/>
          <a:p>
            <a:r>
              <a:rPr lang="en-US" dirty="0" smtClean="0"/>
              <a:t>Domain 5 Patient Safety</a:t>
            </a:r>
            <a:endParaRPr lang="en-US" dirty="0"/>
          </a:p>
        </p:txBody>
      </p:sp>
      <p:sp>
        <p:nvSpPr>
          <p:cNvPr id="27" name="Content Placeholder 26"/>
          <p:cNvSpPr>
            <a:spLocks noGrp="1"/>
          </p:cNvSpPr>
          <p:nvPr>
            <p:ph sz="quarter" idx="12"/>
          </p:nvPr>
        </p:nvSpPr>
        <p:spPr/>
        <p:txBody>
          <a:bodyPr/>
          <a:lstStyle/>
          <a:p>
            <a:r>
              <a:rPr lang="en-US" dirty="0" smtClean="0"/>
              <a:t>December 2014</a:t>
            </a:r>
            <a:endParaRPr lang="en-US" dirty="0"/>
          </a:p>
        </p:txBody>
      </p:sp>
    </p:spTree>
    <p:extLst>
      <p:ext uri="{BB962C8B-B14F-4D97-AF65-F5344CB8AC3E}">
        <p14:creationId xmlns:p14="http://schemas.microsoft.com/office/powerpoint/2010/main" val="3773316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WHAT: the story</a:t>
            </a:r>
            <a:endParaRPr lang="en-GB" dirty="0"/>
          </a:p>
        </p:txBody>
      </p:sp>
      <p:grpSp>
        <p:nvGrpSpPr>
          <p:cNvPr id="20" name="Group 19"/>
          <p:cNvGrpSpPr/>
          <p:nvPr/>
        </p:nvGrpSpPr>
        <p:grpSpPr>
          <a:xfrm>
            <a:off x="1753591" y="3571478"/>
            <a:ext cx="5876017" cy="545626"/>
            <a:chOff x="1529357" y="2847135"/>
            <a:chExt cx="7531573" cy="1190526"/>
          </a:xfrm>
        </p:grpSpPr>
        <p:sp>
          <p:nvSpPr>
            <p:cNvPr id="66" name="Flowchart: Data 65"/>
            <p:cNvSpPr/>
            <p:nvPr/>
          </p:nvSpPr>
          <p:spPr>
            <a:xfrm>
              <a:off x="1529357" y="2847694"/>
              <a:ext cx="1601390" cy="1162610"/>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smtClean="0"/>
                <a:t>Clinical Report in LRMS</a:t>
              </a:r>
              <a:endParaRPr lang="en-GB" sz="1000" kern="1200"/>
            </a:p>
          </p:txBody>
        </p:sp>
        <p:sp>
          <p:nvSpPr>
            <p:cNvPr id="67" name="Flowchart: Predefined Process 66"/>
            <p:cNvSpPr/>
            <p:nvPr/>
          </p:nvSpPr>
          <p:spPr>
            <a:xfrm>
              <a:off x="3331270" y="2847135"/>
              <a:ext cx="1601390" cy="1162610"/>
            </a:xfrm>
            <a:prstGeom prst="flowChartPredefined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Report extracted for NRLS</a:t>
              </a:r>
              <a:endParaRPr lang="en-GB" sz="1000" kern="1200" dirty="0"/>
            </a:p>
          </p:txBody>
        </p:sp>
        <p:sp>
          <p:nvSpPr>
            <p:cNvPr id="68" name="Flowchart: Stored Data 67"/>
            <p:cNvSpPr/>
            <p:nvPr/>
          </p:nvSpPr>
          <p:spPr>
            <a:xfrm>
              <a:off x="7459540" y="2875053"/>
              <a:ext cx="1601390" cy="1162608"/>
            </a:xfrm>
            <a:prstGeom prst="flowChartOnlineStora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Record of incident in NRLS</a:t>
              </a:r>
              <a:endParaRPr lang="en-GB" sz="1000" kern="1200" dirty="0"/>
            </a:p>
          </p:txBody>
        </p:sp>
      </p:grpSp>
      <p:sp>
        <p:nvSpPr>
          <p:cNvPr id="21" name="Flowchart: Predefined Process 20"/>
          <p:cNvSpPr/>
          <p:nvPr/>
        </p:nvSpPr>
        <p:spPr>
          <a:xfrm>
            <a:off x="3935079" y="2918657"/>
            <a:ext cx="1249380" cy="532831"/>
          </a:xfrm>
          <a:prstGeom prst="flowChartPredefined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endParaRPr lang="en-GB" sz="1000" kern="1200" dirty="0"/>
          </a:p>
        </p:txBody>
      </p:sp>
      <p:sp>
        <p:nvSpPr>
          <p:cNvPr id="22" name="Flowchart: Data 21"/>
          <p:cNvSpPr/>
          <p:nvPr/>
        </p:nvSpPr>
        <p:spPr>
          <a:xfrm>
            <a:off x="6326392" y="2915723"/>
            <a:ext cx="1275508" cy="532831"/>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endParaRPr lang="en-GB" sz="800" kern="1200" dirty="0"/>
          </a:p>
        </p:txBody>
      </p:sp>
      <p:sp>
        <p:nvSpPr>
          <p:cNvPr id="23" name="Flowchart: Data 22"/>
          <p:cNvSpPr/>
          <p:nvPr/>
        </p:nvSpPr>
        <p:spPr>
          <a:xfrm>
            <a:off x="1753592" y="4294753"/>
            <a:ext cx="1249380" cy="532831"/>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err="1" smtClean="0"/>
              <a:t>eForm</a:t>
            </a:r>
            <a:r>
              <a:rPr lang="en-GB" sz="1000" kern="1200" dirty="0" smtClean="0"/>
              <a:t> Report</a:t>
            </a:r>
          </a:p>
        </p:txBody>
      </p:sp>
      <p:sp>
        <p:nvSpPr>
          <p:cNvPr id="24" name="Flowchart: Data 23"/>
          <p:cNvSpPr/>
          <p:nvPr/>
        </p:nvSpPr>
        <p:spPr>
          <a:xfrm>
            <a:off x="2753093" y="2671256"/>
            <a:ext cx="1249380" cy="440356"/>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Locally derived </a:t>
            </a:r>
            <a:r>
              <a:rPr lang="en-GB" sz="1000" dirty="0"/>
              <a:t>l</a:t>
            </a:r>
            <a:r>
              <a:rPr lang="en-GB" sz="1000" kern="1200" dirty="0" smtClean="0"/>
              <a:t>earning</a:t>
            </a:r>
            <a:endParaRPr lang="en-GB" sz="1000" kern="1200" dirty="0"/>
          </a:p>
        </p:txBody>
      </p:sp>
      <p:sp>
        <p:nvSpPr>
          <p:cNvPr id="25" name="Flowchart: Document 24"/>
          <p:cNvSpPr/>
          <p:nvPr/>
        </p:nvSpPr>
        <p:spPr>
          <a:xfrm>
            <a:off x="4920794" y="2208617"/>
            <a:ext cx="1249380" cy="532831"/>
          </a:xfrm>
          <a:prstGeom prst="flowChartDocumen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Investigation Results</a:t>
            </a:r>
            <a:endParaRPr lang="en-GB" sz="1000" kern="1200" dirty="0"/>
          </a:p>
        </p:txBody>
      </p:sp>
      <p:cxnSp>
        <p:nvCxnSpPr>
          <p:cNvPr id="26" name="Straight Arrow Connector 25"/>
          <p:cNvCxnSpPr>
            <a:stCxn id="66" idx="5"/>
            <a:endCxn id="67" idx="1"/>
          </p:cNvCxnSpPr>
          <p:nvPr/>
        </p:nvCxnSpPr>
        <p:spPr>
          <a:xfrm flipV="1">
            <a:off x="2878033" y="3837894"/>
            <a:ext cx="281383" cy="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7" idx="3"/>
            <a:endCxn id="46" idx="1"/>
          </p:cNvCxnSpPr>
          <p:nvPr/>
        </p:nvCxnSpPr>
        <p:spPr>
          <a:xfrm>
            <a:off x="4408796" y="3837894"/>
            <a:ext cx="301946" cy="127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3"/>
            <a:endCxn id="22" idx="2"/>
          </p:cNvCxnSpPr>
          <p:nvPr/>
        </p:nvCxnSpPr>
        <p:spPr>
          <a:xfrm flipV="1">
            <a:off x="5184459" y="3182139"/>
            <a:ext cx="1269484" cy="29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69" idx="0"/>
            <a:endCxn id="25" idx="3"/>
          </p:cNvCxnSpPr>
          <p:nvPr/>
        </p:nvCxnSpPr>
        <p:spPr>
          <a:xfrm rot="16200000" flipV="1">
            <a:off x="6376515" y="2268693"/>
            <a:ext cx="431511" cy="844191"/>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Flowchart: Decision 29"/>
          <p:cNvSpPr/>
          <p:nvPr/>
        </p:nvSpPr>
        <p:spPr>
          <a:xfrm>
            <a:off x="917195" y="3620699"/>
            <a:ext cx="561795" cy="424832"/>
          </a:xfrm>
          <a:prstGeom prst="flowChartDecisi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cxnSp>
        <p:nvCxnSpPr>
          <p:cNvPr id="31" name="Straight Arrow Connector 30"/>
          <p:cNvCxnSpPr>
            <a:stCxn id="30" idx="3"/>
            <a:endCxn id="66" idx="2"/>
          </p:cNvCxnSpPr>
          <p:nvPr/>
        </p:nvCxnSpPr>
        <p:spPr>
          <a:xfrm>
            <a:off x="1478990" y="3833115"/>
            <a:ext cx="399539" cy="50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3" idx="5"/>
            <a:endCxn id="46" idx="2"/>
          </p:cNvCxnSpPr>
          <p:nvPr/>
        </p:nvCxnSpPr>
        <p:spPr>
          <a:xfrm flipV="1">
            <a:off x="2878034" y="4117104"/>
            <a:ext cx="2457398" cy="44406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30" idx="2"/>
            <a:endCxn id="23" idx="2"/>
          </p:cNvCxnSpPr>
          <p:nvPr/>
        </p:nvCxnSpPr>
        <p:spPr>
          <a:xfrm rot="16200000" flipH="1">
            <a:off x="1280492" y="3963131"/>
            <a:ext cx="515638" cy="68043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21" idx="1"/>
          </p:cNvCxnSpPr>
          <p:nvPr/>
        </p:nvCxnSpPr>
        <p:spPr>
          <a:xfrm flipV="1">
            <a:off x="2849525" y="3185073"/>
            <a:ext cx="1085554" cy="488453"/>
          </a:xfrm>
          <a:prstGeom prst="bentConnector3">
            <a:avLst>
              <a:gd name="adj1" fmla="val 3204"/>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Flowchart: Data 34"/>
          <p:cNvSpPr/>
          <p:nvPr/>
        </p:nvSpPr>
        <p:spPr>
          <a:xfrm>
            <a:off x="7624209" y="4546251"/>
            <a:ext cx="1249380" cy="586114"/>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Nationally  derived </a:t>
            </a:r>
            <a:r>
              <a:rPr lang="en-GB" sz="1000" dirty="0"/>
              <a:t>l</a:t>
            </a:r>
            <a:r>
              <a:rPr lang="en-GB" sz="1000" kern="1200" dirty="0" smtClean="0"/>
              <a:t>earning</a:t>
            </a:r>
            <a:endParaRPr lang="en-GB" sz="1000" kern="1200" dirty="0"/>
          </a:p>
        </p:txBody>
      </p:sp>
      <p:sp>
        <p:nvSpPr>
          <p:cNvPr id="36" name="Flowchart: Predefined Process 35"/>
          <p:cNvSpPr/>
          <p:nvPr/>
        </p:nvSpPr>
        <p:spPr>
          <a:xfrm>
            <a:off x="7746838" y="3576258"/>
            <a:ext cx="1249380" cy="532831"/>
          </a:xfrm>
          <a:prstGeom prst="flowChartPredefined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dirty="0" smtClean="0"/>
              <a:t>National Clinical Review</a:t>
            </a:r>
            <a:endParaRPr lang="en-GB" sz="1000" kern="1200" dirty="0"/>
          </a:p>
        </p:txBody>
      </p:sp>
      <p:cxnSp>
        <p:nvCxnSpPr>
          <p:cNvPr id="37" name="Straight Arrow Connector 36"/>
          <p:cNvCxnSpPr>
            <a:stCxn id="68" idx="3"/>
            <a:endCxn id="36" idx="1"/>
          </p:cNvCxnSpPr>
          <p:nvPr/>
        </p:nvCxnSpPr>
        <p:spPr>
          <a:xfrm flipV="1">
            <a:off x="7421378" y="3842674"/>
            <a:ext cx="325460" cy="8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17196" y="3698287"/>
            <a:ext cx="561795" cy="217979"/>
          </a:xfrm>
          <a:prstGeom prst="rect">
            <a:avLst/>
          </a:prstGeom>
          <a:noFill/>
        </p:spPr>
        <p:txBody>
          <a:bodyPr wrap="square" rtlCol="0">
            <a:spAutoFit/>
          </a:bodyPr>
          <a:lstStyle/>
          <a:p>
            <a:pPr algn="ctr"/>
            <a:r>
              <a:rPr lang="en-GB" sz="1200" dirty="0" smtClean="0">
                <a:solidFill>
                  <a:schemeClr val="bg1"/>
                </a:solidFill>
              </a:rPr>
              <a:t>PSI</a:t>
            </a:r>
            <a:endParaRPr lang="en-GB" sz="1200" dirty="0">
              <a:solidFill>
                <a:schemeClr val="bg1"/>
              </a:solidFill>
            </a:endParaRPr>
          </a:p>
        </p:txBody>
      </p:sp>
      <p:sp>
        <p:nvSpPr>
          <p:cNvPr id="39" name="Flowchart: Data 38"/>
          <p:cNvSpPr/>
          <p:nvPr/>
        </p:nvSpPr>
        <p:spPr>
          <a:xfrm>
            <a:off x="1128901" y="2263789"/>
            <a:ext cx="1249380" cy="532831"/>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Patient Story</a:t>
            </a:r>
            <a:endParaRPr lang="en-GB" sz="1000" kern="1200" dirty="0"/>
          </a:p>
        </p:txBody>
      </p:sp>
      <p:cxnSp>
        <p:nvCxnSpPr>
          <p:cNvPr id="40" name="Elbow Connector 39"/>
          <p:cNvCxnSpPr>
            <a:stCxn id="30" idx="0"/>
            <a:endCxn id="39" idx="4"/>
          </p:cNvCxnSpPr>
          <p:nvPr/>
        </p:nvCxnSpPr>
        <p:spPr>
          <a:xfrm rot="5400000" flipH="1" flipV="1">
            <a:off x="1063803" y="2930911"/>
            <a:ext cx="824079" cy="55549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9" idx="0"/>
            <a:endCxn id="25" idx="0"/>
          </p:cNvCxnSpPr>
          <p:nvPr/>
        </p:nvCxnSpPr>
        <p:spPr>
          <a:xfrm rot="5400000" flipH="1" flipV="1">
            <a:off x="3684420" y="402726"/>
            <a:ext cx="55172" cy="3666955"/>
          </a:xfrm>
          <a:prstGeom prst="bentConnector3">
            <a:avLst>
              <a:gd name="adj1" fmla="val 51434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66" idx="1"/>
          </p:cNvCxnSpPr>
          <p:nvPr/>
        </p:nvCxnSpPr>
        <p:spPr>
          <a:xfrm rot="10800000" flipV="1">
            <a:off x="2378282" y="2481342"/>
            <a:ext cx="2551251" cy="109039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5" idx="1"/>
            <a:endCxn id="24" idx="1"/>
          </p:cNvCxnSpPr>
          <p:nvPr/>
        </p:nvCxnSpPr>
        <p:spPr>
          <a:xfrm rot="10800000" flipV="1">
            <a:off x="3377784" y="2475032"/>
            <a:ext cx="1543011" cy="19622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2169097" y="5781012"/>
            <a:ext cx="1812715" cy="1015663"/>
            <a:chOff x="3096115" y="5849595"/>
            <a:chExt cx="1812715" cy="1015663"/>
          </a:xfrm>
        </p:grpSpPr>
        <p:sp>
          <p:nvSpPr>
            <p:cNvPr id="60" name="TextBox 59"/>
            <p:cNvSpPr txBox="1"/>
            <p:nvPr/>
          </p:nvSpPr>
          <p:spPr>
            <a:xfrm>
              <a:off x="3096115" y="5849595"/>
              <a:ext cx="1812715" cy="1015663"/>
            </a:xfrm>
            <a:prstGeom prst="rect">
              <a:avLst/>
            </a:prstGeom>
            <a:noFill/>
            <a:ln>
              <a:solidFill>
                <a:schemeClr val="accent1"/>
              </a:solidFill>
            </a:ln>
          </p:spPr>
          <p:txBody>
            <a:bodyPr wrap="square" rtlCol="0">
              <a:spAutoFit/>
            </a:bodyPr>
            <a:lstStyle/>
            <a:p>
              <a:r>
                <a:rPr lang="en-GB" sz="1000" dirty="0" smtClean="0"/>
                <a:t>KEY:</a:t>
              </a:r>
            </a:p>
            <a:p>
              <a:pPr lvl="1"/>
              <a:r>
                <a:rPr lang="en-GB" sz="1000" dirty="0" smtClean="0"/>
                <a:t>Incident</a:t>
              </a:r>
            </a:p>
            <a:p>
              <a:pPr lvl="1"/>
              <a:r>
                <a:rPr lang="en-GB" sz="1000" dirty="0" smtClean="0"/>
                <a:t>Data</a:t>
              </a:r>
            </a:p>
            <a:p>
              <a:pPr lvl="1"/>
              <a:r>
                <a:rPr lang="en-GB" sz="1000" dirty="0" smtClean="0"/>
                <a:t>Document</a:t>
              </a:r>
            </a:p>
            <a:p>
              <a:pPr lvl="1"/>
              <a:r>
                <a:rPr lang="en-GB" sz="1000" dirty="0" smtClean="0"/>
                <a:t>Process</a:t>
              </a:r>
            </a:p>
            <a:p>
              <a:pPr lvl="1"/>
              <a:r>
                <a:rPr lang="en-GB" sz="1000" dirty="0" smtClean="0"/>
                <a:t>Stored data</a:t>
              </a:r>
              <a:endParaRPr lang="en-GB" sz="1000" dirty="0"/>
            </a:p>
          </p:txBody>
        </p:sp>
        <p:sp>
          <p:nvSpPr>
            <p:cNvPr id="61" name="Flowchart: Data 60"/>
            <p:cNvSpPr/>
            <p:nvPr/>
          </p:nvSpPr>
          <p:spPr>
            <a:xfrm>
              <a:off x="3179825" y="6214721"/>
              <a:ext cx="279480" cy="103028"/>
            </a:xfrm>
            <a:prstGeom prst="flowChartInputOutpu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lowchart: Document 61"/>
            <p:cNvSpPr/>
            <p:nvPr/>
          </p:nvSpPr>
          <p:spPr>
            <a:xfrm>
              <a:off x="3231500" y="6371982"/>
              <a:ext cx="195269" cy="123730"/>
            </a:xfrm>
            <a:prstGeom prst="flowChart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Predefined Process 62"/>
            <p:cNvSpPr/>
            <p:nvPr/>
          </p:nvSpPr>
          <p:spPr>
            <a:xfrm>
              <a:off x="3187895" y="6521646"/>
              <a:ext cx="282477" cy="119939"/>
            </a:xfrm>
            <a:prstGeom prst="flowChartPredefinedProcess">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lowchart: Stored Data 63"/>
            <p:cNvSpPr/>
            <p:nvPr/>
          </p:nvSpPr>
          <p:spPr>
            <a:xfrm>
              <a:off x="3229586" y="6665863"/>
              <a:ext cx="237376" cy="130812"/>
            </a:xfrm>
            <a:prstGeom prst="flowChartOnlineStorag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lowchart: Decision 64"/>
            <p:cNvSpPr/>
            <p:nvPr/>
          </p:nvSpPr>
          <p:spPr>
            <a:xfrm>
              <a:off x="3199922" y="6031923"/>
              <a:ext cx="258427" cy="159390"/>
            </a:xfrm>
            <a:prstGeom prst="flowChartDecisi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Arrow Connector 44"/>
          <p:cNvCxnSpPr>
            <a:stCxn id="36" idx="2"/>
            <a:endCxn id="35" idx="0"/>
          </p:cNvCxnSpPr>
          <p:nvPr/>
        </p:nvCxnSpPr>
        <p:spPr>
          <a:xfrm>
            <a:off x="8371528" y="4109089"/>
            <a:ext cx="2309" cy="4371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Flowchart: Predefined Process 45"/>
          <p:cNvSpPr/>
          <p:nvPr/>
        </p:nvSpPr>
        <p:spPr>
          <a:xfrm>
            <a:off x="4710742" y="3584273"/>
            <a:ext cx="1249380" cy="532831"/>
          </a:xfrm>
          <a:prstGeom prst="flowChartPredefined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dirty="0" smtClean="0"/>
              <a:t>Cleansing/ </a:t>
            </a:r>
            <a:r>
              <a:rPr lang="en-GB" sz="1000" dirty="0" err="1" smtClean="0"/>
              <a:t>anonym’ion</a:t>
            </a:r>
            <a:endParaRPr lang="en-GB" sz="1000" kern="1200" dirty="0"/>
          </a:p>
        </p:txBody>
      </p:sp>
      <p:cxnSp>
        <p:nvCxnSpPr>
          <p:cNvPr id="47" name="Straight Arrow Connector 46"/>
          <p:cNvCxnSpPr>
            <a:stCxn id="68" idx="1"/>
            <a:endCxn id="68" idx="1"/>
          </p:cNvCxnSpPr>
          <p:nvPr/>
        </p:nvCxnSpPr>
        <p:spPr>
          <a:xfrm>
            <a:off x="6380228" y="3850689"/>
            <a:ext cx="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6" idx="3"/>
            <a:endCxn id="68" idx="1"/>
          </p:cNvCxnSpPr>
          <p:nvPr/>
        </p:nvCxnSpPr>
        <p:spPr>
          <a:xfrm>
            <a:off x="5960122" y="3850689"/>
            <a:ext cx="42010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Pentagon 48"/>
          <p:cNvSpPr/>
          <p:nvPr/>
        </p:nvSpPr>
        <p:spPr>
          <a:xfrm>
            <a:off x="137719" y="3622495"/>
            <a:ext cx="709459" cy="43557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b="1" dirty="0" smtClean="0">
                <a:solidFill>
                  <a:schemeClr val="bg1"/>
                </a:solidFill>
              </a:rPr>
              <a:t>Acute Route</a:t>
            </a:r>
            <a:endParaRPr lang="en-GB" sz="900" b="1" dirty="0">
              <a:solidFill>
                <a:schemeClr val="bg1"/>
              </a:solidFill>
            </a:endParaRPr>
          </a:p>
        </p:txBody>
      </p:sp>
      <p:sp>
        <p:nvSpPr>
          <p:cNvPr id="50" name="Pentagon 49"/>
          <p:cNvSpPr/>
          <p:nvPr/>
        </p:nvSpPr>
        <p:spPr>
          <a:xfrm>
            <a:off x="130363" y="4343380"/>
            <a:ext cx="779476" cy="43557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b="1" dirty="0" smtClean="0">
                <a:solidFill>
                  <a:schemeClr val="bg1"/>
                </a:solidFill>
              </a:rPr>
              <a:t>Most other settings</a:t>
            </a:r>
            <a:endParaRPr lang="en-GB" sz="900" b="1" dirty="0">
              <a:solidFill>
                <a:schemeClr val="bg1"/>
              </a:solidFill>
            </a:endParaRPr>
          </a:p>
        </p:txBody>
      </p:sp>
      <p:sp>
        <p:nvSpPr>
          <p:cNvPr id="51" name="Rectangular Callout 50"/>
          <p:cNvSpPr/>
          <p:nvPr/>
        </p:nvSpPr>
        <p:spPr>
          <a:xfrm>
            <a:off x="3649537" y="4725689"/>
            <a:ext cx="1271258" cy="733000"/>
          </a:xfrm>
          <a:prstGeom prst="wedgeRectCallout">
            <a:avLst>
              <a:gd name="adj1" fmla="val -32454"/>
              <a:gd name="adj2" fmla="val -70734"/>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Loses benefits of more evolved local management systems available to </a:t>
            </a:r>
            <a:r>
              <a:rPr lang="en-GB" sz="800" dirty="0">
                <a:solidFill>
                  <a:schemeClr val="bg1"/>
                </a:solidFill>
              </a:rPr>
              <a:t>t</a:t>
            </a:r>
            <a:r>
              <a:rPr lang="en-GB" sz="800" dirty="0" smtClean="0">
                <a:solidFill>
                  <a:schemeClr val="bg1"/>
                </a:solidFill>
              </a:rPr>
              <a:t>rusts with LRMS</a:t>
            </a:r>
            <a:endParaRPr lang="en-GB" sz="800" dirty="0">
              <a:solidFill>
                <a:schemeClr val="bg1"/>
              </a:solidFill>
            </a:endParaRPr>
          </a:p>
        </p:txBody>
      </p:sp>
      <p:sp>
        <p:nvSpPr>
          <p:cNvPr id="52" name="Rectangular Callout 51"/>
          <p:cNvSpPr/>
          <p:nvPr/>
        </p:nvSpPr>
        <p:spPr>
          <a:xfrm>
            <a:off x="2402115" y="1417637"/>
            <a:ext cx="2035095" cy="466708"/>
          </a:xfrm>
          <a:prstGeom prst="wedgeRectCallout">
            <a:avLst>
              <a:gd name="adj1" fmla="val -16179"/>
              <a:gd name="adj2" fmla="val 220046"/>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Other learning frequently is developed, but often sits outside of this system – NRLS processes don’t  fully integrate with culture</a:t>
            </a:r>
            <a:endParaRPr lang="en-GB" sz="800" dirty="0">
              <a:solidFill>
                <a:schemeClr val="bg1"/>
              </a:solidFill>
            </a:endParaRPr>
          </a:p>
        </p:txBody>
      </p:sp>
      <p:sp>
        <p:nvSpPr>
          <p:cNvPr id="53" name="Rectangular Callout 52"/>
          <p:cNvSpPr/>
          <p:nvPr/>
        </p:nvSpPr>
        <p:spPr>
          <a:xfrm>
            <a:off x="169244" y="1370631"/>
            <a:ext cx="1584348" cy="754555"/>
          </a:xfrm>
          <a:prstGeom prst="wedgeRectCallout">
            <a:avLst>
              <a:gd name="adj1" fmla="val 42821"/>
              <a:gd name="adj2" fmla="val 72256"/>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The patient story is often lost from the incident, unless they make a complaint -  which is then handled through separate systems – or if the incident goes to full investigation</a:t>
            </a:r>
            <a:endParaRPr lang="en-GB" sz="800" dirty="0">
              <a:solidFill>
                <a:schemeClr val="bg1"/>
              </a:solidFill>
            </a:endParaRPr>
          </a:p>
        </p:txBody>
      </p:sp>
      <p:sp>
        <p:nvSpPr>
          <p:cNvPr id="54" name="Rectangular Callout 53"/>
          <p:cNvSpPr/>
          <p:nvPr/>
        </p:nvSpPr>
        <p:spPr>
          <a:xfrm>
            <a:off x="7703918" y="2383375"/>
            <a:ext cx="1290540" cy="578586"/>
          </a:xfrm>
          <a:prstGeom prst="wedgeRectCallout">
            <a:avLst>
              <a:gd name="adj1" fmla="val -84701"/>
              <a:gd name="adj2" fmla="val 1478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This separation of “live” management files and static NRLS records can lead to “two versions of the truth”</a:t>
            </a:r>
            <a:endParaRPr lang="en-GB" sz="800" dirty="0">
              <a:solidFill>
                <a:schemeClr val="bg1"/>
              </a:solidFill>
            </a:endParaRPr>
          </a:p>
        </p:txBody>
      </p:sp>
      <p:sp>
        <p:nvSpPr>
          <p:cNvPr id="55" name="Rectangular Callout 54"/>
          <p:cNvSpPr/>
          <p:nvPr/>
        </p:nvSpPr>
        <p:spPr>
          <a:xfrm>
            <a:off x="5960122" y="4514058"/>
            <a:ext cx="1271258" cy="1176858"/>
          </a:xfrm>
          <a:prstGeom prst="wedgeRectCallout">
            <a:avLst>
              <a:gd name="adj1" fmla="val 91467"/>
              <a:gd name="adj2" fmla="val -26419"/>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The new Stage 1,2,3, Alerts allow for locally derived learning to be disseminated, but only on issues that make it to national Alert level. Benefit is lost when local learning remains local.</a:t>
            </a:r>
            <a:endParaRPr lang="en-GB" sz="800" dirty="0">
              <a:solidFill>
                <a:schemeClr val="bg1"/>
              </a:solidFill>
            </a:endParaRPr>
          </a:p>
        </p:txBody>
      </p:sp>
      <p:sp>
        <p:nvSpPr>
          <p:cNvPr id="56" name="Rectangular Callout 55"/>
          <p:cNvSpPr/>
          <p:nvPr/>
        </p:nvSpPr>
        <p:spPr>
          <a:xfrm>
            <a:off x="2311963" y="5095799"/>
            <a:ext cx="1034360" cy="558477"/>
          </a:xfrm>
          <a:prstGeom prst="wedgeRectCallout">
            <a:avLst>
              <a:gd name="adj1" fmla="val 73825"/>
              <a:gd name="adj2" fmla="val -230382"/>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Source of poor standardisation, as local arrangements vary</a:t>
            </a:r>
            <a:endParaRPr lang="en-GB" sz="800" dirty="0">
              <a:solidFill>
                <a:schemeClr val="bg1"/>
              </a:solidFill>
            </a:endParaRPr>
          </a:p>
        </p:txBody>
      </p:sp>
      <p:sp>
        <p:nvSpPr>
          <p:cNvPr id="57" name="Rectangular Callout 56"/>
          <p:cNvSpPr/>
          <p:nvPr/>
        </p:nvSpPr>
        <p:spPr>
          <a:xfrm>
            <a:off x="374293" y="5066397"/>
            <a:ext cx="1071091" cy="1250891"/>
          </a:xfrm>
          <a:prstGeom prst="wedgeRectCallout">
            <a:avLst>
              <a:gd name="adj1" fmla="val 82882"/>
              <a:gd name="adj2" fmla="val -7296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Time and resource intensive; frequently sits outside local processes, requiring duplication of effort. Low reporting rates.</a:t>
            </a:r>
            <a:endParaRPr lang="en-GB" sz="800" dirty="0">
              <a:solidFill>
                <a:schemeClr val="bg1"/>
              </a:solidFill>
            </a:endParaRPr>
          </a:p>
        </p:txBody>
      </p:sp>
      <p:sp>
        <p:nvSpPr>
          <p:cNvPr id="58" name="Rectangular Callout 57"/>
          <p:cNvSpPr/>
          <p:nvPr/>
        </p:nvSpPr>
        <p:spPr>
          <a:xfrm>
            <a:off x="8017165" y="3111612"/>
            <a:ext cx="979054" cy="381923"/>
          </a:xfrm>
          <a:prstGeom prst="wedgeRectCallout">
            <a:avLst>
              <a:gd name="adj1" fmla="val 9207"/>
              <a:gd name="adj2" fmla="val 72539"/>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Only Serious Harm or Death: &lt;1% of reports</a:t>
            </a:r>
            <a:endParaRPr lang="en-GB" sz="800" dirty="0">
              <a:solidFill>
                <a:schemeClr val="bg1"/>
              </a:solidFill>
            </a:endParaRPr>
          </a:p>
        </p:txBody>
      </p:sp>
      <p:sp>
        <p:nvSpPr>
          <p:cNvPr id="59" name="Rectangular Callout 58"/>
          <p:cNvSpPr/>
          <p:nvPr/>
        </p:nvSpPr>
        <p:spPr>
          <a:xfrm>
            <a:off x="169243" y="2672668"/>
            <a:ext cx="959658" cy="658609"/>
          </a:xfrm>
          <a:prstGeom prst="wedgeRectCallout">
            <a:avLst>
              <a:gd name="adj1" fmla="val 134103"/>
              <a:gd name="adj2" fmla="val 95262"/>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Subjective classifications, reports of varying quality/detail</a:t>
            </a:r>
            <a:endParaRPr lang="en-GB" sz="800" dirty="0">
              <a:solidFill>
                <a:schemeClr val="bg1"/>
              </a:solidFill>
            </a:endParaRPr>
          </a:p>
        </p:txBody>
      </p:sp>
      <p:sp>
        <p:nvSpPr>
          <p:cNvPr id="7" name="TextBox 6"/>
          <p:cNvSpPr txBox="1"/>
          <p:nvPr/>
        </p:nvSpPr>
        <p:spPr>
          <a:xfrm>
            <a:off x="3935079" y="2915780"/>
            <a:ext cx="1249380" cy="830997"/>
          </a:xfrm>
          <a:prstGeom prst="rect">
            <a:avLst/>
          </a:prstGeom>
          <a:noFill/>
        </p:spPr>
        <p:txBody>
          <a:bodyPr wrap="square" rtlCol="0">
            <a:spAutoFit/>
          </a:bodyPr>
          <a:lstStyle/>
          <a:p>
            <a:pPr lvl="0" algn="ctr"/>
            <a:r>
              <a:rPr lang="en-GB" sz="1000" dirty="0">
                <a:solidFill>
                  <a:schemeClr val="bg1"/>
                </a:solidFill>
              </a:rPr>
              <a:t>Report </a:t>
            </a:r>
            <a:r>
              <a:rPr lang="en-GB" sz="1000" dirty="0" smtClean="0">
                <a:solidFill>
                  <a:schemeClr val="bg1"/>
                </a:solidFill>
              </a:rPr>
              <a:t>made to STEIS </a:t>
            </a:r>
            <a:r>
              <a:rPr lang="en-GB" sz="1000" dirty="0">
                <a:solidFill>
                  <a:schemeClr val="bg1"/>
                </a:solidFill>
              </a:rPr>
              <a:t>(within 48hrs)</a:t>
            </a:r>
          </a:p>
          <a:p>
            <a:endParaRPr lang="en-GB" dirty="0"/>
          </a:p>
        </p:txBody>
      </p:sp>
      <p:sp>
        <p:nvSpPr>
          <p:cNvPr id="69" name="TextBox 68"/>
          <p:cNvSpPr txBox="1"/>
          <p:nvPr/>
        </p:nvSpPr>
        <p:spPr>
          <a:xfrm>
            <a:off x="6352520" y="2906544"/>
            <a:ext cx="1323690" cy="830997"/>
          </a:xfrm>
          <a:prstGeom prst="rect">
            <a:avLst/>
          </a:prstGeom>
          <a:noFill/>
        </p:spPr>
        <p:txBody>
          <a:bodyPr wrap="square" rtlCol="0">
            <a:spAutoFit/>
          </a:bodyPr>
          <a:lstStyle/>
          <a:p>
            <a:pPr lvl="0" algn="ctr"/>
            <a:r>
              <a:rPr lang="en-GB" sz="1000" dirty="0">
                <a:solidFill>
                  <a:schemeClr val="bg1"/>
                </a:solidFill>
              </a:rPr>
              <a:t>Live file in STEIS for action/ management</a:t>
            </a:r>
          </a:p>
          <a:p>
            <a:endParaRPr lang="en-GB" dirty="0"/>
          </a:p>
        </p:txBody>
      </p:sp>
      <p:sp>
        <p:nvSpPr>
          <p:cNvPr id="75" name="Rectangular Callout 74"/>
          <p:cNvSpPr/>
          <p:nvPr/>
        </p:nvSpPr>
        <p:spPr>
          <a:xfrm>
            <a:off x="4408796" y="5919335"/>
            <a:ext cx="1271258" cy="661372"/>
          </a:xfrm>
          <a:prstGeom prst="wedgeRectCallout">
            <a:avLst>
              <a:gd name="adj1" fmla="val 36248"/>
              <a:gd name="adj2" fmla="val -321604"/>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This step effectively prevents any non-generic feedback to individuals making reports</a:t>
            </a:r>
            <a:endParaRPr lang="en-GB" sz="800" dirty="0">
              <a:solidFill>
                <a:schemeClr val="bg1"/>
              </a:solidFill>
            </a:endParaRPr>
          </a:p>
        </p:txBody>
      </p:sp>
      <p:sp>
        <p:nvSpPr>
          <p:cNvPr id="87" name="Rectangular Callout 86"/>
          <p:cNvSpPr/>
          <p:nvPr/>
        </p:nvSpPr>
        <p:spPr>
          <a:xfrm>
            <a:off x="5744599" y="675003"/>
            <a:ext cx="1271258" cy="1144561"/>
          </a:xfrm>
          <a:prstGeom prst="wedgeRectCallout">
            <a:avLst>
              <a:gd name="adj1" fmla="val -204967"/>
              <a:gd name="adj2" fmla="val 125506"/>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dirty="0" smtClean="0">
                <a:solidFill>
                  <a:schemeClr val="bg1"/>
                </a:solidFill>
              </a:rPr>
              <a:t>Neither the local nor national learning systems are perfect – they both meet some requirements, but neither make best use of the other as a supporting resource or channel</a:t>
            </a:r>
            <a:endParaRPr lang="en-GB" sz="800" dirty="0">
              <a:solidFill>
                <a:schemeClr val="bg1"/>
              </a:solidFill>
            </a:endParaRPr>
          </a:p>
        </p:txBody>
      </p:sp>
    </p:spTree>
    <p:extLst>
      <p:ext uri="{BB962C8B-B14F-4D97-AF65-F5344CB8AC3E}">
        <p14:creationId xmlns:p14="http://schemas.microsoft.com/office/powerpoint/2010/main" val="49242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6243132"/>
              </p:ext>
            </p:extLst>
          </p:nvPr>
        </p:nvGraphicFramePr>
        <p:xfrm>
          <a:off x="1750287" y="1417637"/>
          <a:ext cx="5643419" cy="2276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GB" dirty="0" smtClean="0"/>
              <a:t>WHAT: the systems NRLS vs STEIS</a:t>
            </a:r>
            <a:endParaRPr lang="en-GB" dirty="0"/>
          </a:p>
        </p:txBody>
      </p:sp>
      <p:sp>
        <p:nvSpPr>
          <p:cNvPr id="5" name="TextBox 4"/>
          <p:cNvSpPr txBox="1"/>
          <p:nvPr/>
        </p:nvSpPr>
        <p:spPr>
          <a:xfrm>
            <a:off x="4142508" y="4091714"/>
            <a:ext cx="812800" cy="1277273"/>
          </a:xfrm>
          <a:prstGeom prst="rect">
            <a:avLst/>
          </a:prstGeom>
          <a:noFill/>
          <a:ln w="28575">
            <a:solidFill>
              <a:schemeClr val="accent2"/>
            </a:solidFill>
          </a:ln>
        </p:spPr>
        <p:txBody>
          <a:bodyPr wrap="square" rtlCol="0">
            <a:spAutoFit/>
          </a:bodyPr>
          <a:lstStyle/>
          <a:p>
            <a:pPr algn="ctr"/>
            <a:r>
              <a:rPr lang="en-GB" sz="1100" b="1" dirty="0" smtClean="0">
                <a:solidFill>
                  <a:schemeClr val="tx2">
                    <a:lumMod val="50000"/>
                  </a:schemeClr>
                </a:solidFill>
              </a:rPr>
              <a:t>Patient Safety Serious Incidents</a:t>
            </a:r>
          </a:p>
          <a:p>
            <a:pPr lvl="0" algn="ctr"/>
            <a:r>
              <a:rPr lang="en-GB" sz="1100" b="1" dirty="0" smtClean="0">
                <a:solidFill>
                  <a:schemeClr val="tx2">
                    <a:lumMod val="50000"/>
                  </a:schemeClr>
                </a:solidFill>
              </a:rPr>
              <a:t>(“Severe Harm” </a:t>
            </a:r>
            <a:r>
              <a:rPr lang="en-GB" sz="1100" b="1" dirty="0">
                <a:solidFill>
                  <a:schemeClr val="tx2">
                    <a:lumMod val="50000"/>
                  </a:schemeClr>
                </a:solidFill>
              </a:rPr>
              <a:t>or </a:t>
            </a:r>
            <a:r>
              <a:rPr lang="en-GB" sz="1100" b="1" dirty="0" smtClean="0">
                <a:solidFill>
                  <a:schemeClr val="tx2">
                    <a:lumMod val="50000"/>
                  </a:schemeClr>
                </a:solidFill>
              </a:rPr>
              <a:t>“Death”)</a:t>
            </a:r>
            <a:endParaRPr lang="en-GB" sz="1100" b="1" dirty="0">
              <a:solidFill>
                <a:schemeClr val="tx2">
                  <a:lumMod val="50000"/>
                </a:schemeClr>
              </a:solidFill>
            </a:endParaRPr>
          </a:p>
        </p:txBody>
      </p:sp>
      <p:sp>
        <p:nvSpPr>
          <p:cNvPr id="10" name="TextBox 9"/>
          <p:cNvSpPr txBox="1"/>
          <p:nvPr/>
        </p:nvSpPr>
        <p:spPr>
          <a:xfrm>
            <a:off x="457201" y="3796157"/>
            <a:ext cx="4174840" cy="2405274"/>
          </a:xfrm>
          <a:prstGeom prst="rect">
            <a:avLst/>
          </a:prstGeom>
          <a:noFill/>
        </p:spPr>
        <p:txBody>
          <a:bodyPr wrap="square" rtlCol="0">
            <a:spAutoFit/>
          </a:bodyPr>
          <a:lstStyle/>
          <a:p>
            <a:pPr marL="228600" lvl="1" indent="-228600" defTabSz="1155700">
              <a:lnSpc>
                <a:spcPct val="90000"/>
              </a:lnSpc>
              <a:spcBef>
                <a:spcPct val="0"/>
              </a:spcBef>
              <a:spcAft>
                <a:spcPct val="15000"/>
              </a:spcAft>
              <a:buChar char="••"/>
            </a:pPr>
            <a:r>
              <a:rPr lang="en-GB" dirty="0">
                <a:solidFill>
                  <a:schemeClr val="accent1"/>
                </a:solidFill>
              </a:rPr>
              <a:t>a</a:t>
            </a:r>
            <a:r>
              <a:rPr lang="en-GB" dirty="0" smtClean="0">
                <a:solidFill>
                  <a:schemeClr val="accent1"/>
                </a:solidFill>
              </a:rPr>
              <a:t>ny Patient Safety incident</a:t>
            </a:r>
          </a:p>
          <a:p>
            <a:pPr marL="228600" lvl="1" indent="-228600" defTabSz="1155700">
              <a:lnSpc>
                <a:spcPct val="90000"/>
              </a:lnSpc>
              <a:spcBef>
                <a:spcPct val="0"/>
              </a:spcBef>
              <a:spcAft>
                <a:spcPct val="15000"/>
              </a:spcAft>
              <a:buChar char="••"/>
            </a:pPr>
            <a:r>
              <a:rPr lang="en-GB" dirty="0" smtClean="0">
                <a:solidFill>
                  <a:schemeClr val="accent1"/>
                </a:solidFill>
              </a:rPr>
              <a:t>any </a:t>
            </a:r>
            <a:r>
              <a:rPr lang="en-GB" dirty="0">
                <a:solidFill>
                  <a:schemeClr val="accent1"/>
                </a:solidFill>
              </a:rPr>
              <a:t>degree of harm</a:t>
            </a:r>
          </a:p>
          <a:p>
            <a:pPr marL="228600" lvl="1" indent="-228600" defTabSz="1155700">
              <a:lnSpc>
                <a:spcPct val="90000"/>
              </a:lnSpc>
              <a:spcBef>
                <a:spcPct val="0"/>
              </a:spcBef>
              <a:spcAft>
                <a:spcPct val="15000"/>
              </a:spcAft>
              <a:buChar char="••"/>
            </a:pPr>
            <a:r>
              <a:rPr lang="en-GB" dirty="0">
                <a:solidFill>
                  <a:schemeClr val="accent1"/>
                </a:solidFill>
              </a:rPr>
              <a:t>v</a:t>
            </a:r>
            <a:r>
              <a:rPr lang="en-GB" dirty="0" smtClean="0">
                <a:solidFill>
                  <a:schemeClr val="accent1"/>
                </a:solidFill>
              </a:rPr>
              <a:t>oluntary</a:t>
            </a:r>
          </a:p>
          <a:p>
            <a:pPr marL="228600" lvl="1" indent="-228600" defTabSz="1155700">
              <a:lnSpc>
                <a:spcPct val="90000"/>
              </a:lnSpc>
              <a:spcBef>
                <a:spcPct val="0"/>
              </a:spcBef>
              <a:spcAft>
                <a:spcPct val="15000"/>
              </a:spcAft>
              <a:buChar char="••"/>
            </a:pPr>
            <a:r>
              <a:rPr lang="en-GB" dirty="0">
                <a:solidFill>
                  <a:schemeClr val="accent1"/>
                </a:solidFill>
              </a:rPr>
              <a:t>n</a:t>
            </a:r>
            <a:r>
              <a:rPr lang="en-GB" dirty="0" smtClean="0">
                <a:solidFill>
                  <a:schemeClr val="accent1"/>
                </a:solidFill>
              </a:rPr>
              <a:t>o deadline to report</a:t>
            </a:r>
            <a:endParaRPr lang="en-GB" dirty="0">
              <a:solidFill>
                <a:schemeClr val="accent1"/>
              </a:solidFill>
            </a:endParaRPr>
          </a:p>
          <a:p>
            <a:pPr marL="228600" lvl="1" indent="-228600" defTabSz="1155700">
              <a:lnSpc>
                <a:spcPct val="90000"/>
              </a:lnSpc>
              <a:spcBef>
                <a:spcPct val="0"/>
              </a:spcBef>
              <a:spcAft>
                <a:spcPct val="15000"/>
              </a:spcAft>
              <a:buChar char="••"/>
            </a:pPr>
            <a:r>
              <a:rPr lang="en-GB" dirty="0" smtClean="0">
                <a:solidFill>
                  <a:schemeClr val="accent1"/>
                </a:solidFill>
              </a:rPr>
              <a:t>for </a:t>
            </a:r>
            <a:r>
              <a:rPr lang="en-GB" dirty="0">
                <a:solidFill>
                  <a:schemeClr val="accent1"/>
                </a:solidFill>
              </a:rPr>
              <a:t>learning</a:t>
            </a:r>
          </a:p>
          <a:p>
            <a:pPr marL="228600" lvl="1" indent="-228600" defTabSz="1155700">
              <a:lnSpc>
                <a:spcPct val="90000"/>
              </a:lnSpc>
              <a:spcBef>
                <a:spcPct val="0"/>
              </a:spcBef>
              <a:spcAft>
                <a:spcPct val="15000"/>
              </a:spcAft>
              <a:buChar char="••"/>
            </a:pPr>
            <a:r>
              <a:rPr lang="en-GB" dirty="0" smtClean="0">
                <a:solidFill>
                  <a:schemeClr val="accent1"/>
                </a:solidFill>
              </a:rPr>
              <a:t>access </a:t>
            </a:r>
            <a:r>
              <a:rPr lang="en-GB" dirty="0">
                <a:solidFill>
                  <a:schemeClr val="accent1"/>
                </a:solidFill>
              </a:rPr>
              <a:t>by </a:t>
            </a:r>
            <a:r>
              <a:rPr lang="en-GB" dirty="0" smtClean="0">
                <a:solidFill>
                  <a:schemeClr val="accent1"/>
                </a:solidFill>
              </a:rPr>
              <a:t>agreement</a:t>
            </a:r>
          </a:p>
          <a:p>
            <a:pPr marL="228600" lvl="1" indent="-228600" defTabSz="1155700">
              <a:lnSpc>
                <a:spcPct val="90000"/>
              </a:lnSpc>
              <a:spcBef>
                <a:spcPct val="0"/>
              </a:spcBef>
              <a:spcAft>
                <a:spcPct val="15000"/>
              </a:spcAft>
              <a:buChar char="••"/>
            </a:pPr>
            <a:r>
              <a:rPr lang="en-GB" dirty="0" smtClean="0">
                <a:solidFill>
                  <a:schemeClr val="accent1"/>
                </a:solidFill>
              </a:rPr>
              <a:t>operated by Imperial Trust</a:t>
            </a:r>
            <a:endParaRPr lang="en-GB" dirty="0">
              <a:solidFill>
                <a:schemeClr val="accent1"/>
              </a:solidFill>
            </a:endParaRPr>
          </a:p>
          <a:p>
            <a:endParaRPr lang="en-GB" dirty="0">
              <a:solidFill>
                <a:schemeClr val="accent1"/>
              </a:solidFill>
            </a:endParaRPr>
          </a:p>
        </p:txBody>
      </p:sp>
      <p:sp>
        <p:nvSpPr>
          <p:cNvPr id="11" name="TextBox 10"/>
          <p:cNvSpPr txBox="1"/>
          <p:nvPr/>
        </p:nvSpPr>
        <p:spPr>
          <a:xfrm>
            <a:off x="5200125" y="3805399"/>
            <a:ext cx="4050143"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smtClean="0">
                <a:solidFill>
                  <a:schemeClr val="tx2"/>
                </a:solidFill>
              </a:rPr>
              <a:t>Any category of Serious Incident</a:t>
            </a:r>
          </a:p>
          <a:p>
            <a:pPr marL="285750" lvl="0" indent="-285750">
              <a:buFont typeface="Arial" panose="020B0604020202020204" pitchFamily="34" charset="0"/>
              <a:buChar char="•"/>
            </a:pPr>
            <a:r>
              <a:rPr lang="en-GB" dirty="0" smtClean="0">
                <a:solidFill>
                  <a:schemeClr val="tx2"/>
                </a:solidFill>
              </a:rPr>
              <a:t>Serious Incidents only</a:t>
            </a:r>
            <a:endParaRPr lang="en-GB" dirty="0">
              <a:solidFill>
                <a:schemeClr val="tx2"/>
              </a:solidFill>
            </a:endParaRPr>
          </a:p>
          <a:p>
            <a:pPr marL="285750" lvl="0" indent="-285750">
              <a:buFont typeface="Arial" panose="020B0604020202020204" pitchFamily="34" charset="0"/>
              <a:buChar char="•"/>
            </a:pPr>
            <a:r>
              <a:rPr lang="en-GB" dirty="0">
                <a:solidFill>
                  <a:schemeClr val="tx2"/>
                </a:solidFill>
              </a:rPr>
              <a:t>m</a:t>
            </a:r>
            <a:r>
              <a:rPr lang="en-GB" dirty="0" smtClean="0">
                <a:solidFill>
                  <a:schemeClr val="tx2"/>
                </a:solidFill>
              </a:rPr>
              <a:t>andatory</a:t>
            </a:r>
          </a:p>
          <a:p>
            <a:pPr marL="285750" lvl="0" indent="-285750">
              <a:buFont typeface="Arial" panose="020B0604020202020204" pitchFamily="34" charset="0"/>
              <a:buChar char="•"/>
            </a:pPr>
            <a:r>
              <a:rPr lang="en-GB" dirty="0">
                <a:solidFill>
                  <a:schemeClr val="tx2"/>
                </a:solidFill>
              </a:rPr>
              <a:t>m</a:t>
            </a:r>
            <a:r>
              <a:rPr lang="en-GB" dirty="0" smtClean="0">
                <a:solidFill>
                  <a:schemeClr val="tx2"/>
                </a:solidFill>
              </a:rPr>
              <a:t>ust be reported within 48 hrs</a:t>
            </a:r>
            <a:endParaRPr lang="en-GB" dirty="0">
              <a:solidFill>
                <a:schemeClr val="tx2"/>
              </a:solidFill>
            </a:endParaRPr>
          </a:p>
          <a:p>
            <a:pPr marL="285750" lvl="0" indent="-285750">
              <a:buFont typeface="Arial" panose="020B0604020202020204" pitchFamily="34" charset="0"/>
              <a:buChar char="•"/>
            </a:pPr>
            <a:r>
              <a:rPr lang="en-GB" dirty="0" smtClean="0">
                <a:solidFill>
                  <a:schemeClr val="tx2"/>
                </a:solidFill>
              </a:rPr>
              <a:t>for management/investigation</a:t>
            </a:r>
            <a:endParaRPr lang="en-GB" dirty="0">
              <a:solidFill>
                <a:schemeClr val="tx2"/>
              </a:solidFill>
            </a:endParaRPr>
          </a:p>
          <a:p>
            <a:pPr marL="285750" lvl="0" indent="-285750">
              <a:buFont typeface="Arial" panose="020B0604020202020204" pitchFamily="34" charset="0"/>
              <a:buChar char="•"/>
            </a:pPr>
            <a:r>
              <a:rPr lang="en-GB" dirty="0" smtClean="0">
                <a:solidFill>
                  <a:schemeClr val="tx2"/>
                </a:solidFill>
              </a:rPr>
              <a:t>commissioners </a:t>
            </a:r>
            <a:r>
              <a:rPr lang="en-GB" dirty="0">
                <a:solidFill>
                  <a:schemeClr val="tx2"/>
                </a:solidFill>
              </a:rPr>
              <a:t>have </a:t>
            </a:r>
            <a:r>
              <a:rPr lang="en-GB" dirty="0" smtClean="0">
                <a:solidFill>
                  <a:schemeClr val="tx2"/>
                </a:solidFill>
              </a:rPr>
              <a:t>access</a:t>
            </a:r>
          </a:p>
          <a:p>
            <a:pPr marL="285750" lvl="0" indent="-285750">
              <a:buFont typeface="Arial" panose="020B0604020202020204" pitchFamily="34" charset="0"/>
              <a:buChar char="•"/>
            </a:pPr>
            <a:r>
              <a:rPr lang="en-GB" dirty="0">
                <a:solidFill>
                  <a:schemeClr val="tx2"/>
                </a:solidFill>
              </a:rPr>
              <a:t>o</a:t>
            </a:r>
            <a:r>
              <a:rPr lang="en-GB" dirty="0" smtClean="0">
                <a:solidFill>
                  <a:schemeClr val="tx2"/>
                </a:solidFill>
              </a:rPr>
              <a:t>perated by DH</a:t>
            </a:r>
            <a:endParaRPr lang="en-GB" dirty="0">
              <a:solidFill>
                <a:schemeClr val="tx2"/>
              </a:solidFill>
            </a:endParaRPr>
          </a:p>
          <a:p>
            <a:endParaRPr lang="en-GB" dirty="0">
              <a:solidFill>
                <a:schemeClr val="bg2"/>
              </a:solidFill>
            </a:endParaRPr>
          </a:p>
        </p:txBody>
      </p:sp>
      <p:cxnSp>
        <p:nvCxnSpPr>
          <p:cNvPr id="13" name="Straight Arrow Connector 12"/>
          <p:cNvCxnSpPr>
            <a:stCxn id="5" idx="0"/>
          </p:cNvCxnSpPr>
          <p:nvPr/>
        </p:nvCxnSpPr>
        <p:spPr>
          <a:xfrm flipV="1">
            <a:off x="4548908" y="2770909"/>
            <a:ext cx="0" cy="132080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239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the building blocks</a:t>
            </a:r>
            <a:endParaRPr lang="en-GB" dirty="0"/>
          </a:p>
        </p:txBody>
      </p:sp>
      <p:sp>
        <p:nvSpPr>
          <p:cNvPr id="41" name="Shape 41"/>
          <p:cNvSpPr/>
          <p:nvPr/>
        </p:nvSpPr>
        <p:spPr>
          <a:xfrm>
            <a:off x="4027389" y="1482537"/>
            <a:ext cx="2886364" cy="1325127"/>
          </a:xfrm>
          <a:prstGeom prst="roundRect">
            <a:avLst>
              <a:gd name="adj" fmla="val 17339"/>
            </a:avLst>
          </a:prstGeom>
          <a:solidFill>
            <a:srgbClr val="00ADC6"/>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a:lvl1pPr>
          </a:lstStyle>
          <a:p>
            <a:pPr lvl="0" algn="ctr">
              <a:defRPr sz="1800">
                <a:solidFill>
                  <a:srgbClr val="000000"/>
                </a:solidFill>
              </a:defRPr>
            </a:pPr>
            <a:r>
              <a:rPr sz="3600">
                <a:solidFill>
                  <a:srgbClr val="FFFFFF"/>
                </a:solidFill>
              </a:rPr>
              <a:t>Data capture</a:t>
            </a:r>
          </a:p>
        </p:txBody>
      </p:sp>
      <p:sp>
        <p:nvSpPr>
          <p:cNvPr id="42" name="Shape 42"/>
          <p:cNvSpPr/>
          <p:nvPr/>
        </p:nvSpPr>
        <p:spPr>
          <a:xfrm>
            <a:off x="572989" y="1482537"/>
            <a:ext cx="2886364" cy="1325127"/>
          </a:xfrm>
          <a:prstGeom prst="roundRect">
            <a:avLst>
              <a:gd name="adj" fmla="val 17339"/>
            </a:avLst>
          </a:prstGeom>
          <a:solidFill>
            <a:srgbClr val="00ADC6"/>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a:lvl1pPr>
          </a:lstStyle>
          <a:p>
            <a:pPr lvl="0" algn="ctr">
              <a:defRPr sz="1800">
                <a:solidFill>
                  <a:srgbClr val="000000"/>
                </a:solidFill>
              </a:defRPr>
            </a:pPr>
            <a:r>
              <a:rPr sz="3600">
                <a:solidFill>
                  <a:srgbClr val="FFFFFF"/>
                </a:solidFill>
              </a:rPr>
              <a:t>Data model</a:t>
            </a:r>
          </a:p>
        </p:txBody>
      </p:sp>
      <p:sp>
        <p:nvSpPr>
          <p:cNvPr id="43" name="Shape 43"/>
          <p:cNvSpPr/>
          <p:nvPr/>
        </p:nvSpPr>
        <p:spPr>
          <a:xfrm>
            <a:off x="4027389" y="4644539"/>
            <a:ext cx="2886364" cy="1325127"/>
          </a:xfrm>
          <a:prstGeom prst="roundRect">
            <a:avLst>
              <a:gd name="adj" fmla="val 17339"/>
            </a:avLst>
          </a:prstGeom>
          <a:solidFill>
            <a:srgbClr val="00ADC6"/>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a:lvl1pPr>
          </a:lstStyle>
          <a:p>
            <a:pPr lvl="0" algn="ctr">
              <a:defRPr sz="1800">
                <a:solidFill>
                  <a:srgbClr val="000000"/>
                </a:solidFill>
              </a:defRPr>
            </a:pPr>
            <a:r>
              <a:rPr sz="3600">
                <a:solidFill>
                  <a:srgbClr val="FFFFFF"/>
                </a:solidFill>
              </a:rPr>
              <a:t>Support functions</a:t>
            </a:r>
          </a:p>
        </p:txBody>
      </p:sp>
      <p:sp>
        <p:nvSpPr>
          <p:cNvPr id="44" name="Shape 44"/>
          <p:cNvSpPr/>
          <p:nvPr/>
        </p:nvSpPr>
        <p:spPr>
          <a:xfrm>
            <a:off x="572989" y="4644539"/>
            <a:ext cx="2886364" cy="1325127"/>
          </a:xfrm>
          <a:prstGeom prst="roundRect">
            <a:avLst>
              <a:gd name="adj" fmla="val 17339"/>
            </a:avLst>
          </a:prstGeom>
          <a:solidFill>
            <a:srgbClr val="00ADC6"/>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a:lvl1pPr>
          </a:lstStyle>
          <a:p>
            <a:pPr lvl="0" algn="ctr">
              <a:defRPr sz="1800">
                <a:solidFill>
                  <a:srgbClr val="000000"/>
                </a:solidFill>
              </a:defRPr>
            </a:pPr>
            <a:r>
              <a:rPr lang="en-GB" sz="3600" dirty="0" smtClean="0">
                <a:solidFill>
                  <a:srgbClr val="FFFFFF"/>
                </a:solidFill>
              </a:rPr>
              <a:t>Share the learning</a:t>
            </a:r>
            <a:endParaRPr sz="3600" dirty="0">
              <a:solidFill>
                <a:srgbClr val="FFFFFF"/>
              </a:solidFill>
            </a:endParaRPr>
          </a:p>
        </p:txBody>
      </p:sp>
      <p:sp>
        <p:nvSpPr>
          <p:cNvPr id="45" name="Shape 45"/>
          <p:cNvSpPr/>
          <p:nvPr/>
        </p:nvSpPr>
        <p:spPr>
          <a:xfrm>
            <a:off x="5570292" y="3063538"/>
            <a:ext cx="2886364" cy="1325127"/>
          </a:xfrm>
          <a:prstGeom prst="roundRect">
            <a:avLst>
              <a:gd name="adj" fmla="val 17339"/>
            </a:avLst>
          </a:prstGeom>
          <a:solidFill>
            <a:srgbClr val="00ADC6"/>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a:lvl1pPr>
          </a:lstStyle>
          <a:p>
            <a:pPr lvl="0" algn="ctr">
              <a:defRPr sz="1800">
                <a:solidFill>
                  <a:srgbClr val="000000"/>
                </a:solidFill>
              </a:defRPr>
            </a:pPr>
            <a:r>
              <a:rPr sz="3600" dirty="0">
                <a:solidFill>
                  <a:srgbClr val="FFFFFF"/>
                </a:solidFill>
              </a:rPr>
              <a:t>Investigate &amp; manage</a:t>
            </a:r>
          </a:p>
        </p:txBody>
      </p:sp>
      <p:sp>
        <p:nvSpPr>
          <p:cNvPr id="46" name="Shape 46"/>
          <p:cNvSpPr/>
          <p:nvPr/>
        </p:nvSpPr>
        <p:spPr>
          <a:xfrm>
            <a:off x="2217492" y="3063538"/>
            <a:ext cx="2886364" cy="1325127"/>
          </a:xfrm>
          <a:prstGeom prst="roundRect">
            <a:avLst>
              <a:gd name="adj" fmla="val 17339"/>
            </a:avLst>
          </a:prstGeom>
          <a:solidFill>
            <a:srgbClr val="00ADC6"/>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a:lvl1pPr>
          </a:lstStyle>
          <a:p>
            <a:pPr lvl="0" algn="ctr">
              <a:defRPr sz="1800">
                <a:solidFill>
                  <a:srgbClr val="000000"/>
                </a:solidFill>
              </a:defRPr>
            </a:pPr>
            <a:r>
              <a:rPr sz="3600">
                <a:solidFill>
                  <a:srgbClr val="FFFFFF"/>
                </a:solidFill>
              </a:rPr>
              <a:t>Explore &amp; analyse</a:t>
            </a:r>
          </a:p>
        </p:txBody>
      </p:sp>
    </p:spTree>
    <p:extLst>
      <p:ext uri="{BB962C8B-B14F-4D97-AF65-F5344CB8AC3E}">
        <p14:creationId xmlns:p14="http://schemas.microsoft.com/office/powerpoint/2010/main" val="2661320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the possible combinations</a:t>
            </a:r>
            <a:endParaRPr lang="en-GB" dirty="0"/>
          </a:p>
        </p:txBody>
      </p:sp>
      <p:graphicFrame>
        <p:nvGraphicFramePr>
          <p:cNvPr id="50" name="Content Placeholder 4"/>
          <p:cNvGraphicFramePr>
            <a:graphicFrameLocks noGrp="1"/>
          </p:cNvGraphicFramePr>
          <p:nvPr>
            <p:ph idx="1"/>
            <p:extLst>
              <p:ext uri="{D42A27DB-BD31-4B8C-83A1-F6EECF244321}">
                <p14:modId xmlns:p14="http://schemas.microsoft.com/office/powerpoint/2010/main" val="2813898665"/>
              </p:ext>
            </p:extLst>
          </p:nvPr>
        </p:nvGraphicFramePr>
        <p:xfrm>
          <a:off x="153730" y="1426518"/>
          <a:ext cx="8568952" cy="4362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553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a:t>
            </a:r>
            <a:r>
              <a:rPr lang="en-GB" dirty="0" smtClean="0"/>
              <a:t>sample combinations</a:t>
            </a:r>
            <a:endParaRPr lang="en-GB" dirty="0"/>
          </a:p>
        </p:txBody>
      </p:sp>
      <p:graphicFrame>
        <p:nvGraphicFramePr>
          <p:cNvPr id="50" name="Content Placeholder 4"/>
          <p:cNvGraphicFramePr>
            <a:graphicFrameLocks noGrp="1"/>
          </p:cNvGraphicFramePr>
          <p:nvPr>
            <p:ph idx="1"/>
            <p:extLst>
              <p:ext uri="{D42A27DB-BD31-4B8C-83A1-F6EECF244321}">
                <p14:modId xmlns:p14="http://schemas.microsoft.com/office/powerpoint/2010/main" val="2719465524"/>
              </p:ext>
            </p:extLst>
          </p:nvPr>
        </p:nvGraphicFramePr>
        <p:xfrm>
          <a:off x="153730" y="1426518"/>
          <a:ext cx="8568952" cy="4362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574158" y="2105247"/>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ounded Rectangle 52"/>
          <p:cNvSpPr/>
          <p:nvPr/>
        </p:nvSpPr>
        <p:spPr>
          <a:xfrm>
            <a:off x="1938670" y="2105247"/>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Rounded Rectangle 53"/>
          <p:cNvSpPr/>
          <p:nvPr/>
        </p:nvSpPr>
        <p:spPr>
          <a:xfrm>
            <a:off x="1938670" y="3948224"/>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Rounded Rectangle 54"/>
          <p:cNvSpPr/>
          <p:nvPr/>
        </p:nvSpPr>
        <p:spPr>
          <a:xfrm>
            <a:off x="1938670" y="5218009"/>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ounded Rectangle 55"/>
          <p:cNvSpPr/>
          <p:nvPr/>
        </p:nvSpPr>
        <p:spPr>
          <a:xfrm>
            <a:off x="3278372" y="2725480"/>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ounded Rectangle 56"/>
          <p:cNvSpPr/>
          <p:nvPr/>
        </p:nvSpPr>
        <p:spPr>
          <a:xfrm>
            <a:off x="3278372" y="3951769"/>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ounded Rectangle 57"/>
          <p:cNvSpPr/>
          <p:nvPr/>
        </p:nvSpPr>
        <p:spPr>
          <a:xfrm>
            <a:off x="4628707" y="2108792"/>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ounded Rectangle 58"/>
          <p:cNvSpPr/>
          <p:nvPr/>
        </p:nvSpPr>
        <p:spPr>
          <a:xfrm>
            <a:off x="5979042" y="2725480"/>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Rounded Rectangle 59"/>
          <p:cNvSpPr/>
          <p:nvPr/>
        </p:nvSpPr>
        <p:spPr>
          <a:xfrm>
            <a:off x="5979042" y="2108792"/>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Rounded Rectangle 60"/>
          <p:cNvSpPr/>
          <p:nvPr/>
        </p:nvSpPr>
        <p:spPr>
          <a:xfrm>
            <a:off x="7329377" y="3955314"/>
            <a:ext cx="1190847" cy="616688"/>
          </a:xfrm>
          <a:prstGeom prst="roundRect">
            <a:avLst/>
          </a:prstGeom>
          <a:noFill/>
          <a:ln w="28575">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Rounded Rectangle 61"/>
          <p:cNvSpPr/>
          <p:nvPr/>
        </p:nvSpPr>
        <p:spPr>
          <a:xfrm>
            <a:off x="574158" y="3324448"/>
            <a:ext cx="1190847" cy="616688"/>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ounded Rectangle 62"/>
          <p:cNvSpPr/>
          <p:nvPr/>
        </p:nvSpPr>
        <p:spPr>
          <a:xfrm>
            <a:off x="1938670" y="2725480"/>
            <a:ext cx="1190847" cy="616688"/>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ounded Rectangle 63"/>
          <p:cNvSpPr/>
          <p:nvPr/>
        </p:nvSpPr>
        <p:spPr>
          <a:xfrm>
            <a:off x="1910317" y="4608411"/>
            <a:ext cx="1190847" cy="616688"/>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Rounded Rectangle 64"/>
          <p:cNvSpPr/>
          <p:nvPr/>
        </p:nvSpPr>
        <p:spPr>
          <a:xfrm>
            <a:off x="3235839" y="2675860"/>
            <a:ext cx="1293630" cy="737190"/>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Rounded Rectangle 72"/>
          <p:cNvSpPr/>
          <p:nvPr/>
        </p:nvSpPr>
        <p:spPr>
          <a:xfrm>
            <a:off x="3274829" y="3338626"/>
            <a:ext cx="1190847" cy="616688"/>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Rounded Rectangle 114"/>
          <p:cNvSpPr/>
          <p:nvPr/>
        </p:nvSpPr>
        <p:spPr>
          <a:xfrm>
            <a:off x="4628706" y="5218009"/>
            <a:ext cx="1190847" cy="616688"/>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Rounded Rectangle 115"/>
          <p:cNvSpPr/>
          <p:nvPr/>
        </p:nvSpPr>
        <p:spPr>
          <a:xfrm>
            <a:off x="4628707" y="3338626"/>
            <a:ext cx="1190847" cy="616688"/>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Rounded Rectangle 116"/>
          <p:cNvSpPr/>
          <p:nvPr/>
        </p:nvSpPr>
        <p:spPr>
          <a:xfrm>
            <a:off x="7325834" y="2108792"/>
            <a:ext cx="1190847" cy="616688"/>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Rounded Rectangle 117"/>
          <p:cNvSpPr/>
          <p:nvPr/>
        </p:nvSpPr>
        <p:spPr>
          <a:xfrm>
            <a:off x="5979042" y="3338626"/>
            <a:ext cx="1190847" cy="616688"/>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Rounded Rectangle 118"/>
          <p:cNvSpPr/>
          <p:nvPr/>
        </p:nvSpPr>
        <p:spPr>
          <a:xfrm>
            <a:off x="7325833" y="4601321"/>
            <a:ext cx="1190847" cy="616688"/>
          </a:xfrm>
          <a:prstGeom prst="roundRect">
            <a:avLst/>
          </a:prstGeom>
          <a:noFill/>
          <a:ln w="2857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Rounded Rectangle 119"/>
          <p:cNvSpPr/>
          <p:nvPr/>
        </p:nvSpPr>
        <p:spPr>
          <a:xfrm>
            <a:off x="584791" y="3974000"/>
            <a:ext cx="1190847" cy="616688"/>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Rounded Rectangle 120"/>
          <p:cNvSpPr/>
          <p:nvPr/>
        </p:nvSpPr>
        <p:spPr>
          <a:xfrm>
            <a:off x="1928038" y="3343135"/>
            <a:ext cx="1190847" cy="616688"/>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Rounded Rectangle 121"/>
          <p:cNvSpPr/>
          <p:nvPr/>
        </p:nvSpPr>
        <p:spPr>
          <a:xfrm>
            <a:off x="3287230" y="5226066"/>
            <a:ext cx="1190847" cy="616688"/>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Rounded Rectangle 122"/>
          <p:cNvSpPr/>
          <p:nvPr/>
        </p:nvSpPr>
        <p:spPr>
          <a:xfrm>
            <a:off x="3274828" y="2108792"/>
            <a:ext cx="1190847" cy="616688"/>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Rounded Rectangle 123"/>
          <p:cNvSpPr/>
          <p:nvPr/>
        </p:nvSpPr>
        <p:spPr>
          <a:xfrm>
            <a:off x="4628707" y="4601321"/>
            <a:ext cx="1190847" cy="616688"/>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5" name="Rounded Rectangle 124"/>
          <p:cNvSpPr/>
          <p:nvPr/>
        </p:nvSpPr>
        <p:spPr>
          <a:xfrm>
            <a:off x="4628707" y="2707760"/>
            <a:ext cx="1190847" cy="616688"/>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Rounded Rectangle 125"/>
          <p:cNvSpPr/>
          <p:nvPr/>
        </p:nvSpPr>
        <p:spPr>
          <a:xfrm>
            <a:off x="5979042" y="5218009"/>
            <a:ext cx="1190847" cy="616688"/>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Rounded Rectangle 126"/>
          <p:cNvSpPr/>
          <p:nvPr/>
        </p:nvSpPr>
        <p:spPr>
          <a:xfrm>
            <a:off x="5979041" y="4590743"/>
            <a:ext cx="1190847" cy="616688"/>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Rounded Rectangle 127"/>
          <p:cNvSpPr/>
          <p:nvPr/>
        </p:nvSpPr>
        <p:spPr>
          <a:xfrm>
            <a:off x="7329377" y="3343135"/>
            <a:ext cx="1190847" cy="616688"/>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Rounded Rectangle 129"/>
          <p:cNvSpPr/>
          <p:nvPr/>
        </p:nvSpPr>
        <p:spPr>
          <a:xfrm>
            <a:off x="7277985" y="3913749"/>
            <a:ext cx="1293630" cy="737190"/>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2349795" y="6092456"/>
            <a:ext cx="4136065" cy="369332"/>
          </a:xfrm>
          <a:prstGeom prst="rect">
            <a:avLst/>
          </a:prstGeom>
          <a:noFill/>
        </p:spPr>
        <p:txBody>
          <a:bodyPr wrap="square" rtlCol="0">
            <a:spAutoFit/>
          </a:bodyPr>
          <a:lstStyle/>
          <a:p>
            <a:r>
              <a:rPr lang="en-GB" dirty="0" smtClean="0">
                <a:solidFill>
                  <a:schemeClr val="bg2">
                    <a:lumMod val="60000"/>
                    <a:lumOff val="40000"/>
                  </a:schemeClr>
                </a:solidFill>
              </a:rPr>
              <a:t>Example 1</a:t>
            </a:r>
            <a:r>
              <a:rPr lang="en-GB" dirty="0" smtClean="0"/>
              <a:t>	</a:t>
            </a:r>
            <a:r>
              <a:rPr lang="en-GB" dirty="0" smtClean="0">
                <a:solidFill>
                  <a:schemeClr val="tx2">
                    <a:lumMod val="60000"/>
                    <a:lumOff val="40000"/>
                  </a:schemeClr>
                </a:solidFill>
              </a:rPr>
              <a:t>Example 2</a:t>
            </a:r>
            <a:r>
              <a:rPr lang="en-GB" dirty="0" smtClean="0"/>
              <a:t>	</a:t>
            </a:r>
            <a:r>
              <a:rPr lang="en-GB" dirty="0" smtClean="0">
                <a:solidFill>
                  <a:schemeClr val="accent3"/>
                </a:solidFill>
              </a:rPr>
              <a:t>Example 3</a:t>
            </a:r>
          </a:p>
        </p:txBody>
      </p:sp>
    </p:spTree>
    <p:extLst>
      <p:ext uri="{BB962C8B-B14F-4D97-AF65-F5344CB8AC3E}">
        <p14:creationId xmlns:p14="http://schemas.microsoft.com/office/powerpoint/2010/main" val="2856968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WHO: Stakeholders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1197362"/>
              </p:ext>
            </p:extLst>
          </p:nvPr>
        </p:nvGraphicFramePr>
        <p:xfrm>
          <a:off x="221673" y="1417637"/>
          <a:ext cx="8700654" cy="479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523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530348269"/>
              </p:ext>
            </p:extLst>
          </p:nvPr>
        </p:nvGraphicFramePr>
        <p:xfrm>
          <a:off x="457200" y="1679575"/>
          <a:ext cx="7532255"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457201" y="749912"/>
            <a:ext cx="7753926" cy="667725"/>
          </a:xfrm>
        </p:spPr>
        <p:txBody>
          <a:bodyPr>
            <a:noAutofit/>
          </a:bodyPr>
          <a:lstStyle/>
          <a:p>
            <a:r>
              <a:rPr lang="en-US" dirty="0" smtClean="0"/>
              <a:t>WHO: Stakeholder engagement…</a:t>
            </a:r>
            <a:endParaRPr lang="en-US" dirty="0"/>
          </a:p>
        </p:txBody>
      </p:sp>
    </p:spTree>
    <p:extLst>
      <p:ext uri="{BB962C8B-B14F-4D97-AF65-F5344CB8AC3E}">
        <p14:creationId xmlns:p14="http://schemas.microsoft.com/office/powerpoint/2010/main" val="843856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67845842"/>
              </p:ext>
            </p:extLst>
          </p:nvPr>
        </p:nvGraphicFramePr>
        <p:xfrm>
          <a:off x="457200" y="1679575"/>
          <a:ext cx="7495309"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457200" y="749912"/>
            <a:ext cx="7356815" cy="667725"/>
          </a:xfrm>
        </p:spPr>
        <p:txBody>
          <a:bodyPr>
            <a:normAutofit/>
          </a:bodyPr>
          <a:lstStyle/>
          <a:p>
            <a:r>
              <a:rPr lang="en-US" dirty="0" smtClean="0"/>
              <a:t>WHO:…stakeholder engagement</a:t>
            </a:r>
            <a:endParaRPr lang="en-US" dirty="0"/>
          </a:p>
        </p:txBody>
      </p:sp>
    </p:spTree>
    <p:extLst>
      <p:ext uri="{BB962C8B-B14F-4D97-AF65-F5344CB8AC3E}">
        <p14:creationId xmlns:p14="http://schemas.microsoft.com/office/powerpoint/2010/main" val="673215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If you have any comments or questions about this presentation, please do not hesitate to contact </a:t>
            </a:r>
            <a:r>
              <a:rPr lang="en-GB" dirty="0" smtClean="0">
                <a:hlinkClick r:id="rId3"/>
              </a:rPr>
              <a:t>lucie.mussett@nhs.net</a:t>
            </a:r>
            <a:r>
              <a:rPr lang="en-GB" dirty="0" smtClean="0"/>
              <a:t> </a:t>
            </a:r>
          </a:p>
          <a:p>
            <a:r>
              <a:rPr lang="en-GB" dirty="0" smtClean="0"/>
              <a:t>Any feedback received will be incorporated into the development of the </a:t>
            </a:r>
            <a:r>
              <a:rPr lang="en-GB" dirty="0" err="1" smtClean="0"/>
              <a:t>longlist</a:t>
            </a:r>
            <a:r>
              <a:rPr lang="en-GB" dirty="0" smtClean="0"/>
              <a:t> of options, currently underway</a:t>
            </a:r>
          </a:p>
          <a:p>
            <a:r>
              <a:rPr lang="en-GB" dirty="0" smtClean="0"/>
              <a:t>The options will be assessed against a Five Case Model (</a:t>
            </a:r>
            <a:r>
              <a:rPr lang="en-GB" dirty="0"/>
              <a:t>strategic, economic, financial, commercial and </a:t>
            </a:r>
            <a:r>
              <a:rPr lang="en-GB" dirty="0" smtClean="0"/>
              <a:t>management) to identify a shortlist</a:t>
            </a:r>
          </a:p>
          <a:p>
            <a:r>
              <a:rPr lang="en-GB" dirty="0" smtClean="0"/>
              <a:t>Information about this will </a:t>
            </a:r>
            <a:r>
              <a:rPr lang="en-GB" dirty="0"/>
              <a:t>be </a:t>
            </a:r>
            <a:r>
              <a:rPr lang="en-GB" dirty="0" smtClean="0"/>
              <a:t>made available in </a:t>
            </a:r>
            <a:r>
              <a:rPr lang="en-GB" dirty="0"/>
              <a:t>due </a:t>
            </a:r>
            <a:r>
              <a:rPr lang="en-GB" dirty="0" smtClean="0"/>
              <a:t>course</a:t>
            </a:r>
            <a:endParaRPr lang="en-GB" dirty="0"/>
          </a:p>
          <a:p>
            <a:endParaRPr lang="en-GB" dirty="0"/>
          </a:p>
        </p:txBody>
      </p:sp>
      <p:sp>
        <p:nvSpPr>
          <p:cNvPr id="3" name="Title 2"/>
          <p:cNvSpPr>
            <a:spLocks noGrp="1"/>
          </p:cNvSpPr>
          <p:nvPr>
            <p:ph type="title"/>
          </p:nvPr>
        </p:nvSpPr>
        <p:spPr/>
        <p:txBody>
          <a:bodyPr/>
          <a:lstStyle/>
          <a:p>
            <a:r>
              <a:rPr lang="en-GB" dirty="0" smtClean="0"/>
              <a:t>WHAT NEXT?</a:t>
            </a:r>
            <a:endParaRPr lang="en-GB" dirty="0"/>
          </a:p>
        </p:txBody>
      </p:sp>
    </p:spTree>
    <p:extLst>
      <p:ext uri="{BB962C8B-B14F-4D97-AF65-F5344CB8AC3E}">
        <p14:creationId xmlns:p14="http://schemas.microsoft.com/office/powerpoint/2010/main" val="4025221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rot="5400000">
            <a:off x="1153000" y="1692031"/>
            <a:ext cx="943160" cy="2319125"/>
          </a:xfrm>
          <a:prstGeom prst="homePlate">
            <a:avLst>
              <a:gd name="adj" fmla="val 2589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400" dirty="0">
                <a:latin typeface="Calibri" panose="020F0502020204030204" pitchFamily="34" charset="0"/>
                <a:cs typeface="Calibri" panose="020F0502020204030204" pitchFamily="34" charset="0"/>
              </a:rPr>
              <a:t>Gaining a better understanding of what goes wrong in healthcare</a:t>
            </a:r>
          </a:p>
        </p:txBody>
      </p:sp>
      <p:sp>
        <p:nvSpPr>
          <p:cNvPr id="10" name="Pentagon 9"/>
          <p:cNvSpPr/>
          <p:nvPr/>
        </p:nvSpPr>
        <p:spPr>
          <a:xfrm rot="5400000">
            <a:off x="3978716" y="1714415"/>
            <a:ext cx="942093" cy="2306473"/>
          </a:xfrm>
          <a:prstGeom prst="homePlate">
            <a:avLst>
              <a:gd name="adj" fmla="val 2589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anchor="ctr"/>
          <a:lstStyle/>
          <a:p>
            <a:pPr algn="ctr">
              <a:defRPr/>
            </a:pPr>
            <a:r>
              <a:rPr lang="en-US" sz="1400" dirty="0">
                <a:latin typeface="Calibri" panose="020F0502020204030204" pitchFamily="34" charset="0"/>
                <a:cs typeface="Calibri" panose="020F0502020204030204" pitchFamily="34" charset="0"/>
              </a:rPr>
              <a:t>Enhancing the capability and capacity of the NHS to deliver patient safety improvement</a:t>
            </a:r>
            <a:endParaRPr lang="en-GB" sz="1400" dirty="0">
              <a:latin typeface="Calibri" panose="020F0502020204030204" pitchFamily="34" charset="0"/>
              <a:cs typeface="Calibri" panose="020F0502020204030204" pitchFamily="34" charset="0"/>
            </a:endParaRPr>
          </a:p>
        </p:txBody>
      </p:sp>
      <p:sp>
        <p:nvSpPr>
          <p:cNvPr id="11" name="Pentagon 10"/>
          <p:cNvSpPr/>
          <p:nvPr/>
        </p:nvSpPr>
        <p:spPr>
          <a:xfrm rot="5400000">
            <a:off x="6890393" y="1573172"/>
            <a:ext cx="942093" cy="2557914"/>
          </a:xfrm>
          <a:prstGeom prst="homePlate">
            <a:avLst>
              <a:gd name="adj" fmla="val 2589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dirty="0">
                <a:latin typeface="Calibri" panose="020F0502020204030204" pitchFamily="34" charset="0"/>
                <a:cs typeface="Calibri" panose="020F0502020204030204" pitchFamily="34" charset="0"/>
              </a:rPr>
              <a:t>Tackling key patient safety priorities </a:t>
            </a:r>
            <a:endParaRPr lang="en-GB" sz="1400" dirty="0">
              <a:latin typeface="Calibri" panose="020F0502020204030204" pitchFamily="34" charset="0"/>
              <a:cs typeface="Calibri" panose="020F0502020204030204" pitchFamily="34" charset="0"/>
            </a:endParaRPr>
          </a:p>
        </p:txBody>
      </p:sp>
      <p:cxnSp>
        <p:nvCxnSpPr>
          <p:cNvPr id="12" name="Straight Connector 11"/>
          <p:cNvCxnSpPr/>
          <p:nvPr/>
        </p:nvCxnSpPr>
        <p:spPr>
          <a:xfrm>
            <a:off x="2947988" y="2380887"/>
            <a:ext cx="0" cy="45005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entagon 12"/>
          <p:cNvSpPr/>
          <p:nvPr/>
        </p:nvSpPr>
        <p:spPr>
          <a:xfrm rot="5400000">
            <a:off x="4116094" y="-2237117"/>
            <a:ext cx="872039" cy="8174195"/>
          </a:xfrm>
          <a:prstGeom prst="homePlate">
            <a:avLst>
              <a:gd name="adj" fmla="val 298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nSpc>
                <a:spcPct val="150000"/>
              </a:lnSpc>
              <a:defRPr/>
            </a:pPr>
            <a:endParaRPr lang="en-GB" sz="1400" b="1" dirty="0"/>
          </a:p>
        </p:txBody>
      </p:sp>
      <p:cxnSp>
        <p:nvCxnSpPr>
          <p:cNvPr id="14" name="Straight Connector 13"/>
          <p:cNvCxnSpPr/>
          <p:nvPr/>
        </p:nvCxnSpPr>
        <p:spPr>
          <a:xfrm>
            <a:off x="5816600" y="2380887"/>
            <a:ext cx="0" cy="45005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35"/>
          <p:cNvSpPr txBox="1">
            <a:spLocks noChangeArrowheads="1"/>
          </p:cNvSpPr>
          <p:nvPr/>
        </p:nvSpPr>
        <p:spPr bwMode="auto">
          <a:xfrm>
            <a:off x="234950" y="3404825"/>
            <a:ext cx="254952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1450" indent="-17145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1pPr>
            <a:lvl2pPr marL="742950" indent="-28575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2pPr>
            <a:lvl3pPr marL="1143000" indent="-22860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3pPr>
            <a:lvl4pPr marL="1600200" indent="-22860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4pPr>
            <a:lvl5pPr marL="2057400" indent="-22860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5pPr>
            <a:lvl6pPr marL="25146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6pPr>
            <a:lvl7pPr marL="29718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7pPr>
            <a:lvl8pPr marL="34290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8pPr>
            <a:lvl9pPr marL="38862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9pPr>
          </a:lstStyle>
          <a:p>
            <a:pPr eaLnBrk="1" hangingPunct="1">
              <a:lnSpc>
                <a:spcPct val="100000"/>
              </a:lnSpc>
              <a:spcBef>
                <a:spcPct val="0"/>
              </a:spcBef>
              <a:spcAft>
                <a:spcPts val="300"/>
              </a:spcAft>
              <a:buClrTx/>
            </a:pPr>
            <a:r>
              <a:rPr lang="en-GB" altLang="en-US" sz="1200" dirty="0">
                <a:latin typeface="Calibri" pitchFamily="34" charset="0"/>
                <a:cs typeface="Calibri" pitchFamily="34" charset="0"/>
              </a:rPr>
              <a:t>Improving completeness of reporting to the National Reporting and Learning System (NRLS)</a:t>
            </a:r>
          </a:p>
          <a:p>
            <a:pPr eaLnBrk="1" hangingPunct="1">
              <a:lnSpc>
                <a:spcPct val="100000"/>
              </a:lnSpc>
              <a:spcBef>
                <a:spcPct val="0"/>
              </a:spcBef>
              <a:spcAft>
                <a:spcPts val="300"/>
              </a:spcAft>
              <a:buClrTx/>
            </a:pPr>
            <a:r>
              <a:rPr lang="en-GB" altLang="en-US" sz="1200" dirty="0">
                <a:latin typeface="Calibri" pitchFamily="34" charset="0"/>
                <a:cs typeface="Calibri" pitchFamily="34" charset="0"/>
              </a:rPr>
              <a:t>Developing a new national patient safety incident </a:t>
            </a:r>
            <a:r>
              <a:rPr lang="en-GB" altLang="en-US" sz="1200" dirty="0" smtClean="0">
                <a:latin typeface="Calibri" pitchFamily="34" charset="0"/>
                <a:cs typeface="Calibri" pitchFamily="34" charset="0"/>
              </a:rPr>
              <a:t>management system </a:t>
            </a:r>
            <a:endParaRPr lang="en-GB" altLang="en-US" sz="1200" dirty="0">
              <a:latin typeface="Calibri" pitchFamily="34" charset="0"/>
              <a:cs typeface="Calibri" pitchFamily="34" charset="0"/>
            </a:endParaRPr>
          </a:p>
          <a:p>
            <a:pPr eaLnBrk="1" hangingPunct="1">
              <a:lnSpc>
                <a:spcPct val="100000"/>
              </a:lnSpc>
              <a:spcBef>
                <a:spcPct val="0"/>
              </a:spcBef>
              <a:spcAft>
                <a:spcPts val="300"/>
              </a:spcAft>
              <a:buClrTx/>
            </a:pPr>
            <a:r>
              <a:rPr lang="en-GB" altLang="en-US" sz="1200" dirty="0">
                <a:latin typeface="Calibri" pitchFamily="34" charset="0"/>
                <a:cs typeface="Calibri" pitchFamily="34" charset="0"/>
              </a:rPr>
              <a:t>Developing patient safety thermometers</a:t>
            </a:r>
          </a:p>
          <a:p>
            <a:pPr eaLnBrk="1" hangingPunct="1">
              <a:lnSpc>
                <a:spcPct val="100000"/>
              </a:lnSpc>
              <a:spcBef>
                <a:spcPct val="0"/>
              </a:spcBef>
              <a:spcAft>
                <a:spcPts val="300"/>
              </a:spcAft>
              <a:buClrTx/>
            </a:pPr>
            <a:r>
              <a:rPr lang="en-GB" altLang="en-US" sz="1200" dirty="0">
                <a:latin typeface="Calibri" pitchFamily="34" charset="0"/>
                <a:cs typeface="Calibri" pitchFamily="34" charset="0"/>
              </a:rPr>
              <a:t>Creating the first ever direct national measures of patient safety using retrospective case note review</a:t>
            </a:r>
          </a:p>
          <a:p>
            <a:pPr eaLnBrk="1" hangingPunct="1">
              <a:lnSpc>
                <a:spcPct val="100000"/>
              </a:lnSpc>
              <a:spcBef>
                <a:spcPct val="0"/>
              </a:spcBef>
              <a:spcAft>
                <a:spcPts val="300"/>
              </a:spcAft>
              <a:buClrTx/>
            </a:pPr>
            <a:r>
              <a:rPr lang="en-GB" altLang="en-US" sz="1200" dirty="0">
                <a:latin typeface="Calibri" pitchFamily="34" charset="0"/>
                <a:cs typeface="Calibri" pitchFamily="34" charset="0"/>
              </a:rPr>
              <a:t>Developing </a:t>
            </a:r>
            <a:r>
              <a:rPr lang="en-GB" altLang="en-US" sz="1200" dirty="0" smtClean="0">
                <a:latin typeface="Calibri" pitchFamily="34" charset="0"/>
                <a:cs typeface="Calibri" pitchFamily="34" charset="0"/>
              </a:rPr>
              <a:t>patient safety data pages on NHS Choices </a:t>
            </a:r>
            <a:r>
              <a:rPr lang="en-GB" altLang="en-US" sz="1200" dirty="0">
                <a:latin typeface="Calibri" pitchFamily="34" charset="0"/>
                <a:cs typeface="Calibri" pitchFamily="34" charset="0"/>
              </a:rPr>
              <a:t>Website</a:t>
            </a:r>
          </a:p>
        </p:txBody>
      </p:sp>
      <p:sp>
        <p:nvSpPr>
          <p:cNvPr id="20" name="TextBox 35"/>
          <p:cNvSpPr txBox="1">
            <a:spLocks noChangeArrowheads="1"/>
          </p:cNvSpPr>
          <p:nvPr/>
        </p:nvSpPr>
        <p:spPr bwMode="auto">
          <a:xfrm>
            <a:off x="3095625" y="3411175"/>
            <a:ext cx="27082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1450" indent="-17145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1pPr>
            <a:lvl2pPr marL="742950" indent="-28575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2pPr>
            <a:lvl3pPr marL="1143000" indent="-22860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3pPr>
            <a:lvl4pPr marL="1600200" indent="-22860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4pPr>
            <a:lvl5pPr marL="2057400" indent="-22860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5pPr>
            <a:lvl6pPr marL="25146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6pPr>
            <a:lvl7pPr marL="29718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7pPr>
            <a:lvl8pPr marL="34290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8pPr>
            <a:lvl9pPr marL="38862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9pPr>
          </a:lstStyle>
          <a:p>
            <a:pPr eaLnBrk="1" hangingPunct="1">
              <a:lnSpc>
                <a:spcPct val="100000"/>
              </a:lnSpc>
              <a:spcBef>
                <a:spcPct val="0"/>
              </a:spcBef>
              <a:spcAft>
                <a:spcPts val="300"/>
              </a:spcAft>
              <a:buClrTx/>
            </a:pPr>
            <a:r>
              <a:rPr lang="en-GB" altLang="en-US" sz="1200" dirty="0">
                <a:latin typeface="Calibri" pitchFamily="34" charset="0"/>
                <a:cs typeface="Calibri" pitchFamily="34" charset="0"/>
              </a:rPr>
              <a:t>Establishing the Patient Safety Collaborative programme</a:t>
            </a:r>
          </a:p>
          <a:p>
            <a:pPr eaLnBrk="1" hangingPunct="1">
              <a:lnSpc>
                <a:spcPct val="100000"/>
              </a:lnSpc>
              <a:spcBef>
                <a:spcPct val="0"/>
              </a:spcBef>
              <a:spcAft>
                <a:spcPts val="300"/>
              </a:spcAft>
              <a:buClrTx/>
            </a:pPr>
            <a:r>
              <a:rPr lang="en-GB" altLang="en-US" sz="1200" dirty="0">
                <a:latin typeface="Calibri" pitchFamily="34" charset="0"/>
                <a:cs typeface="Calibri" pitchFamily="34" charset="0"/>
              </a:rPr>
              <a:t>Deliver programme to identify and recognise Patient Safety Fellows</a:t>
            </a:r>
          </a:p>
          <a:p>
            <a:pPr eaLnBrk="1" hangingPunct="1">
              <a:lnSpc>
                <a:spcPct val="100000"/>
              </a:lnSpc>
              <a:spcBef>
                <a:spcPct val="0"/>
              </a:spcBef>
              <a:spcAft>
                <a:spcPts val="300"/>
              </a:spcAft>
              <a:buClrTx/>
            </a:pPr>
            <a:r>
              <a:rPr lang="en-GB" altLang="en-US" sz="1200" dirty="0">
                <a:latin typeface="Calibri" pitchFamily="34" charset="0"/>
                <a:cs typeface="Calibri" pitchFamily="34" charset="0"/>
              </a:rPr>
              <a:t>Further </a:t>
            </a:r>
            <a:r>
              <a:rPr lang="en-GB" altLang="en-US" sz="1200" dirty="0" smtClean="0">
                <a:latin typeface="Calibri" pitchFamily="34" charset="0"/>
                <a:cs typeface="Calibri" pitchFamily="34" charset="0"/>
              </a:rPr>
              <a:t>developing </a:t>
            </a:r>
            <a:r>
              <a:rPr lang="en-GB" altLang="en-US" sz="1200" dirty="0">
                <a:latin typeface="Calibri" pitchFamily="34" charset="0"/>
                <a:cs typeface="Calibri" pitchFamily="34" charset="0"/>
              </a:rPr>
              <a:t>the investigations capability across the </a:t>
            </a:r>
            <a:r>
              <a:rPr lang="en-GB" altLang="en-US" sz="1200" dirty="0" smtClean="0">
                <a:latin typeface="Calibri" pitchFamily="34" charset="0"/>
                <a:cs typeface="Calibri" pitchFamily="34" charset="0"/>
              </a:rPr>
              <a:t>NHS</a:t>
            </a:r>
          </a:p>
          <a:p>
            <a:pPr eaLnBrk="1" hangingPunct="1">
              <a:lnSpc>
                <a:spcPct val="100000"/>
              </a:lnSpc>
              <a:spcBef>
                <a:spcPct val="0"/>
              </a:spcBef>
              <a:spcAft>
                <a:spcPts val="300"/>
              </a:spcAft>
              <a:buClrTx/>
            </a:pPr>
            <a:r>
              <a:rPr lang="en-GB" altLang="en-US" sz="1200" dirty="0" smtClean="0">
                <a:latin typeface="Calibri" pitchFamily="34" charset="0"/>
                <a:cs typeface="Calibri" pitchFamily="34" charset="0"/>
              </a:rPr>
              <a:t>Developing an improvement programme, including change packages,  to tackle key clinical patient safety areas and vulnerable groups</a:t>
            </a:r>
          </a:p>
          <a:p>
            <a:pPr eaLnBrk="1" hangingPunct="1">
              <a:lnSpc>
                <a:spcPct val="100000"/>
              </a:lnSpc>
              <a:spcBef>
                <a:spcPct val="0"/>
              </a:spcBef>
              <a:spcAft>
                <a:spcPts val="300"/>
              </a:spcAft>
              <a:buClrTx/>
            </a:pPr>
            <a:r>
              <a:rPr lang="en-GB" altLang="en-US" sz="1200" dirty="0" smtClean="0">
                <a:latin typeface="Calibri" pitchFamily="34" charset="0"/>
                <a:cs typeface="Calibri" pitchFamily="34" charset="0"/>
              </a:rPr>
              <a:t>Establishing Medication Safety and Medical Device Safety Officer Network across England</a:t>
            </a:r>
            <a:endParaRPr lang="en-GB" altLang="en-US" sz="1200" dirty="0">
              <a:latin typeface="Calibri" pitchFamily="34" charset="0"/>
              <a:cs typeface="Calibri" pitchFamily="34" charset="0"/>
            </a:endParaRPr>
          </a:p>
        </p:txBody>
      </p:sp>
      <p:sp>
        <p:nvSpPr>
          <p:cNvPr id="21" name="TextBox 35"/>
          <p:cNvSpPr txBox="1">
            <a:spLocks noChangeArrowheads="1"/>
          </p:cNvSpPr>
          <p:nvPr/>
        </p:nvSpPr>
        <p:spPr bwMode="auto">
          <a:xfrm>
            <a:off x="5923127" y="3625128"/>
            <a:ext cx="3220873" cy="315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2"/>
          <a:lstStyle>
            <a:lvl1pPr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1pPr>
            <a:lvl2pPr marL="742950" indent="-28575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2pPr>
            <a:lvl3pPr marL="1143000" indent="-22860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3pPr>
            <a:lvl4pPr marL="1600200" indent="-22860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4pPr>
            <a:lvl5pPr marL="2057400" indent="-228600" eaLnBrk="0" hangingPunct="0">
              <a:lnSpc>
                <a:spcPts val="2400"/>
              </a:lnSpc>
              <a:spcBef>
                <a:spcPts val="1200"/>
              </a:spcBef>
              <a:buClr>
                <a:schemeClr val="accent1"/>
              </a:buClr>
              <a:buFont typeface="Arial" charset="0"/>
              <a:buChar char="•"/>
              <a:defRPr sz="2400">
                <a:solidFill>
                  <a:schemeClr val="tx1"/>
                </a:solidFill>
                <a:latin typeface="Arial" charset="0"/>
                <a:cs typeface="Arial" charset="0"/>
              </a:defRPr>
            </a:lvl5pPr>
            <a:lvl6pPr marL="25146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6pPr>
            <a:lvl7pPr marL="29718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7pPr>
            <a:lvl8pPr marL="34290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8pPr>
            <a:lvl9pPr marL="3886200" indent="-228600" eaLnBrk="0" fontAlgn="base" hangingPunct="0">
              <a:lnSpc>
                <a:spcPts val="2400"/>
              </a:lnSpc>
              <a:spcBef>
                <a:spcPts val="1200"/>
              </a:spcBef>
              <a:spcAft>
                <a:spcPct val="0"/>
              </a:spcAft>
              <a:buClr>
                <a:schemeClr val="accent1"/>
              </a:buClr>
              <a:buFont typeface="Arial" charset="0"/>
              <a:buChar char="•"/>
              <a:defRPr sz="2400">
                <a:solidFill>
                  <a:schemeClr val="tx1"/>
                </a:solidFill>
                <a:latin typeface="Arial" charset="0"/>
                <a:cs typeface="Arial" charset="0"/>
              </a:defRPr>
            </a:lvl9pPr>
          </a:lstStyle>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Pressure Ulcers</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Medication &amp; Devices Error</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Failure to Monitor children</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Neonatal admissions</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Anti-Microbial   Resistance Imp</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Mental health</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Learning disabilities </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Deaths and restraint whilst in custody </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Acute Kidney Injury</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Nutrition and Hydration</a:t>
            </a:r>
          </a:p>
          <a:p>
            <a:pPr eaLnBrk="1" hangingPunct="1">
              <a:lnSpc>
                <a:spcPct val="100000"/>
              </a:lnSpc>
              <a:spcBef>
                <a:spcPct val="0"/>
              </a:spcBef>
              <a:spcAft>
                <a:spcPts val="300"/>
              </a:spcAft>
              <a:buClrTx/>
              <a:buFontTx/>
              <a:buNone/>
              <a:tabLst>
                <a:tab pos="180975" algn="l"/>
                <a:tab pos="1616075" algn="l"/>
                <a:tab pos="3678238" algn="l"/>
                <a:tab pos="3859213" algn="l"/>
              </a:tabLst>
              <a:defRPr/>
            </a:pPr>
            <a:endParaRPr lang="en-GB" altLang="en-US" sz="1200" dirty="0" smtClean="0">
              <a:latin typeface="Calibri" pitchFamily="34" charset="0"/>
              <a:cs typeface="Calibri" pitchFamily="34" charset="0"/>
            </a:endParaRP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Primary Care (Increase  GP reporting)</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Discharge</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Falls</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Older People </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Offender Health </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Never Events </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Handover</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Deterioration</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Sepsis</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VTE</a:t>
            </a:r>
          </a:p>
          <a:p>
            <a:pPr eaLnBrk="1" hangingPunct="1">
              <a:lnSpc>
                <a:spcPct val="100000"/>
              </a:lnSpc>
              <a:spcBef>
                <a:spcPct val="0"/>
              </a:spcBef>
              <a:spcAft>
                <a:spcPts val="300"/>
              </a:spcAft>
              <a:buClrTx/>
              <a:buFontTx/>
              <a:buNone/>
              <a:tabLst>
                <a:tab pos="180975" algn="l"/>
                <a:tab pos="1616075" algn="l"/>
                <a:tab pos="3678238" algn="l"/>
                <a:tab pos="3859213" algn="l"/>
              </a:tabLst>
              <a:defRPr/>
            </a:pPr>
            <a:r>
              <a:rPr lang="en-GB" altLang="en-US" sz="1200" dirty="0" smtClean="0">
                <a:latin typeface="Calibri" pitchFamily="34" charset="0"/>
                <a:cs typeface="Calibri" pitchFamily="34" charset="0"/>
              </a:rPr>
              <a:t>HCAI</a:t>
            </a:r>
          </a:p>
        </p:txBody>
      </p:sp>
      <p:sp>
        <p:nvSpPr>
          <p:cNvPr id="22" name="TextBox 9"/>
          <p:cNvSpPr txBox="1">
            <a:spLocks noChangeArrowheads="1"/>
          </p:cNvSpPr>
          <p:nvPr/>
        </p:nvSpPr>
        <p:spPr bwMode="auto">
          <a:xfrm>
            <a:off x="5924550" y="3373075"/>
            <a:ext cx="2716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1450" indent="-171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buFont typeface="Arial" charset="0"/>
              <a:buChar char="•"/>
            </a:pPr>
            <a:r>
              <a:rPr lang="en-GB" altLang="en-US" sz="1200">
                <a:latin typeface="Calibri" pitchFamily="34" charset="0"/>
                <a:cs typeface="Calibri" pitchFamily="34" charset="0"/>
              </a:rPr>
              <a:t>Specific work programmes to address:</a:t>
            </a:r>
          </a:p>
        </p:txBody>
      </p:sp>
      <p:sp>
        <p:nvSpPr>
          <p:cNvPr id="17" name="Title 2"/>
          <p:cNvSpPr txBox="1">
            <a:spLocks/>
          </p:cNvSpPr>
          <p:nvPr/>
        </p:nvSpPr>
        <p:spPr>
          <a:xfrm>
            <a:off x="457201" y="749912"/>
            <a:ext cx="7356815" cy="667725"/>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t>WHY: Patient Safety strategy 2014/15</a:t>
            </a:r>
            <a:endParaRPr lang="en-GB" dirty="0"/>
          </a:p>
        </p:txBody>
      </p:sp>
      <p:sp>
        <p:nvSpPr>
          <p:cNvPr id="3" name="TextBox 2"/>
          <p:cNvSpPr txBox="1"/>
          <p:nvPr/>
        </p:nvSpPr>
        <p:spPr>
          <a:xfrm>
            <a:off x="287078" y="1307805"/>
            <a:ext cx="8527311" cy="1292662"/>
          </a:xfrm>
          <a:prstGeom prst="rect">
            <a:avLst/>
          </a:prstGeom>
          <a:noFill/>
        </p:spPr>
        <p:txBody>
          <a:bodyPr wrap="square" rtlCol="0">
            <a:spAutoFit/>
          </a:bodyPr>
          <a:lstStyle/>
          <a:p>
            <a:pPr algn="ctr">
              <a:lnSpc>
                <a:spcPct val="150000"/>
              </a:lnSpc>
            </a:pPr>
            <a:r>
              <a:rPr lang="en-GB" sz="1600" b="1" dirty="0">
                <a:solidFill>
                  <a:schemeClr val="bg1"/>
                </a:solidFill>
              </a:rPr>
              <a:t>Statutory Responsibilities   </a:t>
            </a:r>
            <a:r>
              <a:rPr lang="en-GB" sz="1600" b="1" dirty="0" smtClean="0">
                <a:solidFill>
                  <a:schemeClr val="bg1"/>
                </a:solidFill>
              </a:rPr>
              <a:t>      </a:t>
            </a:r>
            <a:r>
              <a:rPr lang="en-GB" sz="1600" b="1" dirty="0">
                <a:solidFill>
                  <a:schemeClr val="bg1"/>
                </a:solidFill>
              </a:rPr>
              <a:t>Mandate Objectives   </a:t>
            </a:r>
            <a:r>
              <a:rPr lang="en-GB" sz="1600" b="1" dirty="0" smtClean="0">
                <a:solidFill>
                  <a:schemeClr val="bg1"/>
                </a:solidFill>
              </a:rPr>
              <a:t>       </a:t>
            </a:r>
            <a:r>
              <a:rPr lang="en-GB" sz="1600" b="1" dirty="0">
                <a:solidFill>
                  <a:schemeClr val="bg1"/>
                </a:solidFill>
              </a:rPr>
              <a:t>NHS Outcomes </a:t>
            </a:r>
            <a:r>
              <a:rPr lang="en-GB" sz="1600" b="1" dirty="0" smtClean="0">
                <a:solidFill>
                  <a:schemeClr val="bg1"/>
                </a:solidFill>
              </a:rPr>
              <a:t>Framework</a:t>
            </a:r>
          </a:p>
          <a:p>
            <a:pPr>
              <a:lnSpc>
                <a:spcPct val="150000"/>
              </a:lnSpc>
            </a:pPr>
            <a:r>
              <a:rPr lang="en-GB" sz="1600" b="1" dirty="0" smtClean="0">
                <a:solidFill>
                  <a:schemeClr val="bg1"/>
                </a:solidFill>
              </a:rPr>
              <a:t>   Keogh </a:t>
            </a:r>
            <a:r>
              <a:rPr lang="en-GB" sz="1600" b="1" dirty="0">
                <a:solidFill>
                  <a:schemeClr val="bg1"/>
                </a:solidFill>
              </a:rPr>
              <a:t>Review Ambitions    </a:t>
            </a:r>
            <a:r>
              <a:rPr lang="en-GB" sz="1600" b="1" dirty="0" smtClean="0">
                <a:solidFill>
                  <a:schemeClr val="bg1"/>
                </a:solidFill>
              </a:rPr>
              <a:t>       Francis </a:t>
            </a:r>
            <a:r>
              <a:rPr lang="en-GB" sz="1600" b="1" dirty="0">
                <a:solidFill>
                  <a:schemeClr val="bg1"/>
                </a:solidFill>
              </a:rPr>
              <a:t>Response       </a:t>
            </a:r>
            <a:r>
              <a:rPr lang="en-GB" sz="1600" b="1" dirty="0" smtClean="0">
                <a:solidFill>
                  <a:schemeClr val="bg1"/>
                </a:solidFill>
              </a:rPr>
              <a:t>            Berwick Report    </a:t>
            </a:r>
            <a:endParaRPr lang="en-GB" sz="1600" b="1" dirty="0">
              <a:solidFill>
                <a:schemeClr val="bg1"/>
              </a:solidFill>
            </a:endParaRPr>
          </a:p>
          <a:p>
            <a:pPr>
              <a:lnSpc>
                <a:spcPct val="150000"/>
              </a:lnSpc>
            </a:pPr>
            <a:endParaRPr lang="en-GB" sz="2000" dirty="0"/>
          </a:p>
        </p:txBody>
      </p:sp>
    </p:spTree>
    <p:extLst>
      <p:ext uri="{BB962C8B-B14F-4D97-AF65-F5344CB8AC3E}">
        <p14:creationId xmlns:p14="http://schemas.microsoft.com/office/powerpoint/2010/main" val="33678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1637110"/>
              </p:ext>
            </p:extLst>
          </p:nvPr>
        </p:nvGraphicFramePr>
        <p:xfrm>
          <a:off x="457200" y="1679575"/>
          <a:ext cx="7842250"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t>WHY: systems and culture</a:t>
            </a:r>
            <a:endParaRPr lang="en-GB" dirty="0"/>
          </a:p>
        </p:txBody>
      </p:sp>
    </p:spTree>
    <p:extLst>
      <p:ext uri="{BB962C8B-B14F-4D97-AF65-F5344CB8AC3E}">
        <p14:creationId xmlns:p14="http://schemas.microsoft.com/office/powerpoint/2010/main" val="2144500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WHY: the NRLS today</a:t>
            </a:r>
            <a:endParaRPr lang="en-GB" dirty="0"/>
          </a:p>
        </p:txBody>
      </p:sp>
      <p:pic>
        <p:nvPicPr>
          <p:cNvPr id="4" name="Content Placeholder 3" descr="NRLS slide.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337" y="1339702"/>
            <a:ext cx="8570127" cy="4268502"/>
          </a:xfrm>
          <a:prstGeom prst="rect">
            <a:avLst/>
          </a:prstGeom>
        </p:spPr>
      </p:pic>
    </p:spTree>
    <p:extLst>
      <p:ext uri="{BB962C8B-B14F-4D97-AF65-F5344CB8AC3E}">
        <p14:creationId xmlns:p14="http://schemas.microsoft.com/office/powerpoint/2010/main" val="3897050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WHY: Identified needs</a:t>
            </a:r>
            <a:endParaRPr lang="en-GB" dirty="0"/>
          </a:p>
        </p:txBody>
      </p:sp>
      <p:grpSp>
        <p:nvGrpSpPr>
          <p:cNvPr id="4" name="Group 3"/>
          <p:cNvGrpSpPr/>
          <p:nvPr/>
        </p:nvGrpSpPr>
        <p:grpSpPr>
          <a:xfrm>
            <a:off x="1727879" y="1505057"/>
            <a:ext cx="1287356" cy="518325"/>
            <a:chOff x="7834" y="97420"/>
            <a:chExt cx="1287356" cy="518325"/>
          </a:xfrm>
        </p:grpSpPr>
        <p:sp>
          <p:nvSpPr>
            <p:cNvPr id="147" name="Rounded Rectangle 146"/>
            <p:cNvSpPr/>
            <p:nvPr/>
          </p:nvSpPr>
          <p:spPr>
            <a:xfrm>
              <a:off x="7834" y="97420"/>
              <a:ext cx="1287356" cy="518325"/>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8" name="Rounded Rectangle 4"/>
            <p:cNvSpPr/>
            <p:nvPr/>
          </p:nvSpPr>
          <p:spPr>
            <a:xfrm>
              <a:off x="23015" y="112601"/>
              <a:ext cx="1256994" cy="487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Streamlining</a:t>
              </a:r>
              <a:endParaRPr lang="en-GB" sz="1200" kern="1200" dirty="0">
                <a:latin typeface="Arial" panose="020B0604020202020204" pitchFamily="34" charset="0"/>
                <a:cs typeface="Arial" panose="020B0604020202020204" pitchFamily="34" charset="0"/>
              </a:endParaRPr>
            </a:p>
          </p:txBody>
        </p:sp>
      </p:grpSp>
      <p:grpSp>
        <p:nvGrpSpPr>
          <p:cNvPr id="6" name="Group 5"/>
          <p:cNvGrpSpPr/>
          <p:nvPr/>
        </p:nvGrpSpPr>
        <p:grpSpPr>
          <a:xfrm>
            <a:off x="1727879" y="2154472"/>
            <a:ext cx="1287356" cy="471204"/>
            <a:chOff x="7834" y="746835"/>
            <a:chExt cx="1287356" cy="471204"/>
          </a:xfrm>
        </p:grpSpPr>
        <p:sp>
          <p:nvSpPr>
            <p:cNvPr id="145" name="Rounded Rectangle 144"/>
            <p:cNvSpPr/>
            <p:nvPr/>
          </p:nvSpPr>
          <p:spPr>
            <a:xfrm>
              <a:off x="7834" y="746835"/>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46" name="Rounded Rectangle 6"/>
            <p:cNvSpPr/>
            <p:nvPr/>
          </p:nvSpPr>
          <p:spPr>
            <a:xfrm>
              <a:off x="21635" y="760636"/>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Single system</a:t>
              </a:r>
              <a:endParaRPr lang="en-GB" sz="900" kern="1200" dirty="0">
                <a:latin typeface="Arial" panose="020B0604020202020204" pitchFamily="34" charset="0"/>
                <a:cs typeface="Arial" panose="020B0604020202020204" pitchFamily="34" charset="0"/>
              </a:endParaRPr>
            </a:p>
          </p:txBody>
        </p:sp>
      </p:grpSp>
      <p:grpSp>
        <p:nvGrpSpPr>
          <p:cNvPr id="7" name="Group 6"/>
          <p:cNvGrpSpPr/>
          <p:nvPr/>
        </p:nvGrpSpPr>
        <p:grpSpPr>
          <a:xfrm>
            <a:off x="1727879" y="2738321"/>
            <a:ext cx="1287356" cy="471204"/>
            <a:chOff x="7834" y="1330684"/>
            <a:chExt cx="1287356" cy="471204"/>
          </a:xfrm>
        </p:grpSpPr>
        <p:sp>
          <p:nvSpPr>
            <p:cNvPr id="143" name="Rounded Rectangle 142"/>
            <p:cNvSpPr/>
            <p:nvPr/>
          </p:nvSpPr>
          <p:spPr>
            <a:xfrm>
              <a:off x="7834" y="1330684"/>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44" name="Rounded Rectangle 8"/>
            <p:cNvSpPr/>
            <p:nvPr/>
          </p:nvSpPr>
          <p:spPr>
            <a:xfrm>
              <a:off x="21635" y="1344485"/>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Reduces duplication</a:t>
              </a:r>
              <a:endParaRPr lang="en-GB" sz="900" kern="1200" dirty="0">
                <a:latin typeface="Arial" panose="020B0604020202020204" pitchFamily="34" charset="0"/>
                <a:cs typeface="Arial" panose="020B0604020202020204" pitchFamily="34" charset="0"/>
              </a:endParaRPr>
            </a:p>
          </p:txBody>
        </p:sp>
      </p:grpSp>
      <p:grpSp>
        <p:nvGrpSpPr>
          <p:cNvPr id="8" name="Group 7"/>
          <p:cNvGrpSpPr/>
          <p:nvPr/>
        </p:nvGrpSpPr>
        <p:grpSpPr>
          <a:xfrm>
            <a:off x="1727879" y="3322169"/>
            <a:ext cx="1287356" cy="471204"/>
            <a:chOff x="7834" y="1914532"/>
            <a:chExt cx="1287356" cy="471204"/>
          </a:xfrm>
        </p:grpSpPr>
        <p:sp>
          <p:nvSpPr>
            <p:cNvPr id="141" name="Rounded Rectangle 140"/>
            <p:cNvSpPr/>
            <p:nvPr/>
          </p:nvSpPr>
          <p:spPr>
            <a:xfrm>
              <a:off x="7834" y="1914532"/>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42" name="Rounded Rectangle 10"/>
            <p:cNvSpPr/>
            <p:nvPr/>
          </p:nvSpPr>
          <p:spPr>
            <a:xfrm>
              <a:off x="21635" y="1928333"/>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Interoperable with other systems</a:t>
              </a:r>
              <a:endParaRPr lang="en-GB" sz="900" kern="1200" dirty="0">
                <a:latin typeface="Arial" panose="020B0604020202020204" pitchFamily="34" charset="0"/>
                <a:cs typeface="Arial" panose="020B0604020202020204" pitchFamily="34" charset="0"/>
              </a:endParaRPr>
            </a:p>
          </p:txBody>
        </p:sp>
      </p:grpSp>
      <p:grpSp>
        <p:nvGrpSpPr>
          <p:cNvPr id="9" name="Group 8"/>
          <p:cNvGrpSpPr/>
          <p:nvPr/>
        </p:nvGrpSpPr>
        <p:grpSpPr>
          <a:xfrm>
            <a:off x="1727879" y="3906018"/>
            <a:ext cx="1287356" cy="471204"/>
            <a:chOff x="7834" y="2498381"/>
            <a:chExt cx="1287356" cy="471204"/>
          </a:xfrm>
        </p:grpSpPr>
        <p:sp>
          <p:nvSpPr>
            <p:cNvPr id="139" name="Rounded Rectangle 138"/>
            <p:cNvSpPr/>
            <p:nvPr/>
          </p:nvSpPr>
          <p:spPr>
            <a:xfrm>
              <a:off x="7834" y="2498381"/>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40" name="Rounded Rectangle 12"/>
            <p:cNvSpPr/>
            <p:nvPr/>
          </p:nvSpPr>
          <p:spPr>
            <a:xfrm>
              <a:off x="21635" y="2512182"/>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Provides risk management functionality</a:t>
              </a:r>
            </a:p>
          </p:txBody>
        </p:sp>
      </p:grpSp>
      <p:grpSp>
        <p:nvGrpSpPr>
          <p:cNvPr id="10" name="Group 9"/>
          <p:cNvGrpSpPr/>
          <p:nvPr/>
        </p:nvGrpSpPr>
        <p:grpSpPr>
          <a:xfrm>
            <a:off x="1727879" y="4489866"/>
            <a:ext cx="1287356" cy="471204"/>
            <a:chOff x="7834" y="3082229"/>
            <a:chExt cx="1287356" cy="471204"/>
          </a:xfrm>
        </p:grpSpPr>
        <p:sp>
          <p:nvSpPr>
            <p:cNvPr id="137" name="Rounded Rectangle 136"/>
            <p:cNvSpPr/>
            <p:nvPr/>
          </p:nvSpPr>
          <p:spPr>
            <a:xfrm>
              <a:off x="7834" y="3082229"/>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38" name="Rounded Rectangle 14"/>
            <p:cNvSpPr/>
            <p:nvPr/>
          </p:nvSpPr>
          <p:spPr>
            <a:xfrm>
              <a:off x="21635" y="3096030"/>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Triangulates data from other sources</a:t>
              </a:r>
              <a:endParaRPr lang="en-GB" sz="900" kern="1200" dirty="0">
                <a:latin typeface="Arial" panose="020B0604020202020204" pitchFamily="34" charset="0"/>
                <a:cs typeface="Arial" panose="020B0604020202020204" pitchFamily="34" charset="0"/>
              </a:endParaRPr>
            </a:p>
          </p:txBody>
        </p:sp>
      </p:grpSp>
      <p:grpSp>
        <p:nvGrpSpPr>
          <p:cNvPr id="11" name="Group 10"/>
          <p:cNvGrpSpPr/>
          <p:nvPr/>
        </p:nvGrpSpPr>
        <p:grpSpPr>
          <a:xfrm>
            <a:off x="1727879" y="5073715"/>
            <a:ext cx="1287356" cy="471204"/>
            <a:chOff x="7834" y="3666078"/>
            <a:chExt cx="1287356" cy="471204"/>
          </a:xfrm>
        </p:grpSpPr>
        <p:sp>
          <p:nvSpPr>
            <p:cNvPr id="135" name="Rounded Rectangle 134"/>
            <p:cNvSpPr/>
            <p:nvPr/>
          </p:nvSpPr>
          <p:spPr>
            <a:xfrm>
              <a:off x="7834" y="3666078"/>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36" name="Rounded Rectangle 16"/>
            <p:cNvSpPr/>
            <p:nvPr/>
          </p:nvSpPr>
          <p:spPr>
            <a:xfrm>
              <a:off x="21635" y="3679879"/>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helpful analysis</a:t>
              </a:r>
            </a:p>
          </p:txBody>
        </p:sp>
      </p:grpSp>
      <p:grpSp>
        <p:nvGrpSpPr>
          <p:cNvPr id="12" name="Group 11"/>
          <p:cNvGrpSpPr/>
          <p:nvPr/>
        </p:nvGrpSpPr>
        <p:grpSpPr>
          <a:xfrm>
            <a:off x="1727879" y="5657563"/>
            <a:ext cx="1287356" cy="471204"/>
            <a:chOff x="7834" y="4249926"/>
            <a:chExt cx="1287356" cy="471204"/>
          </a:xfrm>
        </p:grpSpPr>
        <p:sp>
          <p:nvSpPr>
            <p:cNvPr id="133" name="Rounded Rectangle 132"/>
            <p:cNvSpPr/>
            <p:nvPr/>
          </p:nvSpPr>
          <p:spPr>
            <a:xfrm>
              <a:off x="7834" y="4249926"/>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34" name="Rounded Rectangle 18"/>
            <p:cNvSpPr/>
            <p:nvPr/>
          </p:nvSpPr>
          <p:spPr>
            <a:xfrm>
              <a:off x="21635" y="4263727"/>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reporting from all healthcare settings</a:t>
              </a:r>
            </a:p>
          </p:txBody>
        </p:sp>
      </p:grpSp>
      <p:grpSp>
        <p:nvGrpSpPr>
          <p:cNvPr id="21" name="Group 20"/>
          <p:cNvGrpSpPr/>
          <p:nvPr/>
        </p:nvGrpSpPr>
        <p:grpSpPr>
          <a:xfrm>
            <a:off x="4662115" y="1520238"/>
            <a:ext cx="1287356" cy="518325"/>
            <a:chOff x="2943008" y="97420"/>
            <a:chExt cx="1287356" cy="518325"/>
          </a:xfrm>
        </p:grpSpPr>
        <p:sp>
          <p:nvSpPr>
            <p:cNvPr id="115" name="Rounded Rectangle 114"/>
            <p:cNvSpPr/>
            <p:nvPr/>
          </p:nvSpPr>
          <p:spPr>
            <a:xfrm>
              <a:off x="2943008" y="97420"/>
              <a:ext cx="1287356" cy="518325"/>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6" name="Rounded Rectangle 36"/>
            <p:cNvSpPr/>
            <p:nvPr/>
          </p:nvSpPr>
          <p:spPr>
            <a:xfrm>
              <a:off x="2958189" y="112601"/>
              <a:ext cx="1256994" cy="487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User Experience</a:t>
              </a:r>
              <a:endParaRPr lang="en-GB" sz="1200" kern="1200" dirty="0">
                <a:latin typeface="Arial" panose="020B0604020202020204" pitchFamily="34" charset="0"/>
                <a:cs typeface="Arial" panose="020B0604020202020204" pitchFamily="34" charset="0"/>
              </a:endParaRPr>
            </a:p>
          </p:txBody>
        </p:sp>
      </p:grpSp>
      <p:grpSp>
        <p:nvGrpSpPr>
          <p:cNvPr id="22" name="Group 21"/>
          <p:cNvGrpSpPr/>
          <p:nvPr/>
        </p:nvGrpSpPr>
        <p:grpSpPr>
          <a:xfrm>
            <a:off x="4662115" y="2169653"/>
            <a:ext cx="1287356" cy="471204"/>
            <a:chOff x="2943008" y="746835"/>
            <a:chExt cx="1287356" cy="471204"/>
          </a:xfrm>
        </p:grpSpPr>
        <p:sp>
          <p:nvSpPr>
            <p:cNvPr id="113" name="Rounded Rectangle 112"/>
            <p:cNvSpPr/>
            <p:nvPr/>
          </p:nvSpPr>
          <p:spPr>
            <a:xfrm>
              <a:off x="2943008" y="746835"/>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14" name="Rounded Rectangle 38"/>
            <p:cNvSpPr/>
            <p:nvPr/>
          </p:nvSpPr>
          <p:spPr>
            <a:xfrm>
              <a:off x="2956809" y="760636"/>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latin typeface="Arial" panose="020B0604020202020204" pitchFamily="34" charset="0"/>
                  <a:cs typeface="Arial" panose="020B0604020202020204" pitchFamily="34" charset="0"/>
                </a:rPr>
                <a:t>Easier </a:t>
              </a:r>
              <a:r>
                <a:rPr lang="en-GB" sz="900" kern="1200" dirty="0" smtClean="0">
                  <a:latin typeface="Arial" panose="020B0604020202020204" pitchFamily="34" charset="0"/>
                  <a:cs typeface="Arial" panose="020B0604020202020204" pitchFamily="34" charset="0"/>
                </a:rPr>
                <a:t>to use</a:t>
              </a:r>
              <a:endParaRPr lang="en-GB" sz="900" kern="1200" dirty="0">
                <a:latin typeface="Arial" panose="020B0604020202020204" pitchFamily="34" charset="0"/>
                <a:cs typeface="Arial" panose="020B0604020202020204" pitchFamily="34" charset="0"/>
              </a:endParaRPr>
            </a:p>
          </p:txBody>
        </p:sp>
      </p:grpSp>
      <p:grpSp>
        <p:nvGrpSpPr>
          <p:cNvPr id="23" name="Group 22"/>
          <p:cNvGrpSpPr/>
          <p:nvPr/>
        </p:nvGrpSpPr>
        <p:grpSpPr>
          <a:xfrm>
            <a:off x="4662115" y="2753502"/>
            <a:ext cx="1287356" cy="471204"/>
            <a:chOff x="2943008" y="1330684"/>
            <a:chExt cx="1287356" cy="471204"/>
          </a:xfrm>
        </p:grpSpPr>
        <p:sp>
          <p:nvSpPr>
            <p:cNvPr id="111" name="Rounded Rectangle 110"/>
            <p:cNvSpPr/>
            <p:nvPr/>
          </p:nvSpPr>
          <p:spPr>
            <a:xfrm>
              <a:off x="2943008" y="1330684"/>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12" name="Rounded Rectangle 40"/>
            <p:cNvSpPr/>
            <p:nvPr/>
          </p:nvSpPr>
          <p:spPr>
            <a:xfrm>
              <a:off x="2956809" y="1344485"/>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Accessible to patients</a:t>
              </a:r>
              <a:endParaRPr lang="en-GB" sz="900" kern="1200" dirty="0">
                <a:latin typeface="Arial" panose="020B0604020202020204" pitchFamily="34" charset="0"/>
                <a:cs typeface="Arial" panose="020B0604020202020204" pitchFamily="34" charset="0"/>
              </a:endParaRPr>
            </a:p>
          </p:txBody>
        </p:sp>
      </p:grpSp>
      <p:grpSp>
        <p:nvGrpSpPr>
          <p:cNvPr id="24" name="Group 23"/>
          <p:cNvGrpSpPr/>
          <p:nvPr/>
        </p:nvGrpSpPr>
        <p:grpSpPr>
          <a:xfrm>
            <a:off x="4662115" y="3337350"/>
            <a:ext cx="1287356" cy="471204"/>
            <a:chOff x="2943008" y="1914532"/>
            <a:chExt cx="1287356" cy="471204"/>
          </a:xfrm>
        </p:grpSpPr>
        <p:sp>
          <p:nvSpPr>
            <p:cNvPr id="109" name="Rounded Rectangle 108"/>
            <p:cNvSpPr/>
            <p:nvPr/>
          </p:nvSpPr>
          <p:spPr>
            <a:xfrm>
              <a:off x="2943008" y="1914532"/>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10" name="Rounded Rectangle 42"/>
            <p:cNvSpPr/>
            <p:nvPr/>
          </p:nvSpPr>
          <p:spPr>
            <a:xfrm>
              <a:off x="2956809" y="1928333"/>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Produces useful, accessible data</a:t>
              </a:r>
            </a:p>
          </p:txBody>
        </p:sp>
      </p:grpSp>
      <p:grpSp>
        <p:nvGrpSpPr>
          <p:cNvPr id="25" name="Group 24"/>
          <p:cNvGrpSpPr/>
          <p:nvPr/>
        </p:nvGrpSpPr>
        <p:grpSpPr>
          <a:xfrm>
            <a:off x="4662115" y="3921199"/>
            <a:ext cx="1287356" cy="471204"/>
            <a:chOff x="2943008" y="2498381"/>
            <a:chExt cx="1287356" cy="471204"/>
          </a:xfrm>
        </p:grpSpPr>
        <p:sp>
          <p:nvSpPr>
            <p:cNvPr id="107" name="Rounded Rectangle 106"/>
            <p:cNvSpPr/>
            <p:nvPr/>
          </p:nvSpPr>
          <p:spPr>
            <a:xfrm>
              <a:off x="2943008" y="2498381"/>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08" name="Rounded Rectangle 44"/>
            <p:cNvSpPr/>
            <p:nvPr/>
          </p:nvSpPr>
          <p:spPr>
            <a:xfrm>
              <a:off x="2956809" y="2512182"/>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Improves feedback</a:t>
              </a:r>
              <a:endParaRPr lang="en-GB" sz="900" kern="1200" dirty="0">
                <a:latin typeface="Arial" panose="020B0604020202020204" pitchFamily="34" charset="0"/>
                <a:cs typeface="Arial" panose="020B0604020202020204" pitchFamily="34" charset="0"/>
              </a:endParaRPr>
            </a:p>
          </p:txBody>
        </p:sp>
      </p:grpSp>
      <p:grpSp>
        <p:nvGrpSpPr>
          <p:cNvPr id="26" name="Group 25"/>
          <p:cNvGrpSpPr/>
          <p:nvPr/>
        </p:nvGrpSpPr>
        <p:grpSpPr>
          <a:xfrm>
            <a:off x="4662115" y="4505047"/>
            <a:ext cx="1287356" cy="471204"/>
            <a:chOff x="2943008" y="3082229"/>
            <a:chExt cx="1287356" cy="471204"/>
          </a:xfrm>
        </p:grpSpPr>
        <p:sp>
          <p:nvSpPr>
            <p:cNvPr id="105" name="Rounded Rectangle 104"/>
            <p:cNvSpPr/>
            <p:nvPr/>
          </p:nvSpPr>
          <p:spPr>
            <a:xfrm>
              <a:off x="2943008" y="3082229"/>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06" name="Rounded Rectangle 46"/>
            <p:cNvSpPr/>
            <p:nvPr/>
          </p:nvSpPr>
          <p:spPr>
            <a:xfrm>
              <a:off x="2956809" y="3096030"/>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Locally customisable</a:t>
              </a:r>
              <a:endParaRPr lang="en-GB" sz="900" kern="1200" dirty="0">
                <a:latin typeface="Arial" panose="020B0604020202020204" pitchFamily="34" charset="0"/>
                <a:cs typeface="Arial" panose="020B0604020202020204" pitchFamily="34" charset="0"/>
              </a:endParaRPr>
            </a:p>
          </p:txBody>
        </p:sp>
      </p:grpSp>
      <p:grpSp>
        <p:nvGrpSpPr>
          <p:cNvPr id="27" name="Group 26"/>
          <p:cNvGrpSpPr/>
          <p:nvPr/>
        </p:nvGrpSpPr>
        <p:grpSpPr>
          <a:xfrm>
            <a:off x="4662115" y="5088896"/>
            <a:ext cx="1287356" cy="471204"/>
            <a:chOff x="2943008" y="3666078"/>
            <a:chExt cx="1287356" cy="471204"/>
          </a:xfrm>
        </p:grpSpPr>
        <p:sp>
          <p:nvSpPr>
            <p:cNvPr id="103" name="Rounded Rectangle 102"/>
            <p:cNvSpPr/>
            <p:nvPr/>
          </p:nvSpPr>
          <p:spPr>
            <a:xfrm>
              <a:off x="2943008" y="3666078"/>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04" name="Rounded Rectangle 48"/>
            <p:cNvSpPr/>
            <p:nvPr/>
          </p:nvSpPr>
          <p:spPr>
            <a:xfrm>
              <a:off x="2956809" y="3679879"/>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Allows for measurable and narrative reporting</a:t>
              </a:r>
            </a:p>
          </p:txBody>
        </p:sp>
      </p:grpSp>
      <p:grpSp>
        <p:nvGrpSpPr>
          <p:cNvPr id="28" name="Group 27"/>
          <p:cNvGrpSpPr/>
          <p:nvPr/>
        </p:nvGrpSpPr>
        <p:grpSpPr>
          <a:xfrm>
            <a:off x="4662115" y="5672744"/>
            <a:ext cx="1287356" cy="471204"/>
            <a:chOff x="2943008" y="4249926"/>
            <a:chExt cx="1287356" cy="471204"/>
          </a:xfrm>
        </p:grpSpPr>
        <p:sp>
          <p:nvSpPr>
            <p:cNvPr id="101" name="Rounded Rectangle 100"/>
            <p:cNvSpPr/>
            <p:nvPr/>
          </p:nvSpPr>
          <p:spPr>
            <a:xfrm>
              <a:off x="2943008" y="4249926"/>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02" name="Rounded Rectangle 50"/>
            <p:cNvSpPr/>
            <p:nvPr/>
          </p:nvSpPr>
          <p:spPr>
            <a:xfrm>
              <a:off x="2956809" y="4263727"/>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Works with agile/remote working practices</a:t>
              </a:r>
            </a:p>
          </p:txBody>
        </p:sp>
      </p:grpSp>
      <p:grpSp>
        <p:nvGrpSpPr>
          <p:cNvPr id="29" name="Group 28"/>
          <p:cNvGrpSpPr/>
          <p:nvPr/>
        </p:nvGrpSpPr>
        <p:grpSpPr>
          <a:xfrm>
            <a:off x="6129701" y="1520238"/>
            <a:ext cx="1287356" cy="518325"/>
            <a:chOff x="4410594" y="97420"/>
            <a:chExt cx="1287356" cy="518325"/>
          </a:xfrm>
        </p:grpSpPr>
        <p:sp>
          <p:nvSpPr>
            <p:cNvPr id="99" name="Rounded Rectangle 98"/>
            <p:cNvSpPr/>
            <p:nvPr/>
          </p:nvSpPr>
          <p:spPr>
            <a:xfrm>
              <a:off x="4410594" y="97420"/>
              <a:ext cx="1287356" cy="518325"/>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0" name="Rounded Rectangle 52"/>
            <p:cNvSpPr/>
            <p:nvPr/>
          </p:nvSpPr>
          <p:spPr>
            <a:xfrm>
              <a:off x="4425775" y="112601"/>
              <a:ext cx="1256994" cy="487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System Needs</a:t>
              </a:r>
              <a:endParaRPr lang="en-GB" sz="1200" kern="1200" dirty="0">
                <a:latin typeface="Arial" panose="020B0604020202020204" pitchFamily="34" charset="0"/>
                <a:cs typeface="Arial" panose="020B0604020202020204" pitchFamily="34" charset="0"/>
              </a:endParaRPr>
            </a:p>
          </p:txBody>
        </p:sp>
      </p:grpSp>
      <p:grpSp>
        <p:nvGrpSpPr>
          <p:cNvPr id="30" name="Group 29"/>
          <p:cNvGrpSpPr/>
          <p:nvPr/>
        </p:nvGrpSpPr>
        <p:grpSpPr>
          <a:xfrm>
            <a:off x="6129701" y="2169653"/>
            <a:ext cx="1287356" cy="471204"/>
            <a:chOff x="4410594" y="746835"/>
            <a:chExt cx="1287356" cy="471204"/>
          </a:xfrm>
        </p:grpSpPr>
        <p:sp>
          <p:nvSpPr>
            <p:cNvPr id="97" name="Rounded Rectangle 96"/>
            <p:cNvSpPr/>
            <p:nvPr/>
          </p:nvSpPr>
          <p:spPr>
            <a:xfrm>
              <a:off x="4410594" y="746835"/>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8" name="Rounded Rectangle 54"/>
            <p:cNvSpPr/>
            <p:nvPr/>
          </p:nvSpPr>
          <p:spPr>
            <a:xfrm>
              <a:off x="4424395" y="760636"/>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latin typeface="Arial" panose="020B0604020202020204" pitchFamily="34" charset="0"/>
                  <a:cs typeface="Arial" panose="020B0604020202020204" pitchFamily="34" charset="0"/>
                </a:rPr>
                <a:t>Meets </a:t>
              </a:r>
              <a:r>
                <a:rPr lang="en-GB" sz="900" kern="1200" dirty="0" smtClean="0">
                  <a:latin typeface="Arial" panose="020B0604020202020204" pitchFamily="34" charset="0"/>
                  <a:cs typeface="Arial" panose="020B0604020202020204" pitchFamily="34" charset="0"/>
                </a:rPr>
                <a:t>statutory requirement</a:t>
              </a:r>
              <a:endParaRPr lang="en-GB" sz="900" kern="1200" dirty="0">
                <a:latin typeface="Arial" panose="020B0604020202020204" pitchFamily="34" charset="0"/>
                <a:cs typeface="Arial" panose="020B0604020202020204" pitchFamily="34" charset="0"/>
              </a:endParaRPr>
            </a:p>
          </p:txBody>
        </p:sp>
      </p:grpSp>
      <p:grpSp>
        <p:nvGrpSpPr>
          <p:cNvPr id="31" name="Group 30"/>
          <p:cNvGrpSpPr/>
          <p:nvPr/>
        </p:nvGrpSpPr>
        <p:grpSpPr>
          <a:xfrm>
            <a:off x="6129701" y="2753502"/>
            <a:ext cx="1287356" cy="471204"/>
            <a:chOff x="4410594" y="1330684"/>
            <a:chExt cx="1287356" cy="471204"/>
          </a:xfrm>
        </p:grpSpPr>
        <p:sp>
          <p:nvSpPr>
            <p:cNvPr id="95" name="Rounded Rectangle 94"/>
            <p:cNvSpPr/>
            <p:nvPr/>
          </p:nvSpPr>
          <p:spPr>
            <a:xfrm>
              <a:off x="4410594" y="1330684"/>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6" name="Rounded Rectangle 56"/>
            <p:cNvSpPr/>
            <p:nvPr/>
          </p:nvSpPr>
          <p:spPr>
            <a:xfrm>
              <a:off x="4424395" y="1344485"/>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transparency</a:t>
              </a:r>
              <a:endParaRPr lang="en-GB" sz="900" kern="1200" dirty="0">
                <a:latin typeface="Arial" panose="020B0604020202020204" pitchFamily="34" charset="0"/>
                <a:cs typeface="Arial" panose="020B0604020202020204" pitchFamily="34" charset="0"/>
              </a:endParaRPr>
            </a:p>
          </p:txBody>
        </p:sp>
      </p:grpSp>
      <p:grpSp>
        <p:nvGrpSpPr>
          <p:cNvPr id="32" name="Group 31"/>
          <p:cNvGrpSpPr/>
          <p:nvPr/>
        </p:nvGrpSpPr>
        <p:grpSpPr>
          <a:xfrm>
            <a:off x="6129701" y="3337350"/>
            <a:ext cx="1287356" cy="471204"/>
            <a:chOff x="4410594" y="1914532"/>
            <a:chExt cx="1287356" cy="471204"/>
          </a:xfrm>
        </p:grpSpPr>
        <p:sp>
          <p:nvSpPr>
            <p:cNvPr id="93" name="Rounded Rectangle 92"/>
            <p:cNvSpPr/>
            <p:nvPr/>
          </p:nvSpPr>
          <p:spPr>
            <a:xfrm>
              <a:off x="4410594" y="1914532"/>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4" name="Rounded Rectangle 58"/>
            <p:cNvSpPr/>
            <p:nvPr/>
          </p:nvSpPr>
          <p:spPr>
            <a:xfrm>
              <a:off x="4424395" y="1928333"/>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functions of other healthcare bodies</a:t>
              </a:r>
            </a:p>
          </p:txBody>
        </p:sp>
      </p:grpSp>
      <p:grpSp>
        <p:nvGrpSpPr>
          <p:cNvPr id="33" name="Group 32"/>
          <p:cNvGrpSpPr/>
          <p:nvPr/>
        </p:nvGrpSpPr>
        <p:grpSpPr>
          <a:xfrm>
            <a:off x="6129701" y="3921199"/>
            <a:ext cx="1287356" cy="471204"/>
            <a:chOff x="4410594" y="2498381"/>
            <a:chExt cx="1287356" cy="471204"/>
          </a:xfrm>
        </p:grpSpPr>
        <p:sp>
          <p:nvSpPr>
            <p:cNvPr id="91" name="Rounded Rectangle 90"/>
            <p:cNvSpPr/>
            <p:nvPr/>
          </p:nvSpPr>
          <p:spPr>
            <a:xfrm>
              <a:off x="4410594" y="2498381"/>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2" name="Rounded Rectangle 60"/>
            <p:cNvSpPr/>
            <p:nvPr/>
          </p:nvSpPr>
          <p:spPr>
            <a:xfrm>
              <a:off x="4424395" y="2512182"/>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Fits current NHS delivery models</a:t>
              </a:r>
            </a:p>
          </p:txBody>
        </p:sp>
      </p:grpSp>
      <p:grpSp>
        <p:nvGrpSpPr>
          <p:cNvPr id="34" name="Group 33"/>
          <p:cNvGrpSpPr/>
          <p:nvPr/>
        </p:nvGrpSpPr>
        <p:grpSpPr>
          <a:xfrm>
            <a:off x="6129701" y="4505047"/>
            <a:ext cx="1287356" cy="471204"/>
            <a:chOff x="4410594" y="3082229"/>
            <a:chExt cx="1287356" cy="471204"/>
          </a:xfrm>
        </p:grpSpPr>
        <p:sp>
          <p:nvSpPr>
            <p:cNvPr id="89" name="Rounded Rectangle 88"/>
            <p:cNvSpPr/>
            <p:nvPr/>
          </p:nvSpPr>
          <p:spPr>
            <a:xfrm>
              <a:off x="4410594" y="3082229"/>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0" name="Rounded Rectangle 62"/>
            <p:cNvSpPr/>
            <p:nvPr/>
          </p:nvSpPr>
          <p:spPr>
            <a:xfrm>
              <a:off x="4424395" y="3096030"/>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Secure, safe, robust</a:t>
              </a:r>
            </a:p>
          </p:txBody>
        </p:sp>
      </p:grpSp>
      <p:grpSp>
        <p:nvGrpSpPr>
          <p:cNvPr id="35" name="Group 34"/>
          <p:cNvGrpSpPr/>
          <p:nvPr/>
        </p:nvGrpSpPr>
        <p:grpSpPr>
          <a:xfrm>
            <a:off x="6129701" y="5088896"/>
            <a:ext cx="1287356" cy="471204"/>
            <a:chOff x="4410594" y="3666078"/>
            <a:chExt cx="1287356" cy="471204"/>
          </a:xfrm>
        </p:grpSpPr>
        <p:sp>
          <p:nvSpPr>
            <p:cNvPr id="87" name="Rounded Rectangle 86"/>
            <p:cNvSpPr/>
            <p:nvPr/>
          </p:nvSpPr>
          <p:spPr>
            <a:xfrm>
              <a:off x="4410594" y="3666078"/>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88" name="Rounded Rectangle 64"/>
            <p:cNvSpPr/>
            <p:nvPr/>
          </p:nvSpPr>
          <p:spPr>
            <a:xfrm>
              <a:off x="4424395" y="3679879"/>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Offers VFM</a:t>
              </a:r>
            </a:p>
          </p:txBody>
        </p:sp>
      </p:grpSp>
      <p:grpSp>
        <p:nvGrpSpPr>
          <p:cNvPr id="36" name="Group 35"/>
          <p:cNvGrpSpPr/>
          <p:nvPr/>
        </p:nvGrpSpPr>
        <p:grpSpPr>
          <a:xfrm>
            <a:off x="6129701" y="5672744"/>
            <a:ext cx="1287356" cy="471204"/>
            <a:chOff x="4410594" y="4249926"/>
            <a:chExt cx="1287356" cy="471204"/>
          </a:xfrm>
        </p:grpSpPr>
        <p:sp>
          <p:nvSpPr>
            <p:cNvPr id="85" name="Rounded Rectangle 84"/>
            <p:cNvSpPr/>
            <p:nvPr/>
          </p:nvSpPr>
          <p:spPr>
            <a:xfrm>
              <a:off x="4410594" y="4249926"/>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86" name="Rounded Rectangle 66"/>
            <p:cNvSpPr/>
            <p:nvPr/>
          </p:nvSpPr>
          <p:spPr>
            <a:xfrm>
              <a:off x="4424395" y="4263727"/>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Future-proof</a:t>
              </a:r>
            </a:p>
          </p:txBody>
        </p:sp>
      </p:grpSp>
      <p:grpSp>
        <p:nvGrpSpPr>
          <p:cNvPr id="45" name="Group 44"/>
          <p:cNvGrpSpPr/>
          <p:nvPr/>
        </p:nvGrpSpPr>
        <p:grpSpPr>
          <a:xfrm>
            <a:off x="7597289" y="1505057"/>
            <a:ext cx="1287356" cy="518325"/>
            <a:chOff x="7345768" y="97420"/>
            <a:chExt cx="1287356" cy="518325"/>
          </a:xfrm>
        </p:grpSpPr>
        <p:sp>
          <p:nvSpPr>
            <p:cNvPr id="67" name="Rounded Rectangle 66"/>
            <p:cNvSpPr/>
            <p:nvPr/>
          </p:nvSpPr>
          <p:spPr>
            <a:xfrm>
              <a:off x="7345768" y="97420"/>
              <a:ext cx="1287356" cy="518325"/>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8" name="Rounded Rectangle 84"/>
            <p:cNvSpPr/>
            <p:nvPr/>
          </p:nvSpPr>
          <p:spPr>
            <a:xfrm>
              <a:off x="7360949" y="112601"/>
              <a:ext cx="1256994" cy="487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Other</a:t>
              </a:r>
            </a:p>
          </p:txBody>
        </p:sp>
      </p:grpSp>
      <p:grpSp>
        <p:nvGrpSpPr>
          <p:cNvPr id="46" name="Group 45"/>
          <p:cNvGrpSpPr/>
          <p:nvPr/>
        </p:nvGrpSpPr>
        <p:grpSpPr>
          <a:xfrm>
            <a:off x="7597289" y="2154472"/>
            <a:ext cx="1287356" cy="471204"/>
            <a:chOff x="7345768" y="746835"/>
            <a:chExt cx="1287356" cy="471204"/>
          </a:xfrm>
        </p:grpSpPr>
        <p:sp>
          <p:nvSpPr>
            <p:cNvPr id="65" name="Rounded Rectangle 64"/>
            <p:cNvSpPr/>
            <p:nvPr/>
          </p:nvSpPr>
          <p:spPr>
            <a:xfrm>
              <a:off x="7345768" y="746835"/>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6" name="Rounded Rectangle 86"/>
            <p:cNvSpPr/>
            <p:nvPr/>
          </p:nvSpPr>
          <p:spPr>
            <a:xfrm>
              <a:off x="7359569" y="760636"/>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Builds on international best practice</a:t>
              </a:r>
              <a:endParaRPr lang="en-GB" sz="900" kern="1200" dirty="0">
                <a:latin typeface="Arial" panose="020B0604020202020204" pitchFamily="34" charset="0"/>
                <a:cs typeface="Arial" panose="020B0604020202020204" pitchFamily="34" charset="0"/>
              </a:endParaRPr>
            </a:p>
          </p:txBody>
        </p:sp>
      </p:grpSp>
      <p:grpSp>
        <p:nvGrpSpPr>
          <p:cNvPr id="47" name="Group 46"/>
          <p:cNvGrpSpPr/>
          <p:nvPr/>
        </p:nvGrpSpPr>
        <p:grpSpPr>
          <a:xfrm>
            <a:off x="7597289" y="2738321"/>
            <a:ext cx="1287356" cy="471204"/>
            <a:chOff x="7345768" y="1330684"/>
            <a:chExt cx="1287356" cy="471204"/>
          </a:xfrm>
        </p:grpSpPr>
        <p:sp>
          <p:nvSpPr>
            <p:cNvPr id="63" name="Rounded Rectangle 62"/>
            <p:cNvSpPr/>
            <p:nvPr/>
          </p:nvSpPr>
          <p:spPr>
            <a:xfrm>
              <a:off x="7345768" y="1330684"/>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4" name="Rounded Rectangle 88"/>
            <p:cNvSpPr/>
            <p:nvPr/>
          </p:nvSpPr>
          <p:spPr>
            <a:xfrm>
              <a:off x="7359569" y="1344485"/>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specialty-specific learning</a:t>
              </a:r>
            </a:p>
          </p:txBody>
        </p:sp>
      </p:grpSp>
      <p:grpSp>
        <p:nvGrpSpPr>
          <p:cNvPr id="48" name="Group 47"/>
          <p:cNvGrpSpPr/>
          <p:nvPr/>
        </p:nvGrpSpPr>
        <p:grpSpPr>
          <a:xfrm>
            <a:off x="7582108" y="4502018"/>
            <a:ext cx="1287356" cy="471204"/>
            <a:chOff x="7345768" y="1914532"/>
            <a:chExt cx="1287356" cy="471204"/>
          </a:xfrm>
        </p:grpSpPr>
        <p:sp>
          <p:nvSpPr>
            <p:cNvPr id="61" name="Rounded Rectangle 60"/>
            <p:cNvSpPr/>
            <p:nvPr/>
          </p:nvSpPr>
          <p:spPr>
            <a:xfrm>
              <a:off x="7345768" y="1914532"/>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2" name="Rounded Rectangle 90"/>
            <p:cNvSpPr/>
            <p:nvPr/>
          </p:nvSpPr>
          <p:spPr>
            <a:xfrm>
              <a:off x="7359569" y="1928333"/>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Works on modern conceptualisations of harm</a:t>
              </a:r>
            </a:p>
          </p:txBody>
        </p:sp>
      </p:grpSp>
      <p:grpSp>
        <p:nvGrpSpPr>
          <p:cNvPr id="49" name="Group 48"/>
          <p:cNvGrpSpPr/>
          <p:nvPr/>
        </p:nvGrpSpPr>
        <p:grpSpPr>
          <a:xfrm>
            <a:off x="7582108" y="5085867"/>
            <a:ext cx="1287356" cy="471204"/>
            <a:chOff x="7345768" y="2498381"/>
            <a:chExt cx="1287356" cy="471204"/>
          </a:xfrm>
        </p:grpSpPr>
        <p:sp>
          <p:nvSpPr>
            <p:cNvPr id="59" name="Rounded Rectangle 58"/>
            <p:cNvSpPr/>
            <p:nvPr/>
          </p:nvSpPr>
          <p:spPr>
            <a:xfrm>
              <a:off x="7345768" y="2498381"/>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0" name="Rounded Rectangle 92"/>
            <p:cNvSpPr/>
            <p:nvPr/>
          </p:nvSpPr>
          <p:spPr>
            <a:xfrm>
              <a:off x="7359569" y="2512182"/>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Flexible</a:t>
              </a:r>
            </a:p>
          </p:txBody>
        </p:sp>
      </p:grpSp>
      <p:grpSp>
        <p:nvGrpSpPr>
          <p:cNvPr id="50" name="Group 49"/>
          <p:cNvGrpSpPr/>
          <p:nvPr/>
        </p:nvGrpSpPr>
        <p:grpSpPr>
          <a:xfrm>
            <a:off x="7582108" y="3335970"/>
            <a:ext cx="1287356" cy="471204"/>
            <a:chOff x="7345768" y="3082229"/>
            <a:chExt cx="1287356" cy="471204"/>
          </a:xfrm>
        </p:grpSpPr>
        <p:sp>
          <p:nvSpPr>
            <p:cNvPr id="57" name="Rounded Rectangle 56"/>
            <p:cNvSpPr/>
            <p:nvPr/>
          </p:nvSpPr>
          <p:spPr>
            <a:xfrm>
              <a:off x="7345768" y="3082229"/>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58" name="Rounded Rectangle 94"/>
            <p:cNvSpPr/>
            <p:nvPr/>
          </p:nvSpPr>
          <p:spPr>
            <a:xfrm>
              <a:off x="7359569" y="3096030"/>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local learning</a:t>
              </a:r>
            </a:p>
          </p:txBody>
        </p:sp>
      </p:grpSp>
      <p:grpSp>
        <p:nvGrpSpPr>
          <p:cNvPr id="51" name="Group 50"/>
          <p:cNvGrpSpPr/>
          <p:nvPr/>
        </p:nvGrpSpPr>
        <p:grpSpPr>
          <a:xfrm>
            <a:off x="7582108" y="3930452"/>
            <a:ext cx="1287356" cy="471204"/>
            <a:chOff x="7345768" y="3666078"/>
            <a:chExt cx="1287356" cy="471204"/>
          </a:xfrm>
        </p:grpSpPr>
        <p:sp>
          <p:nvSpPr>
            <p:cNvPr id="55" name="Rounded Rectangle 54"/>
            <p:cNvSpPr/>
            <p:nvPr/>
          </p:nvSpPr>
          <p:spPr>
            <a:xfrm>
              <a:off x="7345768" y="3666078"/>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56" name="Rounded Rectangle 96"/>
            <p:cNvSpPr/>
            <p:nvPr/>
          </p:nvSpPr>
          <p:spPr>
            <a:xfrm>
              <a:off x="7359569" y="3679879"/>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national learning</a:t>
              </a:r>
            </a:p>
          </p:txBody>
        </p:sp>
      </p:grpSp>
      <p:grpSp>
        <p:nvGrpSpPr>
          <p:cNvPr id="52" name="Group 51"/>
          <p:cNvGrpSpPr/>
          <p:nvPr/>
        </p:nvGrpSpPr>
        <p:grpSpPr>
          <a:xfrm>
            <a:off x="7597289" y="5668196"/>
            <a:ext cx="1287356" cy="471204"/>
            <a:chOff x="7345768" y="4249926"/>
            <a:chExt cx="1287356" cy="471204"/>
          </a:xfrm>
        </p:grpSpPr>
        <p:sp>
          <p:nvSpPr>
            <p:cNvPr id="53" name="Rounded Rectangle 52"/>
            <p:cNvSpPr/>
            <p:nvPr/>
          </p:nvSpPr>
          <p:spPr>
            <a:xfrm>
              <a:off x="7345768" y="4249926"/>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54" name="Rounded Rectangle 98"/>
            <p:cNvSpPr/>
            <p:nvPr/>
          </p:nvSpPr>
          <p:spPr>
            <a:xfrm>
              <a:off x="7359569" y="4263727"/>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Utilises cutting-edge technologies</a:t>
              </a:r>
            </a:p>
          </p:txBody>
        </p:sp>
      </p:grpSp>
      <p:grpSp>
        <p:nvGrpSpPr>
          <p:cNvPr id="149" name="Group 148"/>
          <p:cNvGrpSpPr/>
          <p:nvPr/>
        </p:nvGrpSpPr>
        <p:grpSpPr>
          <a:xfrm>
            <a:off x="249182" y="1505057"/>
            <a:ext cx="1287356" cy="518325"/>
            <a:chOff x="1475421" y="97420"/>
            <a:chExt cx="1287356" cy="518325"/>
          </a:xfrm>
        </p:grpSpPr>
        <p:sp>
          <p:nvSpPr>
            <p:cNvPr id="150" name="Rounded Rectangle 149"/>
            <p:cNvSpPr/>
            <p:nvPr/>
          </p:nvSpPr>
          <p:spPr>
            <a:xfrm>
              <a:off x="1475421" y="97420"/>
              <a:ext cx="1287356" cy="518325"/>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1" name="Rounded Rectangle 20"/>
            <p:cNvSpPr/>
            <p:nvPr/>
          </p:nvSpPr>
          <p:spPr>
            <a:xfrm>
              <a:off x="1490602" y="112601"/>
              <a:ext cx="1256994" cy="487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Quality</a:t>
              </a:r>
              <a:endParaRPr lang="en-GB" sz="1200" kern="1200" dirty="0">
                <a:latin typeface="Arial" panose="020B0604020202020204" pitchFamily="34" charset="0"/>
                <a:cs typeface="Arial" panose="020B0604020202020204" pitchFamily="34" charset="0"/>
              </a:endParaRPr>
            </a:p>
          </p:txBody>
        </p:sp>
      </p:grpSp>
      <p:grpSp>
        <p:nvGrpSpPr>
          <p:cNvPr id="152" name="Group 151"/>
          <p:cNvGrpSpPr/>
          <p:nvPr/>
        </p:nvGrpSpPr>
        <p:grpSpPr>
          <a:xfrm>
            <a:off x="249182" y="2154472"/>
            <a:ext cx="1287356" cy="471204"/>
            <a:chOff x="1475421" y="746835"/>
            <a:chExt cx="1287356" cy="471204"/>
          </a:xfrm>
        </p:grpSpPr>
        <p:sp>
          <p:nvSpPr>
            <p:cNvPr id="153" name="Rounded Rectangle 152"/>
            <p:cNvSpPr/>
            <p:nvPr/>
          </p:nvSpPr>
          <p:spPr>
            <a:xfrm>
              <a:off x="1475421" y="746835"/>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54" name="Rounded Rectangle 22"/>
            <p:cNvSpPr/>
            <p:nvPr/>
          </p:nvSpPr>
          <p:spPr>
            <a:xfrm>
              <a:off x="1489222" y="760636"/>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latin typeface="Arial" panose="020B0604020202020204" pitchFamily="34" charset="0"/>
                  <a:cs typeface="Arial" panose="020B0604020202020204" pitchFamily="34" charset="0"/>
                </a:rPr>
                <a:t>Focuses </a:t>
              </a:r>
              <a:r>
                <a:rPr lang="en-GB" sz="900" kern="1200" dirty="0" smtClean="0">
                  <a:latin typeface="Arial" panose="020B0604020202020204" pitchFamily="34" charset="0"/>
                  <a:cs typeface="Arial" panose="020B0604020202020204" pitchFamily="34" charset="0"/>
                </a:rPr>
                <a:t>on learning</a:t>
              </a:r>
              <a:endParaRPr lang="en-GB" sz="900" kern="1200" dirty="0">
                <a:latin typeface="Arial" panose="020B0604020202020204" pitchFamily="34" charset="0"/>
                <a:cs typeface="Arial" panose="020B0604020202020204" pitchFamily="34" charset="0"/>
              </a:endParaRPr>
            </a:p>
          </p:txBody>
        </p:sp>
      </p:grpSp>
      <p:grpSp>
        <p:nvGrpSpPr>
          <p:cNvPr id="155" name="Group 154"/>
          <p:cNvGrpSpPr/>
          <p:nvPr/>
        </p:nvGrpSpPr>
        <p:grpSpPr>
          <a:xfrm>
            <a:off x="249182" y="2738321"/>
            <a:ext cx="1287356" cy="471204"/>
            <a:chOff x="1475421" y="1330684"/>
            <a:chExt cx="1287356" cy="471204"/>
          </a:xfrm>
        </p:grpSpPr>
        <p:sp>
          <p:nvSpPr>
            <p:cNvPr id="156" name="Rounded Rectangle 155"/>
            <p:cNvSpPr/>
            <p:nvPr/>
          </p:nvSpPr>
          <p:spPr>
            <a:xfrm>
              <a:off x="1475421" y="1330684"/>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57" name="Rounded Rectangle 24"/>
            <p:cNvSpPr/>
            <p:nvPr/>
          </p:nvSpPr>
          <p:spPr>
            <a:xfrm>
              <a:off x="1489222" y="1344485"/>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Facilitates improvement</a:t>
              </a:r>
            </a:p>
          </p:txBody>
        </p:sp>
      </p:grpSp>
      <p:grpSp>
        <p:nvGrpSpPr>
          <p:cNvPr id="158" name="Group 157"/>
          <p:cNvGrpSpPr/>
          <p:nvPr/>
        </p:nvGrpSpPr>
        <p:grpSpPr>
          <a:xfrm>
            <a:off x="249182" y="3322169"/>
            <a:ext cx="1287356" cy="471204"/>
            <a:chOff x="1475421" y="1914532"/>
            <a:chExt cx="1287356" cy="471204"/>
          </a:xfrm>
        </p:grpSpPr>
        <p:sp>
          <p:nvSpPr>
            <p:cNvPr id="159" name="Rounded Rectangle 158"/>
            <p:cNvSpPr/>
            <p:nvPr/>
          </p:nvSpPr>
          <p:spPr>
            <a:xfrm>
              <a:off x="1475421" y="1914532"/>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60" name="Rounded Rectangle 26"/>
            <p:cNvSpPr/>
            <p:nvPr/>
          </p:nvSpPr>
          <p:spPr>
            <a:xfrm>
              <a:off x="1489222" y="1928333"/>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standardisation</a:t>
              </a:r>
              <a:endParaRPr lang="en-GB" sz="900" kern="1200" dirty="0">
                <a:latin typeface="Arial" panose="020B0604020202020204" pitchFamily="34" charset="0"/>
                <a:cs typeface="Arial" panose="020B0604020202020204" pitchFamily="34" charset="0"/>
              </a:endParaRPr>
            </a:p>
          </p:txBody>
        </p:sp>
      </p:grpSp>
      <p:grpSp>
        <p:nvGrpSpPr>
          <p:cNvPr id="161" name="Group 160"/>
          <p:cNvGrpSpPr/>
          <p:nvPr/>
        </p:nvGrpSpPr>
        <p:grpSpPr>
          <a:xfrm>
            <a:off x="249182" y="3906018"/>
            <a:ext cx="1287356" cy="471204"/>
            <a:chOff x="1475421" y="2498381"/>
            <a:chExt cx="1287356" cy="471204"/>
          </a:xfrm>
        </p:grpSpPr>
        <p:sp>
          <p:nvSpPr>
            <p:cNvPr id="162" name="Rounded Rectangle 161"/>
            <p:cNvSpPr/>
            <p:nvPr/>
          </p:nvSpPr>
          <p:spPr>
            <a:xfrm>
              <a:off x="1475421" y="2498381"/>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63" name="Rounded Rectangle 28"/>
            <p:cNvSpPr/>
            <p:nvPr/>
          </p:nvSpPr>
          <p:spPr>
            <a:xfrm>
              <a:off x="1489222" y="2512182"/>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Improves data quality</a:t>
              </a:r>
              <a:endParaRPr lang="en-GB" sz="900" kern="1200" dirty="0">
                <a:latin typeface="Arial" panose="020B0604020202020204" pitchFamily="34" charset="0"/>
                <a:cs typeface="Arial" panose="020B0604020202020204" pitchFamily="34" charset="0"/>
              </a:endParaRPr>
            </a:p>
          </p:txBody>
        </p:sp>
      </p:grpSp>
      <p:grpSp>
        <p:nvGrpSpPr>
          <p:cNvPr id="164" name="Group 163"/>
          <p:cNvGrpSpPr/>
          <p:nvPr/>
        </p:nvGrpSpPr>
        <p:grpSpPr>
          <a:xfrm>
            <a:off x="249182" y="4489866"/>
            <a:ext cx="1287356" cy="471204"/>
            <a:chOff x="1475421" y="3082229"/>
            <a:chExt cx="1287356" cy="471204"/>
          </a:xfrm>
        </p:grpSpPr>
        <p:sp>
          <p:nvSpPr>
            <p:cNvPr id="165" name="Rounded Rectangle 164"/>
            <p:cNvSpPr/>
            <p:nvPr/>
          </p:nvSpPr>
          <p:spPr>
            <a:xfrm>
              <a:off x="1475421" y="3082229"/>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66" name="Rounded Rectangle 30"/>
            <p:cNvSpPr/>
            <p:nvPr/>
          </p:nvSpPr>
          <p:spPr>
            <a:xfrm>
              <a:off x="1489222" y="3096030"/>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identification of and reduction in inequalities</a:t>
              </a:r>
              <a:endParaRPr lang="en-GB" sz="900" kern="1200" dirty="0">
                <a:latin typeface="Arial" panose="020B0604020202020204" pitchFamily="34" charset="0"/>
                <a:cs typeface="Arial" panose="020B0604020202020204" pitchFamily="34" charset="0"/>
              </a:endParaRPr>
            </a:p>
          </p:txBody>
        </p:sp>
      </p:grpSp>
      <p:grpSp>
        <p:nvGrpSpPr>
          <p:cNvPr id="167" name="Group 166"/>
          <p:cNvGrpSpPr/>
          <p:nvPr/>
        </p:nvGrpSpPr>
        <p:grpSpPr>
          <a:xfrm>
            <a:off x="249182" y="5073715"/>
            <a:ext cx="1287356" cy="471204"/>
            <a:chOff x="1475421" y="3666078"/>
            <a:chExt cx="1287356" cy="471204"/>
          </a:xfrm>
        </p:grpSpPr>
        <p:sp>
          <p:nvSpPr>
            <p:cNvPr id="168" name="Rounded Rectangle 167"/>
            <p:cNvSpPr/>
            <p:nvPr/>
          </p:nvSpPr>
          <p:spPr>
            <a:xfrm>
              <a:off x="1475421" y="3666078"/>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69" name="Rounded Rectangle 32"/>
            <p:cNvSpPr/>
            <p:nvPr/>
          </p:nvSpPr>
          <p:spPr>
            <a:xfrm>
              <a:off x="1489222" y="3679879"/>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better analysis and review</a:t>
              </a:r>
            </a:p>
          </p:txBody>
        </p:sp>
      </p:grpSp>
      <p:grpSp>
        <p:nvGrpSpPr>
          <p:cNvPr id="170" name="Group 169"/>
          <p:cNvGrpSpPr/>
          <p:nvPr/>
        </p:nvGrpSpPr>
        <p:grpSpPr>
          <a:xfrm>
            <a:off x="249182" y="5657563"/>
            <a:ext cx="1287356" cy="471204"/>
            <a:chOff x="1475421" y="4249926"/>
            <a:chExt cx="1287356" cy="471204"/>
          </a:xfrm>
        </p:grpSpPr>
        <p:sp>
          <p:nvSpPr>
            <p:cNvPr id="171" name="Rounded Rectangle 170"/>
            <p:cNvSpPr/>
            <p:nvPr/>
          </p:nvSpPr>
          <p:spPr>
            <a:xfrm>
              <a:off x="1475421" y="4249926"/>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72" name="Rounded Rectangle 34"/>
            <p:cNvSpPr/>
            <p:nvPr/>
          </p:nvSpPr>
          <p:spPr>
            <a:xfrm>
              <a:off x="1489222" y="4263727"/>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Surveillance function</a:t>
              </a:r>
            </a:p>
          </p:txBody>
        </p:sp>
      </p:grpSp>
      <p:grpSp>
        <p:nvGrpSpPr>
          <p:cNvPr id="173" name="Group 172"/>
          <p:cNvGrpSpPr/>
          <p:nvPr/>
        </p:nvGrpSpPr>
        <p:grpSpPr>
          <a:xfrm>
            <a:off x="3192567" y="1505057"/>
            <a:ext cx="1287356" cy="518325"/>
            <a:chOff x="5878181" y="97420"/>
            <a:chExt cx="1287356" cy="518325"/>
          </a:xfrm>
        </p:grpSpPr>
        <p:sp>
          <p:nvSpPr>
            <p:cNvPr id="174" name="Rounded Rectangle 173"/>
            <p:cNvSpPr/>
            <p:nvPr/>
          </p:nvSpPr>
          <p:spPr>
            <a:xfrm>
              <a:off x="5878181" y="97420"/>
              <a:ext cx="1287356" cy="518325"/>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5" name="Rounded Rectangle 68"/>
            <p:cNvSpPr/>
            <p:nvPr/>
          </p:nvSpPr>
          <p:spPr>
            <a:xfrm>
              <a:off x="5893362" y="112601"/>
              <a:ext cx="1256994" cy="487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Culture</a:t>
              </a:r>
              <a:endParaRPr lang="en-GB" sz="1200" kern="1200" dirty="0">
                <a:latin typeface="Arial" panose="020B0604020202020204" pitchFamily="34" charset="0"/>
                <a:cs typeface="Arial" panose="020B0604020202020204" pitchFamily="34" charset="0"/>
              </a:endParaRPr>
            </a:p>
          </p:txBody>
        </p:sp>
      </p:grpSp>
      <p:grpSp>
        <p:nvGrpSpPr>
          <p:cNvPr id="176" name="Group 175"/>
          <p:cNvGrpSpPr/>
          <p:nvPr/>
        </p:nvGrpSpPr>
        <p:grpSpPr>
          <a:xfrm>
            <a:off x="3192567" y="2154472"/>
            <a:ext cx="1287356" cy="471204"/>
            <a:chOff x="5878181" y="746835"/>
            <a:chExt cx="1287356" cy="471204"/>
          </a:xfrm>
        </p:grpSpPr>
        <p:sp>
          <p:nvSpPr>
            <p:cNvPr id="177" name="Rounded Rectangle 176"/>
            <p:cNvSpPr/>
            <p:nvPr/>
          </p:nvSpPr>
          <p:spPr>
            <a:xfrm>
              <a:off x="5878181" y="746835"/>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78" name="Rounded Rectangle 70"/>
            <p:cNvSpPr/>
            <p:nvPr/>
          </p:nvSpPr>
          <p:spPr>
            <a:xfrm>
              <a:off x="5891982" y="760636"/>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latin typeface="Arial" panose="020B0604020202020204" pitchFamily="34" charset="0"/>
                  <a:cs typeface="Arial" panose="020B0604020202020204" pitchFamily="34" charset="0"/>
                </a:rPr>
                <a:t>Supports </a:t>
              </a:r>
              <a:r>
                <a:rPr lang="en-GB" sz="900" kern="1200" dirty="0" smtClean="0">
                  <a:latin typeface="Arial" panose="020B0604020202020204" pitchFamily="34" charset="0"/>
                  <a:cs typeface="Arial" panose="020B0604020202020204" pitchFamily="34" charset="0"/>
                </a:rPr>
                <a:t>just culture in the NHS</a:t>
              </a:r>
              <a:endParaRPr lang="en-GB" sz="900" kern="1200" dirty="0">
                <a:latin typeface="Arial" panose="020B0604020202020204" pitchFamily="34" charset="0"/>
                <a:cs typeface="Arial" panose="020B0604020202020204" pitchFamily="34" charset="0"/>
              </a:endParaRPr>
            </a:p>
          </p:txBody>
        </p:sp>
      </p:grpSp>
      <p:grpSp>
        <p:nvGrpSpPr>
          <p:cNvPr id="179" name="Group 178"/>
          <p:cNvGrpSpPr/>
          <p:nvPr/>
        </p:nvGrpSpPr>
        <p:grpSpPr>
          <a:xfrm>
            <a:off x="3192567" y="2738321"/>
            <a:ext cx="1287356" cy="471204"/>
            <a:chOff x="5878181" y="1330684"/>
            <a:chExt cx="1287356" cy="471204"/>
          </a:xfrm>
        </p:grpSpPr>
        <p:sp>
          <p:nvSpPr>
            <p:cNvPr id="180" name="Rounded Rectangle 179"/>
            <p:cNvSpPr/>
            <p:nvPr/>
          </p:nvSpPr>
          <p:spPr>
            <a:xfrm>
              <a:off x="5878181" y="1330684"/>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81" name="Rounded Rectangle 72"/>
            <p:cNvSpPr/>
            <p:nvPr/>
          </p:nvSpPr>
          <p:spPr>
            <a:xfrm>
              <a:off x="5891982" y="1344485"/>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Engages the user in reporting-learning cycle</a:t>
              </a:r>
              <a:endParaRPr lang="en-GB" sz="900" kern="1200" dirty="0">
                <a:latin typeface="Arial" panose="020B0604020202020204" pitchFamily="34" charset="0"/>
                <a:cs typeface="Arial" panose="020B0604020202020204" pitchFamily="34" charset="0"/>
              </a:endParaRPr>
            </a:p>
          </p:txBody>
        </p:sp>
      </p:grpSp>
      <p:grpSp>
        <p:nvGrpSpPr>
          <p:cNvPr id="182" name="Group 181"/>
          <p:cNvGrpSpPr/>
          <p:nvPr/>
        </p:nvGrpSpPr>
        <p:grpSpPr>
          <a:xfrm>
            <a:off x="3192567" y="3322169"/>
            <a:ext cx="1287356" cy="471204"/>
            <a:chOff x="5878181" y="1914532"/>
            <a:chExt cx="1287356" cy="471204"/>
          </a:xfrm>
        </p:grpSpPr>
        <p:sp>
          <p:nvSpPr>
            <p:cNvPr id="183" name="Rounded Rectangle 182"/>
            <p:cNvSpPr/>
            <p:nvPr/>
          </p:nvSpPr>
          <p:spPr>
            <a:xfrm>
              <a:off x="5878181" y="1914532"/>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84" name="Rounded Rectangle 74"/>
            <p:cNvSpPr/>
            <p:nvPr/>
          </p:nvSpPr>
          <p:spPr>
            <a:xfrm>
              <a:off x="5891982" y="1928333"/>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Patient Safety Culture</a:t>
              </a:r>
              <a:endParaRPr lang="en-GB" sz="900" kern="1200" dirty="0">
                <a:latin typeface="Arial" panose="020B0604020202020204" pitchFamily="34" charset="0"/>
                <a:cs typeface="Arial" panose="020B0604020202020204" pitchFamily="34" charset="0"/>
              </a:endParaRPr>
            </a:p>
          </p:txBody>
        </p:sp>
      </p:grpSp>
      <p:grpSp>
        <p:nvGrpSpPr>
          <p:cNvPr id="185" name="Group 184"/>
          <p:cNvGrpSpPr/>
          <p:nvPr/>
        </p:nvGrpSpPr>
        <p:grpSpPr>
          <a:xfrm>
            <a:off x="3192567" y="3906018"/>
            <a:ext cx="1287356" cy="471204"/>
            <a:chOff x="5878181" y="2498381"/>
            <a:chExt cx="1287356" cy="471204"/>
          </a:xfrm>
        </p:grpSpPr>
        <p:sp>
          <p:nvSpPr>
            <p:cNvPr id="186" name="Rounded Rectangle 185"/>
            <p:cNvSpPr/>
            <p:nvPr/>
          </p:nvSpPr>
          <p:spPr>
            <a:xfrm>
              <a:off x="5878181" y="2498381"/>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87" name="Rounded Rectangle 76"/>
            <p:cNvSpPr/>
            <p:nvPr/>
          </p:nvSpPr>
          <p:spPr>
            <a:xfrm>
              <a:off x="5891982" y="2512182"/>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Supports research agenda</a:t>
              </a:r>
              <a:endParaRPr lang="en-GB" sz="900" kern="1200" dirty="0">
                <a:latin typeface="Arial" panose="020B0604020202020204" pitchFamily="34" charset="0"/>
                <a:cs typeface="Arial" panose="020B0604020202020204" pitchFamily="34" charset="0"/>
              </a:endParaRPr>
            </a:p>
          </p:txBody>
        </p:sp>
      </p:grpSp>
      <p:grpSp>
        <p:nvGrpSpPr>
          <p:cNvPr id="188" name="Group 187"/>
          <p:cNvGrpSpPr/>
          <p:nvPr/>
        </p:nvGrpSpPr>
        <p:grpSpPr>
          <a:xfrm>
            <a:off x="3192567" y="4489866"/>
            <a:ext cx="1287356" cy="471204"/>
            <a:chOff x="5878181" y="3082229"/>
            <a:chExt cx="1287356" cy="471204"/>
          </a:xfrm>
        </p:grpSpPr>
        <p:sp>
          <p:nvSpPr>
            <p:cNvPr id="189" name="Rounded Rectangle 188"/>
            <p:cNvSpPr/>
            <p:nvPr/>
          </p:nvSpPr>
          <p:spPr>
            <a:xfrm>
              <a:off x="5878181" y="3082229"/>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90" name="Rounded Rectangle 78"/>
            <p:cNvSpPr/>
            <p:nvPr/>
          </p:nvSpPr>
          <p:spPr>
            <a:xfrm>
              <a:off x="5891982" y="3096030"/>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Aids patient involvement in care</a:t>
              </a:r>
              <a:endParaRPr lang="en-GB" sz="900" kern="1200" dirty="0">
                <a:latin typeface="Arial" panose="020B0604020202020204" pitchFamily="34" charset="0"/>
                <a:cs typeface="Arial" panose="020B0604020202020204" pitchFamily="34" charset="0"/>
              </a:endParaRPr>
            </a:p>
          </p:txBody>
        </p:sp>
      </p:grpSp>
      <p:grpSp>
        <p:nvGrpSpPr>
          <p:cNvPr id="191" name="Group 190"/>
          <p:cNvGrpSpPr/>
          <p:nvPr/>
        </p:nvGrpSpPr>
        <p:grpSpPr>
          <a:xfrm>
            <a:off x="3192567" y="5073715"/>
            <a:ext cx="1287356" cy="471204"/>
            <a:chOff x="5878181" y="3666078"/>
            <a:chExt cx="1287356" cy="471204"/>
          </a:xfrm>
        </p:grpSpPr>
        <p:sp>
          <p:nvSpPr>
            <p:cNvPr id="192" name="Rounded Rectangle 191"/>
            <p:cNvSpPr/>
            <p:nvPr/>
          </p:nvSpPr>
          <p:spPr>
            <a:xfrm>
              <a:off x="5878181" y="3666078"/>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93" name="Rounded Rectangle 80"/>
            <p:cNvSpPr/>
            <p:nvPr/>
          </p:nvSpPr>
          <p:spPr>
            <a:xfrm>
              <a:off x="5891982" y="3679879"/>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Good governance, processes, policy</a:t>
              </a:r>
            </a:p>
          </p:txBody>
        </p:sp>
      </p:grpSp>
      <p:grpSp>
        <p:nvGrpSpPr>
          <p:cNvPr id="194" name="Group 193"/>
          <p:cNvGrpSpPr/>
          <p:nvPr/>
        </p:nvGrpSpPr>
        <p:grpSpPr>
          <a:xfrm>
            <a:off x="3192567" y="5657563"/>
            <a:ext cx="1287356" cy="471204"/>
            <a:chOff x="5878181" y="4249926"/>
            <a:chExt cx="1287356" cy="471204"/>
          </a:xfrm>
        </p:grpSpPr>
        <p:sp>
          <p:nvSpPr>
            <p:cNvPr id="195" name="Rounded Rectangle 194"/>
            <p:cNvSpPr/>
            <p:nvPr/>
          </p:nvSpPr>
          <p:spPr>
            <a:xfrm>
              <a:off x="5878181" y="4249926"/>
              <a:ext cx="1287356" cy="471204"/>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96" name="Rounded Rectangle 82"/>
            <p:cNvSpPr/>
            <p:nvPr/>
          </p:nvSpPr>
          <p:spPr>
            <a:xfrm>
              <a:off x="5891982" y="4263727"/>
              <a:ext cx="1259754" cy="443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latin typeface="Arial" panose="020B0604020202020204" pitchFamily="34" charset="0"/>
                  <a:cs typeface="Arial" panose="020B0604020202020204" pitchFamily="34" charset="0"/>
                </a:rPr>
                <a:t>Achieves widespread buy-in</a:t>
              </a:r>
            </a:p>
          </p:txBody>
        </p:sp>
      </p:grpSp>
    </p:spTree>
    <p:extLst>
      <p:ext uri="{BB962C8B-B14F-4D97-AF65-F5344CB8AC3E}">
        <p14:creationId xmlns:p14="http://schemas.microsoft.com/office/powerpoint/2010/main" val="281573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Hexagon 32"/>
          <p:cNvSpPr/>
          <p:nvPr/>
        </p:nvSpPr>
        <p:spPr>
          <a:xfrm>
            <a:off x="5051255" y="3313406"/>
            <a:ext cx="943123" cy="809618"/>
          </a:xfrm>
          <a:prstGeom prst="hexagon">
            <a:avLst>
              <a:gd name="adj" fmla="val 25000"/>
              <a:gd name="vf" fmla="val 115470"/>
            </a:avLst>
          </a:prstGeom>
          <a:blipFill>
            <a:blip r:embed="rId3">
              <a:extLst>
                <a:ext uri="{28A0092B-C50C-407E-A947-70E740481C1C}">
                  <a14:useLocalDpi xmlns:a14="http://schemas.microsoft.com/office/drawing/2010/main" val="0"/>
                </a:ext>
              </a:extLst>
            </a:blip>
            <a:srcRect/>
            <a:stretch>
              <a:fillRect t="-14000" b="-14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aphicFrame>
        <p:nvGraphicFramePr>
          <p:cNvPr id="4" name="Content Placeholder 3"/>
          <p:cNvGraphicFramePr>
            <a:graphicFrameLocks noGrp="1"/>
          </p:cNvGraphicFramePr>
          <p:nvPr>
            <p:ph idx="1"/>
            <p:extLst>
              <p:ext uri="{D42A27DB-BD31-4B8C-83A1-F6EECF244321}">
                <p14:modId xmlns:p14="http://schemas.microsoft.com/office/powerpoint/2010/main" val="3927315836"/>
              </p:ext>
            </p:extLst>
          </p:nvPr>
        </p:nvGraphicFramePr>
        <p:xfrm>
          <a:off x="766595" y="1956655"/>
          <a:ext cx="7056583" cy="3951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p:txBody>
          <a:bodyPr/>
          <a:lstStyle/>
          <a:p>
            <a:r>
              <a:rPr lang="en-GB" dirty="0" smtClean="0"/>
              <a:t>WHY: barriers to reporting</a:t>
            </a:r>
            <a:endParaRPr lang="en-GB" dirty="0"/>
          </a:p>
        </p:txBody>
      </p:sp>
      <p:grpSp>
        <p:nvGrpSpPr>
          <p:cNvPr id="40" name="Group 39"/>
          <p:cNvGrpSpPr/>
          <p:nvPr/>
        </p:nvGrpSpPr>
        <p:grpSpPr>
          <a:xfrm>
            <a:off x="2631834" y="1956655"/>
            <a:ext cx="943123" cy="809618"/>
            <a:chOff x="2437878" y="1679575"/>
            <a:chExt cx="943123" cy="809618"/>
          </a:xfrm>
        </p:grpSpPr>
        <p:sp>
          <p:nvSpPr>
            <p:cNvPr id="7" name="Hexagon 6"/>
            <p:cNvSpPr/>
            <p:nvPr/>
          </p:nvSpPr>
          <p:spPr>
            <a:xfrm>
              <a:off x="2437878" y="1679575"/>
              <a:ext cx="943123" cy="80961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Hexagon 4"/>
            <p:cNvSpPr/>
            <p:nvPr/>
          </p:nvSpPr>
          <p:spPr>
            <a:xfrm>
              <a:off x="2583940" y="1804961"/>
              <a:ext cx="650999" cy="558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900" kern="1200" dirty="0" smtClean="0"/>
                <a:t>No faith it will lead to change</a:t>
              </a:r>
              <a:endParaRPr lang="en-GB" sz="900" kern="1200" dirty="0"/>
            </a:p>
          </p:txBody>
        </p:sp>
      </p:grpSp>
      <p:sp>
        <p:nvSpPr>
          <p:cNvPr id="6" name="Hexagon 5"/>
          <p:cNvSpPr/>
          <p:nvPr/>
        </p:nvSpPr>
        <p:spPr>
          <a:xfrm>
            <a:off x="2654336" y="2317012"/>
            <a:ext cx="109865" cy="9483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9" name="Group 38"/>
          <p:cNvGrpSpPr/>
          <p:nvPr/>
        </p:nvGrpSpPr>
        <p:grpSpPr>
          <a:xfrm>
            <a:off x="5846089" y="2850257"/>
            <a:ext cx="943123" cy="809618"/>
            <a:chOff x="5652133" y="2573177"/>
            <a:chExt cx="943123" cy="809618"/>
          </a:xfrm>
        </p:grpSpPr>
        <p:sp>
          <p:nvSpPr>
            <p:cNvPr id="11" name="Hexagon 10"/>
            <p:cNvSpPr/>
            <p:nvPr/>
          </p:nvSpPr>
          <p:spPr>
            <a:xfrm>
              <a:off x="5652133" y="2573177"/>
              <a:ext cx="943123" cy="80961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Hexagon 4"/>
            <p:cNvSpPr/>
            <p:nvPr/>
          </p:nvSpPr>
          <p:spPr>
            <a:xfrm>
              <a:off x="5798195" y="2698563"/>
              <a:ext cx="650999" cy="558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900" kern="1200" dirty="0" smtClean="0"/>
                <a:t>Definitions of what to report are unclear</a:t>
              </a:r>
              <a:endParaRPr lang="en-GB" sz="900" kern="1200" dirty="0"/>
            </a:p>
          </p:txBody>
        </p:sp>
      </p:grpSp>
      <p:grpSp>
        <p:nvGrpSpPr>
          <p:cNvPr id="38" name="Group 37"/>
          <p:cNvGrpSpPr/>
          <p:nvPr/>
        </p:nvGrpSpPr>
        <p:grpSpPr>
          <a:xfrm>
            <a:off x="1788873" y="4202217"/>
            <a:ext cx="943123" cy="809618"/>
            <a:chOff x="1594917" y="3925137"/>
            <a:chExt cx="943123" cy="809618"/>
          </a:xfrm>
        </p:grpSpPr>
        <p:sp>
          <p:nvSpPr>
            <p:cNvPr id="15" name="Hexagon 14"/>
            <p:cNvSpPr/>
            <p:nvPr/>
          </p:nvSpPr>
          <p:spPr>
            <a:xfrm>
              <a:off x="1594917" y="3925137"/>
              <a:ext cx="943123" cy="80961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Hexagon 4"/>
            <p:cNvSpPr/>
            <p:nvPr/>
          </p:nvSpPr>
          <p:spPr>
            <a:xfrm>
              <a:off x="1740979" y="4050523"/>
              <a:ext cx="650999" cy="558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900" kern="1200" dirty="0" smtClean="0"/>
                <a:t>Lack of feedback</a:t>
              </a:r>
              <a:endParaRPr lang="en-GB" sz="900" kern="1200" dirty="0"/>
            </a:p>
          </p:txBody>
        </p:sp>
      </p:grpSp>
      <p:sp>
        <p:nvSpPr>
          <p:cNvPr id="14" name="Hexagon 13"/>
          <p:cNvSpPr/>
          <p:nvPr/>
        </p:nvSpPr>
        <p:spPr>
          <a:xfrm>
            <a:off x="1843580" y="4562574"/>
            <a:ext cx="109865" cy="9483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7" name="Group 36"/>
          <p:cNvGrpSpPr/>
          <p:nvPr/>
        </p:nvGrpSpPr>
        <p:grpSpPr>
          <a:xfrm>
            <a:off x="4224011" y="2862457"/>
            <a:ext cx="943123" cy="809618"/>
            <a:chOff x="4030055" y="2585377"/>
            <a:chExt cx="943123" cy="809618"/>
          </a:xfrm>
        </p:grpSpPr>
        <p:sp>
          <p:nvSpPr>
            <p:cNvPr id="19" name="Hexagon 18"/>
            <p:cNvSpPr/>
            <p:nvPr/>
          </p:nvSpPr>
          <p:spPr>
            <a:xfrm>
              <a:off x="4030055" y="2585377"/>
              <a:ext cx="943123" cy="80961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Hexagon 4"/>
            <p:cNvSpPr/>
            <p:nvPr/>
          </p:nvSpPr>
          <p:spPr>
            <a:xfrm>
              <a:off x="4176117" y="2710763"/>
              <a:ext cx="650999" cy="558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900" kern="1200" dirty="0" smtClean="0"/>
                <a:t>Not a priority</a:t>
              </a:r>
              <a:endParaRPr lang="en-GB" sz="900" kern="1200" dirty="0"/>
            </a:p>
          </p:txBody>
        </p:sp>
      </p:grpSp>
      <p:sp>
        <p:nvSpPr>
          <p:cNvPr id="18" name="Hexagon 17"/>
          <p:cNvSpPr/>
          <p:nvPr/>
        </p:nvSpPr>
        <p:spPr>
          <a:xfrm>
            <a:off x="4246513" y="3222814"/>
            <a:ext cx="109865" cy="9483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6" name="Group 35"/>
          <p:cNvGrpSpPr/>
          <p:nvPr/>
        </p:nvGrpSpPr>
        <p:grpSpPr>
          <a:xfrm>
            <a:off x="4225956" y="3756458"/>
            <a:ext cx="943123" cy="809618"/>
            <a:chOff x="4032000" y="3479378"/>
            <a:chExt cx="943123" cy="809618"/>
          </a:xfrm>
        </p:grpSpPr>
        <p:sp>
          <p:nvSpPr>
            <p:cNvPr id="23" name="Hexagon 22"/>
            <p:cNvSpPr/>
            <p:nvPr/>
          </p:nvSpPr>
          <p:spPr>
            <a:xfrm>
              <a:off x="4032000" y="3479378"/>
              <a:ext cx="943123" cy="80961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Hexagon 4"/>
            <p:cNvSpPr/>
            <p:nvPr/>
          </p:nvSpPr>
          <p:spPr>
            <a:xfrm>
              <a:off x="4178062" y="3604764"/>
              <a:ext cx="650999" cy="558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900" kern="1200" dirty="0" smtClean="0"/>
                <a:t>Fear of punishment</a:t>
              </a:r>
              <a:endParaRPr lang="en-GB" sz="900" kern="1200" dirty="0"/>
            </a:p>
          </p:txBody>
        </p:sp>
      </p:grpSp>
      <p:sp>
        <p:nvSpPr>
          <p:cNvPr id="22" name="Hexagon 21"/>
          <p:cNvSpPr/>
          <p:nvPr/>
        </p:nvSpPr>
        <p:spPr>
          <a:xfrm>
            <a:off x="4248458" y="4116815"/>
            <a:ext cx="109865" cy="9483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5" name="Group 34"/>
          <p:cNvGrpSpPr/>
          <p:nvPr/>
        </p:nvGrpSpPr>
        <p:grpSpPr>
          <a:xfrm>
            <a:off x="5051255" y="4217854"/>
            <a:ext cx="943123" cy="809618"/>
            <a:chOff x="4857299" y="3940774"/>
            <a:chExt cx="943123" cy="809618"/>
          </a:xfrm>
        </p:grpSpPr>
        <p:sp>
          <p:nvSpPr>
            <p:cNvPr id="27" name="Hexagon 26"/>
            <p:cNvSpPr/>
            <p:nvPr/>
          </p:nvSpPr>
          <p:spPr>
            <a:xfrm>
              <a:off x="4857299" y="3940774"/>
              <a:ext cx="943123" cy="80961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Hexagon 4"/>
            <p:cNvSpPr/>
            <p:nvPr/>
          </p:nvSpPr>
          <p:spPr>
            <a:xfrm>
              <a:off x="5003361" y="4066160"/>
              <a:ext cx="650999" cy="558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900" kern="1200" dirty="0" smtClean="0"/>
                <a:t>Interrupts work process</a:t>
              </a:r>
              <a:endParaRPr lang="en-GB" sz="900" kern="1200" dirty="0"/>
            </a:p>
          </p:txBody>
        </p:sp>
      </p:grpSp>
      <p:sp>
        <p:nvSpPr>
          <p:cNvPr id="26" name="Hexagon 25"/>
          <p:cNvSpPr/>
          <p:nvPr/>
        </p:nvSpPr>
        <p:spPr>
          <a:xfrm>
            <a:off x="5073757" y="4578211"/>
            <a:ext cx="109865" cy="9483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4" name="Group 33"/>
          <p:cNvGrpSpPr/>
          <p:nvPr/>
        </p:nvGrpSpPr>
        <p:grpSpPr>
          <a:xfrm>
            <a:off x="4225956" y="4654505"/>
            <a:ext cx="943123" cy="809618"/>
            <a:chOff x="4032000" y="4377425"/>
            <a:chExt cx="943123" cy="809618"/>
          </a:xfrm>
        </p:grpSpPr>
        <p:sp>
          <p:nvSpPr>
            <p:cNvPr id="31" name="Hexagon 30"/>
            <p:cNvSpPr/>
            <p:nvPr/>
          </p:nvSpPr>
          <p:spPr>
            <a:xfrm>
              <a:off x="4032000" y="4377425"/>
              <a:ext cx="943123" cy="80961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Hexagon 4"/>
            <p:cNvSpPr/>
            <p:nvPr/>
          </p:nvSpPr>
          <p:spPr>
            <a:xfrm>
              <a:off x="4178062" y="4502811"/>
              <a:ext cx="650999" cy="558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900" kern="1200" dirty="0" smtClean="0"/>
                <a:t>Fear of disciplinary action</a:t>
              </a:r>
              <a:endParaRPr lang="en-GB" sz="900" kern="1200" dirty="0"/>
            </a:p>
          </p:txBody>
        </p:sp>
      </p:grpSp>
      <p:sp>
        <p:nvSpPr>
          <p:cNvPr id="30" name="Hexagon 29"/>
          <p:cNvSpPr/>
          <p:nvPr/>
        </p:nvSpPr>
        <p:spPr>
          <a:xfrm>
            <a:off x="4248458" y="5014862"/>
            <a:ext cx="109865" cy="94830"/>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1" name="Group 40"/>
          <p:cNvGrpSpPr/>
          <p:nvPr/>
        </p:nvGrpSpPr>
        <p:grpSpPr>
          <a:xfrm>
            <a:off x="6668142" y="2413196"/>
            <a:ext cx="943123" cy="809618"/>
            <a:chOff x="4269553" y="3141669"/>
            <a:chExt cx="943123" cy="809618"/>
          </a:xfrm>
        </p:grpSpPr>
        <p:sp>
          <p:nvSpPr>
            <p:cNvPr id="42" name="Hexagon 41"/>
            <p:cNvSpPr/>
            <p:nvPr/>
          </p:nvSpPr>
          <p:spPr>
            <a:xfrm>
              <a:off x="4269553" y="3141669"/>
              <a:ext cx="943123" cy="80961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Hexagon 4"/>
            <p:cNvSpPr/>
            <p:nvPr/>
          </p:nvSpPr>
          <p:spPr>
            <a:xfrm>
              <a:off x="4415615" y="3267055"/>
              <a:ext cx="650999" cy="558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GB" sz="900" kern="1200" dirty="0" smtClean="0"/>
                <a:t>Incident was not preventable</a:t>
              </a:r>
              <a:endParaRPr lang="en-GB" sz="900" kern="1200" dirty="0"/>
            </a:p>
          </p:txBody>
        </p:sp>
      </p:grpSp>
      <p:sp>
        <p:nvSpPr>
          <p:cNvPr id="44" name="Hexagon 43"/>
          <p:cNvSpPr/>
          <p:nvPr/>
        </p:nvSpPr>
        <p:spPr>
          <a:xfrm>
            <a:off x="3426950" y="1507394"/>
            <a:ext cx="943123" cy="809618"/>
          </a:xfrm>
          <a:prstGeom prst="hexagon">
            <a:avLst>
              <a:gd name="adj" fmla="val 25000"/>
              <a:gd name="vf" fmla="val 115470"/>
            </a:avLst>
          </a:prstGeom>
          <a:blipFill>
            <a:blip r:embed="rId3">
              <a:extLst>
                <a:ext uri="{28A0092B-C50C-407E-A947-70E740481C1C}">
                  <a14:useLocalDpi xmlns:a14="http://schemas.microsoft.com/office/drawing/2010/main" val="0"/>
                </a:ext>
              </a:extLst>
            </a:blip>
            <a:srcRect/>
            <a:stretch>
              <a:fillRect t="-14000" b="-14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324079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253391"/>
              </p:ext>
            </p:extLst>
          </p:nvPr>
        </p:nvGraphicFramePr>
        <p:xfrm>
          <a:off x="988333" y="1756308"/>
          <a:ext cx="7056583"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t>WHY: facilitators to reporting</a:t>
            </a:r>
            <a:endParaRPr lang="en-GB" dirty="0"/>
          </a:p>
        </p:txBody>
      </p:sp>
    </p:spTree>
    <p:extLst>
      <p:ext uri="{BB962C8B-B14F-4D97-AF65-F5344CB8AC3E}">
        <p14:creationId xmlns:p14="http://schemas.microsoft.com/office/powerpoint/2010/main" val="2921908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The </a:t>
            </a:r>
            <a:r>
              <a:rPr lang="en-GB" dirty="0"/>
              <a:t>task</a:t>
            </a:r>
          </a:p>
        </p:txBody>
      </p:sp>
      <p:sp>
        <p:nvSpPr>
          <p:cNvPr id="9" name="Content Placeholder 7"/>
          <p:cNvSpPr>
            <a:spLocks noGrp="1"/>
          </p:cNvSpPr>
          <p:nvPr>
            <p:ph idx="1"/>
          </p:nvPr>
        </p:nvSpPr>
        <p:spPr>
          <a:xfrm>
            <a:off x="457200" y="1680295"/>
            <a:ext cx="7841707" cy="3950736"/>
          </a:xfrm>
        </p:spPr>
        <p:txBody>
          <a:bodyPr>
            <a:normAutofit/>
          </a:bodyPr>
          <a:lstStyle/>
          <a:p>
            <a:pPr>
              <a:buClr>
                <a:schemeClr val="bg2"/>
              </a:buClr>
            </a:pPr>
            <a:r>
              <a:rPr lang="en-GB" sz="1600" dirty="0"/>
              <a:t>We need a reporting and learning system that will help improve the ability:</a:t>
            </a:r>
          </a:p>
          <a:p>
            <a:pPr lvl="1">
              <a:buClr>
                <a:schemeClr val="bg2"/>
              </a:buClr>
            </a:pPr>
            <a:r>
              <a:rPr lang="en-GB" sz="1600" dirty="0"/>
              <a:t>of </a:t>
            </a:r>
            <a:r>
              <a:rPr lang="en-GB" sz="1600" b="1" dirty="0"/>
              <a:t>all healthcare-associated organisations </a:t>
            </a:r>
            <a:r>
              <a:rPr lang="en-GB" sz="1600" dirty="0"/>
              <a:t>to report more effectively (</a:t>
            </a:r>
            <a:r>
              <a:rPr lang="en-GB" sz="1600" dirty="0" err="1"/>
              <a:t>eg</a:t>
            </a:r>
            <a:r>
              <a:rPr lang="en-GB" sz="1600" dirty="0"/>
              <a:t> non-acute settings, Independent Sector, devolved nations)</a:t>
            </a:r>
          </a:p>
          <a:p>
            <a:pPr lvl="1">
              <a:buClr>
                <a:schemeClr val="bg2"/>
              </a:buClr>
            </a:pPr>
            <a:r>
              <a:rPr lang="en-GB" sz="1600" dirty="0"/>
              <a:t>to develop </a:t>
            </a:r>
            <a:r>
              <a:rPr lang="en-GB" sz="1600" b="1" dirty="0"/>
              <a:t>better learning</a:t>
            </a:r>
            <a:r>
              <a:rPr lang="en-GB" sz="1600" dirty="0"/>
              <a:t> that supports more improvement</a:t>
            </a:r>
          </a:p>
          <a:p>
            <a:pPr lvl="1">
              <a:buClr>
                <a:schemeClr val="bg2"/>
              </a:buClr>
            </a:pPr>
            <a:r>
              <a:rPr lang="en-GB" sz="1600" dirty="0"/>
              <a:t>to provide </a:t>
            </a:r>
            <a:r>
              <a:rPr lang="en-GB" sz="1600" b="1" dirty="0"/>
              <a:t>greater transparency </a:t>
            </a:r>
            <a:r>
              <a:rPr lang="en-GB" sz="1600" dirty="0"/>
              <a:t>of patient safety data</a:t>
            </a:r>
          </a:p>
          <a:p>
            <a:pPr lvl="1">
              <a:buClr>
                <a:schemeClr val="bg2"/>
              </a:buClr>
            </a:pPr>
            <a:r>
              <a:rPr lang="en-GB" sz="1600" dirty="0"/>
              <a:t>to </a:t>
            </a:r>
            <a:r>
              <a:rPr lang="en-GB" sz="1600" b="1" dirty="0"/>
              <a:t>reduce risks </a:t>
            </a:r>
            <a:r>
              <a:rPr lang="en-GB" sz="1600" dirty="0"/>
              <a:t>associated with:</a:t>
            </a:r>
          </a:p>
          <a:p>
            <a:pPr lvl="2">
              <a:buClr>
                <a:schemeClr val="bg2"/>
              </a:buClr>
            </a:pPr>
            <a:r>
              <a:rPr lang="en-GB" sz="1600" b="1" dirty="0"/>
              <a:t>d</a:t>
            </a:r>
            <a:r>
              <a:rPr lang="en-GB" sz="1600" b="1" dirty="0" smtClean="0"/>
              <a:t>uplication </a:t>
            </a:r>
            <a:r>
              <a:rPr lang="en-GB" sz="1600" b="1" dirty="0"/>
              <a:t>and omission</a:t>
            </a:r>
          </a:p>
          <a:p>
            <a:pPr lvl="2">
              <a:buClr>
                <a:schemeClr val="bg2"/>
              </a:buClr>
            </a:pPr>
            <a:r>
              <a:rPr lang="en-GB" sz="1600" dirty="0"/>
              <a:t>lack of </a:t>
            </a:r>
            <a:r>
              <a:rPr lang="en-GB" sz="1600" b="1" dirty="0"/>
              <a:t>standardisation</a:t>
            </a:r>
          </a:p>
          <a:p>
            <a:pPr lvl="2">
              <a:buClr>
                <a:schemeClr val="bg2"/>
              </a:buClr>
            </a:pPr>
            <a:r>
              <a:rPr lang="en-GB" sz="1600" dirty="0"/>
              <a:t>the gap between the capabilities of the NRLS and the </a:t>
            </a:r>
            <a:r>
              <a:rPr lang="en-GB" sz="1600" b="1" dirty="0"/>
              <a:t>needs of the NHS, patients, and other users</a:t>
            </a:r>
          </a:p>
          <a:p>
            <a:pPr>
              <a:buClr>
                <a:schemeClr val="bg2"/>
              </a:buClr>
            </a:pPr>
            <a:r>
              <a:rPr lang="en-GB" sz="1600" dirty="0"/>
              <a:t>Therefore, seeking to develop a successor to the NRLS, building on its success and making it fit for the </a:t>
            </a:r>
            <a:r>
              <a:rPr lang="en-GB" sz="1600" dirty="0" smtClean="0"/>
              <a:t>future</a:t>
            </a:r>
          </a:p>
          <a:p>
            <a:pPr>
              <a:buClr>
                <a:schemeClr val="bg2"/>
              </a:buClr>
            </a:pPr>
            <a:r>
              <a:rPr lang="en-GB" sz="1600" dirty="0" smtClean="0"/>
              <a:t>And considering how best to do this in a context of uncertainty and possible change</a:t>
            </a:r>
            <a:endParaRPr lang="en-GB" sz="1600" dirty="0"/>
          </a:p>
          <a:p>
            <a:pPr marL="0" indent="0">
              <a:buNone/>
            </a:pPr>
            <a:endParaRPr lang="en-US" sz="1100" dirty="0"/>
          </a:p>
        </p:txBody>
      </p:sp>
    </p:spTree>
    <p:extLst>
      <p:ext uri="{BB962C8B-B14F-4D97-AF65-F5344CB8AC3E}">
        <p14:creationId xmlns:p14="http://schemas.microsoft.com/office/powerpoint/2010/main" val="1707108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WHAT: the story</a:t>
            </a:r>
            <a:endParaRPr lang="en-GB" dirty="0"/>
          </a:p>
        </p:txBody>
      </p:sp>
      <p:grpSp>
        <p:nvGrpSpPr>
          <p:cNvPr id="20" name="Group 19"/>
          <p:cNvGrpSpPr/>
          <p:nvPr/>
        </p:nvGrpSpPr>
        <p:grpSpPr>
          <a:xfrm>
            <a:off x="1753591" y="3571478"/>
            <a:ext cx="5876017" cy="545626"/>
            <a:chOff x="1529357" y="2847135"/>
            <a:chExt cx="7531573" cy="1190526"/>
          </a:xfrm>
        </p:grpSpPr>
        <p:sp>
          <p:nvSpPr>
            <p:cNvPr id="66" name="Flowchart: Data 65"/>
            <p:cNvSpPr/>
            <p:nvPr/>
          </p:nvSpPr>
          <p:spPr>
            <a:xfrm>
              <a:off x="1529357" y="2847694"/>
              <a:ext cx="1601390" cy="1162610"/>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smtClean="0"/>
                <a:t>Clinical Report in LRMS</a:t>
              </a:r>
              <a:endParaRPr lang="en-GB" sz="1000" kern="1200"/>
            </a:p>
          </p:txBody>
        </p:sp>
        <p:sp>
          <p:nvSpPr>
            <p:cNvPr id="67" name="Flowchart: Predefined Process 66"/>
            <p:cNvSpPr/>
            <p:nvPr/>
          </p:nvSpPr>
          <p:spPr>
            <a:xfrm>
              <a:off x="3331270" y="2847135"/>
              <a:ext cx="1601390" cy="1162610"/>
            </a:xfrm>
            <a:prstGeom prst="flowChartPredefined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Report extracted for NRLS</a:t>
              </a:r>
              <a:endParaRPr lang="en-GB" sz="1000" kern="1200" dirty="0"/>
            </a:p>
          </p:txBody>
        </p:sp>
        <p:sp>
          <p:nvSpPr>
            <p:cNvPr id="68" name="Flowchart: Stored Data 67"/>
            <p:cNvSpPr/>
            <p:nvPr/>
          </p:nvSpPr>
          <p:spPr>
            <a:xfrm>
              <a:off x="7459540" y="2875053"/>
              <a:ext cx="1601390" cy="1162608"/>
            </a:xfrm>
            <a:prstGeom prst="flowChartOnlineStora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Record of incident in NRLS</a:t>
              </a:r>
              <a:endParaRPr lang="en-GB" sz="1000" kern="1200" dirty="0"/>
            </a:p>
          </p:txBody>
        </p:sp>
      </p:grpSp>
      <p:sp>
        <p:nvSpPr>
          <p:cNvPr id="21" name="Flowchart: Predefined Process 20"/>
          <p:cNvSpPr/>
          <p:nvPr/>
        </p:nvSpPr>
        <p:spPr>
          <a:xfrm>
            <a:off x="3935079" y="2918657"/>
            <a:ext cx="1249380" cy="532831"/>
          </a:xfrm>
          <a:prstGeom prst="flowChartPredefined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endParaRPr lang="en-GB" sz="1000" kern="1200" dirty="0"/>
          </a:p>
        </p:txBody>
      </p:sp>
      <p:sp>
        <p:nvSpPr>
          <p:cNvPr id="22" name="Flowchart: Data 21"/>
          <p:cNvSpPr/>
          <p:nvPr/>
        </p:nvSpPr>
        <p:spPr>
          <a:xfrm>
            <a:off x="6326392" y="2915723"/>
            <a:ext cx="1275508" cy="532831"/>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endParaRPr lang="en-GB" sz="800" kern="1200" dirty="0"/>
          </a:p>
        </p:txBody>
      </p:sp>
      <p:sp>
        <p:nvSpPr>
          <p:cNvPr id="23" name="Flowchart: Data 22"/>
          <p:cNvSpPr/>
          <p:nvPr/>
        </p:nvSpPr>
        <p:spPr>
          <a:xfrm>
            <a:off x="1753592" y="4294753"/>
            <a:ext cx="1249380" cy="532831"/>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err="1" smtClean="0"/>
              <a:t>eForm</a:t>
            </a:r>
            <a:r>
              <a:rPr lang="en-GB" sz="1000" kern="1200" dirty="0" smtClean="0"/>
              <a:t> Report</a:t>
            </a:r>
          </a:p>
        </p:txBody>
      </p:sp>
      <p:sp>
        <p:nvSpPr>
          <p:cNvPr id="24" name="Flowchart: Data 23"/>
          <p:cNvSpPr/>
          <p:nvPr/>
        </p:nvSpPr>
        <p:spPr>
          <a:xfrm>
            <a:off x="2753093" y="2671256"/>
            <a:ext cx="1249380" cy="440356"/>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Locally derived </a:t>
            </a:r>
            <a:r>
              <a:rPr lang="en-GB" sz="1000" dirty="0"/>
              <a:t>l</a:t>
            </a:r>
            <a:r>
              <a:rPr lang="en-GB" sz="1000" kern="1200" dirty="0" smtClean="0"/>
              <a:t>earning</a:t>
            </a:r>
            <a:endParaRPr lang="en-GB" sz="1000" kern="1200" dirty="0"/>
          </a:p>
        </p:txBody>
      </p:sp>
      <p:sp>
        <p:nvSpPr>
          <p:cNvPr id="25" name="Flowchart: Document 24"/>
          <p:cNvSpPr/>
          <p:nvPr/>
        </p:nvSpPr>
        <p:spPr>
          <a:xfrm>
            <a:off x="4920794" y="2208617"/>
            <a:ext cx="1249380" cy="532831"/>
          </a:xfrm>
          <a:prstGeom prst="flowChartDocumen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Investigation Results</a:t>
            </a:r>
            <a:endParaRPr lang="en-GB" sz="1000" kern="1200" dirty="0"/>
          </a:p>
        </p:txBody>
      </p:sp>
      <p:cxnSp>
        <p:nvCxnSpPr>
          <p:cNvPr id="26" name="Straight Arrow Connector 25"/>
          <p:cNvCxnSpPr>
            <a:stCxn id="66" idx="5"/>
            <a:endCxn id="67" idx="1"/>
          </p:cNvCxnSpPr>
          <p:nvPr/>
        </p:nvCxnSpPr>
        <p:spPr>
          <a:xfrm flipV="1">
            <a:off x="2878033" y="3837894"/>
            <a:ext cx="281383" cy="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7" idx="3"/>
            <a:endCxn id="46" idx="1"/>
          </p:cNvCxnSpPr>
          <p:nvPr/>
        </p:nvCxnSpPr>
        <p:spPr>
          <a:xfrm>
            <a:off x="4408796" y="3837894"/>
            <a:ext cx="301946" cy="127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3"/>
            <a:endCxn id="22" idx="2"/>
          </p:cNvCxnSpPr>
          <p:nvPr/>
        </p:nvCxnSpPr>
        <p:spPr>
          <a:xfrm flipV="1">
            <a:off x="5184459" y="3182139"/>
            <a:ext cx="1269484" cy="29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69" idx="0"/>
            <a:endCxn id="25" idx="3"/>
          </p:cNvCxnSpPr>
          <p:nvPr/>
        </p:nvCxnSpPr>
        <p:spPr>
          <a:xfrm rot="16200000" flipV="1">
            <a:off x="6376515" y="2268693"/>
            <a:ext cx="431511" cy="844191"/>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Flowchart: Decision 29"/>
          <p:cNvSpPr/>
          <p:nvPr/>
        </p:nvSpPr>
        <p:spPr>
          <a:xfrm>
            <a:off x="917195" y="3620699"/>
            <a:ext cx="561795" cy="424832"/>
          </a:xfrm>
          <a:prstGeom prst="flowChartDecisi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cxnSp>
        <p:nvCxnSpPr>
          <p:cNvPr id="31" name="Straight Arrow Connector 30"/>
          <p:cNvCxnSpPr>
            <a:stCxn id="30" idx="3"/>
            <a:endCxn id="66" idx="2"/>
          </p:cNvCxnSpPr>
          <p:nvPr/>
        </p:nvCxnSpPr>
        <p:spPr>
          <a:xfrm>
            <a:off x="1478990" y="3833115"/>
            <a:ext cx="399539" cy="50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3" idx="5"/>
            <a:endCxn id="46" idx="2"/>
          </p:cNvCxnSpPr>
          <p:nvPr/>
        </p:nvCxnSpPr>
        <p:spPr>
          <a:xfrm flipV="1">
            <a:off x="2878034" y="4117104"/>
            <a:ext cx="2457398" cy="44406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30" idx="2"/>
            <a:endCxn id="23" idx="2"/>
          </p:cNvCxnSpPr>
          <p:nvPr/>
        </p:nvCxnSpPr>
        <p:spPr>
          <a:xfrm rot="16200000" flipH="1">
            <a:off x="1280492" y="3963131"/>
            <a:ext cx="515638" cy="68043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21" idx="1"/>
          </p:cNvCxnSpPr>
          <p:nvPr/>
        </p:nvCxnSpPr>
        <p:spPr>
          <a:xfrm flipV="1">
            <a:off x="2849525" y="3185073"/>
            <a:ext cx="1085554" cy="488453"/>
          </a:xfrm>
          <a:prstGeom prst="bentConnector3">
            <a:avLst>
              <a:gd name="adj1" fmla="val 3204"/>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Flowchart: Data 34"/>
          <p:cNvSpPr/>
          <p:nvPr/>
        </p:nvSpPr>
        <p:spPr>
          <a:xfrm>
            <a:off x="7624209" y="4546251"/>
            <a:ext cx="1249380" cy="586114"/>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Nationally  derived </a:t>
            </a:r>
            <a:r>
              <a:rPr lang="en-GB" sz="1000" dirty="0"/>
              <a:t>l</a:t>
            </a:r>
            <a:r>
              <a:rPr lang="en-GB" sz="1000" kern="1200" dirty="0" smtClean="0"/>
              <a:t>earning</a:t>
            </a:r>
            <a:endParaRPr lang="en-GB" sz="1000" kern="1200" dirty="0"/>
          </a:p>
        </p:txBody>
      </p:sp>
      <p:sp>
        <p:nvSpPr>
          <p:cNvPr id="36" name="Flowchart: Predefined Process 35"/>
          <p:cNvSpPr/>
          <p:nvPr/>
        </p:nvSpPr>
        <p:spPr>
          <a:xfrm>
            <a:off x="7746838" y="3576258"/>
            <a:ext cx="1249380" cy="532831"/>
          </a:xfrm>
          <a:prstGeom prst="flowChartPredefined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dirty="0" smtClean="0"/>
              <a:t>National Clinical Review</a:t>
            </a:r>
            <a:endParaRPr lang="en-GB" sz="1000" kern="1200" dirty="0"/>
          </a:p>
        </p:txBody>
      </p:sp>
      <p:cxnSp>
        <p:nvCxnSpPr>
          <p:cNvPr id="37" name="Straight Arrow Connector 36"/>
          <p:cNvCxnSpPr>
            <a:stCxn id="68" idx="3"/>
            <a:endCxn id="36" idx="1"/>
          </p:cNvCxnSpPr>
          <p:nvPr/>
        </p:nvCxnSpPr>
        <p:spPr>
          <a:xfrm flipV="1">
            <a:off x="7421378" y="3842674"/>
            <a:ext cx="325460" cy="8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17196" y="3698287"/>
            <a:ext cx="561795" cy="217979"/>
          </a:xfrm>
          <a:prstGeom prst="rect">
            <a:avLst/>
          </a:prstGeom>
          <a:noFill/>
        </p:spPr>
        <p:txBody>
          <a:bodyPr wrap="square" rtlCol="0">
            <a:spAutoFit/>
          </a:bodyPr>
          <a:lstStyle/>
          <a:p>
            <a:pPr algn="ctr"/>
            <a:r>
              <a:rPr lang="en-GB" sz="1200" dirty="0" smtClean="0">
                <a:solidFill>
                  <a:schemeClr val="bg1"/>
                </a:solidFill>
              </a:rPr>
              <a:t>PSI</a:t>
            </a:r>
            <a:endParaRPr lang="en-GB" sz="1200" dirty="0">
              <a:solidFill>
                <a:schemeClr val="bg1"/>
              </a:solidFill>
            </a:endParaRPr>
          </a:p>
        </p:txBody>
      </p:sp>
      <p:sp>
        <p:nvSpPr>
          <p:cNvPr id="39" name="Flowchart: Data 38"/>
          <p:cNvSpPr/>
          <p:nvPr/>
        </p:nvSpPr>
        <p:spPr>
          <a:xfrm>
            <a:off x="1128901" y="2263789"/>
            <a:ext cx="1249380" cy="532831"/>
          </a:xfrm>
          <a:prstGeom prst="flowChartInputOutp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kern="1200" dirty="0" smtClean="0"/>
              <a:t>Patient Story</a:t>
            </a:r>
            <a:endParaRPr lang="en-GB" sz="1000" kern="1200" dirty="0"/>
          </a:p>
        </p:txBody>
      </p:sp>
      <p:cxnSp>
        <p:nvCxnSpPr>
          <p:cNvPr id="40" name="Elbow Connector 39"/>
          <p:cNvCxnSpPr>
            <a:stCxn id="30" idx="0"/>
            <a:endCxn id="39" idx="4"/>
          </p:cNvCxnSpPr>
          <p:nvPr/>
        </p:nvCxnSpPr>
        <p:spPr>
          <a:xfrm rot="5400000" flipH="1" flipV="1">
            <a:off x="1063803" y="2930911"/>
            <a:ext cx="824079" cy="55549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9" idx="0"/>
            <a:endCxn id="25" idx="0"/>
          </p:cNvCxnSpPr>
          <p:nvPr/>
        </p:nvCxnSpPr>
        <p:spPr>
          <a:xfrm rot="5400000" flipH="1" flipV="1">
            <a:off x="3684420" y="402726"/>
            <a:ext cx="55172" cy="3666955"/>
          </a:xfrm>
          <a:prstGeom prst="bentConnector3">
            <a:avLst>
              <a:gd name="adj1" fmla="val 51434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66" idx="1"/>
          </p:cNvCxnSpPr>
          <p:nvPr/>
        </p:nvCxnSpPr>
        <p:spPr>
          <a:xfrm rot="10800000" flipV="1">
            <a:off x="2378282" y="2481342"/>
            <a:ext cx="2551251" cy="109039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5" idx="1"/>
            <a:endCxn id="24" idx="1"/>
          </p:cNvCxnSpPr>
          <p:nvPr/>
        </p:nvCxnSpPr>
        <p:spPr>
          <a:xfrm rot="10800000" flipV="1">
            <a:off x="3377784" y="2475032"/>
            <a:ext cx="1543011" cy="19622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2169097" y="5781012"/>
            <a:ext cx="1812715" cy="1015663"/>
            <a:chOff x="3096115" y="5849595"/>
            <a:chExt cx="1812715" cy="1015663"/>
          </a:xfrm>
        </p:grpSpPr>
        <p:sp>
          <p:nvSpPr>
            <p:cNvPr id="60" name="TextBox 59"/>
            <p:cNvSpPr txBox="1"/>
            <p:nvPr/>
          </p:nvSpPr>
          <p:spPr>
            <a:xfrm>
              <a:off x="3096115" y="5849595"/>
              <a:ext cx="1812715" cy="1015663"/>
            </a:xfrm>
            <a:prstGeom prst="rect">
              <a:avLst/>
            </a:prstGeom>
            <a:noFill/>
            <a:ln>
              <a:solidFill>
                <a:schemeClr val="accent1"/>
              </a:solidFill>
            </a:ln>
          </p:spPr>
          <p:txBody>
            <a:bodyPr wrap="square" rtlCol="0">
              <a:spAutoFit/>
            </a:bodyPr>
            <a:lstStyle/>
            <a:p>
              <a:r>
                <a:rPr lang="en-GB" sz="1000" dirty="0" smtClean="0"/>
                <a:t>KEY:</a:t>
              </a:r>
            </a:p>
            <a:p>
              <a:pPr lvl="1"/>
              <a:r>
                <a:rPr lang="en-GB" sz="1000" dirty="0" smtClean="0"/>
                <a:t>Incident</a:t>
              </a:r>
            </a:p>
            <a:p>
              <a:pPr lvl="1"/>
              <a:r>
                <a:rPr lang="en-GB" sz="1000" dirty="0" smtClean="0"/>
                <a:t>Data</a:t>
              </a:r>
            </a:p>
            <a:p>
              <a:pPr lvl="1"/>
              <a:r>
                <a:rPr lang="en-GB" sz="1000" dirty="0" smtClean="0"/>
                <a:t>Document</a:t>
              </a:r>
            </a:p>
            <a:p>
              <a:pPr lvl="1"/>
              <a:r>
                <a:rPr lang="en-GB" sz="1000" dirty="0" smtClean="0"/>
                <a:t>Process</a:t>
              </a:r>
            </a:p>
            <a:p>
              <a:pPr lvl="1"/>
              <a:r>
                <a:rPr lang="en-GB" sz="1000" dirty="0" smtClean="0"/>
                <a:t>Stored data</a:t>
              </a:r>
              <a:endParaRPr lang="en-GB" sz="1000" dirty="0"/>
            </a:p>
          </p:txBody>
        </p:sp>
        <p:sp>
          <p:nvSpPr>
            <p:cNvPr id="61" name="Flowchart: Data 60"/>
            <p:cNvSpPr/>
            <p:nvPr/>
          </p:nvSpPr>
          <p:spPr>
            <a:xfrm>
              <a:off x="3179825" y="6214721"/>
              <a:ext cx="279480" cy="103028"/>
            </a:xfrm>
            <a:prstGeom prst="flowChartInputOutpu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lowchart: Document 61"/>
            <p:cNvSpPr/>
            <p:nvPr/>
          </p:nvSpPr>
          <p:spPr>
            <a:xfrm>
              <a:off x="3231500" y="6371982"/>
              <a:ext cx="195269" cy="123730"/>
            </a:xfrm>
            <a:prstGeom prst="flowChart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Predefined Process 62"/>
            <p:cNvSpPr/>
            <p:nvPr/>
          </p:nvSpPr>
          <p:spPr>
            <a:xfrm>
              <a:off x="3187895" y="6521646"/>
              <a:ext cx="282477" cy="119939"/>
            </a:xfrm>
            <a:prstGeom prst="flowChartPredefinedProcess">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lowchart: Stored Data 63"/>
            <p:cNvSpPr/>
            <p:nvPr/>
          </p:nvSpPr>
          <p:spPr>
            <a:xfrm>
              <a:off x="3229586" y="6665863"/>
              <a:ext cx="237376" cy="130812"/>
            </a:xfrm>
            <a:prstGeom prst="flowChartOnlineStorag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lowchart: Decision 64"/>
            <p:cNvSpPr/>
            <p:nvPr/>
          </p:nvSpPr>
          <p:spPr>
            <a:xfrm>
              <a:off x="3199922" y="6031923"/>
              <a:ext cx="258427" cy="159390"/>
            </a:xfrm>
            <a:prstGeom prst="flowChartDecisi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Arrow Connector 44"/>
          <p:cNvCxnSpPr>
            <a:stCxn id="36" idx="2"/>
            <a:endCxn id="35" idx="0"/>
          </p:cNvCxnSpPr>
          <p:nvPr/>
        </p:nvCxnSpPr>
        <p:spPr>
          <a:xfrm>
            <a:off x="8371528" y="4109089"/>
            <a:ext cx="2309" cy="4371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Flowchart: Predefined Process 45"/>
          <p:cNvSpPr/>
          <p:nvPr/>
        </p:nvSpPr>
        <p:spPr>
          <a:xfrm>
            <a:off x="4710742" y="3584273"/>
            <a:ext cx="1249380" cy="532831"/>
          </a:xfrm>
          <a:prstGeom prst="flowChartPredefined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22" tIns="96722" rIns="96722" bIns="96722" numCol="1" spcCol="1270" anchor="ctr" anchorCtr="0">
            <a:noAutofit/>
          </a:bodyPr>
          <a:lstStyle/>
          <a:p>
            <a:pPr lvl="0" algn="ctr" defTabSz="800100">
              <a:lnSpc>
                <a:spcPct val="90000"/>
              </a:lnSpc>
              <a:spcBef>
                <a:spcPct val="0"/>
              </a:spcBef>
              <a:spcAft>
                <a:spcPct val="35000"/>
              </a:spcAft>
            </a:pPr>
            <a:r>
              <a:rPr lang="en-GB" sz="1000" dirty="0" smtClean="0"/>
              <a:t>Cleansing/ </a:t>
            </a:r>
            <a:r>
              <a:rPr lang="en-GB" sz="1000" dirty="0" err="1" smtClean="0"/>
              <a:t>anonym’ion</a:t>
            </a:r>
            <a:endParaRPr lang="en-GB" sz="1000" kern="1200" dirty="0"/>
          </a:p>
        </p:txBody>
      </p:sp>
      <p:cxnSp>
        <p:nvCxnSpPr>
          <p:cNvPr id="47" name="Straight Arrow Connector 46"/>
          <p:cNvCxnSpPr>
            <a:stCxn id="68" idx="1"/>
            <a:endCxn id="68" idx="1"/>
          </p:cNvCxnSpPr>
          <p:nvPr/>
        </p:nvCxnSpPr>
        <p:spPr>
          <a:xfrm>
            <a:off x="6380228" y="3850689"/>
            <a:ext cx="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6" idx="3"/>
            <a:endCxn id="68" idx="1"/>
          </p:cNvCxnSpPr>
          <p:nvPr/>
        </p:nvCxnSpPr>
        <p:spPr>
          <a:xfrm>
            <a:off x="5960122" y="3850689"/>
            <a:ext cx="42010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Pentagon 48"/>
          <p:cNvSpPr/>
          <p:nvPr/>
        </p:nvSpPr>
        <p:spPr>
          <a:xfrm>
            <a:off x="137719" y="3622495"/>
            <a:ext cx="709459" cy="43557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b="1" dirty="0" smtClean="0">
                <a:solidFill>
                  <a:schemeClr val="bg1"/>
                </a:solidFill>
              </a:rPr>
              <a:t>Acute Route</a:t>
            </a:r>
            <a:endParaRPr lang="en-GB" sz="900" b="1" dirty="0">
              <a:solidFill>
                <a:schemeClr val="bg1"/>
              </a:solidFill>
            </a:endParaRPr>
          </a:p>
        </p:txBody>
      </p:sp>
      <p:sp>
        <p:nvSpPr>
          <p:cNvPr id="50" name="Pentagon 49"/>
          <p:cNvSpPr/>
          <p:nvPr/>
        </p:nvSpPr>
        <p:spPr>
          <a:xfrm>
            <a:off x="130363" y="4343380"/>
            <a:ext cx="779476" cy="43557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00" b="1" dirty="0" smtClean="0">
                <a:solidFill>
                  <a:schemeClr val="bg1"/>
                </a:solidFill>
              </a:rPr>
              <a:t>Most other settings</a:t>
            </a:r>
            <a:endParaRPr lang="en-GB" sz="900" b="1" dirty="0">
              <a:solidFill>
                <a:schemeClr val="bg1"/>
              </a:solidFill>
            </a:endParaRPr>
          </a:p>
        </p:txBody>
      </p:sp>
      <p:sp>
        <p:nvSpPr>
          <p:cNvPr id="7" name="TextBox 6"/>
          <p:cNvSpPr txBox="1"/>
          <p:nvPr/>
        </p:nvSpPr>
        <p:spPr>
          <a:xfrm>
            <a:off x="3935079" y="2915780"/>
            <a:ext cx="1249380" cy="830997"/>
          </a:xfrm>
          <a:prstGeom prst="rect">
            <a:avLst/>
          </a:prstGeom>
          <a:noFill/>
        </p:spPr>
        <p:txBody>
          <a:bodyPr wrap="square" rtlCol="0">
            <a:spAutoFit/>
          </a:bodyPr>
          <a:lstStyle/>
          <a:p>
            <a:pPr lvl="0" algn="ctr"/>
            <a:r>
              <a:rPr lang="en-GB" sz="1000" dirty="0">
                <a:solidFill>
                  <a:schemeClr val="bg1"/>
                </a:solidFill>
              </a:rPr>
              <a:t>Report </a:t>
            </a:r>
            <a:r>
              <a:rPr lang="en-GB" sz="1000" dirty="0" smtClean="0">
                <a:solidFill>
                  <a:schemeClr val="bg1"/>
                </a:solidFill>
              </a:rPr>
              <a:t>made to STEIS </a:t>
            </a:r>
            <a:r>
              <a:rPr lang="en-GB" sz="1000" dirty="0">
                <a:solidFill>
                  <a:schemeClr val="bg1"/>
                </a:solidFill>
              </a:rPr>
              <a:t>(within 48hrs)</a:t>
            </a:r>
          </a:p>
          <a:p>
            <a:endParaRPr lang="en-GB" dirty="0"/>
          </a:p>
        </p:txBody>
      </p:sp>
      <p:sp>
        <p:nvSpPr>
          <p:cNvPr id="69" name="TextBox 68"/>
          <p:cNvSpPr txBox="1"/>
          <p:nvPr/>
        </p:nvSpPr>
        <p:spPr>
          <a:xfrm>
            <a:off x="6352520" y="2906544"/>
            <a:ext cx="1323690" cy="830997"/>
          </a:xfrm>
          <a:prstGeom prst="rect">
            <a:avLst/>
          </a:prstGeom>
          <a:noFill/>
        </p:spPr>
        <p:txBody>
          <a:bodyPr wrap="square" rtlCol="0">
            <a:spAutoFit/>
          </a:bodyPr>
          <a:lstStyle/>
          <a:p>
            <a:pPr lvl="0" algn="ctr"/>
            <a:r>
              <a:rPr lang="en-GB" sz="1000" dirty="0">
                <a:solidFill>
                  <a:schemeClr val="bg1"/>
                </a:solidFill>
              </a:rPr>
              <a:t>Live file in STEIS for action/ management</a:t>
            </a:r>
          </a:p>
          <a:p>
            <a:endParaRPr lang="en-GB" dirty="0"/>
          </a:p>
        </p:txBody>
      </p:sp>
    </p:spTree>
    <p:extLst>
      <p:ext uri="{BB962C8B-B14F-4D97-AF65-F5344CB8AC3E}">
        <p14:creationId xmlns:p14="http://schemas.microsoft.com/office/powerpoint/2010/main" val="151843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D083DDF8B2CE45ABEDBAB4F90C7050" ma:contentTypeVersion="1" ma:contentTypeDescription="Create a new document." ma:contentTypeScope="" ma:versionID="6f0372cf94b48e3ff03ea2af8d244034">
  <xsd:schema xmlns:xsd="http://www.w3.org/2001/XMLSchema" xmlns:xs="http://www.w3.org/2001/XMLSchema" xmlns:p="http://schemas.microsoft.com/office/2006/metadata/properties" xmlns:ns2="51367701-27c8-403e-a234-85855c5cd73e" xmlns:ns3="11cf67b4-8be8-4203-926d-b1451d6a3644" targetNamespace="http://schemas.microsoft.com/office/2006/metadata/properties" ma:root="true" ma:fieldsID="6ce6b8d50e902b0a5e2178625f1a7f6a" ns2:_="" ns3:_="">
    <xsd:import namespace="51367701-27c8-403e-a234-85855c5cd73e"/>
    <xsd:import namespace="11cf67b4-8be8-4203-926d-b1451d6a364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cf67b4-8be8-4203-926d-b1451d6a36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51367701-27c8-403e-a234-85855c5cd73e">K57F673QWXRZ-1374-53</_dlc_DocId>
    <_dlc_DocIdUrl xmlns="51367701-27c8-403e-a234-85855c5cd73e">
      <Url>https://nhsengland.sharepoint.com/TeamCentre/VisionandValues/_layouts/15/DocIdRedir.aspx?ID=K57F673QWXRZ-1374-53</Url>
      <Description>K57F673QWXRZ-1374-53</Description>
    </_dlc_DocIdUrl>
    <SharedWithUsers xmlns="11cf67b4-8be8-4203-926d-b1451d6a3644">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F804EF-5A13-4C78-B283-A29B4395B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11cf67b4-8be8-4203-926d-b1451d6a3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801DBD-1609-45E3-994A-CA6B05AAB272}">
  <ds:schemaRefs>
    <ds:schemaRef ds:uri="http://schemas.microsoft.com/sharepoint/events"/>
  </ds:schemaRefs>
</ds:datastoreItem>
</file>

<file path=customXml/itemProps3.xml><?xml version="1.0" encoding="utf-8"?>
<ds:datastoreItem xmlns:ds="http://schemas.openxmlformats.org/officeDocument/2006/customXml" ds:itemID="{E69D3D01-BC3D-4AA8-95B1-39B38B8CD583}">
  <ds:schemaRefs>
    <ds:schemaRef ds:uri="http://purl.org/dc/elements/1.1/"/>
    <ds:schemaRef ds:uri="http://schemas.microsoft.com/office/2006/documentManagement/types"/>
    <ds:schemaRef ds:uri="11cf67b4-8be8-4203-926d-b1451d6a3644"/>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51367701-27c8-403e-a234-85855c5cd73e"/>
    <ds:schemaRef ds:uri="http://purl.org/dc/dcmitype/"/>
    <ds:schemaRef ds:uri="http://purl.org/dc/terms/"/>
  </ds:schemaRefs>
</ds:datastoreItem>
</file>

<file path=customXml/itemProps4.xml><?xml version="1.0" encoding="utf-8"?>
<ds:datastoreItem xmlns:ds="http://schemas.openxmlformats.org/officeDocument/2006/customXml" ds:itemID="{F2DD6C42-6644-46D0-ACEC-7B461F27A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3127</TotalTime>
  <Words>2991</Words>
  <Application>Microsoft Office PowerPoint</Application>
  <PresentationFormat>On-screen Show (4:3)</PresentationFormat>
  <Paragraphs>451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Development of the Patient Safety Incident Management System (DPSIMS): stakeholder update</vt:lpstr>
      <vt:lpstr>PowerPoint Presentation</vt:lpstr>
      <vt:lpstr>WHY: systems and culture</vt:lpstr>
      <vt:lpstr>WHY: the NRLS today</vt:lpstr>
      <vt:lpstr>WHY: Identified needs</vt:lpstr>
      <vt:lpstr>WHY: barriers to reporting</vt:lpstr>
      <vt:lpstr>WHY: facilitators to reporting</vt:lpstr>
      <vt:lpstr>WHAT: The task</vt:lpstr>
      <vt:lpstr>WHAT: the story</vt:lpstr>
      <vt:lpstr>WHAT: the story</vt:lpstr>
      <vt:lpstr>WHAT: the systems NRLS vs STEIS</vt:lpstr>
      <vt:lpstr>HOW: the building blocks</vt:lpstr>
      <vt:lpstr>HOW: the possible combinations</vt:lpstr>
      <vt:lpstr>HOW: sample combinations</vt:lpstr>
      <vt:lpstr>WHO: Stakeholders</vt:lpstr>
      <vt:lpstr>WHO: Stakeholder engagement…</vt:lpstr>
      <vt:lpstr>WHO:…stakeholder engagement</vt:lpstr>
      <vt:lpstr>WHAT NEXT?</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Mussett, Lucie</cp:lastModifiedBy>
  <cp:revision>165</cp:revision>
  <cp:lastPrinted>2014-11-13T09:22:52Z</cp:lastPrinted>
  <dcterms:created xsi:type="dcterms:W3CDTF">2014-04-08T10:27:44Z</dcterms:created>
  <dcterms:modified xsi:type="dcterms:W3CDTF">2014-12-18T09:42:07Z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0x010100C8D083DDF8B2CE45ABEDBAB4F90C7050</vt:lpwstr>
  </property>
  <property fmtid="{D5CDD505-2E9C-101B-9397-08002B2CF9AE}" pid="3" name="_dlc_DocIdItemGuid">
    <vt:lpwstr>f66519ee-73cb-4d73-a16e-8576bcbee500</vt:lpwstr>
  </property>
</Properties>
</file>