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sldIdLst>
    <p:sldId id="562" r:id="rId5"/>
    <p:sldId id="575" r:id="rId6"/>
    <p:sldId id="570" r:id="rId7"/>
    <p:sldId id="563" r:id="rId8"/>
    <p:sldId id="565" r:id="rId9"/>
    <p:sldId id="574" r:id="rId10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A138"/>
    <a:srgbClr val="7F9D59"/>
    <a:srgbClr val="6FB7E5"/>
    <a:srgbClr val="632966"/>
    <a:srgbClr val="21569E"/>
    <a:srgbClr val="47315C"/>
    <a:srgbClr val="D63B70"/>
    <a:srgbClr val="DAB1E4"/>
    <a:srgbClr val="AAD874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AEB146-1BAE-410F-BA91-FC1270483FD8}" v="86" dt="2020-11-04T08:44:52.044"/>
    <p1510:client id="{D094E64C-A774-4C18-89ED-CB46726D4AF2}" v="2" dt="2020-11-04T07:25:31.1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897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nhsengland.sharepoint.com/sites/5/Shared%20Documents/20201103%20Data%20conference/20201103%20with%20Region%20Capacity%20-%20%20Latest%2020201027%20SPI-M%20medium%20term%20projections%20with%20short%20term%20forecast%20vReceiv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Charts1027!$AC$11</c:f>
          <c:strCache>
            <c:ptCount val="1"/>
            <c:pt idx="0">
              <c:v>England - all acute beds</c:v>
            </c:pt>
          </c:strCache>
        </c:strRef>
      </c:tx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951805994809104E-2"/>
          <c:y val="0.11113304907594745"/>
          <c:w val="0.74107648086833267"/>
          <c:h val="0.7385192258289266"/>
        </c:manualLayout>
      </c:layout>
      <c:lineChart>
        <c:grouping val="standard"/>
        <c:varyColors val="0"/>
        <c:ser>
          <c:idx val="0"/>
          <c:order val="0"/>
          <c:tx>
            <c:v>Sitreps</c:v>
          </c:tx>
          <c:spPr>
            <a:ln w="25400" cap="rnd">
              <a:solidFill>
                <a:srgbClr val="425563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425563"/>
              </a:solidFill>
              <a:ln w="9525">
                <a:solidFill>
                  <a:srgbClr val="425563"/>
                </a:solidFill>
              </a:ln>
              <a:effectLst/>
            </c:spPr>
          </c:marker>
          <c:cat>
            <c:numRef>
              <c:f>Charts1027!$A$300:$A$600</c:f>
              <c:numCache>
                <c:formatCode>m/d/yyyy</c:formatCode>
                <c:ptCount val="301"/>
                <c:pt idx="0">
                  <c:v>43910</c:v>
                </c:pt>
                <c:pt idx="1">
                  <c:v>43911</c:v>
                </c:pt>
                <c:pt idx="2">
                  <c:v>43912</c:v>
                </c:pt>
                <c:pt idx="3">
                  <c:v>43913</c:v>
                </c:pt>
                <c:pt idx="4">
                  <c:v>43914</c:v>
                </c:pt>
                <c:pt idx="5">
                  <c:v>43915</c:v>
                </c:pt>
                <c:pt idx="6">
                  <c:v>43916</c:v>
                </c:pt>
                <c:pt idx="7">
                  <c:v>43917</c:v>
                </c:pt>
                <c:pt idx="8">
                  <c:v>43918</c:v>
                </c:pt>
                <c:pt idx="9">
                  <c:v>43919</c:v>
                </c:pt>
                <c:pt idx="10">
                  <c:v>43920</c:v>
                </c:pt>
                <c:pt idx="11">
                  <c:v>43921</c:v>
                </c:pt>
                <c:pt idx="12">
                  <c:v>43922</c:v>
                </c:pt>
                <c:pt idx="13">
                  <c:v>43923</c:v>
                </c:pt>
                <c:pt idx="14">
                  <c:v>43924</c:v>
                </c:pt>
                <c:pt idx="15">
                  <c:v>43925</c:v>
                </c:pt>
                <c:pt idx="16">
                  <c:v>43926</c:v>
                </c:pt>
                <c:pt idx="17">
                  <c:v>43927</c:v>
                </c:pt>
                <c:pt idx="18">
                  <c:v>43928</c:v>
                </c:pt>
                <c:pt idx="19">
                  <c:v>43929</c:v>
                </c:pt>
                <c:pt idx="20">
                  <c:v>43930</c:v>
                </c:pt>
                <c:pt idx="21">
                  <c:v>43931</c:v>
                </c:pt>
                <c:pt idx="22">
                  <c:v>43932</c:v>
                </c:pt>
                <c:pt idx="23">
                  <c:v>43933</c:v>
                </c:pt>
                <c:pt idx="24">
                  <c:v>43934</c:v>
                </c:pt>
                <c:pt idx="25">
                  <c:v>43935</c:v>
                </c:pt>
                <c:pt idx="26">
                  <c:v>43936</c:v>
                </c:pt>
                <c:pt idx="27">
                  <c:v>43937</c:v>
                </c:pt>
                <c:pt idx="28">
                  <c:v>43938</c:v>
                </c:pt>
                <c:pt idx="29">
                  <c:v>43939</c:v>
                </c:pt>
                <c:pt idx="30">
                  <c:v>43940</c:v>
                </c:pt>
                <c:pt idx="31">
                  <c:v>43941</c:v>
                </c:pt>
                <c:pt idx="32">
                  <c:v>43942</c:v>
                </c:pt>
                <c:pt idx="33">
                  <c:v>43943</c:v>
                </c:pt>
                <c:pt idx="34">
                  <c:v>43944</c:v>
                </c:pt>
                <c:pt idx="35">
                  <c:v>43945</c:v>
                </c:pt>
                <c:pt idx="36">
                  <c:v>43946</c:v>
                </c:pt>
                <c:pt idx="37">
                  <c:v>43947</c:v>
                </c:pt>
                <c:pt idx="38">
                  <c:v>43948</c:v>
                </c:pt>
                <c:pt idx="39">
                  <c:v>43949</c:v>
                </c:pt>
                <c:pt idx="40">
                  <c:v>43950</c:v>
                </c:pt>
                <c:pt idx="41">
                  <c:v>43951</c:v>
                </c:pt>
                <c:pt idx="42">
                  <c:v>43952</c:v>
                </c:pt>
                <c:pt idx="43">
                  <c:v>43953</c:v>
                </c:pt>
                <c:pt idx="44">
                  <c:v>43954</c:v>
                </c:pt>
                <c:pt idx="45">
                  <c:v>43955</c:v>
                </c:pt>
                <c:pt idx="46">
                  <c:v>43956</c:v>
                </c:pt>
                <c:pt idx="47">
                  <c:v>43957</c:v>
                </c:pt>
                <c:pt idx="48">
                  <c:v>43958</c:v>
                </c:pt>
                <c:pt idx="49">
                  <c:v>43959</c:v>
                </c:pt>
                <c:pt idx="50">
                  <c:v>43960</c:v>
                </c:pt>
                <c:pt idx="51">
                  <c:v>43961</c:v>
                </c:pt>
                <c:pt idx="52">
                  <c:v>43962</c:v>
                </c:pt>
                <c:pt idx="53">
                  <c:v>43963</c:v>
                </c:pt>
                <c:pt idx="54">
                  <c:v>43964</c:v>
                </c:pt>
                <c:pt idx="55">
                  <c:v>43965</c:v>
                </c:pt>
                <c:pt idx="56">
                  <c:v>43966</c:v>
                </c:pt>
                <c:pt idx="57">
                  <c:v>43967</c:v>
                </c:pt>
                <c:pt idx="58">
                  <c:v>43968</c:v>
                </c:pt>
                <c:pt idx="59">
                  <c:v>43969</c:v>
                </c:pt>
                <c:pt idx="60">
                  <c:v>43970</c:v>
                </c:pt>
                <c:pt idx="61">
                  <c:v>43971</c:v>
                </c:pt>
                <c:pt idx="62">
                  <c:v>43972</c:v>
                </c:pt>
                <c:pt idx="63">
                  <c:v>43973</c:v>
                </c:pt>
                <c:pt idx="64">
                  <c:v>43974</c:v>
                </c:pt>
                <c:pt idx="65">
                  <c:v>43975</c:v>
                </c:pt>
                <c:pt idx="66">
                  <c:v>43976</c:v>
                </c:pt>
                <c:pt idx="67">
                  <c:v>43977</c:v>
                </c:pt>
                <c:pt idx="68">
                  <c:v>43978</c:v>
                </c:pt>
                <c:pt idx="69">
                  <c:v>43979</c:v>
                </c:pt>
                <c:pt idx="70">
                  <c:v>43980</c:v>
                </c:pt>
                <c:pt idx="71">
                  <c:v>43981</c:v>
                </c:pt>
                <c:pt idx="72">
                  <c:v>43982</c:v>
                </c:pt>
                <c:pt idx="73">
                  <c:v>43983</c:v>
                </c:pt>
                <c:pt idx="74">
                  <c:v>43984</c:v>
                </c:pt>
                <c:pt idx="75">
                  <c:v>43985</c:v>
                </c:pt>
                <c:pt idx="76">
                  <c:v>43986</c:v>
                </c:pt>
                <c:pt idx="77">
                  <c:v>43987</c:v>
                </c:pt>
                <c:pt idx="78">
                  <c:v>43988</c:v>
                </c:pt>
                <c:pt idx="79">
                  <c:v>43989</c:v>
                </c:pt>
                <c:pt idx="80">
                  <c:v>43990</c:v>
                </c:pt>
                <c:pt idx="81">
                  <c:v>43991</c:v>
                </c:pt>
                <c:pt idx="82">
                  <c:v>43992</c:v>
                </c:pt>
                <c:pt idx="83">
                  <c:v>43993</c:v>
                </c:pt>
                <c:pt idx="84">
                  <c:v>43994</c:v>
                </c:pt>
                <c:pt idx="85">
                  <c:v>43995</c:v>
                </c:pt>
                <c:pt idx="86">
                  <c:v>43996</c:v>
                </c:pt>
                <c:pt idx="87">
                  <c:v>43997</c:v>
                </c:pt>
                <c:pt idx="88">
                  <c:v>43998</c:v>
                </c:pt>
                <c:pt idx="89">
                  <c:v>43999</c:v>
                </c:pt>
                <c:pt idx="90">
                  <c:v>44000</c:v>
                </c:pt>
                <c:pt idx="91">
                  <c:v>44001</c:v>
                </c:pt>
                <c:pt idx="92">
                  <c:v>44002</c:v>
                </c:pt>
                <c:pt idx="93">
                  <c:v>44003</c:v>
                </c:pt>
                <c:pt idx="94">
                  <c:v>44004</c:v>
                </c:pt>
                <c:pt idx="95">
                  <c:v>44005</c:v>
                </c:pt>
                <c:pt idx="96">
                  <c:v>44006</c:v>
                </c:pt>
                <c:pt idx="97">
                  <c:v>44007</c:v>
                </c:pt>
                <c:pt idx="98">
                  <c:v>44008</c:v>
                </c:pt>
                <c:pt idx="99">
                  <c:v>44009</c:v>
                </c:pt>
                <c:pt idx="100">
                  <c:v>44010</c:v>
                </c:pt>
                <c:pt idx="101">
                  <c:v>44011</c:v>
                </c:pt>
                <c:pt idx="102">
                  <c:v>44012</c:v>
                </c:pt>
                <c:pt idx="103">
                  <c:v>44013</c:v>
                </c:pt>
                <c:pt idx="104">
                  <c:v>44014</c:v>
                </c:pt>
                <c:pt idx="105">
                  <c:v>44015</c:v>
                </c:pt>
                <c:pt idx="106">
                  <c:v>44016</c:v>
                </c:pt>
                <c:pt idx="107">
                  <c:v>44017</c:v>
                </c:pt>
                <c:pt idx="108">
                  <c:v>44018</c:v>
                </c:pt>
                <c:pt idx="109">
                  <c:v>44019</c:v>
                </c:pt>
                <c:pt idx="110">
                  <c:v>44020</c:v>
                </c:pt>
                <c:pt idx="111">
                  <c:v>44021</c:v>
                </c:pt>
                <c:pt idx="112">
                  <c:v>44022</c:v>
                </c:pt>
                <c:pt idx="113">
                  <c:v>44023</c:v>
                </c:pt>
                <c:pt idx="114">
                  <c:v>44024</c:v>
                </c:pt>
                <c:pt idx="115">
                  <c:v>44025</c:v>
                </c:pt>
                <c:pt idx="116">
                  <c:v>44026</c:v>
                </c:pt>
                <c:pt idx="117">
                  <c:v>44027</c:v>
                </c:pt>
                <c:pt idx="118">
                  <c:v>44028</c:v>
                </c:pt>
                <c:pt idx="119">
                  <c:v>44029</c:v>
                </c:pt>
                <c:pt idx="120">
                  <c:v>44030</c:v>
                </c:pt>
                <c:pt idx="121">
                  <c:v>44031</c:v>
                </c:pt>
                <c:pt idx="122">
                  <c:v>44032</c:v>
                </c:pt>
                <c:pt idx="123">
                  <c:v>44033</c:v>
                </c:pt>
                <c:pt idx="124">
                  <c:v>44034</c:v>
                </c:pt>
                <c:pt idx="125">
                  <c:v>44035</c:v>
                </c:pt>
                <c:pt idx="126">
                  <c:v>44036</c:v>
                </c:pt>
                <c:pt idx="127">
                  <c:v>44037</c:v>
                </c:pt>
                <c:pt idx="128">
                  <c:v>44038</c:v>
                </c:pt>
                <c:pt idx="129">
                  <c:v>44039</c:v>
                </c:pt>
                <c:pt idx="130">
                  <c:v>44040</c:v>
                </c:pt>
                <c:pt idx="131">
                  <c:v>44041</c:v>
                </c:pt>
                <c:pt idx="132">
                  <c:v>44042</c:v>
                </c:pt>
                <c:pt idx="133">
                  <c:v>44043</c:v>
                </c:pt>
                <c:pt idx="134">
                  <c:v>44044</c:v>
                </c:pt>
                <c:pt idx="135">
                  <c:v>44045</c:v>
                </c:pt>
                <c:pt idx="136">
                  <c:v>44046</c:v>
                </c:pt>
                <c:pt idx="137">
                  <c:v>44047</c:v>
                </c:pt>
                <c:pt idx="138">
                  <c:v>44048</c:v>
                </c:pt>
                <c:pt idx="139">
                  <c:v>44049</c:v>
                </c:pt>
                <c:pt idx="140">
                  <c:v>44050</c:v>
                </c:pt>
                <c:pt idx="141">
                  <c:v>44051</c:v>
                </c:pt>
                <c:pt idx="142">
                  <c:v>44052</c:v>
                </c:pt>
                <c:pt idx="143">
                  <c:v>44053</c:v>
                </c:pt>
                <c:pt idx="144">
                  <c:v>44054</c:v>
                </c:pt>
                <c:pt idx="145">
                  <c:v>44055</c:v>
                </c:pt>
                <c:pt idx="146">
                  <c:v>44056</c:v>
                </c:pt>
                <c:pt idx="147">
                  <c:v>44057</c:v>
                </c:pt>
                <c:pt idx="148">
                  <c:v>44058</c:v>
                </c:pt>
                <c:pt idx="149">
                  <c:v>44059</c:v>
                </c:pt>
                <c:pt idx="150">
                  <c:v>44060</c:v>
                </c:pt>
                <c:pt idx="151">
                  <c:v>44061</c:v>
                </c:pt>
                <c:pt idx="152">
                  <c:v>44062</c:v>
                </c:pt>
                <c:pt idx="153">
                  <c:v>44063</c:v>
                </c:pt>
                <c:pt idx="154">
                  <c:v>44064</c:v>
                </c:pt>
                <c:pt idx="155">
                  <c:v>44065</c:v>
                </c:pt>
                <c:pt idx="156">
                  <c:v>44066</c:v>
                </c:pt>
                <c:pt idx="157">
                  <c:v>44067</c:v>
                </c:pt>
                <c:pt idx="158">
                  <c:v>44068</c:v>
                </c:pt>
                <c:pt idx="159">
                  <c:v>44069</c:v>
                </c:pt>
                <c:pt idx="160">
                  <c:v>44070</c:v>
                </c:pt>
                <c:pt idx="161">
                  <c:v>44071</c:v>
                </c:pt>
                <c:pt idx="162">
                  <c:v>44072</c:v>
                </c:pt>
                <c:pt idx="163">
                  <c:v>44073</c:v>
                </c:pt>
                <c:pt idx="164">
                  <c:v>44074</c:v>
                </c:pt>
                <c:pt idx="165">
                  <c:v>44075</c:v>
                </c:pt>
                <c:pt idx="166">
                  <c:v>44076</c:v>
                </c:pt>
                <c:pt idx="167">
                  <c:v>44077</c:v>
                </c:pt>
                <c:pt idx="168">
                  <c:v>44078</c:v>
                </c:pt>
                <c:pt idx="169">
                  <c:v>44079</c:v>
                </c:pt>
                <c:pt idx="170">
                  <c:v>44080</c:v>
                </c:pt>
                <c:pt idx="171">
                  <c:v>44081</c:v>
                </c:pt>
                <c:pt idx="172">
                  <c:v>44082</c:v>
                </c:pt>
                <c:pt idx="173">
                  <c:v>44083</c:v>
                </c:pt>
                <c:pt idx="174">
                  <c:v>44084</c:v>
                </c:pt>
                <c:pt idx="175">
                  <c:v>44085</c:v>
                </c:pt>
                <c:pt idx="176">
                  <c:v>44086</c:v>
                </c:pt>
                <c:pt idx="177">
                  <c:v>44087</c:v>
                </c:pt>
                <c:pt idx="178">
                  <c:v>44088</c:v>
                </c:pt>
                <c:pt idx="179">
                  <c:v>44089</c:v>
                </c:pt>
                <c:pt idx="180">
                  <c:v>44090</c:v>
                </c:pt>
                <c:pt idx="181">
                  <c:v>44091</c:v>
                </c:pt>
                <c:pt idx="182">
                  <c:v>44092</c:v>
                </c:pt>
                <c:pt idx="183">
                  <c:v>44093</c:v>
                </c:pt>
                <c:pt idx="184">
                  <c:v>44094</c:v>
                </c:pt>
                <c:pt idx="185">
                  <c:v>44095</c:v>
                </c:pt>
                <c:pt idx="186">
                  <c:v>44096</c:v>
                </c:pt>
                <c:pt idx="187">
                  <c:v>44097</c:v>
                </c:pt>
                <c:pt idx="188">
                  <c:v>44098</c:v>
                </c:pt>
                <c:pt idx="189">
                  <c:v>44099</c:v>
                </c:pt>
                <c:pt idx="190">
                  <c:v>44100</c:v>
                </c:pt>
                <c:pt idx="191">
                  <c:v>44101</c:v>
                </c:pt>
                <c:pt idx="192">
                  <c:v>44102</c:v>
                </c:pt>
                <c:pt idx="193">
                  <c:v>44103</c:v>
                </c:pt>
                <c:pt idx="194">
                  <c:v>44104</c:v>
                </c:pt>
                <c:pt idx="195">
                  <c:v>44105</c:v>
                </c:pt>
                <c:pt idx="196">
                  <c:v>44106</c:v>
                </c:pt>
                <c:pt idx="197">
                  <c:v>44107</c:v>
                </c:pt>
                <c:pt idx="198">
                  <c:v>44108</c:v>
                </c:pt>
                <c:pt idx="199">
                  <c:v>44109</c:v>
                </c:pt>
                <c:pt idx="200">
                  <c:v>44110</c:v>
                </c:pt>
                <c:pt idx="201">
                  <c:v>44111</c:v>
                </c:pt>
                <c:pt idx="202">
                  <c:v>44112</c:v>
                </c:pt>
                <c:pt idx="203">
                  <c:v>44113</c:v>
                </c:pt>
                <c:pt idx="204">
                  <c:v>44114</c:v>
                </c:pt>
                <c:pt idx="205">
                  <c:v>44115</c:v>
                </c:pt>
                <c:pt idx="206">
                  <c:v>44116</c:v>
                </c:pt>
                <c:pt idx="207">
                  <c:v>44117</c:v>
                </c:pt>
                <c:pt idx="208">
                  <c:v>44118</c:v>
                </c:pt>
                <c:pt idx="209">
                  <c:v>44119</c:v>
                </c:pt>
                <c:pt idx="210">
                  <c:v>44120</c:v>
                </c:pt>
                <c:pt idx="211">
                  <c:v>44121</c:v>
                </c:pt>
                <c:pt idx="212">
                  <c:v>44122</c:v>
                </c:pt>
                <c:pt idx="213">
                  <c:v>44123</c:v>
                </c:pt>
                <c:pt idx="214">
                  <c:v>44124</c:v>
                </c:pt>
                <c:pt idx="215">
                  <c:v>44125</c:v>
                </c:pt>
                <c:pt idx="216">
                  <c:v>44126</c:v>
                </c:pt>
                <c:pt idx="217">
                  <c:v>44127</c:v>
                </c:pt>
                <c:pt idx="218">
                  <c:v>44128</c:v>
                </c:pt>
                <c:pt idx="219">
                  <c:v>44129</c:v>
                </c:pt>
                <c:pt idx="220">
                  <c:v>44130</c:v>
                </c:pt>
                <c:pt idx="221">
                  <c:v>44131</c:v>
                </c:pt>
                <c:pt idx="222">
                  <c:v>44132</c:v>
                </c:pt>
                <c:pt idx="223">
                  <c:v>44133</c:v>
                </c:pt>
                <c:pt idx="224">
                  <c:v>44134</c:v>
                </c:pt>
                <c:pt idx="225">
                  <c:v>44135</c:v>
                </c:pt>
                <c:pt idx="226">
                  <c:v>44136</c:v>
                </c:pt>
                <c:pt idx="227">
                  <c:v>44137</c:v>
                </c:pt>
                <c:pt idx="228">
                  <c:v>44138</c:v>
                </c:pt>
                <c:pt idx="229">
                  <c:v>44139</c:v>
                </c:pt>
                <c:pt idx="230">
                  <c:v>44140</c:v>
                </c:pt>
                <c:pt idx="231">
                  <c:v>44141</c:v>
                </c:pt>
                <c:pt idx="232">
                  <c:v>44142</c:v>
                </c:pt>
                <c:pt idx="233">
                  <c:v>44143</c:v>
                </c:pt>
                <c:pt idx="234">
                  <c:v>44144</c:v>
                </c:pt>
                <c:pt idx="235">
                  <c:v>44145</c:v>
                </c:pt>
                <c:pt idx="236">
                  <c:v>44146</c:v>
                </c:pt>
                <c:pt idx="237">
                  <c:v>44147</c:v>
                </c:pt>
                <c:pt idx="238">
                  <c:v>44148</c:v>
                </c:pt>
                <c:pt idx="239">
                  <c:v>44149</c:v>
                </c:pt>
                <c:pt idx="240">
                  <c:v>44150</c:v>
                </c:pt>
                <c:pt idx="241">
                  <c:v>44151</c:v>
                </c:pt>
                <c:pt idx="242">
                  <c:v>44152</c:v>
                </c:pt>
                <c:pt idx="243">
                  <c:v>44153</c:v>
                </c:pt>
                <c:pt idx="244">
                  <c:v>44154</c:v>
                </c:pt>
                <c:pt idx="245">
                  <c:v>44155</c:v>
                </c:pt>
                <c:pt idx="246">
                  <c:v>44156</c:v>
                </c:pt>
                <c:pt idx="247">
                  <c:v>44157</c:v>
                </c:pt>
                <c:pt idx="248">
                  <c:v>44158</c:v>
                </c:pt>
                <c:pt idx="249">
                  <c:v>44159</c:v>
                </c:pt>
                <c:pt idx="250">
                  <c:v>44160</c:v>
                </c:pt>
                <c:pt idx="251">
                  <c:v>44161</c:v>
                </c:pt>
                <c:pt idx="252">
                  <c:v>44162</c:v>
                </c:pt>
                <c:pt idx="253">
                  <c:v>44163</c:v>
                </c:pt>
                <c:pt idx="254">
                  <c:v>44164</c:v>
                </c:pt>
                <c:pt idx="255">
                  <c:v>44165</c:v>
                </c:pt>
                <c:pt idx="256">
                  <c:v>44166</c:v>
                </c:pt>
                <c:pt idx="257">
                  <c:v>44167</c:v>
                </c:pt>
                <c:pt idx="258">
                  <c:v>44168</c:v>
                </c:pt>
                <c:pt idx="259">
                  <c:v>44169</c:v>
                </c:pt>
                <c:pt idx="260">
                  <c:v>44170</c:v>
                </c:pt>
                <c:pt idx="261">
                  <c:v>44171</c:v>
                </c:pt>
                <c:pt idx="262">
                  <c:v>44172</c:v>
                </c:pt>
                <c:pt idx="263">
                  <c:v>44173</c:v>
                </c:pt>
                <c:pt idx="264">
                  <c:v>44174</c:v>
                </c:pt>
                <c:pt idx="265">
                  <c:v>44175</c:v>
                </c:pt>
                <c:pt idx="266">
                  <c:v>44176</c:v>
                </c:pt>
                <c:pt idx="267">
                  <c:v>44177</c:v>
                </c:pt>
              </c:numCache>
            </c:numRef>
          </c:cat>
          <c:val>
            <c:numRef>
              <c:f>Charts1027!$B$300:$B$552</c:f>
              <c:numCache>
                <c:formatCode>#,##0</c:formatCode>
                <c:ptCount val="253"/>
                <c:pt idx="0">
                  <c:v>1559</c:v>
                </c:pt>
                <c:pt idx="1">
                  <c:v>2104</c:v>
                </c:pt>
                <c:pt idx="2">
                  <c:v>2612</c:v>
                </c:pt>
                <c:pt idx="3">
                  <c:v>3122</c:v>
                </c:pt>
                <c:pt idx="4">
                  <c:v>3528</c:v>
                </c:pt>
                <c:pt idx="5">
                  <c:v>4303</c:v>
                </c:pt>
                <c:pt idx="6">
                  <c:v>5101</c:v>
                </c:pt>
                <c:pt idx="7">
                  <c:v>6314</c:v>
                </c:pt>
                <c:pt idx="8">
                  <c:v>7091</c:v>
                </c:pt>
                <c:pt idx="9">
                  <c:v>8226</c:v>
                </c:pt>
                <c:pt idx="10">
                  <c:v>9600</c:v>
                </c:pt>
                <c:pt idx="11">
                  <c:v>10883</c:v>
                </c:pt>
                <c:pt idx="12">
                  <c:v>11683</c:v>
                </c:pt>
                <c:pt idx="13">
                  <c:v>11610</c:v>
                </c:pt>
                <c:pt idx="14">
                  <c:v>13010</c:v>
                </c:pt>
                <c:pt idx="15">
                  <c:v>14760</c:v>
                </c:pt>
                <c:pt idx="16">
                  <c:v>15812</c:v>
                </c:pt>
                <c:pt idx="17">
                  <c:v>16169</c:v>
                </c:pt>
                <c:pt idx="18">
                  <c:v>16804</c:v>
                </c:pt>
                <c:pt idx="19">
                  <c:v>17021</c:v>
                </c:pt>
                <c:pt idx="20">
                  <c:v>16600</c:v>
                </c:pt>
                <c:pt idx="21">
                  <c:v>17301</c:v>
                </c:pt>
                <c:pt idx="22">
                  <c:v>17141</c:v>
                </c:pt>
                <c:pt idx="23">
                  <c:v>17433</c:v>
                </c:pt>
                <c:pt idx="24">
                  <c:v>16992</c:v>
                </c:pt>
                <c:pt idx="25">
                  <c:v>16828</c:v>
                </c:pt>
                <c:pt idx="26">
                  <c:v>16209</c:v>
                </c:pt>
                <c:pt idx="27">
                  <c:v>15995</c:v>
                </c:pt>
                <c:pt idx="28">
                  <c:v>15030</c:v>
                </c:pt>
                <c:pt idx="29">
                  <c:v>15170</c:v>
                </c:pt>
                <c:pt idx="30">
                  <c:v>15149</c:v>
                </c:pt>
                <c:pt idx="31">
                  <c:v>14983</c:v>
                </c:pt>
                <c:pt idx="32">
                  <c:v>14776</c:v>
                </c:pt>
                <c:pt idx="33">
                  <c:v>14306</c:v>
                </c:pt>
                <c:pt idx="34">
                  <c:v>13791</c:v>
                </c:pt>
                <c:pt idx="35">
                  <c:v>13194</c:v>
                </c:pt>
                <c:pt idx="36">
                  <c:v>12674</c:v>
                </c:pt>
                <c:pt idx="37">
                  <c:v>12547</c:v>
                </c:pt>
                <c:pt idx="38">
                  <c:v>12608</c:v>
                </c:pt>
                <c:pt idx="39">
                  <c:v>12015</c:v>
                </c:pt>
                <c:pt idx="40">
                  <c:v>11768</c:v>
                </c:pt>
                <c:pt idx="41">
                  <c:v>11476</c:v>
                </c:pt>
                <c:pt idx="42">
                  <c:v>11181</c:v>
                </c:pt>
                <c:pt idx="43">
                  <c:v>10921</c:v>
                </c:pt>
                <c:pt idx="44">
                  <c:v>10753</c:v>
                </c:pt>
                <c:pt idx="45">
                  <c:v>10631</c:v>
                </c:pt>
                <c:pt idx="46">
                  <c:v>10405</c:v>
                </c:pt>
                <c:pt idx="47">
                  <c:v>9973</c:v>
                </c:pt>
                <c:pt idx="48">
                  <c:v>9451</c:v>
                </c:pt>
                <c:pt idx="49">
                  <c:v>9067</c:v>
                </c:pt>
                <c:pt idx="50">
                  <c:v>9032</c:v>
                </c:pt>
                <c:pt idx="51">
                  <c:v>8774</c:v>
                </c:pt>
                <c:pt idx="52">
                  <c:v>8965</c:v>
                </c:pt>
                <c:pt idx="53">
                  <c:v>8703</c:v>
                </c:pt>
                <c:pt idx="54">
                  <c:v>8510</c:v>
                </c:pt>
                <c:pt idx="55">
                  <c:v>8167</c:v>
                </c:pt>
                <c:pt idx="56">
                  <c:v>8038</c:v>
                </c:pt>
                <c:pt idx="57">
                  <c:v>7651</c:v>
                </c:pt>
                <c:pt idx="58">
                  <c:v>7676</c:v>
                </c:pt>
                <c:pt idx="59">
                  <c:v>7675</c:v>
                </c:pt>
                <c:pt idx="60">
                  <c:v>7562</c:v>
                </c:pt>
                <c:pt idx="61">
                  <c:v>7213</c:v>
                </c:pt>
                <c:pt idx="62">
                  <c:v>7019</c:v>
                </c:pt>
                <c:pt idx="63">
                  <c:v>6947</c:v>
                </c:pt>
                <c:pt idx="64">
                  <c:v>6618</c:v>
                </c:pt>
                <c:pt idx="65">
                  <c:v>6617</c:v>
                </c:pt>
                <c:pt idx="66">
                  <c:v>6651</c:v>
                </c:pt>
                <c:pt idx="67">
                  <c:v>6517</c:v>
                </c:pt>
                <c:pt idx="68">
                  <c:v>6235</c:v>
                </c:pt>
                <c:pt idx="69">
                  <c:v>5968</c:v>
                </c:pt>
                <c:pt idx="70">
                  <c:v>5705</c:v>
                </c:pt>
                <c:pt idx="71">
                  <c:v>5455</c:v>
                </c:pt>
                <c:pt idx="72">
                  <c:v>5412</c:v>
                </c:pt>
                <c:pt idx="73">
                  <c:v>5468</c:v>
                </c:pt>
                <c:pt idx="74">
                  <c:v>5317</c:v>
                </c:pt>
                <c:pt idx="75">
                  <c:v>5160</c:v>
                </c:pt>
                <c:pt idx="76">
                  <c:v>4935</c:v>
                </c:pt>
                <c:pt idx="77">
                  <c:v>4791</c:v>
                </c:pt>
                <c:pt idx="78">
                  <c:v>4590</c:v>
                </c:pt>
                <c:pt idx="79">
                  <c:v>4405</c:v>
                </c:pt>
                <c:pt idx="80">
                  <c:v>4403</c:v>
                </c:pt>
                <c:pt idx="81">
                  <c:v>4255</c:v>
                </c:pt>
                <c:pt idx="82">
                  <c:v>4033</c:v>
                </c:pt>
                <c:pt idx="83">
                  <c:v>3803</c:v>
                </c:pt>
                <c:pt idx="84">
                  <c:v>3773</c:v>
                </c:pt>
                <c:pt idx="85">
                  <c:v>3641</c:v>
                </c:pt>
                <c:pt idx="86">
                  <c:v>3645</c:v>
                </c:pt>
                <c:pt idx="87">
                  <c:v>3605</c:v>
                </c:pt>
                <c:pt idx="88">
                  <c:v>3623</c:v>
                </c:pt>
                <c:pt idx="89">
                  <c:v>3513</c:v>
                </c:pt>
                <c:pt idx="90">
                  <c:v>3387</c:v>
                </c:pt>
                <c:pt idx="91">
                  <c:v>3290</c:v>
                </c:pt>
                <c:pt idx="92">
                  <c:v>3146</c:v>
                </c:pt>
                <c:pt idx="93">
                  <c:v>3101</c:v>
                </c:pt>
                <c:pt idx="94">
                  <c:v>3147</c:v>
                </c:pt>
                <c:pt idx="95">
                  <c:v>3048</c:v>
                </c:pt>
                <c:pt idx="96">
                  <c:v>2970</c:v>
                </c:pt>
                <c:pt idx="97">
                  <c:v>2845</c:v>
                </c:pt>
                <c:pt idx="98">
                  <c:v>2644</c:v>
                </c:pt>
                <c:pt idx="99">
                  <c:v>2603</c:v>
                </c:pt>
                <c:pt idx="100">
                  <c:v>2608</c:v>
                </c:pt>
                <c:pt idx="101">
                  <c:v>2807</c:v>
                </c:pt>
                <c:pt idx="102">
                  <c:v>2467</c:v>
                </c:pt>
                <c:pt idx="103">
                  <c:v>2317</c:v>
                </c:pt>
                <c:pt idx="104">
                  <c:v>2219</c:v>
                </c:pt>
                <c:pt idx="105">
                  <c:v>2113</c:v>
                </c:pt>
                <c:pt idx="106">
                  <c:v>1979</c:v>
                </c:pt>
                <c:pt idx="107">
                  <c:v>1949</c:v>
                </c:pt>
                <c:pt idx="108">
                  <c:v>1937</c:v>
                </c:pt>
                <c:pt idx="109">
                  <c:v>1846</c:v>
                </c:pt>
                <c:pt idx="110">
                  <c:v>1725</c:v>
                </c:pt>
                <c:pt idx="111">
                  <c:v>1673</c:v>
                </c:pt>
                <c:pt idx="112">
                  <c:v>1629</c:v>
                </c:pt>
                <c:pt idx="113">
                  <c:v>1500</c:v>
                </c:pt>
                <c:pt idx="114">
                  <c:v>1497</c:v>
                </c:pt>
                <c:pt idx="115">
                  <c:v>1503</c:v>
                </c:pt>
                <c:pt idx="116">
                  <c:v>1414</c:v>
                </c:pt>
                <c:pt idx="117">
                  <c:v>1384</c:v>
                </c:pt>
                <c:pt idx="118">
                  <c:v>1250</c:v>
                </c:pt>
                <c:pt idx="119">
                  <c:v>1253</c:v>
                </c:pt>
                <c:pt idx="120">
                  <c:v>1231</c:v>
                </c:pt>
                <c:pt idx="121">
                  <c:v>1210</c:v>
                </c:pt>
                <c:pt idx="122">
                  <c:v>1182</c:v>
                </c:pt>
                <c:pt idx="123">
                  <c:v>1098</c:v>
                </c:pt>
                <c:pt idx="124">
                  <c:v>1226</c:v>
                </c:pt>
                <c:pt idx="125">
                  <c:v>1033</c:v>
                </c:pt>
                <c:pt idx="126">
                  <c:v>943</c:v>
                </c:pt>
                <c:pt idx="127">
                  <c:v>867</c:v>
                </c:pt>
                <c:pt idx="128">
                  <c:v>902</c:v>
                </c:pt>
                <c:pt idx="129">
                  <c:v>881</c:v>
                </c:pt>
                <c:pt idx="130">
                  <c:v>886</c:v>
                </c:pt>
                <c:pt idx="131">
                  <c:v>866</c:v>
                </c:pt>
                <c:pt idx="132">
                  <c:v>851</c:v>
                </c:pt>
                <c:pt idx="133">
                  <c:v>822</c:v>
                </c:pt>
                <c:pt idx="134">
                  <c:v>823</c:v>
                </c:pt>
                <c:pt idx="135">
                  <c:v>786</c:v>
                </c:pt>
                <c:pt idx="136">
                  <c:v>784</c:v>
                </c:pt>
                <c:pt idx="137">
                  <c:v>754</c:v>
                </c:pt>
                <c:pt idx="138">
                  <c:v>743</c:v>
                </c:pt>
                <c:pt idx="139">
                  <c:v>705</c:v>
                </c:pt>
                <c:pt idx="140">
                  <c:v>651</c:v>
                </c:pt>
                <c:pt idx="141">
                  <c:v>579</c:v>
                </c:pt>
                <c:pt idx="142">
                  <c:v>558</c:v>
                </c:pt>
                <c:pt idx="143">
                  <c:v>660</c:v>
                </c:pt>
                <c:pt idx="144">
                  <c:v>619</c:v>
                </c:pt>
                <c:pt idx="145">
                  <c:v>597</c:v>
                </c:pt>
                <c:pt idx="146">
                  <c:v>609</c:v>
                </c:pt>
                <c:pt idx="147">
                  <c:v>600</c:v>
                </c:pt>
                <c:pt idx="148">
                  <c:v>588</c:v>
                </c:pt>
                <c:pt idx="149">
                  <c:v>592</c:v>
                </c:pt>
                <c:pt idx="150">
                  <c:v>582</c:v>
                </c:pt>
                <c:pt idx="151">
                  <c:v>554</c:v>
                </c:pt>
                <c:pt idx="152">
                  <c:v>532</c:v>
                </c:pt>
                <c:pt idx="153">
                  <c:v>525</c:v>
                </c:pt>
                <c:pt idx="154">
                  <c:v>491</c:v>
                </c:pt>
                <c:pt idx="155">
                  <c:v>555</c:v>
                </c:pt>
                <c:pt idx="156">
                  <c:v>482</c:v>
                </c:pt>
                <c:pt idx="157">
                  <c:v>482</c:v>
                </c:pt>
                <c:pt idx="158">
                  <c:v>465</c:v>
                </c:pt>
                <c:pt idx="159">
                  <c:v>448</c:v>
                </c:pt>
                <c:pt idx="160">
                  <c:v>455</c:v>
                </c:pt>
                <c:pt idx="161">
                  <c:v>435</c:v>
                </c:pt>
                <c:pt idx="162">
                  <c:v>456</c:v>
                </c:pt>
                <c:pt idx="163">
                  <c:v>460</c:v>
                </c:pt>
                <c:pt idx="164">
                  <c:v>476</c:v>
                </c:pt>
                <c:pt idx="165">
                  <c:v>477</c:v>
                </c:pt>
                <c:pt idx="166">
                  <c:v>431</c:v>
                </c:pt>
                <c:pt idx="167">
                  <c:v>449</c:v>
                </c:pt>
                <c:pt idx="168">
                  <c:v>460</c:v>
                </c:pt>
                <c:pt idx="169">
                  <c:v>456</c:v>
                </c:pt>
                <c:pt idx="170">
                  <c:v>467</c:v>
                </c:pt>
                <c:pt idx="171">
                  <c:v>540</c:v>
                </c:pt>
                <c:pt idx="172">
                  <c:v>522</c:v>
                </c:pt>
                <c:pt idx="173">
                  <c:v>543</c:v>
                </c:pt>
                <c:pt idx="174">
                  <c:v>557</c:v>
                </c:pt>
                <c:pt idx="175">
                  <c:v>603</c:v>
                </c:pt>
                <c:pt idx="176">
                  <c:v>635</c:v>
                </c:pt>
                <c:pt idx="177">
                  <c:v>662</c:v>
                </c:pt>
                <c:pt idx="178">
                  <c:v>783</c:v>
                </c:pt>
                <c:pt idx="179">
                  <c:v>867</c:v>
                </c:pt>
                <c:pt idx="180">
                  <c:v>895</c:v>
                </c:pt>
                <c:pt idx="181">
                  <c:v>954</c:v>
                </c:pt>
                <c:pt idx="182">
                  <c:v>991</c:v>
                </c:pt>
                <c:pt idx="183">
                  <c:v>1051</c:v>
                </c:pt>
                <c:pt idx="184">
                  <c:v>1144</c:v>
                </c:pt>
                <c:pt idx="185">
                  <c:v>1265</c:v>
                </c:pt>
                <c:pt idx="186">
                  <c:v>1340</c:v>
                </c:pt>
                <c:pt idx="187">
                  <c:v>1389</c:v>
                </c:pt>
                <c:pt idx="188">
                  <c:v>1491</c:v>
                </c:pt>
                <c:pt idx="189">
                  <c:v>1628</c:v>
                </c:pt>
                <c:pt idx="190">
                  <c:v>1635</c:v>
                </c:pt>
                <c:pt idx="191">
                  <c:v>1734</c:v>
                </c:pt>
                <c:pt idx="192">
                  <c:v>1896</c:v>
                </c:pt>
                <c:pt idx="193">
                  <c:v>1895</c:v>
                </c:pt>
                <c:pt idx="194">
                  <c:v>1965</c:v>
                </c:pt>
                <c:pt idx="195">
                  <c:v>2006</c:v>
                </c:pt>
                <c:pt idx="196">
                  <c:v>2099</c:v>
                </c:pt>
                <c:pt idx="197">
                  <c:v>2209</c:v>
                </c:pt>
                <c:pt idx="198">
                  <c:v>2344</c:v>
                </c:pt>
                <c:pt idx="199">
                  <c:v>2611</c:v>
                </c:pt>
                <c:pt idx="200">
                  <c:v>2804</c:v>
                </c:pt>
                <c:pt idx="201">
                  <c:v>2957</c:v>
                </c:pt>
                <c:pt idx="202">
                  <c:v>3066</c:v>
                </c:pt>
                <c:pt idx="203">
                  <c:v>3103</c:v>
                </c:pt>
                <c:pt idx="204">
                  <c:v>3230</c:v>
                </c:pt>
                <c:pt idx="205">
                  <c:v>3465</c:v>
                </c:pt>
                <c:pt idx="206">
                  <c:v>3678</c:v>
                </c:pt>
                <c:pt idx="207">
                  <c:v>3923</c:v>
                </c:pt>
                <c:pt idx="208">
                  <c:v>4175</c:v>
                </c:pt>
                <c:pt idx="209">
                  <c:v>4396</c:v>
                </c:pt>
                <c:pt idx="210">
                  <c:v>4664</c:v>
                </c:pt>
                <c:pt idx="211">
                  <c:v>4830</c:v>
                </c:pt>
                <c:pt idx="212">
                  <c:v>4993</c:v>
                </c:pt>
                <c:pt idx="213">
                  <c:v>5420</c:v>
                </c:pt>
                <c:pt idx="214">
                  <c:v>5847</c:v>
                </c:pt>
                <c:pt idx="215">
                  <c:v>6036</c:v>
                </c:pt>
                <c:pt idx="216">
                  <c:v>6097</c:v>
                </c:pt>
                <c:pt idx="217">
                  <c:v>6542</c:v>
                </c:pt>
                <c:pt idx="218">
                  <c:v>6848</c:v>
                </c:pt>
                <c:pt idx="219">
                  <c:v>7251</c:v>
                </c:pt>
                <c:pt idx="220">
                  <c:v>7479</c:v>
                </c:pt>
                <c:pt idx="221">
                  <c:v>8200</c:v>
                </c:pt>
                <c:pt idx="222">
                  <c:v>8671</c:v>
                </c:pt>
                <c:pt idx="223">
                  <c:v>8721</c:v>
                </c:pt>
                <c:pt idx="224" formatCode="_-* #,##0_-;\-* #,##0_-;_-* &quot;-&quot;??_-;_-@_-">
                  <c:v>8856</c:v>
                </c:pt>
                <c:pt idx="225" formatCode="_-* #,##0_-;\-* #,##0_-;_-* &quot;-&quot;??_-;_-@_-">
                  <c:v>9232</c:v>
                </c:pt>
                <c:pt idx="226" formatCode="_-* #,##0_-;\-* #,##0_-;_-* &quot;-&quot;??_-;_-@_-">
                  <c:v>9097</c:v>
                </c:pt>
                <c:pt idx="227" formatCode="_-* #,##0_-;\-* #,##0_-;_-* &quot;-&quot;??_-;_-@_-">
                  <c:v>9862</c:v>
                </c:pt>
                <c:pt idx="228" formatCode="_-* #,##0_-;\-* #,##0_-;_-* &quot;-&quot;??_-;_-@_-">
                  <c:v>10407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27-4F72-B160-BF45543E2240}"/>
            </c:ext>
          </c:extLst>
        </c:ser>
        <c:ser>
          <c:idx val="8"/>
          <c:order val="1"/>
          <c:tx>
            <c:strRef>
              <c:f>Charts1027!$M$13</c:f>
              <c:strCache>
                <c:ptCount val="1"/>
                <c:pt idx="0">
                  <c:v>SPI-M Combined projection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Charts1027!$A$300:$A$600</c:f>
              <c:numCache>
                <c:formatCode>m/d/yyyy</c:formatCode>
                <c:ptCount val="301"/>
                <c:pt idx="0">
                  <c:v>43910</c:v>
                </c:pt>
                <c:pt idx="1">
                  <c:v>43911</c:v>
                </c:pt>
                <c:pt idx="2">
                  <c:v>43912</c:v>
                </c:pt>
                <c:pt idx="3">
                  <c:v>43913</c:v>
                </c:pt>
                <c:pt idx="4">
                  <c:v>43914</c:v>
                </c:pt>
                <c:pt idx="5">
                  <c:v>43915</c:v>
                </c:pt>
                <c:pt idx="6">
                  <c:v>43916</c:v>
                </c:pt>
                <c:pt idx="7">
                  <c:v>43917</c:v>
                </c:pt>
                <c:pt idx="8">
                  <c:v>43918</c:v>
                </c:pt>
                <c:pt idx="9">
                  <c:v>43919</c:v>
                </c:pt>
                <c:pt idx="10">
                  <c:v>43920</c:v>
                </c:pt>
                <c:pt idx="11">
                  <c:v>43921</c:v>
                </c:pt>
                <c:pt idx="12">
                  <c:v>43922</c:v>
                </c:pt>
                <c:pt idx="13">
                  <c:v>43923</c:v>
                </c:pt>
                <c:pt idx="14">
                  <c:v>43924</c:v>
                </c:pt>
                <c:pt idx="15">
                  <c:v>43925</c:v>
                </c:pt>
                <c:pt idx="16">
                  <c:v>43926</c:v>
                </c:pt>
                <c:pt idx="17">
                  <c:v>43927</c:v>
                </c:pt>
                <c:pt idx="18">
                  <c:v>43928</c:v>
                </c:pt>
                <c:pt idx="19">
                  <c:v>43929</c:v>
                </c:pt>
                <c:pt idx="20">
                  <c:v>43930</c:v>
                </c:pt>
                <c:pt idx="21">
                  <c:v>43931</c:v>
                </c:pt>
                <c:pt idx="22">
                  <c:v>43932</c:v>
                </c:pt>
                <c:pt idx="23">
                  <c:v>43933</c:v>
                </c:pt>
                <c:pt idx="24">
                  <c:v>43934</c:v>
                </c:pt>
                <c:pt idx="25">
                  <c:v>43935</c:v>
                </c:pt>
                <c:pt idx="26">
                  <c:v>43936</c:v>
                </c:pt>
                <c:pt idx="27">
                  <c:v>43937</c:v>
                </c:pt>
                <c:pt idx="28">
                  <c:v>43938</c:v>
                </c:pt>
                <c:pt idx="29">
                  <c:v>43939</c:v>
                </c:pt>
                <c:pt idx="30">
                  <c:v>43940</c:v>
                </c:pt>
                <c:pt idx="31">
                  <c:v>43941</c:v>
                </c:pt>
                <c:pt idx="32">
                  <c:v>43942</c:v>
                </c:pt>
                <c:pt idx="33">
                  <c:v>43943</c:v>
                </c:pt>
                <c:pt idx="34">
                  <c:v>43944</c:v>
                </c:pt>
                <c:pt idx="35">
                  <c:v>43945</c:v>
                </c:pt>
                <c:pt idx="36">
                  <c:v>43946</c:v>
                </c:pt>
                <c:pt idx="37">
                  <c:v>43947</c:v>
                </c:pt>
                <c:pt idx="38">
                  <c:v>43948</c:v>
                </c:pt>
                <c:pt idx="39">
                  <c:v>43949</c:v>
                </c:pt>
                <c:pt idx="40">
                  <c:v>43950</c:v>
                </c:pt>
                <c:pt idx="41">
                  <c:v>43951</c:v>
                </c:pt>
                <c:pt idx="42">
                  <c:v>43952</c:v>
                </c:pt>
                <c:pt idx="43">
                  <c:v>43953</c:v>
                </c:pt>
                <c:pt idx="44">
                  <c:v>43954</c:v>
                </c:pt>
                <c:pt idx="45">
                  <c:v>43955</c:v>
                </c:pt>
                <c:pt idx="46">
                  <c:v>43956</c:v>
                </c:pt>
                <c:pt idx="47">
                  <c:v>43957</c:v>
                </c:pt>
                <c:pt idx="48">
                  <c:v>43958</c:v>
                </c:pt>
                <c:pt idx="49">
                  <c:v>43959</c:v>
                </c:pt>
                <c:pt idx="50">
                  <c:v>43960</c:v>
                </c:pt>
                <c:pt idx="51">
                  <c:v>43961</c:v>
                </c:pt>
                <c:pt idx="52">
                  <c:v>43962</c:v>
                </c:pt>
                <c:pt idx="53">
                  <c:v>43963</c:v>
                </c:pt>
                <c:pt idx="54">
                  <c:v>43964</c:v>
                </c:pt>
                <c:pt idx="55">
                  <c:v>43965</c:v>
                </c:pt>
                <c:pt idx="56">
                  <c:v>43966</c:v>
                </c:pt>
                <c:pt idx="57">
                  <c:v>43967</c:v>
                </c:pt>
                <c:pt idx="58">
                  <c:v>43968</c:v>
                </c:pt>
                <c:pt idx="59">
                  <c:v>43969</c:v>
                </c:pt>
                <c:pt idx="60">
                  <c:v>43970</c:v>
                </c:pt>
                <c:pt idx="61">
                  <c:v>43971</c:v>
                </c:pt>
                <c:pt idx="62">
                  <c:v>43972</c:v>
                </c:pt>
                <c:pt idx="63">
                  <c:v>43973</c:v>
                </c:pt>
                <c:pt idx="64">
                  <c:v>43974</c:v>
                </c:pt>
                <c:pt idx="65">
                  <c:v>43975</c:v>
                </c:pt>
                <c:pt idx="66">
                  <c:v>43976</c:v>
                </c:pt>
                <c:pt idx="67">
                  <c:v>43977</c:v>
                </c:pt>
                <c:pt idx="68">
                  <c:v>43978</c:v>
                </c:pt>
                <c:pt idx="69">
                  <c:v>43979</c:v>
                </c:pt>
                <c:pt idx="70">
                  <c:v>43980</c:v>
                </c:pt>
                <c:pt idx="71">
                  <c:v>43981</c:v>
                </c:pt>
                <c:pt idx="72">
                  <c:v>43982</c:v>
                </c:pt>
                <c:pt idx="73">
                  <c:v>43983</c:v>
                </c:pt>
                <c:pt idx="74">
                  <c:v>43984</c:v>
                </c:pt>
                <c:pt idx="75">
                  <c:v>43985</c:v>
                </c:pt>
                <c:pt idx="76">
                  <c:v>43986</c:v>
                </c:pt>
                <c:pt idx="77">
                  <c:v>43987</c:v>
                </c:pt>
                <c:pt idx="78">
                  <c:v>43988</c:v>
                </c:pt>
                <c:pt idx="79">
                  <c:v>43989</c:v>
                </c:pt>
                <c:pt idx="80">
                  <c:v>43990</c:v>
                </c:pt>
                <c:pt idx="81">
                  <c:v>43991</c:v>
                </c:pt>
                <c:pt idx="82">
                  <c:v>43992</c:v>
                </c:pt>
                <c:pt idx="83">
                  <c:v>43993</c:v>
                </c:pt>
                <c:pt idx="84">
                  <c:v>43994</c:v>
                </c:pt>
                <c:pt idx="85">
                  <c:v>43995</c:v>
                </c:pt>
                <c:pt idx="86">
                  <c:v>43996</c:v>
                </c:pt>
                <c:pt idx="87">
                  <c:v>43997</c:v>
                </c:pt>
                <c:pt idx="88">
                  <c:v>43998</c:v>
                </c:pt>
                <c:pt idx="89">
                  <c:v>43999</c:v>
                </c:pt>
                <c:pt idx="90">
                  <c:v>44000</c:v>
                </c:pt>
                <c:pt idx="91">
                  <c:v>44001</c:v>
                </c:pt>
                <c:pt idx="92">
                  <c:v>44002</c:v>
                </c:pt>
                <c:pt idx="93">
                  <c:v>44003</c:v>
                </c:pt>
                <c:pt idx="94">
                  <c:v>44004</c:v>
                </c:pt>
                <c:pt idx="95">
                  <c:v>44005</c:v>
                </c:pt>
                <c:pt idx="96">
                  <c:v>44006</c:v>
                </c:pt>
                <c:pt idx="97">
                  <c:v>44007</c:v>
                </c:pt>
                <c:pt idx="98">
                  <c:v>44008</c:v>
                </c:pt>
                <c:pt idx="99">
                  <c:v>44009</c:v>
                </c:pt>
                <c:pt idx="100">
                  <c:v>44010</c:v>
                </c:pt>
                <c:pt idx="101">
                  <c:v>44011</c:v>
                </c:pt>
                <c:pt idx="102">
                  <c:v>44012</c:v>
                </c:pt>
                <c:pt idx="103">
                  <c:v>44013</c:v>
                </c:pt>
                <c:pt idx="104">
                  <c:v>44014</c:v>
                </c:pt>
                <c:pt idx="105">
                  <c:v>44015</c:v>
                </c:pt>
                <c:pt idx="106">
                  <c:v>44016</c:v>
                </c:pt>
                <c:pt idx="107">
                  <c:v>44017</c:v>
                </c:pt>
                <c:pt idx="108">
                  <c:v>44018</c:v>
                </c:pt>
                <c:pt idx="109">
                  <c:v>44019</c:v>
                </c:pt>
                <c:pt idx="110">
                  <c:v>44020</c:v>
                </c:pt>
                <c:pt idx="111">
                  <c:v>44021</c:v>
                </c:pt>
                <c:pt idx="112">
                  <c:v>44022</c:v>
                </c:pt>
                <c:pt idx="113">
                  <c:v>44023</c:v>
                </c:pt>
                <c:pt idx="114">
                  <c:v>44024</c:v>
                </c:pt>
                <c:pt idx="115">
                  <c:v>44025</c:v>
                </c:pt>
                <c:pt idx="116">
                  <c:v>44026</c:v>
                </c:pt>
                <c:pt idx="117">
                  <c:v>44027</c:v>
                </c:pt>
                <c:pt idx="118">
                  <c:v>44028</c:v>
                </c:pt>
                <c:pt idx="119">
                  <c:v>44029</c:v>
                </c:pt>
                <c:pt idx="120">
                  <c:v>44030</c:v>
                </c:pt>
                <c:pt idx="121">
                  <c:v>44031</c:v>
                </c:pt>
                <c:pt idx="122">
                  <c:v>44032</c:v>
                </c:pt>
                <c:pt idx="123">
                  <c:v>44033</c:v>
                </c:pt>
                <c:pt idx="124">
                  <c:v>44034</c:v>
                </c:pt>
                <c:pt idx="125">
                  <c:v>44035</c:v>
                </c:pt>
                <c:pt idx="126">
                  <c:v>44036</c:v>
                </c:pt>
                <c:pt idx="127">
                  <c:v>44037</c:v>
                </c:pt>
                <c:pt idx="128">
                  <c:v>44038</c:v>
                </c:pt>
                <c:pt idx="129">
                  <c:v>44039</c:v>
                </c:pt>
                <c:pt idx="130">
                  <c:v>44040</c:v>
                </c:pt>
                <c:pt idx="131">
                  <c:v>44041</c:v>
                </c:pt>
                <c:pt idx="132">
                  <c:v>44042</c:v>
                </c:pt>
                <c:pt idx="133">
                  <c:v>44043</c:v>
                </c:pt>
                <c:pt idx="134">
                  <c:v>44044</c:v>
                </c:pt>
                <c:pt idx="135">
                  <c:v>44045</c:v>
                </c:pt>
                <c:pt idx="136">
                  <c:v>44046</c:v>
                </c:pt>
                <c:pt idx="137">
                  <c:v>44047</c:v>
                </c:pt>
                <c:pt idx="138">
                  <c:v>44048</c:v>
                </c:pt>
                <c:pt idx="139">
                  <c:v>44049</c:v>
                </c:pt>
                <c:pt idx="140">
                  <c:v>44050</c:v>
                </c:pt>
                <c:pt idx="141">
                  <c:v>44051</c:v>
                </c:pt>
                <c:pt idx="142">
                  <c:v>44052</c:v>
                </c:pt>
                <c:pt idx="143">
                  <c:v>44053</c:v>
                </c:pt>
                <c:pt idx="144">
                  <c:v>44054</c:v>
                </c:pt>
                <c:pt idx="145">
                  <c:v>44055</c:v>
                </c:pt>
                <c:pt idx="146">
                  <c:v>44056</c:v>
                </c:pt>
                <c:pt idx="147">
                  <c:v>44057</c:v>
                </c:pt>
                <c:pt idx="148">
                  <c:v>44058</c:v>
                </c:pt>
                <c:pt idx="149">
                  <c:v>44059</c:v>
                </c:pt>
                <c:pt idx="150">
                  <c:v>44060</c:v>
                </c:pt>
                <c:pt idx="151">
                  <c:v>44061</c:v>
                </c:pt>
                <c:pt idx="152">
                  <c:v>44062</c:v>
                </c:pt>
                <c:pt idx="153">
                  <c:v>44063</c:v>
                </c:pt>
                <c:pt idx="154">
                  <c:v>44064</c:v>
                </c:pt>
                <c:pt idx="155">
                  <c:v>44065</c:v>
                </c:pt>
                <c:pt idx="156">
                  <c:v>44066</c:v>
                </c:pt>
                <c:pt idx="157">
                  <c:v>44067</c:v>
                </c:pt>
                <c:pt idx="158">
                  <c:v>44068</c:v>
                </c:pt>
                <c:pt idx="159">
                  <c:v>44069</c:v>
                </c:pt>
                <c:pt idx="160">
                  <c:v>44070</c:v>
                </c:pt>
                <c:pt idx="161">
                  <c:v>44071</c:v>
                </c:pt>
                <c:pt idx="162">
                  <c:v>44072</c:v>
                </c:pt>
                <c:pt idx="163">
                  <c:v>44073</c:v>
                </c:pt>
                <c:pt idx="164">
                  <c:v>44074</c:v>
                </c:pt>
                <c:pt idx="165">
                  <c:v>44075</c:v>
                </c:pt>
                <c:pt idx="166">
                  <c:v>44076</c:v>
                </c:pt>
                <c:pt idx="167">
                  <c:v>44077</c:v>
                </c:pt>
                <c:pt idx="168">
                  <c:v>44078</c:v>
                </c:pt>
                <c:pt idx="169">
                  <c:v>44079</c:v>
                </c:pt>
                <c:pt idx="170">
                  <c:v>44080</c:v>
                </c:pt>
                <c:pt idx="171">
                  <c:v>44081</c:v>
                </c:pt>
                <c:pt idx="172">
                  <c:v>44082</c:v>
                </c:pt>
                <c:pt idx="173">
                  <c:v>44083</c:v>
                </c:pt>
                <c:pt idx="174">
                  <c:v>44084</c:v>
                </c:pt>
                <c:pt idx="175">
                  <c:v>44085</c:v>
                </c:pt>
                <c:pt idx="176">
                  <c:v>44086</c:v>
                </c:pt>
                <c:pt idx="177">
                  <c:v>44087</c:v>
                </c:pt>
                <c:pt idx="178">
                  <c:v>44088</c:v>
                </c:pt>
                <c:pt idx="179">
                  <c:v>44089</c:v>
                </c:pt>
                <c:pt idx="180">
                  <c:v>44090</c:v>
                </c:pt>
                <c:pt idx="181">
                  <c:v>44091</c:v>
                </c:pt>
                <c:pt idx="182">
                  <c:v>44092</c:v>
                </c:pt>
                <c:pt idx="183">
                  <c:v>44093</c:v>
                </c:pt>
                <c:pt idx="184">
                  <c:v>44094</c:v>
                </c:pt>
                <c:pt idx="185">
                  <c:v>44095</c:v>
                </c:pt>
                <c:pt idx="186">
                  <c:v>44096</c:v>
                </c:pt>
                <c:pt idx="187">
                  <c:v>44097</c:v>
                </c:pt>
                <c:pt idx="188">
                  <c:v>44098</c:v>
                </c:pt>
                <c:pt idx="189">
                  <c:v>44099</c:v>
                </c:pt>
                <c:pt idx="190">
                  <c:v>44100</c:v>
                </c:pt>
                <c:pt idx="191">
                  <c:v>44101</c:v>
                </c:pt>
                <c:pt idx="192">
                  <c:v>44102</c:v>
                </c:pt>
                <c:pt idx="193">
                  <c:v>44103</c:v>
                </c:pt>
                <c:pt idx="194">
                  <c:v>44104</c:v>
                </c:pt>
                <c:pt idx="195">
                  <c:v>44105</c:v>
                </c:pt>
                <c:pt idx="196">
                  <c:v>44106</c:v>
                </c:pt>
                <c:pt idx="197">
                  <c:v>44107</c:v>
                </c:pt>
                <c:pt idx="198">
                  <c:v>44108</c:v>
                </c:pt>
                <c:pt idx="199">
                  <c:v>44109</c:v>
                </c:pt>
                <c:pt idx="200">
                  <c:v>44110</c:v>
                </c:pt>
                <c:pt idx="201">
                  <c:v>44111</c:v>
                </c:pt>
                <c:pt idx="202">
                  <c:v>44112</c:v>
                </c:pt>
                <c:pt idx="203">
                  <c:v>44113</c:v>
                </c:pt>
                <c:pt idx="204">
                  <c:v>44114</c:v>
                </c:pt>
                <c:pt idx="205">
                  <c:v>44115</c:v>
                </c:pt>
                <c:pt idx="206">
                  <c:v>44116</c:v>
                </c:pt>
                <c:pt idx="207">
                  <c:v>44117</c:v>
                </c:pt>
                <c:pt idx="208">
                  <c:v>44118</c:v>
                </c:pt>
                <c:pt idx="209">
                  <c:v>44119</c:v>
                </c:pt>
                <c:pt idx="210">
                  <c:v>44120</c:v>
                </c:pt>
                <c:pt idx="211">
                  <c:v>44121</c:v>
                </c:pt>
                <c:pt idx="212">
                  <c:v>44122</c:v>
                </c:pt>
                <c:pt idx="213">
                  <c:v>44123</c:v>
                </c:pt>
                <c:pt idx="214">
                  <c:v>44124</c:v>
                </c:pt>
                <c:pt idx="215">
                  <c:v>44125</c:v>
                </c:pt>
                <c:pt idx="216">
                  <c:v>44126</c:v>
                </c:pt>
                <c:pt idx="217">
                  <c:v>44127</c:v>
                </c:pt>
                <c:pt idx="218">
                  <c:v>44128</c:v>
                </c:pt>
                <c:pt idx="219">
                  <c:v>44129</c:v>
                </c:pt>
                <c:pt idx="220">
                  <c:v>44130</c:v>
                </c:pt>
                <c:pt idx="221">
                  <c:v>44131</c:v>
                </c:pt>
                <c:pt idx="222">
                  <c:v>44132</c:v>
                </c:pt>
                <c:pt idx="223">
                  <c:v>44133</c:v>
                </c:pt>
                <c:pt idx="224">
                  <c:v>44134</c:v>
                </c:pt>
                <c:pt idx="225">
                  <c:v>44135</c:v>
                </c:pt>
                <c:pt idx="226">
                  <c:v>44136</c:v>
                </c:pt>
                <c:pt idx="227">
                  <c:v>44137</c:v>
                </c:pt>
                <c:pt idx="228">
                  <c:v>44138</c:v>
                </c:pt>
                <c:pt idx="229">
                  <c:v>44139</c:v>
                </c:pt>
                <c:pt idx="230">
                  <c:v>44140</c:v>
                </c:pt>
                <c:pt idx="231">
                  <c:v>44141</c:v>
                </c:pt>
                <c:pt idx="232">
                  <c:v>44142</c:v>
                </c:pt>
                <c:pt idx="233">
                  <c:v>44143</c:v>
                </c:pt>
                <c:pt idx="234">
                  <c:v>44144</c:v>
                </c:pt>
                <c:pt idx="235">
                  <c:v>44145</c:v>
                </c:pt>
                <c:pt idx="236">
                  <c:v>44146</c:v>
                </c:pt>
                <c:pt idx="237">
                  <c:v>44147</c:v>
                </c:pt>
                <c:pt idx="238">
                  <c:v>44148</c:v>
                </c:pt>
                <c:pt idx="239">
                  <c:v>44149</c:v>
                </c:pt>
                <c:pt idx="240">
                  <c:v>44150</c:v>
                </c:pt>
                <c:pt idx="241">
                  <c:v>44151</c:v>
                </c:pt>
                <c:pt idx="242">
                  <c:v>44152</c:v>
                </c:pt>
                <c:pt idx="243">
                  <c:v>44153</c:v>
                </c:pt>
                <c:pt idx="244">
                  <c:v>44154</c:v>
                </c:pt>
                <c:pt idx="245">
                  <c:v>44155</c:v>
                </c:pt>
                <c:pt idx="246">
                  <c:v>44156</c:v>
                </c:pt>
                <c:pt idx="247">
                  <c:v>44157</c:v>
                </c:pt>
                <c:pt idx="248">
                  <c:v>44158</c:v>
                </c:pt>
                <c:pt idx="249">
                  <c:v>44159</c:v>
                </c:pt>
                <c:pt idx="250">
                  <c:v>44160</c:v>
                </c:pt>
                <c:pt idx="251">
                  <c:v>44161</c:v>
                </c:pt>
                <c:pt idx="252">
                  <c:v>44162</c:v>
                </c:pt>
                <c:pt idx="253">
                  <c:v>44163</c:v>
                </c:pt>
                <c:pt idx="254">
                  <c:v>44164</c:v>
                </c:pt>
                <c:pt idx="255">
                  <c:v>44165</c:v>
                </c:pt>
                <c:pt idx="256">
                  <c:v>44166</c:v>
                </c:pt>
                <c:pt idx="257">
                  <c:v>44167</c:v>
                </c:pt>
                <c:pt idx="258">
                  <c:v>44168</c:v>
                </c:pt>
                <c:pt idx="259">
                  <c:v>44169</c:v>
                </c:pt>
                <c:pt idx="260">
                  <c:v>44170</c:v>
                </c:pt>
                <c:pt idx="261">
                  <c:v>44171</c:v>
                </c:pt>
                <c:pt idx="262">
                  <c:v>44172</c:v>
                </c:pt>
                <c:pt idx="263">
                  <c:v>44173</c:v>
                </c:pt>
                <c:pt idx="264">
                  <c:v>44174</c:v>
                </c:pt>
                <c:pt idx="265">
                  <c:v>44175</c:v>
                </c:pt>
                <c:pt idx="266">
                  <c:v>44176</c:v>
                </c:pt>
                <c:pt idx="267">
                  <c:v>44177</c:v>
                </c:pt>
              </c:numCache>
            </c:numRef>
          </c:cat>
          <c:val>
            <c:numRef>
              <c:f>Charts1027!$M$300:$M$600</c:f>
              <c:numCache>
                <c:formatCode>#,##0</c:formatCode>
                <c:ptCount val="30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7920.3454595355288</c:v>
                </c:pt>
                <c:pt idx="222">
                  <c:v>8251.0292178337004</c:v>
                </c:pt>
                <c:pt idx="223">
                  <c:v>8613.5638142977186</c:v>
                </c:pt>
                <c:pt idx="224">
                  <c:v>9012.658340839349</c:v>
                </c:pt>
                <c:pt idx="225">
                  <c:v>9448.7306852838483</c:v>
                </c:pt>
                <c:pt idx="226">
                  <c:v>9870.4516599475392</c:v>
                </c:pt>
                <c:pt idx="227">
                  <c:v>10209.367202545409</c:v>
                </c:pt>
                <c:pt idx="228">
                  <c:v>10563.439912705497</c:v>
                </c:pt>
                <c:pt idx="229">
                  <c:v>10976.455400473691</c:v>
                </c:pt>
                <c:pt idx="230">
                  <c:v>11386.474166649252</c:v>
                </c:pt>
                <c:pt idx="231">
                  <c:v>11802.629376954488</c:v>
                </c:pt>
                <c:pt idx="232">
                  <c:v>12221.835026629991</c:v>
                </c:pt>
                <c:pt idx="233">
                  <c:v>12646.489498207711</c:v>
                </c:pt>
                <c:pt idx="234">
                  <c:v>13092.725651207</c:v>
                </c:pt>
                <c:pt idx="235">
                  <c:v>13530.917917781959</c:v>
                </c:pt>
                <c:pt idx="236">
                  <c:v>13981.40105081537</c:v>
                </c:pt>
                <c:pt idx="237">
                  <c:v>14433.230320956851</c:v>
                </c:pt>
                <c:pt idx="238">
                  <c:v>14888.162317144048</c:v>
                </c:pt>
                <c:pt idx="239">
                  <c:v>15339.654570502698</c:v>
                </c:pt>
                <c:pt idx="240">
                  <c:v>15802.9096144744</c:v>
                </c:pt>
                <c:pt idx="241">
                  <c:v>16295.3015457499</c:v>
                </c:pt>
                <c:pt idx="242">
                  <c:v>16792.455479435797</c:v>
                </c:pt>
                <c:pt idx="243">
                  <c:v>17305.151173156981</c:v>
                </c:pt>
                <c:pt idx="244">
                  <c:v>17816.583073331964</c:v>
                </c:pt>
                <c:pt idx="245">
                  <c:v>18329.550485179287</c:v>
                </c:pt>
                <c:pt idx="246">
                  <c:v>18851.89781007497</c:v>
                </c:pt>
                <c:pt idx="247">
                  <c:v>19381.852238283478</c:v>
                </c:pt>
                <c:pt idx="248">
                  <c:v>19943.572349946</c:v>
                </c:pt>
                <c:pt idx="249">
                  <c:v>20505.971653366469</c:v>
                </c:pt>
                <c:pt idx="250">
                  <c:v>21081.012009996201</c:v>
                </c:pt>
                <c:pt idx="251">
                  <c:v>21663.28929849933</c:v>
                </c:pt>
                <c:pt idx="252">
                  <c:v>22246.900818846956</c:v>
                </c:pt>
                <c:pt idx="253">
                  <c:v>22845.806471261603</c:v>
                </c:pt>
                <c:pt idx="254">
                  <c:v>23452.577031045745</c:v>
                </c:pt>
                <c:pt idx="255">
                  <c:v>24112.081888833454</c:v>
                </c:pt>
                <c:pt idx="256">
                  <c:v>24777.433486996266</c:v>
                </c:pt>
                <c:pt idx="257">
                  <c:v>25469.976115010566</c:v>
                </c:pt>
                <c:pt idx="258">
                  <c:v>26172.479632837949</c:v>
                </c:pt>
                <c:pt idx="259">
                  <c:v>26879.656099553777</c:v>
                </c:pt>
                <c:pt idx="260">
                  <c:v>27606.609766479614</c:v>
                </c:pt>
                <c:pt idx="261">
                  <c:v>28352.49432474994</c:v>
                </c:pt>
                <c:pt idx="262">
                  <c:v>29142.310673118776</c:v>
                </c:pt>
                <c:pt idx="263">
                  <c:v>29929.72126840182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27-4F72-B160-BF45543E2240}"/>
            </c:ext>
          </c:extLst>
        </c:ser>
        <c:ser>
          <c:idx val="1"/>
          <c:order val="2"/>
          <c:tx>
            <c:strRef>
              <c:f>Charts1027!$O$9</c:f>
              <c:strCache>
                <c:ptCount val="1"/>
                <c:pt idx="0">
                  <c:v>Combined projection 50% range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Charts1027!$A$300:$A$600</c:f>
              <c:numCache>
                <c:formatCode>m/d/yyyy</c:formatCode>
                <c:ptCount val="301"/>
                <c:pt idx="0">
                  <c:v>43910</c:v>
                </c:pt>
                <c:pt idx="1">
                  <c:v>43911</c:v>
                </c:pt>
                <c:pt idx="2">
                  <c:v>43912</c:v>
                </c:pt>
                <c:pt idx="3">
                  <c:v>43913</c:v>
                </c:pt>
                <c:pt idx="4">
                  <c:v>43914</c:v>
                </c:pt>
                <c:pt idx="5">
                  <c:v>43915</c:v>
                </c:pt>
                <c:pt idx="6">
                  <c:v>43916</c:v>
                </c:pt>
                <c:pt idx="7">
                  <c:v>43917</c:v>
                </c:pt>
                <c:pt idx="8">
                  <c:v>43918</c:v>
                </c:pt>
                <c:pt idx="9">
                  <c:v>43919</c:v>
                </c:pt>
                <c:pt idx="10">
                  <c:v>43920</c:v>
                </c:pt>
                <c:pt idx="11">
                  <c:v>43921</c:v>
                </c:pt>
                <c:pt idx="12">
                  <c:v>43922</c:v>
                </c:pt>
                <c:pt idx="13">
                  <c:v>43923</c:v>
                </c:pt>
                <c:pt idx="14">
                  <c:v>43924</c:v>
                </c:pt>
                <c:pt idx="15">
                  <c:v>43925</c:v>
                </c:pt>
                <c:pt idx="16">
                  <c:v>43926</c:v>
                </c:pt>
                <c:pt idx="17">
                  <c:v>43927</c:v>
                </c:pt>
                <c:pt idx="18">
                  <c:v>43928</c:v>
                </c:pt>
                <c:pt idx="19">
                  <c:v>43929</c:v>
                </c:pt>
                <c:pt idx="20">
                  <c:v>43930</c:v>
                </c:pt>
                <c:pt idx="21">
                  <c:v>43931</c:v>
                </c:pt>
                <c:pt idx="22">
                  <c:v>43932</c:v>
                </c:pt>
                <c:pt idx="23">
                  <c:v>43933</c:v>
                </c:pt>
                <c:pt idx="24">
                  <c:v>43934</c:v>
                </c:pt>
                <c:pt idx="25">
                  <c:v>43935</c:v>
                </c:pt>
                <c:pt idx="26">
                  <c:v>43936</c:v>
                </c:pt>
                <c:pt idx="27">
                  <c:v>43937</c:v>
                </c:pt>
                <c:pt idx="28">
                  <c:v>43938</c:v>
                </c:pt>
                <c:pt idx="29">
                  <c:v>43939</c:v>
                </c:pt>
                <c:pt idx="30">
                  <c:v>43940</c:v>
                </c:pt>
                <c:pt idx="31">
                  <c:v>43941</c:v>
                </c:pt>
                <c:pt idx="32">
                  <c:v>43942</c:v>
                </c:pt>
                <c:pt idx="33">
                  <c:v>43943</c:v>
                </c:pt>
                <c:pt idx="34">
                  <c:v>43944</c:v>
                </c:pt>
                <c:pt idx="35">
                  <c:v>43945</c:v>
                </c:pt>
                <c:pt idx="36">
                  <c:v>43946</c:v>
                </c:pt>
                <c:pt idx="37">
                  <c:v>43947</c:v>
                </c:pt>
                <c:pt idx="38">
                  <c:v>43948</c:v>
                </c:pt>
                <c:pt idx="39">
                  <c:v>43949</c:v>
                </c:pt>
                <c:pt idx="40">
                  <c:v>43950</c:v>
                </c:pt>
                <c:pt idx="41">
                  <c:v>43951</c:v>
                </c:pt>
                <c:pt idx="42">
                  <c:v>43952</c:v>
                </c:pt>
                <c:pt idx="43">
                  <c:v>43953</c:v>
                </c:pt>
                <c:pt idx="44">
                  <c:v>43954</c:v>
                </c:pt>
                <c:pt idx="45">
                  <c:v>43955</c:v>
                </c:pt>
                <c:pt idx="46">
                  <c:v>43956</c:v>
                </c:pt>
                <c:pt idx="47">
                  <c:v>43957</c:v>
                </c:pt>
                <c:pt idx="48">
                  <c:v>43958</c:v>
                </c:pt>
                <c:pt idx="49">
                  <c:v>43959</c:v>
                </c:pt>
                <c:pt idx="50">
                  <c:v>43960</c:v>
                </c:pt>
                <c:pt idx="51">
                  <c:v>43961</c:v>
                </c:pt>
                <c:pt idx="52">
                  <c:v>43962</c:v>
                </c:pt>
                <c:pt idx="53">
                  <c:v>43963</c:v>
                </c:pt>
                <c:pt idx="54">
                  <c:v>43964</c:v>
                </c:pt>
                <c:pt idx="55">
                  <c:v>43965</c:v>
                </c:pt>
                <c:pt idx="56">
                  <c:v>43966</c:v>
                </c:pt>
                <c:pt idx="57">
                  <c:v>43967</c:v>
                </c:pt>
                <c:pt idx="58">
                  <c:v>43968</c:v>
                </c:pt>
                <c:pt idx="59">
                  <c:v>43969</c:v>
                </c:pt>
                <c:pt idx="60">
                  <c:v>43970</c:v>
                </c:pt>
                <c:pt idx="61">
                  <c:v>43971</c:v>
                </c:pt>
                <c:pt idx="62">
                  <c:v>43972</c:v>
                </c:pt>
                <c:pt idx="63">
                  <c:v>43973</c:v>
                </c:pt>
                <c:pt idx="64">
                  <c:v>43974</c:v>
                </c:pt>
                <c:pt idx="65">
                  <c:v>43975</c:v>
                </c:pt>
                <c:pt idx="66">
                  <c:v>43976</c:v>
                </c:pt>
                <c:pt idx="67">
                  <c:v>43977</c:v>
                </c:pt>
                <c:pt idx="68">
                  <c:v>43978</c:v>
                </c:pt>
                <c:pt idx="69">
                  <c:v>43979</c:v>
                </c:pt>
                <c:pt idx="70">
                  <c:v>43980</c:v>
                </c:pt>
                <c:pt idx="71">
                  <c:v>43981</c:v>
                </c:pt>
                <c:pt idx="72">
                  <c:v>43982</c:v>
                </c:pt>
                <c:pt idx="73">
                  <c:v>43983</c:v>
                </c:pt>
                <c:pt idx="74">
                  <c:v>43984</c:v>
                </c:pt>
                <c:pt idx="75">
                  <c:v>43985</c:v>
                </c:pt>
                <c:pt idx="76">
                  <c:v>43986</c:v>
                </c:pt>
                <c:pt idx="77">
                  <c:v>43987</c:v>
                </c:pt>
                <c:pt idx="78">
                  <c:v>43988</c:v>
                </c:pt>
                <c:pt idx="79">
                  <c:v>43989</c:v>
                </c:pt>
                <c:pt idx="80">
                  <c:v>43990</c:v>
                </c:pt>
                <c:pt idx="81">
                  <c:v>43991</c:v>
                </c:pt>
                <c:pt idx="82">
                  <c:v>43992</c:v>
                </c:pt>
                <c:pt idx="83">
                  <c:v>43993</c:v>
                </c:pt>
                <c:pt idx="84">
                  <c:v>43994</c:v>
                </c:pt>
                <c:pt idx="85">
                  <c:v>43995</c:v>
                </c:pt>
                <c:pt idx="86">
                  <c:v>43996</c:v>
                </c:pt>
                <c:pt idx="87">
                  <c:v>43997</c:v>
                </c:pt>
                <c:pt idx="88">
                  <c:v>43998</c:v>
                </c:pt>
                <c:pt idx="89">
                  <c:v>43999</c:v>
                </c:pt>
                <c:pt idx="90">
                  <c:v>44000</c:v>
                </c:pt>
                <c:pt idx="91">
                  <c:v>44001</c:v>
                </c:pt>
                <c:pt idx="92">
                  <c:v>44002</c:v>
                </c:pt>
                <c:pt idx="93">
                  <c:v>44003</c:v>
                </c:pt>
                <c:pt idx="94">
                  <c:v>44004</c:v>
                </c:pt>
                <c:pt idx="95">
                  <c:v>44005</c:v>
                </c:pt>
                <c:pt idx="96">
                  <c:v>44006</c:v>
                </c:pt>
                <c:pt idx="97">
                  <c:v>44007</c:v>
                </c:pt>
                <c:pt idx="98">
                  <c:v>44008</c:v>
                </c:pt>
                <c:pt idx="99">
                  <c:v>44009</c:v>
                </c:pt>
                <c:pt idx="100">
                  <c:v>44010</c:v>
                </c:pt>
                <c:pt idx="101">
                  <c:v>44011</c:v>
                </c:pt>
                <c:pt idx="102">
                  <c:v>44012</c:v>
                </c:pt>
                <c:pt idx="103">
                  <c:v>44013</c:v>
                </c:pt>
                <c:pt idx="104">
                  <c:v>44014</c:v>
                </c:pt>
                <c:pt idx="105">
                  <c:v>44015</c:v>
                </c:pt>
                <c:pt idx="106">
                  <c:v>44016</c:v>
                </c:pt>
                <c:pt idx="107">
                  <c:v>44017</c:v>
                </c:pt>
                <c:pt idx="108">
                  <c:v>44018</c:v>
                </c:pt>
                <c:pt idx="109">
                  <c:v>44019</c:v>
                </c:pt>
                <c:pt idx="110">
                  <c:v>44020</c:v>
                </c:pt>
                <c:pt idx="111">
                  <c:v>44021</c:v>
                </c:pt>
                <c:pt idx="112">
                  <c:v>44022</c:v>
                </c:pt>
                <c:pt idx="113">
                  <c:v>44023</c:v>
                </c:pt>
                <c:pt idx="114">
                  <c:v>44024</c:v>
                </c:pt>
                <c:pt idx="115">
                  <c:v>44025</c:v>
                </c:pt>
                <c:pt idx="116">
                  <c:v>44026</c:v>
                </c:pt>
                <c:pt idx="117">
                  <c:v>44027</c:v>
                </c:pt>
                <c:pt idx="118">
                  <c:v>44028</c:v>
                </c:pt>
                <c:pt idx="119">
                  <c:v>44029</c:v>
                </c:pt>
                <c:pt idx="120">
                  <c:v>44030</c:v>
                </c:pt>
                <c:pt idx="121">
                  <c:v>44031</c:v>
                </c:pt>
                <c:pt idx="122">
                  <c:v>44032</c:v>
                </c:pt>
                <c:pt idx="123">
                  <c:v>44033</c:v>
                </c:pt>
                <c:pt idx="124">
                  <c:v>44034</c:v>
                </c:pt>
                <c:pt idx="125">
                  <c:v>44035</c:v>
                </c:pt>
                <c:pt idx="126">
                  <c:v>44036</c:v>
                </c:pt>
                <c:pt idx="127">
                  <c:v>44037</c:v>
                </c:pt>
                <c:pt idx="128">
                  <c:v>44038</c:v>
                </c:pt>
                <c:pt idx="129">
                  <c:v>44039</c:v>
                </c:pt>
                <c:pt idx="130">
                  <c:v>44040</c:v>
                </c:pt>
                <c:pt idx="131">
                  <c:v>44041</c:v>
                </c:pt>
                <c:pt idx="132">
                  <c:v>44042</c:v>
                </c:pt>
                <c:pt idx="133">
                  <c:v>44043</c:v>
                </c:pt>
                <c:pt idx="134">
                  <c:v>44044</c:v>
                </c:pt>
                <c:pt idx="135">
                  <c:v>44045</c:v>
                </c:pt>
                <c:pt idx="136">
                  <c:v>44046</c:v>
                </c:pt>
                <c:pt idx="137">
                  <c:v>44047</c:v>
                </c:pt>
                <c:pt idx="138">
                  <c:v>44048</c:v>
                </c:pt>
                <c:pt idx="139">
                  <c:v>44049</c:v>
                </c:pt>
                <c:pt idx="140">
                  <c:v>44050</c:v>
                </c:pt>
                <c:pt idx="141">
                  <c:v>44051</c:v>
                </c:pt>
                <c:pt idx="142">
                  <c:v>44052</c:v>
                </c:pt>
                <c:pt idx="143">
                  <c:v>44053</c:v>
                </c:pt>
                <c:pt idx="144">
                  <c:v>44054</c:v>
                </c:pt>
                <c:pt idx="145">
                  <c:v>44055</c:v>
                </c:pt>
                <c:pt idx="146">
                  <c:v>44056</c:v>
                </c:pt>
                <c:pt idx="147">
                  <c:v>44057</c:v>
                </c:pt>
                <c:pt idx="148">
                  <c:v>44058</c:v>
                </c:pt>
                <c:pt idx="149">
                  <c:v>44059</c:v>
                </c:pt>
                <c:pt idx="150">
                  <c:v>44060</c:v>
                </c:pt>
                <c:pt idx="151">
                  <c:v>44061</c:v>
                </c:pt>
                <c:pt idx="152">
                  <c:v>44062</c:v>
                </c:pt>
                <c:pt idx="153">
                  <c:v>44063</c:v>
                </c:pt>
                <c:pt idx="154">
                  <c:v>44064</c:v>
                </c:pt>
                <c:pt idx="155">
                  <c:v>44065</c:v>
                </c:pt>
                <c:pt idx="156">
                  <c:v>44066</c:v>
                </c:pt>
                <c:pt idx="157">
                  <c:v>44067</c:v>
                </c:pt>
                <c:pt idx="158">
                  <c:v>44068</c:v>
                </c:pt>
                <c:pt idx="159">
                  <c:v>44069</c:v>
                </c:pt>
                <c:pt idx="160">
                  <c:v>44070</c:v>
                </c:pt>
                <c:pt idx="161">
                  <c:v>44071</c:v>
                </c:pt>
                <c:pt idx="162">
                  <c:v>44072</c:v>
                </c:pt>
                <c:pt idx="163">
                  <c:v>44073</c:v>
                </c:pt>
                <c:pt idx="164">
                  <c:v>44074</c:v>
                </c:pt>
                <c:pt idx="165">
                  <c:v>44075</c:v>
                </c:pt>
                <c:pt idx="166">
                  <c:v>44076</c:v>
                </c:pt>
                <c:pt idx="167">
                  <c:v>44077</c:v>
                </c:pt>
                <c:pt idx="168">
                  <c:v>44078</c:v>
                </c:pt>
                <c:pt idx="169">
                  <c:v>44079</c:v>
                </c:pt>
                <c:pt idx="170">
                  <c:v>44080</c:v>
                </c:pt>
                <c:pt idx="171">
                  <c:v>44081</c:v>
                </c:pt>
                <c:pt idx="172">
                  <c:v>44082</c:v>
                </c:pt>
                <c:pt idx="173">
                  <c:v>44083</c:v>
                </c:pt>
                <c:pt idx="174">
                  <c:v>44084</c:v>
                </c:pt>
                <c:pt idx="175">
                  <c:v>44085</c:v>
                </c:pt>
                <c:pt idx="176">
                  <c:v>44086</c:v>
                </c:pt>
                <c:pt idx="177">
                  <c:v>44087</c:v>
                </c:pt>
                <c:pt idx="178">
                  <c:v>44088</c:v>
                </c:pt>
                <c:pt idx="179">
                  <c:v>44089</c:v>
                </c:pt>
                <c:pt idx="180">
                  <c:v>44090</c:v>
                </c:pt>
                <c:pt idx="181">
                  <c:v>44091</c:v>
                </c:pt>
                <c:pt idx="182">
                  <c:v>44092</c:v>
                </c:pt>
                <c:pt idx="183">
                  <c:v>44093</c:v>
                </c:pt>
                <c:pt idx="184">
                  <c:v>44094</c:v>
                </c:pt>
                <c:pt idx="185">
                  <c:v>44095</c:v>
                </c:pt>
                <c:pt idx="186">
                  <c:v>44096</c:v>
                </c:pt>
                <c:pt idx="187">
                  <c:v>44097</c:v>
                </c:pt>
                <c:pt idx="188">
                  <c:v>44098</c:v>
                </c:pt>
                <c:pt idx="189">
                  <c:v>44099</c:v>
                </c:pt>
                <c:pt idx="190">
                  <c:v>44100</c:v>
                </c:pt>
                <c:pt idx="191">
                  <c:v>44101</c:v>
                </c:pt>
                <c:pt idx="192">
                  <c:v>44102</c:v>
                </c:pt>
                <c:pt idx="193">
                  <c:v>44103</c:v>
                </c:pt>
                <c:pt idx="194">
                  <c:v>44104</c:v>
                </c:pt>
                <c:pt idx="195">
                  <c:v>44105</c:v>
                </c:pt>
                <c:pt idx="196">
                  <c:v>44106</c:v>
                </c:pt>
                <c:pt idx="197">
                  <c:v>44107</c:v>
                </c:pt>
                <c:pt idx="198">
                  <c:v>44108</c:v>
                </c:pt>
                <c:pt idx="199">
                  <c:v>44109</c:v>
                </c:pt>
                <c:pt idx="200">
                  <c:v>44110</c:v>
                </c:pt>
                <c:pt idx="201">
                  <c:v>44111</c:v>
                </c:pt>
                <c:pt idx="202">
                  <c:v>44112</c:v>
                </c:pt>
                <c:pt idx="203">
                  <c:v>44113</c:v>
                </c:pt>
                <c:pt idx="204">
                  <c:v>44114</c:v>
                </c:pt>
                <c:pt idx="205">
                  <c:v>44115</c:v>
                </c:pt>
                <c:pt idx="206">
                  <c:v>44116</c:v>
                </c:pt>
                <c:pt idx="207">
                  <c:v>44117</c:v>
                </c:pt>
                <c:pt idx="208">
                  <c:v>44118</c:v>
                </c:pt>
                <c:pt idx="209">
                  <c:v>44119</c:v>
                </c:pt>
                <c:pt idx="210">
                  <c:v>44120</c:v>
                </c:pt>
                <c:pt idx="211">
                  <c:v>44121</c:v>
                </c:pt>
                <c:pt idx="212">
                  <c:v>44122</c:v>
                </c:pt>
                <c:pt idx="213">
                  <c:v>44123</c:v>
                </c:pt>
                <c:pt idx="214">
                  <c:v>44124</c:v>
                </c:pt>
                <c:pt idx="215">
                  <c:v>44125</c:v>
                </c:pt>
                <c:pt idx="216">
                  <c:v>44126</c:v>
                </c:pt>
                <c:pt idx="217">
                  <c:v>44127</c:v>
                </c:pt>
                <c:pt idx="218">
                  <c:v>44128</c:v>
                </c:pt>
                <c:pt idx="219">
                  <c:v>44129</c:v>
                </c:pt>
                <c:pt idx="220">
                  <c:v>44130</c:v>
                </c:pt>
                <c:pt idx="221">
                  <c:v>44131</c:v>
                </c:pt>
                <c:pt idx="222">
                  <c:v>44132</c:v>
                </c:pt>
                <c:pt idx="223">
                  <c:v>44133</c:v>
                </c:pt>
                <c:pt idx="224">
                  <c:v>44134</c:v>
                </c:pt>
                <c:pt idx="225">
                  <c:v>44135</c:v>
                </c:pt>
                <c:pt idx="226">
                  <c:v>44136</c:v>
                </c:pt>
                <c:pt idx="227">
                  <c:v>44137</c:v>
                </c:pt>
                <c:pt idx="228">
                  <c:v>44138</c:v>
                </c:pt>
                <c:pt idx="229">
                  <c:v>44139</c:v>
                </c:pt>
                <c:pt idx="230">
                  <c:v>44140</c:v>
                </c:pt>
                <c:pt idx="231">
                  <c:v>44141</c:v>
                </c:pt>
                <c:pt idx="232">
                  <c:v>44142</c:v>
                </c:pt>
                <c:pt idx="233">
                  <c:v>44143</c:v>
                </c:pt>
                <c:pt idx="234">
                  <c:v>44144</c:v>
                </c:pt>
                <c:pt idx="235">
                  <c:v>44145</c:v>
                </c:pt>
                <c:pt idx="236">
                  <c:v>44146</c:v>
                </c:pt>
                <c:pt idx="237">
                  <c:v>44147</c:v>
                </c:pt>
                <c:pt idx="238">
                  <c:v>44148</c:v>
                </c:pt>
                <c:pt idx="239">
                  <c:v>44149</c:v>
                </c:pt>
                <c:pt idx="240">
                  <c:v>44150</c:v>
                </c:pt>
                <c:pt idx="241">
                  <c:v>44151</c:v>
                </c:pt>
                <c:pt idx="242">
                  <c:v>44152</c:v>
                </c:pt>
                <c:pt idx="243">
                  <c:v>44153</c:v>
                </c:pt>
                <c:pt idx="244">
                  <c:v>44154</c:v>
                </c:pt>
                <c:pt idx="245">
                  <c:v>44155</c:v>
                </c:pt>
                <c:pt idx="246">
                  <c:v>44156</c:v>
                </c:pt>
                <c:pt idx="247">
                  <c:v>44157</c:v>
                </c:pt>
                <c:pt idx="248">
                  <c:v>44158</c:v>
                </c:pt>
                <c:pt idx="249">
                  <c:v>44159</c:v>
                </c:pt>
                <c:pt idx="250">
                  <c:v>44160</c:v>
                </c:pt>
                <c:pt idx="251">
                  <c:v>44161</c:v>
                </c:pt>
                <c:pt idx="252">
                  <c:v>44162</c:v>
                </c:pt>
                <c:pt idx="253">
                  <c:v>44163</c:v>
                </c:pt>
                <c:pt idx="254">
                  <c:v>44164</c:v>
                </c:pt>
                <c:pt idx="255">
                  <c:v>44165</c:v>
                </c:pt>
                <c:pt idx="256">
                  <c:v>44166</c:v>
                </c:pt>
                <c:pt idx="257">
                  <c:v>44167</c:v>
                </c:pt>
                <c:pt idx="258">
                  <c:v>44168</c:v>
                </c:pt>
                <c:pt idx="259">
                  <c:v>44169</c:v>
                </c:pt>
                <c:pt idx="260">
                  <c:v>44170</c:v>
                </c:pt>
                <c:pt idx="261">
                  <c:v>44171</c:v>
                </c:pt>
                <c:pt idx="262">
                  <c:v>44172</c:v>
                </c:pt>
                <c:pt idx="263">
                  <c:v>44173</c:v>
                </c:pt>
                <c:pt idx="264">
                  <c:v>44174</c:v>
                </c:pt>
                <c:pt idx="265">
                  <c:v>44175</c:v>
                </c:pt>
                <c:pt idx="266">
                  <c:v>44176</c:v>
                </c:pt>
                <c:pt idx="267">
                  <c:v>44177</c:v>
                </c:pt>
              </c:numCache>
            </c:numRef>
          </c:cat>
          <c:val>
            <c:numRef>
              <c:f>Charts1027!$N$300:$N$600</c:f>
              <c:numCache>
                <c:formatCode>#,##0</c:formatCode>
                <c:ptCount val="30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7695.6664514432632</c:v>
                </c:pt>
                <c:pt idx="222">
                  <c:v>7782.9070920654431</c:v>
                </c:pt>
                <c:pt idx="223">
                  <c:v>7885.035622560963</c:v>
                </c:pt>
                <c:pt idx="224">
                  <c:v>8005.6582096648435</c:v>
                </c:pt>
                <c:pt idx="225">
                  <c:v>8146.9248592329022</c:v>
                </c:pt>
                <c:pt idx="226">
                  <c:v>8253.632545757102</c:v>
                </c:pt>
                <c:pt idx="227">
                  <c:v>8251.2248035721132</c:v>
                </c:pt>
                <c:pt idx="228">
                  <c:v>8331.9961024739387</c:v>
                </c:pt>
                <c:pt idx="229">
                  <c:v>8588.8828096746984</c:v>
                </c:pt>
                <c:pt idx="230">
                  <c:v>8839.9204886725511</c:v>
                </c:pt>
                <c:pt idx="231">
                  <c:v>9091.5957446342891</c:v>
                </c:pt>
                <c:pt idx="232">
                  <c:v>9344.8242992396554</c:v>
                </c:pt>
                <c:pt idx="233">
                  <c:v>9603.1727788377702</c:v>
                </c:pt>
                <c:pt idx="234">
                  <c:v>9870.3180348295464</c:v>
                </c:pt>
                <c:pt idx="235">
                  <c:v>10130.179182911797</c:v>
                </c:pt>
                <c:pt idx="236">
                  <c:v>10393.266072235403</c:v>
                </c:pt>
                <c:pt idx="237">
                  <c:v>10657.421243783821</c:v>
                </c:pt>
                <c:pt idx="238">
                  <c:v>10924.85833074599</c:v>
                </c:pt>
                <c:pt idx="239">
                  <c:v>11197.575348263854</c:v>
                </c:pt>
                <c:pt idx="240">
                  <c:v>11477.844861539919</c:v>
                </c:pt>
                <c:pt idx="241">
                  <c:v>11770.650279878539</c:v>
                </c:pt>
                <c:pt idx="242">
                  <c:v>12065.290944989007</c:v>
                </c:pt>
                <c:pt idx="243">
                  <c:v>12368.357281690121</c:v>
                </c:pt>
                <c:pt idx="244">
                  <c:v>12671.972500230031</c:v>
                </c:pt>
                <c:pt idx="245">
                  <c:v>12983.240254701708</c:v>
                </c:pt>
                <c:pt idx="246">
                  <c:v>13298.855192670113</c:v>
                </c:pt>
                <c:pt idx="247">
                  <c:v>13621.477500575271</c:v>
                </c:pt>
                <c:pt idx="248">
                  <c:v>13952.304444051513</c:v>
                </c:pt>
                <c:pt idx="249">
                  <c:v>14282.830579594256</c:v>
                </c:pt>
                <c:pt idx="250">
                  <c:v>14615.966223223655</c:v>
                </c:pt>
                <c:pt idx="251">
                  <c:v>14951.918500761445</c:v>
                </c:pt>
                <c:pt idx="252">
                  <c:v>15290.583627538719</c:v>
                </c:pt>
                <c:pt idx="253">
                  <c:v>15631.097675071169</c:v>
                </c:pt>
                <c:pt idx="254">
                  <c:v>15976.301084231916</c:v>
                </c:pt>
                <c:pt idx="255">
                  <c:v>16328.483842606147</c:v>
                </c:pt>
                <c:pt idx="256">
                  <c:v>16681.417190619319</c:v>
                </c:pt>
                <c:pt idx="257">
                  <c:v>17034.866199472734</c:v>
                </c:pt>
                <c:pt idx="258">
                  <c:v>17391.786446866212</c:v>
                </c:pt>
                <c:pt idx="259">
                  <c:v>17751.11157576046</c:v>
                </c:pt>
                <c:pt idx="260">
                  <c:v>18112.708702338718</c:v>
                </c:pt>
                <c:pt idx="261">
                  <c:v>18477.325981524464</c:v>
                </c:pt>
                <c:pt idx="262">
                  <c:v>18851.7489252253</c:v>
                </c:pt>
                <c:pt idx="263">
                  <c:v>19231.7500585616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27-4F72-B160-BF45543E2240}"/>
            </c:ext>
          </c:extLst>
        </c:ser>
        <c:ser>
          <c:idx val="2"/>
          <c:order val="3"/>
          <c:tx>
            <c:strRef>
              <c:f>Charts1027!$O$9</c:f>
              <c:strCache>
                <c:ptCount val="1"/>
                <c:pt idx="0">
                  <c:v>Combined projection 50% range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Charts1027!$A$300:$A$600</c:f>
              <c:numCache>
                <c:formatCode>m/d/yyyy</c:formatCode>
                <c:ptCount val="301"/>
                <c:pt idx="0">
                  <c:v>43910</c:v>
                </c:pt>
                <c:pt idx="1">
                  <c:v>43911</c:v>
                </c:pt>
                <c:pt idx="2">
                  <c:v>43912</c:v>
                </c:pt>
                <c:pt idx="3">
                  <c:v>43913</c:v>
                </c:pt>
                <c:pt idx="4">
                  <c:v>43914</c:v>
                </c:pt>
                <c:pt idx="5">
                  <c:v>43915</c:v>
                </c:pt>
                <c:pt idx="6">
                  <c:v>43916</c:v>
                </c:pt>
                <c:pt idx="7">
                  <c:v>43917</c:v>
                </c:pt>
                <c:pt idx="8">
                  <c:v>43918</c:v>
                </c:pt>
                <c:pt idx="9">
                  <c:v>43919</c:v>
                </c:pt>
                <c:pt idx="10">
                  <c:v>43920</c:v>
                </c:pt>
                <c:pt idx="11">
                  <c:v>43921</c:v>
                </c:pt>
                <c:pt idx="12">
                  <c:v>43922</c:v>
                </c:pt>
                <c:pt idx="13">
                  <c:v>43923</c:v>
                </c:pt>
                <c:pt idx="14">
                  <c:v>43924</c:v>
                </c:pt>
                <c:pt idx="15">
                  <c:v>43925</c:v>
                </c:pt>
                <c:pt idx="16">
                  <c:v>43926</c:v>
                </c:pt>
                <c:pt idx="17">
                  <c:v>43927</c:v>
                </c:pt>
                <c:pt idx="18">
                  <c:v>43928</c:v>
                </c:pt>
                <c:pt idx="19">
                  <c:v>43929</c:v>
                </c:pt>
                <c:pt idx="20">
                  <c:v>43930</c:v>
                </c:pt>
                <c:pt idx="21">
                  <c:v>43931</c:v>
                </c:pt>
                <c:pt idx="22">
                  <c:v>43932</c:v>
                </c:pt>
                <c:pt idx="23">
                  <c:v>43933</c:v>
                </c:pt>
                <c:pt idx="24">
                  <c:v>43934</c:v>
                </c:pt>
                <c:pt idx="25">
                  <c:v>43935</c:v>
                </c:pt>
                <c:pt idx="26">
                  <c:v>43936</c:v>
                </c:pt>
                <c:pt idx="27">
                  <c:v>43937</c:v>
                </c:pt>
                <c:pt idx="28">
                  <c:v>43938</c:v>
                </c:pt>
                <c:pt idx="29">
                  <c:v>43939</c:v>
                </c:pt>
                <c:pt idx="30">
                  <c:v>43940</c:v>
                </c:pt>
                <c:pt idx="31">
                  <c:v>43941</c:v>
                </c:pt>
                <c:pt idx="32">
                  <c:v>43942</c:v>
                </c:pt>
                <c:pt idx="33">
                  <c:v>43943</c:v>
                </c:pt>
                <c:pt idx="34">
                  <c:v>43944</c:v>
                </c:pt>
                <c:pt idx="35">
                  <c:v>43945</c:v>
                </c:pt>
                <c:pt idx="36">
                  <c:v>43946</c:v>
                </c:pt>
                <c:pt idx="37">
                  <c:v>43947</c:v>
                </c:pt>
                <c:pt idx="38">
                  <c:v>43948</c:v>
                </c:pt>
                <c:pt idx="39">
                  <c:v>43949</c:v>
                </c:pt>
                <c:pt idx="40">
                  <c:v>43950</c:v>
                </c:pt>
                <c:pt idx="41">
                  <c:v>43951</c:v>
                </c:pt>
                <c:pt idx="42">
                  <c:v>43952</c:v>
                </c:pt>
                <c:pt idx="43">
                  <c:v>43953</c:v>
                </c:pt>
                <c:pt idx="44">
                  <c:v>43954</c:v>
                </c:pt>
                <c:pt idx="45">
                  <c:v>43955</c:v>
                </c:pt>
                <c:pt idx="46">
                  <c:v>43956</c:v>
                </c:pt>
                <c:pt idx="47">
                  <c:v>43957</c:v>
                </c:pt>
                <c:pt idx="48">
                  <c:v>43958</c:v>
                </c:pt>
                <c:pt idx="49">
                  <c:v>43959</c:v>
                </c:pt>
                <c:pt idx="50">
                  <c:v>43960</c:v>
                </c:pt>
                <c:pt idx="51">
                  <c:v>43961</c:v>
                </c:pt>
                <c:pt idx="52">
                  <c:v>43962</c:v>
                </c:pt>
                <c:pt idx="53">
                  <c:v>43963</c:v>
                </c:pt>
                <c:pt idx="54">
                  <c:v>43964</c:v>
                </c:pt>
                <c:pt idx="55">
                  <c:v>43965</c:v>
                </c:pt>
                <c:pt idx="56">
                  <c:v>43966</c:v>
                </c:pt>
                <c:pt idx="57">
                  <c:v>43967</c:v>
                </c:pt>
                <c:pt idx="58">
                  <c:v>43968</c:v>
                </c:pt>
                <c:pt idx="59">
                  <c:v>43969</c:v>
                </c:pt>
                <c:pt idx="60">
                  <c:v>43970</c:v>
                </c:pt>
                <c:pt idx="61">
                  <c:v>43971</c:v>
                </c:pt>
                <c:pt idx="62">
                  <c:v>43972</c:v>
                </c:pt>
                <c:pt idx="63">
                  <c:v>43973</c:v>
                </c:pt>
                <c:pt idx="64">
                  <c:v>43974</c:v>
                </c:pt>
                <c:pt idx="65">
                  <c:v>43975</c:v>
                </c:pt>
                <c:pt idx="66">
                  <c:v>43976</c:v>
                </c:pt>
                <c:pt idx="67">
                  <c:v>43977</c:v>
                </c:pt>
                <c:pt idx="68">
                  <c:v>43978</c:v>
                </c:pt>
                <c:pt idx="69">
                  <c:v>43979</c:v>
                </c:pt>
                <c:pt idx="70">
                  <c:v>43980</c:v>
                </c:pt>
                <c:pt idx="71">
                  <c:v>43981</c:v>
                </c:pt>
                <c:pt idx="72">
                  <c:v>43982</c:v>
                </c:pt>
                <c:pt idx="73">
                  <c:v>43983</c:v>
                </c:pt>
                <c:pt idx="74">
                  <c:v>43984</c:v>
                </c:pt>
                <c:pt idx="75">
                  <c:v>43985</c:v>
                </c:pt>
                <c:pt idx="76">
                  <c:v>43986</c:v>
                </c:pt>
                <c:pt idx="77">
                  <c:v>43987</c:v>
                </c:pt>
                <c:pt idx="78">
                  <c:v>43988</c:v>
                </c:pt>
                <c:pt idx="79">
                  <c:v>43989</c:v>
                </c:pt>
                <c:pt idx="80">
                  <c:v>43990</c:v>
                </c:pt>
                <c:pt idx="81">
                  <c:v>43991</c:v>
                </c:pt>
                <c:pt idx="82">
                  <c:v>43992</c:v>
                </c:pt>
                <c:pt idx="83">
                  <c:v>43993</c:v>
                </c:pt>
                <c:pt idx="84">
                  <c:v>43994</c:v>
                </c:pt>
                <c:pt idx="85">
                  <c:v>43995</c:v>
                </c:pt>
                <c:pt idx="86">
                  <c:v>43996</c:v>
                </c:pt>
                <c:pt idx="87">
                  <c:v>43997</c:v>
                </c:pt>
                <c:pt idx="88">
                  <c:v>43998</c:v>
                </c:pt>
                <c:pt idx="89">
                  <c:v>43999</c:v>
                </c:pt>
                <c:pt idx="90">
                  <c:v>44000</c:v>
                </c:pt>
                <c:pt idx="91">
                  <c:v>44001</c:v>
                </c:pt>
                <c:pt idx="92">
                  <c:v>44002</c:v>
                </c:pt>
                <c:pt idx="93">
                  <c:v>44003</c:v>
                </c:pt>
                <c:pt idx="94">
                  <c:v>44004</c:v>
                </c:pt>
                <c:pt idx="95">
                  <c:v>44005</c:v>
                </c:pt>
                <c:pt idx="96">
                  <c:v>44006</c:v>
                </c:pt>
                <c:pt idx="97">
                  <c:v>44007</c:v>
                </c:pt>
                <c:pt idx="98">
                  <c:v>44008</c:v>
                </c:pt>
                <c:pt idx="99">
                  <c:v>44009</c:v>
                </c:pt>
                <c:pt idx="100">
                  <c:v>44010</c:v>
                </c:pt>
                <c:pt idx="101">
                  <c:v>44011</c:v>
                </c:pt>
                <c:pt idx="102">
                  <c:v>44012</c:v>
                </c:pt>
                <c:pt idx="103">
                  <c:v>44013</c:v>
                </c:pt>
                <c:pt idx="104">
                  <c:v>44014</c:v>
                </c:pt>
                <c:pt idx="105">
                  <c:v>44015</c:v>
                </c:pt>
                <c:pt idx="106">
                  <c:v>44016</c:v>
                </c:pt>
                <c:pt idx="107">
                  <c:v>44017</c:v>
                </c:pt>
                <c:pt idx="108">
                  <c:v>44018</c:v>
                </c:pt>
                <c:pt idx="109">
                  <c:v>44019</c:v>
                </c:pt>
                <c:pt idx="110">
                  <c:v>44020</c:v>
                </c:pt>
                <c:pt idx="111">
                  <c:v>44021</c:v>
                </c:pt>
                <c:pt idx="112">
                  <c:v>44022</c:v>
                </c:pt>
                <c:pt idx="113">
                  <c:v>44023</c:v>
                </c:pt>
                <c:pt idx="114">
                  <c:v>44024</c:v>
                </c:pt>
                <c:pt idx="115">
                  <c:v>44025</c:v>
                </c:pt>
                <c:pt idx="116">
                  <c:v>44026</c:v>
                </c:pt>
                <c:pt idx="117">
                  <c:v>44027</c:v>
                </c:pt>
                <c:pt idx="118">
                  <c:v>44028</c:v>
                </c:pt>
                <c:pt idx="119">
                  <c:v>44029</c:v>
                </c:pt>
                <c:pt idx="120">
                  <c:v>44030</c:v>
                </c:pt>
                <c:pt idx="121">
                  <c:v>44031</c:v>
                </c:pt>
                <c:pt idx="122">
                  <c:v>44032</c:v>
                </c:pt>
                <c:pt idx="123">
                  <c:v>44033</c:v>
                </c:pt>
                <c:pt idx="124">
                  <c:v>44034</c:v>
                </c:pt>
                <c:pt idx="125">
                  <c:v>44035</c:v>
                </c:pt>
                <c:pt idx="126">
                  <c:v>44036</c:v>
                </c:pt>
                <c:pt idx="127">
                  <c:v>44037</c:v>
                </c:pt>
                <c:pt idx="128">
                  <c:v>44038</c:v>
                </c:pt>
                <c:pt idx="129">
                  <c:v>44039</c:v>
                </c:pt>
                <c:pt idx="130">
                  <c:v>44040</c:v>
                </c:pt>
                <c:pt idx="131">
                  <c:v>44041</c:v>
                </c:pt>
                <c:pt idx="132">
                  <c:v>44042</c:v>
                </c:pt>
                <c:pt idx="133">
                  <c:v>44043</c:v>
                </c:pt>
                <c:pt idx="134">
                  <c:v>44044</c:v>
                </c:pt>
                <c:pt idx="135">
                  <c:v>44045</c:v>
                </c:pt>
                <c:pt idx="136">
                  <c:v>44046</c:v>
                </c:pt>
                <c:pt idx="137">
                  <c:v>44047</c:v>
                </c:pt>
                <c:pt idx="138">
                  <c:v>44048</c:v>
                </c:pt>
                <c:pt idx="139">
                  <c:v>44049</c:v>
                </c:pt>
                <c:pt idx="140">
                  <c:v>44050</c:v>
                </c:pt>
                <c:pt idx="141">
                  <c:v>44051</c:v>
                </c:pt>
                <c:pt idx="142">
                  <c:v>44052</c:v>
                </c:pt>
                <c:pt idx="143">
                  <c:v>44053</c:v>
                </c:pt>
                <c:pt idx="144">
                  <c:v>44054</c:v>
                </c:pt>
                <c:pt idx="145">
                  <c:v>44055</c:v>
                </c:pt>
                <c:pt idx="146">
                  <c:v>44056</c:v>
                </c:pt>
                <c:pt idx="147">
                  <c:v>44057</c:v>
                </c:pt>
                <c:pt idx="148">
                  <c:v>44058</c:v>
                </c:pt>
                <c:pt idx="149">
                  <c:v>44059</c:v>
                </c:pt>
                <c:pt idx="150">
                  <c:v>44060</c:v>
                </c:pt>
                <c:pt idx="151">
                  <c:v>44061</c:v>
                </c:pt>
                <c:pt idx="152">
                  <c:v>44062</c:v>
                </c:pt>
                <c:pt idx="153">
                  <c:v>44063</c:v>
                </c:pt>
                <c:pt idx="154">
                  <c:v>44064</c:v>
                </c:pt>
                <c:pt idx="155">
                  <c:v>44065</c:v>
                </c:pt>
                <c:pt idx="156">
                  <c:v>44066</c:v>
                </c:pt>
                <c:pt idx="157">
                  <c:v>44067</c:v>
                </c:pt>
                <c:pt idx="158">
                  <c:v>44068</c:v>
                </c:pt>
                <c:pt idx="159">
                  <c:v>44069</c:v>
                </c:pt>
                <c:pt idx="160">
                  <c:v>44070</c:v>
                </c:pt>
                <c:pt idx="161">
                  <c:v>44071</c:v>
                </c:pt>
                <c:pt idx="162">
                  <c:v>44072</c:v>
                </c:pt>
                <c:pt idx="163">
                  <c:v>44073</c:v>
                </c:pt>
                <c:pt idx="164">
                  <c:v>44074</c:v>
                </c:pt>
                <c:pt idx="165">
                  <c:v>44075</c:v>
                </c:pt>
                <c:pt idx="166">
                  <c:v>44076</c:v>
                </c:pt>
                <c:pt idx="167">
                  <c:v>44077</c:v>
                </c:pt>
                <c:pt idx="168">
                  <c:v>44078</c:v>
                </c:pt>
                <c:pt idx="169">
                  <c:v>44079</c:v>
                </c:pt>
                <c:pt idx="170">
                  <c:v>44080</c:v>
                </c:pt>
                <c:pt idx="171">
                  <c:v>44081</c:v>
                </c:pt>
                <c:pt idx="172">
                  <c:v>44082</c:v>
                </c:pt>
                <c:pt idx="173">
                  <c:v>44083</c:v>
                </c:pt>
                <c:pt idx="174">
                  <c:v>44084</c:v>
                </c:pt>
                <c:pt idx="175">
                  <c:v>44085</c:v>
                </c:pt>
                <c:pt idx="176">
                  <c:v>44086</c:v>
                </c:pt>
                <c:pt idx="177">
                  <c:v>44087</c:v>
                </c:pt>
                <c:pt idx="178">
                  <c:v>44088</c:v>
                </c:pt>
                <c:pt idx="179">
                  <c:v>44089</c:v>
                </c:pt>
                <c:pt idx="180">
                  <c:v>44090</c:v>
                </c:pt>
                <c:pt idx="181">
                  <c:v>44091</c:v>
                </c:pt>
                <c:pt idx="182">
                  <c:v>44092</c:v>
                </c:pt>
                <c:pt idx="183">
                  <c:v>44093</c:v>
                </c:pt>
                <c:pt idx="184">
                  <c:v>44094</c:v>
                </c:pt>
                <c:pt idx="185">
                  <c:v>44095</c:v>
                </c:pt>
                <c:pt idx="186">
                  <c:v>44096</c:v>
                </c:pt>
                <c:pt idx="187">
                  <c:v>44097</c:v>
                </c:pt>
                <c:pt idx="188">
                  <c:v>44098</c:v>
                </c:pt>
                <c:pt idx="189">
                  <c:v>44099</c:v>
                </c:pt>
                <c:pt idx="190">
                  <c:v>44100</c:v>
                </c:pt>
                <c:pt idx="191">
                  <c:v>44101</c:v>
                </c:pt>
                <c:pt idx="192">
                  <c:v>44102</c:v>
                </c:pt>
                <c:pt idx="193">
                  <c:v>44103</c:v>
                </c:pt>
                <c:pt idx="194">
                  <c:v>44104</c:v>
                </c:pt>
                <c:pt idx="195">
                  <c:v>44105</c:v>
                </c:pt>
                <c:pt idx="196">
                  <c:v>44106</c:v>
                </c:pt>
                <c:pt idx="197">
                  <c:v>44107</c:v>
                </c:pt>
                <c:pt idx="198">
                  <c:v>44108</c:v>
                </c:pt>
                <c:pt idx="199">
                  <c:v>44109</c:v>
                </c:pt>
                <c:pt idx="200">
                  <c:v>44110</c:v>
                </c:pt>
                <c:pt idx="201">
                  <c:v>44111</c:v>
                </c:pt>
                <c:pt idx="202">
                  <c:v>44112</c:v>
                </c:pt>
                <c:pt idx="203">
                  <c:v>44113</c:v>
                </c:pt>
                <c:pt idx="204">
                  <c:v>44114</c:v>
                </c:pt>
                <c:pt idx="205">
                  <c:v>44115</c:v>
                </c:pt>
                <c:pt idx="206">
                  <c:v>44116</c:v>
                </c:pt>
                <c:pt idx="207">
                  <c:v>44117</c:v>
                </c:pt>
                <c:pt idx="208">
                  <c:v>44118</c:v>
                </c:pt>
                <c:pt idx="209">
                  <c:v>44119</c:v>
                </c:pt>
                <c:pt idx="210">
                  <c:v>44120</c:v>
                </c:pt>
                <c:pt idx="211">
                  <c:v>44121</c:v>
                </c:pt>
                <c:pt idx="212">
                  <c:v>44122</c:v>
                </c:pt>
                <c:pt idx="213">
                  <c:v>44123</c:v>
                </c:pt>
                <c:pt idx="214">
                  <c:v>44124</c:v>
                </c:pt>
                <c:pt idx="215">
                  <c:v>44125</c:v>
                </c:pt>
                <c:pt idx="216">
                  <c:v>44126</c:v>
                </c:pt>
                <c:pt idx="217">
                  <c:v>44127</c:v>
                </c:pt>
                <c:pt idx="218">
                  <c:v>44128</c:v>
                </c:pt>
                <c:pt idx="219">
                  <c:v>44129</c:v>
                </c:pt>
                <c:pt idx="220">
                  <c:v>44130</c:v>
                </c:pt>
                <c:pt idx="221">
                  <c:v>44131</c:v>
                </c:pt>
                <c:pt idx="222">
                  <c:v>44132</c:v>
                </c:pt>
                <c:pt idx="223">
                  <c:v>44133</c:v>
                </c:pt>
                <c:pt idx="224">
                  <c:v>44134</c:v>
                </c:pt>
                <c:pt idx="225">
                  <c:v>44135</c:v>
                </c:pt>
                <c:pt idx="226">
                  <c:v>44136</c:v>
                </c:pt>
                <c:pt idx="227">
                  <c:v>44137</c:v>
                </c:pt>
                <c:pt idx="228">
                  <c:v>44138</c:v>
                </c:pt>
                <c:pt idx="229">
                  <c:v>44139</c:v>
                </c:pt>
                <c:pt idx="230">
                  <c:v>44140</c:v>
                </c:pt>
                <c:pt idx="231">
                  <c:v>44141</c:v>
                </c:pt>
                <c:pt idx="232">
                  <c:v>44142</c:v>
                </c:pt>
                <c:pt idx="233">
                  <c:v>44143</c:v>
                </c:pt>
                <c:pt idx="234">
                  <c:v>44144</c:v>
                </c:pt>
                <c:pt idx="235">
                  <c:v>44145</c:v>
                </c:pt>
                <c:pt idx="236">
                  <c:v>44146</c:v>
                </c:pt>
                <c:pt idx="237">
                  <c:v>44147</c:v>
                </c:pt>
                <c:pt idx="238">
                  <c:v>44148</c:v>
                </c:pt>
                <c:pt idx="239">
                  <c:v>44149</c:v>
                </c:pt>
                <c:pt idx="240">
                  <c:v>44150</c:v>
                </c:pt>
                <c:pt idx="241">
                  <c:v>44151</c:v>
                </c:pt>
                <c:pt idx="242">
                  <c:v>44152</c:v>
                </c:pt>
                <c:pt idx="243">
                  <c:v>44153</c:v>
                </c:pt>
                <c:pt idx="244">
                  <c:v>44154</c:v>
                </c:pt>
                <c:pt idx="245">
                  <c:v>44155</c:v>
                </c:pt>
                <c:pt idx="246">
                  <c:v>44156</c:v>
                </c:pt>
                <c:pt idx="247">
                  <c:v>44157</c:v>
                </c:pt>
                <c:pt idx="248">
                  <c:v>44158</c:v>
                </c:pt>
                <c:pt idx="249">
                  <c:v>44159</c:v>
                </c:pt>
                <c:pt idx="250">
                  <c:v>44160</c:v>
                </c:pt>
                <c:pt idx="251">
                  <c:v>44161</c:v>
                </c:pt>
                <c:pt idx="252">
                  <c:v>44162</c:v>
                </c:pt>
                <c:pt idx="253">
                  <c:v>44163</c:v>
                </c:pt>
                <c:pt idx="254">
                  <c:v>44164</c:v>
                </c:pt>
                <c:pt idx="255">
                  <c:v>44165</c:v>
                </c:pt>
                <c:pt idx="256">
                  <c:v>44166</c:v>
                </c:pt>
                <c:pt idx="257">
                  <c:v>44167</c:v>
                </c:pt>
                <c:pt idx="258">
                  <c:v>44168</c:v>
                </c:pt>
                <c:pt idx="259">
                  <c:v>44169</c:v>
                </c:pt>
                <c:pt idx="260">
                  <c:v>44170</c:v>
                </c:pt>
                <c:pt idx="261">
                  <c:v>44171</c:v>
                </c:pt>
                <c:pt idx="262">
                  <c:v>44172</c:v>
                </c:pt>
                <c:pt idx="263">
                  <c:v>44173</c:v>
                </c:pt>
                <c:pt idx="264">
                  <c:v>44174</c:v>
                </c:pt>
                <c:pt idx="265">
                  <c:v>44175</c:v>
                </c:pt>
                <c:pt idx="266">
                  <c:v>44176</c:v>
                </c:pt>
                <c:pt idx="267">
                  <c:v>44177</c:v>
                </c:pt>
              </c:numCache>
            </c:numRef>
          </c:cat>
          <c:val>
            <c:numRef>
              <c:f>Charts1027!$O$300:$O$600</c:f>
              <c:numCache>
                <c:formatCode>#,##0</c:formatCode>
                <c:ptCount val="30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  <c:pt idx="132">
                  <c:v>#N/A</c:v>
                </c:pt>
                <c:pt idx="133">
                  <c:v>#N/A</c:v>
                </c:pt>
                <c:pt idx="134">
                  <c:v>#N/A</c:v>
                </c:pt>
                <c:pt idx="135">
                  <c:v>#N/A</c:v>
                </c:pt>
                <c:pt idx="136">
                  <c:v>#N/A</c:v>
                </c:pt>
                <c:pt idx="137">
                  <c:v>#N/A</c:v>
                </c:pt>
                <c:pt idx="138">
                  <c:v>#N/A</c:v>
                </c:pt>
                <c:pt idx="139">
                  <c:v>#N/A</c:v>
                </c:pt>
                <c:pt idx="140">
                  <c:v>#N/A</c:v>
                </c:pt>
                <c:pt idx="141">
                  <c:v>#N/A</c:v>
                </c:pt>
                <c:pt idx="142">
                  <c:v>#N/A</c:v>
                </c:pt>
                <c:pt idx="143">
                  <c:v>#N/A</c:v>
                </c:pt>
                <c:pt idx="144">
                  <c:v>#N/A</c:v>
                </c:pt>
                <c:pt idx="145">
                  <c:v>#N/A</c:v>
                </c:pt>
                <c:pt idx="146">
                  <c:v>#N/A</c:v>
                </c:pt>
                <c:pt idx="147">
                  <c:v>#N/A</c:v>
                </c:pt>
                <c:pt idx="148">
                  <c:v>#N/A</c:v>
                </c:pt>
                <c:pt idx="149">
                  <c:v>#N/A</c:v>
                </c:pt>
                <c:pt idx="150">
                  <c:v>#N/A</c:v>
                </c:pt>
                <c:pt idx="151">
                  <c:v>#N/A</c:v>
                </c:pt>
                <c:pt idx="152">
                  <c:v>#N/A</c:v>
                </c:pt>
                <c:pt idx="153">
                  <c:v>#N/A</c:v>
                </c:pt>
                <c:pt idx="154">
                  <c:v>#N/A</c:v>
                </c:pt>
                <c:pt idx="155">
                  <c:v>#N/A</c:v>
                </c:pt>
                <c:pt idx="156">
                  <c:v>#N/A</c:v>
                </c:pt>
                <c:pt idx="157">
                  <c:v>#N/A</c:v>
                </c:pt>
                <c:pt idx="158">
                  <c:v>#N/A</c:v>
                </c:pt>
                <c:pt idx="159">
                  <c:v>#N/A</c:v>
                </c:pt>
                <c:pt idx="160">
                  <c:v>#N/A</c:v>
                </c:pt>
                <c:pt idx="161">
                  <c:v>#N/A</c:v>
                </c:pt>
                <c:pt idx="162">
                  <c:v>#N/A</c:v>
                </c:pt>
                <c:pt idx="163">
                  <c:v>#N/A</c:v>
                </c:pt>
                <c:pt idx="164">
                  <c:v>#N/A</c:v>
                </c:pt>
                <c:pt idx="165">
                  <c:v>#N/A</c:v>
                </c:pt>
                <c:pt idx="166">
                  <c:v>#N/A</c:v>
                </c:pt>
                <c:pt idx="167">
                  <c:v>#N/A</c:v>
                </c:pt>
                <c:pt idx="168">
                  <c:v>#N/A</c:v>
                </c:pt>
                <c:pt idx="169">
                  <c:v>#N/A</c:v>
                </c:pt>
                <c:pt idx="170">
                  <c:v>#N/A</c:v>
                </c:pt>
                <c:pt idx="171">
                  <c:v>#N/A</c:v>
                </c:pt>
                <c:pt idx="172">
                  <c:v>#N/A</c:v>
                </c:pt>
                <c:pt idx="173">
                  <c:v>#N/A</c:v>
                </c:pt>
                <c:pt idx="174">
                  <c:v>#N/A</c:v>
                </c:pt>
                <c:pt idx="175">
                  <c:v>#N/A</c:v>
                </c:pt>
                <c:pt idx="176">
                  <c:v>#N/A</c:v>
                </c:pt>
                <c:pt idx="177">
                  <c:v>#N/A</c:v>
                </c:pt>
                <c:pt idx="178">
                  <c:v>#N/A</c:v>
                </c:pt>
                <c:pt idx="179">
                  <c:v>#N/A</c:v>
                </c:pt>
                <c:pt idx="180">
                  <c:v>#N/A</c:v>
                </c:pt>
                <c:pt idx="181">
                  <c:v>#N/A</c:v>
                </c:pt>
                <c:pt idx="182">
                  <c:v>#N/A</c:v>
                </c:pt>
                <c:pt idx="183">
                  <c:v>#N/A</c:v>
                </c:pt>
                <c:pt idx="184">
                  <c:v>#N/A</c:v>
                </c:pt>
                <c:pt idx="185">
                  <c:v>#N/A</c:v>
                </c:pt>
                <c:pt idx="186">
                  <c:v>#N/A</c:v>
                </c:pt>
                <c:pt idx="187">
                  <c:v>#N/A</c:v>
                </c:pt>
                <c:pt idx="188">
                  <c:v>#N/A</c:v>
                </c:pt>
                <c:pt idx="189">
                  <c:v>#N/A</c:v>
                </c:pt>
                <c:pt idx="190">
                  <c:v>#N/A</c:v>
                </c:pt>
                <c:pt idx="191">
                  <c:v>#N/A</c:v>
                </c:pt>
                <c:pt idx="192">
                  <c:v>#N/A</c:v>
                </c:pt>
                <c:pt idx="193">
                  <c:v>#N/A</c:v>
                </c:pt>
                <c:pt idx="194">
                  <c:v>#N/A</c:v>
                </c:pt>
                <c:pt idx="195">
                  <c:v>#N/A</c:v>
                </c:pt>
                <c:pt idx="196">
                  <c:v>#N/A</c:v>
                </c:pt>
                <c:pt idx="197">
                  <c:v>#N/A</c:v>
                </c:pt>
                <c:pt idx="198">
                  <c:v>#N/A</c:v>
                </c:pt>
                <c:pt idx="199">
                  <c:v>#N/A</c:v>
                </c:pt>
                <c:pt idx="200">
                  <c:v>#N/A</c:v>
                </c:pt>
                <c:pt idx="201">
                  <c:v>#N/A</c:v>
                </c:pt>
                <c:pt idx="202">
                  <c:v>#N/A</c:v>
                </c:pt>
                <c:pt idx="203">
                  <c:v>#N/A</c:v>
                </c:pt>
                <c:pt idx="204">
                  <c:v>#N/A</c:v>
                </c:pt>
                <c:pt idx="205">
                  <c:v>#N/A</c:v>
                </c:pt>
                <c:pt idx="206">
                  <c:v>#N/A</c:v>
                </c:pt>
                <c:pt idx="207">
                  <c:v>#N/A</c:v>
                </c:pt>
                <c:pt idx="208">
                  <c:v>#N/A</c:v>
                </c:pt>
                <c:pt idx="209">
                  <c:v>#N/A</c:v>
                </c:pt>
                <c:pt idx="210">
                  <c:v>#N/A</c:v>
                </c:pt>
                <c:pt idx="211">
                  <c:v>#N/A</c:v>
                </c:pt>
                <c:pt idx="212">
                  <c:v>#N/A</c:v>
                </c:pt>
                <c:pt idx="213">
                  <c:v>#N/A</c:v>
                </c:pt>
                <c:pt idx="214">
                  <c:v>#N/A</c:v>
                </c:pt>
                <c:pt idx="215">
                  <c:v>#N/A</c:v>
                </c:pt>
                <c:pt idx="216">
                  <c:v>#N/A</c:v>
                </c:pt>
                <c:pt idx="217">
                  <c:v>#N/A</c:v>
                </c:pt>
                <c:pt idx="218">
                  <c:v>#N/A</c:v>
                </c:pt>
                <c:pt idx="219">
                  <c:v>#N/A</c:v>
                </c:pt>
                <c:pt idx="220">
                  <c:v>#N/A</c:v>
                </c:pt>
                <c:pt idx="221">
                  <c:v>8206.5579093228389</c:v>
                </c:pt>
                <c:pt idx="222">
                  <c:v>8823.3612207872884</c:v>
                </c:pt>
                <c:pt idx="223">
                  <c:v>9472.5614162701895</c:v>
                </c:pt>
                <c:pt idx="224">
                  <c:v>10163.18063386115</c:v>
                </c:pt>
                <c:pt idx="225">
                  <c:v>10899.874063391229</c:v>
                </c:pt>
                <c:pt idx="226">
                  <c:v>11629.54878063799</c:v>
                </c:pt>
                <c:pt idx="227">
                  <c:v>12273.562536674559</c:v>
                </c:pt>
                <c:pt idx="228">
                  <c:v>12824.087712659104</c:v>
                </c:pt>
                <c:pt idx="229">
                  <c:v>13270.547167139021</c:v>
                </c:pt>
                <c:pt idx="230">
                  <c:v>13729.49058287285</c:v>
                </c:pt>
                <c:pt idx="231">
                  <c:v>14202.246197414835</c:v>
                </c:pt>
                <c:pt idx="232">
                  <c:v>14688.362167340689</c:v>
                </c:pt>
                <c:pt idx="233">
                  <c:v>15191.441437387304</c:v>
                </c:pt>
                <c:pt idx="234">
                  <c:v>15727.860347611851</c:v>
                </c:pt>
                <c:pt idx="235">
                  <c:v>16277.804499826427</c:v>
                </c:pt>
                <c:pt idx="236">
                  <c:v>16852.475420995899</c:v>
                </c:pt>
                <c:pt idx="237">
                  <c:v>17438.491870785347</c:v>
                </c:pt>
                <c:pt idx="238">
                  <c:v>18043.517392775353</c:v>
                </c:pt>
                <c:pt idx="239">
                  <c:v>18669.59715673453</c:v>
                </c:pt>
                <c:pt idx="240">
                  <c:v>19319.675799473309</c:v>
                </c:pt>
                <c:pt idx="241">
                  <c:v>20011.58106833887</c:v>
                </c:pt>
                <c:pt idx="242">
                  <c:v>20729.668184203423</c:v>
                </c:pt>
                <c:pt idx="243">
                  <c:v>21481.286650685423</c:v>
                </c:pt>
                <c:pt idx="244">
                  <c:v>22258.180460781969</c:v>
                </c:pt>
                <c:pt idx="245">
                  <c:v>23061.697745346268</c:v>
                </c:pt>
                <c:pt idx="246">
                  <c:v>23894.935164872117</c:v>
                </c:pt>
                <c:pt idx="247">
                  <c:v>24760.777444860763</c:v>
                </c:pt>
                <c:pt idx="248">
                  <c:v>25684.114435548629</c:v>
                </c:pt>
                <c:pt idx="249">
                  <c:v>26630.237046986924</c:v>
                </c:pt>
                <c:pt idx="250">
                  <c:v>27611.557820713642</c:v>
                </c:pt>
                <c:pt idx="251">
                  <c:v>28614.759027593365</c:v>
                </c:pt>
                <c:pt idx="252">
                  <c:v>29648.856374023453</c:v>
                </c:pt>
                <c:pt idx="253">
                  <c:v>30706.089073571828</c:v>
                </c:pt>
                <c:pt idx="254">
                  <c:v>31793.936625442162</c:v>
                </c:pt>
                <c:pt idx="255">
                  <c:v>32934.737853611157</c:v>
                </c:pt>
                <c:pt idx="256">
                  <c:v>34087.48668286224</c:v>
                </c:pt>
                <c:pt idx="257">
                  <c:v>35269.4080449373</c:v>
                </c:pt>
                <c:pt idx="258">
                  <c:v>36467.449508049911</c:v>
                </c:pt>
                <c:pt idx="259">
                  <c:v>37685.848109123537</c:v>
                </c:pt>
                <c:pt idx="260">
                  <c:v>38917.956624000763</c:v>
                </c:pt>
                <c:pt idx="261">
                  <c:v>40171.852664458711</c:v>
                </c:pt>
                <c:pt idx="262">
                  <c:v>41466.906891833874</c:v>
                </c:pt>
                <c:pt idx="263">
                  <c:v>42750.982431272358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27-4F72-B160-BF45543E2240}"/>
            </c:ext>
          </c:extLst>
        </c:ser>
        <c:ser>
          <c:idx val="3"/>
          <c:order val="4"/>
          <c:tx>
            <c:strRef>
              <c:f>Charts1027!$U$13</c:f>
              <c:strCache>
                <c:ptCount val="1"/>
                <c:pt idx="0">
                  <c:v>Wave one peak bed usage</c:v>
                </c:pt>
              </c:strCache>
            </c:strRef>
          </c:tx>
          <c:spPr>
            <a:ln w="38100">
              <a:solidFill>
                <a:srgbClr val="632966"/>
              </a:solidFill>
            </a:ln>
          </c:spPr>
          <c:marker>
            <c:symbol val="none"/>
          </c:marker>
          <c:dLbls>
            <c:dLbl>
              <c:idx val="263"/>
              <c:layout>
                <c:manualLayout>
                  <c:x val="-0.19544043810583533"/>
                  <c:y val="5.292095546909947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rgbClr val="632966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076789828123195E-2"/>
                      <c:h val="0.151367267055600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B27-4F72-B160-BF45543E224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Charts1027!$U$300:$U$600</c:f>
              <c:numCache>
                <c:formatCode>General</c:formatCode>
                <c:ptCount val="301"/>
                <c:pt idx="224" formatCode="#,##0">
                  <c:v>17433</c:v>
                </c:pt>
                <c:pt idx="225" formatCode="#,##0">
                  <c:v>17433</c:v>
                </c:pt>
                <c:pt idx="226" formatCode="#,##0">
                  <c:v>17433</c:v>
                </c:pt>
                <c:pt idx="227" formatCode="#,##0">
                  <c:v>17433</c:v>
                </c:pt>
                <c:pt idx="228" formatCode="#,##0">
                  <c:v>17433</c:v>
                </c:pt>
                <c:pt idx="229" formatCode="#,##0">
                  <c:v>17433</c:v>
                </c:pt>
                <c:pt idx="230" formatCode="#,##0">
                  <c:v>17433</c:v>
                </c:pt>
                <c:pt idx="231" formatCode="#,##0">
                  <c:v>17433</c:v>
                </c:pt>
                <c:pt idx="232" formatCode="#,##0">
                  <c:v>17433</c:v>
                </c:pt>
                <c:pt idx="233" formatCode="#,##0">
                  <c:v>17433</c:v>
                </c:pt>
                <c:pt idx="234" formatCode="#,##0">
                  <c:v>17433</c:v>
                </c:pt>
                <c:pt idx="235" formatCode="#,##0">
                  <c:v>17433</c:v>
                </c:pt>
                <c:pt idx="236" formatCode="#,##0">
                  <c:v>17433</c:v>
                </c:pt>
                <c:pt idx="237" formatCode="#,##0">
                  <c:v>17433</c:v>
                </c:pt>
                <c:pt idx="238" formatCode="#,##0">
                  <c:v>17433</c:v>
                </c:pt>
                <c:pt idx="239" formatCode="#,##0">
                  <c:v>17433</c:v>
                </c:pt>
                <c:pt idx="240" formatCode="#,##0">
                  <c:v>17433</c:v>
                </c:pt>
                <c:pt idx="241" formatCode="#,##0">
                  <c:v>17433</c:v>
                </c:pt>
                <c:pt idx="242" formatCode="#,##0">
                  <c:v>17433</c:v>
                </c:pt>
                <c:pt idx="243" formatCode="#,##0">
                  <c:v>17433</c:v>
                </c:pt>
                <c:pt idx="244" formatCode="#,##0">
                  <c:v>17433</c:v>
                </c:pt>
                <c:pt idx="245" formatCode="#,##0">
                  <c:v>17433</c:v>
                </c:pt>
                <c:pt idx="246" formatCode="#,##0">
                  <c:v>17433</c:v>
                </c:pt>
                <c:pt idx="247" formatCode="#,##0">
                  <c:v>17433</c:v>
                </c:pt>
                <c:pt idx="248" formatCode="#,##0">
                  <c:v>17433</c:v>
                </c:pt>
                <c:pt idx="249" formatCode="#,##0">
                  <c:v>17433</c:v>
                </c:pt>
                <c:pt idx="250" formatCode="#,##0">
                  <c:v>17433</c:v>
                </c:pt>
                <c:pt idx="251" formatCode="#,##0">
                  <c:v>17433</c:v>
                </c:pt>
                <c:pt idx="252" formatCode="#,##0">
                  <c:v>17433</c:v>
                </c:pt>
                <c:pt idx="253" formatCode="#,##0">
                  <c:v>17433</c:v>
                </c:pt>
                <c:pt idx="254" formatCode="#,##0">
                  <c:v>17433</c:v>
                </c:pt>
                <c:pt idx="255" formatCode="#,##0">
                  <c:v>17433</c:v>
                </c:pt>
                <c:pt idx="256" formatCode="#,##0">
                  <c:v>17433</c:v>
                </c:pt>
                <c:pt idx="257" formatCode="#,##0">
                  <c:v>17433</c:v>
                </c:pt>
                <c:pt idx="258" formatCode="#,##0">
                  <c:v>17433</c:v>
                </c:pt>
                <c:pt idx="259" formatCode="#,##0">
                  <c:v>17433</c:v>
                </c:pt>
                <c:pt idx="260" formatCode="#,##0">
                  <c:v>17433</c:v>
                </c:pt>
                <c:pt idx="261" formatCode="#,##0">
                  <c:v>17433</c:v>
                </c:pt>
                <c:pt idx="262" formatCode="#,##0">
                  <c:v>17433</c:v>
                </c:pt>
                <c:pt idx="263" formatCode="#,##0">
                  <c:v>17433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B27-4F72-B160-BF45543E2240}"/>
            </c:ext>
          </c:extLst>
        </c:ser>
        <c:ser>
          <c:idx val="5"/>
          <c:order val="5"/>
          <c:tx>
            <c:strRef>
              <c:f>Charts1027!$W$13</c:f>
              <c:strCache>
                <c:ptCount val="1"/>
                <c:pt idx="0">
                  <c:v>Available beds</c:v>
                </c:pt>
              </c:strCache>
            </c:strRef>
          </c:tx>
          <c:spPr>
            <a:ln w="38100">
              <a:solidFill>
                <a:srgbClr val="6FB7E5"/>
              </a:solidFill>
            </a:ln>
          </c:spPr>
          <c:marker>
            <c:symbol val="none"/>
          </c:marker>
          <c:val>
            <c:numRef>
              <c:f>Charts1027!$W$300:$W$600</c:f>
              <c:numCache>
                <c:formatCode>General</c:formatCode>
                <c:ptCount val="301"/>
                <c:pt idx="224" formatCode="#,##0">
                  <c:v>19695.699999999997</c:v>
                </c:pt>
                <c:pt idx="225" formatCode="#,##0">
                  <c:v>19695.699999999997</c:v>
                </c:pt>
                <c:pt idx="226" formatCode="#,##0">
                  <c:v>19695.699999999997</c:v>
                </c:pt>
                <c:pt idx="227" formatCode="#,##0">
                  <c:v>19695.699999999997</c:v>
                </c:pt>
                <c:pt idx="228" formatCode="#,##0">
                  <c:v>19695.699999999997</c:v>
                </c:pt>
                <c:pt idx="229" formatCode="#,##0">
                  <c:v>19695.699999999997</c:v>
                </c:pt>
                <c:pt idx="230" formatCode="#,##0">
                  <c:v>19695.699999999997</c:v>
                </c:pt>
                <c:pt idx="231" formatCode="#,##0">
                  <c:v>19695.699999999997</c:v>
                </c:pt>
                <c:pt idx="232" formatCode="#,##0">
                  <c:v>19695.699999999997</c:v>
                </c:pt>
                <c:pt idx="233" formatCode="#,##0">
                  <c:v>19695.699999999997</c:v>
                </c:pt>
                <c:pt idx="234" formatCode="#,##0">
                  <c:v>19695.699999999997</c:v>
                </c:pt>
                <c:pt idx="235" formatCode="#,##0">
                  <c:v>19695.699999999997</c:v>
                </c:pt>
                <c:pt idx="236" formatCode="#,##0">
                  <c:v>19695.699999999997</c:v>
                </c:pt>
                <c:pt idx="237" formatCode="#,##0">
                  <c:v>19695.699999999997</c:v>
                </c:pt>
                <c:pt idx="238" formatCode="#,##0">
                  <c:v>19695.699999999997</c:v>
                </c:pt>
                <c:pt idx="239" formatCode="#,##0">
                  <c:v>19695.699999999997</c:v>
                </c:pt>
                <c:pt idx="240" formatCode="#,##0">
                  <c:v>19695.699999999997</c:v>
                </c:pt>
                <c:pt idx="241" formatCode="#,##0">
                  <c:v>19695.699999999997</c:v>
                </c:pt>
                <c:pt idx="242" formatCode="#,##0">
                  <c:v>19695.699999999997</c:v>
                </c:pt>
                <c:pt idx="243" formatCode="#,##0">
                  <c:v>19695.699999999997</c:v>
                </c:pt>
                <c:pt idx="244" formatCode="#,##0">
                  <c:v>19695.699999999997</c:v>
                </c:pt>
                <c:pt idx="245" formatCode="#,##0">
                  <c:v>19695.699999999997</c:v>
                </c:pt>
                <c:pt idx="246" formatCode="#,##0">
                  <c:v>19695.699999999997</c:v>
                </c:pt>
                <c:pt idx="247" formatCode="#,##0">
                  <c:v>19695.699999999997</c:v>
                </c:pt>
                <c:pt idx="248" formatCode="#,##0">
                  <c:v>19695.699999999997</c:v>
                </c:pt>
                <c:pt idx="249" formatCode="#,##0">
                  <c:v>19695.699999999997</c:v>
                </c:pt>
                <c:pt idx="250" formatCode="#,##0">
                  <c:v>19695.699999999997</c:v>
                </c:pt>
                <c:pt idx="251" formatCode="#,##0">
                  <c:v>19695.699999999997</c:v>
                </c:pt>
                <c:pt idx="252" formatCode="#,##0">
                  <c:v>19695.699999999997</c:v>
                </c:pt>
                <c:pt idx="253" formatCode="#,##0">
                  <c:v>19695.699999999997</c:v>
                </c:pt>
                <c:pt idx="254" formatCode="#,##0">
                  <c:v>19695.699999999997</c:v>
                </c:pt>
                <c:pt idx="255" formatCode="#,##0">
                  <c:v>19695.699999999997</c:v>
                </c:pt>
                <c:pt idx="256" formatCode="#,##0">
                  <c:v>19695.699999999997</c:v>
                </c:pt>
                <c:pt idx="257" formatCode="#,##0">
                  <c:v>19695.699999999997</c:v>
                </c:pt>
                <c:pt idx="258" formatCode="#,##0">
                  <c:v>19695.699999999997</c:v>
                </c:pt>
                <c:pt idx="259" formatCode="#,##0">
                  <c:v>19695.699999999997</c:v>
                </c:pt>
                <c:pt idx="260" formatCode="#,##0">
                  <c:v>19695.699999999997</c:v>
                </c:pt>
                <c:pt idx="261" formatCode="#,##0">
                  <c:v>19695.699999999997</c:v>
                </c:pt>
                <c:pt idx="262" formatCode="#,##0">
                  <c:v>19695.699999999997</c:v>
                </c:pt>
                <c:pt idx="263" formatCode="#,##0">
                  <c:v>19695.699999999997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B27-4F72-B160-BF45543E2240}"/>
            </c:ext>
          </c:extLst>
        </c:ser>
        <c:ser>
          <c:idx val="4"/>
          <c:order val="6"/>
          <c:tx>
            <c:strRef>
              <c:f>Charts1027!$V$14</c:f>
              <c:strCache>
                <c:ptCount val="1"/>
                <c:pt idx="0">
                  <c:v>Surge capacity and postponing some hospital services</c:v>
                </c:pt>
              </c:strCache>
            </c:strRef>
          </c:tx>
          <c:spPr>
            <a:ln w="38100">
              <a:solidFill>
                <a:srgbClr val="7F9D59"/>
              </a:solidFill>
            </a:ln>
          </c:spPr>
          <c:marker>
            <c:symbol val="none"/>
          </c:marker>
          <c:dLbls>
            <c:dLbl>
              <c:idx val="26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rgbClr val="7F9D59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27-4F72-B160-BF45543E224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Charts1027!$V$300:$V$600</c:f>
              <c:numCache>
                <c:formatCode>General</c:formatCode>
                <c:ptCount val="301"/>
                <c:pt idx="224" formatCode="#,##0">
                  <c:v>25957.699999999997</c:v>
                </c:pt>
                <c:pt idx="225" formatCode="#,##0">
                  <c:v>25957.699999999997</c:v>
                </c:pt>
                <c:pt idx="226" formatCode="#,##0">
                  <c:v>25957.699999999997</c:v>
                </c:pt>
                <c:pt idx="227" formatCode="#,##0">
                  <c:v>25957.699999999997</c:v>
                </c:pt>
                <c:pt idx="228" formatCode="#,##0">
                  <c:v>25957.699999999997</c:v>
                </c:pt>
                <c:pt idx="229" formatCode="#,##0">
                  <c:v>25957.699999999997</c:v>
                </c:pt>
                <c:pt idx="230" formatCode="#,##0">
                  <c:v>25957.699999999997</c:v>
                </c:pt>
                <c:pt idx="231" formatCode="#,##0">
                  <c:v>25957.699999999997</c:v>
                </c:pt>
                <c:pt idx="232" formatCode="#,##0">
                  <c:v>25957.699999999997</c:v>
                </c:pt>
                <c:pt idx="233" formatCode="#,##0">
                  <c:v>25957.699999999997</c:v>
                </c:pt>
                <c:pt idx="234" formatCode="#,##0">
                  <c:v>25957.699999999997</c:v>
                </c:pt>
                <c:pt idx="235" formatCode="#,##0">
                  <c:v>25957.699999999997</c:v>
                </c:pt>
                <c:pt idx="236" formatCode="#,##0">
                  <c:v>25957.699999999997</c:v>
                </c:pt>
                <c:pt idx="237" formatCode="#,##0">
                  <c:v>25957.699999999997</c:v>
                </c:pt>
                <c:pt idx="238" formatCode="#,##0">
                  <c:v>25957.699999999997</c:v>
                </c:pt>
                <c:pt idx="239" formatCode="#,##0">
                  <c:v>25957.699999999997</c:v>
                </c:pt>
                <c:pt idx="240" formatCode="#,##0">
                  <c:v>25957.699999999997</c:v>
                </c:pt>
                <c:pt idx="241" formatCode="#,##0">
                  <c:v>25957.699999999997</c:v>
                </c:pt>
                <c:pt idx="242" formatCode="#,##0">
                  <c:v>25957.699999999997</c:v>
                </c:pt>
                <c:pt idx="243" formatCode="#,##0">
                  <c:v>25957.699999999997</c:v>
                </c:pt>
                <c:pt idx="244" formatCode="#,##0">
                  <c:v>25957.699999999997</c:v>
                </c:pt>
                <c:pt idx="245" formatCode="#,##0">
                  <c:v>25957.699999999997</c:v>
                </c:pt>
                <c:pt idx="246" formatCode="#,##0">
                  <c:v>25957.699999999997</c:v>
                </c:pt>
                <c:pt idx="247" formatCode="#,##0">
                  <c:v>25957.699999999997</c:v>
                </c:pt>
                <c:pt idx="248" formatCode="#,##0">
                  <c:v>25957.699999999997</c:v>
                </c:pt>
                <c:pt idx="249" formatCode="#,##0">
                  <c:v>25957.699999999997</c:v>
                </c:pt>
                <c:pt idx="250" formatCode="#,##0">
                  <c:v>25957.699999999997</c:v>
                </c:pt>
                <c:pt idx="251" formatCode="#,##0">
                  <c:v>25957.699999999997</c:v>
                </c:pt>
                <c:pt idx="252" formatCode="#,##0">
                  <c:v>25957.699999999997</c:v>
                </c:pt>
                <c:pt idx="253" formatCode="#,##0">
                  <c:v>25957.699999999997</c:v>
                </c:pt>
                <c:pt idx="254" formatCode="#,##0">
                  <c:v>25957.699999999997</c:v>
                </c:pt>
                <c:pt idx="255" formatCode="#,##0">
                  <c:v>25957.699999999997</c:v>
                </c:pt>
                <c:pt idx="256" formatCode="#,##0">
                  <c:v>25957.699999999997</c:v>
                </c:pt>
                <c:pt idx="257" formatCode="#,##0">
                  <c:v>25957.699999999997</c:v>
                </c:pt>
                <c:pt idx="258" formatCode="#,##0">
                  <c:v>25957.699999999997</c:v>
                </c:pt>
                <c:pt idx="259" formatCode="#,##0">
                  <c:v>25957.699999999997</c:v>
                </c:pt>
                <c:pt idx="260" formatCode="#,##0">
                  <c:v>25957.699999999997</c:v>
                </c:pt>
                <c:pt idx="261" formatCode="#,##0">
                  <c:v>25957.699999999997</c:v>
                </c:pt>
                <c:pt idx="262" formatCode="#,##0">
                  <c:v>25957.699999999997</c:v>
                </c:pt>
                <c:pt idx="263" formatCode="#,##0">
                  <c:v>25957.699999999997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B27-4F72-B160-BF45543E22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256120"/>
        <c:axId val="613254152"/>
      </c:lineChart>
      <c:dateAx>
        <c:axId val="613256120"/>
        <c:scaling>
          <c:orientation val="minMax"/>
          <c:max val="44183"/>
          <c:min val="439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/>
                  <a:t>Date</a:t>
                </a:r>
              </a:p>
            </c:rich>
          </c:tx>
          <c:overlay val="0"/>
        </c:title>
        <c:numFmt formatCode="dd\ mmm" sourceLinked="0"/>
        <c:majorTickMark val="out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en-US"/>
          </a:p>
        </c:txPr>
        <c:crossAx val="613254152"/>
        <c:crosses val="autoZero"/>
        <c:auto val="1"/>
        <c:lblOffset val="100"/>
        <c:baseTimeUnit val="days"/>
      </c:dateAx>
      <c:valAx>
        <c:axId val="61325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/>
                  <a:t>COVID-19</a:t>
                </a:r>
                <a:r>
                  <a:rPr lang="en-GB" baseline="0" dirty="0"/>
                  <a:t> positive inpatients in NHS acute beds</a:t>
                </a:r>
                <a:endParaRPr lang="en-GB" dirty="0"/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spPr>
          <a:noFill/>
          <a:ln w="38100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613256120"/>
        <c:crosses val="autoZero"/>
        <c:crossBetween val="between"/>
      </c:valAx>
    </c:plotArea>
    <c:legend>
      <c:legendPos val="t"/>
      <c:legendEntry>
        <c:idx val="0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12451595938412136"/>
          <c:y val="0.11535131078825527"/>
          <c:w val="0.402184030475225"/>
          <c:h val="0.11839094055153586"/>
        </c:manualLayout>
      </c:layout>
      <c:overlay val="1"/>
      <c:spPr>
        <a:solidFill>
          <a:schemeClr val="bg1"/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0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BE77E6-E45C-4174-89B6-C1E8875D5757}" type="doc">
      <dgm:prSet loTypeId="urn:microsoft.com/office/officeart/2005/8/layout/chevron1" loCatId="process" qsTypeId="urn:microsoft.com/office/officeart/2005/8/quickstyle/simple1" qsCatId="simple" csTypeId="urn:microsoft.com/office/officeart/2005/8/colors/accent6_3" csCatId="accent6" phldr="1"/>
      <dgm:spPr/>
    </dgm:pt>
    <dgm:pt modelId="{F2DA1F49-29AA-409B-A6B5-109AF62380EF}" type="pres">
      <dgm:prSet presAssocID="{16BE77E6-E45C-4174-89B6-C1E8875D5757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6F4B7F01-ADE2-4FE5-A3F1-E9F60B7475B8}" type="presOf" srcId="{16BE77E6-E45C-4174-89B6-C1E8875D5757}" destId="{F2DA1F49-29AA-409B-A6B5-109AF62380EF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B17290-196D-4853-BC11-1CD7B7828F4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7BE0A68-7B83-4CB6-99AB-CC53518FAABC}">
      <dgm:prSet phldrT="[Text]" custT="1"/>
      <dgm:spPr>
        <a:solidFill>
          <a:srgbClr val="7F9D59"/>
        </a:solidFill>
      </dgm:spPr>
      <dgm:t>
        <a:bodyPr/>
        <a:lstStyle/>
        <a:p>
          <a:r>
            <a:rPr lang="en-GB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Infection to </a:t>
          </a:r>
          <a:r>
            <a:rPr lang="en-GB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symptoms</a:t>
          </a:r>
        </a:p>
        <a:p>
          <a:r>
            <a:rPr lang="en-GB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 days</a:t>
          </a:r>
        </a:p>
      </dgm:t>
    </dgm:pt>
    <dgm:pt modelId="{4BFC5712-E712-410A-BE5B-EACCDE100F24}" type="parTrans" cxnId="{A54F36B9-1460-4B26-8652-656BA7506E44}">
      <dgm:prSet/>
      <dgm:spPr/>
      <dgm:t>
        <a:bodyPr/>
        <a:lstStyle/>
        <a:p>
          <a:endParaRPr lang="en-GB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80644F-9F1B-4BE7-9910-8C45871DD41B}" type="sibTrans" cxnId="{A54F36B9-1460-4B26-8652-656BA7506E44}">
      <dgm:prSet/>
      <dgm:spPr/>
      <dgm:t>
        <a:bodyPr/>
        <a:lstStyle/>
        <a:p>
          <a:endParaRPr lang="en-GB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C4E67D-B0C2-4EEE-8C3F-C05CF2795150}">
      <dgm:prSet phldrT="[Text]" custT="1"/>
      <dgm:spPr>
        <a:solidFill>
          <a:srgbClr val="DCA138"/>
        </a:solidFill>
      </dgm:spPr>
      <dgm:t>
        <a:bodyPr/>
        <a:lstStyle/>
        <a:p>
          <a:r>
            <a:rPr lang="en-GB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Symptoms to </a:t>
          </a:r>
          <a:r>
            <a:rPr lang="en-GB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hospital admission </a:t>
          </a:r>
        </a:p>
        <a:p>
          <a:r>
            <a:rPr lang="en-GB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2-5 days</a:t>
          </a:r>
        </a:p>
      </dgm:t>
    </dgm:pt>
    <dgm:pt modelId="{414B8074-9991-4513-9D80-9BA0F51AFC53}" type="parTrans" cxnId="{B6868B97-38F6-42FF-BD9D-643091591B49}">
      <dgm:prSet/>
      <dgm:spPr/>
      <dgm:t>
        <a:bodyPr/>
        <a:lstStyle/>
        <a:p>
          <a:endParaRPr lang="en-GB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E820C2-0B4A-4AE5-93D6-D2194BBAC16C}" type="sibTrans" cxnId="{B6868B97-38F6-42FF-BD9D-643091591B49}">
      <dgm:prSet/>
      <dgm:spPr/>
      <dgm:t>
        <a:bodyPr/>
        <a:lstStyle/>
        <a:p>
          <a:endParaRPr lang="en-GB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01E750-FEE1-4B65-BADD-51087D1CD565}">
      <dgm:prSet phldrT="[Text]" custT="1"/>
      <dgm:spPr>
        <a:solidFill>
          <a:srgbClr val="D63B70"/>
        </a:solidFill>
        <a:ln>
          <a:solidFill>
            <a:srgbClr val="D63B70"/>
          </a:solidFill>
        </a:ln>
      </dgm:spPr>
      <dgm:t>
        <a:bodyPr/>
        <a:lstStyle/>
        <a:p>
          <a:r>
            <a:rPr lang="en-GB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Hospital admission to </a:t>
          </a:r>
          <a:r>
            <a:rPr lang="en-GB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death or discharge </a:t>
          </a:r>
          <a:r>
            <a:rPr lang="en-GB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from hospital</a:t>
          </a:r>
        </a:p>
        <a:p>
          <a:r>
            <a:rPr lang="en-GB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9-19 days</a:t>
          </a:r>
        </a:p>
      </dgm:t>
    </dgm:pt>
    <dgm:pt modelId="{78B480F4-7651-429B-BBDE-64EEDB023DB1}" type="parTrans" cxnId="{4C135271-0DE4-430A-834E-6D33F6D17DA3}">
      <dgm:prSet/>
      <dgm:spPr/>
      <dgm:t>
        <a:bodyPr/>
        <a:lstStyle/>
        <a:p>
          <a:endParaRPr lang="en-GB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0B696A-70DA-4585-8381-00D3D9EF40E6}" type="sibTrans" cxnId="{4C135271-0DE4-430A-834E-6D33F6D17DA3}">
      <dgm:prSet/>
      <dgm:spPr/>
      <dgm:t>
        <a:bodyPr/>
        <a:lstStyle/>
        <a:p>
          <a:endParaRPr lang="en-GB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28E35C-C4F7-4ED3-87A0-154BDCAC8800}" type="pres">
      <dgm:prSet presAssocID="{04B17290-196D-4853-BC11-1CD7B7828F45}" presName="Name0" presStyleCnt="0">
        <dgm:presLayoutVars>
          <dgm:dir/>
          <dgm:animLvl val="lvl"/>
          <dgm:resizeHandles val="exact"/>
        </dgm:presLayoutVars>
      </dgm:prSet>
      <dgm:spPr/>
    </dgm:pt>
    <dgm:pt modelId="{0A95CD23-F130-4CF2-A10A-94867D36FE79}" type="pres">
      <dgm:prSet presAssocID="{37BE0A68-7B83-4CB6-99AB-CC53518FAABC}" presName="parTxOnly" presStyleLbl="node1" presStyleIdx="0" presStyleCnt="3" custScaleX="71557">
        <dgm:presLayoutVars>
          <dgm:chMax val="0"/>
          <dgm:chPref val="0"/>
          <dgm:bulletEnabled val="1"/>
        </dgm:presLayoutVars>
      </dgm:prSet>
      <dgm:spPr/>
    </dgm:pt>
    <dgm:pt modelId="{C0FB59FC-1C1A-478E-80B4-7F2ABC61D9F6}" type="pres">
      <dgm:prSet presAssocID="{FB80644F-9F1B-4BE7-9910-8C45871DD41B}" presName="parTxOnlySpace" presStyleCnt="0"/>
      <dgm:spPr/>
    </dgm:pt>
    <dgm:pt modelId="{33653756-66FB-403C-881E-5FA274ABD47D}" type="pres">
      <dgm:prSet presAssocID="{08C4E67D-B0C2-4EEE-8C3F-C05CF2795150}" presName="parTxOnly" presStyleLbl="node1" presStyleIdx="1" presStyleCnt="3" custScaleX="72716">
        <dgm:presLayoutVars>
          <dgm:chMax val="0"/>
          <dgm:chPref val="0"/>
          <dgm:bulletEnabled val="1"/>
        </dgm:presLayoutVars>
      </dgm:prSet>
      <dgm:spPr/>
    </dgm:pt>
    <dgm:pt modelId="{30336311-6342-4171-906F-F50465CAEA5E}" type="pres">
      <dgm:prSet presAssocID="{A3E820C2-0B4A-4AE5-93D6-D2194BBAC16C}" presName="parTxOnlySpace" presStyleCnt="0"/>
      <dgm:spPr/>
    </dgm:pt>
    <dgm:pt modelId="{B6AC58D2-B67A-4EC5-9616-AEF5379A7E07}" type="pres">
      <dgm:prSet presAssocID="{7101E750-FEE1-4B65-BADD-51087D1CD56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4C135271-0DE4-430A-834E-6D33F6D17DA3}" srcId="{04B17290-196D-4853-BC11-1CD7B7828F45}" destId="{7101E750-FEE1-4B65-BADD-51087D1CD565}" srcOrd="2" destOrd="0" parTransId="{78B480F4-7651-429B-BBDE-64EEDB023DB1}" sibTransId="{430B696A-70DA-4585-8381-00D3D9EF40E6}"/>
    <dgm:cxn modelId="{7E958A51-C0C3-4910-B361-E01C629CAED8}" type="presOf" srcId="{37BE0A68-7B83-4CB6-99AB-CC53518FAABC}" destId="{0A95CD23-F130-4CF2-A10A-94867D36FE79}" srcOrd="0" destOrd="0" presId="urn:microsoft.com/office/officeart/2005/8/layout/chevron1"/>
    <dgm:cxn modelId="{B6868B97-38F6-42FF-BD9D-643091591B49}" srcId="{04B17290-196D-4853-BC11-1CD7B7828F45}" destId="{08C4E67D-B0C2-4EEE-8C3F-C05CF2795150}" srcOrd="1" destOrd="0" parTransId="{414B8074-9991-4513-9D80-9BA0F51AFC53}" sibTransId="{A3E820C2-0B4A-4AE5-93D6-D2194BBAC16C}"/>
    <dgm:cxn modelId="{93A5BCA9-9BF8-4C89-8756-D81AABDAB156}" type="presOf" srcId="{08C4E67D-B0C2-4EEE-8C3F-C05CF2795150}" destId="{33653756-66FB-403C-881E-5FA274ABD47D}" srcOrd="0" destOrd="0" presId="urn:microsoft.com/office/officeart/2005/8/layout/chevron1"/>
    <dgm:cxn modelId="{0198B4B4-4F07-49F0-A68F-E7A7B9A985A2}" type="presOf" srcId="{7101E750-FEE1-4B65-BADD-51087D1CD565}" destId="{B6AC58D2-B67A-4EC5-9616-AEF5379A7E07}" srcOrd="0" destOrd="0" presId="urn:microsoft.com/office/officeart/2005/8/layout/chevron1"/>
    <dgm:cxn modelId="{02F37BB8-A308-46AB-9EAA-BFB8AE094904}" type="presOf" srcId="{04B17290-196D-4853-BC11-1CD7B7828F45}" destId="{F928E35C-C4F7-4ED3-87A0-154BDCAC8800}" srcOrd="0" destOrd="0" presId="urn:microsoft.com/office/officeart/2005/8/layout/chevron1"/>
    <dgm:cxn modelId="{A54F36B9-1460-4B26-8652-656BA7506E44}" srcId="{04B17290-196D-4853-BC11-1CD7B7828F45}" destId="{37BE0A68-7B83-4CB6-99AB-CC53518FAABC}" srcOrd="0" destOrd="0" parTransId="{4BFC5712-E712-410A-BE5B-EACCDE100F24}" sibTransId="{FB80644F-9F1B-4BE7-9910-8C45871DD41B}"/>
    <dgm:cxn modelId="{A2C5FBF2-6572-46F7-82B5-877453083607}" type="presParOf" srcId="{F928E35C-C4F7-4ED3-87A0-154BDCAC8800}" destId="{0A95CD23-F130-4CF2-A10A-94867D36FE79}" srcOrd="0" destOrd="0" presId="urn:microsoft.com/office/officeart/2005/8/layout/chevron1"/>
    <dgm:cxn modelId="{194EE52E-5B14-494A-9499-30E22E573CD8}" type="presParOf" srcId="{F928E35C-C4F7-4ED3-87A0-154BDCAC8800}" destId="{C0FB59FC-1C1A-478E-80B4-7F2ABC61D9F6}" srcOrd="1" destOrd="0" presId="urn:microsoft.com/office/officeart/2005/8/layout/chevron1"/>
    <dgm:cxn modelId="{88CF0CE7-09CA-4F0A-93EB-EE77AED00554}" type="presParOf" srcId="{F928E35C-C4F7-4ED3-87A0-154BDCAC8800}" destId="{33653756-66FB-403C-881E-5FA274ABD47D}" srcOrd="2" destOrd="0" presId="urn:microsoft.com/office/officeart/2005/8/layout/chevron1"/>
    <dgm:cxn modelId="{7222C64A-853F-451A-BE63-E9BE71D5593D}" type="presParOf" srcId="{F928E35C-C4F7-4ED3-87A0-154BDCAC8800}" destId="{30336311-6342-4171-906F-F50465CAEA5E}" srcOrd="3" destOrd="0" presId="urn:microsoft.com/office/officeart/2005/8/layout/chevron1"/>
    <dgm:cxn modelId="{51AD9558-7840-42E1-813F-85724AF00BAE}" type="presParOf" srcId="{F928E35C-C4F7-4ED3-87A0-154BDCAC8800}" destId="{B6AC58D2-B67A-4EC5-9616-AEF5379A7E0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5CD23-F130-4CF2-A10A-94867D36FE79}">
      <dsp:nvSpPr>
        <dsp:cNvPr id="0" name=""/>
        <dsp:cNvSpPr/>
      </dsp:nvSpPr>
      <dsp:spPr>
        <a:xfrm>
          <a:off x="1076" y="212122"/>
          <a:ext cx="3630167" cy="2029245"/>
        </a:xfrm>
        <a:prstGeom prst="chevron">
          <a:avLst/>
        </a:prstGeom>
        <a:solidFill>
          <a:srgbClr val="7F9D59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Infection to </a:t>
          </a:r>
          <a:r>
            <a:rPr lang="en-GB" sz="18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symptoms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5 days</a:t>
          </a:r>
        </a:p>
      </dsp:txBody>
      <dsp:txXfrm>
        <a:off x="1015699" y="212122"/>
        <a:ext cx="1600922" cy="2029245"/>
      </dsp:txXfrm>
    </dsp:sp>
    <dsp:sp modelId="{33653756-66FB-403C-881E-5FA274ABD47D}">
      <dsp:nvSpPr>
        <dsp:cNvPr id="0" name=""/>
        <dsp:cNvSpPr/>
      </dsp:nvSpPr>
      <dsp:spPr>
        <a:xfrm>
          <a:off x="3123933" y="212122"/>
          <a:ext cx="3688965" cy="2029245"/>
        </a:xfrm>
        <a:prstGeom prst="chevron">
          <a:avLst/>
        </a:prstGeom>
        <a:solidFill>
          <a:srgbClr val="DCA13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Symptoms to </a:t>
          </a:r>
          <a:r>
            <a:rPr lang="en-GB" sz="18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hospital admission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2-5 days</a:t>
          </a:r>
        </a:p>
      </dsp:txBody>
      <dsp:txXfrm>
        <a:off x="4138556" y="212122"/>
        <a:ext cx="1659720" cy="2029245"/>
      </dsp:txXfrm>
    </dsp:sp>
    <dsp:sp modelId="{B6AC58D2-B67A-4EC5-9616-AEF5379A7E07}">
      <dsp:nvSpPr>
        <dsp:cNvPr id="0" name=""/>
        <dsp:cNvSpPr/>
      </dsp:nvSpPr>
      <dsp:spPr>
        <a:xfrm>
          <a:off x="6305586" y="212122"/>
          <a:ext cx="5073113" cy="2029245"/>
        </a:xfrm>
        <a:prstGeom prst="chevron">
          <a:avLst/>
        </a:prstGeom>
        <a:solidFill>
          <a:srgbClr val="D63B70"/>
        </a:solidFill>
        <a:ln w="15875" cap="flat" cmpd="sng" algn="ctr">
          <a:solidFill>
            <a:srgbClr val="D63B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Hospital admission to </a:t>
          </a:r>
          <a:r>
            <a:rPr lang="en-GB" sz="18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death or discharge </a:t>
          </a:r>
          <a:r>
            <a:rPr lang="en-GB" sz="18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from hospital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9-19 days</a:t>
          </a:r>
        </a:p>
      </dsp:txBody>
      <dsp:txXfrm>
        <a:off x="7320209" y="212122"/>
        <a:ext cx="3043868" cy="2029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F49DD-A6CA-42BC-AF4B-6CBDB6358C04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266F7-5D89-4685-A5C0-2752055DFA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641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10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32DDDDC-D1DD-4988-AC92-5A5FEBD182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2364" y="198696"/>
            <a:ext cx="1080655" cy="43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7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6ACE691-5824-45BE-BF37-DC0A1D343E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2364" y="198696"/>
            <a:ext cx="1080655" cy="43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24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425563"/>
                </a:solidFill>
                <a:latin typeface="Arial"/>
                <a:cs typeface="Arial"/>
              </a:defRPr>
            </a:lvl1pPr>
          </a:lstStyle>
          <a:p>
            <a:pPr marL="304165" marR="5080">
              <a:lnSpc>
                <a:spcPct val="100000"/>
              </a:lnSpc>
            </a:pPr>
            <a:r>
              <a:rPr spc="-5"/>
              <a:t>Source: </a:t>
            </a:r>
            <a:r>
              <a:rPr spc="-10"/>
              <a:t>SPI-M modelling provided 29/10/20. ‘V’ bed </a:t>
            </a:r>
            <a:r>
              <a:rPr spc="-5"/>
              <a:t>demand numbers are </a:t>
            </a:r>
            <a:r>
              <a:rPr spc="-10"/>
              <a:t>not separately modelled and </a:t>
            </a:r>
            <a:r>
              <a:rPr spc="-5"/>
              <a:t>are </a:t>
            </a:r>
            <a:r>
              <a:rPr spc="-10"/>
              <a:t>based </a:t>
            </a:r>
            <a:r>
              <a:rPr spc="-5"/>
              <a:t>on current </a:t>
            </a:r>
            <a:r>
              <a:rPr spc="-10"/>
              <a:t>ratios </a:t>
            </a:r>
            <a:r>
              <a:rPr spc="-5"/>
              <a:t>to </a:t>
            </a:r>
            <a:r>
              <a:rPr spc="-10"/>
              <a:t>all beds, which </a:t>
            </a:r>
            <a:r>
              <a:t>may </a:t>
            </a:r>
            <a:r>
              <a:rPr spc="-10"/>
              <a:t>result in discontinuity between historical  data and </a:t>
            </a:r>
            <a:r>
              <a:rPr spc="-5"/>
              <a:t>forecasts. </a:t>
            </a:r>
            <a:r>
              <a:rPr spc="-10"/>
              <a:t>Currently available beds </a:t>
            </a:r>
            <a:r>
              <a:rPr spc="-5"/>
              <a:t>assumes </a:t>
            </a:r>
            <a:r>
              <a:t>max </a:t>
            </a:r>
            <a:r>
              <a:rPr spc="-10"/>
              <a:t>95% </a:t>
            </a:r>
            <a:r>
              <a:rPr spc="-5"/>
              <a:t>G&amp;A </a:t>
            </a:r>
            <a:r>
              <a:rPr spc="-10"/>
              <a:t>bed </a:t>
            </a:r>
            <a:r>
              <a:rPr spc="-5"/>
              <a:t>occupancy </a:t>
            </a:r>
            <a:r>
              <a:rPr spc="-10"/>
              <a:t>and 90% ‘V’</a:t>
            </a:r>
            <a:r>
              <a:rPr spc="-35"/>
              <a:t> </a:t>
            </a:r>
            <a:r>
              <a:rPr spc="-10"/>
              <a:t>occupancy.</a:t>
            </a:r>
          </a:p>
          <a:p>
            <a:pPr marL="25400">
              <a:lnSpc>
                <a:spcPts val="1065"/>
              </a:lnSpc>
            </a:pPr>
            <a:fld id="{81D60167-4931-47E6-BA6A-407CBD079E47}" type="slidenum">
              <a:rPr sz="1200" spc="-5" dirty="0">
                <a:solidFill>
                  <a:srgbClr val="000000"/>
                </a:solidFill>
              </a:rPr>
              <a:t>‹#›</a:t>
            </a:fld>
            <a:r>
              <a:rPr sz="1200" spc="-10">
                <a:solidFill>
                  <a:srgbClr val="000000"/>
                </a:solidFill>
              </a:rPr>
              <a:t> </a:t>
            </a:r>
            <a:r>
              <a:rPr sz="1200">
                <a:solidFill>
                  <a:srgbClr val="005EB8"/>
                </a:solidFill>
              </a:rPr>
              <a:t>|</a:t>
            </a:r>
            <a:endParaRPr sz="1200"/>
          </a:p>
          <a:p>
            <a:pPr marL="304165">
              <a:lnSpc>
                <a:spcPct val="100000"/>
              </a:lnSpc>
              <a:spcBef>
                <a:spcPts val="135"/>
              </a:spcBef>
            </a:pPr>
            <a:r>
              <a:rPr spc="-5"/>
              <a:t>Current confirmed </a:t>
            </a:r>
            <a:r>
              <a:rPr spc="-10"/>
              <a:t>Covid positive inpatients </a:t>
            </a:r>
            <a:r>
              <a:rPr spc="-5"/>
              <a:t>as </a:t>
            </a:r>
            <a:r>
              <a:rPr spc="-10"/>
              <a:t>reported </a:t>
            </a:r>
            <a:r>
              <a:rPr spc="-5"/>
              <a:t>by </a:t>
            </a:r>
            <a:r>
              <a:rPr spc="-10"/>
              <a:t>providers </a:t>
            </a:r>
            <a:r>
              <a:rPr spc="-5"/>
              <a:t>as </a:t>
            </a:r>
            <a:r>
              <a:rPr spc="-10"/>
              <a:t>0800 </a:t>
            </a:r>
            <a:r>
              <a:rPr spc="-5"/>
              <a:t>29 October</a:t>
            </a:r>
            <a:r>
              <a:rPr spc="15"/>
              <a:t> </a:t>
            </a:r>
            <a:r>
              <a:rPr spc="-10"/>
              <a:t>2020.</a:t>
            </a:r>
          </a:p>
        </p:txBody>
      </p:sp>
    </p:spTree>
    <p:extLst>
      <p:ext uri="{BB962C8B-B14F-4D97-AF65-F5344CB8AC3E}">
        <p14:creationId xmlns:p14="http://schemas.microsoft.com/office/powerpoint/2010/main" val="184101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0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43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4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9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0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7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45E0F585-3B8D-48C1-A014-4168FD0E0C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92364" y="198696"/>
            <a:ext cx="1080655" cy="43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65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s://www.england.nhs.uk/statistics/statistical-work-areas/covid-19-hospital-activity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s://www.england.nhs.uk/statistics/statistical-work-areas/covid-19-hospital-activity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slides-to-accompany-coronavirus-press-conference-31-october-2020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5B2AD-004D-4890-8D3F-640F6409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461" y="51576"/>
            <a:ext cx="10515600" cy="827852"/>
          </a:xfrm>
        </p:spPr>
        <p:txBody>
          <a:bodyPr/>
          <a:lstStyle/>
          <a:p>
            <a:r>
              <a:rPr lang="en-GB" sz="4300">
                <a:solidFill>
                  <a:schemeClr val="tx1"/>
                </a:solidFill>
              </a:rPr>
              <a:t>Average time taken for different stages</a:t>
            </a:r>
            <a:endParaRPr lang="en-GB" sz="280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E611D9A-5333-4AAE-A4C6-99F567877A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0413111"/>
              </p:ext>
            </p:extLst>
          </p:nvPr>
        </p:nvGraphicFramePr>
        <p:xfrm>
          <a:off x="285750" y="1472688"/>
          <a:ext cx="11379777" cy="4987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Right 5">
            <a:extLst>
              <a:ext uri="{FF2B5EF4-FFF2-40B4-BE49-F238E27FC236}">
                <a16:creationId xmlns:a16="http://schemas.microsoft.com/office/drawing/2014/main" id="{B36F0972-ACAD-4878-B17B-E725C58A1D8D}"/>
              </a:ext>
            </a:extLst>
          </p:cNvPr>
          <p:cNvSpPr/>
          <p:nvPr/>
        </p:nvSpPr>
        <p:spPr>
          <a:xfrm>
            <a:off x="285750" y="1491817"/>
            <a:ext cx="6470073" cy="605126"/>
          </a:xfrm>
          <a:prstGeom prst="rightArrow">
            <a:avLst/>
          </a:prstGeom>
          <a:solidFill>
            <a:srgbClr val="6FB7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7-10 days from infection to hospitalisation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59D8863-C0AF-4EE7-BF0B-00FD4F819D4F}"/>
              </a:ext>
            </a:extLst>
          </p:cNvPr>
          <p:cNvSpPr/>
          <p:nvPr/>
        </p:nvSpPr>
        <p:spPr>
          <a:xfrm>
            <a:off x="285750" y="2001691"/>
            <a:ext cx="11379777" cy="707641"/>
          </a:xfrm>
          <a:prstGeom prst="rightArrow">
            <a:avLst/>
          </a:prstGeom>
          <a:solidFill>
            <a:srgbClr val="2156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latin typeface="Arial" panose="020B0604020202020204" pitchFamily="34" charset="0"/>
                <a:cs typeface="Arial" panose="020B0604020202020204" pitchFamily="34" charset="0"/>
              </a:rPr>
              <a:t>15-30 days from infection to death or discharge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064901-2F44-4611-8641-26C4DAC97460}"/>
              </a:ext>
            </a:extLst>
          </p:cNvPr>
          <p:cNvSpPr/>
          <p:nvPr/>
        </p:nvSpPr>
        <p:spPr>
          <a:xfrm>
            <a:off x="274562" y="4952246"/>
            <a:ext cx="6481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>
                <a:latin typeface="Arial" panose="020B0604020202020204" pitchFamily="34" charset="0"/>
                <a:cs typeface="Arial" panose="020B0604020202020204" pitchFamily="34" charset="0"/>
              </a:rPr>
              <a:t>Indicative timings given, varies significantly by individual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3DE02BC-1424-4794-86B4-8F392F567B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7594557"/>
              </p:ext>
            </p:extLst>
          </p:nvPr>
        </p:nvGraphicFramePr>
        <p:xfrm>
          <a:off x="285750" y="2498755"/>
          <a:ext cx="11379777" cy="2453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1322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206930B2-D9B8-4EFA-9375-2959162E3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25" y="1188575"/>
            <a:ext cx="4449033" cy="49010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136780-6255-4695-ABDC-6DDFD0707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461" y="51576"/>
            <a:ext cx="10515600" cy="827852"/>
          </a:xfrm>
        </p:spPr>
        <p:txBody>
          <a:bodyPr>
            <a:normAutofit/>
          </a:bodyPr>
          <a:lstStyle/>
          <a:p>
            <a:r>
              <a:rPr lang="en-GB" sz="4300" dirty="0">
                <a:solidFill>
                  <a:schemeClr val="tx1"/>
                </a:solidFill>
              </a:rPr>
              <a:t>Geographical spread of COVID-19 in England 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AD3925-114A-4F27-833A-B23C24693A80}"/>
              </a:ext>
            </a:extLst>
          </p:cNvPr>
          <p:cNvSpPr txBox="1"/>
          <p:nvPr/>
        </p:nvSpPr>
        <p:spPr>
          <a:xfrm>
            <a:off x="827935" y="921060"/>
            <a:ext cx="3673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>
                <a:latin typeface="Arial" panose="020B0604020202020204" pitchFamily="34" charset="0"/>
                <a:cs typeface="Arial" panose="020B0604020202020204" pitchFamily="34" charset="0"/>
              </a:rPr>
              <a:t>Start of October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14D2D9-932F-44EF-B73F-B1EE3E321561}"/>
              </a:ext>
            </a:extLst>
          </p:cNvPr>
          <p:cNvSpPr txBox="1"/>
          <p:nvPr/>
        </p:nvSpPr>
        <p:spPr>
          <a:xfrm>
            <a:off x="120592" y="6398751"/>
            <a:ext cx="108341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>
                <a:latin typeface="Arial" panose="020B0604020202020204" pitchFamily="34" charset="0"/>
                <a:cs typeface="Arial" panose="020B0604020202020204" pitchFamily="34" charset="0"/>
              </a:rPr>
              <a:t>Source: Data from Pillar 1 and 2 testing. Figure by Outbreak Surveillance Team, Public Health England, and ONS 2019 mid-term population estimates</a:t>
            </a:r>
            <a:endParaRPr lang="en-GB" sz="105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37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206930B2-D9B8-4EFA-9375-2959162E3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25" y="1188575"/>
            <a:ext cx="4449033" cy="49010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4A4B520-FED5-4170-98E7-0158E2AEF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227" y="1130749"/>
            <a:ext cx="4768478" cy="4958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136780-6255-4695-ABDC-6DDFD0707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461" y="51576"/>
            <a:ext cx="10515600" cy="827852"/>
          </a:xfrm>
        </p:spPr>
        <p:txBody>
          <a:bodyPr>
            <a:normAutofit/>
          </a:bodyPr>
          <a:lstStyle/>
          <a:p>
            <a:r>
              <a:rPr lang="en-GB" sz="4300" dirty="0">
                <a:solidFill>
                  <a:schemeClr val="tx1"/>
                </a:solidFill>
              </a:rPr>
              <a:t>Geographical spread of COVID-19 in England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AD3925-114A-4F27-833A-B23C24693A80}"/>
              </a:ext>
            </a:extLst>
          </p:cNvPr>
          <p:cNvSpPr txBox="1"/>
          <p:nvPr/>
        </p:nvSpPr>
        <p:spPr>
          <a:xfrm>
            <a:off x="827935" y="921060"/>
            <a:ext cx="3673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>
                <a:latin typeface="Arial" panose="020B0604020202020204" pitchFamily="34" charset="0"/>
                <a:cs typeface="Arial" panose="020B0604020202020204" pitchFamily="34" charset="0"/>
              </a:rPr>
              <a:t>Start of October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CF0E14-011E-4DBA-ABCA-2B3D0493AAEC}"/>
              </a:ext>
            </a:extLst>
          </p:cNvPr>
          <p:cNvSpPr txBox="1"/>
          <p:nvPr/>
        </p:nvSpPr>
        <p:spPr>
          <a:xfrm>
            <a:off x="6679227" y="921060"/>
            <a:ext cx="3673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>
                <a:latin typeface="Arial" panose="020B0604020202020204" pitchFamily="34" charset="0"/>
                <a:cs typeface="Arial" panose="020B0604020202020204" pitchFamily="34" charset="0"/>
              </a:rPr>
              <a:t>End of October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322BC426-2AF4-4BF5-A264-9C049FB3F23C}"/>
              </a:ext>
            </a:extLst>
          </p:cNvPr>
          <p:cNvSpPr/>
          <p:nvPr/>
        </p:nvSpPr>
        <p:spPr>
          <a:xfrm>
            <a:off x="5408318" y="3481697"/>
            <a:ext cx="1811045" cy="725750"/>
          </a:xfrm>
          <a:prstGeom prst="rightArrow">
            <a:avLst/>
          </a:prstGeom>
          <a:solidFill>
            <a:srgbClr val="47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632966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14D2D9-932F-44EF-B73F-B1EE3E321561}"/>
              </a:ext>
            </a:extLst>
          </p:cNvPr>
          <p:cNvSpPr txBox="1"/>
          <p:nvPr/>
        </p:nvSpPr>
        <p:spPr>
          <a:xfrm>
            <a:off x="120592" y="6398751"/>
            <a:ext cx="108341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>
                <a:latin typeface="Arial" panose="020B0604020202020204" pitchFamily="34" charset="0"/>
                <a:cs typeface="Arial" panose="020B0604020202020204" pitchFamily="34" charset="0"/>
              </a:rPr>
              <a:t>Source: Data from Pillar 1 and 2 testing. Figure by Outbreak Surveillance Team, Public Health England, and ONS 2019 mid-term population estimates</a:t>
            </a:r>
            <a:endParaRPr lang="en-GB" sz="105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5AA137-C47D-420E-8369-FF5C7564525C}"/>
              </a:ext>
            </a:extLst>
          </p:cNvPr>
          <p:cNvSpPr txBox="1"/>
          <p:nvPr/>
        </p:nvSpPr>
        <p:spPr>
          <a:xfrm>
            <a:off x="5171449" y="2968766"/>
            <a:ext cx="2275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Darker areas show where cases are higher</a:t>
            </a:r>
          </a:p>
        </p:txBody>
      </p:sp>
    </p:spTree>
    <p:extLst>
      <p:ext uri="{BB962C8B-B14F-4D97-AF65-F5344CB8AC3E}">
        <p14:creationId xmlns:p14="http://schemas.microsoft.com/office/powerpoint/2010/main" val="2375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5963C6-717A-476B-B1B8-059DE7E2B3A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3068" y="843539"/>
            <a:ext cx="9412323" cy="585787"/>
          </a:xfrm>
        </p:spPr>
        <p:txBody>
          <a:bodyPr>
            <a:noAutofit/>
          </a:bodyPr>
          <a:lstStyle/>
          <a:p>
            <a:pPr algn="ctr"/>
            <a:r>
              <a:rPr lang="en-GB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people in inpatient beds in England</a:t>
            </a:r>
          </a:p>
        </p:txBody>
      </p:sp>
      <p:sp>
        <p:nvSpPr>
          <p:cNvPr id="29" name="Title 3">
            <a:extLst>
              <a:ext uri="{FF2B5EF4-FFF2-40B4-BE49-F238E27FC236}">
                <a16:creationId xmlns:a16="http://schemas.microsoft.com/office/drawing/2014/main" id="{9E9A9564-96AF-47BF-9AA4-85FDFA31AF31}"/>
              </a:ext>
            </a:extLst>
          </p:cNvPr>
          <p:cNvSpPr txBox="1">
            <a:spLocks/>
          </p:cNvSpPr>
          <p:nvPr/>
        </p:nvSpPr>
        <p:spPr>
          <a:xfrm>
            <a:off x="526991" y="236063"/>
            <a:ext cx="10058400" cy="5843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chemeClr val="tx1"/>
                </a:solidFill>
              </a:rPr>
              <a:t>COVID-19 hospital inpatients since August</a:t>
            </a:r>
            <a:endParaRPr lang="en-GB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BB4804-28D0-4B94-B555-3624E33C8843}"/>
              </a:ext>
            </a:extLst>
          </p:cNvPr>
          <p:cNvSpPr txBox="1"/>
          <p:nvPr/>
        </p:nvSpPr>
        <p:spPr>
          <a:xfrm>
            <a:off x="2973899" y="4670387"/>
            <a:ext cx="1251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215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53613B-C6E7-4066-9BB2-8A07A72DD71C}"/>
              </a:ext>
            </a:extLst>
          </p:cNvPr>
          <p:cNvSpPr txBox="1"/>
          <p:nvPr/>
        </p:nvSpPr>
        <p:spPr>
          <a:xfrm>
            <a:off x="5601809" y="4531887"/>
            <a:ext cx="1251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6FB7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39C2C2-A364-4EB4-B1F0-C49C50119AF2}"/>
              </a:ext>
            </a:extLst>
          </p:cNvPr>
          <p:cNvSpPr txBox="1"/>
          <p:nvPr/>
        </p:nvSpPr>
        <p:spPr>
          <a:xfrm>
            <a:off x="10520435" y="1599606"/>
            <a:ext cx="996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D63B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10,971</a:t>
            </a: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4FB9B210-8AEC-46FB-A829-42B973799E27}"/>
              </a:ext>
            </a:extLst>
          </p:cNvPr>
          <p:cNvSpPr txBox="1">
            <a:spLocks/>
          </p:cNvSpPr>
          <p:nvPr/>
        </p:nvSpPr>
        <p:spPr>
          <a:xfrm>
            <a:off x="0" y="6408956"/>
            <a:ext cx="6853561" cy="4259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all people in an NHS or independent sector inpatient bed with a positive test for COVID-19.</a:t>
            </a:r>
          </a:p>
          <a:p>
            <a:r>
              <a:rPr lang="en-GB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https://www.england.nhs.uk/statistics/statistical-work-areas/covid-19-hospital-activity/</a:t>
            </a:r>
            <a:endParaRPr lang="en-GB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9705EE-59B9-43F0-A50F-72C08B99FE46}"/>
              </a:ext>
            </a:extLst>
          </p:cNvPr>
          <p:cNvSpPr txBox="1"/>
          <p:nvPr/>
        </p:nvSpPr>
        <p:spPr>
          <a:xfrm>
            <a:off x="8167368" y="3290500"/>
            <a:ext cx="1251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>
                <a:solidFill>
                  <a:srgbClr val="632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CD802C-3FD0-4391-86AC-5FEC39AED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366" y="1258711"/>
            <a:ext cx="10075726" cy="502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0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5963C6-717A-476B-B1B8-059DE7E2B3A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8646" y="1158221"/>
            <a:ext cx="9517851" cy="584200"/>
          </a:xfrm>
        </p:spPr>
        <p:txBody>
          <a:bodyPr>
            <a:normAutofit/>
          </a:bodyPr>
          <a:lstStyle/>
          <a:p>
            <a:pPr algn="ctr"/>
            <a:r>
              <a:rPr lang="en-GB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people in inpatient beds in England per 100,000 population by region, </a:t>
            </a:r>
            <a:br>
              <a:rPr lang="en-GB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day rolling average from 1 August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3FF7ABB0-A14F-48E8-B27A-DD00ED3ACA0E}"/>
              </a:ext>
            </a:extLst>
          </p:cNvPr>
          <p:cNvSpPr txBox="1">
            <a:spLocks/>
          </p:cNvSpPr>
          <p:nvPr/>
        </p:nvSpPr>
        <p:spPr>
          <a:xfrm>
            <a:off x="526991" y="236063"/>
            <a:ext cx="10058400" cy="5843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300">
                <a:solidFill>
                  <a:schemeClr val="tx1"/>
                </a:solidFill>
              </a:rPr>
              <a:t>COVID-19 hospital inpatients</a:t>
            </a:r>
            <a:r>
              <a:rPr lang="en-GB" sz="4400">
                <a:solidFill>
                  <a:schemeClr val="tx1"/>
                </a:solidFill>
              </a:rPr>
              <a:t> since August</a:t>
            </a:r>
            <a:endParaRPr lang="en-GB" sz="140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8F7180-317E-4B44-8624-E7A201974C6D}"/>
              </a:ext>
            </a:extLst>
          </p:cNvPr>
          <p:cNvSpPr txBox="1"/>
          <p:nvPr/>
        </p:nvSpPr>
        <p:spPr>
          <a:xfrm>
            <a:off x="9788401" y="5119798"/>
            <a:ext cx="1029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>
                <a:solidFill>
                  <a:srgbClr val="DAB1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West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57B444-F94A-412B-B0EA-E04C98C29114}"/>
              </a:ext>
            </a:extLst>
          </p:cNvPr>
          <p:cNvSpPr txBox="1"/>
          <p:nvPr/>
        </p:nvSpPr>
        <p:spPr>
          <a:xfrm>
            <a:off x="9789343" y="4903189"/>
            <a:ext cx="1350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>
                <a:solidFill>
                  <a:srgbClr val="215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of England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2D7859F7-8E3C-48D7-AF17-1277B1F5B7B6}"/>
              </a:ext>
            </a:extLst>
          </p:cNvPr>
          <p:cNvSpPr txBox="1">
            <a:spLocks/>
          </p:cNvSpPr>
          <p:nvPr/>
        </p:nvSpPr>
        <p:spPr>
          <a:xfrm>
            <a:off x="0" y="6408956"/>
            <a:ext cx="6853561" cy="4259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 all people in an NHS or independent sector inpatient bed with a positive test for COVID-19.</a:t>
            </a:r>
          </a:p>
          <a:p>
            <a:r>
              <a:rPr lang="en-GB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https://www.england.nhs.uk/statistics/statistical-work-areas/covid-19-hospital-activity/</a:t>
            </a:r>
            <a:endParaRPr lang="en-GB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7E598-9468-4206-A59B-428FDDCE2D68}"/>
              </a:ext>
            </a:extLst>
          </p:cNvPr>
          <p:cNvSpPr txBox="1"/>
          <p:nvPr/>
        </p:nvSpPr>
        <p:spPr>
          <a:xfrm>
            <a:off x="9789343" y="2117044"/>
            <a:ext cx="1002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>
                <a:solidFill>
                  <a:srgbClr val="632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West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8BCCAF-E03C-439E-896B-C0510180ECAC}"/>
              </a:ext>
            </a:extLst>
          </p:cNvPr>
          <p:cNvSpPr txBox="1"/>
          <p:nvPr/>
        </p:nvSpPr>
        <p:spPr>
          <a:xfrm>
            <a:off x="9789343" y="3074684"/>
            <a:ext cx="2017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rgbClr val="AAD8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East and Yorkshire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BB5639-5AAF-4421-AB7D-229EFC9249B6}"/>
              </a:ext>
            </a:extLst>
          </p:cNvPr>
          <p:cNvSpPr txBox="1"/>
          <p:nvPr/>
        </p:nvSpPr>
        <p:spPr>
          <a:xfrm>
            <a:off x="9789343" y="3889577"/>
            <a:ext cx="85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>
                <a:solidFill>
                  <a:srgbClr val="DCA1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Midlands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E34A56-25BD-4666-9CCD-6E19C063E365}"/>
              </a:ext>
            </a:extLst>
          </p:cNvPr>
          <p:cNvSpPr txBox="1"/>
          <p:nvPr/>
        </p:nvSpPr>
        <p:spPr>
          <a:xfrm>
            <a:off x="9789343" y="4683947"/>
            <a:ext cx="752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>
                <a:solidFill>
                  <a:srgbClr val="6FB7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675231-93C3-4A5E-8880-84413A4B1E8E}"/>
              </a:ext>
            </a:extLst>
          </p:cNvPr>
          <p:cNvSpPr txBox="1"/>
          <p:nvPr/>
        </p:nvSpPr>
        <p:spPr>
          <a:xfrm>
            <a:off x="9788401" y="5348120"/>
            <a:ext cx="989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>
                <a:solidFill>
                  <a:srgbClr val="D63B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East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DEAC78-EC60-4992-910A-336D0F725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40" y="1575761"/>
            <a:ext cx="10115551" cy="473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8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A0F2E64-497A-450E-A835-00918296AC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252630"/>
              </p:ext>
            </p:extLst>
          </p:nvPr>
        </p:nvGraphicFramePr>
        <p:xfrm>
          <a:off x="621437" y="1290471"/>
          <a:ext cx="11079332" cy="4799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ject 82">
            <a:extLst>
              <a:ext uri="{FF2B5EF4-FFF2-40B4-BE49-F238E27FC236}">
                <a16:creationId xmlns:a16="http://schemas.microsoft.com/office/drawing/2014/main" id="{D0CBD1CD-EFCC-47DE-A187-865CA9DFC6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3552" y="127585"/>
            <a:ext cx="11940052" cy="674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4300" spc="-5">
                <a:latin typeface="+mj-lt"/>
              </a:rPr>
              <a:t>England new SPI-M combined projection bed</a:t>
            </a:r>
            <a:r>
              <a:rPr lang="en-GB" sz="4300" spc="55">
                <a:latin typeface="+mj-lt"/>
              </a:rPr>
              <a:t> </a:t>
            </a:r>
            <a:r>
              <a:rPr lang="en-GB" sz="4300" spc="-5">
                <a:latin typeface="+mj-lt"/>
              </a:rPr>
              <a:t>usage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C03E51F-FADC-4534-B9E9-30D3F23452EB}"/>
              </a:ext>
            </a:extLst>
          </p:cNvPr>
          <p:cNvSpPr txBox="1">
            <a:spLocks/>
          </p:cNvSpPr>
          <p:nvPr/>
        </p:nvSpPr>
        <p:spPr>
          <a:xfrm>
            <a:off x="0" y="6408956"/>
            <a:ext cx="6853561" cy="4259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https://www.gov.uk/government/publications/slides-to-accompany-coronavirus-press-conference-31-october-2020</a:t>
            </a:r>
            <a:endParaRPr lang="en-GB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1CEB0E-B6CC-4522-93BB-AE8DACFA738D}"/>
              </a:ext>
            </a:extLst>
          </p:cNvPr>
          <p:cNvSpPr txBox="1"/>
          <p:nvPr/>
        </p:nvSpPr>
        <p:spPr>
          <a:xfrm>
            <a:off x="4870243" y="3690276"/>
            <a:ext cx="1905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215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number of COVID-19 inpatients (</a:t>
            </a:r>
            <a:r>
              <a:rPr lang="en-GB" sz="1200" b="1" dirty="0" err="1">
                <a:solidFill>
                  <a:srgbClr val="215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acutes</a:t>
            </a:r>
            <a:r>
              <a:rPr lang="en-GB" sz="1200" b="1" dirty="0">
                <a:solidFill>
                  <a:srgbClr val="2156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B637A74-A404-4E3E-BF57-41A2C7A1DFD5}"/>
              </a:ext>
            </a:extLst>
          </p:cNvPr>
          <p:cNvCxnSpPr>
            <a:cxnSpLocks/>
          </p:cNvCxnSpPr>
          <p:nvPr/>
        </p:nvCxnSpPr>
        <p:spPr>
          <a:xfrm>
            <a:off x="6493578" y="4020642"/>
            <a:ext cx="1905023" cy="493865"/>
          </a:xfrm>
          <a:prstGeom prst="straightConnector1">
            <a:avLst/>
          </a:prstGeom>
          <a:ln w="38100">
            <a:solidFill>
              <a:srgbClr val="21569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48E9E4F-BB9B-40C3-BE22-8F0259E40DF3}"/>
              </a:ext>
            </a:extLst>
          </p:cNvPr>
          <p:cNvCxnSpPr>
            <a:cxnSpLocks/>
          </p:cNvCxnSpPr>
          <p:nvPr/>
        </p:nvCxnSpPr>
        <p:spPr>
          <a:xfrm flipV="1">
            <a:off x="9584165" y="3793536"/>
            <a:ext cx="0" cy="908345"/>
          </a:xfrm>
          <a:prstGeom prst="straightConnector1">
            <a:avLst/>
          </a:prstGeom>
          <a:ln w="38100">
            <a:solidFill>
              <a:srgbClr val="6FB7E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9">
            <a:extLst>
              <a:ext uri="{FF2B5EF4-FFF2-40B4-BE49-F238E27FC236}">
                <a16:creationId xmlns:a16="http://schemas.microsoft.com/office/drawing/2014/main" id="{532BC25B-B37F-426B-9794-2CD86C70075B}"/>
              </a:ext>
            </a:extLst>
          </p:cNvPr>
          <p:cNvSpPr txBox="1"/>
          <p:nvPr/>
        </p:nvSpPr>
        <p:spPr>
          <a:xfrm>
            <a:off x="9660389" y="4029759"/>
            <a:ext cx="932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rgbClr val="6FB7E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available capacity</a:t>
            </a:r>
          </a:p>
        </p:txBody>
      </p:sp>
    </p:spTree>
    <p:extLst>
      <p:ext uri="{BB962C8B-B14F-4D97-AF65-F5344CB8AC3E}">
        <p14:creationId xmlns:p14="http://schemas.microsoft.com/office/powerpoint/2010/main" val="29951722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7F5766E385D64AAD658B29EB0F1A25" ma:contentTypeVersion="4" ma:contentTypeDescription="Create a new document." ma:contentTypeScope="" ma:versionID="850ef519574124339c17d9ee5f815836">
  <xsd:schema xmlns:xsd="http://www.w3.org/2001/XMLSchema" xmlns:xs="http://www.w3.org/2001/XMLSchema" xmlns:p="http://schemas.microsoft.com/office/2006/metadata/properties" xmlns:ns2="818768df-6cbd-421d-9635-a30121871ac0" targetNamespace="http://schemas.microsoft.com/office/2006/metadata/properties" ma:root="true" ma:fieldsID="a3b28d1ae2e11badae7cb6b1696b185e" ns2:_="">
    <xsd:import namespace="818768df-6cbd-421d-9635-a30121871a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768df-6cbd-421d-9635-a30121871a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F9DF3A-7970-412E-9DA3-685B2F83915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18768df-6cbd-421d-9635-a30121871ac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FC8127-44C5-4348-89DB-EA5883AB85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8768df-6cbd-421d-9635-a30121871a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238180-1BF3-46DE-9C17-EC4D6C1A20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295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Average time taken for different stages</vt:lpstr>
      <vt:lpstr>Geographical spread of COVID-19 in England  </vt:lpstr>
      <vt:lpstr>Geographical spread of COVID-19 in England</vt:lpstr>
      <vt:lpstr>Number of people in inpatient beds in England</vt:lpstr>
      <vt:lpstr>Number of people in inpatient beds in England per 100,000 population by region,  7 day rolling average from 1 August</vt:lpstr>
      <vt:lpstr>England new SPI-M combined projection bed usage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Adam</dc:creator>
  <cp:lastModifiedBy>Ninjeri Pandit</cp:lastModifiedBy>
  <cp:revision>1</cp:revision>
  <cp:lastPrinted>2020-11-04T08:13:59Z</cp:lastPrinted>
  <dcterms:created xsi:type="dcterms:W3CDTF">2020-10-29T17:16:44Z</dcterms:created>
  <dcterms:modified xsi:type="dcterms:W3CDTF">2020-11-04T08:44:52Z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0x010100507F5766E385D64AAD658B29EB0F1A25</vt:lpwstr>
  </property>
</Properties>
</file>