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1ABCA-A4E7-4174-BFB3-F1B2D5F5A08D}" v="127" dt="2023-04-05T13:09:59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Wright" userId="001a6a34-e7b2-4e1a-bda4-b9c1a7787e83" providerId="ADAL" clId="{39F1ABCA-A4E7-4174-BFB3-F1B2D5F5A08D}"/>
    <pc:docChg chg="custSel modSld">
      <pc:chgData name="Claire Wright" userId="001a6a34-e7b2-4e1a-bda4-b9c1a7787e83" providerId="ADAL" clId="{39F1ABCA-A4E7-4174-BFB3-F1B2D5F5A08D}" dt="2023-04-05T13:09:59.533" v="583" actId="1076"/>
      <pc:docMkLst>
        <pc:docMk/>
      </pc:docMkLst>
      <pc:sldChg chg="addSp delSp modSp mod">
        <pc:chgData name="Claire Wright" userId="001a6a34-e7b2-4e1a-bda4-b9c1a7787e83" providerId="ADAL" clId="{39F1ABCA-A4E7-4174-BFB3-F1B2D5F5A08D}" dt="2023-04-05T13:09:59.533" v="583" actId="1076"/>
        <pc:sldMkLst>
          <pc:docMk/>
          <pc:sldMk cId="1358122175" sldId="256"/>
        </pc:sldMkLst>
        <pc:spChg chg="del mod">
          <ac:chgData name="Claire Wright" userId="001a6a34-e7b2-4e1a-bda4-b9c1a7787e83" providerId="ADAL" clId="{39F1ABCA-A4E7-4174-BFB3-F1B2D5F5A08D}" dt="2023-03-23T15:43:31.451" v="361" actId="478"/>
          <ac:spMkLst>
            <pc:docMk/>
            <pc:sldMk cId="1358122175" sldId="256"/>
            <ac:spMk id="3" creationId="{B93B527F-CD3E-47AB-310F-465A5A1303C3}"/>
          </ac:spMkLst>
        </pc:spChg>
        <pc:spChg chg="add mod ord">
          <ac:chgData name="Claire Wright" userId="001a6a34-e7b2-4e1a-bda4-b9c1a7787e83" providerId="ADAL" clId="{39F1ABCA-A4E7-4174-BFB3-F1B2D5F5A08D}" dt="2023-03-24T08:48:03.633" v="515" actId="20577"/>
          <ac:spMkLst>
            <pc:docMk/>
            <pc:sldMk cId="1358122175" sldId="256"/>
            <ac:spMk id="4" creationId="{049C1660-95EB-76E1-D39E-655E7EFD476E}"/>
          </ac:spMkLst>
        </pc:spChg>
        <pc:spChg chg="mod">
          <ac:chgData name="Claire Wright" userId="001a6a34-e7b2-4e1a-bda4-b9c1a7787e83" providerId="ADAL" clId="{39F1ABCA-A4E7-4174-BFB3-F1B2D5F5A08D}" dt="2023-03-24T09:40:45.866" v="573" actId="1076"/>
          <ac:spMkLst>
            <pc:docMk/>
            <pc:sldMk cId="1358122175" sldId="256"/>
            <ac:spMk id="5" creationId="{5627B7BB-D2B9-26FB-9283-D77995A778C3}"/>
          </ac:spMkLst>
        </pc:spChg>
        <pc:spChg chg="mod">
          <ac:chgData name="Claire Wright" userId="001a6a34-e7b2-4e1a-bda4-b9c1a7787e83" providerId="ADAL" clId="{39F1ABCA-A4E7-4174-BFB3-F1B2D5F5A08D}" dt="2023-03-24T08:45:14.990" v="510" actId="1076"/>
          <ac:spMkLst>
            <pc:docMk/>
            <pc:sldMk cId="1358122175" sldId="256"/>
            <ac:spMk id="6" creationId="{BA37ECED-5BA2-9AE3-8261-121C7F27F714}"/>
          </ac:spMkLst>
        </pc:spChg>
        <pc:spChg chg="del mod">
          <ac:chgData name="Claire Wright" userId="001a6a34-e7b2-4e1a-bda4-b9c1a7787e83" providerId="ADAL" clId="{39F1ABCA-A4E7-4174-BFB3-F1B2D5F5A08D}" dt="2023-03-23T15:41:20.620" v="323" actId="478"/>
          <ac:spMkLst>
            <pc:docMk/>
            <pc:sldMk cId="1358122175" sldId="256"/>
            <ac:spMk id="8" creationId="{7708D452-7B28-EC65-F91D-050BF39C2C51}"/>
          </ac:spMkLst>
        </pc:spChg>
        <pc:spChg chg="del mod">
          <ac:chgData name="Claire Wright" userId="001a6a34-e7b2-4e1a-bda4-b9c1a7787e83" providerId="ADAL" clId="{39F1ABCA-A4E7-4174-BFB3-F1B2D5F5A08D}" dt="2023-03-23T15:41:23.390" v="325" actId="478"/>
          <ac:spMkLst>
            <pc:docMk/>
            <pc:sldMk cId="1358122175" sldId="256"/>
            <ac:spMk id="9" creationId="{10FA4377-4090-2BA4-7E0D-FD567FDF102C}"/>
          </ac:spMkLst>
        </pc:spChg>
        <pc:spChg chg="del mod">
          <ac:chgData name="Claire Wright" userId="001a6a34-e7b2-4e1a-bda4-b9c1a7787e83" providerId="ADAL" clId="{39F1ABCA-A4E7-4174-BFB3-F1B2D5F5A08D}" dt="2023-03-23T14:20:25.715" v="170" actId="478"/>
          <ac:spMkLst>
            <pc:docMk/>
            <pc:sldMk cId="1358122175" sldId="256"/>
            <ac:spMk id="10" creationId="{DD67CD5A-7A3B-0050-DB54-CCC95BDED0F4}"/>
          </ac:spMkLst>
        </pc:spChg>
        <pc:spChg chg="del mod">
          <ac:chgData name="Claire Wright" userId="001a6a34-e7b2-4e1a-bda4-b9c1a7787e83" providerId="ADAL" clId="{39F1ABCA-A4E7-4174-BFB3-F1B2D5F5A08D}" dt="2023-03-23T15:41:59.329" v="333" actId="478"/>
          <ac:spMkLst>
            <pc:docMk/>
            <pc:sldMk cId="1358122175" sldId="256"/>
            <ac:spMk id="11" creationId="{5499D482-603C-ED89-1421-3C71631567DC}"/>
          </ac:spMkLst>
        </pc:spChg>
        <pc:spChg chg="del mod">
          <ac:chgData name="Claire Wright" userId="001a6a34-e7b2-4e1a-bda4-b9c1a7787e83" providerId="ADAL" clId="{39F1ABCA-A4E7-4174-BFB3-F1B2D5F5A08D}" dt="2023-03-23T15:41:22.114" v="324" actId="478"/>
          <ac:spMkLst>
            <pc:docMk/>
            <pc:sldMk cId="1358122175" sldId="256"/>
            <ac:spMk id="12" creationId="{F5D30A90-0631-2C07-C0B1-2D8A63CE4E75}"/>
          </ac:spMkLst>
        </pc:spChg>
        <pc:spChg chg="del mod">
          <ac:chgData name="Claire Wright" userId="001a6a34-e7b2-4e1a-bda4-b9c1a7787e83" providerId="ADAL" clId="{39F1ABCA-A4E7-4174-BFB3-F1B2D5F5A08D}" dt="2023-03-23T14:20:13.626" v="166"/>
          <ac:spMkLst>
            <pc:docMk/>
            <pc:sldMk cId="1358122175" sldId="256"/>
            <ac:spMk id="14" creationId="{634DFDE0-06AF-0F59-EE3F-3BDD29574B28}"/>
          </ac:spMkLst>
        </pc:spChg>
        <pc:spChg chg="add mod ord">
          <ac:chgData name="Claire Wright" userId="001a6a34-e7b2-4e1a-bda4-b9c1a7787e83" providerId="ADAL" clId="{39F1ABCA-A4E7-4174-BFB3-F1B2D5F5A08D}" dt="2023-04-05T13:09:12.140" v="575" actId="255"/>
          <ac:spMkLst>
            <pc:docMk/>
            <pc:sldMk cId="1358122175" sldId="256"/>
            <ac:spMk id="15" creationId="{6F1094EC-0C7F-0BFA-EA31-13BEDA633968}"/>
          </ac:spMkLst>
        </pc:spChg>
        <pc:spChg chg="del mod">
          <ac:chgData name="Claire Wright" userId="001a6a34-e7b2-4e1a-bda4-b9c1a7787e83" providerId="ADAL" clId="{39F1ABCA-A4E7-4174-BFB3-F1B2D5F5A08D}" dt="2023-03-23T14:36:41.401" v="180"/>
          <ac:spMkLst>
            <pc:docMk/>
            <pc:sldMk cId="1358122175" sldId="256"/>
            <ac:spMk id="16" creationId="{4CD1C530-0DA3-78E5-1E27-DEE958BE22C9}"/>
          </ac:spMkLst>
        </pc:spChg>
        <pc:spChg chg="del mod">
          <ac:chgData name="Claire Wright" userId="001a6a34-e7b2-4e1a-bda4-b9c1a7787e83" providerId="ADAL" clId="{39F1ABCA-A4E7-4174-BFB3-F1B2D5F5A08D}" dt="2023-03-23T14:13:46.693" v="79" actId="478"/>
          <ac:spMkLst>
            <pc:docMk/>
            <pc:sldMk cId="1358122175" sldId="256"/>
            <ac:spMk id="17" creationId="{5426F414-5468-41B1-2F82-8401C5FD75BE}"/>
          </ac:spMkLst>
        </pc:spChg>
        <pc:spChg chg="add mod or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18" creationId="{612D0BAB-58D4-2661-8BEF-E9D08774E408}"/>
          </ac:spMkLst>
        </pc:spChg>
        <pc:spChg chg="del mod">
          <ac:chgData name="Claire Wright" userId="001a6a34-e7b2-4e1a-bda4-b9c1a7787e83" providerId="ADAL" clId="{39F1ABCA-A4E7-4174-BFB3-F1B2D5F5A08D}" dt="2023-03-23T14:14:05.751" v="84" actId="478"/>
          <ac:spMkLst>
            <pc:docMk/>
            <pc:sldMk cId="1358122175" sldId="256"/>
            <ac:spMk id="19" creationId="{EF6C36D0-3057-9DF2-8F3C-D53CB8E4DF50}"/>
          </ac:spMkLst>
        </pc:spChg>
        <pc:spChg chg="del mod">
          <ac:chgData name="Claire Wright" userId="001a6a34-e7b2-4e1a-bda4-b9c1a7787e83" providerId="ADAL" clId="{39F1ABCA-A4E7-4174-BFB3-F1B2D5F5A08D}" dt="2023-03-23T14:36:41.400" v="178"/>
          <ac:spMkLst>
            <pc:docMk/>
            <pc:sldMk cId="1358122175" sldId="256"/>
            <ac:spMk id="20" creationId="{EE7E033D-099D-8228-AE2F-050F14927CA4}"/>
          </ac:spMkLst>
        </pc:spChg>
        <pc:spChg chg="del mod">
          <ac:chgData name="Claire Wright" userId="001a6a34-e7b2-4e1a-bda4-b9c1a7787e83" providerId="ADAL" clId="{39F1ABCA-A4E7-4174-BFB3-F1B2D5F5A08D}" dt="2023-03-23T14:14:28.628" v="87" actId="478"/>
          <ac:spMkLst>
            <pc:docMk/>
            <pc:sldMk cId="1358122175" sldId="256"/>
            <ac:spMk id="21" creationId="{D0D83C49-A71C-7406-AA5A-0A1A9A4974F8}"/>
          </ac:spMkLst>
        </pc:spChg>
        <pc:spChg chg="add mod or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22" creationId="{BA2AB17C-6651-21ED-04AA-1431F4915BDB}"/>
          </ac:spMkLst>
        </pc:spChg>
        <pc:spChg chg="del mod">
          <ac:chgData name="Claire Wright" userId="001a6a34-e7b2-4e1a-bda4-b9c1a7787e83" providerId="ADAL" clId="{39F1ABCA-A4E7-4174-BFB3-F1B2D5F5A08D}" dt="2023-03-23T14:14:43.406" v="98" actId="478"/>
          <ac:spMkLst>
            <pc:docMk/>
            <pc:sldMk cId="1358122175" sldId="256"/>
            <ac:spMk id="23" creationId="{F904A932-4A86-3077-B59C-996309E2A647}"/>
          </ac:spMkLst>
        </pc:spChg>
        <pc:spChg chg="del mod">
          <ac:chgData name="Claire Wright" userId="001a6a34-e7b2-4e1a-bda4-b9c1a7787e83" providerId="ADAL" clId="{39F1ABCA-A4E7-4174-BFB3-F1B2D5F5A08D}" dt="2023-03-23T14:36:47.845" v="184"/>
          <ac:spMkLst>
            <pc:docMk/>
            <pc:sldMk cId="1358122175" sldId="256"/>
            <ac:spMk id="24" creationId="{EA264942-5AF7-A3BC-EB76-E9080B5C0244}"/>
          </ac:spMkLst>
        </pc:spChg>
        <pc:spChg chg="del mod">
          <ac:chgData name="Claire Wright" userId="001a6a34-e7b2-4e1a-bda4-b9c1a7787e83" providerId="ADAL" clId="{39F1ABCA-A4E7-4174-BFB3-F1B2D5F5A08D}" dt="2023-03-23T14:14:53.765" v="101" actId="478"/>
          <ac:spMkLst>
            <pc:docMk/>
            <pc:sldMk cId="1358122175" sldId="256"/>
            <ac:spMk id="26" creationId="{C75DAFDE-E696-34F4-9866-95E8E004A51D}"/>
          </ac:spMkLst>
        </pc:spChg>
        <pc:spChg chg="del mod">
          <ac:chgData name="Claire Wright" userId="001a6a34-e7b2-4e1a-bda4-b9c1a7787e83" providerId="ADAL" clId="{39F1ABCA-A4E7-4174-BFB3-F1B2D5F5A08D}" dt="2023-03-23T14:15:01.530" v="104" actId="478"/>
          <ac:spMkLst>
            <pc:docMk/>
            <pc:sldMk cId="1358122175" sldId="256"/>
            <ac:spMk id="27" creationId="{842E940B-7E41-9E60-90D0-B464B5563B1A}"/>
          </ac:spMkLst>
        </pc:spChg>
        <pc:spChg chg="add mod or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28" creationId="{C9CA52E8-9E5B-488F-8B09-8F9AB466CA5F}"/>
          </ac:spMkLst>
        </pc:spChg>
        <pc:spChg chg="mod">
          <ac:chgData name="Claire Wright" userId="001a6a34-e7b2-4e1a-bda4-b9c1a7787e83" providerId="ADAL" clId="{39F1ABCA-A4E7-4174-BFB3-F1B2D5F5A08D}" dt="2023-03-24T09:40:15.180" v="571" actId="114"/>
          <ac:spMkLst>
            <pc:docMk/>
            <pc:sldMk cId="1358122175" sldId="256"/>
            <ac:spMk id="29" creationId="{D56C583D-D04C-E918-A6C3-E540EC34D3E3}"/>
          </ac:spMkLst>
        </pc:spChg>
        <pc:spChg chg="add mod or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31" creationId="{B5EBA883-9458-6926-1217-5C1F13C87729}"/>
          </ac:spMkLst>
        </pc:spChg>
        <pc:spChg chg="add del mod">
          <ac:chgData name="Claire Wright" userId="001a6a34-e7b2-4e1a-bda4-b9c1a7787e83" providerId="ADAL" clId="{39F1ABCA-A4E7-4174-BFB3-F1B2D5F5A08D}" dt="2023-03-23T14:20:20.578" v="168" actId="478"/>
          <ac:spMkLst>
            <pc:docMk/>
            <pc:sldMk cId="1358122175" sldId="256"/>
            <ac:spMk id="32" creationId="{41F86667-68F5-107F-046E-F18FE950F691}"/>
          </ac:spMkLst>
        </pc:spChg>
        <pc:spChg chg="add mod">
          <ac:chgData name="Claire Wright" userId="001a6a34-e7b2-4e1a-bda4-b9c1a7787e83" providerId="ADAL" clId="{39F1ABCA-A4E7-4174-BFB3-F1B2D5F5A08D}" dt="2023-03-23T14:39:07.353" v="303" actId="1076"/>
          <ac:spMkLst>
            <pc:docMk/>
            <pc:sldMk cId="1358122175" sldId="256"/>
            <ac:spMk id="33" creationId="{242EEB61-1EA1-D30E-A0EB-E017CB140334}"/>
          </ac:spMkLst>
        </pc:spChg>
        <pc:spChg chg="add mo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35" creationId="{7C33C414-3D9E-8F82-F0C1-F9FBC3509441}"/>
          </ac:spMkLst>
        </pc:spChg>
        <pc:spChg chg="add mo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36" creationId="{2E54D246-93BB-B0BD-A481-44513C2E4128}"/>
          </ac:spMkLst>
        </pc:spChg>
        <pc:spChg chg="add mo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37" creationId="{CF26821D-F691-9A72-E3CD-4FC45AAFE52E}"/>
          </ac:spMkLst>
        </pc:spChg>
        <pc:spChg chg="add mod">
          <ac:chgData name="Claire Wright" userId="001a6a34-e7b2-4e1a-bda4-b9c1a7787e83" providerId="ADAL" clId="{39F1ABCA-A4E7-4174-BFB3-F1B2D5F5A08D}" dt="2023-03-24T08:45:08.508" v="509" actId="1076"/>
          <ac:spMkLst>
            <pc:docMk/>
            <pc:sldMk cId="1358122175" sldId="256"/>
            <ac:spMk id="38" creationId="{38AC34C8-B470-ED99-9041-024BF01A5ADC}"/>
          </ac:spMkLst>
        </pc:spChg>
        <pc:picChg chg="mod">
          <ac:chgData name="Claire Wright" userId="001a6a34-e7b2-4e1a-bda4-b9c1a7787e83" providerId="ADAL" clId="{39F1ABCA-A4E7-4174-BFB3-F1B2D5F5A08D}" dt="2023-03-24T08:44:47.448" v="508" actId="1076"/>
          <ac:picMkLst>
            <pc:docMk/>
            <pc:sldMk cId="1358122175" sldId="256"/>
            <ac:picMk id="2" creationId="{4C8F9AE9-84D5-014A-B144-A723F0EE4E56}"/>
          </ac:picMkLst>
        </pc:picChg>
        <pc:picChg chg="add mod">
          <ac:chgData name="Claire Wright" userId="001a6a34-e7b2-4e1a-bda4-b9c1a7787e83" providerId="ADAL" clId="{39F1ABCA-A4E7-4174-BFB3-F1B2D5F5A08D}" dt="2023-04-05T13:09:40.895" v="579" actId="1038"/>
          <ac:picMkLst>
            <pc:docMk/>
            <pc:sldMk cId="1358122175" sldId="256"/>
            <ac:picMk id="3" creationId="{75F651FD-415C-D209-E0E4-FE2066E47720}"/>
          </ac:picMkLst>
        </pc:picChg>
        <pc:picChg chg="add mod">
          <ac:chgData name="Claire Wright" userId="001a6a34-e7b2-4e1a-bda4-b9c1a7787e83" providerId="ADAL" clId="{39F1ABCA-A4E7-4174-BFB3-F1B2D5F5A08D}" dt="2023-03-24T09:40:35.970" v="572" actId="1076"/>
          <ac:picMkLst>
            <pc:docMk/>
            <pc:sldMk cId="1358122175" sldId="256"/>
            <ac:picMk id="8" creationId="{64330C63-C26B-78E7-AA22-AE20341F385D}"/>
          </ac:picMkLst>
        </pc:picChg>
        <pc:picChg chg="mod">
          <ac:chgData name="Claire Wright" userId="001a6a34-e7b2-4e1a-bda4-b9c1a7787e83" providerId="ADAL" clId="{39F1ABCA-A4E7-4174-BFB3-F1B2D5F5A08D}" dt="2023-03-24T08:45:08.508" v="509" actId="1076"/>
          <ac:picMkLst>
            <pc:docMk/>
            <pc:sldMk cId="1358122175" sldId="256"/>
            <ac:picMk id="13" creationId="{9F2E4A10-8910-03B4-F7F4-BD14B3CBE53E}"/>
          </ac:picMkLst>
        </pc:picChg>
        <pc:picChg chg="del mod">
          <ac:chgData name="Claire Wright" userId="001a6a34-e7b2-4e1a-bda4-b9c1a7787e83" providerId="ADAL" clId="{39F1ABCA-A4E7-4174-BFB3-F1B2D5F5A08D}" dt="2023-03-24T09:05:36.709" v="550" actId="478"/>
          <ac:picMkLst>
            <pc:docMk/>
            <pc:sldMk cId="1358122175" sldId="256"/>
            <ac:picMk id="25" creationId="{6B0617D4-6F96-8565-FAD4-EE2F27FC6736}"/>
          </ac:picMkLst>
        </pc:picChg>
        <pc:picChg chg="del mod">
          <ac:chgData name="Claire Wright" userId="001a6a34-e7b2-4e1a-bda4-b9c1a7787e83" providerId="ADAL" clId="{39F1ABCA-A4E7-4174-BFB3-F1B2D5F5A08D}" dt="2023-03-24T08:45:50.730" v="513" actId="478"/>
          <ac:picMkLst>
            <pc:docMk/>
            <pc:sldMk cId="1358122175" sldId="256"/>
            <ac:picMk id="30" creationId="{3BFC90C2-F31F-4191-F401-A0BF17A7C2EF}"/>
          </ac:picMkLst>
        </pc:picChg>
        <pc:picChg chg="add mod">
          <ac:chgData name="Claire Wright" userId="001a6a34-e7b2-4e1a-bda4-b9c1a7787e83" providerId="ADAL" clId="{39F1ABCA-A4E7-4174-BFB3-F1B2D5F5A08D}" dt="2023-03-24T09:09:11.785" v="568" actId="1076"/>
          <ac:picMkLst>
            <pc:docMk/>
            <pc:sldMk cId="1358122175" sldId="256"/>
            <ac:picMk id="34" creationId="{6EE61256-0DDA-EEA9-D077-44FB8A120CAA}"/>
          </ac:picMkLst>
        </pc:picChg>
        <pc:picChg chg="mod">
          <ac:chgData name="Claire Wright" userId="001a6a34-e7b2-4e1a-bda4-b9c1a7787e83" providerId="ADAL" clId="{39F1ABCA-A4E7-4174-BFB3-F1B2D5F5A08D}" dt="2023-03-24T09:06:26.457" v="560" actId="1076"/>
          <ac:picMkLst>
            <pc:docMk/>
            <pc:sldMk cId="1358122175" sldId="256"/>
            <ac:picMk id="1026" creationId="{20C8A620-6AEB-AE6F-A2A4-ACDE6E19B5FD}"/>
          </ac:picMkLst>
        </pc:picChg>
        <pc:picChg chg="mod">
          <ac:chgData name="Claire Wright" userId="001a6a34-e7b2-4e1a-bda4-b9c1a7787e83" providerId="ADAL" clId="{39F1ABCA-A4E7-4174-BFB3-F1B2D5F5A08D}" dt="2023-04-05T13:09:59.533" v="583" actId="1076"/>
          <ac:picMkLst>
            <pc:docMk/>
            <pc:sldMk cId="1358122175" sldId="256"/>
            <ac:picMk id="1028" creationId="{359A7022-FE1A-4273-49C5-F51005F054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94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49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66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6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27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79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95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43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7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80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2432A-2E76-4F58-899A-EA85FEE86F43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FBAC3-66F3-495B-B785-7469569B9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4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immform.dh.gov.u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ive Process 3">
            <a:extLst>
              <a:ext uri="{FF2B5EF4-FFF2-40B4-BE49-F238E27FC236}">
                <a16:creationId xmlns:a16="http://schemas.microsoft.com/office/drawing/2014/main" id="{049C1660-95EB-76E1-D39E-655E7EFD476E}"/>
              </a:ext>
            </a:extLst>
          </p:cNvPr>
          <p:cNvSpPr/>
          <p:nvPr/>
        </p:nvSpPr>
        <p:spPr>
          <a:xfrm>
            <a:off x="751263" y="6861611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the incident on: </a:t>
            </a:r>
          </a:p>
          <a:p>
            <a:pPr algn="ctr"/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www.immform.dh.gov.uk</a:t>
            </a:r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detailing vaccines wasted and the cause of the incident.</a:t>
            </a:r>
          </a:p>
        </p:txBody>
      </p:sp>
      <p:sp>
        <p:nvSpPr>
          <p:cNvPr id="15" name="Flowchart: Alternative Process 14">
            <a:extLst>
              <a:ext uri="{FF2B5EF4-FFF2-40B4-BE49-F238E27FC236}">
                <a16:creationId xmlns:a16="http://schemas.microsoft.com/office/drawing/2014/main" id="{6F1094EC-0C7F-0BFA-EA31-13BEDA633968}"/>
              </a:ext>
            </a:extLst>
          </p:cNvPr>
          <p:cNvSpPr/>
          <p:nvPr/>
        </p:nvSpPr>
        <p:spPr>
          <a:xfrm>
            <a:off x="751263" y="5547153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 your local SIT; see QR code below for website and details.</a:t>
            </a:r>
          </a:p>
        </p:txBody>
      </p:sp>
      <p:sp>
        <p:nvSpPr>
          <p:cNvPr id="18" name="Flowchart: Alternative Process 17">
            <a:extLst>
              <a:ext uri="{FF2B5EF4-FFF2-40B4-BE49-F238E27FC236}">
                <a16:creationId xmlns:a16="http://schemas.microsoft.com/office/drawing/2014/main" id="{612D0BAB-58D4-2661-8BEF-E9D08774E408}"/>
              </a:ext>
            </a:extLst>
          </p:cNvPr>
          <p:cNvSpPr/>
          <p:nvPr/>
        </p:nvSpPr>
        <p:spPr>
          <a:xfrm>
            <a:off x="694805" y="4242510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Contact manufacturers to confirm if any vaccines can be used ‘off label’. Discard vaccinations only in line with manufacturers advice. </a:t>
            </a:r>
            <a:endParaRPr lang="en-GB" sz="17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lowchart: Alternative Process 21">
            <a:extLst>
              <a:ext uri="{FF2B5EF4-FFF2-40B4-BE49-F238E27FC236}">
                <a16:creationId xmlns:a16="http://schemas.microsoft.com/office/drawing/2014/main" id="{BA2AB17C-6651-21ED-04AA-1431F4915BDB}"/>
              </a:ext>
            </a:extLst>
          </p:cNvPr>
          <p:cNvSpPr/>
          <p:nvPr/>
        </p:nvSpPr>
        <p:spPr>
          <a:xfrm>
            <a:off x="724820" y="2946546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Note quantity, batch numbers, expiry date, and position in fridge for all affected vaccines. Investigate whether patients were affected.</a:t>
            </a:r>
          </a:p>
        </p:txBody>
      </p:sp>
      <p:sp>
        <p:nvSpPr>
          <p:cNvPr id="28" name="Flowchart: Alternative Process 27">
            <a:extLst>
              <a:ext uri="{FF2B5EF4-FFF2-40B4-BE49-F238E27FC236}">
                <a16:creationId xmlns:a16="http://schemas.microsoft.com/office/drawing/2014/main" id="{C9CA52E8-9E5B-488F-8B09-8F9AB466CA5F}"/>
              </a:ext>
            </a:extLst>
          </p:cNvPr>
          <p:cNvSpPr/>
          <p:nvPr/>
        </p:nvSpPr>
        <p:spPr>
          <a:xfrm>
            <a:off x="751263" y="1660951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563"/>
              </a:spcBef>
              <a:defRPr/>
            </a:pPr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Quarantine affected vaccines (in a fridge at 2°C to 8°C). Label as ‘not for use’. Do NOT administer to patients. </a:t>
            </a:r>
          </a:p>
        </p:txBody>
      </p:sp>
      <p:sp>
        <p:nvSpPr>
          <p:cNvPr id="31" name="Flowchart: Alternative Process 30">
            <a:extLst>
              <a:ext uri="{FF2B5EF4-FFF2-40B4-BE49-F238E27FC236}">
                <a16:creationId xmlns:a16="http://schemas.microsoft.com/office/drawing/2014/main" id="{B5EBA883-9458-6926-1217-5C1F13C87729}"/>
              </a:ext>
            </a:extLst>
          </p:cNvPr>
          <p:cNvSpPr/>
          <p:nvPr/>
        </p:nvSpPr>
        <p:spPr>
          <a:xfrm>
            <a:off x="751263" y="547144"/>
            <a:ext cx="5637216" cy="918528"/>
          </a:xfrm>
          <a:prstGeom prst="flowChartAlternateProcess">
            <a:avLst/>
          </a:prstGeom>
          <a:ln>
            <a:solidFill>
              <a:srgbClr val="3967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450"/>
              </a:spcAft>
            </a:pPr>
            <a:r>
              <a:rPr lang="en-GB" sz="17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Don’t dispose of any vaccines or storage equipment.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E3F77D8-937F-EAB8-7E4A-CD5D499B7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120975"/>
            <a:ext cx="103939" cy="20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013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BA37ECED-5BA2-9AE3-8261-121C7F27F714}"/>
              </a:ext>
            </a:extLst>
          </p:cNvPr>
          <p:cNvSpPr/>
          <p:nvPr/>
        </p:nvSpPr>
        <p:spPr>
          <a:xfrm>
            <a:off x="3110967" y="1326162"/>
            <a:ext cx="730909" cy="37124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6C583D-D04C-E918-A6C3-E540EC34D3E3}"/>
              </a:ext>
            </a:extLst>
          </p:cNvPr>
          <p:cNvSpPr/>
          <p:nvPr/>
        </p:nvSpPr>
        <p:spPr>
          <a:xfrm>
            <a:off x="194104" y="-46526"/>
            <a:ext cx="6385205" cy="544381"/>
          </a:xfrm>
          <a:prstGeom prst="rect">
            <a:avLst/>
          </a:prstGeom>
          <a:noFill/>
          <a:ln>
            <a:noFill/>
          </a:ln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GB" altLang="en-US" sz="3200" b="1" dirty="0">
                <a:ln w="0"/>
                <a:solidFill>
                  <a:srgbClr val="3967B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a Cold Chain Breach</a:t>
            </a:r>
            <a:endParaRPr lang="en-GB" sz="3200" b="1" dirty="0">
              <a:ln w="0"/>
              <a:solidFill>
                <a:srgbClr val="3967B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627B7BB-D2B9-26FB-9283-D77995A778C3}"/>
              </a:ext>
            </a:extLst>
          </p:cNvPr>
          <p:cNvSpPr/>
          <p:nvPr/>
        </p:nvSpPr>
        <p:spPr>
          <a:xfrm>
            <a:off x="694805" y="787065"/>
            <a:ext cx="879082" cy="72490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2E4A10-8910-03B4-F7F4-BD14B3CBE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425" y="2055196"/>
            <a:ext cx="729601" cy="943175"/>
          </a:xfrm>
          <a:prstGeom prst="rect">
            <a:avLst/>
          </a:prstGeom>
        </p:spPr>
      </p:pic>
      <p:pic>
        <p:nvPicPr>
          <p:cNvPr id="1026" name="Picture 2" descr="Vaccination - Free medical icons">
            <a:extLst>
              <a:ext uri="{FF2B5EF4-FFF2-40B4-BE49-F238E27FC236}">
                <a16:creationId xmlns:a16="http://schemas.microsoft.com/office/drawing/2014/main" id="{20C8A620-6AEB-AE6F-A2A4-ACDE6E19B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604" y="4713547"/>
            <a:ext cx="564417" cy="56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Form Helpsheet 16 – Vaccine ordering quick start guide (Nov 2012)">
            <a:extLst>
              <a:ext uri="{FF2B5EF4-FFF2-40B4-BE49-F238E27FC236}">
                <a16:creationId xmlns:a16="http://schemas.microsoft.com/office/drawing/2014/main" id="{359A7022-FE1A-4273-49C5-F51005F054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1" t="1" r="61024" b="73736"/>
          <a:stretch/>
        </p:blipFill>
        <p:spPr bwMode="auto">
          <a:xfrm>
            <a:off x="4797989" y="6899640"/>
            <a:ext cx="969615" cy="30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C8F9AE9-84D5-014A-B144-A723F0EE4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65" y="7872728"/>
            <a:ext cx="2140575" cy="178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42EEB61-1EA1-D30E-A0EB-E017CB140334}"/>
              </a:ext>
            </a:extLst>
          </p:cNvPr>
          <p:cNvSpPr txBox="1"/>
          <p:nvPr/>
        </p:nvSpPr>
        <p:spPr>
          <a:xfrm>
            <a:off x="4257575" y="9654673"/>
            <a:ext cx="2699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i="1" dirty="0"/>
              <a:t>Designed and produced by East of England Screening and Immunisation Team</a:t>
            </a:r>
          </a:p>
          <a:p>
            <a:endParaRPr lang="en-GB" dirty="0"/>
          </a:p>
        </p:txBody>
      </p:sp>
      <p:pic>
        <p:nvPicPr>
          <p:cNvPr id="34" name="Picture 2" descr="nhs-logo-png-transparent | Notify">
            <a:extLst>
              <a:ext uri="{FF2B5EF4-FFF2-40B4-BE49-F238E27FC236}">
                <a16:creationId xmlns:a16="http://schemas.microsoft.com/office/drawing/2014/main" id="{6EE61256-0DDA-EEA9-D077-44FB8A120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893" y="-119064"/>
            <a:ext cx="689456" cy="6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Arrow: Down 34">
            <a:extLst>
              <a:ext uri="{FF2B5EF4-FFF2-40B4-BE49-F238E27FC236}">
                <a16:creationId xmlns:a16="http://schemas.microsoft.com/office/drawing/2014/main" id="{7C33C414-3D9E-8F82-F0C1-F9FBC3509441}"/>
              </a:ext>
            </a:extLst>
          </p:cNvPr>
          <p:cNvSpPr/>
          <p:nvPr/>
        </p:nvSpPr>
        <p:spPr>
          <a:xfrm>
            <a:off x="3140132" y="2583261"/>
            <a:ext cx="730909" cy="37124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2E54D246-93BB-B0BD-A481-44513C2E4128}"/>
              </a:ext>
            </a:extLst>
          </p:cNvPr>
          <p:cNvSpPr/>
          <p:nvPr/>
        </p:nvSpPr>
        <p:spPr>
          <a:xfrm>
            <a:off x="3110969" y="3872029"/>
            <a:ext cx="730909" cy="37124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CF26821D-F691-9A72-E3CD-4FC45AAFE52E}"/>
              </a:ext>
            </a:extLst>
          </p:cNvPr>
          <p:cNvSpPr/>
          <p:nvPr/>
        </p:nvSpPr>
        <p:spPr>
          <a:xfrm>
            <a:off x="3110967" y="5173058"/>
            <a:ext cx="730909" cy="37124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38AC34C8-B470-ED99-9041-024BF01A5ADC}"/>
              </a:ext>
            </a:extLst>
          </p:cNvPr>
          <p:cNvSpPr/>
          <p:nvPr/>
        </p:nvSpPr>
        <p:spPr>
          <a:xfrm>
            <a:off x="3110967" y="6478508"/>
            <a:ext cx="730909" cy="37124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F651FD-415C-D209-E0E4-FE2066E4772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1134" b="74742" l="22394" r="79537">
                        <a14:foregroundMark x1="71042" y1="64948" x2="71042" y2="64948"/>
                        <a14:foregroundMark x1="71042" y1="64948" x2="71042" y2="64948"/>
                        <a14:foregroundMark x1="69498" y1="62887" x2="69498" y2="62887"/>
                        <a14:foregroundMark x1="69498" y1="62887" x2="69498" y2="62887"/>
                        <a14:foregroundMark x1="69498" y1="62887" x2="69498" y2="62887"/>
                        <a14:foregroundMark x1="40541" y1="54639" x2="40541" y2="54639"/>
                        <a14:foregroundMark x1="33977" y1="54639" x2="33977" y2="54639"/>
                        <a14:foregroundMark x1="72201" y1="49485" x2="72201" y2="49485"/>
                        <a14:foregroundMark x1="38996" y1="56186" x2="38996" y2="56186"/>
                        <a14:foregroundMark x1="37838" y1="56186" x2="37838" y2="56186"/>
                        <a14:foregroundMark x1="41699" y1="53093" x2="41699" y2="53093"/>
                        <a14:foregroundMark x1="45560" y1="51031" x2="45560" y2="51031"/>
                        <a14:foregroundMark x1="62162" y1="52062" x2="62162" y2="52062"/>
                        <a14:foregroundMark x1="60618" y1="44845" x2="60618" y2="44845"/>
                        <a14:foregroundMark x1="58687" y1="52062" x2="58687" y2="52062"/>
                        <a14:foregroundMark x1="29730" y1="74742" x2="29730" y2="74742"/>
                        <a14:foregroundMark x1="22394" y1="52062" x2="22394" y2="52062"/>
                        <a14:foregroundMark x1="79537" y1="49485" x2="79537" y2="49485"/>
                        <a14:foregroundMark x1="79537" y1="49485" x2="79537" y2="49485"/>
                        <a14:foregroundMark x1="64865" y1="52062" x2="64865" y2="52062"/>
                        <a14:foregroundMark x1="72973" y1="53093" x2="72973" y2="53093"/>
                        <a14:foregroundMark x1="61390" y1="38144" x2="61390" y2="38144"/>
                        <a14:foregroundMark x1="74903" y1="26289" x2="74903" y2="26289"/>
                        <a14:foregroundMark x1="79537" y1="28866" x2="79537" y2="28866"/>
                        <a14:foregroundMark x1="68340" y1="39691" x2="68340" y2="39691"/>
                        <a14:foregroundMark x1="78378" y1="25258" x2="78378" y2="25258"/>
                        <a14:foregroundMark x1="66023" y1="24227" x2="66023" y2="24227"/>
                        <a14:foregroundMark x1="44788" y1="23711" x2="44788" y2="23711"/>
                        <a14:foregroundMark x1="54054" y1="23711" x2="54054" y2="23711"/>
                        <a14:foregroundMark x1="37838" y1="21649" x2="37838" y2="21649"/>
                        <a14:foregroundMark x1="28571" y1="25258" x2="28571" y2="25258"/>
                        <a14:foregroundMark x1="26641" y1="24227" x2="26641" y2="24227"/>
                        <a14:foregroundMark x1="25097" y1="27320" x2="23938" y2="27320"/>
                        <a14:foregroundMark x1="23938" y1="69072" x2="23938" y2="69072"/>
                        <a14:foregroundMark x1="45174" y1="73711" x2="45174" y2="73711"/>
                        <a14:foregroundMark x1="61390" y1="73711" x2="61390" y2="73711"/>
                        <a14:foregroundMark x1="76062" y1="74742" x2="76062" y2="74742"/>
                        <a14:foregroundMark x1="73745" y1="49485" x2="73745" y2="49485"/>
                        <a14:foregroundMark x1="72973" y1="50515" x2="72973" y2="50515"/>
                        <a14:foregroundMark x1="72201" y1="55155" x2="72201" y2="55155"/>
                        <a14:foregroundMark x1="52124" y1="61340" x2="52124" y2="61340"/>
                        <a14:foregroundMark x1="46718" y1="64948" x2="46718" y2="64948"/>
                        <a14:foregroundMark x1="59459" y1="42268" x2="59459" y2="42268"/>
                        <a14:foregroundMark x1="47876" y1="39691" x2="47876" y2="39691"/>
                        <a14:foregroundMark x1="29730" y1="42268" x2="29730" y2="42268"/>
                        <a14:foregroundMark x1="52896" y1="66495" x2="52896" y2="66495"/>
                        <a14:foregroundMark x1="55598" y1="69072" x2="55598" y2="69072"/>
                        <a14:foregroundMark x1="61390" y1="33505" x2="61390" y2="33505"/>
                      </a14:backgroundRemoval>
                    </a14:imgEffect>
                  </a14:imgLayer>
                </a14:imgProps>
              </a:ext>
            </a:extLst>
          </a:blip>
          <a:srcRect l="17418" t="17163" r="15625" b="19720"/>
          <a:stretch/>
        </p:blipFill>
        <p:spPr>
          <a:xfrm rot="21137812">
            <a:off x="746324" y="6018187"/>
            <a:ext cx="641366" cy="4528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330C63-C26B-78E7-AA22-AE20341F38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199153">
            <a:off x="745190" y="3335779"/>
            <a:ext cx="545699" cy="54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122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ABD18E2F3054E843AB8BA8F7789F7" ma:contentTypeVersion="70" ma:contentTypeDescription="Create a new document." ma:contentTypeScope="" ma:versionID="a9ec53dddc8ba9ccc94ee48e36b204ef">
  <xsd:schema xmlns:xsd="http://www.w3.org/2001/XMLSchema" xmlns:xs="http://www.w3.org/2001/XMLSchema" xmlns:p="http://schemas.microsoft.com/office/2006/metadata/properties" xmlns:ns1="http://schemas.microsoft.com/sharepoint/v3" xmlns:ns2="13e55c51-c3f5-4956-afb3-46114c3c8f9c" xmlns:ns3="553a6c06-6b41-43d3-87dd-f2457fa645cf" xmlns:ns4="ad3025d2-64c2-43ae-9cd6-9a1113b4b1ed" xmlns:ns5="cccaf3ac-2de9-44d4-aa31-54302fceb5f7" targetNamespace="http://schemas.microsoft.com/office/2006/metadata/properties" ma:root="true" ma:fieldsID="285a611359c5c1a237315e8c2a14deb0" ns1:_="" ns2:_="" ns3:_="" ns4:_="" ns5:_="">
    <xsd:import namespace="http://schemas.microsoft.com/sharepoint/v3"/>
    <xsd:import namespace="13e55c51-c3f5-4956-afb3-46114c3c8f9c"/>
    <xsd:import namespace="553a6c06-6b41-43d3-87dd-f2457fa645cf"/>
    <xsd:import namespace="ad3025d2-64c2-43ae-9cd6-9a1113b4b1e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4:SharedWithUsers" minOccurs="0"/>
                <xsd:element ref="ns4:SharedWithDetails" minOccurs="0"/>
                <xsd:element ref="ns3:Date" minOccurs="0"/>
                <xsd:element ref="ns3:Review_x0020_Date" minOccurs="0"/>
                <xsd:element ref="ns3:lcf76f155ced4ddcb4097134ff3c332f" minOccurs="0"/>
                <xsd:element ref="ns5:TaxCatchAll" minOccurs="0"/>
                <xsd:element ref="ns3:_Flow_SignoffStatu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55c51-c3f5-4956-afb3-46114c3c8f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3a6c06-6b41-43d3-87dd-f2457fa645cf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2" nillable="true" ma:displayName="Length (seconds)" ma:internalName="MediaLengthInSeconds" ma:readOnly="false">
      <xsd:simpleType>
        <xsd:restriction base="dms:Unknown"/>
      </xsd:simpleType>
    </xsd:element>
    <xsd:element name="Date" ma:index="15" nillable="true" ma:displayName="Comments" ma:format="Dropdown" ma:internalName="Date">
      <xsd:simpleType>
        <xsd:restriction base="dms:Note">
          <xsd:maxLength value="255"/>
        </xsd:restriction>
      </xsd:simpleType>
    </xsd:element>
    <xsd:element name="Review_x0020_Date" ma:index="16" nillable="true" ma:displayName="Review date" ma:indexed="true" ma:internalName="Review_x0020_Dat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025d2-64c2-43ae-9cd6-9a1113b4b1e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0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0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7d26481-9c4d-493a-b2fe-cc7ebe8db240}" ma:internalName="TaxCatchAll" ma:showField="CatchAllData" ma:web="ebd64cbd-6cf5-435c-bd4a-b8fc9bc14a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553a6c06-6b41-43d3-87dd-f2457fa645cf" xsi:nil="true"/>
    <Date xmlns="553a6c06-6b41-43d3-87dd-f2457fa645cf" xsi:nil="true"/>
    <Review_x0020_Date xmlns="553a6c06-6b41-43d3-87dd-f2457fa645cf" xsi:nil="true"/>
    <_ip_UnifiedCompliancePolicyProperties xmlns="http://schemas.microsoft.com/sharepoint/v3" xsi:nil="true"/>
    <MediaLengthInSeconds xmlns="553a6c06-6b41-43d3-87dd-f2457fa645cf" xsi:nil="true"/>
    <TaxCatchAll xmlns="cccaf3ac-2de9-44d4-aa31-54302fceb5f7" xsi:nil="true"/>
    <lcf76f155ced4ddcb4097134ff3c332f xmlns="553a6c06-6b41-43d3-87dd-f2457fa645c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B37EE5-5A79-4943-949B-6B83D9B9859D}"/>
</file>

<file path=customXml/itemProps2.xml><?xml version="1.0" encoding="utf-8"?>
<ds:datastoreItem xmlns:ds="http://schemas.openxmlformats.org/officeDocument/2006/customXml" ds:itemID="{84201FE4-439D-4875-9156-B3965F2068FF}"/>
</file>

<file path=customXml/itemProps3.xml><?xml version="1.0" encoding="utf-8"?>
<ds:datastoreItem xmlns:ds="http://schemas.openxmlformats.org/officeDocument/2006/customXml" ds:itemID="{FF06DCA0-23BD-4884-984D-0B76827E525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836</TotalTime>
  <Words>143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of England Cold Chain Process </dc:title>
  <dc:creator>Claire Wright</dc:creator>
  <cp:lastModifiedBy>Claire Wright</cp:lastModifiedBy>
  <cp:revision>3</cp:revision>
  <dcterms:created xsi:type="dcterms:W3CDTF">2023-02-24T13:41:19Z</dcterms:created>
  <dcterms:modified xsi:type="dcterms:W3CDTF">2023-04-05T13:10:04Z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0x01010004DABD18E2F3054E843AB8BA8F7789F7</vt:lpwstr>
  </property>
  <property fmtid="{D5CDD505-2E9C-101B-9397-08002B2CF9AE}" pid="3" name="MediaServiceImageTags">
    <vt:lpwstr/>
  </property>
</Properties>
</file>