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1923" r:id="rId5"/>
    <p:sldId id="1946" r:id="rId6"/>
    <p:sldId id="2145707297" r:id="rId7"/>
    <p:sldId id="3475" r:id="rId8"/>
    <p:sldId id="2145707357" r:id="rId9"/>
    <p:sldId id="2145707317" r:id="rId10"/>
    <p:sldId id="2145707288" r:id="rId11"/>
    <p:sldId id="2145707356" r:id="rId12"/>
    <p:sldId id="2145707315" r:id="rId13"/>
    <p:sldId id="2145707343" r:id="rId14"/>
    <p:sldId id="2145707355" r:id="rId15"/>
    <p:sldId id="2145707354" r:id="rId16"/>
    <p:sldId id="2145707358" r:id="rId17"/>
    <p:sldId id="2145707359" r:id="rId18"/>
    <p:sldId id="2145707360" r:id="rId19"/>
    <p:sldId id="2145707361" r:id="rId20"/>
    <p:sldId id="2145707309" r:id="rId21"/>
    <p:sldId id="2145707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F7E755-F3B0-47E4-9BF0-AE94587E3ABD}">
          <p14:sldIdLst>
            <p14:sldId id="1923"/>
            <p14:sldId id="1946"/>
            <p14:sldId id="2145707297"/>
            <p14:sldId id="3475"/>
            <p14:sldId id="2145707357"/>
            <p14:sldId id="2145707317"/>
            <p14:sldId id="2145707288"/>
            <p14:sldId id="2145707356"/>
            <p14:sldId id="2145707315"/>
            <p14:sldId id="2145707343"/>
            <p14:sldId id="2145707355"/>
            <p14:sldId id="2145707354"/>
            <p14:sldId id="2145707358"/>
            <p14:sldId id="2145707359"/>
            <p14:sldId id="2145707360"/>
            <p14:sldId id="2145707361"/>
            <p14:sldId id="2145707309"/>
            <p14:sldId id="2145707298"/>
          </p14:sldIdLst>
        </p14:section>
        <p14:section name="Untitled Section" id="{BD49A9F0-465B-4CEC-A013-E003AE2677C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96065-A5C7-466F-8244-FA8DD3DEF540}" v="48" dt="2025-05-14T11:04:25.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N, Leanne (NHS ENGLAND)" userId="42be1cfb-1107-4457-bab8-fadae36e0fe5" providerId="ADAL" clId="{DD896065-A5C7-466F-8244-FA8DD3DEF540}"/>
    <pc:docChg chg="undo custSel addSld delSld modSld sldOrd addSection modSection">
      <pc:chgData name="MANN, Leanne (NHS ENGLAND)" userId="42be1cfb-1107-4457-bab8-fadae36e0fe5" providerId="ADAL" clId="{DD896065-A5C7-466F-8244-FA8DD3DEF540}" dt="2025-05-14T12:30:26.026" v="5186" actId="1076"/>
      <pc:docMkLst>
        <pc:docMk/>
      </pc:docMkLst>
      <pc:sldChg chg="modSp mod">
        <pc:chgData name="MANN, Leanne (NHS ENGLAND)" userId="42be1cfb-1107-4457-bab8-fadae36e0fe5" providerId="ADAL" clId="{DD896065-A5C7-466F-8244-FA8DD3DEF540}" dt="2025-05-14T10:00:16.486" v="191" actId="1076"/>
        <pc:sldMkLst>
          <pc:docMk/>
          <pc:sldMk cId="3830231407" sldId="1923"/>
        </pc:sldMkLst>
        <pc:spChg chg="mod">
          <ac:chgData name="MANN, Leanne (NHS ENGLAND)" userId="42be1cfb-1107-4457-bab8-fadae36e0fe5" providerId="ADAL" clId="{DD896065-A5C7-466F-8244-FA8DD3DEF540}" dt="2025-05-14T10:00:16.486" v="191" actId="1076"/>
          <ac:spMkLst>
            <pc:docMk/>
            <pc:sldMk cId="3830231407" sldId="1923"/>
            <ac:spMk id="2" creationId="{623499A9-ADAE-F54A-B49E-F294E7BCE9E8}"/>
          </ac:spMkLst>
        </pc:spChg>
      </pc:sldChg>
      <pc:sldChg chg="modSp mod">
        <pc:chgData name="MANN, Leanne (NHS ENGLAND)" userId="42be1cfb-1107-4457-bab8-fadae36e0fe5" providerId="ADAL" clId="{DD896065-A5C7-466F-8244-FA8DD3DEF540}" dt="2025-05-14T11:08:44.236" v="5014" actId="20577"/>
        <pc:sldMkLst>
          <pc:docMk/>
          <pc:sldMk cId="3418343003" sldId="1946"/>
        </pc:sldMkLst>
        <pc:spChg chg="mod">
          <ac:chgData name="MANN, Leanne (NHS ENGLAND)" userId="42be1cfb-1107-4457-bab8-fadae36e0fe5" providerId="ADAL" clId="{DD896065-A5C7-466F-8244-FA8DD3DEF540}" dt="2025-05-14T11:08:44.236" v="5014" actId="20577"/>
          <ac:spMkLst>
            <pc:docMk/>
            <pc:sldMk cId="3418343003" sldId="1946"/>
            <ac:spMk id="5" creationId="{C594638D-C17F-D749-9360-E2332845D248}"/>
          </ac:spMkLst>
        </pc:spChg>
      </pc:sldChg>
      <pc:sldChg chg="modSp mod">
        <pc:chgData name="MANN, Leanne (NHS ENGLAND)" userId="42be1cfb-1107-4457-bab8-fadae36e0fe5" providerId="ADAL" clId="{DD896065-A5C7-466F-8244-FA8DD3DEF540}" dt="2025-05-14T09:54:03.498" v="25" actId="20577"/>
        <pc:sldMkLst>
          <pc:docMk/>
          <pc:sldMk cId="756077060" sldId="3475"/>
        </pc:sldMkLst>
        <pc:spChg chg="mod">
          <ac:chgData name="MANN, Leanne (NHS ENGLAND)" userId="42be1cfb-1107-4457-bab8-fadae36e0fe5" providerId="ADAL" clId="{DD896065-A5C7-466F-8244-FA8DD3DEF540}" dt="2025-05-14T09:54:03.498" v="25" actId="20577"/>
          <ac:spMkLst>
            <pc:docMk/>
            <pc:sldMk cId="756077060" sldId="3475"/>
            <ac:spMk id="3" creationId="{C7DCDF5C-EC5E-5EB5-16B9-DA460D682625}"/>
          </ac:spMkLst>
        </pc:spChg>
      </pc:sldChg>
      <pc:sldChg chg="del">
        <pc:chgData name="MANN, Leanne (NHS ENGLAND)" userId="42be1cfb-1107-4457-bab8-fadae36e0fe5" providerId="ADAL" clId="{DD896065-A5C7-466F-8244-FA8DD3DEF540}" dt="2025-05-14T10:36:00.053" v="2116" actId="2696"/>
        <pc:sldMkLst>
          <pc:docMk/>
          <pc:sldMk cId="3539235962" sldId="2145707280"/>
        </pc:sldMkLst>
      </pc:sldChg>
      <pc:sldChg chg="modSp mod">
        <pc:chgData name="MANN, Leanne (NHS ENGLAND)" userId="42be1cfb-1107-4457-bab8-fadae36e0fe5" providerId="ADAL" clId="{DD896065-A5C7-466F-8244-FA8DD3DEF540}" dt="2025-05-14T11:07:26.473" v="5006" actId="20577"/>
        <pc:sldMkLst>
          <pc:docMk/>
          <pc:sldMk cId="1689719457" sldId="2145707288"/>
        </pc:sldMkLst>
        <pc:spChg chg="mod">
          <ac:chgData name="MANN, Leanne (NHS ENGLAND)" userId="42be1cfb-1107-4457-bab8-fadae36e0fe5" providerId="ADAL" clId="{DD896065-A5C7-466F-8244-FA8DD3DEF540}" dt="2025-05-14T11:07:26.473" v="5006" actId="20577"/>
          <ac:spMkLst>
            <pc:docMk/>
            <pc:sldMk cId="1689719457" sldId="2145707288"/>
            <ac:spMk id="3" creationId="{0D1BC7A6-53B3-122B-F023-6424EDF2F9B3}"/>
          </ac:spMkLst>
        </pc:spChg>
      </pc:sldChg>
      <pc:sldChg chg="ord">
        <pc:chgData name="MANN, Leanne (NHS ENGLAND)" userId="42be1cfb-1107-4457-bab8-fadae36e0fe5" providerId="ADAL" clId="{DD896065-A5C7-466F-8244-FA8DD3DEF540}" dt="2025-05-14T11:04:59.690" v="4808"/>
        <pc:sldMkLst>
          <pc:docMk/>
          <pc:sldMk cId="3213828146" sldId="2145707298"/>
        </pc:sldMkLst>
      </pc:sldChg>
      <pc:sldChg chg="modSp mod ord">
        <pc:chgData name="MANN, Leanne (NHS ENGLAND)" userId="42be1cfb-1107-4457-bab8-fadae36e0fe5" providerId="ADAL" clId="{DD896065-A5C7-466F-8244-FA8DD3DEF540}" dt="2025-05-14T11:04:58.326" v="4806"/>
        <pc:sldMkLst>
          <pc:docMk/>
          <pc:sldMk cId="1538296667" sldId="2145707309"/>
        </pc:sldMkLst>
        <pc:spChg chg="mod">
          <ac:chgData name="MANN, Leanne (NHS ENGLAND)" userId="42be1cfb-1107-4457-bab8-fadae36e0fe5" providerId="ADAL" clId="{DD896065-A5C7-466F-8244-FA8DD3DEF540}" dt="2025-05-14T09:55:00.300" v="105" actId="20577"/>
          <ac:spMkLst>
            <pc:docMk/>
            <pc:sldMk cId="1538296667" sldId="2145707309"/>
            <ac:spMk id="3" creationId="{8E009386-1BEB-D09F-8EF5-43911CE3BABC}"/>
          </ac:spMkLst>
        </pc:spChg>
      </pc:sldChg>
      <pc:sldChg chg="modSp del mod ord">
        <pc:chgData name="MANN, Leanne (NHS ENGLAND)" userId="42be1cfb-1107-4457-bab8-fadae36e0fe5" providerId="ADAL" clId="{DD896065-A5C7-466F-8244-FA8DD3DEF540}" dt="2025-05-14T11:06:04.821" v="4903" actId="2696"/>
        <pc:sldMkLst>
          <pc:docMk/>
          <pc:sldMk cId="4045413784" sldId="2145707316"/>
        </pc:sldMkLst>
        <pc:spChg chg="mod">
          <ac:chgData name="MANN, Leanne (NHS ENGLAND)" userId="42be1cfb-1107-4457-bab8-fadae36e0fe5" providerId="ADAL" clId="{DD896065-A5C7-466F-8244-FA8DD3DEF540}" dt="2025-05-14T10:05:38.788" v="406" actId="20577"/>
          <ac:spMkLst>
            <pc:docMk/>
            <pc:sldMk cId="4045413784" sldId="2145707316"/>
            <ac:spMk id="3" creationId="{0D59F299-3535-7216-0EBB-7375E41F7F38}"/>
          </ac:spMkLst>
        </pc:spChg>
      </pc:sldChg>
      <pc:sldChg chg="add">
        <pc:chgData name="MANN, Leanne (NHS ENGLAND)" userId="42be1cfb-1107-4457-bab8-fadae36e0fe5" providerId="ADAL" clId="{DD896065-A5C7-466F-8244-FA8DD3DEF540}" dt="2025-05-14T10:06:43.216" v="408"/>
        <pc:sldMkLst>
          <pc:docMk/>
          <pc:sldMk cId="497158112" sldId="2145707317"/>
        </pc:sldMkLst>
      </pc:sldChg>
      <pc:sldChg chg="del">
        <pc:chgData name="MANN, Leanne (NHS ENGLAND)" userId="42be1cfb-1107-4457-bab8-fadae36e0fe5" providerId="ADAL" clId="{DD896065-A5C7-466F-8244-FA8DD3DEF540}" dt="2025-05-14T10:35:57.733" v="2115" actId="2696"/>
        <pc:sldMkLst>
          <pc:docMk/>
          <pc:sldMk cId="293417923" sldId="2145707321"/>
        </pc:sldMkLst>
      </pc:sldChg>
      <pc:sldChg chg="del">
        <pc:chgData name="MANN, Leanne (NHS ENGLAND)" userId="42be1cfb-1107-4457-bab8-fadae36e0fe5" providerId="ADAL" clId="{DD896065-A5C7-466F-8244-FA8DD3DEF540}" dt="2025-05-14T10:40:36.078" v="2164" actId="2696"/>
        <pc:sldMkLst>
          <pc:docMk/>
          <pc:sldMk cId="816551253" sldId="2145707326"/>
        </pc:sldMkLst>
      </pc:sldChg>
      <pc:sldChg chg="del">
        <pc:chgData name="MANN, Leanne (NHS ENGLAND)" userId="42be1cfb-1107-4457-bab8-fadae36e0fe5" providerId="ADAL" clId="{DD896065-A5C7-466F-8244-FA8DD3DEF540}" dt="2025-05-14T11:04:30.183" v="4799" actId="2696"/>
        <pc:sldMkLst>
          <pc:docMk/>
          <pc:sldMk cId="657197454" sldId="2145707340"/>
        </pc:sldMkLst>
      </pc:sldChg>
      <pc:sldChg chg="del">
        <pc:chgData name="MANN, Leanne (NHS ENGLAND)" userId="42be1cfb-1107-4457-bab8-fadae36e0fe5" providerId="ADAL" clId="{DD896065-A5C7-466F-8244-FA8DD3DEF540}" dt="2025-05-14T10:36:04.004" v="2117" actId="2696"/>
        <pc:sldMkLst>
          <pc:docMk/>
          <pc:sldMk cId="3798826290" sldId="2145707341"/>
        </pc:sldMkLst>
      </pc:sldChg>
      <pc:sldChg chg="del">
        <pc:chgData name="MANN, Leanne (NHS ENGLAND)" userId="42be1cfb-1107-4457-bab8-fadae36e0fe5" providerId="ADAL" clId="{DD896065-A5C7-466F-8244-FA8DD3DEF540}" dt="2025-05-14T10:36:09.744" v="2119" actId="2696"/>
        <pc:sldMkLst>
          <pc:docMk/>
          <pc:sldMk cId="345424203" sldId="2145707342"/>
        </pc:sldMkLst>
      </pc:sldChg>
      <pc:sldChg chg="addSp modSp mod ord">
        <pc:chgData name="MANN, Leanne (NHS ENGLAND)" userId="42be1cfb-1107-4457-bab8-fadae36e0fe5" providerId="ADAL" clId="{DD896065-A5C7-466F-8244-FA8DD3DEF540}" dt="2025-05-14T10:38:42.229" v="2162" actId="20577"/>
        <pc:sldMkLst>
          <pc:docMk/>
          <pc:sldMk cId="2793643882" sldId="2145707343"/>
        </pc:sldMkLst>
        <pc:spChg chg="mod">
          <ac:chgData name="MANN, Leanne (NHS ENGLAND)" userId="42be1cfb-1107-4457-bab8-fadae36e0fe5" providerId="ADAL" clId="{DD896065-A5C7-466F-8244-FA8DD3DEF540}" dt="2025-05-14T10:38:42.229" v="2162" actId="20577"/>
          <ac:spMkLst>
            <pc:docMk/>
            <pc:sldMk cId="2793643882" sldId="2145707343"/>
            <ac:spMk id="2" creationId="{CDD90932-8AEC-EAC2-9F3E-CDACF50712BF}"/>
          </ac:spMkLst>
        </pc:spChg>
        <pc:spChg chg="add">
          <ac:chgData name="MANN, Leanne (NHS ENGLAND)" userId="42be1cfb-1107-4457-bab8-fadae36e0fe5" providerId="ADAL" clId="{DD896065-A5C7-466F-8244-FA8DD3DEF540}" dt="2025-05-14T10:10:37.173" v="421"/>
          <ac:spMkLst>
            <pc:docMk/>
            <pc:sldMk cId="2793643882" sldId="2145707343"/>
            <ac:spMk id="3" creationId="{5EA89556-2897-BAE2-ECD9-B7B27F309C52}"/>
          </ac:spMkLst>
        </pc:spChg>
        <pc:spChg chg="mod">
          <ac:chgData name="MANN, Leanne (NHS ENGLAND)" userId="42be1cfb-1107-4457-bab8-fadae36e0fe5" providerId="ADAL" clId="{DD896065-A5C7-466F-8244-FA8DD3DEF540}" dt="2025-05-14T10:21:59.233" v="1342" actId="20577"/>
          <ac:spMkLst>
            <pc:docMk/>
            <pc:sldMk cId="2793643882" sldId="2145707343"/>
            <ac:spMk id="4" creationId="{ED282F17-CC8C-40A3-52B3-CCD784357D7A}"/>
          </ac:spMkLst>
        </pc:spChg>
        <pc:spChg chg="add">
          <ac:chgData name="MANN, Leanne (NHS ENGLAND)" userId="42be1cfb-1107-4457-bab8-fadae36e0fe5" providerId="ADAL" clId="{DD896065-A5C7-466F-8244-FA8DD3DEF540}" dt="2025-05-14T10:11:19.408" v="433"/>
          <ac:spMkLst>
            <pc:docMk/>
            <pc:sldMk cId="2793643882" sldId="2145707343"/>
            <ac:spMk id="5" creationId="{D2ADA524-E60F-88EE-4B20-395E4BF7BB0E}"/>
          </ac:spMkLst>
        </pc:spChg>
      </pc:sldChg>
      <pc:sldChg chg="del">
        <pc:chgData name="MANN, Leanne (NHS ENGLAND)" userId="42be1cfb-1107-4457-bab8-fadae36e0fe5" providerId="ADAL" clId="{DD896065-A5C7-466F-8244-FA8DD3DEF540}" dt="2025-05-14T10:37:20.693" v="2121" actId="2696"/>
        <pc:sldMkLst>
          <pc:docMk/>
          <pc:sldMk cId="4156440699" sldId="2145707344"/>
        </pc:sldMkLst>
      </pc:sldChg>
      <pc:sldChg chg="del">
        <pc:chgData name="MANN, Leanne (NHS ENGLAND)" userId="42be1cfb-1107-4457-bab8-fadae36e0fe5" providerId="ADAL" clId="{DD896065-A5C7-466F-8244-FA8DD3DEF540}" dt="2025-05-14T10:37:18.723" v="2120" actId="2696"/>
        <pc:sldMkLst>
          <pc:docMk/>
          <pc:sldMk cId="1940172918" sldId="2145707345"/>
        </pc:sldMkLst>
      </pc:sldChg>
      <pc:sldChg chg="del">
        <pc:chgData name="MANN, Leanne (NHS ENGLAND)" userId="42be1cfb-1107-4457-bab8-fadae36e0fe5" providerId="ADAL" clId="{DD896065-A5C7-466F-8244-FA8DD3DEF540}" dt="2025-05-14T10:40:34.027" v="2163" actId="2696"/>
        <pc:sldMkLst>
          <pc:docMk/>
          <pc:sldMk cId="738674772" sldId="2145707346"/>
        </pc:sldMkLst>
      </pc:sldChg>
      <pc:sldChg chg="del">
        <pc:chgData name="MANN, Leanne (NHS ENGLAND)" userId="42be1cfb-1107-4457-bab8-fadae36e0fe5" providerId="ADAL" clId="{DD896065-A5C7-466F-8244-FA8DD3DEF540}" dt="2025-05-14T10:45:46.771" v="2248" actId="2696"/>
        <pc:sldMkLst>
          <pc:docMk/>
          <pc:sldMk cId="177780295" sldId="2145707349"/>
        </pc:sldMkLst>
      </pc:sldChg>
      <pc:sldChg chg="del">
        <pc:chgData name="MANN, Leanne (NHS ENGLAND)" userId="42be1cfb-1107-4457-bab8-fadae36e0fe5" providerId="ADAL" clId="{DD896065-A5C7-466F-8244-FA8DD3DEF540}" dt="2025-05-14T11:04:32.458" v="4800" actId="2696"/>
        <pc:sldMkLst>
          <pc:docMk/>
          <pc:sldMk cId="2542710996" sldId="2145707350"/>
        </pc:sldMkLst>
      </pc:sldChg>
      <pc:sldChg chg="del">
        <pc:chgData name="MANN, Leanne (NHS ENGLAND)" userId="42be1cfb-1107-4457-bab8-fadae36e0fe5" providerId="ADAL" clId="{DD896065-A5C7-466F-8244-FA8DD3DEF540}" dt="2025-05-14T10:36:07.200" v="2118" actId="2696"/>
        <pc:sldMkLst>
          <pc:docMk/>
          <pc:sldMk cId="1387602604" sldId="2145707351"/>
        </pc:sldMkLst>
      </pc:sldChg>
      <pc:sldChg chg="del">
        <pc:chgData name="MANN, Leanne (NHS ENGLAND)" userId="42be1cfb-1107-4457-bab8-fadae36e0fe5" providerId="ADAL" clId="{DD896065-A5C7-466F-8244-FA8DD3DEF540}" dt="2025-05-14T10:45:49.226" v="2249" actId="2696"/>
        <pc:sldMkLst>
          <pc:docMk/>
          <pc:sldMk cId="288124567" sldId="2145707352"/>
        </pc:sldMkLst>
      </pc:sldChg>
      <pc:sldChg chg="del">
        <pc:chgData name="MANN, Leanne (NHS ENGLAND)" userId="42be1cfb-1107-4457-bab8-fadae36e0fe5" providerId="ADAL" clId="{DD896065-A5C7-466F-8244-FA8DD3DEF540}" dt="2025-05-14T11:04:54.975" v="4802" actId="2696"/>
        <pc:sldMkLst>
          <pc:docMk/>
          <pc:sldMk cId="2998552297" sldId="2145707353"/>
        </pc:sldMkLst>
      </pc:sldChg>
      <pc:sldChg chg="addSp delSp modSp new mod">
        <pc:chgData name="MANN, Leanne (NHS ENGLAND)" userId="42be1cfb-1107-4457-bab8-fadae36e0fe5" providerId="ADAL" clId="{DD896065-A5C7-466F-8244-FA8DD3DEF540}" dt="2025-05-14T10:42:21.834" v="2166" actId="22"/>
        <pc:sldMkLst>
          <pc:docMk/>
          <pc:sldMk cId="4219935183" sldId="2145707354"/>
        </pc:sldMkLst>
        <pc:spChg chg="add del mod">
          <ac:chgData name="MANN, Leanne (NHS ENGLAND)" userId="42be1cfb-1107-4457-bab8-fadae36e0fe5" providerId="ADAL" clId="{DD896065-A5C7-466F-8244-FA8DD3DEF540}" dt="2025-05-14T10:24:57.366" v="1642" actId="113"/>
          <ac:spMkLst>
            <pc:docMk/>
            <pc:sldMk cId="4219935183" sldId="2145707354"/>
            <ac:spMk id="2" creationId="{3556ED1F-8AAE-CC4E-F513-48549075980C}"/>
          </ac:spMkLst>
        </pc:spChg>
        <pc:spChg chg="del mod">
          <ac:chgData name="MANN, Leanne (NHS ENGLAND)" userId="42be1cfb-1107-4457-bab8-fadae36e0fe5" providerId="ADAL" clId="{DD896065-A5C7-466F-8244-FA8DD3DEF540}" dt="2025-05-14T10:22:33.047" v="1344" actId="478"/>
          <ac:spMkLst>
            <pc:docMk/>
            <pc:sldMk cId="4219935183" sldId="2145707354"/>
            <ac:spMk id="3" creationId="{1ECB598B-30DE-2732-19DB-8C6CD1C46238}"/>
          </ac:spMkLst>
        </pc:spChg>
        <pc:spChg chg="mod">
          <ac:chgData name="MANN, Leanne (NHS ENGLAND)" userId="42be1cfb-1107-4457-bab8-fadae36e0fe5" providerId="ADAL" clId="{DD896065-A5C7-466F-8244-FA8DD3DEF540}" dt="2025-05-14T10:23:02.615" v="1357" actId="108"/>
          <ac:spMkLst>
            <pc:docMk/>
            <pc:sldMk cId="4219935183" sldId="2145707354"/>
            <ac:spMk id="4" creationId="{18124179-FB25-555F-8924-B1443B7D2834}"/>
          </ac:spMkLst>
        </pc:spChg>
        <pc:spChg chg="add mod">
          <ac:chgData name="MANN, Leanne (NHS ENGLAND)" userId="42be1cfb-1107-4457-bab8-fadae36e0fe5" providerId="ADAL" clId="{DD896065-A5C7-466F-8244-FA8DD3DEF540}" dt="2025-05-14T10:22:39.444" v="1347"/>
          <ac:spMkLst>
            <pc:docMk/>
            <pc:sldMk cId="4219935183" sldId="2145707354"/>
            <ac:spMk id="5" creationId="{ABE9A2A0-1000-4B28-9432-E0E596C642AD}"/>
          </ac:spMkLst>
        </pc:spChg>
        <pc:spChg chg="add del">
          <ac:chgData name="MANN, Leanne (NHS ENGLAND)" userId="42be1cfb-1107-4457-bab8-fadae36e0fe5" providerId="ADAL" clId="{DD896065-A5C7-466F-8244-FA8DD3DEF540}" dt="2025-05-14T10:42:21.834" v="2166" actId="22"/>
          <ac:spMkLst>
            <pc:docMk/>
            <pc:sldMk cId="4219935183" sldId="2145707354"/>
            <ac:spMk id="7" creationId="{BA13D026-1092-D9DB-B298-E5C4AC37DB4F}"/>
          </ac:spMkLst>
        </pc:spChg>
      </pc:sldChg>
      <pc:sldChg chg="delSp modSp new mod ord">
        <pc:chgData name="MANN, Leanne (NHS ENGLAND)" userId="42be1cfb-1107-4457-bab8-fadae36e0fe5" providerId="ADAL" clId="{DD896065-A5C7-466F-8244-FA8DD3DEF540}" dt="2025-05-14T10:21:42.446" v="1338" actId="20577"/>
        <pc:sldMkLst>
          <pc:docMk/>
          <pc:sldMk cId="2118545834" sldId="2145707355"/>
        </pc:sldMkLst>
        <pc:spChg chg="mod">
          <ac:chgData name="MANN, Leanne (NHS ENGLAND)" userId="42be1cfb-1107-4457-bab8-fadae36e0fe5" providerId="ADAL" clId="{DD896065-A5C7-466F-8244-FA8DD3DEF540}" dt="2025-05-14T10:21:42.446" v="1338" actId="20577"/>
          <ac:spMkLst>
            <pc:docMk/>
            <pc:sldMk cId="2118545834" sldId="2145707355"/>
            <ac:spMk id="2" creationId="{507631AA-51F2-662F-62C4-F9C2665B45AA}"/>
          </ac:spMkLst>
        </pc:spChg>
        <pc:spChg chg="del mod">
          <ac:chgData name="MANN, Leanne (NHS ENGLAND)" userId="42be1cfb-1107-4457-bab8-fadae36e0fe5" providerId="ADAL" clId="{DD896065-A5C7-466F-8244-FA8DD3DEF540}" dt="2025-05-14T10:09:32.649" v="413" actId="478"/>
          <ac:spMkLst>
            <pc:docMk/>
            <pc:sldMk cId="2118545834" sldId="2145707355"/>
            <ac:spMk id="3" creationId="{7DAE36FD-63E6-AA73-BEE5-B8E7886BFC7F}"/>
          </ac:spMkLst>
        </pc:spChg>
        <pc:spChg chg="mod">
          <ac:chgData name="MANN, Leanne (NHS ENGLAND)" userId="42be1cfb-1107-4457-bab8-fadae36e0fe5" providerId="ADAL" clId="{DD896065-A5C7-466F-8244-FA8DD3DEF540}" dt="2025-05-14T09:56:43.698" v="187" actId="20577"/>
          <ac:spMkLst>
            <pc:docMk/>
            <pc:sldMk cId="2118545834" sldId="2145707355"/>
            <ac:spMk id="4" creationId="{56A0A936-9F7F-96F1-E70B-4117B4BEC02D}"/>
          </ac:spMkLst>
        </pc:spChg>
      </pc:sldChg>
      <pc:sldChg chg="addSp delSp modSp new mod">
        <pc:chgData name="MANN, Leanne (NHS ENGLAND)" userId="42be1cfb-1107-4457-bab8-fadae36e0fe5" providerId="ADAL" clId="{DD896065-A5C7-466F-8244-FA8DD3DEF540}" dt="2025-05-14T10:04:36.362" v="315" actId="5793"/>
        <pc:sldMkLst>
          <pc:docMk/>
          <pc:sldMk cId="3476987641" sldId="2145707356"/>
        </pc:sldMkLst>
        <pc:spChg chg="mod">
          <ac:chgData name="MANN, Leanne (NHS ENGLAND)" userId="42be1cfb-1107-4457-bab8-fadae36e0fe5" providerId="ADAL" clId="{DD896065-A5C7-466F-8244-FA8DD3DEF540}" dt="2025-05-14T10:04:36.362" v="315" actId="5793"/>
          <ac:spMkLst>
            <pc:docMk/>
            <pc:sldMk cId="3476987641" sldId="2145707356"/>
            <ac:spMk id="2" creationId="{E401474A-6237-317C-7799-5287F95A6DB5}"/>
          </ac:spMkLst>
        </pc:spChg>
        <pc:spChg chg="del mod">
          <ac:chgData name="MANN, Leanne (NHS ENGLAND)" userId="42be1cfb-1107-4457-bab8-fadae36e0fe5" providerId="ADAL" clId="{DD896065-A5C7-466F-8244-FA8DD3DEF540}" dt="2025-05-14T10:03:29.032" v="300" actId="478"/>
          <ac:spMkLst>
            <pc:docMk/>
            <pc:sldMk cId="3476987641" sldId="2145707356"/>
            <ac:spMk id="3" creationId="{40A3F682-D224-DD04-9202-195AE6A595EE}"/>
          </ac:spMkLst>
        </pc:spChg>
        <pc:picChg chg="add mod">
          <ac:chgData name="MANN, Leanne (NHS ENGLAND)" userId="42be1cfb-1107-4457-bab8-fadae36e0fe5" providerId="ADAL" clId="{DD896065-A5C7-466F-8244-FA8DD3DEF540}" dt="2025-05-14T10:04:26.507" v="307" actId="14100"/>
          <ac:picMkLst>
            <pc:docMk/>
            <pc:sldMk cId="3476987641" sldId="2145707356"/>
            <ac:picMk id="1026" creationId="{8FC1BBFC-4324-883F-13AA-DC24C1EAF4D8}"/>
          </ac:picMkLst>
        </pc:picChg>
        <pc:picChg chg="add mod">
          <ac:chgData name="MANN, Leanne (NHS ENGLAND)" userId="42be1cfb-1107-4457-bab8-fadae36e0fe5" providerId="ADAL" clId="{DD896065-A5C7-466F-8244-FA8DD3DEF540}" dt="2025-05-14T10:04:32.417" v="310" actId="1076"/>
          <ac:picMkLst>
            <pc:docMk/>
            <pc:sldMk cId="3476987641" sldId="2145707356"/>
            <ac:picMk id="1028" creationId="{196824FB-05CF-5E1D-E431-0EDEDF4CE45B}"/>
          </ac:picMkLst>
        </pc:picChg>
      </pc:sldChg>
      <pc:sldChg chg="add">
        <pc:chgData name="MANN, Leanne (NHS ENGLAND)" userId="42be1cfb-1107-4457-bab8-fadae36e0fe5" providerId="ADAL" clId="{DD896065-A5C7-466F-8244-FA8DD3DEF540}" dt="2025-05-14T10:06:34.757" v="407"/>
        <pc:sldMkLst>
          <pc:docMk/>
          <pc:sldMk cId="1563894972" sldId="2145707357"/>
        </pc:sldMkLst>
      </pc:sldChg>
      <pc:sldChg chg="delSp modSp new mod">
        <pc:chgData name="MANN, Leanne (NHS ENGLAND)" userId="42be1cfb-1107-4457-bab8-fadae36e0fe5" providerId="ADAL" clId="{DD896065-A5C7-466F-8244-FA8DD3DEF540}" dt="2025-05-14T10:45:07.913" v="2247" actId="27636"/>
        <pc:sldMkLst>
          <pc:docMk/>
          <pc:sldMk cId="2453399320" sldId="2145707358"/>
        </pc:sldMkLst>
        <pc:spChg chg="mod">
          <ac:chgData name="MANN, Leanne (NHS ENGLAND)" userId="42be1cfb-1107-4457-bab8-fadae36e0fe5" providerId="ADAL" clId="{DD896065-A5C7-466F-8244-FA8DD3DEF540}" dt="2025-05-14T10:45:07.913" v="2247" actId="27636"/>
          <ac:spMkLst>
            <pc:docMk/>
            <pc:sldMk cId="2453399320" sldId="2145707358"/>
            <ac:spMk id="2" creationId="{5CBF7FD5-082B-F3C2-3176-A24DB53E3535}"/>
          </ac:spMkLst>
        </pc:spChg>
        <pc:spChg chg="del mod">
          <ac:chgData name="MANN, Leanne (NHS ENGLAND)" userId="42be1cfb-1107-4457-bab8-fadae36e0fe5" providerId="ADAL" clId="{DD896065-A5C7-466F-8244-FA8DD3DEF540}" dt="2025-05-14T10:42:43.447" v="2171" actId="478"/>
          <ac:spMkLst>
            <pc:docMk/>
            <pc:sldMk cId="2453399320" sldId="2145707358"/>
            <ac:spMk id="3" creationId="{CFA3EDDF-57DC-3F33-576E-EDA4D06F1933}"/>
          </ac:spMkLst>
        </pc:spChg>
        <pc:spChg chg="mod">
          <ac:chgData name="MANN, Leanne (NHS ENGLAND)" userId="42be1cfb-1107-4457-bab8-fadae36e0fe5" providerId="ADAL" clId="{DD896065-A5C7-466F-8244-FA8DD3DEF540}" dt="2025-05-14T10:42:32.969" v="2168"/>
          <ac:spMkLst>
            <pc:docMk/>
            <pc:sldMk cId="2453399320" sldId="2145707358"/>
            <ac:spMk id="4" creationId="{32AA56CB-E516-EC70-62B5-59DD7BB700F7}"/>
          </ac:spMkLst>
        </pc:spChg>
      </pc:sldChg>
      <pc:sldChg chg="addSp delSp modSp new mod">
        <pc:chgData name="MANN, Leanne (NHS ENGLAND)" userId="42be1cfb-1107-4457-bab8-fadae36e0fe5" providerId="ADAL" clId="{DD896065-A5C7-466F-8244-FA8DD3DEF540}" dt="2025-05-14T12:30:26.026" v="5186" actId="1076"/>
        <pc:sldMkLst>
          <pc:docMk/>
          <pc:sldMk cId="1797572206" sldId="2145707359"/>
        </pc:sldMkLst>
        <pc:spChg chg="mod">
          <ac:chgData name="MANN, Leanne (NHS ENGLAND)" userId="42be1cfb-1107-4457-bab8-fadae36e0fe5" providerId="ADAL" clId="{DD896065-A5C7-466F-8244-FA8DD3DEF540}" dt="2025-05-14T12:30:26.026" v="5186" actId="1076"/>
          <ac:spMkLst>
            <pc:docMk/>
            <pc:sldMk cId="1797572206" sldId="2145707359"/>
            <ac:spMk id="2" creationId="{F3962603-A714-5767-9575-C32DB58E6D0D}"/>
          </ac:spMkLst>
        </pc:spChg>
        <pc:spChg chg="del mod">
          <ac:chgData name="MANN, Leanne (NHS ENGLAND)" userId="42be1cfb-1107-4457-bab8-fadae36e0fe5" providerId="ADAL" clId="{DD896065-A5C7-466F-8244-FA8DD3DEF540}" dt="2025-05-14T10:46:08.214" v="2310" actId="478"/>
          <ac:spMkLst>
            <pc:docMk/>
            <pc:sldMk cId="1797572206" sldId="2145707359"/>
            <ac:spMk id="3" creationId="{23C15372-3D64-6A38-A71C-4BD827E41154}"/>
          </ac:spMkLst>
        </pc:spChg>
        <pc:spChg chg="mod">
          <ac:chgData name="MANN, Leanne (NHS ENGLAND)" userId="42be1cfb-1107-4457-bab8-fadae36e0fe5" providerId="ADAL" clId="{DD896065-A5C7-466F-8244-FA8DD3DEF540}" dt="2025-05-14T12:30:24.034" v="5185" actId="1076"/>
          <ac:spMkLst>
            <pc:docMk/>
            <pc:sldMk cId="1797572206" sldId="2145707359"/>
            <ac:spMk id="4" creationId="{DD291E5E-AB13-3EA2-9E33-3AAAA16612F8}"/>
          </ac:spMkLst>
        </pc:spChg>
        <pc:spChg chg="add del">
          <ac:chgData name="MANN, Leanne (NHS ENGLAND)" userId="42be1cfb-1107-4457-bab8-fadae36e0fe5" providerId="ADAL" clId="{DD896065-A5C7-466F-8244-FA8DD3DEF540}" dt="2025-05-14T11:00:21.242" v="4667" actId="22"/>
          <ac:spMkLst>
            <pc:docMk/>
            <pc:sldMk cId="1797572206" sldId="2145707359"/>
            <ac:spMk id="6" creationId="{FB27EB73-8E93-3366-6096-DFC095BF1CB9}"/>
          </ac:spMkLst>
        </pc:spChg>
      </pc:sldChg>
      <pc:sldChg chg="addSp delSp modSp new mod">
        <pc:chgData name="MANN, Leanne (NHS ENGLAND)" userId="42be1cfb-1107-4457-bab8-fadae36e0fe5" providerId="ADAL" clId="{DD896065-A5C7-466F-8244-FA8DD3DEF540}" dt="2025-05-14T11:03:12.170" v="4773" actId="1076"/>
        <pc:sldMkLst>
          <pc:docMk/>
          <pc:sldMk cId="4004362590" sldId="2145707360"/>
        </pc:sldMkLst>
        <pc:spChg chg="mod">
          <ac:chgData name="MANN, Leanne (NHS ENGLAND)" userId="42be1cfb-1107-4457-bab8-fadae36e0fe5" providerId="ADAL" clId="{DD896065-A5C7-466F-8244-FA8DD3DEF540}" dt="2025-05-14T11:03:05.784" v="4771" actId="1076"/>
          <ac:spMkLst>
            <pc:docMk/>
            <pc:sldMk cId="4004362590" sldId="2145707360"/>
            <ac:spMk id="2" creationId="{3059D84F-ED4C-4B2B-C196-A62F84A13812}"/>
          </ac:spMkLst>
        </pc:spChg>
        <pc:spChg chg="del mod">
          <ac:chgData name="MANN, Leanne (NHS ENGLAND)" userId="42be1cfb-1107-4457-bab8-fadae36e0fe5" providerId="ADAL" clId="{DD896065-A5C7-466F-8244-FA8DD3DEF540}" dt="2025-05-14T11:00:35.769" v="4694" actId="478"/>
          <ac:spMkLst>
            <pc:docMk/>
            <pc:sldMk cId="4004362590" sldId="2145707360"/>
            <ac:spMk id="3" creationId="{5AC98342-E56B-A56F-82DB-CF030B1D628A}"/>
          </ac:spMkLst>
        </pc:spChg>
        <pc:spChg chg="mod">
          <ac:chgData name="MANN, Leanne (NHS ENGLAND)" userId="42be1cfb-1107-4457-bab8-fadae36e0fe5" providerId="ADAL" clId="{DD896065-A5C7-466F-8244-FA8DD3DEF540}" dt="2025-05-14T11:00:31.852" v="4692" actId="20577"/>
          <ac:spMkLst>
            <pc:docMk/>
            <pc:sldMk cId="4004362590" sldId="2145707360"/>
            <ac:spMk id="4" creationId="{B09C2459-D931-D199-E1D1-EA8CBBB7D138}"/>
          </ac:spMkLst>
        </pc:spChg>
        <pc:picChg chg="add mod">
          <ac:chgData name="MANN, Leanne (NHS ENGLAND)" userId="42be1cfb-1107-4457-bab8-fadae36e0fe5" providerId="ADAL" clId="{DD896065-A5C7-466F-8244-FA8DD3DEF540}" dt="2025-05-14T11:03:05.784" v="4771" actId="1076"/>
          <ac:picMkLst>
            <pc:docMk/>
            <pc:sldMk cId="4004362590" sldId="2145707360"/>
            <ac:picMk id="4098" creationId="{5838B0C6-A180-EED6-0EE2-EED3A14F7183}"/>
          </ac:picMkLst>
        </pc:picChg>
        <pc:picChg chg="add mod">
          <ac:chgData name="MANN, Leanne (NHS ENGLAND)" userId="42be1cfb-1107-4457-bab8-fadae36e0fe5" providerId="ADAL" clId="{DD896065-A5C7-466F-8244-FA8DD3DEF540}" dt="2025-05-14T11:03:12.170" v="4773" actId="1076"/>
          <ac:picMkLst>
            <pc:docMk/>
            <pc:sldMk cId="4004362590" sldId="2145707360"/>
            <ac:picMk id="4100" creationId="{1B4CE4B9-6AD4-67F1-F260-CDD7B87F323D}"/>
          </ac:picMkLst>
        </pc:picChg>
      </pc:sldChg>
      <pc:sldChg chg="addSp delSp modSp new mod modTransition modClrScheme chgLayout">
        <pc:chgData name="MANN, Leanne (NHS ENGLAND)" userId="42be1cfb-1107-4457-bab8-fadae36e0fe5" providerId="ADAL" clId="{DD896065-A5C7-466F-8244-FA8DD3DEF540}" dt="2025-05-14T11:04:25.697" v="4798" actId="1076"/>
        <pc:sldMkLst>
          <pc:docMk/>
          <pc:sldMk cId="3425379961" sldId="2145707361"/>
        </pc:sldMkLst>
        <pc:spChg chg="mod ord">
          <ac:chgData name="MANN, Leanne (NHS ENGLAND)" userId="42be1cfb-1107-4457-bab8-fadae36e0fe5" providerId="ADAL" clId="{DD896065-A5C7-466F-8244-FA8DD3DEF540}" dt="2025-05-14T11:04:24.005" v="4797" actId="14100"/>
          <ac:spMkLst>
            <pc:docMk/>
            <pc:sldMk cId="3425379961" sldId="2145707361"/>
            <ac:spMk id="2" creationId="{948EABDA-7539-1BCE-728B-4356DA117FF1}"/>
          </ac:spMkLst>
        </pc:spChg>
        <pc:spChg chg="del mod">
          <ac:chgData name="MANN, Leanne (NHS ENGLAND)" userId="42be1cfb-1107-4457-bab8-fadae36e0fe5" providerId="ADAL" clId="{DD896065-A5C7-466F-8244-FA8DD3DEF540}" dt="2025-05-14T11:01:58.967" v="4738" actId="478"/>
          <ac:spMkLst>
            <pc:docMk/>
            <pc:sldMk cId="3425379961" sldId="2145707361"/>
            <ac:spMk id="3" creationId="{A1FEB99C-8F76-76B5-0B43-A49531AD8B23}"/>
          </ac:spMkLst>
        </pc:spChg>
        <pc:spChg chg="mod">
          <ac:chgData name="MANN, Leanne (NHS ENGLAND)" userId="42be1cfb-1107-4457-bab8-fadae36e0fe5" providerId="ADAL" clId="{DD896065-A5C7-466F-8244-FA8DD3DEF540}" dt="2025-05-14T11:04:06.921" v="4787"/>
          <ac:spMkLst>
            <pc:docMk/>
            <pc:sldMk cId="3425379961" sldId="2145707361"/>
            <ac:spMk id="4" creationId="{DFE80AE7-2BAA-F2A4-BDE0-4066017BD42E}"/>
          </ac:spMkLst>
        </pc:spChg>
        <pc:picChg chg="add mod">
          <ac:chgData name="MANN, Leanne (NHS ENGLAND)" userId="42be1cfb-1107-4457-bab8-fadae36e0fe5" providerId="ADAL" clId="{DD896065-A5C7-466F-8244-FA8DD3DEF540}" dt="2025-05-14T11:04:08.102" v="4788" actId="1076"/>
          <ac:picMkLst>
            <pc:docMk/>
            <pc:sldMk cId="3425379961" sldId="2145707361"/>
            <ac:picMk id="5122" creationId="{CF19408B-AB66-7198-7437-9D0AE7CB7737}"/>
          </ac:picMkLst>
        </pc:picChg>
        <pc:picChg chg="add mod">
          <ac:chgData name="MANN, Leanne (NHS ENGLAND)" userId="42be1cfb-1107-4457-bab8-fadae36e0fe5" providerId="ADAL" clId="{DD896065-A5C7-466F-8244-FA8DD3DEF540}" dt="2025-05-14T11:04:25.697" v="4798" actId="1076"/>
          <ac:picMkLst>
            <pc:docMk/>
            <pc:sldMk cId="3425379961" sldId="2145707361"/>
            <ac:picMk id="5124" creationId="{F7949C33-FADD-8F79-CDAF-D0A1FB0C6BBC}"/>
          </ac:picMkLst>
        </pc:picChg>
      </pc:sldChg>
      <pc:sldChg chg="delSp modSp new del mod">
        <pc:chgData name="MANN, Leanne (NHS ENGLAND)" userId="42be1cfb-1107-4457-bab8-fadae36e0fe5" providerId="ADAL" clId="{DD896065-A5C7-466F-8244-FA8DD3DEF540}" dt="2025-05-14T11:06:01.247" v="4902" actId="2696"/>
        <pc:sldMkLst>
          <pc:docMk/>
          <pc:sldMk cId="2839608662" sldId="2145707362"/>
        </pc:sldMkLst>
        <pc:spChg chg="mod">
          <ac:chgData name="MANN, Leanne (NHS ENGLAND)" userId="42be1cfb-1107-4457-bab8-fadae36e0fe5" providerId="ADAL" clId="{DD896065-A5C7-466F-8244-FA8DD3DEF540}" dt="2025-05-14T11:05:56.820" v="4901" actId="20577"/>
          <ac:spMkLst>
            <pc:docMk/>
            <pc:sldMk cId="2839608662" sldId="2145707362"/>
            <ac:spMk id="2" creationId="{CE8BEB5A-4DAB-C090-1F2F-A507ADC6684F}"/>
          </ac:spMkLst>
        </pc:spChg>
        <pc:spChg chg="del mod">
          <ac:chgData name="MANN, Leanne (NHS ENGLAND)" userId="42be1cfb-1107-4457-bab8-fadae36e0fe5" providerId="ADAL" clId="{DD896065-A5C7-466F-8244-FA8DD3DEF540}" dt="2025-05-14T11:05:36.988" v="4811" actId="478"/>
          <ac:spMkLst>
            <pc:docMk/>
            <pc:sldMk cId="2839608662" sldId="2145707362"/>
            <ac:spMk id="3" creationId="{8694D051-825A-BB23-56CC-34F5E0615FA0}"/>
          </ac:spMkLst>
        </pc:spChg>
      </pc:sldChg>
      <pc:sldMasterChg chg="delSldLayout">
        <pc:chgData name="MANN, Leanne (NHS ENGLAND)" userId="42be1cfb-1107-4457-bab8-fadae36e0fe5" providerId="ADAL" clId="{DD896065-A5C7-466F-8244-FA8DD3DEF540}" dt="2025-05-14T10:36:00.053" v="2116" actId="2696"/>
        <pc:sldMasterMkLst>
          <pc:docMk/>
          <pc:sldMasterMk cId="1358442729" sldId="2147483648"/>
        </pc:sldMasterMkLst>
        <pc:sldLayoutChg chg="del">
          <pc:chgData name="MANN, Leanne (NHS ENGLAND)" userId="42be1cfb-1107-4457-bab8-fadae36e0fe5" providerId="ADAL" clId="{DD896065-A5C7-466F-8244-FA8DD3DEF540}" dt="2025-05-14T10:36:00.053" v="2116" actId="2696"/>
          <pc:sldLayoutMkLst>
            <pc:docMk/>
            <pc:sldMasterMk cId="1358442729" sldId="2147483648"/>
            <pc:sldLayoutMk cId="730074804" sldId="2147483663"/>
          </pc:sldLayoutMkLst>
        </pc:sldLayoutChg>
      </pc:sldMasterChg>
    </pc:docChg>
  </pc:docChgLst>
  <pc:docChgLst>
    <pc:chgData name="Melanie Vincent" userId="b216b7d0-f514-4905-8a6a-cb5fa3046e32" providerId="ADAL" clId="{2FB7F8E2-F803-4CA5-8B0C-2D926ECC6001}"/>
    <pc:docChg chg="custSel addSld delSld modSld">
      <pc:chgData name="Melanie Vincent" userId="b216b7d0-f514-4905-8a6a-cb5fa3046e32" providerId="ADAL" clId="{2FB7F8E2-F803-4CA5-8B0C-2D926ECC6001}" dt="2024-11-05T15:20:09.878" v="400" actId="113"/>
      <pc:docMkLst>
        <pc:docMk/>
      </pc:docMkLst>
      <pc:sldChg chg="modSp mod">
        <pc:chgData name="Melanie Vincent" userId="b216b7d0-f514-4905-8a6a-cb5fa3046e32" providerId="ADAL" clId="{2FB7F8E2-F803-4CA5-8B0C-2D926ECC6001}" dt="2024-11-05T15:20:09.878" v="400" actId="113"/>
        <pc:sldMkLst>
          <pc:docMk/>
          <pc:sldMk cId="3418343003" sldId="1946"/>
        </pc:sldMkLst>
      </pc:sldChg>
      <pc:sldChg chg="modSp mod">
        <pc:chgData name="Melanie Vincent" userId="b216b7d0-f514-4905-8a6a-cb5fa3046e32" providerId="ADAL" clId="{2FB7F8E2-F803-4CA5-8B0C-2D926ECC6001}" dt="2024-11-05T15:06:17.655" v="200" actId="33524"/>
        <pc:sldMkLst>
          <pc:docMk/>
          <pc:sldMk cId="756077060" sldId="3475"/>
        </pc:sldMkLst>
      </pc:sldChg>
      <pc:sldChg chg="modSp mod">
        <pc:chgData name="Melanie Vincent" userId="b216b7d0-f514-4905-8a6a-cb5fa3046e32" providerId="ADAL" clId="{2FB7F8E2-F803-4CA5-8B0C-2D926ECC6001}" dt="2024-11-05T15:06:51.843" v="207" actId="6549"/>
        <pc:sldMkLst>
          <pc:docMk/>
          <pc:sldMk cId="1689719457" sldId="2145707288"/>
        </pc:sldMkLst>
      </pc:sldChg>
      <pc:sldChg chg="modSp mod">
        <pc:chgData name="Melanie Vincent" userId="b216b7d0-f514-4905-8a6a-cb5fa3046e32" providerId="ADAL" clId="{2FB7F8E2-F803-4CA5-8B0C-2D926ECC6001}" dt="2024-11-05T15:09:34.495" v="399" actId="14100"/>
        <pc:sldMkLst>
          <pc:docMk/>
          <pc:sldMk cId="3213828146" sldId="2145707298"/>
        </pc:sldMkLst>
      </pc:sldChg>
      <pc:sldChg chg="del">
        <pc:chgData name="Melanie Vincent" userId="b216b7d0-f514-4905-8a6a-cb5fa3046e32" providerId="ADAL" clId="{2FB7F8E2-F803-4CA5-8B0C-2D926ECC6001}" dt="2024-11-05T15:06:41.498" v="204" actId="2696"/>
        <pc:sldMkLst>
          <pc:docMk/>
          <pc:sldMk cId="4180589609" sldId="2145707304"/>
        </pc:sldMkLst>
      </pc:sldChg>
      <pc:sldChg chg="modSp mod">
        <pc:chgData name="Melanie Vincent" userId="b216b7d0-f514-4905-8a6a-cb5fa3046e32" providerId="ADAL" clId="{2FB7F8E2-F803-4CA5-8B0C-2D926ECC6001}" dt="2024-11-05T15:06:32.682" v="201" actId="6549"/>
        <pc:sldMkLst>
          <pc:docMk/>
          <pc:sldMk cId="1538296667" sldId="2145707309"/>
        </pc:sldMkLst>
      </pc:sldChg>
      <pc:sldChg chg="del">
        <pc:chgData name="Melanie Vincent" userId="b216b7d0-f514-4905-8a6a-cb5fa3046e32" providerId="ADAL" clId="{2FB7F8E2-F803-4CA5-8B0C-2D926ECC6001}" dt="2024-11-05T15:06:39.502" v="203" actId="2696"/>
        <pc:sldMkLst>
          <pc:docMk/>
          <pc:sldMk cId="696728308" sldId="2145707311"/>
        </pc:sldMkLst>
      </pc:sldChg>
      <pc:sldChg chg="addSp modSp mod">
        <pc:chgData name="Melanie Vincent" userId="b216b7d0-f514-4905-8a6a-cb5fa3046e32" providerId="ADAL" clId="{2FB7F8E2-F803-4CA5-8B0C-2D926ECC6001}" dt="2024-11-05T15:08:45.261" v="377" actId="1076"/>
        <pc:sldMkLst>
          <pc:docMk/>
          <pc:sldMk cId="1693251607" sldId="2145707315"/>
        </pc:sldMkLst>
      </pc:sldChg>
      <pc:sldChg chg="delSp modSp add mod">
        <pc:chgData name="Melanie Vincent" userId="b216b7d0-f514-4905-8a6a-cb5fa3046e32" providerId="ADAL" clId="{2FB7F8E2-F803-4CA5-8B0C-2D926ECC6001}" dt="2024-11-05T15:08:58.542" v="380" actId="6549"/>
        <pc:sldMkLst>
          <pc:docMk/>
          <pc:sldMk cId="2125509039" sldId="2145707316"/>
        </pc:sldMkLst>
      </pc:sldChg>
      <pc:sldChg chg="del">
        <pc:chgData name="Melanie Vincent" userId="b216b7d0-f514-4905-8a6a-cb5fa3046e32" providerId="ADAL" clId="{2FB7F8E2-F803-4CA5-8B0C-2D926ECC6001}" dt="2024-11-05T15:06:37.247" v="202" actId="2696"/>
        <pc:sldMkLst>
          <pc:docMk/>
          <pc:sldMk cId="2546418338" sldId="2145707316"/>
        </pc:sldMkLst>
      </pc:sldChg>
    </pc:docChg>
  </pc:docChgLst>
  <pc:docChgLst>
    <pc:chgData name="Leanne Mann" userId="cc7a5cbc-86f2-4f42-8086-1c2b1361b6e5" providerId="ADAL" clId="{486B23E5-F729-418D-944A-A577E86C34EB}"/>
    <pc:docChg chg="custSel modSld">
      <pc:chgData name="Leanne Mann" userId="cc7a5cbc-86f2-4f42-8086-1c2b1361b6e5" providerId="ADAL" clId="{486B23E5-F729-418D-944A-A577E86C34EB}" dt="2024-10-17T13:13:28.096" v="434" actId="20577"/>
      <pc:docMkLst>
        <pc:docMk/>
      </pc:docMkLst>
      <pc:sldChg chg="modSp mod">
        <pc:chgData name="Leanne Mann" userId="cc7a5cbc-86f2-4f42-8086-1c2b1361b6e5" providerId="ADAL" clId="{486B23E5-F729-418D-944A-A577E86C34EB}" dt="2024-09-26T08:39:49.999" v="433" actId="33524"/>
        <pc:sldMkLst>
          <pc:docMk/>
          <pc:sldMk cId="756077060" sldId="3475"/>
        </pc:sldMkLst>
      </pc:sldChg>
      <pc:sldChg chg="modSp mod">
        <pc:chgData name="Leanne Mann" userId="cc7a5cbc-86f2-4f42-8086-1c2b1361b6e5" providerId="ADAL" clId="{486B23E5-F729-418D-944A-A577E86C34EB}" dt="2024-10-17T13:13:28.096" v="434" actId="20577"/>
        <pc:sldMkLst>
          <pc:docMk/>
          <pc:sldMk cId="1538296667" sldId="2145707309"/>
        </pc:sldMkLst>
      </pc:sldChg>
      <pc:sldChg chg="modSp mod">
        <pc:chgData name="Leanne Mann" userId="cc7a5cbc-86f2-4f42-8086-1c2b1361b6e5" providerId="ADAL" clId="{486B23E5-F729-418D-944A-A577E86C34EB}" dt="2024-09-25T11:18:47.599" v="381"/>
        <pc:sldMkLst>
          <pc:docMk/>
          <pc:sldMk cId="1693251607" sldId="2145707315"/>
        </pc:sldMkLst>
      </pc:sldChg>
    </pc:docChg>
  </pc:docChgLst>
  <pc:docChgLst>
    <pc:chgData name="MCCARTHY, Hayley (NHS ENGLAND – X24)" userId="S::hayley.mccarthy_nhs.net#ext#@nhsengland.onmicrosoft.com::439c6e4c-0d5a-4b42-856e-8d1fa1cc50b5" providerId="AD" clId="Web-{47B173C2-D919-B3AB-CFD5-4897178C10E9}"/>
    <pc:docChg chg="modSld">
      <pc:chgData name="MCCARTHY, Hayley (NHS ENGLAND – X24)" userId="S::hayley.mccarthy_nhs.net#ext#@nhsengland.onmicrosoft.com::439c6e4c-0d5a-4b42-856e-8d1fa1cc50b5" providerId="AD" clId="Web-{47B173C2-D919-B3AB-CFD5-4897178C10E9}" dt="2024-09-25T10:35:52.676" v="202" actId="20577"/>
      <pc:docMkLst>
        <pc:docMk/>
      </pc:docMkLst>
      <pc:sldChg chg="modSp">
        <pc:chgData name="MCCARTHY, Hayley (NHS ENGLAND – X24)" userId="S::hayley.mccarthy_nhs.net#ext#@nhsengland.onmicrosoft.com::439c6e4c-0d5a-4b42-856e-8d1fa1cc50b5" providerId="AD" clId="Web-{47B173C2-D919-B3AB-CFD5-4897178C10E9}" dt="2024-09-25T10:26:38.162" v="1" actId="1076"/>
        <pc:sldMkLst>
          <pc:docMk/>
          <pc:sldMk cId="3830231407" sldId="1923"/>
        </pc:sldMkLst>
      </pc:sldChg>
      <pc:sldChg chg="modSp">
        <pc:chgData name="MCCARTHY, Hayley (NHS ENGLAND – X24)" userId="S::hayley.mccarthy_nhs.net#ext#@nhsengland.onmicrosoft.com::439c6e4c-0d5a-4b42-856e-8d1fa1cc50b5" providerId="AD" clId="Web-{47B173C2-D919-B3AB-CFD5-4897178C10E9}" dt="2024-09-25T10:27:50.351" v="11" actId="20577"/>
        <pc:sldMkLst>
          <pc:docMk/>
          <pc:sldMk cId="3418343003" sldId="1946"/>
        </pc:sldMkLst>
      </pc:sldChg>
      <pc:sldChg chg="modSp">
        <pc:chgData name="MCCARTHY, Hayley (NHS ENGLAND – X24)" userId="S::hayley.mccarthy_nhs.net#ext#@nhsengland.onmicrosoft.com::439c6e4c-0d5a-4b42-856e-8d1fa1cc50b5" providerId="AD" clId="Web-{47B173C2-D919-B3AB-CFD5-4897178C10E9}" dt="2024-09-25T10:30:58.137" v="89" actId="20577"/>
        <pc:sldMkLst>
          <pc:docMk/>
          <pc:sldMk cId="756077060" sldId="3475"/>
        </pc:sldMkLst>
      </pc:sldChg>
      <pc:sldChg chg="modSp">
        <pc:chgData name="MCCARTHY, Hayley (NHS ENGLAND – X24)" userId="S::hayley.mccarthy_nhs.net#ext#@nhsengland.onmicrosoft.com::439c6e4c-0d5a-4b42-856e-8d1fa1cc50b5" providerId="AD" clId="Web-{47B173C2-D919-B3AB-CFD5-4897178C10E9}" dt="2024-09-25T10:31:31.966" v="95" actId="20577"/>
        <pc:sldMkLst>
          <pc:docMk/>
          <pc:sldMk cId="1689719457" sldId="2145707288"/>
        </pc:sldMkLst>
      </pc:sldChg>
      <pc:sldChg chg="modSp">
        <pc:chgData name="MCCARTHY, Hayley (NHS ENGLAND – X24)" userId="S::hayley.mccarthy_nhs.net#ext#@nhsengland.onmicrosoft.com::439c6e4c-0d5a-4b42-856e-8d1fa1cc50b5" providerId="AD" clId="Web-{47B173C2-D919-B3AB-CFD5-4897178C10E9}" dt="2024-09-25T10:28:13.930" v="23" actId="20577"/>
        <pc:sldMkLst>
          <pc:docMk/>
          <pc:sldMk cId="2458111883" sldId="2145707297"/>
        </pc:sldMkLst>
      </pc:sldChg>
      <pc:sldChg chg="modSp">
        <pc:chgData name="MCCARTHY, Hayley (NHS ENGLAND – X24)" userId="S::hayley.mccarthy_nhs.net#ext#@nhsengland.onmicrosoft.com::439c6e4c-0d5a-4b42-856e-8d1fa1cc50b5" providerId="AD" clId="Web-{47B173C2-D919-B3AB-CFD5-4897178C10E9}" dt="2024-09-25T10:34:11.861" v="171" actId="20577"/>
        <pc:sldMkLst>
          <pc:docMk/>
          <pc:sldMk cId="4180589609" sldId="2145707304"/>
        </pc:sldMkLst>
      </pc:sldChg>
      <pc:sldChg chg="modSp">
        <pc:chgData name="MCCARTHY, Hayley (NHS ENGLAND – X24)" userId="S::hayley.mccarthy_nhs.net#ext#@nhsengland.onmicrosoft.com::439c6e4c-0d5a-4b42-856e-8d1fa1cc50b5" providerId="AD" clId="Web-{47B173C2-D919-B3AB-CFD5-4897178C10E9}" dt="2024-09-25T10:35:52.676" v="202" actId="20577"/>
        <pc:sldMkLst>
          <pc:docMk/>
          <pc:sldMk cId="696728308" sldId="2145707311"/>
        </pc:sldMkLst>
      </pc:sldChg>
      <pc:sldChg chg="modSp">
        <pc:chgData name="MCCARTHY, Hayley (NHS ENGLAND – X24)" userId="S::hayley.mccarthy_nhs.net#ext#@nhsengland.onmicrosoft.com::439c6e4c-0d5a-4b42-856e-8d1fa1cc50b5" providerId="AD" clId="Web-{47B173C2-D919-B3AB-CFD5-4897178C10E9}" dt="2024-09-25T10:31:54.686" v="99" actId="14100"/>
        <pc:sldMkLst>
          <pc:docMk/>
          <pc:sldMk cId="1693251607" sldId="2145707315"/>
        </pc:sldMkLst>
      </pc:sldChg>
    </pc:docChg>
  </pc:docChgLst>
  <pc:docChgLst>
    <pc:chgData name="MCCARTHY, Hayley (NHS ENGLAND – X24)" userId="S::hayley.mccarthy_nhs.net#ext#@nhsengland.onmicrosoft.com::439c6e4c-0d5a-4b42-856e-8d1fa1cc50b5" providerId="AD" clId="Web-{B5811AB1-A878-4214-1DAB-7BF320E61588}"/>
    <pc:docChg chg="modSld">
      <pc:chgData name="MCCARTHY, Hayley (NHS ENGLAND – X24)" userId="S::hayley.mccarthy_nhs.net#ext#@nhsengland.onmicrosoft.com::439c6e4c-0d5a-4b42-856e-8d1fa1cc50b5" providerId="AD" clId="Web-{B5811AB1-A878-4214-1DAB-7BF320E61588}" dt="2024-09-25T10:51:34.875" v="79" actId="20577"/>
      <pc:docMkLst>
        <pc:docMk/>
      </pc:docMkLst>
      <pc:sldChg chg="modSp">
        <pc:chgData name="MCCARTHY, Hayley (NHS ENGLAND – X24)" userId="S::hayley.mccarthy_nhs.net#ext#@nhsengland.onmicrosoft.com::439c6e4c-0d5a-4b42-856e-8d1fa1cc50b5" providerId="AD" clId="Web-{B5811AB1-A878-4214-1DAB-7BF320E61588}" dt="2024-09-25T10:51:34.875" v="79" actId="20577"/>
        <pc:sldMkLst>
          <pc:docMk/>
          <pc:sldMk cId="1538296667" sldId="2145707309"/>
        </pc:sldMkLst>
      </pc:sldChg>
    </pc:docChg>
  </pc:docChgLst>
  <pc:docChgLst>
    <pc:chgData name="MANN, Leanne (NHS ENGLAND - X24)" userId="42be1cfb-1107-4457-bab8-fadae36e0fe5" providerId="ADAL" clId="{9BD0F4FF-9E08-44BF-82DB-DA6862787524}"/>
    <pc:docChg chg="undo custSel addSld delSld modSld sldOrd">
      <pc:chgData name="MANN, Leanne (NHS ENGLAND - X24)" userId="42be1cfb-1107-4457-bab8-fadae36e0fe5" providerId="ADAL" clId="{9BD0F4FF-9E08-44BF-82DB-DA6862787524}" dt="2025-01-15T14:56:35.378" v="4020" actId="20577"/>
      <pc:docMkLst>
        <pc:docMk/>
      </pc:docMkLst>
      <pc:sldChg chg="modSp mod">
        <pc:chgData name="MANN, Leanne (NHS ENGLAND - X24)" userId="42be1cfb-1107-4457-bab8-fadae36e0fe5" providerId="ADAL" clId="{9BD0F4FF-9E08-44BF-82DB-DA6862787524}" dt="2025-01-15T09:55:16.001" v="2439" actId="20577"/>
        <pc:sldMkLst>
          <pc:docMk/>
          <pc:sldMk cId="3418343003" sldId="1946"/>
        </pc:sldMkLst>
      </pc:sldChg>
      <pc:sldChg chg="modSp mod">
        <pc:chgData name="MANN, Leanne (NHS ENGLAND - X24)" userId="42be1cfb-1107-4457-bab8-fadae36e0fe5" providerId="ADAL" clId="{9BD0F4FF-9E08-44BF-82DB-DA6862787524}" dt="2025-01-14T15:48:23.838" v="1" actId="20577"/>
        <pc:sldMkLst>
          <pc:docMk/>
          <pc:sldMk cId="756077060" sldId="3475"/>
        </pc:sldMkLst>
      </pc:sldChg>
      <pc:sldChg chg="modSp mod">
        <pc:chgData name="MANN, Leanne (NHS ENGLAND - X24)" userId="42be1cfb-1107-4457-bab8-fadae36e0fe5" providerId="ADAL" clId="{9BD0F4FF-9E08-44BF-82DB-DA6862787524}" dt="2025-01-15T14:56:35.378" v="4020" actId="20577"/>
        <pc:sldMkLst>
          <pc:docMk/>
          <pc:sldMk cId="1689719457" sldId="2145707288"/>
        </pc:sldMkLst>
      </pc:sldChg>
      <pc:sldChg chg="addSp delSp modSp mod">
        <pc:chgData name="MANN, Leanne (NHS ENGLAND - X24)" userId="42be1cfb-1107-4457-bab8-fadae36e0fe5" providerId="ADAL" clId="{9BD0F4FF-9E08-44BF-82DB-DA6862787524}" dt="2025-01-15T11:22:25.073" v="3662" actId="14100"/>
        <pc:sldMkLst>
          <pc:docMk/>
          <pc:sldMk cId="1538296667" sldId="2145707309"/>
        </pc:sldMkLst>
      </pc:sldChg>
      <pc:sldChg chg="modSp del mod ord">
        <pc:chgData name="MANN, Leanne (NHS ENGLAND - X24)" userId="42be1cfb-1107-4457-bab8-fadae36e0fe5" providerId="ADAL" clId="{9BD0F4FF-9E08-44BF-82DB-DA6862787524}" dt="2025-01-15T07:21:42.893" v="508" actId="2696"/>
        <pc:sldMkLst>
          <pc:docMk/>
          <pc:sldMk cId="2125509039" sldId="2145707316"/>
        </pc:sldMkLst>
      </pc:sldChg>
      <pc:sldChg chg="addSp modSp mod ord">
        <pc:chgData name="MANN, Leanne (NHS ENGLAND - X24)" userId="42be1cfb-1107-4457-bab8-fadae36e0fe5" providerId="ADAL" clId="{9BD0F4FF-9E08-44BF-82DB-DA6862787524}" dt="2025-01-15T11:21:59.063" v="3657" actId="20577"/>
        <pc:sldMkLst>
          <pc:docMk/>
          <pc:sldMk cId="4045413784" sldId="2145707316"/>
        </pc:sldMkLst>
      </pc:sldChg>
      <pc:sldChg chg="modSp mod">
        <pc:chgData name="MANN, Leanne (NHS ENGLAND - X24)" userId="42be1cfb-1107-4457-bab8-fadae36e0fe5" providerId="ADAL" clId="{9BD0F4FF-9E08-44BF-82DB-DA6862787524}" dt="2025-01-14T17:01:06.915" v="500" actId="1076"/>
        <pc:sldMkLst>
          <pc:docMk/>
          <pc:sldMk cId="293417923" sldId="2145707321"/>
        </pc:sldMkLst>
      </pc:sldChg>
      <pc:sldChg chg="addSp modSp del mod">
        <pc:chgData name="MANN, Leanne (NHS ENGLAND - X24)" userId="42be1cfb-1107-4457-bab8-fadae36e0fe5" providerId="ADAL" clId="{9BD0F4FF-9E08-44BF-82DB-DA6862787524}" dt="2025-01-15T10:32:43.686" v="2797" actId="2696"/>
        <pc:sldMkLst>
          <pc:docMk/>
          <pc:sldMk cId="652914292" sldId="2145707323"/>
        </pc:sldMkLst>
      </pc:sldChg>
      <pc:sldChg chg="addSp delSp modSp mod">
        <pc:chgData name="MANN, Leanne (NHS ENGLAND - X24)" userId="42be1cfb-1107-4457-bab8-fadae36e0fe5" providerId="ADAL" clId="{9BD0F4FF-9E08-44BF-82DB-DA6862787524}" dt="2025-01-15T10:34:01.516" v="2869" actId="20577"/>
        <pc:sldMkLst>
          <pc:docMk/>
          <pc:sldMk cId="816551253" sldId="2145707326"/>
        </pc:sldMkLst>
      </pc:sldChg>
      <pc:sldChg chg="addSp modSp del mod modTransition setBg modClrScheme chgLayout">
        <pc:chgData name="MANN, Leanne (NHS ENGLAND - X24)" userId="42be1cfb-1107-4457-bab8-fadae36e0fe5" providerId="ADAL" clId="{9BD0F4FF-9E08-44BF-82DB-DA6862787524}" dt="2025-01-15T10:34:25.601" v="2871" actId="2696"/>
        <pc:sldMkLst>
          <pc:docMk/>
          <pc:sldMk cId="2473357483" sldId="2145707327"/>
        </pc:sldMkLst>
      </pc:sldChg>
      <pc:sldChg chg="addSp modSp mod modTransition setBg modClrScheme chgLayout">
        <pc:chgData name="MANN, Leanne (NHS ENGLAND - X24)" userId="42be1cfb-1107-4457-bab8-fadae36e0fe5" providerId="ADAL" clId="{9BD0F4FF-9E08-44BF-82DB-DA6862787524}" dt="2025-01-15T11:32:33.864" v="3695" actId="14100"/>
        <pc:sldMkLst>
          <pc:docMk/>
          <pc:sldMk cId="657197454" sldId="2145707340"/>
        </pc:sldMkLst>
      </pc:sldChg>
      <pc:sldChg chg="modSp mod">
        <pc:chgData name="MANN, Leanne (NHS ENGLAND - X24)" userId="42be1cfb-1107-4457-bab8-fadae36e0fe5" providerId="ADAL" clId="{9BD0F4FF-9E08-44BF-82DB-DA6862787524}" dt="2025-01-15T11:39:45.177" v="3827" actId="33524"/>
        <pc:sldMkLst>
          <pc:docMk/>
          <pc:sldMk cId="3798826290" sldId="2145707341"/>
        </pc:sldMkLst>
      </pc:sldChg>
      <pc:sldChg chg="modSp mod">
        <pc:chgData name="MANN, Leanne (NHS ENGLAND - X24)" userId="42be1cfb-1107-4457-bab8-fadae36e0fe5" providerId="ADAL" clId="{9BD0F4FF-9E08-44BF-82DB-DA6862787524}" dt="2025-01-15T09:37:22.775" v="2071" actId="15"/>
        <pc:sldMkLst>
          <pc:docMk/>
          <pc:sldMk cId="345424203" sldId="2145707342"/>
        </pc:sldMkLst>
      </pc:sldChg>
      <pc:sldChg chg="modSp mod">
        <pc:chgData name="MANN, Leanne (NHS ENGLAND - X24)" userId="42be1cfb-1107-4457-bab8-fadae36e0fe5" providerId="ADAL" clId="{9BD0F4FF-9E08-44BF-82DB-DA6862787524}" dt="2025-01-15T11:05:30.437" v="3212" actId="207"/>
        <pc:sldMkLst>
          <pc:docMk/>
          <pc:sldMk cId="2793643882" sldId="2145707343"/>
        </pc:sldMkLst>
      </pc:sldChg>
      <pc:sldChg chg="modSp mod">
        <pc:chgData name="MANN, Leanne (NHS ENGLAND - X24)" userId="42be1cfb-1107-4457-bab8-fadae36e0fe5" providerId="ADAL" clId="{9BD0F4FF-9E08-44BF-82DB-DA6862787524}" dt="2025-01-15T11:42:31.593" v="3829" actId="20577"/>
        <pc:sldMkLst>
          <pc:docMk/>
          <pc:sldMk cId="4156440699" sldId="2145707344"/>
        </pc:sldMkLst>
      </pc:sldChg>
      <pc:sldChg chg="addSp modSp mod">
        <pc:chgData name="MANN, Leanne (NHS ENGLAND - X24)" userId="42be1cfb-1107-4457-bab8-fadae36e0fe5" providerId="ADAL" clId="{9BD0F4FF-9E08-44BF-82DB-DA6862787524}" dt="2025-01-15T11:40:10.220" v="3828" actId="113"/>
        <pc:sldMkLst>
          <pc:docMk/>
          <pc:sldMk cId="1940172918" sldId="2145707345"/>
        </pc:sldMkLst>
      </pc:sldChg>
      <pc:sldChg chg="modSp mod">
        <pc:chgData name="MANN, Leanne (NHS ENGLAND - X24)" userId="42be1cfb-1107-4457-bab8-fadae36e0fe5" providerId="ADAL" clId="{9BD0F4FF-9E08-44BF-82DB-DA6862787524}" dt="2025-01-15T10:32:13.004" v="2796" actId="20577"/>
        <pc:sldMkLst>
          <pc:docMk/>
          <pc:sldMk cId="738674772" sldId="2145707346"/>
        </pc:sldMkLst>
      </pc:sldChg>
      <pc:sldChg chg="delSp modSp mod">
        <pc:chgData name="MANN, Leanne (NHS ENGLAND - X24)" userId="42be1cfb-1107-4457-bab8-fadae36e0fe5" providerId="ADAL" clId="{9BD0F4FF-9E08-44BF-82DB-DA6862787524}" dt="2025-01-15T10:07:29.468" v="2713" actId="27636"/>
        <pc:sldMkLst>
          <pc:docMk/>
          <pc:sldMk cId="177780295" sldId="2145707349"/>
        </pc:sldMkLst>
      </pc:sldChg>
      <pc:sldChg chg="addSp delSp modSp new mod modTransition setBg modClrScheme chgLayout">
        <pc:chgData name="MANN, Leanne (NHS ENGLAND - X24)" userId="42be1cfb-1107-4457-bab8-fadae36e0fe5" providerId="ADAL" clId="{9BD0F4FF-9E08-44BF-82DB-DA6862787524}" dt="2025-01-15T11:32:53.896" v="3696" actId="255"/>
        <pc:sldMkLst>
          <pc:docMk/>
          <pc:sldMk cId="2542710996" sldId="2145707350"/>
        </pc:sldMkLst>
      </pc:sldChg>
      <pc:sldChg chg="delSp modSp new mod ord">
        <pc:chgData name="MANN, Leanne (NHS ENGLAND - X24)" userId="42be1cfb-1107-4457-bab8-fadae36e0fe5" providerId="ADAL" clId="{9BD0F4FF-9E08-44BF-82DB-DA6862787524}" dt="2025-01-15T12:42:21.560" v="3849" actId="20577"/>
        <pc:sldMkLst>
          <pc:docMk/>
          <pc:sldMk cId="1387602604" sldId="2145707351"/>
        </pc:sldMkLst>
      </pc:sldChg>
      <pc:sldChg chg="addSp delSp modSp new mod modTransition modClrScheme chgLayout">
        <pc:chgData name="MANN, Leanne (NHS ENGLAND - X24)" userId="42be1cfb-1107-4457-bab8-fadae36e0fe5" providerId="ADAL" clId="{9BD0F4FF-9E08-44BF-82DB-DA6862787524}" dt="2025-01-15T11:10:30.224" v="3218" actId="26606"/>
        <pc:sldMkLst>
          <pc:docMk/>
          <pc:sldMk cId="288124567" sldId="2145707352"/>
        </pc:sldMkLst>
      </pc:sldChg>
      <pc:sldChg chg="addSp modSp new mod">
        <pc:chgData name="MANN, Leanne (NHS ENGLAND - X24)" userId="42be1cfb-1107-4457-bab8-fadae36e0fe5" providerId="ADAL" clId="{9BD0F4FF-9E08-44BF-82DB-DA6862787524}" dt="2025-01-15T11:21:46.584" v="3651" actId="20577"/>
        <pc:sldMkLst>
          <pc:docMk/>
          <pc:sldMk cId="2998552297" sldId="2145707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E9701-8789-4F51-AD34-25DC7A274EF4}" type="datetimeFigureOut">
              <a:rPr lang="en-GB" smtClean="0"/>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8711A-70F9-4630-A4B6-8D2547D3FBFD}" type="slidenum">
              <a:rPr lang="en-GB" smtClean="0"/>
              <a:t>‹#›</a:t>
            </a:fld>
            <a:endParaRPr lang="en-GB"/>
          </a:p>
        </p:txBody>
      </p:sp>
    </p:spTree>
    <p:extLst>
      <p:ext uri="{BB962C8B-B14F-4D97-AF65-F5344CB8AC3E}">
        <p14:creationId xmlns:p14="http://schemas.microsoft.com/office/powerpoint/2010/main" val="200391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124847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741D-F249-8E4A-D0E9-0A44A38D76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3580C7B-622F-088D-2BB7-B1A8740BF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5503299-2186-53B3-281F-685D3A915746}"/>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5" name="Footer Placeholder 4">
            <a:extLst>
              <a:ext uri="{FF2B5EF4-FFF2-40B4-BE49-F238E27FC236}">
                <a16:creationId xmlns:a16="http://schemas.microsoft.com/office/drawing/2014/main" id="{C326147C-2726-E690-D7A3-85FACC0DF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6D17E0-6E41-D351-965E-BB6147367251}"/>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73186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5C6B-9EC0-1E1E-3C77-31B9AAF80EC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F77029E-D0DD-581F-7166-3E3A796FDD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FD831F-2F44-583D-684D-E47F0799A267}"/>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5" name="Footer Placeholder 4">
            <a:extLst>
              <a:ext uri="{FF2B5EF4-FFF2-40B4-BE49-F238E27FC236}">
                <a16:creationId xmlns:a16="http://schemas.microsoft.com/office/drawing/2014/main" id="{A143F679-48F6-2B70-9F4C-37F329BC8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F69B35-BD31-C40D-EE4B-75B510A05E98}"/>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369916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5EE64F-9C43-FA41-C07C-C117A100B30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8578EA3-8958-0407-686D-222307C277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877123-927E-61D8-40DE-446E1C25DA29}"/>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5" name="Footer Placeholder 4">
            <a:extLst>
              <a:ext uri="{FF2B5EF4-FFF2-40B4-BE49-F238E27FC236}">
                <a16:creationId xmlns:a16="http://schemas.microsoft.com/office/drawing/2014/main" id="{66D9003E-EFA3-1BD1-D411-EF49D7B8C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F8065E-0DB9-0F6C-9879-EE056EDE0B93}"/>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58118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46087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525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71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B0DB-BCB9-FB68-E6A8-C45AB52BB4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2FB94E5-F955-FF9F-1EC2-59E91E70B1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849101-08CC-8F50-592D-5D01375D4760}"/>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5" name="Footer Placeholder 4">
            <a:extLst>
              <a:ext uri="{FF2B5EF4-FFF2-40B4-BE49-F238E27FC236}">
                <a16:creationId xmlns:a16="http://schemas.microsoft.com/office/drawing/2014/main" id="{6EAD63A8-4B18-5748-2F3D-7817F2B92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3F47A-2C47-FA9E-A45E-C564A3BF9AAB}"/>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10118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92A7-D8DC-988E-9528-417D040E67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6C2CB23-1C15-8694-8611-AC598DD37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C93AC4-620A-CE4C-6D25-525A00F60A8F}"/>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5" name="Footer Placeholder 4">
            <a:extLst>
              <a:ext uri="{FF2B5EF4-FFF2-40B4-BE49-F238E27FC236}">
                <a16:creationId xmlns:a16="http://schemas.microsoft.com/office/drawing/2014/main" id="{C15F30DC-EF09-595C-428E-7DDCD612DA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49A557-5BB0-DF8C-D32D-C0A0B5BF9534}"/>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98404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4416-DFCE-5F3C-4E46-560511F6FA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14DD634-4CFA-2142-3AE7-62D3AD897D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86AF529-1524-88EF-C2FC-A22CD8A49D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2E8D714-0CE7-3A32-0386-CFE3D0EA3A17}"/>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6" name="Footer Placeholder 5">
            <a:extLst>
              <a:ext uri="{FF2B5EF4-FFF2-40B4-BE49-F238E27FC236}">
                <a16:creationId xmlns:a16="http://schemas.microsoft.com/office/drawing/2014/main" id="{2465E808-ED09-DFB4-48A5-A60059F4F1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6E658-4946-A588-069B-F244606FE75A}"/>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21795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928D-E6AA-F413-B685-73F72B70E81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E38DE03-88B2-E31B-4673-BF191C535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210761-D079-91DC-AA0D-EBF95E19D3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8BAE8C0-5825-A010-1E0B-690DA605C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01C406-EF1A-1826-0C79-B023936F4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35869E1-241E-FF74-1A21-5DB454FBF865}"/>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8" name="Footer Placeholder 7">
            <a:extLst>
              <a:ext uri="{FF2B5EF4-FFF2-40B4-BE49-F238E27FC236}">
                <a16:creationId xmlns:a16="http://schemas.microsoft.com/office/drawing/2014/main" id="{253D16B5-90E0-9846-8FAC-DC2740DF97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7D5713-D730-F0FA-E4E6-E66C1CF594DB}"/>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9511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4EB3-C578-60DC-7EEA-5CC7C782D82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90FEF7A-ED60-E8AD-D96B-3E67AADEB505}"/>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4" name="Footer Placeholder 3">
            <a:extLst>
              <a:ext uri="{FF2B5EF4-FFF2-40B4-BE49-F238E27FC236}">
                <a16:creationId xmlns:a16="http://schemas.microsoft.com/office/drawing/2014/main" id="{2E9F84AC-3D9E-5B5A-63E2-C8F1601349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3F19CA-FCA6-9A96-B044-9EE876FF0B7D}"/>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8137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12138-F37B-9078-4656-6943BB0C7FD6}"/>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3" name="Footer Placeholder 2">
            <a:extLst>
              <a:ext uri="{FF2B5EF4-FFF2-40B4-BE49-F238E27FC236}">
                <a16:creationId xmlns:a16="http://schemas.microsoft.com/office/drawing/2014/main" id="{9ECD6D80-8EF0-8565-4318-994D6DD073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A205D9-FA5A-F014-AF12-11D1313BB83E}"/>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53946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B643-D6EB-499A-9246-C1BA5B86B0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63A9E5A-97C7-B981-AD47-3FD13004C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448833C-9B82-5A5D-13D6-53523EAC0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F3CE15-73E0-A5CC-FA97-565438AE5977}"/>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6" name="Footer Placeholder 5">
            <a:extLst>
              <a:ext uri="{FF2B5EF4-FFF2-40B4-BE49-F238E27FC236}">
                <a16:creationId xmlns:a16="http://schemas.microsoft.com/office/drawing/2014/main" id="{736B788D-1CEE-B4C4-E577-B30FC1DCD6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0A9BDE-A858-68E4-6535-5FE063C3DA1C}"/>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242553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FD02-A185-96E3-4F95-5C337B5A6D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0E4D1EB-4707-972B-7859-2183676E5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082E20-7F5D-5196-24A7-8D242F7AD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4F880F-B3C2-CD7F-EF74-F91B8C2FE96B}"/>
              </a:ext>
            </a:extLst>
          </p:cNvPr>
          <p:cNvSpPr>
            <a:spLocks noGrp="1"/>
          </p:cNvSpPr>
          <p:nvPr>
            <p:ph type="dt" sz="half" idx="10"/>
          </p:nvPr>
        </p:nvSpPr>
        <p:spPr/>
        <p:txBody>
          <a:bodyPr/>
          <a:lstStyle/>
          <a:p>
            <a:fld id="{29C8C56D-BB64-4E44-80BE-43A492C6BA60}" type="datetimeFigureOut">
              <a:rPr lang="en-GB" smtClean="0"/>
              <a:t>14/05/2025</a:t>
            </a:fld>
            <a:endParaRPr lang="en-GB"/>
          </a:p>
        </p:txBody>
      </p:sp>
      <p:sp>
        <p:nvSpPr>
          <p:cNvPr id="6" name="Footer Placeholder 5">
            <a:extLst>
              <a:ext uri="{FF2B5EF4-FFF2-40B4-BE49-F238E27FC236}">
                <a16:creationId xmlns:a16="http://schemas.microsoft.com/office/drawing/2014/main" id="{5061459C-596A-F76D-45AD-A0FBA3F00A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BE7476-E685-0F98-268C-D407BC6BCA99}"/>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97362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63AA8-E3D3-3FEF-9840-97C25374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5BD2431-AD41-3344-8C7B-83937E982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8FD851-E624-F6B7-7D93-59F646DC2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C56D-BB64-4E44-80BE-43A492C6BA60}" type="datetimeFigureOut">
              <a:rPr lang="en-GB" smtClean="0"/>
              <a:t>14/05/2025</a:t>
            </a:fld>
            <a:endParaRPr lang="en-GB"/>
          </a:p>
        </p:txBody>
      </p:sp>
      <p:sp>
        <p:nvSpPr>
          <p:cNvPr id="5" name="Footer Placeholder 4">
            <a:extLst>
              <a:ext uri="{FF2B5EF4-FFF2-40B4-BE49-F238E27FC236}">
                <a16:creationId xmlns:a16="http://schemas.microsoft.com/office/drawing/2014/main" id="{7DCF8B44-B4CD-BD80-A093-472BB19B9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9D7DCA-74DF-0C39-9705-BBF2F64CC9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0FBEA-8C97-4A40-9CF3-A3AC3B23EE70}" type="slidenum">
              <a:rPr lang="en-GB" smtClean="0"/>
              <a:t>‹#›</a:t>
            </a:fld>
            <a:endParaRPr lang="en-GB"/>
          </a:p>
        </p:txBody>
      </p:sp>
    </p:spTree>
    <p:extLst>
      <p:ext uri="{BB962C8B-B14F-4D97-AF65-F5344CB8AC3E}">
        <p14:creationId xmlns:p14="http://schemas.microsoft.com/office/powerpoint/2010/main" val="135844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csas.nhs.uk/forms/"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digital.nhs.uk/services/screening-services/national-cervical-screening/new-cervical-screening-management-system/actions-for-system-users" TargetMode="External"/><Relationship Id="rId2" Type="http://schemas.openxmlformats.org/officeDocument/2006/relationships/hyperlink" Target="https://learninghub.nhs.uk/"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hyperlink" Target="mailto:england.screening1@nhs.net" TargetMode="External"/><Relationship Id="rId3" Type="http://schemas.openxmlformats.org/officeDocument/2006/relationships/hyperlink" Target="mailto:england.ea-phsi@nhs.net" TargetMode="External"/><Relationship Id="rId7" Type="http://schemas.openxmlformats.org/officeDocument/2006/relationships/hyperlink" Target="mailto:england.cancerscreening@nhs.ne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mailto:england.essexatimms@nhs.net" TargetMode="External"/><Relationship Id="rId5" Type="http://schemas.openxmlformats.org/officeDocument/2006/relationships/hyperlink" Target="mailto:england.essexatscreening@nhs.net" TargetMode="External"/><Relationship Id="rId4" Type="http://schemas.openxmlformats.org/officeDocument/2006/relationships/hyperlink" Target="mailto:england.eaimms@nhs.net" TargetMode="External"/><Relationship Id="rId9" Type="http://schemas.openxmlformats.org/officeDocument/2006/relationships/hyperlink" Target="mailto:england.immsqa@nhs.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east-of-england/information-for-professionals/east-of-england-screening-tea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hyperlink" Target="https://www.gov.uk/government/publications/the-complete-routine-immunisation-schedule" TargetMode="External"/><Relationship Id="rId4" Type="http://schemas.openxmlformats.org/officeDocument/2006/relationships/hyperlink" Target="https://www.gov.uk/government/collections/immunisation-against-infectious-disease-the-green-book#the-green-boo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ngland.nhs.uk/east-of-england/information-for-professionals/east-of-england-screening-tea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18936" y="-137634"/>
            <a:ext cx="8738007" cy="2435809"/>
          </a:xfrm>
        </p:spPr>
        <p:txBody>
          <a:bodyPr/>
          <a:lstStyle/>
          <a:p>
            <a:r>
              <a:rPr lang="en-GB" sz="6000" dirty="0"/>
              <a:t>Cervical screening quarterly update session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218936" y="3608878"/>
            <a:ext cx="7973051" cy="1966299"/>
          </a:xfrm>
        </p:spPr>
        <p:txBody>
          <a:bodyPr>
            <a:normAutofit/>
          </a:bodyPr>
          <a:lstStyle/>
          <a:p>
            <a:r>
              <a:rPr lang="en-GB" b="1" dirty="0"/>
              <a:t>Screening and Immunisation Teams - </a:t>
            </a:r>
          </a:p>
          <a:p>
            <a:r>
              <a:rPr lang="en-GB" b="1" dirty="0"/>
              <a:t>East of England </a:t>
            </a:r>
          </a:p>
          <a:p>
            <a:r>
              <a:rPr lang="en-US" sz="1400" b="1" dirty="0"/>
              <a:t>East Anglia (Norfolk and Waveney, Suffolk, Cambridgeshire and Peterborough), Essex, </a:t>
            </a:r>
          </a:p>
          <a:p>
            <a:r>
              <a:rPr lang="en-US" sz="1400" b="1" dirty="0"/>
              <a:t>Hertfordshire, Bedfordshire, Luton and Milton Keynes Screening &amp; Immunisation Team</a:t>
            </a:r>
          </a:p>
          <a:p>
            <a:endParaRPr lang="en-GB" sz="1400" b="1" dirty="0"/>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94648" y="6265326"/>
            <a:ext cx="6259513" cy="592674"/>
          </a:xfrm>
        </p:spPr>
        <p:txBody>
          <a:bodyPr>
            <a:normAutofit fontScale="77500" lnSpcReduction="20000"/>
          </a:bodyPr>
          <a:lstStyle/>
          <a:p>
            <a:pPr>
              <a:lnSpc>
                <a:spcPct val="120000"/>
              </a:lnSpc>
            </a:pPr>
            <a:r>
              <a:rPr lang="en-GB"/>
              <a:t>Presented by:</a:t>
            </a:r>
            <a:br>
              <a:rPr lang="en-GB"/>
            </a:br>
            <a:r>
              <a:rPr lang="en-GB" b="1"/>
              <a:t>Screening and Immunisation Team</a:t>
            </a:r>
            <a:endParaRPr lang="en-GB" b="1">
              <a:highlight>
                <a:srgbClr val="FFFF00"/>
              </a:highlight>
            </a:endParaRP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90932-8AEC-EAC2-9F3E-CDACF50712BF}"/>
              </a:ext>
            </a:extLst>
          </p:cNvPr>
          <p:cNvSpPr>
            <a:spLocks noGrp="1"/>
          </p:cNvSpPr>
          <p:nvPr>
            <p:ph idx="1"/>
          </p:nvPr>
        </p:nvSpPr>
        <p:spPr>
          <a:xfrm>
            <a:off x="355846" y="1223856"/>
            <a:ext cx="11088000" cy="5256015"/>
          </a:xfrm>
        </p:spPr>
        <p:txBody>
          <a:bodyPr>
            <a:normAutofit fontScale="92500" lnSpcReduction="10000"/>
          </a:bodyPr>
          <a:lstStyle/>
          <a:p>
            <a:r>
              <a:rPr lang="en-GB" b="1" dirty="0"/>
              <a:t>Registered with a GP as female</a:t>
            </a:r>
          </a:p>
          <a:p>
            <a:r>
              <a:rPr lang="en-GB" dirty="0"/>
              <a:t>If a patient is between the age of 25 to 64 and registered with a GP as female, they will be routinely invited for cervical screening.</a:t>
            </a:r>
          </a:p>
          <a:p>
            <a:endParaRPr lang="en-GB" dirty="0"/>
          </a:p>
          <a:p>
            <a:r>
              <a:rPr lang="en-GB" b="1" dirty="0"/>
              <a:t>Registered with a GP as male</a:t>
            </a:r>
          </a:p>
          <a:p>
            <a:r>
              <a:rPr lang="en-GB" dirty="0"/>
              <a:t>If a patient is between the age 25 to 64 and registered with a GP as male, they not be automatically invited for cervical screening. However, if the patient has not had a total hysterectomy and still has a cervix, they should still be invited for cervical screening. Patients can now be registered as male and ‘opt in’ to receive routine cervical screening invitations. These patients will then be included in the national call/recall database and will be routinely invited for screening. </a:t>
            </a:r>
          </a:p>
          <a:p>
            <a:endParaRPr lang="en-GB" dirty="0"/>
          </a:p>
          <a:p>
            <a:pPr>
              <a:lnSpc>
                <a:spcPct val="110000"/>
              </a:lnSpc>
            </a:pPr>
            <a:r>
              <a:rPr lang="en-GB" b="1" dirty="0"/>
              <a:t>Taking a sample </a:t>
            </a:r>
          </a:p>
          <a:p>
            <a:r>
              <a:rPr lang="en-GB" dirty="0"/>
              <a:t>If you take a sample for a transgender patient, please state this clearly on the request form. Sample takers can now generate a request for cervical screening for trans gender patients using ICE/ ICE-NI.</a:t>
            </a:r>
          </a:p>
          <a:p>
            <a:r>
              <a:rPr lang="en-GB" dirty="0"/>
              <a:t> </a:t>
            </a:r>
          </a:p>
          <a:p>
            <a:endParaRPr lang="en-GB" dirty="0"/>
          </a:p>
          <a:p>
            <a:endParaRPr lang="en-GB" dirty="0"/>
          </a:p>
          <a:p>
            <a:endParaRPr lang="en-GB" dirty="0"/>
          </a:p>
        </p:txBody>
      </p:sp>
      <p:sp>
        <p:nvSpPr>
          <p:cNvPr id="4" name="Title 3">
            <a:extLst>
              <a:ext uri="{FF2B5EF4-FFF2-40B4-BE49-F238E27FC236}">
                <a16:creationId xmlns:a16="http://schemas.microsoft.com/office/drawing/2014/main" id="{ED282F17-CC8C-40A3-52B3-CCD784357D7A}"/>
              </a:ext>
            </a:extLst>
          </p:cNvPr>
          <p:cNvSpPr>
            <a:spLocks noGrp="1"/>
          </p:cNvSpPr>
          <p:nvPr>
            <p:ph type="title"/>
          </p:nvPr>
        </p:nvSpPr>
        <p:spPr/>
        <p:txBody>
          <a:bodyPr>
            <a:normAutofit fontScale="90000"/>
          </a:bodyPr>
          <a:lstStyle/>
          <a:p>
            <a:br>
              <a:rPr lang="en-GB" b="1" i="0" dirty="0">
                <a:solidFill>
                  <a:srgbClr val="0B0C0C"/>
                </a:solidFill>
                <a:effectLst/>
                <a:latin typeface="GDS Transport"/>
              </a:rPr>
            </a:br>
            <a:r>
              <a:rPr lang="en-GB" b="1" i="0" dirty="0">
                <a:solidFill>
                  <a:srgbClr val="0B0C0C"/>
                </a:solidFill>
                <a:effectLst/>
                <a:latin typeface="GDS Transport"/>
              </a:rPr>
              <a:t>Trans men and non-binary people assigned female at birth</a:t>
            </a:r>
            <a:br>
              <a:rPr lang="en-GB" b="1" i="0" dirty="0">
                <a:solidFill>
                  <a:srgbClr val="0B0C0C"/>
                </a:solidFill>
                <a:effectLst/>
                <a:latin typeface="GDS Transport"/>
              </a:rPr>
            </a:br>
            <a:br>
              <a:rPr lang="en-GB" b="1" i="0" dirty="0">
                <a:solidFill>
                  <a:srgbClr val="0B0C0C"/>
                </a:solidFill>
                <a:effectLst/>
                <a:latin typeface="GDS Transport"/>
              </a:rPr>
            </a:br>
            <a:endParaRPr lang="en-GB" dirty="0"/>
          </a:p>
        </p:txBody>
      </p:sp>
    </p:spTree>
    <p:extLst>
      <p:ext uri="{BB962C8B-B14F-4D97-AF65-F5344CB8AC3E}">
        <p14:creationId xmlns:p14="http://schemas.microsoft.com/office/powerpoint/2010/main" val="279364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7631AA-51F2-662F-62C4-F9C2665B45AA}"/>
              </a:ext>
            </a:extLst>
          </p:cNvPr>
          <p:cNvSpPr>
            <a:spLocks noGrp="1"/>
          </p:cNvSpPr>
          <p:nvPr>
            <p:ph idx="1"/>
          </p:nvPr>
        </p:nvSpPr>
        <p:spPr>
          <a:xfrm>
            <a:off x="384586" y="1297186"/>
            <a:ext cx="11088000" cy="4679544"/>
          </a:xfrm>
        </p:spPr>
        <p:txBody>
          <a:bodyPr>
            <a:normAutofit/>
          </a:bodyPr>
          <a:lstStyle/>
          <a:p>
            <a:r>
              <a:rPr lang="en-GB" dirty="0"/>
              <a:t>The Screening gender ‘</a:t>
            </a:r>
            <a:r>
              <a:rPr lang="en-GB" dirty="0" err="1"/>
              <a:t>Opt</a:t>
            </a:r>
            <a:r>
              <a:rPr lang="en-GB" dirty="0"/>
              <a:t> in’ form can be found on CSAS website- </a:t>
            </a:r>
            <a:r>
              <a:rPr lang="en-GB" dirty="0">
                <a:hlinkClick r:id="rId2"/>
              </a:rPr>
              <a:t>Forms – NHS Cervical Screening Administration Service</a:t>
            </a:r>
            <a:r>
              <a:rPr lang="en-GB" dirty="0"/>
              <a:t> please follow the guidance on the website. </a:t>
            </a:r>
          </a:p>
          <a:p>
            <a:endParaRPr lang="en-GB" dirty="0"/>
          </a:p>
          <a:p>
            <a:pPr algn="l">
              <a:buNone/>
            </a:pPr>
            <a:r>
              <a:rPr lang="en-GB" dirty="0"/>
              <a:t>	</a:t>
            </a:r>
            <a:r>
              <a:rPr lang="en-GB" sz="1800" dirty="0"/>
              <a:t>1. Complete the form electronically.</a:t>
            </a:r>
          </a:p>
          <a:p>
            <a:pPr algn="l">
              <a:buNone/>
            </a:pPr>
            <a:r>
              <a:rPr lang="en-GB" sz="1800" dirty="0"/>
              <a:t>	2. Print the form and add the wet signature.</a:t>
            </a:r>
          </a:p>
          <a:p>
            <a:pPr algn="l">
              <a:buNone/>
            </a:pPr>
            <a:r>
              <a:rPr lang="en-GB" sz="1800" dirty="0"/>
              <a:t>	3. Scan and upload this form via the CSAS online Gender Opt-In submission form which can be found on the 	GP practices and primary care page of the CSAS website.</a:t>
            </a:r>
          </a:p>
          <a:p>
            <a:pPr algn="l"/>
            <a:r>
              <a:rPr lang="en-GB" sz="1800" dirty="0"/>
              <a:t>	4. Keep the original copy in your files. If there is no next test due date supplied, the participant will receive an 	invite to the programme shortly</a:t>
            </a:r>
          </a:p>
          <a:p>
            <a:pPr algn="l"/>
            <a:endParaRPr lang="en-GB" sz="1800" dirty="0"/>
          </a:p>
          <a:p>
            <a:r>
              <a:rPr lang="en-GB" dirty="0"/>
              <a:t>The form also includes further information for the patient </a:t>
            </a:r>
            <a:r>
              <a:rPr lang="en-GB" i="1" dirty="0"/>
              <a:t>‘Opting into the NHS Cervical Screening Programme – information for trans men and non-binary people’ </a:t>
            </a:r>
            <a:r>
              <a:rPr lang="en-GB" dirty="0"/>
              <a:t>This includes what happens to the patients previous screening history if they have new NHS number. </a:t>
            </a:r>
          </a:p>
          <a:p>
            <a:endParaRPr lang="en-GB" dirty="0"/>
          </a:p>
          <a:p>
            <a:endParaRPr lang="en-GB" dirty="0"/>
          </a:p>
        </p:txBody>
      </p:sp>
      <p:sp>
        <p:nvSpPr>
          <p:cNvPr id="4" name="Title 3">
            <a:extLst>
              <a:ext uri="{FF2B5EF4-FFF2-40B4-BE49-F238E27FC236}">
                <a16:creationId xmlns:a16="http://schemas.microsoft.com/office/drawing/2014/main" id="{56A0A936-9F7F-96F1-E70B-4117B4BEC02D}"/>
              </a:ext>
            </a:extLst>
          </p:cNvPr>
          <p:cNvSpPr>
            <a:spLocks noGrp="1"/>
          </p:cNvSpPr>
          <p:nvPr>
            <p:ph type="title"/>
          </p:nvPr>
        </p:nvSpPr>
        <p:spPr/>
        <p:txBody>
          <a:bodyPr/>
          <a:lstStyle/>
          <a:p>
            <a:r>
              <a:rPr lang="en-GB" dirty="0"/>
              <a:t>New processes </a:t>
            </a:r>
          </a:p>
        </p:txBody>
      </p:sp>
    </p:spTree>
    <p:extLst>
      <p:ext uri="{BB962C8B-B14F-4D97-AF65-F5344CB8AC3E}">
        <p14:creationId xmlns:p14="http://schemas.microsoft.com/office/powerpoint/2010/main" val="211854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6ED1F-8AAE-CC4E-F513-48549075980C}"/>
              </a:ext>
            </a:extLst>
          </p:cNvPr>
          <p:cNvSpPr>
            <a:spLocks noGrp="1"/>
          </p:cNvSpPr>
          <p:nvPr>
            <p:ph idx="1"/>
          </p:nvPr>
        </p:nvSpPr>
        <p:spPr>
          <a:xfrm>
            <a:off x="432000" y="1297185"/>
            <a:ext cx="11088000" cy="4547023"/>
          </a:xfrm>
        </p:spPr>
        <p:txBody>
          <a:bodyPr>
            <a:normAutofit/>
          </a:bodyPr>
          <a:lstStyle/>
          <a:p>
            <a:r>
              <a:rPr lang="en-GB" dirty="0"/>
              <a:t>If your patient is a trans woman or non-binary person assigned male at birth, they will not need to be screened as they do not have a cervix. These patients can be ceased using the ‘No Cervix’ ceasing form on CSAS website or via your PNLs. </a:t>
            </a:r>
          </a:p>
          <a:p>
            <a:endParaRPr lang="en-GB" dirty="0"/>
          </a:p>
          <a:p>
            <a:r>
              <a:rPr lang="en-GB" b="1" dirty="0"/>
              <a:t>Registered with a GP as female</a:t>
            </a:r>
          </a:p>
          <a:p>
            <a:r>
              <a:rPr lang="en-GB" dirty="0"/>
              <a:t>If a patient is registered with a GP as female, they will be routinely invited for cervical screening unless CSAS has already been informed they are not eligible. </a:t>
            </a:r>
          </a:p>
          <a:p>
            <a:endParaRPr lang="en-GB" dirty="0"/>
          </a:p>
          <a:p>
            <a:r>
              <a:rPr lang="en-GB" b="1" dirty="0"/>
              <a:t>Registered with a GP as male</a:t>
            </a:r>
          </a:p>
          <a:p>
            <a:r>
              <a:rPr lang="en-GB" dirty="0"/>
              <a:t>If you are registered with a GP as male, you will not be invited for cervical screening.</a:t>
            </a:r>
          </a:p>
        </p:txBody>
      </p:sp>
      <p:sp>
        <p:nvSpPr>
          <p:cNvPr id="4" name="Title 3">
            <a:extLst>
              <a:ext uri="{FF2B5EF4-FFF2-40B4-BE49-F238E27FC236}">
                <a16:creationId xmlns:a16="http://schemas.microsoft.com/office/drawing/2014/main" id="{18124179-FB25-555F-8924-B1443B7D2834}"/>
              </a:ext>
            </a:extLst>
          </p:cNvPr>
          <p:cNvSpPr>
            <a:spLocks noGrp="1"/>
          </p:cNvSpPr>
          <p:nvPr>
            <p:ph type="title"/>
          </p:nvPr>
        </p:nvSpPr>
        <p:spPr/>
        <p:txBody>
          <a:bodyPr>
            <a:normAutofit fontScale="90000"/>
          </a:bodyPr>
          <a:lstStyle/>
          <a:p>
            <a:r>
              <a:rPr lang="en-GB" dirty="0">
                <a:solidFill>
                  <a:srgbClr val="0B0C0C"/>
                </a:solidFill>
                <a:latin typeface="GDS Transport"/>
              </a:rPr>
              <a:t>Trans women and non-binary people assigned male at birth</a:t>
            </a:r>
            <a:br>
              <a:rPr lang="en-GB" dirty="0"/>
            </a:br>
            <a:endParaRPr lang="en-GB" dirty="0"/>
          </a:p>
        </p:txBody>
      </p:sp>
    </p:spTree>
    <p:extLst>
      <p:ext uri="{BB962C8B-B14F-4D97-AF65-F5344CB8AC3E}">
        <p14:creationId xmlns:p14="http://schemas.microsoft.com/office/powerpoint/2010/main" val="421993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BF7FD5-082B-F3C2-3176-A24DB53E3535}"/>
              </a:ext>
            </a:extLst>
          </p:cNvPr>
          <p:cNvSpPr>
            <a:spLocks noGrp="1"/>
          </p:cNvSpPr>
          <p:nvPr>
            <p:ph idx="1"/>
          </p:nvPr>
        </p:nvSpPr>
        <p:spPr>
          <a:xfrm>
            <a:off x="357494" y="1390239"/>
            <a:ext cx="11088000" cy="4516108"/>
          </a:xfrm>
        </p:spPr>
        <p:txBody>
          <a:bodyPr>
            <a:normAutofit/>
          </a:bodyPr>
          <a:lstStyle/>
          <a:p>
            <a:pPr algn="l">
              <a:buNone/>
            </a:pPr>
            <a:r>
              <a:rPr lang="en-GB" dirty="0"/>
              <a:t>Training on how to use the new NHS Cervical Screening Management System (CSMS) is available on the </a:t>
            </a:r>
            <a:r>
              <a:rPr lang="en-GB" b="0" i="0" u="none" strike="noStrike" dirty="0">
                <a:solidFill>
                  <a:srgbClr val="005BBB"/>
                </a:solidFill>
                <a:effectLst/>
                <a:latin typeface="Frutiger W01"/>
                <a:hlinkClick r:id="rId2"/>
              </a:rPr>
              <a:t>NHS Learning Hub</a:t>
            </a:r>
            <a:r>
              <a:rPr lang="en-GB" b="0" i="0" dirty="0">
                <a:solidFill>
                  <a:srgbClr val="3F525F"/>
                </a:solidFill>
                <a:effectLst/>
                <a:latin typeface="Frutiger W01"/>
              </a:rPr>
              <a:t>.</a:t>
            </a:r>
          </a:p>
          <a:p>
            <a:pPr algn="l">
              <a:buNone/>
            </a:pPr>
            <a:endParaRPr lang="en-GB" b="0" i="0" dirty="0">
              <a:solidFill>
                <a:srgbClr val="3F525F"/>
              </a:solidFill>
              <a:effectLst/>
              <a:latin typeface="Frutiger W01"/>
            </a:endParaRPr>
          </a:p>
          <a:p>
            <a:pPr algn="l"/>
            <a:r>
              <a:rPr lang="en-GB" dirty="0"/>
              <a:t>Training is delivered in 2 parts and takes approximately 2 hours to complete. It does not need to be completed in one go.</a:t>
            </a:r>
          </a:p>
          <a:p>
            <a:pPr algn="l"/>
            <a:r>
              <a:rPr lang="en-GB" dirty="0"/>
              <a:t>You can also access the training and guidance here- </a:t>
            </a:r>
            <a:r>
              <a:rPr lang="en-GB" dirty="0">
                <a:hlinkClick r:id="rId3"/>
              </a:rPr>
              <a:t>Guidance for system users - NHS England Digital</a:t>
            </a:r>
            <a:endParaRPr lang="en-GB" b="0" i="0" dirty="0">
              <a:solidFill>
                <a:srgbClr val="3F525F"/>
              </a:solidFill>
              <a:effectLst/>
              <a:latin typeface="Frutiger W01"/>
            </a:endParaRPr>
          </a:p>
          <a:p>
            <a:endParaRPr lang="en-GB" dirty="0"/>
          </a:p>
          <a:p>
            <a:r>
              <a:rPr lang="en-GB" dirty="0"/>
              <a:t>Please note all practices should be actioning their prior notification lists (PNLs) regularly as well reviewing non responder lists and sending further communication to the relevant patients. These should be actioned weekly. </a:t>
            </a:r>
          </a:p>
        </p:txBody>
      </p:sp>
      <p:sp>
        <p:nvSpPr>
          <p:cNvPr id="4" name="Title 3">
            <a:extLst>
              <a:ext uri="{FF2B5EF4-FFF2-40B4-BE49-F238E27FC236}">
                <a16:creationId xmlns:a16="http://schemas.microsoft.com/office/drawing/2014/main" id="{32AA56CB-E516-EC70-62B5-59DD7BB700F7}"/>
              </a:ext>
            </a:extLst>
          </p:cNvPr>
          <p:cNvSpPr>
            <a:spLocks noGrp="1"/>
          </p:cNvSpPr>
          <p:nvPr>
            <p:ph type="title"/>
          </p:nvPr>
        </p:nvSpPr>
        <p:spPr/>
        <p:txBody>
          <a:bodyPr/>
          <a:lstStyle/>
          <a:p>
            <a:r>
              <a:rPr lang="en-GB" dirty="0"/>
              <a:t>Cervical Screening Management System </a:t>
            </a:r>
          </a:p>
        </p:txBody>
      </p:sp>
    </p:spTree>
    <p:extLst>
      <p:ext uri="{BB962C8B-B14F-4D97-AF65-F5344CB8AC3E}">
        <p14:creationId xmlns:p14="http://schemas.microsoft.com/office/powerpoint/2010/main" val="245339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62603-A714-5767-9575-C32DB58E6D0D}"/>
              </a:ext>
            </a:extLst>
          </p:cNvPr>
          <p:cNvSpPr>
            <a:spLocks noGrp="1"/>
          </p:cNvSpPr>
          <p:nvPr>
            <p:ph idx="1"/>
          </p:nvPr>
        </p:nvSpPr>
        <p:spPr>
          <a:xfrm>
            <a:off x="273923" y="865186"/>
            <a:ext cx="11088000" cy="5238939"/>
          </a:xfrm>
        </p:spPr>
        <p:txBody>
          <a:bodyPr>
            <a:normAutofit fontScale="92500" lnSpcReduction="10000"/>
          </a:bodyPr>
          <a:lstStyle/>
          <a:p>
            <a:r>
              <a:rPr lang="en-GB" dirty="0"/>
              <a:t>Any patient who is referred to colposcopy is automatically put on a 12-month recall on the CSMS. This is a failsafe and within that time the patient will be seen in colposcopy. After the patient has been seen the colposcopy clinic will then discharge the patient and inform CSAS of the patients next test due date depending on their treatment and results. The GP practice will receive a discharge letter that states what the patient has had done and the next steps.   </a:t>
            </a:r>
          </a:p>
          <a:p>
            <a:endParaRPr lang="en-GB" dirty="0"/>
          </a:p>
          <a:p>
            <a:r>
              <a:rPr lang="en-GB" dirty="0"/>
              <a:t>When a patient is referred to colposcopy, they will be assessed and may require further treatment. Once this has taken place a number of patients will require their follow up cervical screening sample to be taken in colposcopy rather than routinely at their GP practice. </a:t>
            </a:r>
          </a:p>
          <a:p>
            <a:endParaRPr lang="en-GB" dirty="0"/>
          </a:p>
          <a:p>
            <a:r>
              <a:rPr lang="en-GB" dirty="0"/>
              <a:t>These patients will still appear on your GP system and may also appear on your PNLs to inform you they need to be called for screening. It is very important that these patients are seen in colposcopy for the smear test rather than their GP practice.  </a:t>
            </a:r>
          </a:p>
          <a:p>
            <a:endParaRPr lang="en-GB" dirty="0"/>
          </a:p>
          <a:p>
            <a:r>
              <a:rPr lang="en-GB" dirty="0"/>
              <a:t>Please make sure that when you answer your PNLs that you are checking to see if patients is still under the care of colposcopy, if so then these patients should not be invited into GP practice for their screening. The patient would have been told they require follow up in colposcopy.   </a:t>
            </a:r>
          </a:p>
        </p:txBody>
      </p:sp>
      <p:sp>
        <p:nvSpPr>
          <p:cNvPr id="4" name="Title 3">
            <a:extLst>
              <a:ext uri="{FF2B5EF4-FFF2-40B4-BE49-F238E27FC236}">
                <a16:creationId xmlns:a16="http://schemas.microsoft.com/office/drawing/2014/main" id="{DD291E5E-AB13-3EA2-9E33-3AAAA16612F8}"/>
              </a:ext>
            </a:extLst>
          </p:cNvPr>
          <p:cNvSpPr>
            <a:spLocks noGrp="1"/>
          </p:cNvSpPr>
          <p:nvPr>
            <p:ph type="title"/>
          </p:nvPr>
        </p:nvSpPr>
        <p:spPr>
          <a:xfrm>
            <a:off x="273923" y="0"/>
            <a:ext cx="11404154" cy="865186"/>
          </a:xfrm>
        </p:spPr>
        <p:txBody>
          <a:bodyPr/>
          <a:lstStyle/>
          <a:p>
            <a:r>
              <a:rPr lang="en-GB" dirty="0"/>
              <a:t>Patients who have been seen in Colposcopy </a:t>
            </a:r>
          </a:p>
        </p:txBody>
      </p:sp>
    </p:spTree>
    <p:extLst>
      <p:ext uri="{BB962C8B-B14F-4D97-AF65-F5344CB8AC3E}">
        <p14:creationId xmlns:p14="http://schemas.microsoft.com/office/powerpoint/2010/main" val="179757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9D84F-ED4C-4B2B-C196-A62F84A13812}"/>
              </a:ext>
            </a:extLst>
          </p:cNvPr>
          <p:cNvSpPr>
            <a:spLocks noGrp="1"/>
          </p:cNvSpPr>
          <p:nvPr>
            <p:ph idx="1"/>
          </p:nvPr>
        </p:nvSpPr>
        <p:spPr>
          <a:xfrm>
            <a:off x="432000" y="1297186"/>
            <a:ext cx="11088000" cy="4937962"/>
          </a:xfrm>
        </p:spPr>
        <p:txBody>
          <a:bodyPr>
            <a:normAutofit/>
          </a:bodyPr>
          <a:lstStyle/>
          <a:p>
            <a:pPr marL="342900"/>
            <a:r>
              <a:rPr lang="en-US" sz="2400" dirty="0"/>
              <a:t>All sample takers need access to:</a:t>
            </a:r>
          </a:p>
          <a:p>
            <a:pPr marL="342900"/>
            <a:endParaRPr lang="en-US" sz="2400" dirty="0"/>
          </a:p>
          <a:p>
            <a:pPr marL="685800" indent="-342900">
              <a:buFont typeface="Arial" panose="020B0604020202020204" pitchFamily="34" charset="0"/>
              <a:buChar char="•"/>
            </a:pPr>
            <a:r>
              <a:rPr lang="en-US" sz="2400" dirty="0"/>
              <a:t>Cervical Screening Management System (CSMS)</a:t>
            </a:r>
          </a:p>
          <a:p>
            <a:pPr marL="685800" indent="-342900">
              <a:buFont typeface="Arial" panose="020B0604020202020204" pitchFamily="34" charset="0"/>
              <a:buChar char="•"/>
            </a:pPr>
            <a:r>
              <a:rPr lang="en-US" sz="2400" dirty="0"/>
              <a:t>Cervical Sample Taker Database (CSTD)</a:t>
            </a:r>
          </a:p>
          <a:p>
            <a:pPr marL="685800" indent="-342900">
              <a:buFont typeface="Arial" panose="020B0604020202020204" pitchFamily="34" charset="0"/>
              <a:buChar char="•"/>
            </a:pPr>
            <a:r>
              <a:rPr lang="en-US" sz="2400" dirty="0"/>
              <a:t>should use ICE-NI/ICE for request forms. If ICE-NI/ICE is not available, then please use request forms on CSMS. </a:t>
            </a:r>
          </a:p>
          <a:p>
            <a:pPr marL="685800" indent="-342900">
              <a:buFont typeface="Arial" panose="020B0604020202020204" pitchFamily="34" charset="0"/>
              <a:buChar char="•"/>
            </a:pPr>
            <a:r>
              <a:rPr lang="en-US" sz="2400" dirty="0"/>
              <a:t>If taking samples in extended access, please see CSMS forms. </a:t>
            </a:r>
          </a:p>
          <a:p>
            <a:pPr marL="685800" indent="-342900">
              <a:buFont typeface="Arial" panose="020B0604020202020204" pitchFamily="34" charset="0"/>
              <a:buChar char="•"/>
            </a:pPr>
            <a:r>
              <a:rPr lang="en-US" sz="2400" dirty="0"/>
              <a:t>All Sample Taker should use their Sample Taker Code on all request forms (this is issued when you register on the CSTD) rather than your NMC PIN. </a:t>
            </a:r>
          </a:p>
          <a:p>
            <a:endParaRPr lang="en-US" sz="2400" dirty="0"/>
          </a:p>
          <a:p>
            <a:pPr marL="0" indent="0">
              <a:buNone/>
            </a:pPr>
            <a:endParaRPr lang="en-US" sz="2400" dirty="0"/>
          </a:p>
          <a:p>
            <a:endParaRPr lang="en-GB" dirty="0"/>
          </a:p>
        </p:txBody>
      </p:sp>
      <p:sp>
        <p:nvSpPr>
          <p:cNvPr id="4" name="Title 3">
            <a:extLst>
              <a:ext uri="{FF2B5EF4-FFF2-40B4-BE49-F238E27FC236}">
                <a16:creationId xmlns:a16="http://schemas.microsoft.com/office/drawing/2014/main" id="{B09C2459-D931-D199-E1D1-EA8CBBB7D138}"/>
              </a:ext>
            </a:extLst>
          </p:cNvPr>
          <p:cNvSpPr>
            <a:spLocks noGrp="1"/>
          </p:cNvSpPr>
          <p:nvPr>
            <p:ph type="title"/>
          </p:nvPr>
        </p:nvSpPr>
        <p:spPr/>
        <p:txBody>
          <a:bodyPr/>
          <a:lstStyle/>
          <a:p>
            <a:r>
              <a:rPr lang="en-GB" dirty="0"/>
              <a:t>Please remember… </a:t>
            </a:r>
          </a:p>
        </p:txBody>
      </p:sp>
      <p:pic>
        <p:nvPicPr>
          <p:cNvPr id="4100" name="Picture 4" descr="cervical screening test ...">
            <a:extLst>
              <a:ext uri="{FF2B5EF4-FFF2-40B4-BE49-F238E27FC236}">
                <a16:creationId xmlns:a16="http://schemas.microsoft.com/office/drawing/2014/main" id="{1B4CE4B9-6AD4-67F1-F260-CDD7B87F3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549" y="694354"/>
            <a:ext cx="22288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36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8EABDA-7539-1BCE-728B-4356DA117FF1}"/>
              </a:ext>
            </a:extLst>
          </p:cNvPr>
          <p:cNvSpPr>
            <a:spLocks noGrp="1"/>
          </p:cNvSpPr>
          <p:nvPr>
            <p:ph idx="1"/>
          </p:nvPr>
        </p:nvSpPr>
        <p:spPr>
          <a:xfrm>
            <a:off x="312730" y="1341638"/>
            <a:ext cx="8944481" cy="4998202"/>
          </a:xfrm>
        </p:spPr>
        <p:txBody>
          <a:bodyPr>
            <a:normAutofit/>
          </a:bodyPr>
          <a:lstStyle/>
          <a:p>
            <a:pPr marL="685800" indent="-342900">
              <a:buFont typeface="Arial" panose="020B0604020202020204" pitchFamily="34" charset="0"/>
              <a:buChar char="•"/>
            </a:pPr>
            <a:r>
              <a:rPr lang="en-US" sz="2400" dirty="0"/>
              <a:t>Use ICE-NI/ICE request forms- when a patient is attending their cervical screening appointments make sure that CSMS has been checked for patients correct address and patients' history  </a:t>
            </a:r>
          </a:p>
          <a:p>
            <a:pPr marL="685800" indent="-342900">
              <a:buFont typeface="Arial" panose="020B0604020202020204" pitchFamily="34" charset="0"/>
              <a:buChar char="•"/>
            </a:pPr>
            <a:endParaRPr lang="en-US" sz="2400" dirty="0"/>
          </a:p>
          <a:p>
            <a:pPr marL="685800" indent="-342900">
              <a:buFont typeface="Arial" panose="020B0604020202020204" pitchFamily="34" charset="0"/>
              <a:buChar char="•"/>
            </a:pPr>
            <a:r>
              <a:rPr lang="en-US" sz="2400" dirty="0"/>
              <a:t>Remind younger eligible patients that just because they may have had the HPV vaccine, they should still attend their cervical screening appointment when they are due. </a:t>
            </a:r>
          </a:p>
          <a:p>
            <a:pPr marL="342900" indent="-342900">
              <a:buFont typeface="Arial" panose="020B0604020202020204" pitchFamily="34" charset="0"/>
              <a:buChar char="•"/>
            </a:pPr>
            <a:endParaRPr lang="en-US" sz="2400" dirty="0"/>
          </a:p>
          <a:p>
            <a:pPr marL="685800" indent="-342900">
              <a:buFont typeface="Arial" panose="020B0604020202020204" pitchFamily="34" charset="0"/>
              <a:buChar char="•"/>
            </a:pPr>
            <a:r>
              <a:rPr lang="en-US" sz="2400" dirty="0"/>
              <a:t>When checking to see if a patient is due for screening, don’t just reply on the practice clinical system, check CSMS</a:t>
            </a:r>
          </a:p>
          <a:p>
            <a:pPr marL="342900" indent="-342900">
              <a:buFont typeface="Arial" panose="020B0604020202020204" pitchFamily="34" charset="0"/>
              <a:buChar char="•"/>
            </a:pPr>
            <a:endParaRPr lang="en-US" sz="2400" dirty="0"/>
          </a:p>
          <a:p>
            <a:endParaRPr lang="en-GB" dirty="0"/>
          </a:p>
        </p:txBody>
      </p:sp>
      <p:sp>
        <p:nvSpPr>
          <p:cNvPr id="4" name="Title 3">
            <a:extLst>
              <a:ext uri="{FF2B5EF4-FFF2-40B4-BE49-F238E27FC236}">
                <a16:creationId xmlns:a16="http://schemas.microsoft.com/office/drawing/2014/main" id="{DFE80AE7-2BAA-F2A4-BDE0-4066017BD42E}"/>
              </a:ext>
            </a:extLst>
          </p:cNvPr>
          <p:cNvSpPr>
            <a:spLocks noGrp="1"/>
          </p:cNvSpPr>
          <p:nvPr>
            <p:ph type="title"/>
          </p:nvPr>
        </p:nvSpPr>
        <p:spPr/>
        <p:txBody>
          <a:bodyPr/>
          <a:lstStyle/>
          <a:p>
            <a:r>
              <a:rPr lang="en-GB" dirty="0"/>
              <a:t>Please remember… </a:t>
            </a:r>
          </a:p>
        </p:txBody>
      </p:sp>
      <p:pic>
        <p:nvPicPr>
          <p:cNvPr id="5124" name="Picture 4" descr="cervical screening appointment ...">
            <a:extLst>
              <a:ext uri="{FF2B5EF4-FFF2-40B4-BE49-F238E27FC236}">
                <a16:creationId xmlns:a16="http://schemas.microsoft.com/office/drawing/2014/main" id="{F7949C33-FADD-8F79-CDAF-D0A1FB0C6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079" y="2303434"/>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79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E3CB04-9D7A-478C-7DFD-C64B5AF64AAD}"/>
              </a:ext>
            </a:extLst>
          </p:cNvPr>
          <p:cNvSpPr>
            <a:spLocks noGrp="1"/>
          </p:cNvSpPr>
          <p:nvPr>
            <p:ph type="title"/>
          </p:nvPr>
        </p:nvSpPr>
        <p:spPr/>
        <p:txBody>
          <a:bodyPr/>
          <a:lstStyle/>
          <a:p>
            <a:r>
              <a:rPr lang="en-GB" dirty="0"/>
              <a:t>Date of next drop in session</a:t>
            </a:r>
          </a:p>
        </p:txBody>
      </p:sp>
      <p:sp>
        <p:nvSpPr>
          <p:cNvPr id="3" name="TextBox 2">
            <a:extLst>
              <a:ext uri="{FF2B5EF4-FFF2-40B4-BE49-F238E27FC236}">
                <a16:creationId xmlns:a16="http://schemas.microsoft.com/office/drawing/2014/main" id="{8E009386-1BEB-D09F-8EF5-43911CE3BABC}"/>
              </a:ext>
            </a:extLst>
          </p:cNvPr>
          <p:cNvSpPr txBox="1"/>
          <p:nvPr/>
        </p:nvSpPr>
        <p:spPr>
          <a:xfrm>
            <a:off x="2251831" y="2682531"/>
            <a:ext cx="8675249" cy="2031325"/>
          </a:xfrm>
          <a:prstGeom prst="rect">
            <a:avLst/>
          </a:prstGeom>
          <a:noFill/>
        </p:spPr>
        <p:txBody>
          <a:bodyPr wrap="square" rtlCol="0">
            <a:spAutoFit/>
          </a:bodyPr>
          <a:lstStyle/>
          <a:p>
            <a:r>
              <a:rPr lang="en-GB" sz="5400" dirty="0"/>
              <a:t>Admin special- 7</a:t>
            </a:r>
            <a:r>
              <a:rPr lang="en-GB" sz="5400" baseline="30000" dirty="0"/>
              <a:t>th</a:t>
            </a:r>
            <a:r>
              <a:rPr lang="en-GB" sz="5400" dirty="0"/>
              <a:t> July (TBC)</a:t>
            </a:r>
          </a:p>
          <a:p>
            <a:r>
              <a:rPr lang="en-GB" sz="5400" dirty="0"/>
              <a:t>Wednesday 10</a:t>
            </a:r>
            <a:r>
              <a:rPr lang="en-GB" sz="5400" baseline="30000" dirty="0"/>
              <a:t>th</a:t>
            </a:r>
            <a:r>
              <a:rPr lang="en-GB" sz="5400" dirty="0"/>
              <a:t> September </a:t>
            </a:r>
          </a:p>
          <a:p>
            <a:endParaRPr lang="en-GB" dirty="0"/>
          </a:p>
        </p:txBody>
      </p:sp>
    </p:spTree>
    <p:extLst>
      <p:ext uri="{BB962C8B-B14F-4D97-AF65-F5344CB8AC3E}">
        <p14:creationId xmlns:p14="http://schemas.microsoft.com/office/powerpoint/2010/main" val="153829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01180" y="-462547"/>
            <a:ext cx="8711999" cy="2507695"/>
          </a:xfrm>
        </p:spPr>
        <p:txBody>
          <a:bodyPr/>
          <a:lstStyle/>
          <a:p>
            <a:r>
              <a:rPr lang="en-GB" sz="6000"/>
              <a:t>Screening and Immunisation contact details </a:t>
            </a:r>
          </a:p>
        </p:txBody>
      </p:sp>
      <p:sp>
        <p:nvSpPr>
          <p:cNvPr id="5" name="Subtitle 4">
            <a:extLst>
              <a:ext uri="{FF2B5EF4-FFF2-40B4-BE49-F238E27FC236}">
                <a16:creationId xmlns:a16="http://schemas.microsoft.com/office/drawing/2014/main" id="{AA590D3B-1B7F-6A21-1FAD-9E94D812C699}"/>
              </a:ext>
            </a:extLst>
          </p:cNvPr>
          <p:cNvSpPr>
            <a:spLocks noGrp="1"/>
          </p:cNvSpPr>
          <p:nvPr>
            <p:ph type="subTitle" idx="1"/>
          </p:nvPr>
        </p:nvSpPr>
        <p:spPr>
          <a:xfrm>
            <a:off x="201181" y="2045148"/>
            <a:ext cx="6336780" cy="3871020"/>
          </a:xfrm>
        </p:spPr>
        <p:txBody>
          <a:bodyPr>
            <a:normAutofit fontScale="55000" lnSpcReduction="20000"/>
          </a:bodyPr>
          <a:lstStyle/>
          <a:p>
            <a:pPr>
              <a:lnSpc>
                <a:spcPct val="90000"/>
              </a:lnSpc>
              <a:spcAft>
                <a:spcPts val="1200"/>
              </a:spcAft>
            </a:pPr>
            <a:r>
              <a:rPr lang="en-US" u="sng" dirty="0"/>
              <a:t>East Anglia</a:t>
            </a:r>
          </a:p>
          <a:p>
            <a:pPr>
              <a:lnSpc>
                <a:spcPct val="90000"/>
              </a:lnSpc>
              <a:spcAft>
                <a:spcPts val="1200"/>
              </a:spcAft>
            </a:pPr>
            <a:r>
              <a:rPr lang="en-US" dirty="0"/>
              <a:t>Screening: 	</a:t>
            </a:r>
            <a:r>
              <a:rPr lang="en-US" dirty="0">
                <a:hlinkClick r:id="rId3"/>
              </a:rPr>
              <a:t>england.ea-phsi@nhs.net</a:t>
            </a:r>
            <a:br>
              <a:rPr lang="en-US" dirty="0"/>
            </a:br>
            <a:r>
              <a:rPr lang="en-US" dirty="0"/>
              <a:t>Immunisations: 	</a:t>
            </a:r>
            <a:r>
              <a:rPr lang="en-US" dirty="0">
                <a:hlinkClick r:id="rId4"/>
              </a:rPr>
              <a:t>england.eaimms@nhs.net</a:t>
            </a:r>
            <a:endParaRPr lang="en-US" dirty="0"/>
          </a:p>
          <a:p>
            <a:pPr indent="-228600">
              <a:lnSpc>
                <a:spcPct val="90000"/>
              </a:lnSpc>
              <a:buFont typeface="Arial" panose="020B0604020202020204" pitchFamily="34" charset="0"/>
              <a:buChar char="•"/>
            </a:pPr>
            <a:endParaRPr lang="en-US" dirty="0"/>
          </a:p>
          <a:p>
            <a:pPr>
              <a:lnSpc>
                <a:spcPct val="90000"/>
              </a:lnSpc>
            </a:pPr>
            <a:r>
              <a:rPr lang="en-US" u="sng" dirty="0"/>
              <a:t>Essex</a:t>
            </a:r>
          </a:p>
          <a:p>
            <a:pPr>
              <a:lnSpc>
                <a:spcPct val="90000"/>
              </a:lnSpc>
              <a:spcAft>
                <a:spcPts val="1200"/>
              </a:spcAft>
            </a:pPr>
            <a:r>
              <a:rPr lang="en-US" dirty="0"/>
              <a:t>Screening:	</a:t>
            </a:r>
            <a:r>
              <a:rPr lang="en-US" u="sng" dirty="0">
                <a:hlinkClick r:id="rId5"/>
              </a:rPr>
              <a:t>england.essexatscreening@nhs.net</a:t>
            </a:r>
            <a:r>
              <a:rPr lang="en-US" dirty="0"/>
              <a:t>   	</a:t>
            </a:r>
            <a:br>
              <a:rPr lang="en-US" dirty="0"/>
            </a:br>
            <a:r>
              <a:rPr lang="en-US" dirty="0"/>
              <a:t>Immunisations: 	</a:t>
            </a:r>
            <a:r>
              <a:rPr lang="en-US" sz="2900" u="sng" dirty="0">
                <a:solidFill>
                  <a:srgbClr val="000000"/>
                </a:solidFill>
                <a:effectLst/>
                <a:latin typeface="Calibri" panose="020F0502020204030204" pitchFamily="34" charset="0"/>
                <a:ea typeface="Calibri" panose="020F0502020204030204" pitchFamily="34" charset="0"/>
                <a:hlinkClick r:id="rId6"/>
              </a:rPr>
              <a:t>england.essexatimms@nhs.net</a:t>
            </a:r>
            <a:endParaRPr lang="en-US" sz="2900" dirty="0"/>
          </a:p>
          <a:p>
            <a:pPr>
              <a:lnSpc>
                <a:spcPct val="90000"/>
              </a:lnSpc>
              <a:spcAft>
                <a:spcPts val="1200"/>
              </a:spcAft>
            </a:pPr>
            <a:r>
              <a:rPr lang="en-US" u="sng" dirty="0"/>
              <a:t>HBLMK</a:t>
            </a:r>
            <a:r>
              <a:rPr lang="en-US" dirty="0"/>
              <a:t> </a:t>
            </a:r>
            <a:br>
              <a:rPr lang="en-US" dirty="0"/>
            </a:br>
            <a:r>
              <a:rPr lang="en-US" dirty="0"/>
              <a:t>Cancer screening:  </a:t>
            </a:r>
            <a:r>
              <a:rPr lang="en-US" dirty="0">
                <a:hlinkClick r:id="rId7"/>
              </a:rPr>
              <a:t>england.cancerscreening@nhs.net</a:t>
            </a:r>
            <a:r>
              <a:rPr lang="en-US" dirty="0"/>
              <a:t> </a:t>
            </a:r>
          </a:p>
          <a:p>
            <a:pPr>
              <a:lnSpc>
                <a:spcPct val="90000"/>
              </a:lnSpc>
              <a:spcAft>
                <a:spcPts val="1200"/>
              </a:spcAft>
            </a:pPr>
            <a:r>
              <a:rPr lang="en-US" dirty="0"/>
              <a:t>Screening: 	</a:t>
            </a:r>
            <a:r>
              <a:rPr lang="en-US" u="sng" dirty="0">
                <a:hlinkClick r:id="rId8"/>
              </a:rPr>
              <a:t>england.screening1@nhs.net</a:t>
            </a:r>
            <a:br>
              <a:rPr lang="en-US" dirty="0"/>
            </a:br>
            <a:r>
              <a:rPr lang="en-US" dirty="0"/>
              <a:t>Immunisations: 	</a:t>
            </a:r>
            <a:r>
              <a:rPr lang="en-US" u="sng" dirty="0">
                <a:hlinkClick r:id="rId9"/>
              </a:rPr>
              <a:t>england.immsqa@nhs.net</a:t>
            </a:r>
            <a:r>
              <a:rPr lang="en-US" dirty="0"/>
              <a:t> </a:t>
            </a:r>
          </a:p>
          <a:p>
            <a:r>
              <a:rPr lang="en-GB" dirty="0"/>
              <a:t>Website:    </a:t>
            </a:r>
            <a:r>
              <a:rPr lang="en-GB" sz="2700" u="sng" dirty="0">
                <a:solidFill>
                  <a:srgbClr val="0070C0"/>
                </a:solidFill>
              </a:rPr>
              <a:t>https://www.england.nhs.uk/east-of-england/information-for-professionals/east-of-england-screening-team/</a:t>
            </a:r>
          </a:p>
        </p:txBody>
      </p:sp>
    </p:spTree>
    <p:extLst>
      <p:ext uri="{BB962C8B-B14F-4D97-AF65-F5344CB8AC3E}">
        <p14:creationId xmlns:p14="http://schemas.microsoft.com/office/powerpoint/2010/main" val="321382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15846" y="13315"/>
            <a:ext cx="11404154" cy="532660"/>
          </a:xfrm>
        </p:spPr>
        <p:txBody>
          <a:bodyPr>
            <a:normAutofit/>
          </a:bodyPr>
          <a:lstStyle/>
          <a:p>
            <a:r>
              <a:rPr lang="en-GB" dirty="0"/>
              <a:t>Reminders!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115846" y="798638"/>
            <a:ext cx="11088000" cy="5690587"/>
          </a:xfrm>
        </p:spPr>
        <p:txBody>
          <a:bodyPr vert="horz" lIns="0" tIns="0" rIns="0" bIns="0" rtlCol="0" anchor="t">
            <a:normAutofit fontScale="92500" lnSpcReduction="20000"/>
          </a:bodyPr>
          <a:lstStyle/>
          <a:p>
            <a:r>
              <a:rPr lang="en-GB" sz="2400" dirty="0"/>
              <a:t>Support sessions for sample takers and cervical screening administrators</a:t>
            </a:r>
          </a:p>
          <a:p>
            <a:r>
              <a:rPr lang="en-GB" sz="2400" dirty="0"/>
              <a:t>East of England (EofE) only</a:t>
            </a:r>
          </a:p>
          <a:p>
            <a:pPr lvl="1">
              <a:buFontTx/>
              <a:buChar char="-"/>
            </a:pPr>
            <a:r>
              <a:rPr lang="en-GB" sz="1700" dirty="0"/>
              <a:t>Most of EofE samples are sent to Norfolk and Norwich lab.</a:t>
            </a:r>
            <a:endParaRPr lang="en-GB" sz="1700" dirty="0">
              <a:ea typeface="Calibri"/>
              <a:cs typeface="Calibri"/>
            </a:endParaRPr>
          </a:p>
          <a:p>
            <a:pPr lvl="1">
              <a:buFontTx/>
              <a:buChar char="-"/>
            </a:pPr>
            <a:r>
              <a:rPr lang="en-GB" sz="1700" dirty="0"/>
              <a:t>A few practices in Essex send to Cervical Screening London (CSL) lab.</a:t>
            </a:r>
            <a:endParaRPr lang="en-GB" sz="1700" dirty="0">
              <a:ea typeface="Calibri" panose="020F0502020204030204"/>
              <a:cs typeface="Calibri" panose="020F0502020204030204"/>
            </a:endParaRPr>
          </a:p>
          <a:p>
            <a:pPr lvl="1">
              <a:buFontTx/>
              <a:buChar char="-"/>
            </a:pPr>
            <a:r>
              <a:rPr lang="en-GB" sz="1700" dirty="0"/>
              <a:t>A few practices in HBLMK send to Berkshire and Surrey lab.</a:t>
            </a:r>
          </a:p>
          <a:p>
            <a:pPr marL="457200" lvl="1" indent="0">
              <a:buNone/>
            </a:pPr>
            <a:r>
              <a:rPr lang="en-GB" sz="1700" dirty="0"/>
              <a:t> </a:t>
            </a:r>
          </a:p>
          <a:p>
            <a:r>
              <a:rPr lang="en-GB" sz="2400" dirty="0"/>
              <a:t>Questions and comments can be added to the comment box through the meeting.</a:t>
            </a:r>
            <a:endParaRPr lang="en-GB" sz="2400" dirty="0">
              <a:ea typeface="Calibri"/>
              <a:cs typeface="Calibri"/>
            </a:endParaRPr>
          </a:p>
          <a:p>
            <a:endParaRPr lang="en-GB" sz="2400" dirty="0"/>
          </a:p>
          <a:p>
            <a:r>
              <a:rPr lang="en-GB" sz="2400" dirty="0"/>
              <a:t>Please remain </a:t>
            </a:r>
            <a:r>
              <a:rPr lang="en-GB" sz="2400" b="1" dirty="0"/>
              <a:t>muted</a:t>
            </a:r>
            <a:r>
              <a:rPr lang="en-GB" sz="2400" dirty="0"/>
              <a:t> throughout the meeting. </a:t>
            </a:r>
            <a:endParaRPr lang="en-GB" sz="2400" dirty="0">
              <a:ea typeface="Calibri"/>
              <a:cs typeface="Calibri"/>
            </a:endParaRPr>
          </a:p>
          <a:p>
            <a:endParaRPr lang="en-GB" sz="2400" dirty="0"/>
          </a:p>
          <a:p>
            <a:r>
              <a:rPr lang="en-GB" sz="2400" dirty="0"/>
              <a:t>A reminder that this is not sample taker training, or part of your 3 yearly update training/CPD. </a:t>
            </a:r>
          </a:p>
          <a:p>
            <a:endParaRPr lang="en-GB" sz="2400" dirty="0"/>
          </a:p>
          <a:p>
            <a:r>
              <a:rPr lang="en-GB" sz="2400" dirty="0"/>
              <a:t>Feedback form- how useful you are finding the sessions? Who is attending? etc.. </a:t>
            </a:r>
          </a:p>
          <a:p>
            <a:endParaRPr lang="en-GB" sz="2400" dirty="0"/>
          </a:p>
          <a:p>
            <a:r>
              <a:rPr lang="en-GB" sz="2400" b="1" dirty="0"/>
              <a:t>Relevant slides/Q&amp;A document and certificates of attendance will be available on our </a:t>
            </a:r>
            <a:r>
              <a:rPr lang="en-GB" sz="2400" b="1" dirty="0">
                <a:hlinkClick r:id="rId3"/>
              </a:rPr>
              <a:t>Cervical Screening web pages </a:t>
            </a:r>
            <a:r>
              <a:rPr lang="en-GB" sz="2400" b="1" dirty="0"/>
              <a:t>we will NOT be emailing out any slides. This will be available at the latest 30</a:t>
            </a:r>
            <a:r>
              <a:rPr lang="en-GB" sz="2400" b="1" baseline="30000" dirty="0"/>
              <a:t>th</a:t>
            </a:r>
            <a:r>
              <a:rPr lang="en-GB" sz="2400" b="1" dirty="0"/>
              <a:t> May. </a:t>
            </a:r>
          </a:p>
          <a:p>
            <a:endParaRPr lang="en-GB" sz="2400" dirty="0">
              <a:solidFill>
                <a:schemeClr val="tx1"/>
              </a:solidFill>
            </a:endParaRPr>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0DD9-1E69-A0D2-1172-A6FBBADB4B4B}"/>
              </a:ext>
            </a:extLst>
          </p:cNvPr>
          <p:cNvSpPr>
            <a:spLocks noGrp="1"/>
          </p:cNvSpPr>
          <p:nvPr>
            <p:ph type="title"/>
          </p:nvPr>
        </p:nvSpPr>
        <p:spPr>
          <a:xfrm>
            <a:off x="882931" y="1115474"/>
            <a:ext cx="10515600" cy="1325563"/>
          </a:xfrm>
        </p:spPr>
        <p:txBody>
          <a:bodyPr/>
          <a:lstStyle/>
          <a:p>
            <a:r>
              <a:rPr lang="en-GB"/>
              <a:t>Objectives for these sessions </a:t>
            </a:r>
          </a:p>
        </p:txBody>
      </p:sp>
      <p:sp>
        <p:nvSpPr>
          <p:cNvPr id="3" name="Text Placeholder 2">
            <a:extLst>
              <a:ext uri="{FF2B5EF4-FFF2-40B4-BE49-F238E27FC236}">
                <a16:creationId xmlns:a16="http://schemas.microsoft.com/office/drawing/2014/main" id="{D2829EB9-6C82-032B-F361-320FBDF3F00A}"/>
              </a:ext>
            </a:extLst>
          </p:cNvPr>
          <p:cNvSpPr>
            <a:spLocks noGrp="1"/>
          </p:cNvSpPr>
          <p:nvPr>
            <p:ph type="body" sz="quarter" idx="13"/>
          </p:nvPr>
        </p:nvSpPr>
        <p:spPr>
          <a:xfrm>
            <a:off x="2405089" y="2622966"/>
            <a:ext cx="8017294" cy="3541988"/>
          </a:xfrm>
        </p:spPr>
        <p:txBody>
          <a:bodyPr vert="horz" lIns="0" tIns="0" rIns="0" bIns="0" rtlCol="0" anchor="t">
            <a:normAutofit fontScale="92500" lnSpcReduction="10000"/>
          </a:bodyPr>
          <a:lstStyle/>
          <a:p>
            <a:pPr marL="471170" lvl="1" indent="-342900">
              <a:spcAft>
                <a:spcPts val="600"/>
              </a:spcAft>
              <a:buFont typeface="Arial" panose="020B0604020202020204" pitchFamily="34" charset="0"/>
              <a:buChar char="•"/>
            </a:pPr>
            <a:r>
              <a:rPr lang="en-US" sz="2800" dirty="0"/>
              <a:t>Informal supportive sessions </a:t>
            </a:r>
            <a:endParaRPr lang="en-US" dirty="0"/>
          </a:p>
          <a:p>
            <a:pPr marL="471170" lvl="1" indent="-342900">
              <a:spcAft>
                <a:spcPts val="600"/>
              </a:spcAft>
              <a:buFont typeface="Arial" panose="020B0604020202020204" pitchFamily="34" charset="0"/>
              <a:buChar char="•"/>
            </a:pPr>
            <a:r>
              <a:rPr lang="en-US" sz="2800" dirty="0"/>
              <a:t>Platform for issues to be discussed </a:t>
            </a:r>
            <a:endParaRPr lang="en-US" sz="2800" dirty="0">
              <a:cs typeface="Calibri" panose="020F0502020204030204"/>
            </a:endParaRPr>
          </a:p>
          <a:p>
            <a:pPr marL="471170" lvl="1" indent="-342900">
              <a:spcAft>
                <a:spcPts val="600"/>
              </a:spcAft>
              <a:buFont typeface="Arial" panose="020B0604020202020204" pitchFamily="34" charset="0"/>
              <a:buChar char="•"/>
            </a:pPr>
            <a:r>
              <a:rPr lang="en-US" sz="2800" dirty="0"/>
              <a:t>Update on upcoming changes </a:t>
            </a:r>
            <a:endParaRPr lang="en-US" sz="2800" dirty="0">
              <a:cs typeface="Calibri" panose="020F0502020204030204"/>
            </a:endParaRPr>
          </a:p>
          <a:p>
            <a:pPr marL="471170" lvl="1" indent="-342900">
              <a:spcAft>
                <a:spcPts val="600"/>
              </a:spcAft>
              <a:buFont typeface="Arial" panose="020B0604020202020204" pitchFamily="34" charset="0"/>
              <a:buChar char="•"/>
            </a:pPr>
            <a:r>
              <a:rPr lang="en-US" sz="2800" dirty="0"/>
              <a:t>Shared learning </a:t>
            </a:r>
            <a:endParaRPr lang="en-US" sz="2800" dirty="0">
              <a:cs typeface="Calibri" panose="020F0502020204030204"/>
            </a:endParaRPr>
          </a:p>
          <a:p>
            <a:pPr marL="471170" lvl="1" indent="-342900">
              <a:spcAft>
                <a:spcPts val="600"/>
              </a:spcAft>
              <a:buFont typeface="Arial" panose="020B0604020202020204" pitchFamily="34" charset="0"/>
              <a:buChar char="•"/>
            </a:pPr>
            <a:r>
              <a:rPr lang="en-US" sz="2800" dirty="0"/>
              <a:t>To understand the cervical screening programme further</a:t>
            </a:r>
            <a:endParaRPr lang="en-US" sz="2800" dirty="0">
              <a:cs typeface="Calibri" panose="020F0502020204030204"/>
            </a:endParaRPr>
          </a:p>
          <a:p>
            <a:pPr marL="471170" lvl="1" indent="-342900">
              <a:spcAft>
                <a:spcPts val="600"/>
              </a:spcAft>
              <a:buFont typeface="Arial" panose="020B0604020202020204" pitchFamily="34" charset="0"/>
              <a:buChar char="•"/>
            </a:pPr>
            <a:r>
              <a:rPr lang="en-US" sz="2800" dirty="0"/>
              <a:t>Get to know your Screening and Immunisation Team and the NNUH lab </a:t>
            </a:r>
            <a:r>
              <a:rPr lang="en-US" sz="2800" dirty="0">
                <a:sym typeface="Wingdings" panose="05000000000000000000" pitchFamily="2" charset="2"/>
              </a:rPr>
              <a:t> </a:t>
            </a:r>
            <a:endParaRPr lang="en-US" sz="2800" dirty="0">
              <a:cs typeface="Calibri"/>
            </a:endParaRPr>
          </a:p>
          <a:p>
            <a:endParaRPr lang="en-GB" dirty="0"/>
          </a:p>
        </p:txBody>
      </p:sp>
    </p:spTree>
    <p:extLst>
      <p:ext uri="{BB962C8B-B14F-4D97-AF65-F5344CB8AC3E}">
        <p14:creationId xmlns:p14="http://schemas.microsoft.com/office/powerpoint/2010/main" val="24581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4082-C36C-CFBD-1C7D-7C242B186FE2}"/>
              </a:ext>
            </a:extLst>
          </p:cNvPr>
          <p:cNvSpPr>
            <a:spLocks noGrp="1"/>
          </p:cNvSpPr>
          <p:nvPr>
            <p:ph type="title"/>
          </p:nvPr>
        </p:nvSpPr>
        <p:spPr>
          <a:xfrm>
            <a:off x="6513788" y="365125"/>
            <a:ext cx="4840010" cy="1807305"/>
          </a:xfrm>
        </p:spPr>
        <p:txBody>
          <a:bodyPr>
            <a:normAutofit/>
          </a:bodyPr>
          <a:lstStyle/>
          <a:p>
            <a:r>
              <a:rPr lang="en-GB"/>
              <a:t>Our Screening and Immunisation Team </a:t>
            </a:r>
          </a:p>
        </p:txBody>
      </p:sp>
      <p:pic>
        <p:nvPicPr>
          <p:cNvPr id="21" name="Picture 6" descr="Large skydiving group mid-air">
            <a:extLst>
              <a:ext uri="{FF2B5EF4-FFF2-40B4-BE49-F238E27FC236}">
                <a16:creationId xmlns:a16="http://schemas.microsoft.com/office/drawing/2014/main" id="{D038032D-6426-E00A-815D-E9B322376FAC}"/>
              </a:ext>
            </a:extLst>
          </p:cNvPr>
          <p:cNvPicPr>
            <a:picLocks noChangeAspect="1"/>
          </p:cNvPicPr>
          <p:nvPr/>
        </p:nvPicPr>
        <p:blipFill rotWithShape="1">
          <a:blip r:embed="rId2"/>
          <a:srcRect l="20929" r="1976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7DCDF5C-EC5E-5EB5-16B9-DA460D682625}"/>
              </a:ext>
            </a:extLst>
          </p:cNvPr>
          <p:cNvSpPr>
            <a:spLocks noGrp="1"/>
          </p:cNvSpPr>
          <p:nvPr>
            <p:ph idx="1"/>
          </p:nvPr>
        </p:nvSpPr>
        <p:spPr>
          <a:xfrm>
            <a:off x="6341260" y="2160769"/>
            <a:ext cx="5185066" cy="4188722"/>
          </a:xfrm>
        </p:spPr>
        <p:txBody>
          <a:bodyPr vert="horz" lIns="91440" tIns="45720" rIns="91440" bIns="45720" rtlCol="0" anchor="t">
            <a:normAutofit/>
          </a:bodyPr>
          <a:lstStyle/>
          <a:p>
            <a:pPr marL="0" indent="0">
              <a:buNone/>
            </a:pPr>
            <a:r>
              <a:rPr lang="en-US" sz="1400" dirty="0"/>
              <a:t>We are one team, however we do cover different areas </a:t>
            </a:r>
          </a:p>
          <a:p>
            <a:pPr marL="0" indent="0">
              <a:buNone/>
            </a:pPr>
            <a:r>
              <a:rPr lang="en-US" sz="1400" b="1" dirty="0"/>
              <a:t>Screening and Immunisation Team - Norfolk and Waveney, Cambridgeshire and Peterborough</a:t>
            </a:r>
          </a:p>
          <a:p>
            <a:r>
              <a:rPr lang="en-US" sz="1400" dirty="0"/>
              <a:t>Jamie Scott- all East Anglia </a:t>
            </a:r>
          </a:p>
          <a:p>
            <a:r>
              <a:rPr lang="en-US" sz="1400" dirty="0"/>
              <a:t>Leanne Mann - Norfolk and Waveney </a:t>
            </a:r>
            <a:endParaRPr lang="en-US" sz="1400" dirty="0">
              <a:cs typeface="Calibri"/>
            </a:endParaRPr>
          </a:p>
          <a:p>
            <a:r>
              <a:rPr lang="en-US" sz="1400" dirty="0"/>
              <a:t>Melanie Vincent - Suffolk  and Northeast Essex</a:t>
            </a:r>
            <a:endParaRPr lang="en-US" sz="1400" dirty="0">
              <a:cs typeface="Calibri"/>
            </a:endParaRPr>
          </a:p>
          <a:p>
            <a:r>
              <a:rPr lang="en-US" sz="1400" dirty="0"/>
              <a:t>Claire Wright - Cambridgeshire and Peterborough (Maternity leave)</a:t>
            </a:r>
            <a:endParaRPr lang="en-US" sz="1400" dirty="0">
              <a:cs typeface="Calibri"/>
            </a:endParaRPr>
          </a:p>
          <a:p>
            <a:pPr marL="0" indent="0">
              <a:buNone/>
            </a:pPr>
            <a:r>
              <a:rPr lang="en-US" sz="1400" b="1" dirty="0"/>
              <a:t>Screening and Immunisation Team – Essex (and Suffolk) </a:t>
            </a:r>
            <a:endParaRPr lang="en-US" sz="1400" b="1" dirty="0">
              <a:cs typeface="Calibri"/>
            </a:endParaRPr>
          </a:p>
          <a:p>
            <a:r>
              <a:rPr lang="en-US" sz="1400" dirty="0"/>
              <a:t>Hayley McCarthy - all Essex and Suffolk</a:t>
            </a:r>
          </a:p>
          <a:p>
            <a:r>
              <a:rPr lang="en-US" sz="1400" dirty="0"/>
              <a:t>Tom Davis - Mid and South Essex</a:t>
            </a:r>
            <a:endParaRPr lang="en-US" sz="1400" dirty="0">
              <a:cs typeface="Calibri" panose="020F0502020204030204"/>
            </a:endParaRPr>
          </a:p>
          <a:p>
            <a:pPr marL="0" indent="0">
              <a:buNone/>
            </a:pPr>
            <a:r>
              <a:rPr lang="en-US" sz="1400" b="1" dirty="0"/>
              <a:t>Screening and Immunisation Team - Hertfordshire, Bedfordshire, Luton and Milton Keynes Screening &amp; Immunisation Team</a:t>
            </a:r>
          </a:p>
          <a:p>
            <a:r>
              <a:rPr lang="en-US" sz="1400" dirty="0"/>
              <a:t>Olivia Morgans - HBLMK and West Essex</a:t>
            </a:r>
            <a:endParaRPr lang="en-US" sz="1400" dirty="0">
              <a:cs typeface="Calibri"/>
            </a:endParaRPr>
          </a:p>
          <a:p>
            <a:pPr marL="0" indent="0">
              <a:buNone/>
            </a:pPr>
            <a:endParaRPr lang="en-US" sz="1400" dirty="0"/>
          </a:p>
          <a:p>
            <a:pPr marL="0" indent="0">
              <a:buNone/>
            </a:pPr>
            <a:endParaRPr lang="en-GB" sz="1400" dirty="0"/>
          </a:p>
        </p:txBody>
      </p:sp>
      <p:sp>
        <p:nvSpPr>
          <p:cNvPr id="5" name="Slide Number Placeholder 4">
            <a:extLst>
              <a:ext uri="{FF2B5EF4-FFF2-40B4-BE49-F238E27FC236}">
                <a16:creationId xmlns:a16="http://schemas.microsoft.com/office/drawing/2014/main" id="{4D064671-A1E4-3A9B-1087-0D9225FCA280}"/>
              </a:ext>
            </a:extLst>
          </p:cNvPr>
          <p:cNvSpPr>
            <a:spLocks noGrp="1"/>
          </p:cNvSpPr>
          <p:nvPr>
            <p:ph type="sldNum" sz="quarter" idx="12"/>
          </p:nvPr>
        </p:nvSpPr>
        <p:spPr>
          <a:xfrm>
            <a:off x="8610600" y="6356350"/>
            <a:ext cx="2743200" cy="365125"/>
          </a:xfrm>
        </p:spPr>
        <p:txBody>
          <a:bodyPr>
            <a:normAutofit/>
          </a:bodyPr>
          <a:lstStyle/>
          <a:p>
            <a:pPr>
              <a:spcAft>
                <a:spcPts val="600"/>
              </a:spcAft>
            </a:pPr>
            <a:fld id="{7BA91098-8A65-492B-A1B4-34CCBE47694D}" type="slidenum">
              <a:rPr lang="en-GB" smtClean="0"/>
              <a:pPr>
                <a:spcAft>
                  <a:spcPts val="600"/>
                </a:spcAft>
              </a:pPr>
              <a:t>4</a:t>
            </a:fld>
            <a:endParaRPr lang="en-GB"/>
          </a:p>
        </p:txBody>
      </p:sp>
    </p:spTree>
    <p:extLst>
      <p:ext uri="{BB962C8B-B14F-4D97-AF65-F5344CB8AC3E}">
        <p14:creationId xmlns:p14="http://schemas.microsoft.com/office/powerpoint/2010/main" val="75607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7FC8334D-186F-A47A-8FEB-FD44443846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33296" y="648329"/>
            <a:ext cx="3797053" cy="55613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D2DA364-8D3D-61FE-422F-43AF3410E845}"/>
              </a:ext>
            </a:extLst>
          </p:cNvPr>
          <p:cNvSpPr txBox="1"/>
          <p:nvPr/>
        </p:nvSpPr>
        <p:spPr>
          <a:xfrm>
            <a:off x="1472142" y="1979216"/>
            <a:ext cx="6140244" cy="3969805"/>
          </a:xfrm>
          <a:prstGeom prst="rect">
            <a:avLst/>
          </a:prstGeom>
          <a:noFill/>
        </p:spPr>
        <p:txBody>
          <a:bodyPr wrap="square">
            <a:spAutoFit/>
          </a:bodyPr>
          <a:lstStyle/>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Adult and young person screening programmes</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AAA screening</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Diabetic eye screening</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Cancer screening programmes</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Bowel cancer screening</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Breast screening</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Cervical screening</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Antenatal and newborn screening</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Sickle cell and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Arial" panose="020B0604020202020204" pitchFamily="34" charset="0"/>
              </a:rPr>
              <a:t>thalassaemia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 screening</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Infectious diseases screening</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Fetal anomaly screening</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Newborn hearing screening</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Newborn and infant physical examination</a:t>
            </a:r>
          </a:p>
          <a:p>
            <a:pPr marL="7429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Newborn blood spot screening</a:t>
            </a:r>
          </a:p>
        </p:txBody>
      </p:sp>
      <p:sp>
        <p:nvSpPr>
          <p:cNvPr id="10" name="TextBox 9">
            <a:extLst>
              <a:ext uri="{FF2B5EF4-FFF2-40B4-BE49-F238E27FC236}">
                <a16:creationId xmlns:a16="http://schemas.microsoft.com/office/drawing/2014/main" id="{EA0CCAC7-8FDD-6296-8CE8-21A2ED01CDE4}"/>
              </a:ext>
            </a:extLst>
          </p:cNvPr>
          <p:cNvSpPr txBox="1"/>
          <p:nvPr/>
        </p:nvSpPr>
        <p:spPr>
          <a:xfrm>
            <a:off x="124287" y="139538"/>
            <a:ext cx="7341831" cy="769441"/>
          </a:xfrm>
          <a:prstGeom prst="rect">
            <a:avLst/>
          </a:prstGeom>
          <a:noFill/>
        </p:spPr>
        <p:txBody>
          <a:bodyPr wrap="square">
            <a:spAutoFit/>
          </a:bodyPr>
          <a:lstStyle/>
          <a:p>
            <a:r>
              <a:rPr lang="en-US" sz="4400" b="1" kern="1200">
                <a:solidFill>
                  <a:schemeClr val="tx1"/>
                </a:solidFill>
                <a:latin typeface="+mj-lt"/>
                <a:ea typeface="+mj-ea"/>
                <a:cs typeface="+mj-cs"/>
              </a:rPr>
              <a:t>National screening programmes</a:t>
            </a:r>
            <a:endParaRPr lang="en-GB" sz="4400" b="1"/>
          </a:p>
        </p:txBody>
      </p:sp>
    </p:spTree>
    <p:extLst>
      <p:ext uri="{BB962C8B-B14F-4D97-AF65-F5344CB8AC3E}">
        <p14:creationId xmlns:p14="http://schemas.microsoft.com/office/powerpoint/2010/main" val="156389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B3B8C1-F439-270A-1E08-5E45C4A20A13}"/>
              </a:ext>
            </a:extLst>
          </p:cNvPr>
          <p:cNvPicPr>
            <a:picLocks noChangeAspect="1"/>
          </p:cNvPicPr>
          <p:nvPr/>
        </p:nvPicPr>
        <p:blipFill>
          <a:blip r:embed="rId2"/>
          <a:stretch>
            <a:fillRect/>
          </a:stretch>
        </p:blipFill>
        <p:spPr>
          <a:xfrm>
            <a:off x="7205382" y="825623"/>
            <a:ext cx="4117498" cy="4968819"/>
          </a:xfrm>
          <a:prstGeom prst="rect">
            <a:avLst/>
          </a:prstGeom>
        </p:spPr>
      </p:pic>
      <p:sp>
        <p:nvSpPr>
          <p:cNvPr id="7" name="TextBox 6">
            <a:extLst>
              <a:ext uri="{FF2B5EF4-FFF2-40B4-BE49-F238E27FC236}">
                <a16:creationId xmlns:a16="http://schemas.microsoft.com/office/drawing/2014/main" id="{36FAC0B7-A682-D4B6-EB20-2EB393BB4C8A}"/>
              </a:ext>
            </a:extLst>
          </p:cNvPr>
          <p:cNvSpPr txBox="1"/>
          <p:nvPr/>
        </p:nvSpPr>
        <p:spPr>
          <a:xfrm>
            <a:off x="3808520" y="4769904"/>
            <a:ext cx="6143346" cy="369332"/>
          </a:xfrm>
          <a:prstGeom prst="rect">
            <a:avLst/>
          </a:prstGeom>
          <a:noFill/>
        </p:spPr>
        <p:txBody>
          <a:bodyPr wrap="square">
            <a:spAutoFit/>
          </a:bodyPr>
          <a:lstStyle/>
          <a:p>
            <a:r>
              <a:rPr lang="en-US" sz="1800"/>
              <a:t>Travel and OH vaccines not S7a</a:t>
            </a:r>
            <a:endParaRPr lang="en-GB"/>
          </a:p>
        </p:txBody>
      </p:sp>
      <p:pic>
        <p:nvPicPr>
          <p:cNvPr id="8" name="Picture 7">
            <a:extLst>
              <a:ext uri="{FF2B5EF4-FFF2-40B4-BE49-F238E27FC236}">
                <a16:creationId xmlns:a16="http://schemas.microsoft.com/office/drawing/2014/main" id="{79A7D0B4-1BBC-EA31-19E9-27243BC00747}"/>
              </a:ext>
            </a:extLst>
          </p:cNvPr>
          <p:cNvPicPr>
            <a:picLocks noChangeAspect="1"/>
          </p:cNvPicPr>
          <p:nvPr/>
        </p:nvPicPr>
        <p:blipFill>
          <a:blip r:embed="rId3"/>
          <a:stretch>
            <a:fillRect/>
          </a:stretch>
        </p:blipFill>
        <p:spPr>
          <a:xfrm>
            <a:off x="521040" y="885093"/>
            <a:ext cx="3020539" cy="4240850"/>
          </a:xfrm>
          <a:prstGeom prst="rect">
            <a:avLst/>
          </a:prstGeom>
        </p:spPr>
      </p:pic>
      <p:sp>
        <p:nvSpPr>
          <p:cNvPr id="10" name="TextBox 9">
            <a:extLst>
              <a:ext uri="{FF2B5EF4-FFF2-40B4-BE49-F238E27FC236}">
                <a16:creationId xmlns:a16="http://schemas.microsoft.com/office/drawing/2014/main" id="{F80446F4-180A-6C50-C73D-983AF8E76FE4}"/>
              </a:ext>
            </a:extLst>
          </p:cNvPr>
          <p:cNvSpPr txBox="1"/>
          <p:nvPr/>
        </p:nvSpPr>
        <p:spPr>
          <a:xfrm>
            <a:off x="736847" y="5970233"/>
            <a:ext cx="6143346" cy="369332"/>
          </a:xfrm>
          <a:prstGeom prst="rect">
            <a:avLst/>
          </a:prstGeom>
          <a:noFill/>
        </p:spPr>
        <p:txBody>
          <a:bodyPr wrap="square">
            <a:spAutoFit/>
          </a:bodyPr>
          <a:lstStyle/>
          <a:p>
            <a:r>
              <a:rPr lang="en-GB" sz="1800" kern="1200">
                <a:solidFill>
                  <a:schemeClr val="tx1"/>
                </a:solidFill>
                <a:latin typeface="+mn-lt"/>
                <a:ea typeface="+mn-ea"/>
                <a:cs typeface="+mn-cs"/>
                <a:hlinkClick r:id="rId4"/>
              </a:rPr>
              <a:t>Immunisation against infectious disease - GOV.UK (www.gov.uk</a:t>
            </a:r>
            <a:endParaRPr lang="en-GB"/>
          </a:p>
        </p:txBody>
      </p:sp>
      <p:sp>
        <p:nvSpPr>
          <p:cNvPr id="12" name="TextBox 11">
            <a:extLst>
              <a:ext uri="{FF2B5EF4-FFF2-40B4-BE49-F238E27FC236}">
                <a16:creationId xmlns:a16="http://schemas.microsoft.com/office/drawing/2014/main" id="{5E86B1BB-1A74-6954-9463-CF992171D550}"/>
              </a:ext>
            </a:extLst>
          </p:cNvPr>
          <p:cNvSpPr txBox="1"/>
          <p:nvPr/>
        </p:nvSpPr>
        <p:spPr>
          <a:xfrm>
            <a:off x="736847" y="5323902"/>
            <a:ext cx="6143346" cy="646331"/>
          </a:xfrm>
          <a:prstGeom prst="rect">
            <a:avLst/>
          </a:prstGeom>
          <a:noFill/>
        </p:spPr>
        <p:txBody>
          <a:bodyPr wrap="square">
            <a:spAutoFit/>
          </a:bodyPr>
          <a:lstStyle/>
          <a:p>
            <a:pPr defTabSz="658368">
              <a:spcAft>
                <a:spcPts val="600"/>
              </a:spcAft>
            </a:pPr>
            <a:r>
              <a:rPr lang="en-GB" sz="1800" kern="1200">
                <a:solidFill>
                  <a:schemeClr val="tx1"/>
                </a:solidFill>
                <a:latin typeface="Arial" panose="020B0604020202020204" pitchFamily="34" charset="0"/>
                <a:ea typeface="+mn-ea"/>
                <a:cs typeface="Arial" panose="020B0604020202020204" pitchFamily="34" charset="0"/>
                <a:hlinkClick r:id="rId5"/>
              </a:rPr>
              <a:t>https://www.gov.uk/government/publications/the-complete-routine-immunisation-schedule</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15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a:xfrm>
            <a:off x="235873" y="70217"/>
            <a:ext cx="10515600" cy="1325563"/>
          </a:xfrm>
        </p:spPr>
        <p:txBody>
          <a:bodyPr/>
          <a:lstStyle/>
          <a:p>
            <a:r>
              <a:rPr lang="en-GB" dirty="0"/>
              <a:t>Welcome!</a:t>
            </a:r>
          </a:p>
        </p:txBody>
      </p:sp>
      <p:sp>
        <p:nvSpPr>
          <p:cNvPr id="3" name="Text Placeholder 2">
            <a:extLst>
              <a:ext uri="{FF2B5EF4-FFF2-40B4-BE49-F238E27FC236}">
                <a16:creationId xmlns:a16="http://schemas.microsoft.com/office/drawing/2014/main" id="{0D1BC7A6-53B3-122B-F023-6424EDF2F9B3}"/>
              </a:ext>
            </a:extLst>
          </p:cNvPr>
          <p:cNvSpPr>
            <a:spLocks noGrp="1"/>
          </p:cNvSpPr>
          <p:nvPr>
            <p:ph type="body" sz="quarter" idx="13"/>
          </p:nvPr>
        </p:nvSpPr>
        <p:spPr>
          <a:xfrm>
            <a:off x="768136" y="1199905"/>
            <a:ext cx="9983337" cy="5484359"/>
          </a:xfrm>
        </p:spPr>
        <p:txBody>
          <a:bodyPr vert="horz" lIns="0" tIns="0" rIns="0" bIns="0" rtlCol="0" anchor="t">
            <a:normAutofit/>
          </a:bodyPr>
          <a:lstStyle/>
          <a:p>
            <a:pPr algn="ctr"/>
            <a:r>
              <a:rPr lang="en-GB" sz="2400" b="1" dirty="0"/>
              <a:t>Today’s discussion points </a:t>
            </a:r>
          </a:p>
          <a:p>
            <a:pPr marL="342900" indent="-342900" algn="ctr">
              <a:buFontTx/>
              <a:buChar char="-"/>
            </a:pPr>
            <a:r>
              <a:rPr lang="en-GB" sz="2400" dirty="0"/>
              <a:t>Screening and Immunisation Teams new website</a:t>
            </a:r>
          </a:p>
          <a:p>
            <a:pPr marL="342900" indent="-342900" algn="ctr">
              <a:buFontTx/>
              <a:buChar char="-"/>
            </a:pPr>
            <a:r>
              <a:rPr lang="en-GB" sz="2400" dirty="0"/>
              <a:t>Eve Appeal- Helen Hyndman </a:t>
            </a:r>
          </a:p>
          <a:p>
            <a:pPr marL="342900" indent="-342900" algn="ctr">
              <a:buFontTx/>
              <a:buChar char="-"/>
            </a:pPr>
            <a:r>
              <a:rPr lang="en-GB" sz="2400" dirty="0">
                <a:cs typeface="Calibri"/>
              </a:rPr>
              <a:t>Transgender patients</a:t>
            </a:r>
          </a:p>
          <a:p>
            <a:pPr marL="342900" indent="-342900" algn="ctr">
              <a:buFontTx/>
              <a:buChar char="-"/>
            </a:pPr>
            <a:r>
              <a:rPr lang="en-GB" sz="2400" dirty="0">
                <a:cs typeface="Calibri"/>
              </a:rPr>
              <a:t>Cervical Screening Management System </a:t>
            </a:r>
          </a:p>
          <a:p>
            <a:pPr marL="342900" indent="-342900" algn="ctr">
              <a:buFontTx/>
              <a:buChar char="-"/>
            </a:pPr>
            <a:r>
              <a:rPr lang="en-GB" sz="2400" dirty="0">
                <a:cs typeface="Calibri"/>
              </a:rPr>
              <a:t>Patients who have been seen in Colposcopy </a:t>
            </a:r>
          </a:p>
          <a:p>
            <a:pPr marL="342900" indent="-342900" algn="ctr">
              <a:buFontTx/>
              <a:buChar char="-"/>
            </a:pPr>
            <a:r>
              <a:rPr lang="en-GB" sz="2400" dirty="0">
                <a:cs typeface="Calibri"/>
              </a:rPr>
              <a:t>Please remember… </a:t>
            </a:r>
          </a:p>
          <a:p>
            <a:pPr marL="342900" indent="-342900" algn="ctr">
              <a:buFontTx/>
              <a:buChar char="-"/>
            </a:pPr>
            <a:r>
              <a:rPr lang="en-GB" sz="2400" dirty="0">
                <a:cs typeface="Calibri"/>
              </a:rPr>
              <a:t>Next sessions </a:t>
            </a:r>
          </a:p>
          <a:p>
            <a:pPr marL="342900" indent="-342900" algn="ctr">
              <a:buFontTx/>
              <a:buChar char="-"/>
            </a:pPr>
            <a:r>
              <a:rPr lang="en-GB" sz="2400" dirty="0">
                <a:cs typeface="Calibri"/>
              </a:rPr>
              <a:t> useful email addresses </a:t>
            </a:r>
          </a:p>
          <a:p>
            <a:pPr marL="342900" indent="-342900" algn="ctr">
              <a:buFontTx/>
              <a:buChar char="-"/>
            </a:pPr>
            <a:endParaRPr lang="en-GB" sz="2400" dirty="0">
              <a:cs typeface="Calibri"/>
            </a:endParaRPr>
          </a:p>
          <a:p>
            <a:pPr marL="342900" indent="-342900" algn="ctr">
              <a:buFontTx/>
              <a:buChar char="-"/>
            </a:pPr>
            <a:endParaRPr lang="en-GB" sz="2400" dirty="0">
              <a:cs typeface="Calibri"/>
            </a:endParaRPr>
          </a:p>
          <a:p>
            <a:pPr marL="342900" indent="-342900">
              <a:buFontTx/>
              <a:buChar char="-"/>
            </a:pPr>
            <a:endParaRPr lang="en-GB" sz="2400" b="1" dirty="0">
              <a:cs typeface="Calibri"/>
            </a:endParaRPr>
          </a:p>
          <a:p>
            <a:endParaRPr lang="en-US" sz="2400" dirty="0">
              <a:cs typeface="Calibri"/>
            </a:endParaRPr>
          </a:p>
          <a:p>
            <a:endParaRPr lang="en-GB" sz="2400" b="1" dirty="0">
              <a:cs typeface="Calibri"/>
            </a:endParaRP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474A-6237-317C-7799-5287F95A6DB5}"/>
              </a:ext>
            </a:extLst>
          </p:cNvPr>
          <p:cNvSpPr>
            <a:spLocks noGrp="1"/>
          </p:cNvSpPr>
          <p:nvPr>
            <p:ph type="title"/>
          </p:nvPr>
        </p:nvSpPr>
        <p:spPr/>
        <p:txBody>
          <a:bodyPr/>
          <a:lstStyle/>
          <a:p>
            <a:r>
              <a:rPr lang="en-GB" dirty="0"/>
              <a:t>The Eve Appeal </a:t>
            </a:r>
          </a:p>
        </p:txBody>
      </p:sp>
      <p:pic>
        <p:nvPicPr>
          <p:cNvPr id="1028" name="Picture 4" descr="gynaecological cancers ...">
            <a:extLst>
              <a:ext uri="{FF2B5EF4-FFF2-40B4-BE49-F238E27FC236}">
                <a16:creationId xmlns:a16="http://schemas.microsoft.com/office/drawing/2014/main" id="{196824FB-05CF-5E1D-E431-0EDEDF4CE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20" y="1766474"/>
            <a:ext cx="4529345" cy="218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98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0007-5394-9060-E580-519D3BDC5CEF}"/>
              </a:ext>
            </a:extLst>
          </p:cNvPr>
          <p:cNvSpPr>
            <a:spLocks noGrp="1"/>
          </p:cNvSpPr>
          <p:nvPr>
            <p:ph type="title"/>
          </p:nvPr>
        </p:nvSpPr>
        <p:spPr>
          <a:xfrm>
            <a:off x="0" y="0"/>
            <a:ext cx="4085422" cy="664854"/>
          </a:xfrm>
        </p:spPr>
        <p:txBody>
          <a:bodyPr/>
          <a:lstStyle/>
          <a:p>
            <a:r>
              <a:rPr lang="en-GB" dirty="0"/>
              <a:t>Updates </a:t>
            </a:r>
          </a:p>
        </p:txBody>
      </p:sp>
      <p:sp>
        <p:nvSpPr>
          <p:cNvPr id="3" name="Text Placeholder 2">
            <a:extLst>
              <a:ext uri="{FF2B5EF4-FFF2-40B4-BE49-F238E27FC236}">
                <a16:creationId xmlns:a16="http://schemas.microsoft.com/office/drawing/2014/main" id="{0D59F299-3535-7216-0EBB-7375E41F7F38}"/>
              </a:ext>
            </a:extLst>
          </p:cNvPr>
          <p:cNvSpPr>
            <a:spLocks noGrp="1"/>
          </p:cNvSpPr>
          <p:nvPr>
            <p:ph type="body" sz="quarter" idx="13"/>
          </p:nvPr>
        </p:nvSpPr>
        <p:spPr>
          <a:xfrm>
            <a:off x="15518" y="679854"/>
            <a:ext cx="11926546" cy="5784953"/>
          </a:xfrm>
        </p:spPr>
        <p:txBody>
          <a:bodyPr vert="horz" lIns="0" tIns="0" rIns="0" bIns="0" rtlCol="0" anchor="t">
            <a:normAutofit/>
          </a:bodyPr>
          <a:lstStyle/>
          <a:p>
            <a:r>
              <a:rPr lang="en-GB" dirty="0"/>
              <a:t> </a:t>
            </a:r>
          </a:p>
          <a:p>
            <a:r>
              <a:rPr lang="en-GB" dirty="0"/>
              <a:t>We have developed a series </a:t>
            </a:r>
            <a:r>
              <a:rPr lang="en-GB" dirty="0">
                <a:hlinkClick r:id="rId2"/>
              </a:rPr>
              <a:t>EoE Screening web pages </a:t>
            </a:r>
            <a:r>
              <a:rPr lang="en-GB" dirty="0"/>
              <a:t>where you can access Guidance/Forms/contacts/latest news. Please check regularly for updates</a:t>
            </a:r>
          </a:p>
          <a:p>
            <a:endParaRPr lang="en-GB" dirty="0"/>
          </a:p>
          <a:p>
            <a:endParaRPr lang="en-GB" dirty="0"/>
          </a:p>
        </p:txBody>
      </p:sp>
      <p:pic>
        <p:nvPicPr>
          <p:cNvPr id="5" name="Picture 4">
            <a:extLst>
              <a:ext uri="{FF2B5EF4-FFF2-40B4-BE49-F238E27FC236}">
                <a16:creationId xmlns:a16="http://schemas.microsoft.com/office/drawing/2014/main" id="{2606922B-E8A7-FB82-D575-C29728A82353}"/>
              </a:ext>
            </a:extLst>
          </p:cNvPr>
          <p:cNvPicPr>
            <a:picLocks noChangeAspect="1"/>
          </p:cNvPicPr>
          <p:nvPr/>
        </p:nvPicPr>
        <p:blipFill>
          <a:blip r:embed="rId3"/>
          <a:stretch>
            <a:fillRect/>
          </a:stretch>
        </p:blipFill>
        <p:spPr>
          <a:xfrm>
            <a:off x="1623012" y="2058990"/>
            <a:ext cx="7482993" cy="4542978"/>
          </a:xfrm>
          <a:prstGeom prst="rect">
            <a:avLst/>
          </a:prstGeom>
        </p:spPr>
      </p:pic>
    </p:spTree>
    <p:extLst>
      <p:ext uri="{BB962C8B-B14F-4D97-AF65-F5344CB8AC3E}">
        <p14:creationId xmlns:p14="http://schemas.microsoft.com/office/powerpoint/2010/main" val="169325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b274b382d1674c731b0299b31f37cce">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b9015125ec22bda33ca26c60c4ff9862"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55c7dfe8-31bc-4f6c-ad0b-9168b291de96" xsi:nil="true"/>
    <Date xmlns="c39ebc83-19ce-4413-80de-35b4a237df47" xsi:nil="true"/>
    <Review_x0020_Date xmlns="c39ebc83-19ce-4413-80de-35b4a237df47" xsi:nil="true"/>
    <_ip_UnifiedCompliancePolicyProperties xmlns="55c7dfe8-31bc-4f6c-ad0b-9168b291de96" xsi:nil="true"/>
    <MediaLengthInSeconds xmlns="c39ebc83-19ce-4413-80de-35b4a237df47" xsi:nil="true"/>
    <TaxCatchAll xmlns="55c7dfe8-31bc-4f6c-ad0b-9168b291de96" xsi:nil="true"/>
    <lcf76f155ced4ddcb4097134ff3c332f xmlns="c39ebc83-19ce-4413-80de-35b4a237df47">
      <Terms xmlns="http://schemas.microsoft.com/office/infopath/2007/PartnerControls"/>
    </lcf76f155ced4ddcb4097134ff3c332f>
    <PutintopresentationforJuly xmlns="c39ebc83-19ce-4413-80de-35b4a237df47" xsi:nil="true"/>
    <_Flow_SignoffStatus xmlns="c39ebc83-19ce-4413-80de-35b4a237df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1FF059-3F26-46DD-AD0C-AB5CE83A4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ebc83-19ce-4413-80de-35b4a237df47"/>
    <ds:schemaRef ds:uri="55c7dfe8-31bc-4f6c-ad0b-9168b291d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1DDC84-2BC0-499C-8C79-B3C2A7385E6D}">
  <ds:schemaRef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55c7dfe8-31bc-4f6c-ad0b-9168b291de96"/>
    <ds:schemaRef ds:uri="c39ebc83-19ce-4413-80de-35b4a237df47"/>
  </ds:schemaRefs>
</ds:datastoreItem>
</file>

<file path=customXml/itemProps3.xml><?xml version="1.0" encoding="utf-8"?>
<ds:datastoreItem xmlns:ds="http://schemas.openxmlformats.org/officeDocument/2006/customXml" ds:itemID="{3972EC9B-E339-435A-A4D1-6370508543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575</TotalTime>
  <Words>1625</Words>
  <Application>Microsoft Office PowerPoint</Application>
  <PresentationFormat>Widescreen</PresentationFormat>
  <Paragraphs>157</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Frutiger W01</vt:lpstr>
      <vt:lpstr>GDS Transport</vt:lpstr>
      <vt:lpstr>Wingdings</vt:lpstr>
      <vt:lpstr>Office Theme</vt:lpstr>
      <vt:lpstr>Cervical screening quarterly update session </vt:lpstr>
      <vt:lpstr>Reminders!</vt:lpstr>
      <vt:lpstr>Objectives for these sessions </vt:lpstr>
      <vt:lpstr>Our Screening and Immunisation Team </vt:lpstr>
      <vt:lpstr>PowerPoint Presentation</vt:lpstr>
      <vt:lpstr>PowerPoint Presentation</vt:lpstr>
      <vt:lpstr>Welcome!</vt:lpstr>
      <vt:lpstr>The Eve Appeal </vt:lpstr>
      <vt:lpstr>Updates </vt:lpstr>
      <vt:lpstr> Trans men and non-binary people assigned female at birth  </vt:lpstr>
      <vt:lpstr>New processes </vt:lpstr>
      <vt:lpstr>Trans women and non-binary people assigned male at birth </vt:lpstr>
      <vt:lpstr>Cervical Screening Management System </vt:lpstr>
      <vt:lpstr>Patients who have been seen in Colposcopy </vt:lpstr>
      <vt:lpstr>Please remember… </vt:lpstr>
      <vt:lpstr>Please remember… </vt:lpstr>
      <vt:lpstr>Date of next drop in session</vt:lpstr>
      <vt:lpstr>Screening and Immunisation contact details </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Screening Drop in Session</dc:title>
  <dc:creator>Leanne Mann</dc:creator>
  <cp:lastModifiedBy>MANN, Leanne (NHS ENGLAND)</cp:lastModifiedBy>
  <cp:revision>23</cp:revision>
  <dcterms:created xsi:type="dcterms:W3CDTF">2023-10-02T17:30:37Z</dcterms:created>
  <dcterms:modified xsi:type="dcterms:W3CDTF">2025-05-14T12:30:32Z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MediaServiceImageTags">
    <vt:lpwstr/>
  </property>
  <property fmtid="{D5CDD505-2E9C-101B-9397-08002B2CF9AE}" pid="4" name="_ExtendedDescription">
    <vt:lpwstr/>
  </property>
</Properties>
</file>