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876" r:id="rId4"/>
    <p:sldMasterId id="2147483934" r:id="rId5"/>
    <p:sldMasterId id="2147483684" r:id="rId6"/>
    <p:sldMasterId id="2147483984" r:id="rId7"/>
  </p:sldMasterIdLst>
  <p:notesMasterIdLst>
    <p:notesMasterId r:id="rId26"/>
  </p:notesMasterIdLst>
  <p:handoutMasterIdLst>
    <p:handoutMasterId r:id="rId27"/>
  </p:handoutMasterIdLst>
  <p:sldIdLst>
    <p:sldId id="283" r:id="rId8"/>
    <p:sldId id="2147472029" r:id="rId9"/>
    <p:sldId id="2147472030" r:id="rId10"/>
    <p:sldId id="2147472032" r:id="rId11"/>
    <p:sldId id="2147472031" r:id="rId12"/>
    <p:sldId id="2147472034" r:id="rId13"/>
    <p:sldId id="2147472035" r:id="rId14"/>
    <p:sldId id="2147472038" r:id="rId15"/>
    <p:sldId id="2147472039" r:id="rId16"/>
    <p:sldId id="2147472040" r:id="rId17"/>
    <p:sldId id="2147472041" r:id="rId18"/>
    <p:sldId id="2147472042" r:id="rId19"/>
    <p:sldId id="2147472036" r:id="rId20"/>
    <p:sldId id="2147472043" r:id="rId21"/>
    <p:sldId id="2147472044" r:id="rId22"/>
    <p:sldId id="2147472037" r:id="rId23"/>
    <p:sldId id="2147472045" r:id="rId24"/>
    <p:sldId id="214570727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8210CA-3158-4747-9D05-F769533EBC82}">
          <p14:sldIdLst>
            <p14:sldId id="283"/>
            <p14:sldId id="2147472029"/>
            <p14:sldId id="2147472030"/>
            <p14:sldId id="2147472032"/>
            <p14:sldId id="2147472031"/>
            <p14:sldId id="2147472034"/>
            <p14:sldId id="2147472035"/>
            <p14:sldId id="2147472038"/>
            <p14:sldId id="2147472039"/>
            <p14:sldId id="2147472040"/>
            <p14:sldId id="2147472041"/>
            <p14:sldId id="2147472042"/>
            <p14:sldId id="2147472036"/>
            <p14:sldId id="2147472043"/>
            <p14:sldId id="2147472044"/>
            <p14:sldId id="2147472037"/>
            <p14:sldId id="2147472045"/>
          </p14:sldIdLst>
        </p14:section>
        <p14:section name="BACK COVER" id="{4F0B23DC-F1B4-4DFF-9CE2-4B2AA01A37F1}">
          <p14:sldIdLst>
            <p14:sldId id="214570727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53F17-D8DD-8E9A-A902-3E7D02239965}" name="Jamie Scott" initials="JS" userId="S::jamie.scott@england.nhs.uk::596ee9da-cd3c-4a84-b8ab-819e82b16628" providerId="AD"/>
  <p188:author id="{DE6A01D2-EA9F-EE93-9327-C8822494894C}" name="Vickie Braithwaite" initials="VB" userId="S::vickie.braithwaite@england.nhs.uk::8e6041c3-2a66-45fe-b4c0-b3635d51f7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1B9"/>
    <a:srgbClr val="005EB8"/>
    <a:srgbClr val="F793C0"/>
    <a:srgbClr val="69D8FF"/>
    <a:srgbClr val="61D6FF"/>
    <a:srgbClr val="05B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396DFB-3BC5-4F0D-9F03-4B8137A952A1}" v="143" dt="2025-05-27T11:57:36.397"/>
    <p1510:client id="{7C117608-3E2F-41E6-9292-F8A96ED8519C}" v="5" dt="2025-05-27T10:13:36.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TCH, Lucy (NHS ENGLAND)" userId="3c00cf48-ab60-432e-b548-8313b2fa82c7" providerId="ADAL" clId="{53396DFB-3BC5-4F0D-9F03-4B8137A952A1}"/>
    <pc:docChg chg="custSel addSld modSld modSection">
      <pc:chgData name="BLATCH, Lucy (NHS ENGLAND)" userId="3c00cf48-ab60-432e-b548-8313b2fa82c7" providerId="ADAL" clId="{53396DFB-3BC5-4F0D-9F03-4B8137A952A1}" dt="2025-05-27T11:57:36.397" v="231" actId="20577"/>
      <pc:docMkLst>
        <pc:docMk/>
      </pc:docMkLst>
      <pc:sldChg chg="modSp mod">
        <pc:chgData name="BLATCH, Lucy (NHS ENGLAND)" userId="3c00cf48-ab60-432e-b548-8313b2fa82c7" providerId="ADAL" clId="{53396DFB-3BC5-4F0D-9F03-4B8137A952A1}" dt="2025-05-07T10:02:57.005" v="4" actId="1076"/>
        <pc:sldMkLst>
          <pc:docMk/>
          <pc:sldMk cId="3725935536" sldId="2147472030"/>
        </pc:sldMkLst>
        <pc:spChg chg="mod">
          <ac:chgData name="BLATCH, Lucy (NHS ENGLAND)" userId="3c00cf48-ab60-432e-b548-8313b2fa82c7" providerId="ADAL" clId="{53396DFB-3BC5-4F0D-9F03-4B8137A952A1}" dt="2025-05-07T10:02:57.005" v="4" actId="1076"/>
          <ac:spMkLst>
            <pc:docMk/>
            <pc:sldMk cId="3725935536" sldId="2147472030"/>
            <ac:spMk id="5" creationId="{1FF981C4-103B-272C-D607-9F8C7222758B}"/>
          </ac:spMkLst>
        </pc:spChg>
      </pc:sldChg>
      <pc:sldChg chg="modSp mod">
        <pc:chgData name="BLATCH, Lucy (NHS ENGLAND)" userId="3c00cf48-ab60-432e-b548-8313b2fa82c7" providerId="ADAL" clId="{53396DFB-3BC5-4F0D-9F03-4B8137A952A1}" dt="2025-05-27T09:21:52.009" v="28" actId="1076"/>
        <pc:sldMkLst>
          <pc:docMk/>
          <pc:sldMk cId="1475742679" sldId="2147472034"/>
        </pc:sldMkLst>
        <pc:spChg chg="mod">
          <ac:chgData name="BLATCH, Lucy (NHS ENGLAND)" userId="3c00cf48-ab60-432e-b548-8313b2fa82c7" providerId="ADAL" clId="{53396DFB-3BC5-4F0D-9F03-4B8137A952A1}" dt="2025-05-27T09:21:47.044" v="27" actId="6549"/>
          <ac:spMkLst>
            <pc:docMk/>
            <pc:sldMk cId="1475742679" sldId="2147472034"/>
            <ac:spMk id="3" creationId="{4215380C-3744-1F48-6EF3-5BD4B936C5DA}"/>
          </ac:spMkLst>
        </pc:spChg>
        <pc:spChg chg="mod">
          <ac:chgData name="BLATCH, Lucy (NHS ENGLAND)" userId="3c00cf48-ab60-432e-b548-8313b2fa82c7" providerId="ADAL" clId="{53396DFB-3BC5-4F0D-9F03-4B8137A952A1}" dt="2025-05-27T09:21:39.123" v="20" actId="1076"/>
          <ac:spMkLst>
            <pc:docMk/>
            <pc:sldMk cId="1475742679" sldId="2147472034"/>
            <ac:spMk id="4" creationId="{B05F6CE4-36CC-B75B-E535-A248781E26B1}"/>
          </ac:spMkLst>
        </pc:spChg>
        <pc:spChg chg="mod">
          <ac:chgData name="BLATCH, Lucy (NHS ENGLAND)" userId="3c00cf48-ab60-432e-b548-8313b2fa82c7" providerId="ADAL" clId="{53396DFB-3BC5-4F0D-9F03-4B8137A952A1}" dt="2025-05-27T09:21:52.009" v="28" actId="1076"/>
          <ac:spMkLst>
            <pc:docMk/>
            <pc:sldMk cId="1475742679" sldId="2147472034"/>
            <ac:spMk id="5" creationId="{4CC08159-D87F-B331-AF43-F5F0EEFADCCF}"/>
          </ac:spMkLst>
        </pc:spChg>
      </pc:sldChg>
      <pc:sldChg chg="modSp mod">
        <pc:chgData name="BLATCH, Lucy (NHS ENGLAND)" userId="3c00cf48-ab60-432e-b548-8313b2fa82c7" providerId="ADAL" clId="{53396DFB-3BC5-4F0D-9F03-4B8137A952A1}" dt="2025-05-27T09:22:02.191" v="30" actId="1076"/>
        <pc:sldMkLst>
          <pc:docMk/>
          <pc:sldMk cId="3000878854" sldId="2147472035"/>
        </pc:sldMkLst>
        <pc:spChg chg="mod">
          <ac:chgData name="BLATCH, Lucy (NHS ENGLAND)" userId="3c00cf48-ab60-432e-b548-8313b2fa82c7" providerId="ADAL" clId="{53396DFB-3BC5-4F0D-9F03-4B8137A952A1}" dt="2025-05-27T09:21:59.286" v="29" actId="1076"/>
          <ac:spMkLst>
            <pc:docMk/>
            <pc:sldMk cId="3000878854" sldId="2147472035"/>
            <ac:spMk id="3" creationId="{945577C0-D7B5-8210-BA71-27A6865137B4}"/>
          </ac:spMkLst>
        </pc:spChg>
        <pc:spChg chg="mod">
          <ac:chgData name="BLATCH, Lucy (NHS ENGLAND)" userId="3c00cf48-ab60-432e-b548-8313b2fa82c7" providerId="ADAL" clId="{53396DFB-3BC5-4F0D-9F03-4B8137A952A1}" dt="2025-05-27T09:22:02.191" v="30" actId="1076"/>
          <ac:spMkLst>
            <pc:docMk/>
            <pc:sldMk cId="3000878854" sldId="2147472035"/>
            <ac:spMk id="5" creationId="{181C4A75-9065-35F1-5635-4FC1E1BCD1DF}"/>
          </ac:spMkLst>
        </pc:spChg>
      </pc:sldChg>
      <pc:sldChg chg="modSp mod">
        <pc:chgData name="BLATCH, Lucy (NHS ENGLAND)" userId="3c00cf48-ab60-432e-b548-8313b2fa82c7" providerId="ADAL" clId="{53396DFB-3BC5-4F0D-9F03-4B8137A952A1}" dt="2025-05-27T11:57:36.397" v="231" actId="20577"/>
        <pc:sldMkLst>
          <pc:docMk/>
          <pc:sldMk cId="3666326025" sldId="2147472036"/>
        </pc:sldMkLst>
        <pc:spChg chg="mod">
          <ac:chgData name="BLATCH, Lucy (NHS ENGLAND)" userId="3c00cf48-ab60-432e-b548-8313b2fa82c7" providerId="ADAL" clId="{53396DFB-3BC5-4F0D-9F03-4B8137A952A1}" dt="2025-05-27T11:57:36.397" v="231" actId="20577"/>
          <ac:spMkLst>
            <pc:docMk/>
            <pc:sldMk cId="3666326025" sldId="2147472036"/>
            <ac:spMk id="7" creationId="{690720D5-5F25-4296-8717-FDD01E23BDA5}"/>
          </ac:spMkLst>
        </pc:spChg>
      </pc:sldChg>
      <pc:sldChg chg="modSp mod">
        <pc:chgData name="BLATCH, Lucy (NHS ENGLAND)" userId="3c00cf48-ab60-432e-b548-8313b2fa82c7" providerId="ADAL" clId="{53396DFB-3BC5-4F0D-9F03-4B8137A952A1}" dt="2025-05-27T09:21:26.313" v="18" actId="1076"/>
        <pc:sldMkLst>
          <pc:docMk/>
          <pc:sldMk cId="1813360778" sldId="2147472038"/>
        </pc:sldMkLst>
        <pc:spChg chg="mod">
          <ac:chgData name="BLATCH, Lucy (NHS ENGLAND)" userId="3c00cf48-ab60-432e-b548-8313b2fa82c7" providerId="ADAL" clId="{53396DFB-3BC5-4F0D-9F03-4B8137A952A1}" dt="2025-05-27T09:21:26.313" v="18" actId="1076"/>
          <ac:spMkLst>
            <pc:docMk/>
            <pc:sldMk cId="1813360778" sldId="2147472038"/>
            <ac:spMk id="5" creationId="{C12AC071-2033-692E-5A87-17C80F016BB6}"/>
          </ac:spMkLst>
        </pc:spChg>
      </pc:sldChg>
      <pc:sldChg chg="modSp mod">
        <pc:chgData name="BLATCH, Lucy (NHS ENGLAND)" userId="3c00cf48-ab60-432e-b548-8313b2fa82c7" providerId="ADAL" clId="{53396DFB-3BC5-4F0D-9F03-4B8137A952A1}" dt="2025-05-27T09:22:17.303" v="31" actId="20577"/>
        <pc:sldMkLst>
          <pc:docMk/>
          <pc:sldMk cId="3364671829" sldId="2147472039"/>
        </pc:sldMkLst>
        <pc:spChg chg="mod">
          <ac:chgData name="BLATCH, Lucy (NHS ENGLAND)" userId="3c00cf48-ab60-432e-b548-8313b2fa82c7" providerId="ADAL" clId="{53396DFB-3BC5-4F0D-9F03-4B8137A952A1}" dt="2025-05-27T09:22:17.303" v="31" actId="20577"/>
          <ac:spMkLst>
            <pc:docMk/>
            <pc:sldMk cId="3364671829" sldId="2147472039"/>
            <ac:spMk id="5" creationId="{4753F981-AB45-E90C-C311-B8CF92B970B2}"/>
          </ac:spMkLst>
        </pc:spChg>
      </pc:sldChg>
      <pc:sldChg chg="modSp mod">
        <pc:chgData name="BLATCH, Lucy (NHS ENGLAND)" userId="3c00cf48-ab60-432e-b548-8313b2fa82c7" providerId="ADAL" clId="{53396DFB-3BC5-4F0D-9F03-4B8137A952A1}" dt="2025-05-27T09:22:39.140" v="34" actId="1076"/>
        <pc:sldMkLst>
          <pc:docMk/>
          <pc:sldMk cId="2406499754" sldId="2147472040"/>
        </pc:sldMkLst>
        <pc:spChg chg="mod">
          <ac:chgData name="BLATCH, Lucy (NHS ENGLAND)" userId="3c00cf48-ab60-432e-b548-8313b2fa82c7" providerId="ADAL" clId="{53396DFB-3BC5-4F0D-9F03-4B8137A952A1}" dt="2025-05-27T09:22:39.140" v="34" actId="1076"/>
          <ac:spMkLst>
            <pc:docMk/>
            <pc:sldMk cId="2406499754" sldId="2147472040"/>
            <ac:spMk id="5" creationId="{1F1FFEA3-1031-3AF8-BE02-DCC6E61DFD96}"/>
          </ac:spMkLst>
        </pc:spChg>
      </pc:sldChg>
      <pc:sldChg chg="modSp mod">
        <pc:chgData name="BLATCH, Lucy (NHS ENGLAND)" userId="3c00cf48-ab60-432e-b548-8313b2fa82c7" providerId="ADAL" clId="{53396DFB-3BC5-4F0D-9F03-4B8137A952A1}" dt="2025-05-27T09:23:04.757" v="39" actId="20577"/>
        <pc:sldMkLst>
          <pc:docMk/>
          <pc:sldMk cId="4133535306" sldId="2147472041"/>
        </pc:sldMkLst>
        <pc:spChg chg="mod">
          <ac:chgData name="BLATCH, Lucy (NHS ENGLAND)" userId="3c00cf48-ab60-432e-b548-8313b2fa82c7" providerId="ADAL" clId="{53396DFB-3BC5-4F0D-9F03-4B8137A952A1}" dt="2025-05-27T09:23:04.757" v="39" actId="20577"/>
          <ac:spMkLst>
            <pc:docMk/>
            <pc:sldMk cId="4133535306" sldId="2147472041"/>
            <ac:spMk id="5" creationId="{7CF81FD5-2D77-2C65-713B-B30FE7EAD246}"/>
          </ac:spMkLst>
        </pc:spChg>
      </pc:sldChg>
      <pc:sldChg chg="addSp delSp modSp new mod">
        <pc:chgData name="BLATCH, Lucy (NHS ENGLAND)" userId="3c00cf48-ab60-432e-b548-8313b2fa82c7" providerId="ADAL" clId="{53396DFB-3BC5-4F0D-9F03-4B8137A952A1}" dt="2025-05-14T11:57:17.059" v="17" actId="14100"/>
        <pc:sldMkLst>
          <pc:docMk/>
          <pc:sldMk cId="2975614168" sldId="2147472044"/>
        </pc:sldMkLst>
        <pc:spChg chg="mod">
          <ac:chgData name="BLATCH, Lucy (NHS ENGLAND)" userId="3c00cf48-ab60-432e-b548-8313b2fa82c7" providerId="ADAL" clId="{53396DFB-3BC5-4F0D-9F03-4B8137A952A1}" dt="2025-05-14T11:57:02.985" v="14" actId="1076"/>
          <ac:spMkLst>
            <pc:docMk/>
            <pc:sldMk cId="2975614168" sldId="2147472044"/>
            <ac:spMk id="3" creationId="{76CDD911-7B83-D916-B315-E1FFD3CD7692}"/>
          </ac:spMkLst>
        </pc:spChg>
        <pc:spChg chg="mod">
          <ac:chgData name="BLATCH, Lucy (NHS ENGLAND)" userId="3c00cf48-ab60-432e-b548-8313b2fa82c7" providerId="ADAL" clId="{53396DFB-3BC5-4F0D-9F03-4B8137A952A1}" dt="2025-05-14T11:57:06.301" v="15" actId="1076"/>
          <ac:spMkLst>
            <pc:docMk/>
            <pc:sldMk cId="2975614168" sldId="2147472044"/>
            <ac:spMk id="4" creationId="{0670842B-FC1F-4A48-B690-0D6883F257D9}"/>
          </ac:spMkLst>
        </pc:spChg>
        <pc:picChg chg="add mod">
          <ac:chgData name="BLATCH, Lucy (NHS ENGLAND)" userId="3c00cf48-ab60-432e-b548-8313b2fa82c7" providerId="ADAL" clId="{53396DFB-3BC5-4F0D-9F03-4B8137A952A1}" dt="2025-05-14T11:57:17.059" v="17" actId="14100"/>
          <ac:picMkLst>
            <pc:docMk/>
            <pc:sldMk cId="2975614168" sldId="2147472044"/>
            <ac:picMk id="5" creationId="{842D8CFF-905E-1652-FCE0-4F2CBA6F9E0E}"/>
          </ac:picMkLst>
        </pc:picChg>
      </pc:sldChg>
      <pc:sldChg chg="modSp new mod modNotesTx">
        <pc:chgData name="BLATCH, Lucy (NHS ENGLAND)" userId="3c00cf48-ab60-432e-b548-8313b2fa82c7" providerId="ADAL" clId="{53396DFB-3BC5-4F0D-9F03-4B8137A952A1}" dt="2025-05-27T09:30:33.758" v="208" actId="20577"/>
        <pc:sldMkLst>
          <pc:docMk/>
          <pc:sldMk cId="746905641" sldId="2147472045"/>
        </pc:sldMkLst>
        <pc:spChg chg="mod">
          <ac:chgData name="BLATCH, Lucy (NHS ENGLAND)" userId="3c00cf48-ab60-432e-b548-8313b2fa82c7" providerId="ADAL" clId="{53396DFB-3BC5-4F0D-9F03-4B8137A952A1}" dt="2025-05-27T09:25:32.008" v="42" actId="1076"/>
          <ac:spMkLst>
            <pc:docMk/>
            <pc:sldMk cId="746905641" sldId="2147472045"/>
            <ac:spMk id="2" creationId="{F99B4CB6-4312-023C-1B25-4DB1ECAA44CD}"/>
          </ac:spMkLst>
        </pc:spChg>
        <pc:spChg chg="mod">
          <ac:chgData name="BLATCH, Lucy (NHS ENGLAND)" userId="3c00cf48-ab60-432e-b548-8313b2fa82c7" providerId="ADAL" clId="{53396DFB-3BC5-4F0D-9F03-4B8137A952A1}" dt="2025-05-27T09:25:28.902" v="41" actId="1076"/>
          <ac:spMkLst>
            <pc:docMk/>
            <pc:sldMk cId="746905641" sldId="2147472045"/>
            <ac:spMk id="3" creationId="{0610693E-12DA-57B2-35D4-4C99C828FCD0}"/>
          </ac:spMkLst>
        </pc:spChg>
        <pc:spChg chg="mod">
          <ac:chgData name="BLATCH, Lucy (NHS ENGLAND)" userId="3c00cf48-ab60-432e-b548-8313b2fa82c7" providerId="ADAL" clId="{53396DFB-3BC5-4F0D-9F03-4B8137A952A1}" dt="2025-05-27T09:30:14.136" v="162" actId="14100"/>
          <ac:spMkLst>
            <pc:docMk/>
            <pc:sldMk cId="746905641" sldId="2147472045"/>
            <ac:spMk id="4" creationId="{EDA0685F-874C-87E6-7661-5C01569340BF}"/>
          </ac:spMkLst>
        </pc:spChg>
      </pc:sldChg>
    </pc:docChg>
  </pc:docChgLst>
  <pc:docChgLst>
    <pc:chgData name="VINCENT, Melanie (NHS ENGLAND)" userId="97f108d7-dc09-4602-bae0-0ebf373f3d95" providerId="ADAL" clId="{C26C1EE6-883F-49CA-BBEA-4766B36AA7E0}"/>
    <pc:docChg chg="undo custSel addSld modSld modSection">
      <pc:chgData name="VINCENT, Melanie (NHS ENGLAND)" userId="97f108d7-dc09-4602-bae0-0ebf373f3d95" providerId="ADAL" clId="{C26C1EE6-883F-49CA-BBEA-4766B36AA7E0}" dt="2025-05-07T08:43:38.209" v="1538" actId="14100"/>
      <pc:docMkLst>
        <pc:docMk/>
      </pc:docMkLst>
      <pc:sldChg chg="addSp delSp modSp mod">
        <pc:chgData name="VINCENT, Melanie (NHS ENGLAND)" userId="97f108d7-dc09-4602-bae0-0ebf373f3d95" providerId="ADAL" clId="{C26C1EE6-883F-49CA-BBEA-4766B36AA7E0}" dt="2025-05-07T08:43:38.209" v="1538" actId="14100"/>
        <pc:sldMkLst>
          <pc:docMk/>
          <pc:sldMk cId="3459117758" sldId="2147472029"/>
        </pc:sldMkLst>
        <pc:spChg chg="mod">
          <ac:chgData name="VINCENT, Melanie (NHS ENGLAND)" userId="97f108d7-dc09-4602-bae0-0ebf373f3d95" providerId="ADAL" clId="{C26C1EE6-883F-49CA-BBEA-4766B36AA7E0}" dt="2025-05-07T08:10:22.580" v="3" actId="6549"/>
          <ac:spMkLst>
            <pc:docMk/>
            <pc:sldMk cId="3459117758" sldId="2147472029"/>
            <ac:spMk id="4" creationId="{5743858D-6076-5128-22A4-D79612565566}"/>
          </ac:spMkLst>
        </pc:spChg>
        <pc:spChg chg="add mod">
          <ac:chgData name="VINCENT, Melanie (NHS ENGLAND)" userId="97f108d7-dc09-4602-bae0-0ebf373f3d95" providerId="ADAL" clId="{C26C1EE6-883F-49CA-BBEA-4766B36AA7E0}" dt="2025-05-07T08:43:16.515" v="1534" actId="6549"/>
          <ac:spMkLst>
            <pc:docMk/>
            <pc:sldMk cId="3459117758" sldId="2147472029"/>
            <ac:spMk id="8" creationId="{EB637C00-F161-9E3D-2BE2-1C89D2B98945}"/>
          </ac:spMkLst>
        </pc:spChg>
        <pc:picChg chg="add mod">
          <ac:chgData name="VINCENT, Melanie (NHS ENGLAND)" userId="97f108d7-dc09-4602-bae0-0ebf373f3d95" providerId="ADAL" clId="{C26C1EE6-883F-49CA-BBEA-4766B36AA7E0}" dt="2025-05-07T08:43:38.209" v="1538" actId="14100"/>
          <ac:picMkLst>
            <pc:docMk/>
            <pc:sldMk cId="3459117758" sldId="2147472029"/>
            <ac:picMk id="10" creationId="{54838FB6-1E97-7461-1021-B3242E4DD04E}"/>
          </ac:picMkLst>
        </pc:picChg>
      </pc:sldChg>
      <pc:sldChg chg="addSp modSp mod">
        <pc:chgData name="VINCENT, Melanie (NHS ENGLAND)" userId="97f108d7-dc09-4602-bae0-0ebf373f3d95" providerId="ADAL" clId="{C26C1EE6-883F-49CA-BBEA-4766B36AA7E0}" dt="2025-05-07T08:22:09.367" v="837" actId="14100"/>
        <pc:sldMkLst>
          <pc:docMk/>
          <pc:sldMk cId="3725935536" sldId="2147472030"/>
        </pc:sldMkLst>
        <pc:spChg chg="add mod">
          <ac:chgData name="VINCENT, Melanie (NHS ENGLAND)" userId="97f108d7-dc09-4602-bae0-0ebf373f3d95" providerId="ADAL" clId="{C26C1EE6-883F-49CA-BBEA-4766B36AA7E0}" dt="2025-05-07T08:22:09.367" v="837" actId="14100"/>
          <ac:spMkLst>
            <pc:docMk/>
            <pc:sldMk cId="3725935536" sldId="2147472030"/>
            <ac:spMk id="3" creationId="{E9A9DA4C-88DC-00A6-DABE-50F2D8FFA3EB}"/>
          </ac:spMkLst>
        </pc:spChg>
        <pc:spChg chg="mod">
          <ac:chgData name="VINCENT, Melanie (NHS ENGLAND)" userId="97f108d7-dc09-4602-bae0-0ebf373f3d95" providerId="ADAL" clId="{C26C1EE6-883F-49CA-BBEA-4766B36AA7E0}" dt="2025-05-07T08:16:50.894" v="457" actId="20577"/>
          <ac:spMkLst>
            <pc:docMk/>
            <pc:sldMk cId="3725935536" sldId="2147472030"/>
            <ac:spMk id="4" creationId="{280995DD-7985-DED9-E359-613513ADD67E}"/>
          </ac:spMkLst>
        </pc:spChg>
        <pc:spChg chg="add mod">
          <ac:chgData name="VINCENT, Melanie (NHS ENGLAND)" userId="97f108d7-dc09-4602-bae0-0ebf373f3d95" providerId="ADAL" clId="{C26C1EE6-883F-49CA-BBEA-4766B36AA7E0}" dt="2025-05-07T08:20:35.274" v="814" actId="108"/>
          <ac:spMkLst>
            <pc:docMk/>
            <pc:sldMk cId="3725935536" sldId="2147472030"/>
            <ac:spMk id="5" creationId="{1FF981C4-103B-272C-D607-9F8C7222758B}"/>
          </ac:spMkLst>
        </pc:spChg>
      </pc:sldChg>
      <pc:sldChg chg="addSp delSp modSp mod">
        <pc:chgData name="VINCENT, Melanie (NHS ENGLAND)" userId="97f108d7-dc09-4602-bae0-0ebf373f3d95" providerId="ADAL" clId="{C26C1EE6-883F-49CA-BBEA-4766B36AA7E0}" dt="2025-05-07T08:24:13.970" v="913" actId="20577"/>
        <pc:sldMkLst>
          <pc:docMk/>
          <pc:sldMk cId="3914255571" sldId="2147472031"/>
        </pc:sldMkLst>
        <pc:spChg chg="add mod">
          <ac:chgData name="VINCENT, Melanie (NHS ENGLAND)" userId="97f108d7-dc09-4602-bae0-0ebf373f3d95" providerId="ADAL" clId="{C26C1EE6-883F-49CA-BBEA-4766B36AA7E0}" dt="2025-05-07T08:24:13.970" v="913" actId="20577"/>
          <ac:spMkLst>
            <pc:docMk/>
            <pc:sldMk cId="3914255571" sldId="2147472031"/>
            <ac:spMk id="2" creationId="{6A1F6AEC-0771-8DFC-C1E5-C98B2CF689FD}"/>
          </ac:spMkLst>
        </pc:spChg>
        <pc:spChg chg="mod">
          <ac:chgData name="VINCENT, Melanie (NHS ENGLAND)" userId="97f108d7-dc09-4602-bae0-0ebf373f3d95" providerId="ADAL" clId="{C26C1EE6-883F-49CA-BBEA-4766B36AA7E0}" dt="2025-05-07T08:23:39.243" v="904" actId="20577"/>
          <ac:spMkLst>
            <pc:docMk/>
            <pc:sldMk cId="3914255571" sldId="2147472031"/>
            <ac:spMk id="4" creationId="{2E737E9F-8560-73A6-44CF-8BCA55C6564F}"/>
          </ac:spMkLst>
        </pc:spChg>
      </pc:sldChg>
      <pc:sldChg chg="addSp delSp modSp mod">
        <pc:chgData name="VINCENT, Melanie (NHS ENGLAND)" userId="97f108d7-dc09-4602-bae0-0ebf373f3d95" providerId="ADAL" clId="{C26C1EE6-883F-49CA-BBEA-4766B36AA7E0}" dt="2025-05-07T08:23:30.775" v="880" actId="1076"/>
        <pc:sldMkLst>
          <pc:docMk/>
          <pc:sldMk cId="2952356914" sldId="2147472032"/>
        </pc:sldMkLst>
        <pc:spChg chg="mod">
          <ac:chgData name="VINCENT, Melanie (NHS ENGLAND)" userId="97f108d7-dc09-4602-bae0-0ebf373f3d95" providerId="ADAL" clId="{C26C1EE6-883F-49CA-BBEA-4766B36AA7E0}" dt="2025-05-07T08:19:06.850" v="786" actId="20577"/>
          <ac:spMkLst>
            <pc:docMk/>
            <pc:sldMk cId="2952356914" sldId="2147472032"/>
            <ac:spMk id="4" creationId="{4B4E40B9-DE47-FF38-8E30-36CA5F17BCB0}"/>
          </ac:spMkLst>
        </pc:spChg>
        <pc:spChg chg="add mod">
          <ac:chgData name="VINCENT, Melanie (NHS ENGLAND)" userId="97f108d7-dc09-4602-bae0-0ebf373f3d95" providerId="ADAL" clId="{C26C1EE6-883F-49CA-BBEA-4766B36AA7E0}" dt="2025-05-07T08:23:30.775" v="880" actId="1076"/>
          <ac:spMkLst>
            <pc:docMk/>
            <pc:sldMk cId="2952356914" sldId="2147472032"/>
            <ac:spMk id="6" creationId="{1BF62C0E-28E8-EFF3-6F35-5B7DC44FF0F7}"/>
          </ac:spMkLst>
        </pc:spChg>
        <pc:spChg chg="mod">
          <ac:chgData name="VINCENT, Melanie (NHS ENGLAND)" userId="97f108d7-dc09-4602-bae0-0ebf373f3d95" providerId="ADAL" clId="{C26C1EE6-883F-49CA-BBEA-4766B36AA7E0}" dt="2025-05-07T08:20:29.991" v="813" actId="1076"/>
          <ac:spMkLst>
            <pc:docMk/>
            <pc:sldMk cId="2952356914" sldId="2147472032"/>
            <ac:spMk id="8" creationId="{4362704E-6529-B206-C9AB-05C1DE9F918A}"/>
          </ac:spMkLst>
        </pc:spChg>
      </pc:sldChg>
      <pc:sldChg chg="addSp delSp modSp mod">
        <pc:chgData name="VINCENT, Melanie (NHS ENGLAND)" userId="97f108d7-dc09-4602-bae0-0ebf373f3d95" providerId="ADAL" clId="{C26C1EE6-883F-49CA-BBEA-4766B36AA7E0}" dt="2025-05-07T08:32:01.872" v="1227" actId="14100"/>
        <pc:sldMkLst>
          <pc:docMk/>
          <pc:sldMk cId="1475742679" sldId="2147472034"/>
        </pc:sldMkLst>
        <pc:spChg chg="mod">
          <ac:chgData name="VINCENT, Melanie (NHS ENGLAND)" userId="97f108d7-dc09-4602-bae0-0ebf373f3d95" providerId="ADAL" clId="{C26C1EE6-883F-49CA-BBEA-4766B36AA7E0}" dt="2025-05-07T08:32:01.872" v="1227" actId="14100"/>
          <ac:spMkLst>
            <pc:docMk/>
            <pc:sldMk cId="1475742679" sldId="2147472034"/>
            <ac:spMk id="3" creationId="{4215380C-3744-1F48-6EF3-5BD4B936C5DA}"/>
          </ac:spMkLst>
        </pc:spChg>
        <pc:spChg chg="mod">
          <ac:chgData name="VINCENT, Melanie (NHS ENGLAND)" userId="97f108d7-dc09-4602-bae0-0ebf373f3d95" providerId="ADAL" clId="{C26C1EE6-883F-49CA-BBEA-4766B36AA7E0}" dt="2025-05-07T08:24:58.427" v="1022" actId="20577"/>
          <ac:spMkLst>
            <pc:docMk/>
            <pc:sldMk cId="1475742679" sldId="2147472034"/>
            <ac:spMk id="4" creationId="{B05F6CE4-36CC-B75B-E535-A248781E26B1}"/>
          </ac:spMkLst>
        </pc:spChg>
        <pc:spChg chg="add mod">
          <ac:chgData name="VINCENT, Melanie (NHS ENGLAND)" userId="97f108d7-dc09-4602-bae0-0ebf373f3d95" providerId="ADAL" clId="{C26C1EE6-883F-49CA-BBEA-4766B36AA7E0}" dt="2025-05-07T08:27:51.994" v="1205" actId="20577"/>
          <ac:spMkLst>
            <pc:docMk/>
            <pc:sldMk cId="1475742679" sldId="2147472034"/>
            <ac:spMk id="5" creationId="{4CC08159-D87F-B331-AF43-F5F0EEFADCCF}"/>
          </ac:spMkLst>
        </pc:spChg>
      </pc:sldChg>
      <pc:sldChg chg="addSp delSp modSp mod">
        <pc:chgData name="VINCENT, Melanie (NHS ENGLAND)" userId="97f108d7-dc09-4602-bae0-0ebf373f3d95" providerId="ADAL" clId="{C26C1EE6-883F-49CA-BBEA-4766B36AA7E0}" dt="2025-05-07T08:33:07.856" v="1243" actId="20577"/>
        <pc:sldMkLst>
          <pc:docMk/>
          <pc:sldMk cId="3000878854" sldId="2147472035"/>
        </pc:sldMkLst>
        <pc:spChg chg="mod">
          <ac:chgData name="VINCENT, Melanie (NHS ENGLAND)" userId="97f108d7-dc09-4602-bae0-0ebf373f3d95" providerId="ADAL" clId="{C26C1EE6-883F-49CA-BBEA-4766B36AA7E0}" dt="2025-05-07T08:32:09.815" v="1231" actId="20577"/>
          <ac:spMkLst>
            <pc:docMk/>
            <pc:sldMk cId="3000878854" sldId="2147472035"/>
            <ac:spMk id="3" creationId="{945577C0-D7B5-8210-BA71-27A6865137B4}"/>
          </ac:spMkLst>
        </pc:spChg>
        <pc:spChg chg="mod">
          <ac:chgData name="VINCENT, Melanie (NHS ENGLAND)" userId="97f108d7-dc09-4602-bae0-0ebf373f3d95" providerId="ADAL" clId="{C26C1EE6-883F-49CA-BBEA-4766B36AA7E0}" dt="2025-05-07T08:31:37.630" v="1207" actId="27636"/>
          <ac:spMkLst>
            <pc:docMk/>
            <pc:sldMk cId="3000878854" sldId="2147472035"/>
            <ac:spMk id="4" creationId="{1F48FB4D-0AC0-22B1-92B3-85A1B9D95B6F}"/>
          </ac:spMkLst>
        </pc:spChg>
        <pc:spChg chg="add mod">
          <ac:chgData name="VINCENT, Melanie (NHS ENGLAND)" userId="97f108d7-dc09-4602-bae0-0ebf373f3d95" providerId="ADAL" clId="{C26C1EE6-883F-49CA-BBEA-4766B36AA7E0}" dt="2025-05-07T08:33:07.856" v="1243" actId="20577"/>
          <ac:spMkLst>
            <pc:docMk/>
            <pc:sldMk cId="3000878854" sldId="2147472035"/>
            <ac:spMk id="5" creationId="{181C4A75-9065-35F1-5635-4FC1E1BCD1DF}"/>
          </ac:spMkLst>
        </pc:spChg>
      </pc:sldChg>
      <pc:sldChg chg="addSp delSp modSp mod">
        <pc:chgData name="VINCENT, Melanie (NHS ENGLAND)" userId="97f108d7-dc09-4602-bae0-0ebf373f3d95" providerId="ADAL" clId="{C26C1EE6-883F-49CA-BBEA-4766B36AA7E0}" dt="2025-05-07T08:16:25.180" v="423" actId="478"/>
        <pc:sldMkLst>
          <pc:docMk/>
          <pc:sldMk cId="3666326025" sldId="2147472036"/>
        </pc:sldMkLst>
        <pc:spChg chg="mod">
          <ac:chgData name="VINCENT, Melanie (NHS ENGLAND)" userId="97f108d7-dc09-4602-bae0-0ebf373f3d95" providerId="ADAL" clId="{C26C1EE6-883F-49CA-BBEA-4766B36AA7E0}" dt="2025-05-07T08:14:42.713" v="397" actId="20577"/>
          <ac:spMkLst>
            <pc:docMk/>
            <pc:sldMk cId="3666326025" sldId="2147472036"/>
            <ac:spMk id="4" creationId="{6065E2EE-96EA-4EA0-9009-D8E9C365250E}"/>
          </ac:spMkLst>
        </pc:spChg>
        <pc:spChg chg="add mod">
          <ac:chgData name="VINCENT, Melanie (NHS ENGLAND)" userId="97f108d7-dc09-4602-bae0-0ebf373f3d95" providerId="ADAL" clId="{C26C1EE6-883F-49CA-BBEA-4766B36AA7E0}" dt="2025-05-07T08:16:18.817" v="422" actId="20577"/>
          <ac:spMkLst>
            <pc:docMk/>
            <pc:sldMk cId="3666326025" sldId="2147472036"/>
            <ac:spMk id="7" creationId="{690720D5-5F25-4296-8717-FDD01E23BDA5}"/>
          </ac:spMkLst>
        </pc:spChg>
      </pc:sldChg>
      <pc:sldChg chg="addSp delSp modSp mod">
        <pc:chgData name="VINCENT, Melanie (NHS ENGLAND)" userId="97f108d7-dc09-4602-bae0-0ebf373f3d95" providerId="ADAL" clId="{C26C1EE6-883F-49CA-BBEA-4766B36AA7E0}" dt="2025-05-07T08:41:58.245" v="1505"/>
        <pc:sldMkLst>
          <pc:docMk/>
          <pc:sldMk cId="1645046662" sldId="2147472037"/>
        </pc:sldMkLst>
        <pc:spChg chg="mod">
          <ac:chgData name="VINCENT, Melanie (NHS ENGLAND)" userId="97f108d7-dc09-4602-bae0-0ebf373f3d95" providerId="ADAL" clId="{C26C1EE6-883F-49CA-BBEA-4766B36AA7E0}" dt="2025-05-07T08:14:37.003" v="377" actId="20577"/>
          <ac:spMkLst>
            <pc:docMk/>
            <pc:sldMk cId="1645046662" sldId="2147472037"/>
            <ac:spMk id="4" creationId="{9B69EBD6-F584-8459-2ACD-092DD3821AB7}"/>
          </ac:spMkLst>
        </pc:spChg>
        <pc:spChg chg="add mod">
          <ac:chgData name="VINCENT, Melanie (NHS ENGLAND)" userId="97f108d7-dc09-4602-bae0-0ebf373f3d95" providerId="ADAL" clId="{C26C1EE6-883F-49CA-BBEA-4766B36AA7E0}" dt="2025-05-07T08:41:58.245" v="1505"/>
          <ac:spMkLst>
            <pc:docMk/>
            <pc:sldMk cId="1645046662" sldId="2147472037"/>
            <ac:spMk id="5" creationId="{42ED8DCC-4E70-6F03-96D1-25C2D8CE2E19}"/>
          </ac:spMkLst>
        </pc:spChg>
      </pc:sldChg>
      <pc:sldChg chg="addSp delSp modSp new mod">
        <pc:chgData name="VINCENT, Melanie (NHS ENGLAND)" userId="97f108d7-dc09-4602-bae0-0ebf373f3d95" providerId="ADAL" clId="{C26C1EE6-883F-49CA-BBEA-4766B36AA7E0}" dt="2025-05-07T08:42:45.792" v="1532" actId="20577"/>
        <pc:sldMkLst>
          <pc:docMk/>
          <pc:sldMk cId="1813360778" sldId="2147472038"/>
        </pc:sldMkLst>
        <pc:spChg chg="mod">
          <ac:chgData name="VINCENT, Melanie (NHS ENGLAND)" userId="97f108d7-dc09-4602-bae0-0ebf373f3d95" providerId="ADAL" clId="{C26C1EE6-883F-49CA-BBEA-4766B36AA7E0}" dt="2025-05-07T08:33:49.374" v="1251" actId="20577"/>
          <ac:spMkLst>
            <pc:docMk/>
            <pc:sldMk cId="1813360778" sldId="2147472038"/>
            <ac:spMk id="3" creationId="{F9954B62-9E40-CFBE-B645-EE5513A785D2}"/>
          </ac:spMkLst>
        </pc:spChg>
        <pc:spChg chg="mod">
          <ac:chgData name="VINCENT, Melanie (NHS ENGLAND)" userId="97f108d7-dc09-4602-bae0-0ebf373f3d95" providerId="ADAL" clId="{C26C1EE6-883F-49CA-BBEA-4766B36AA7E0}" dt="2025-05-07T08:42:45.792" v="1532" actId="20577"/>
          <ac:spMkLst>
            <pc:docMk/>
            <pc:sldMk cId="1813360778" sldId="2147472038"/>
            <ac:spMk id="4" creationId="{C9069D1F-15BF-EAD1-B8CB-8C559137A5C9}"/>
          </ac:spMkLst>
        </pc:spChg>
        <pc:spChg chg="add mod">
          <ac:chgData name="VINCENT, Melanie (NHS ENGLAND)" userId="97f108d7-dc09-4602-bae0-0ebf373f3d95" providerId="ADAL" clId="{C26C1EE6-883F-49CA-BBEA-4766B36AA7E0}" dt="2025-05-07T08:34:31.704" v="1274" actId="20577"/>
          <ac:spMkLst>
            <pc:docMk/>
            <pc:sldMk cId="1813360778" sldId="2147472038"/>
            <ac:spMk id="5" creationId="{C12AC071-2033-692E-5A87-17C80F016BB6}"/>
          </ac:spMkLst>
        </pc:spChg>
      </pc:sldChg>
      <pc:sldChg chg="addSp delSp modSp new mod">
        <pc:chgData name="VINCENT, Melanie (NHS ENGLAND)" userId="97f108d7-dc09-4602-bae0-0ebf373f3d95" providerId="ADAL" clId="{C26C1EE6-883F-49CA-BBEA-4766B36AA7E0}" dt="2025-05-07T08:35:51.110" v="1286" actId="20577"/>
        <pc:sldMkLst>
          <pc:docMk/>
          <pc:sldMk cId="3364671829" sldId="2147472039"/>
        </pc:sldMkLst>
        <pc:spChg chg="mod">
          <ac:chgData name="VINCENT, Melanie (NHS ENGLAND)" userId="97f108d7-dc09-4602-bae0-0ebf373f3d95" providerId="ADAL" clId="{C26C1EE6-883F-49CA-BBEA-4766B36AA7E0}" dt="2025-05-07T08:35:20.018" v="1277" actId="20577"/>
          <ac:spMkLst>
            <pc:docMk/>
            <pc:sldMk cId="3364671829" sldId="2147472039"/>
            <ac:spMk id="4" creationId="{00180A15-B561-DCC9-CFB4-9E6087D76C1B}"/>
          </ac:spMkLst>
        </pc:spChg>
        <pc:spChg chg="add mod">
          <ac:chgData name="VINCENT, Melanie (NHS ENGLAND)" userId="97f108d7-dc09-4602-bae0-0ebf373f3d95" providerId="ADAL" clId="{C26C1EE6-883F-49CA-BBEA-4766B36AA7E0}" dt="2025-05-07T08:35:51.110" v="1286" actId="20577"/>
          <ac:spMkLst>
            <pc:docMk/>
            <pc:sldMk cId="3364671829" sldId="2147472039"/>
            <ac:spMk id="5" creationId="{4753F981-AB45-E90C-C311-B8CF92B970B2}"/>
          </ac:spMkLst>
        </pc:spChg>
      </pc:sldChg>
      <pc:sldChg chg="addSp delSp modSp new mod">
        <pc:chgData name="VINCENT, Melanie (NHS ENGLAND)" userId="97f108d7-dc09-4602-bae0-0ebf373f3d95" providerId="ADAL" clId="{C26C1EE6-883F-49CA-BBEA-4766B36AA7E0}" dt="2025-05-07T08:41:23.831" v="1502" actId="113"/>
        <pc:sldMkLst>
          <pc:docMk/>
          <pc:sldMk cId="2406499754" sldId="2147472040"/>
        </pc:sldMkLst>
        <pc:spChg chg="mod">
          <ac:chgData name="VINCENT, Melanie (NHS ENGLAND)" userId="97f108d7-dc09-4602-bae0-0ebf373f3d95" providerId="ADAL" clId="{C26C1EE6-883F-49CA-BBEA-4766B36AA7E0}" dt="2025-05-07T08:40:40.805" v="1489" actId="20577"/>
          <ac:spMkLst>
            <pc:docMk/>
            <pc:sldMk cId="2406499754" sldId="2147472040"/>
            <ac:spMk id="4" creationId="{EE64D44F-3BE2-2B40-0DDC-7EA249A7AFEE}"/>
          </ac:spMkLst>
        </pc:spChg>
        <pc:spChg chg="add mod">
          <ac:chgData name="VINCENT, Melanie (NHS ENGLAND)" userId="97f108d7-dc09-4602-bae0-0ebf373f3d95" providerId="ADAL" clId="{C26C1EE6-883F-49CA-BBEA-4766B36AA7E0}" dt="2025-05-07T08:41:23.831" v="1502" actId="113"/>
          <ac:spMkLst>
            <pc:docMk/>
            <pc:sldMk cId="2406499754" sldId="2147472040"/>
            <ac:spMk id="5" creationId="{1F1FFEA3-1031-3AF8-BE02-DCC6E61DFD96}"/>
          </ac:spMkLst>
        </pc:spChg>
      </pc:sldChg>
      <pc:sldChg chg="addSp delSp modSp new mod">
        <pc:chgData name="VINCENT, Melanie (NHS ENGLAND)" userId="97f108d7-dc09-4602-bae0-0ebf373f3d95" providerId="ADAL" clId="{C26C1EE6-883F-49CA-BBEA-4766B36AA7E0}" dt="2025-05-07T08:37:18.810" v="1324" actId="20577"/>
        <pc:sldMkLst>
          <pc:docMk/>
          <pc:sldMk cId="4133535306" sldId="2147472041"/>
        </pc:sldMkLst>
        <pc:spChg chg="mod">
          <ac:chgData name="VINCENT, Melanie (NHS ENGLAND)" userId="97f108d7-dc09-4602-bae0-0ebf373f3d95" providerId="ADAL" clId="{C26C1EE6-883F-49CA-BBEA-4766B36AA7E0}" dt="2025-05-07T08:36:32.780" v="1315" actId="20577"/>
          <ac:spMkLst>
            <pc:docMk/>
            <pc:sldMk cId="4133535306" sldId="2147472041"/>
            <ac:spMk id="4" creationId="{6678551A-667C-702C-C046-3D1420BBC1C2}"/>
          </ac:spMkLst>
        </pc:spChg>
        <pc:spChg chg="add mod">
          <ac:chgData name="VINCENT, Melanie (NHS ENGLAND)" userId="97f108d7-dc09-4602-bae0-0ebf373f3d95" providerId="ADAL" clId="{C26C1EE6-883F-49CA-BBEA-4766B36AA7E0}" dt="2025-05-07T08:37:18.810" v="1324" actId="20577"/>
          <ac:spMkLst>
            <pc:docMk/>
            <pc:sldMk cId="4133535306" sldId="2147472041"/>
            <ac:spMk id="5" creationId="{7CF81FD5-2D77-2C65-713B-B30FE7EAD246}"/>
          </ac:spMkLst>
        </pc:spChg>
      </pc:sldChg>
      <pc:sldChg chg="modSp add mod">
        <pc:chgData name="VINCENT, Melanie (NHS ENGLAND)" userId="97f108d7-dc09-4602-bae0-0ebf373f3d95" providerId="ADAL" clId="{C26C1EE6-883F-49CA-BBEA-4766B36AA7E0}" dt="2025-05-07T08:37:50.981" v="1329" actId="113"/>
        <pc:sldMkLst>
          <pc:docMk/>
          <pc:sldMk cId="748572161" sldId="2147472042"/>
        </pc:sldMkLst>
        <pc:spChg chg="mod">
          <ac:chgData name="VINCENT, Melanie (NHS ENGLAND)" userId="97f108d7-dc09-4602-bae0-0ebf373f3d95" providerId="ADAL" clId="{C26C1EE6-883F-49CA-BBEA-4766B36AA7E0}" dt="2025-05-07T08:37:50.981" v="1329" actId="113"/>
          <ac:spMkLst>
            <pc:docMk/>
            <pc:sldMk cId="748572161" sldId="2147472042"/>
            <ac:spMk id="5" creationId="{CA5CBF34-4792-6D6B-5947-A7B82B97009B}"/>
          </ac:spMkLst>
        </pc:spChg>
      </pc:sldChg>
      <pc:sldChg chg="addSp delSp modSp new mod">
        <pc:chgData name="VINCENT, Melanie (NHS ENGLAND)" userId="97f108d7-dc09-4602-bae0-0ebf373f3d95" providerId="ADAL" clId="{C26C1EE6-883F-49CA-BBEA-4766B36AA7E0}" dt="2025-05-07T08:38:46.170" v="1336" actId="478"/>
        <pc:sldMkLst>
          <pc:docMk/>
          <pc:sldMk cId="3062232003" sldId="2147472043"/>
        </pc:sldMkLst>
        <pc:picChg chg="add mod ord">
          <ac:chgData name="VINCENT, Melanie (NHS ENGLAND)" userId="97f108d7-dc09-4602-bae0-0ebf373f3d95" providerId="ADAL" clId="{C26C1EE6-883F-49CA-BBEA-4766B36AA7E0}" dt="2025-05-07T08:38:40.706" v="1334" actId="14100"/>
          <ac:picMkLst>
            <pc:docMk/>
            <pc:sldMk cId="3062232003" sldId="2147472043"/>
            <ac:picMk id="6" creationId="{8F42062C-43A8-1634-6EF3-656FB848A2B3}"/>
          </ac:picMkLst>
        </pc:picChg>
      </pc:sldChg>
    </pc:docChg>
  </pc:docChgLst>
  <pc:docChgLst>
    <pc:chgData name="VINCENT, Melanie (NHS ENGLAND)" userId="97f108d7-dc09-4602-bae0-0ebf373f3d95" providerId="ADAL" clId="{7C117608-3E2F-41E6-9292-F8A96ED8519C}"/>
    <pc:docChg chg="undo custSel modSld">
      <pc:chgData name="VINCENT, Melanie (NHS ENGLAND)" userId="97f108d7-dc09-4602-bae0-0ebf373f3d95" providerId="ADAL" clId="{7C117608-3E2F-41E6-9292-F8A96ED8519C}" dt="2025-05-27T10:13:36.973" v="4" actId="1076"/>
      <pc:docMkLst>
        <pc:docMk/>
      </pc:docMkLst>
      <pc:sldChg chg="modSp mod">
        <pc:chgData name="VINCENT, Melanie (NHS ENGLAND)" userId="97f108d7-dc09-4602-bae0-0ebf373f3d95" providerId="ADAL" clId="{7C117608-3E2F-41E6-9292-F8A96ED8519C}" dt="2025-05-27T09:33:49.034" v="2"/>
        <pc:sldMkLst>
          <pc:docMk/>
          <pc:sldMk cId="3459117758" sldId="2147472029"/>
        </pc:sldMkLst>
        <pc:spChg chg="mod">
          <ac:chgData name="VINCENT, Melanie (NHS ENGLAND)" userId="97f108d7-dc09-4602-bae0-0ebf373f3d95" providerId="ADAL" clId="{7C117608-3E2F-41E6-9292-F8A96ED8519C}" dt="2025-05-27T09:33:49.034" v="2"/>
          <ac:spMkLst>
            <pc:docMk/>
            <pc:sldMk cId="3459117758" sldId="2147472029"/>
            <ac:spMk id="5" creationId="{09746929-7D97-8D36-4B2C-3F2F1DE44DD8}"/>
          </ac:spMkLst>
        </pc:spChg>
      </pc:sldChg>
      <pc:sldChg chg="modSp mod">
        <pc:chgData name="VINCENT, Melanie (NHS ENGLAND)" userId="97f108d7-dc09-4602-bae0-0ebf373f3d95" providerId="ADAL" clId="{7C117608-3E2F-41E6-9292-F8A96ED8519C}" dt="2025-05-27T10:13:36.973" v="4" actId="1076"/>
        <pc:sldMkLst>
          <pc:docMk/>
          <pc:sldMk cId="3725935536" sldId="2147472030"/>
        </pc:sldMkLst>
        <pc:spChg chg="mod">
          <ac:chgData name="VINCENT, Melanie (NHS ENGLAND)" userId="97f108d7-dc09-4602-bae0-0ebf373f3d95" providerId="ADAL" clId="{7C117608-3E2F-41E6-9292-F8A96ED8519C}" dt="2025-05-27T10:13:36.973" v="4" actId="1076"/>
          <ac:spMkLst>
            <pc:docMk/>
            <pc:sldMk cId="3725935536" sldId="2147472030"/>
            <ac:spMk id="5" creationId="{1FF981C4-103B-272C-D607-9F8C7222758B}"/>
          </ac:spMkLst>
        </pc:spChg>
      </pc:sldChg>
      <pc:sldChg chg="modSp mod">
        <pc:chgData name="VINCENT, Melanie (NHS ENGLAND)" userId="97f108d7-dc09-4602-bae0-0ebf373f3d95" providerId="ADAL" clId="{7C117608-3E2F-41E6-9292-F8A96ED8519C}" dt="2025-05-27T09:57:14.182" v="3" actId="1076"/>
        <pc:sldMkLst>
          <pc:docMk/>
          <pc:sldMk cId="2406499754" sldId="2147472040"/>
        </pc:sldMkLst>
        <pc:spChg chg="mod">
          <ac:chgData name="VINCENT, Melanie (NHS ENGLAND)" userId="97f108d7-dc09-4602-bae0-0ebf373f3d95" providerId="ADAL" clId="{7C117608-3E2F-41E6-9292-F8A96ED8519C}" dt="2025-05-27T09:57:14.182" v="3" actId="1076"/>
          <ac:spMkLst>
            <pc:docMk/>
            <pc:sldMk cId="2406499754" sldId="2147472040"/>
            <ac:spMk id="5" creationId="{1F1FFEA3-1031-3AF8-BE02-DCC6E61DFD9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27/05/2025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27/05/2025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481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1F5B8-6A50-A1FA-7218-F76D0EDDAB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E72FD-3EB4-7875-BDBA-C12E4D8A67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CA789-1EE5-A24D-ADDC-DC9C4F893AA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514340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MMR offer for gelatine free </a:t>
            </a:r>
            <a:r>
              <a:rPr lang="en-GB" err="1"/>
              <a:t>Priorix</a:t>
            </a:r>
            <a:r>
              <a:rPr lang="en-GB"/>
              <a:t> vaccine to all? </a:t>
            </a:r>
          </a:p>
          <a:p>
            <a:r>
              <a:rPr lang="en-GB"/>
              <a:t>Shingles f2f event?</a:t>
            </a:r>
          </a:p>
          <a:p>
            <a:r>
              <a:rPr lang="en-GB"/>
              <a:t>Cold chain- off label vaccine use</a:t>
            </a:r>
          </a:p>
        </p:txBody>
      </p:sp>
    </p:spTree>
    <p:extLst>
      <p:ext uri="{BB962C8B-B14F-4D97-AF65-F5344CB8AC3E}">
        <p14:creationId xmlns:p14="http://schemas.microsoft.com/office/powerpoint/2010/main" val="201520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416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266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691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93648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4"/>
            <a:ext cx="3564001" cy="4319711"/>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67730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13353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4"/>
            <a:ext cx="3564001" cy="4769711"/>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65862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59580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79149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07822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897014"/>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891996"/>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62107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950FC886-343C-4B72-AFE6-F0497CBE7873}"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867974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11784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113399"/>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649267"/>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75104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228501"/>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66435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665544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541188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015125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730288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2838417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1314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710719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01671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883995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9258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630007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43323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088760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570198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171236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32225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5078366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653644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7114484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26695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959195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531923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695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216940A-DA3A-D448-B413-91EE62077671}"/>
              </a:ext>
            </a:extLst>
          </p:cNvPr>
          <p:cNvSpPr>
            <a:spLocks noGrp="1"/>
          </p:cNvSpPr>
          <p:nvPr>
            <p:ph type="body" sz="quarter" idx="10"/>
          </p:nvPr>
        </p:nvSpPr>
        <p:spPr>
          <a:xfrm>
            <a:off x="671690" y="1323976"/>
            <a:ext cx="10063655" cy="488978"/>
          </a:xfrm>
          <a:prstGeom prst="rect">
            <a:avLst/>
          </a:prstGeom>
        </p:spPr>
        <p:txBody>
          <a:bodyPr/>
          <a:lstStyle>
            <a:lvl1pPr marL="0" indent="0">
              <a:buNone/>
              <a:defRPr sz="3000" b="1">
                <a:solidFill>
                  <a:srgbClr val="ED8B13"/>
                </a:solidFill>
                <a:latin typeface="Arial" panose="020B0604020202020204" pitchFamily="34" charset="0"/>
                <a:cs typeface="Arial" panose="020B0604020202020204" pitchFamily="34" charset="0"/>
              </a:defRPr>
            </a:lvl1pPr>
            <a:lvl2pPr marL="457200" indent="0">
              <a:buNone/>
              <a:defRPr sz="2000">
                <a:solidFill>
                  <a:srgbClr val="435564"/>
                </a:solidFill>
                <a:latin typeface="Arial" panose="020B0604020202020204" pitchFamily="34" charset="0"/>
                <a:cs typeface="Arial" panose="020B0604020202020204" pitchFamily="34" charset="0"/>
              </a:defRPr>
            </a:lvl2pPr>
            <a:lvl3pPr marL="914400" indent="0">
              <a:buNone/>
              <a:defRPr>
                <a:solidFill>
                  <a:srgbClr val="435564"/>
                </a:solidFill>
                <a:latin typeface="Arial" panose="020B0604020202020204" pitchFamily="34" charset="0"/>
                <a:cs typeface="Arial" panose="020B0604020202020204" pitchFamily="34" charset="0"/>
              </a:defRPr>
            </a:lvl3pPr>
            <a:lvl4pPr marL="1371600" indent="0">
              <a:buNone/>
              <a:defRPr>
                <a:solidFill>
                  <a:srgbClr val="435564"/>
                </a:solidFill>
                <a:latin typeface="Arial" panose="020B0604020202020204" pitchFamily="34" charset="0"/>
                <a:cs typeface="Arial" panose="020B0604020202020204" pitchFamily="34" charset="0"/>
              </a:defRPr>
            </a:lvl4pPr>
            <a:lvl5pPr marL="1828800" indent="0">
              <a:buNone/>
              <a:defRPr>
                <a:solidFill>
                  <a:srgbClr val="435564"/>
                </a:solidFill>
                <a:latin typeface="Arial" panose="020B0604020202020204" pitchFamily="34" charset="0"/>
                <a:cs typeface="Arial" panose="020B0604020202020204" pitchFamily="34" charset="0"/>
              </a:defRPr>
            </a:lvl5pPr>
          </a:lstStyle>
          <a:p>
            <a:pPr lvl="0"/>
            <a:r>
              <a:rPr lang="en-GB"/>
              <a:t>Click to edit Master text</a:t>
            </a:r>
            <a:endParaRPr lang="en-US"/>
          </a:p>
        </p:txBody>
      </p:sp>
      <p:sp>
        <p:nvSpPr>
          <p:cNvPr id="16" name="Text Placeholder 2">
            <a:extLst>
              <a:ext uri="{FF2B5EF4-FFF2-40B4-BE49-F238E27FC236}">
                <a16:creationId xmlns:a16="http://schemas.microsoft.com/office/drawing/2014/main" id="{ACD57BBC-C390-BA45-A09E-1543F43833D6}"/>
              </a:ext>
            </a:extLst>
          </p:cNvPr>
          <p:cNvSpPr>
            <a:spLocks noGrp="1"/>
          </p:cNvSpPr>
          <p:nvPr>
            <p:ph type="body" idx="13"/>
          </p:nvPr>
        </p:nvSpPr>
        <p:spPr>
          <a:xfrm>
            <a:off x="671690" y="2151913"/>
            <a:ext cx="10063655" cy="1500187"/>
          </a:xfrm>
          <a:prstGeom prst="rect">
            <a:avLst/>
          </a:prstGeom>
        </p:spPr>
        <p:txBody>
          <a:bodyPr/>
          <a:lstStyle>
            <a:lvl1pPr marL="0" indent="0">
              <a:buNone/>
              <a:defRPr sz="2000" b="1">
                <a:solidFill>
                  <a:srgbClr val="435564"/>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691767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9243B1B-C493-504E-A681-AF01347B9FFA}"/>
              </a:ext>
            </a:extLst>
          </p:cNvPr>
          <p:cNvSpPr>
            <a:spLocks noGrp="1"/>
          </p:cNvSpPr>
          <p:nvPr>
            <p:ph type="body" idx="11"/>
          </p:nvPr>
        </p:nvSpPr>
        <p:spPr>
          <a:xfrm>
            <a:off x="671688" y="2128264"/>
            <a:ext cx="10515600" cy="1500187"/>
          </a:xfrm>
          <a:prstGeom prst="rect">
            <a:avLst/>
          </a:prstGeom>
        </p:spPr>
        <p:txBody>
          <a:bodyPr/>
          <a:lstStyle>
            <a:lvl1pPr marL="0" indent="0">
              <a:buNone/>
              <a:defRPr sz="2000">
                <a:solidFill>
                  <a:srgbClr val="435564"/>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Text Placeholder 12">
            <a:extLst>
              <a:ext uri="{FF2B5EF4-FFF2-40B4-BE49-F238E27FC236}">
                <a16:creationId xmlns:a16="http://schemas.microsoft.com/office/drawing/2014/main" id="{52676AD1-D468-0F45-B6F1-BA4C300A4D25}"/>
              </a:ext>
            </a:extLst>
          </p:cNvPr>
          <p:cNvSpPr>
            <a:spLocks noGrp="1"/>
          </p:cNvSpPr>
          <p:nvPr>
            <p:ph type="body" sz="quarter" idx="10"/>
          </p:nvPr>
        </p:nvSpPr>
        <p:spPr>
          <a:xfrm>
            <a:off x="671689" y="1323976"/>
            <a:ext cx="10063655" cy="488978"/>
          </a:xfrm>
          <a:prstGeom prst="rect">
            <a:avLst/>
          </a:prstGeom>
        </p:spPr>
        <p:txBody>
          <a:bodyPr/>
          <a:lstStyle>
            <a:lvl1pPr marL="0" indent="0">
              <a:buNone/>
              <a:defRPr sz="3000" b="1">
                <a:solidFill>
                  <a:srgbClr val="ED8B13"/>
                </a:solidFill>
                <a:latin typeface="Arial" panose="020B0604020202020204" pitchFamily="34" charset="0"/>
                <a:cs typeface="Arial" panose="020B0604020202020204" pitchFamily="34" charset="0"/>
              </a:defRPr>
            </a:lvl1pPr>
            <a:lvl2pPr marL="457200" indent="0">
              <a:buNone/>
              <a:defRPr sz="2000">
                <a:solidFill>
                  <a:srgbClr val="435564"/>
                </a:solidFill>
                <a:latin typeface="Arial" panose="020B0604020202020204" pitchFamily="34" charset="0"/>
                <a:cs typeface="Arial" panose="020B0604020202020204" pitchFamily="34" charset="0"/>
              </a:defRPr>
            </a:lvl2pPr>
            <a:lvl3pPr marL="914400" indent="0">
              <a:buNone/>
              <a:defRPr>
                <a:solidFill>
                  <a:srgbClr val="435564"/>
                </a:solidFill>
                <a:latin typeface="Arial" panose="020B0604020202020204" pitchFamily="34" charset="0"/>
                <a:cs typeface="Arial" panose="020B0604020202020204" pitchFamily="34" charset="0"/>
              </a:defRPr>
            </a:lvl3pPr>
            <a:lvl4pPr marL="1371600" indent="0">
              <a:buNone/>
              <a:defRPr>
                <a:solidFill>
                  <a:srgbClr val="435564"/>
                </a:solidFill>
                <a:latin typeface="Arial" panose="020B0604020202020204" pitchFamily="34" charset="0"/>
                <a:cs typeface="Arial" panose="020B0604020202020204" pitchFamily="34" charset="0"/>
              </a:defRPr>
            </a:lvl4pPr>
            <a:lvl5pPr marL="1828800" indent="0">
              <a:buNone/>
              <a:defRPr>
                <a:solidFill>
                  <a:srgbClr val="435564"/>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598640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764" y="1122363"/>
            <a:ext cx="10169236" cy="2387600"/>
          </a:xfrm>
        </p:spPr>
        <p:txBody>
          <a:bodyPr anchor="b"/>
          <a:lstStyle>
            <a:lvl1pPr algn="l">
              <a:defRPr sz="6000" b="1">
                <a:solidFill>
                  <a:srgbClr val="AC146E"/>
                </a:solidFill>
              </a:defRPr>
            </a:lvl1pPr>
          </a:lstStyle>
          <a:p>
            <a:r>
              <a:rPr lang="en-US"/>
              <a:t>Click to edit Master title style</a:t>
            </a:r>
          </a:p>
        </p:txBody>
      </p:sp>
      <p:sp>
        <p:nvSpPr>
          <p:cNvPr id="3" name="Subtitle 2"/>
          <p:cNvSpPr>
            <a:spLocks noGrp="1"/>
          </p:cNvSpPr>
          <p:nvPr>
            <p:ph type="subTitle" idx="1"/>
          </p:nvPr>
        </p:nvSpPr>
        <p:spPr>
          <a:xfrm>
            <a:off x="5386646" y="3926240"/>
            <a:ext cx="646730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322811" y="6173787"/>
            <a:ext cx="2743200" cy="365125"/>
          </a:xfrm>
          <a:prstGeom prst="rect">
            <a:avLst/>
          </a:prstGeom>
        </p:spPr>
        <p:txBody>
          <a:bodyPr/>
          <a:lstStyle/>
          <a:p>
            <a:fld id="{C764DE79-268F-4C1A-8933-263129D2AF90}" type="datetimeFigureOut">
              <a:rPr lang="en-US" dirty="0"/>
              <a:t>5/27/2025</a:t>
            </a:fld>
            <a:endParaRPr lang="en-US"/>
          </a:p>
        </p:txBody>
      </p:sp>
      <p:sp>
        <p:nvSpPr>
          <p:cNvPr id="5" name="Footer Placeholder 4"/>
          <p:cNvSpPr>
            <a:spLocks noGrp="1"/>
          </p:cNvSpPr>
          <p:nvPr>
            <p:ph type="ftr" sz="quarter" idx="11"/>
          </p:nvPr>
        </p:nvSpPr>
        <p:spPr>
          <a:xfrm>
            <a:off x="4038600" y="6173786"/>
            <a:ext cx="4114800" cy="365125"/>
          </a:xfrm>
          <a:prstGeom prst="rect">
            <a:avLst/>
          </a:prstGeom>
        </p:spPr>
        <p:txBody>
          <a:bodyPr/>
          <a:lstStyle/>
          <a:p>
            <a:endParaRPr lang="en-US"/>
          </a:p>
        </p:txBody>
      </p:sp>
    </p:spTree>
    <p:extLst>
      <p:ext uri="{BB962C8B-B14F-4D97-AF65-F5344CB8AC3E}">
        <p14:creationId xmlns:p14="http://schemas.microsoft.com/office/powerpoint/2010/main" val="3836148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F3399F11-EFA8-483E-AF71-0A3BFF8FA15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449" y="556953"/>
            <a:ext cx="11365200" cy="1080000"/>
          </a:xfrm>
        </p:spPr>
        <p:txBody>
          <a:bodyPr>
            <a:normAutofit/>
          </a:bodyPr>
          <a:lstStyle>
            <a:lvl1pPr>
              <a:defRPr sz="3600" b="1">
                <a:solidFill>
                  <a:srgbClr val="AC146E"/>
                </a:solidFill>
              </a:defRPr>
            </a:lvl1pPr>
          </a:lstStyle>
          <a:p>
            <a:r>
              <a:rPr lang="en-US"/>
              <a:t>Click to edit Master title style</a:t>
            </a:r>
          </a:p>
        </p:txBody>
      </p:sp>
      <p:sp>
        <p:nvSpPr>
          <p:cNvPr id="3" name="Content Placeholder 2"/>
          <p:cNvSpPr>
            <a:spLocks noGrp="1"/>
          </p:cNvSpPr>
          <p:nvPr>
            <p:ph idx="1"/>
          </p:nvPr>
        </p:nvSpPr>
        <p:spPr>
          <a:xfrm>
            <a:off x="490451" y="1825625"/>
            <a:ext cx="11363498" cy="4475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206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451" y="1709738"/>
            <a:ext cx="10856999" cy="2852737"/>
          </a:xfrm>
        </p:spPr>
        <p:txBody>
          <a:bodyPr anchor="b"/>
          <a:lstStyle>
            <a:lvl1pPr>
              <a:defRPr sz="6000" b="0">
                <a:solidFill>
                  <a:srgbClr val="AC146E"/>
                </a:solidFill>
              </a:defRPr>
            </a:lvl1pPr>
          </a:lstStyle>
          <a:p>
            <a:r>
              <a:rPr lang="en-US"/>
              <a:t>Click to edit Master title style</a:t>
            </a:r>
          </a:p>
        </p:txBody>
      </p:sp>
      <p:sp>
        <p:nvSpPr>
          <p:cNvPr id="3" name="Text Placeholder 2"/>
          <p:cNvSpPr>
            <a:spLocks noGrp="1"/>
          </p:cNvSpPr>
          <p:nvPr>
            <p:ph type="body" idx="1"/>
          </p:nvPr>
        </p:nvSpPr>
        <p:spPr>
          <a:xfrm>
            <a:off x="490451" y="4589463"/>
            <a:ext cx="1085699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0171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1D6F7CC2-BE4D-40BB-AC21-FB112AA98A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8763" y="556953"/>
            <a:ext cx="11355936" cy="1080000"/>
          </a:xfrm>
        </p:spPr>
        <p:txBody>
          <a:bodyPr/>
          <a:lstStyle>
            <a:lvl1pPr>
              <a:defRPr b="1">
                <a:solidFill>
                  <a:srgbClr val="AC146E"/>
                </a:solidFill>
              </a:defRPr>
            </a:lvl1pPr>
          </a:lstStyle>
          <a:p>
            <a:r>
              <a:rPr lang="en-US"/>
              <a:t>Click to edit Master title style</a:t>
            </a:r>
          </a:p>
        </p:txBody>
      </p:sp>
      <p:sp>
        <p:nvSpPr>
          <p:cNvPr id="3" name="Content Placeholder 2"/>
          <p:cNvSpPr>
            <a:spLocks noGrp="1"/>
          </p:cNvSpPr>
          <p:nvPr>
            <p:ph sz="half" idx="1"/>
          </p:nvPr>
        </p:nvSpPr>
        <p:spPr>
          <a:xfrm>
            <a:off x="498764" y="1778925"/>
            <a:ext cx="5616000" cy="4522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8699" y="1778926"/>
            <a:ext cx="5616000" cy="45221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7368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E6ECBFF6-CE0D-49B9-B0AC-F88F0706E1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651" y="559385"/>
            <a:ext cx="11363297" cy="1080000"/>
          </a:xfrm>
        </p:spPr>
        <p:txBody>
          <a:bodyPr/>
          <a:lstStyle>
            <a:lvl1pPr>
              <a:defRPr b="1">
                <a:solidFill>
                  <a:srgbClr val="AC146E"/>
                </a:solidFill>
              </a:defRPr>
            </a:lvl1pPr>
          </a:lstStyle>
          <a:p>
            <a:r>
              <a:rPr lang="en-US"/>
              <a:t>Click to edit Master title style</a:t>
            </a:r>
          </a:p>
        </p:txBody>
      </p:sp>
      <p:sp>
        <p:nvSpPr>
          <p:cNvPr id="3" name="Text Placeholder 2"/>
          <p:cNvSpPr>
            <a:spLocks noGrp="1"/>
          </p:cNvSpPr>
          <p:nvPr>
            <p:ph type="body" idx="1"/>
          </p:nvPr>
        </p:nvSpPr>
        <p:spPr>
          <a:xfrm>
            <a:off x="490652" y="1780919"/>
            <a:ext cx="5616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0652" y="2505075"/>
            <a:ext cx="5616000" cy="379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7948" y="1780919"/>
            <a:ext cx="5616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7948" y="2505075"/>
            <a:ext cx="5616000" cy="379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637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21715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3CA18942-D5EC-4AAD-BFD7-3E0B4554E5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8764" y="556953"/>
            <a:ext cx="11363498" cy="1080000"/>
          </a:xfrm>
        </p:spPr>
        <p:txBody>
          <a:bodyPr/>
          <a:lstStyle>
            <a:lvl1pPr>
              <a:defRPr b="1">
                <a:solidFill>
                  <a:srgbClr val="AC146E"/>
                </a:solidFill>
              </a:defRPr>
            </a:lvl1pPr>
          </a:lstStyle>
          <a:p>
            <a:r>
              <a:rPr lang="en-US"/>
              <a:t>Click to edit Master title style</a:t>
            </a:r>
          </a:p>
        </p:txBody>
      </p:sp>
    </p:spTree>
    <p:extLst>
      <p:ext uri="{BB962C8B-B14F-4D97-AF65-F5344CB8AC3E}">
        <p14:creationId xmlns:p14="http://schemas.microsoft.com/office/powerpoint/2010/main" val="26884006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340B660B-0E91-41CC-93C8-AB375C34D7E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5224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6B16E0D5-635E-4BB3-A130-2A1ADB8D58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450" y="548640"/>
            <a:ext cx="4522123" cy="1508760"/>
          </a:xfrm>
        </p:spPr>
        <p:txBody>
          <a:bodyPr anchor="b"/>
          <a:lstStyle>
            <a:lvl1pPr>
              <a:defRPr sz="3200" b="1">
                <a:solidFill>
                  <a:srgbClr val="AC146E"/>
                </a:solidFill>
              </a:defRPr>
            </a:lvl1pPr>
          </a:lstStyle>
          <a:p>
            <a:r>
              <a:rPr lang="en-US"/>
              <a:t>Click to edit Master title style</a:t>
            </a:r>
          </a:p>
        </p:txBody>
      </p:sp>
      <p:sp>
        <p:nvSpPr>
          <p:cNvPr id="3" name="Content Placeholder 2"/>
          <p:cNvSpPr>
            <a:spLocks noGrp="1"/>
          </p:cNvSpPr>
          <p:nvPr>
            <p:ph idx="1"/>
          </p:nvPr>
        </p:nvSpPr>
        <p:spPr>
          <a:xfrm>
            <a:off x="5183188" y="548641"/>
            <a:ext cx="6679074" cy="576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0451" y="2057399"/>
            <a:ext cx="4522123" cy="42512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12029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F9AF2805-530E-4796-9FDE-3E90AA997C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p:cNvSpPr>
            <a:spLocks noGrp="1" noChangeAspect="1"/>
          </p:cNvSpPr>
          <p:nvPr>
            <p:ph type="pic" idx="1"/>
          </p:nvPr>
        </p:nvSpPr>
        <p:spPr>
          <a:xfrm>
            <a:off x="5183187" y="548640"/>
            <a:ext cx="6670761" cy="5759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63A90323-5580-46A6-84B4-2CAC685C583B}"/>
              </a:ext>
            </a:extLst>
          </p:cNvPr>
          <p:cNvSpPr>
            <a:spLocks noGrp="1"/>
          </p:cNvSpPr>
          <p:nvPr>
            <p:ph type="title"/>
          </p:nvPr>
        </p:nvSpPr>
        <p:spPr>
          <a:xfrm>
            <a:off x="490450" y="548640"/>
            <a:ext cx="4522123" cy="1508760"/>
          </a:xfrm>
        </p:spPr>
        <p:txBody>
          <a:bodyPr anchor="b"/>
          <a:lstStyle>
            <a:lvl1pPr>
              <a:defRPr sz="3200" b="1">
                <a:solidFill>
                  <a:srgbClr val="AC146E"/>
                </a:solidFill>
              </a:defRPr>
            </a:lvl1pPr>
          </a:lstStyle>
          <a:p>
            <a:r>
              <a:rPr lang="en-US"/>
              <a:t>Click to edit Master title style</a:t>
            </a:r>
          </a:p>
        </p:txBody>
      </p:sp>
      <p:sp>
        <p:nvSpPr>
          <p:cNvPr id="10" name="Text Placeholder 3">
            <a:extLst>
              <a:ext uri="{FF2B5EF4-FFF2-40B4-BE49-F238E27FC236}">
                <a16:creationId xmlns:a16="http://schemas.microsoft.com/office/drawing/2014/main" id="{52672AAE-FC84-434A-9F52-144200BC4E14}"/>
              </a:ext>
            </a:extLst>
          </p:cNvPr>
          <p:cNvSpPr>
            <a:spLocks noGrp="1"/>
          </p:cNvSpPr>
          <p:nvPr>
            <p:ph type="body" sz="half" idx="2"/>
          </p:nvPr>
        </p:nvSpPr>
        <p:spPr>
          <a:xfrm>
            <a:off x="490451" y="2057399"/>
            <a:ext cx="4522123" cy="42512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3117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9187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0646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1134504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363834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xml"/><Relationship Id="rId1"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2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22.png"/><Relationship Id="rId5" Type="http://schemas.openxmlformats.org/officeDocument/2006/relationships/slideLayout" Target="../slideLayouts/slideLayout49.xml"/><Relationship Id="rId10"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27/05/2025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455793377"/>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 id="2147483902" r:id="rId25"/>
    <p:sldLayoutId id="2147483903" r:id="rId26"/>
    <p:sldLayoutId id="2147483904" r:id="rId27"/>
    <p:sldLayoutId id="2147483905" r:id="rId28"/>
    <p:sldLayoutId id="2147483906" r:id="rId29"/>
    <p:sldLayoutId id="2147483907" r:id="rId30"/>
    <p:sldLayoutId id="2147483908" r:id="rId31"/>
    <p:sldLayoutId id="2147483909" r:id="rId32"/>
    <p:sldLayoutId id="2147483910" r:id="rId33"/>
    <p:sldLayoutId id="2147483911" r:id="rId34"/>
    <p:sldLayoutId id="2147483913" r:id="rId35"/>
    <p:sldLayoutId id="2147483914" r:id="rId36"/>
    <p:sldLayoutId id="2147483915" r:id="rId37"/>
    <p:sldLayoutId id="2147483916" r:id="rId38"/>
    <p:sldLayoutId id="2147483918" r:id="rId39"/>
    <p:sldLayoutId id="2147483919" r:id="rId40"/>
    <p:sldLayoutId id="2147483921" r:id="rId4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47701" y="220841"/>
            <a:ext cx="1658589" cy="431037"/>
          </a:xfrm>
          <a:prstGeom prst="rect">
            <a:avLst/>
          </a:prstGeom>
        </p:spPr>
      </p:pic>
      <p:cxnSp>
        <p:nvCxnSpPr>
          <p:cNvPr id="11" name="Straight Connector 10">
            <a:extLst>
              <a:ext uri="{FF2B5EF4-FFF2-40B4-BE49-F238E27FC236}">
                <a16:creationId xmlns:a16="http://schemas.microsoft.com/office/drawing/2014/main" id="{BDCEACF8-D520-4D80-AA4C-583E1A86528A}"/>
              </a:ext>
            </a:extLst>
          </p:cNvPr>
          <p:cNvCxnSpPr>
            <a:cxnSpLocks/>
          </p:cNvCxnSpPr>
          <p:nvPr userDrawn="1"/>
        </p:nvCxnSpPr>
        <p:spPr>
          <a:xfrm>
            <a:off x="228673" y="783223"/>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846731-1F0D-469D-A47B-6A52F7F84F31}"/>
              </a:ext>
            </a:extLst>
          </p:cNvPr>
          <p:cNvCxnSpPr>
            <a:cxnSpLocks/>
          </p:cNvCxnSpPr>
          <p:nvPr userDrawn="1"/>
        </p:nvCxnSpPr>
        <p:spPr>
          <a:xfrm>
            <a:off x="275167" y="6484305"/>
            <a:ext cx="11641667" cy="0"/>
          </a:xfrm>
          <a:prstGeom prst="line">
            <a:avLst/>
          </a:prstGeom>
          <a:ln w="12700">
            <a:solidFill>
              <a:srgbClr val="005EB8"/>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413CBBB-89D6-49E7-AFF4-E85BF0D9AED3}"/>
              </a:ext>
            </a:extLst>
          </p:cNvPr>
          <p:cNvSpPr txBox="1"/>
          <p:nvPr userDrawn="1"/>
        </p:nvSpPr>
        <p:spPr>
          <a:xfrm>
            <a:off x="10674774" y="6579984"/>
            <a:ext cx="1242060" cy="190758"/>
          </a:xfrm>
          <a:prstGeom prst="rect">
            <a:avLst/>
          </a:prstGeom>
          <a:noFill/>
        </p:spPr>
        <p:txBody>
          <a:bodyPr wrap="square" lIns="0" rIns="0" rtlCol="0" anchor="ctr">
            <a:spAutoFit/>
          </a:bodyPr>
          <a:lstStyle/>
          <a:p>
            <a:pPr algn="r">
              <a:lnSpc>
                <a:spcPct val="70000"/>
              </a:lnSpc>
            </a:pPr>
            <a:r>
              <a:rPr lang="en-US" sz="900">
                <a:latin typeface="HelveticaNeue Condensed" panose="02000506050000020004" pitchFamily="2" charset="0"/>
              </a:rPr>
              <a:t>P.</a:t>
            </a:r>
            <a:fld id="{B2068090-552C-4170-9C8C-224D976DFA5A}" type="slidenum">
              <a:rPr lang="en-US" sz="900" smtClean="0">
                <a:latin typeface="HelveticaNeue Condensed" panose="02000506050000020004" pitchFamily="2" charset="0"/>
              </a:rPr>
              <a:t>‹#›</a:t>
            </a:fld>
            <a:endParaRPr lang="en-GB" sz="900">
              <a:latin typeface="HelveticaNeue Condensed" panose="02000506050000020004" pitchFamily="2" charset="0"/>
            </a:endParaRPr>
          </a:p>
        </p:txBody>
      </p:sp>
      <p:sp>
        <p:nvSpPr>
          <p:cNvPr id="15" name="TextBox 14">
            <a:extLst>
              <a:ext uri="{FF2B5EF4-FFF2-40B4-BE49-F238E27FC236}">
                <a16:creationId xmlns:a16="http://schemas.microsoft.com/office/drawing/2014/main" id="{A74A965A-ED83-4EF9-9E39-CB639681E18D}"/>
              </a:ext>
            </a:extLst>
          </p:cNvPr>
          <p:cNvSpPr txBox="1"/>
          <p:nvPr userDrawn="1"/>
        </p:nvSpPr>
        <p:spPr>
          <a:xfrm>
            <a:off x="275167" y="6579984"/>
            <a:ext cx="1242060" cy="190758"/>
          </a:xfrm>
          <a:prstGeom prst="rect">
            <a:avLst/>
          </a:prstGeom>
          <a:noFill/>
        </p:spPr>
        <p:txBody>
          <a:bodyPr wrap="square" lIns="0" rIns="0" rtlCol="0" anchor="ctr">
            <a:spAutoFit/>
          </a:bodyPr>
          <a:lstStyle/>
          <a:p>
            <a:pPr>
              <a:lnSpc>
                <a:spcPct val="70000"/>
              </a:lnSpc>
            </a:pPr>
            <a:r>
              <a:rPr lang="en-US" sz="900">
                <a:latin typeface="HelveticaNeue Condensed" panose="02000506050000020004" pitchFamily="2" charset="0"/>
              </a:rPr>
              <a:t>25.10.21</a:t>
            </a:r>
            <a:endParaRPr lang="en-GB" sz="900">
              <a:latin typeface="HelveticaNeue Condensed" panose="02000506050000020004" pitchFamily="2" charset="0"/>
            </a:endParaRPr>
          </a:p>
        </p:txBody>
      </p:sp>
    </p:spTree>
    <p:extLst>
      <p:ext uri="{BB962C8B-B14F-4D97-AF65-F5344CB8AC3E}">
        <p14:creationId xmlns:p14="http://schemas.microsoft.com/office/powerpoint/2010/main" val="3702951071"/>
      </p:ext>
    </p:extLst>
  </p:cSld>
  <p:clrMap bg1="lt1" tx1="dk1" bg2="lt2" tx2="dk2" accent1="accent1" accent2="accent2" accent3="accent3" accent4="accent4" accent5="accent5" accent6="accent6" hlink="hlink" folHlink="folHlink"/>
  <p:sldLayoutIdLst>
    <p:sldLayoutId id="21474839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C60588B0-BA90-464D-A034-AA904BF127F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67817152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C677883-3709-42E8-9E86-A4170B790A86}"/>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498764" y="556953"/>
            <a:ext cx="11355184" cy="1080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8763" y="1825625"/>
            <a:ext cx="11355185" cy="42094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84078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Lst>
  <p:txStyles>
    <p:titleStyle>
      <a:lvl1pPr algn="l" defTabSz="914400" rtl="0" eaLnBrk="1" latinLnBrk="0" hangingPunct="1">
        <a:lnSpc>
          <a:spcPct val="90000"/>
        </a:lnSpc>
        <a:spcBef>
          <a:spcPct val="0"/>
        </a:spcBef>
        <a:buNone/>
        <a:defRPr sz="3600" b="1" kern="1200">
          <a:solidFill>
            <a:srgbClr val="AC146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changes-to-routine-childhood-immunisation-programme-2025-and-2026" TargetMode="External"/><Relationship Id="rId2" Type="http://schemas.openxmlformats.org/officeDocument/2006/relationships/hyperlink" Target="https://www.gov.uk/government/publications/changes-to-the-routine-childhood-schedule-letter/changes-to-the-routine-childhood-vaccination-schedule-from-1-july-2025-and-1-january-2026-letter" TargetMode="External"/><Relationship Id="rId1" Type="http://schemas.openxmlformats.org/officeDocument/2006/relationships/slideLayout" Target="../slideLayouts/slideLayout5.xml"/><Relationship Id="rId5" Type="http://schemas.openxmlformats.org/officeDocument/2006/relationships/hyperlink" Target="https://www.gov.uk/government/publications/changes-to-the-childhood-immunisation-schedule-jcvi-statement/joint-committee-on-vaccination-and-immunisation-jcvi-statement-on-changes-to-the-childhood-immunisation-schedule" TargetMode="External"/><Relationship Id="rId4" Type="http://schemas.openxmlformats.org/officeDocument/2006/relationships/hyperlink" Target="https://www.england.nhs.uk/east-of-england/information-for-professionals/east-of-england-immunisation-team-2/latest-new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england.immsqa@nhs.net" TargetMode="External"/><Relationship Id="rId2" Type="http://schemas.openxmlformats.org/officeDocument/2006/relationships/hyperlink" Target="mailto:england.eaimms@nhs.net" TargetMode="External"/><Relationship Id="rId1" Type="http://schemas.openxmlformats.org/officeDocument/2006/relationships/slideLayout" Target="../slideLayouts/slideLayout34.xml"/><Relationship Id="rId4" Type="http://schemas.openxmlformats.org/officeDocument/2006/relationships/hyperlink" Target="mailto:england.essexatimms@nhs.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changes-to-the-childhood-immunisation-schedule-jcvi-statemen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gov.uk/government/publications/changes-to-the-routine-childhood-schedule-letter/changes-to-the-routine-childhood-vaccination-schedule-from-1-july-2025-and-1-january-2026-lett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publications/rsv-immunisation-for-older-adults-and-pregnant-women-vaccine-coverage-in-england/rsv-maternal-vaccination-coverage-in-england-september-2024"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61408C-4C82-DFFD-2D8B-A2ABA6DB4576}"/>
              </a:ext>
            </a:extLst>
          </p:cNvPr>
          <p:cNvSpPr>
            <a:spLocks noGrp="1"/>
          </p:cNvSpPr>
          <p:nvPr>
            <p:ph type="ctrTitle"/>
          </p:nvPr>
        </p:nvSpPr>
        <p:spPr>
          <a:xfrm>
            <a:off x="-37719" y="1670161"/>
            <a:ext cx="6063968" cy="2507695"/>
          </a:xfrm>
        </p:spPr>
        <p:txBody>
          <a:bodyPr anchor="b">
            <a:normAutofit fontScale="90000"/>
          </a:bodyPr>
          <a:lstStyle/>
          <a:p>
            <a:pPr algn="ctr"/>
            <a:r>
              <a:rPr lang="en-GB" sz="4800"/>
              <a:t>Immunisation Lead Drop-in Sessions</a:t>
            </a:r>
            <a:br>
              <a:rPr lang="en-GB" sz="4800"/>
            </a:br>
            <a:br>
              <a:rPr lang="en-GB" sz="4800"/>
            </a:br>
            <a:r>
              <a:rPr lang="en-GB" sz="4800"/>
              <a:t> </a:t>
            </a:r>
          </a:p>
        </p:txBody>
      </p:sp>
      <p:sp>
        <p:nvSpPr>
          <p:cNvPr id="5" name="Subtitle 4">
            <a:extLst>
              <a:ext uri="{FF2B5EF4-FFF2-40B4-BE49-F238E27FC236}">
                <a16:creationId xmlns:a16="http://schemas.microsoft.com/office/drawing/2014/main" id="{713D3FC8-A658-C935-51C7-92B482032B1B}"/>
              </a:ext>
            </a:extLst>
          </p:cNvPr>
          <p:cNvSpPr>
            <a:spLocks noGrp="1"/>
          </p:cNvSpPr>
          <p:nvPr>
            <p:ph type="subTitle" idx="1"/>
          </p:nvPr>
        </p:nvSpPr>
        <p:spPr>
          <a:xfrm>
            <a:off x="470944" y="4591149"/>
            <a:ext cx="5844512" cy="1980525"/>
          </a:xfrm>
        </p:spPr>
        <p:txBody>
          <a:bodyPr vert="horz" lIns="0" tIns="0" rIns="0" bIns="0" rtlCol="0" anchor="t">
            <a:normAutofit/>
          </a:bodyPr>
          <a:lstStyle/>
          <a:p>
            <a:pPr algn="just"/>
            <a:r>
              <a:rPr lang="en-GB" sz="2000"/>
              <a:t>May 2025</a:t>
            </a:r>
          </a:p>
          <a:p>
            <a:pPr algn="just"/>
            <a:endParaRPr lang="en-GB" sz="2000"/>
          </a:p>
          <a:p>
            <a:r>
              <a:rPr lang="en-GB" sz="2000"/>
              <a:t>Lucy Blatch and Mel Vincent </a:t>
            </a:r>
          </a:p>
          <a:p>
            <a:r>
              <a:rPr lang="en-GB" sz="2000"/>
              <a:t>Screening and Immunisation Coordinators</a:t>
            </a:r>
          </a:p>
          <a:p>
            <a:r>
              <a:rPr lang="en-GB" sz="2000"/>
              <a:t>NHSE​</a:t>
            </a:r>
            <a:endParaRPr lang="en-GB" sz="2000">
              <a:effectLst/>
              <a:cs typeface="Arial"/>
            </a:endParaRPr>
          </a:p>
        </p:txBody>
      </p:sp>
    </p:spTree>
    <p:extLst>
      <p:ext uri="{BB962C8B-B14F-4D97-AF65-F5344CB8AC3E}">
        <p14:creationId xmlns:p14="http://schemas.microsoft.com/office/powerpoint/2010/main" val="1512602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4D44F-3BE2-2B40-0DDC-7EA249A7AFEE}"/>
              </a:ext>
            </a:extLst>
          </p:cNvPr>
          <p:cNvSpPr>
            <a:spLocks noGrp="1"/>
          </p:cNvSpPr>
          <p:nvPr>
            <p:ph type="title"/>
          </p:nvPr>
        </p:nvSpPr>
        <p:spPr/>
        <p:txBody>
          <a:bodyPr/>
          <a:lstStyle/>
          <a:p>
            <a:r>
              <a:rPr lang="en-GB"/>
              <a:t>General information</a:t>
            </a:r>
          </a:p>
        </p:txBody>
      </p:sp>
      <p:sp>
        <p:nvSpPr>
          <p:cNvPr id="5" name="TextBox 4">
            <a:extLst>
              <a:ext uri="{FF2B5EF4-FFF2-40B4-BE49-F238E27FC236}">
                <a16:creationId xmlns:a16="http://schemas.microsoft.com/office/drawing/2014/main" id="{1F1FFEA3-1031-3AF8-BE02-DCC6E61DFD96}"/>
              </a:ext>
            </a:extLst>
          </p:cNvPr>
          <p:cNvSpPr txBox="1"/>
          <p:nvPr/>
        </p:nvSpPr>
        <p:spPr>
          <a:xfrm>
            <a:off x="778764" y="1601878"/>
            <a:ext cx="10634472" cy="3416320"/>
          </a:xfrm>
          <a:prstGeom prst="rect">
            <a:avLst/>
          </a:prstGeom>
          <a:noFill/>
        </p:spPr>
        <p:txBody>
          <a:bodyPr wrap="square" rtlCol="0">
            <a:spAutoFit/>
          </a:bodyPr>
          <a:lstStyle/>
          <a:p>
            <a:r>
              <a:rPr lang="en-GB" b="1"/>
              <a:t>There are no new vaccine products in the amended schedule – the hexavalent vaccine administered at age 18 months is the same vaccine that is given at 8, 2 and 16 weeks of age.</a:t>
            </a:r>
          </a:p>
          <a:p>
            <a:endParaRPr lang="en-GB"/>
          </a:p>
          <a:p>
            <a:r>
              <a:rPr lang="en-GB"/>
              <a:t>• hexavalent vaccines for the 18-month appointment should be ordered via the </a:t>
            </a:r>
          </a:p>
          <a:p>
            <a:r>
              <a:rPr lang="en-GB"/>
              <a:t>ImmForm website</a:t>
            </a:r>
          </a:p>
          <a:p>
            <a:endParaRPr lang="en-GB"/>
          </a:p>
          <a:p>
            <a:r>
              <a:rPr lang="en-GB"/>
              <a:t>• monovalent Hepatitis B vaccine for children on the selective HepB </a:t>
            </a:r>
          </a:p>
          <a:p>
            <a:r>
              <a:rPr lang="en-GB"/>
              <a:t>pathway should be ordered directly from the manufacturer</a:t>
            </a:r>
          </a:p>
          <a:p>
            <a:endParaRPr lang="en-GB"/>
          </a:p>
          <a:p>
            <a:r>
              <a:rPr lang="en-GB"/>
              <a:t>• the UKHSA will publish PGD templates updated in line with the changes to the </a:t>
            </a:r>
          </a:p>
          <a:p>
            <a:r>
              <a:rPr lang="en-GB"/>
              <a:t>childhood schedule (will be available to download from the Immunisation PGD </a:t>
            </a:r>
          </a:p>
          <a:p>
            <a:r>
              <a:rPr lang="en-GB"/>
              <a:t>templates collection webpage)</a:t>
            </a:r>
          </a:p>
        </p:txBody>
      </p:sp>
    </p:spTree>
    <p:extLst>
      <p:ext uri="{BB962C8B-B14F-4D97-AF65-F5344CB8AC3E}">
        <p14:creationId xmlns:p14="http://schemas.microsoft.com/office/powerpoint/2010/main" val="2406499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78551A-667C-702C-C046-3D1420BBC1C2}"/>
              </a:ext>
            </a:extLst>
          </p:cNvPr>
          <p:cNvSpPr>
            <a:spLocks noGrp="1"/>
          </p:cNvSpPr>
          <p:nvPr>
            <p:ph type="title"/>
          </p:nvPr>
        </p:nvSpPr>
        <p:spPr/>
        <p:txBody>
          <a:bodyPr/>
          <a:lstStyle/>
          <a:p>
            <a:r>
              <a:rPr lang="en-GB"/>
              <a:t>Timeline and eligibility </a:t>
            </a:r>
          </a:p>
        </p:txBody>
      </p:sp>
      <p:sp>
        <p:nvSpPr>
          <p:cNvPr id="5" name="TextBox 4">
            <a:extLst>
              <a:ext uri="{FF2B5EF4-FFF2-40B4-BE49-F238E27FC236}">
                <a16:creationId xmlns:a16="http://schemas.microsoft.com/office/drawing/2014/main" id="{7CF81FD5-2D77-2C65-713B-B30FE7EAD246}"/>
              </a:ext>
            </a:extLst>
          </p:cNvPr>
          <p:cNvSpPr txBox="1"/>
          <p:nvPr/>
        </p:nvSpPr>
        <p:spPr>
          <a:xfrm>
            <a:off x="521208" y="1682496"/>
            <a:ext cx="10835640" cy="3416320"/>
          </a:xfrm>
          <a:prstGeom prst="rect">
            <a:avLst/>
          </a:prstGeom>
          <a:noFill/>
        </p:spPr>
        <p:txBody>
          <a:bodyPr wrap="square" rtlCol="0">
            <a:spAutoFit/>
          </a:bodyPr>
          <a:lstStyle/>
          <a:p>
            <a:r>
              <a:rPr lang="en-GB" b="1"/>
              <a:t>All children who have their first birthday on or after 1 July 2025 (DOB </a:t>
            </a:r>
          </a:p>
          <a:p>
            <a:r>
              <a:rPr lang="en-GB" b="1"/>
              <a:t>on/after 01/07/24): </a:t>
            </a:r>
          </a:p>
          <a:p>
            <a:endParaRPr lang="en-GB" b="1"/>
          </a:p>
          <a:p>
            <a:r>
              <a:rPr lang="en-GB"/>
              <a:t>• should still be offered first MMR, second PCV13 and third </a:t>
            </a:r>
            <a:r>
              <a:rPr lang="en-GB" err="1"/>
              <a:t>MenB</a:t>
            </a:r>
            <a:r>
              <a:rPr lang="en-GB"/>
              <a:t> at their </a:t>
            </a:r>
            <a:r>
              <a:rPr lang="en-GB" err="1"/>
              <a:t>oneyear</a:t>
            </a:r>
            <a:r>
              <a:rPr lang="en-GB"/>
              <a:t>-of-age vaccination appointment but will not be offered Hib/MenC (Menitorix®) </a:t>
            </a:r>
          </a:p>
          <a:p>
            <a:endParaRPr lang="en-GB"/>
          </a:p>
          <a:p>
            <a:r>
              <a:rPr lang="en-GB"/>
              <a:t>• should be offered a hexavalent (DTaP/IPV/Hib/HepB) booster dose at a new 18-month routine vaccination appointment (starting from 1 January 2026) </a:t>
            </a:r>
          </a:p>
          <a:p>
            <a:endParaRPr lang="en-GB"/>
          </a:p>
          <a:p>
            <a:r>
              <a:rPr lang="en-GB"/>
              <a:t>• will be offered their second dose of MMR at the 18-month appointment </a:t>
            </a:r>
          </a:p>
          <a:p>
            <a:endParaRPr lang="en-GB"/>
          </a:p>
          <a:p>
            <a:r>
              <a:rPr lang="en-GB"/>
              <a:t>• should then attend at 3 years 4 months of age for their dTaP/IPV booster vaccine</a:t>
            </a:r>
          </a:p>
        </p:txBody>
      </p:sp>
    </p:spTree>
    <p:extLst>
      <p:ext uri="{BB962C8B-B14F-4D97-AF65-F5344CB8AC3E}">
        <p14:creationId xmlns:p14="http://schemas.microsoft.com/office/powerpoint/2010/main" val="4133535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0F9A-2307-B3C2-96A3-49F32B6E0D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3478CC-9BB5-8F94-2DB5-D4AFF814C4F1}"/>
              </a:ext>
            </a:extLst>
          </p:cNvPr>
          <p:cNvSpPr>
            <a:spLocks noGrp="1"/>
          </p:cNvSpPr>
          <p:nvPr>
            <p:ph type="title"/>
          </p:nvPr>
        </p:nvSpPr>
        <p:spPr/>
        <p:txBody>
          <a:bodyPr/>
          <a:lstStyle/>
          <a:p>
            <a:r>
              <a:rPr lang="en-GB"/>
              <a:t>Timeline and eligibility </a:t>
            </a:r>
          </a:p>
        </p:txBody>
      </p:sp>
      <p:sp>
        <p:nvSpPr>
          <p:cNvPr id="5" name="TextBox 4">
            <a:extLst>
              <a:ext uri="{FF2B5EF4-FFF2-40B4-BE49-F238E27FC236}">
                <a16:creationId xmlns:a16="http://schemas.microsoft.com/office/drawing/2014/main" id="{CA5CBF34-4792-6D6B-5947-A7B82B97009B}"/>
              </a:ext>
            </a:extLst>
          </p:cNvPr>
          <p:cNvSpPr txBox="1"/>
          <p:nvPr/>
        </p:nvSpPr>
        <p:spPr>
          <a:xfrm>
            <a:off x="521208" y="1682496"/>
            <a:ext cx="10835640" cy="3416320"/>
          </a:xfrm>
          <a:prstGeom prst="rect">
            <a:avLst/>
          </a:prstGeom>
          <a:noFill/>
        </p:spPr>
        <p:txBody>
          <a:bodyPr wrap="square" rtlCol="0">
            <a:spAutoFit/>
          </a:bodyPr>
          <a:lstStyle/>
          <a:p>
            <a:r>
              <a:rPr lang="en-GB" b="1"/>
              <a:t>Children who turned one year of age on or before 30 June 2025 (DOB </a:t>
            </a:r>
          </a:p>
          <a:p>
            <a:r>
              <a:rPr lang="en-GB" b="1"/>
              <a:t>on/before 30/06/24):</a:t>
            </a:r>
          </a:p>
          <a:p>
            <a:endParaRPr lang="en-GB"/>
          </a:p>
          <a:p>
            <a:r>
              <a:rPr lang="en-GB"/>
              <a:t>• should continue to be offered Menitorix® at their one-year-of-age vaccination </a:t>
            </a:r>
          </a:p>
          <a:p>
            <a:r>
              <a:rPr lang="en-GB"/>
              <a:t>appointment as per the previous schedule along with their first MMR, second </a:t>
            </a:r>
          </a:p>
          <a:p>
            <a:r>
              <a:rPr lang="en-GB"/>
              <a:t>PCV13 and third MenB </a:t>
            </a:r>
          </a:p>
          <a:p>
            <a:r>
              <a:rPr lang="en-GB"/>
              <a:t>• if the national supply of Menitorix® is exhausted before children in this birth </a:t>
            </a:r>
          </a:p>
          <a:p>
            <a:r>
              <a:rPr lang="en-GB"/>
              <a:t>cohort receive it (for children who are late coming for their one-year </a:t>
            </a:r>
          </a:p>
          <a:p>
            <a:r>
              <a:rPr lang="en-GB"/>
              <a:t>vaccines), these children should be offered a hexavalent vaccine instead of </a:t>
            </a:r>
          </a:p>
          <a:p>
            <a:r>
              <a:rPr lang="en-GB"/>
              <a:t>Menitorix® (alongside their PCV13, MenB and first MMR)</a:t>
            </a:r>
          </a:p>
          <a:p>
            <a:r>
              <a:rPr lang="en-GB"/>
              <a:t>These children should then be offered their booster dose of dTaP/IPV vaccine </a:t>
            </a:r>
          </a:p>
          <a:p>
            <a:r>
              <a:rPr lang="en-GB"/>
              <a:t>at 3 years 4 months, along with their second dose of MMR.</a:t>
            </a:r>
          </a:p>
        </p:txBody>
      </p:sp>
    </p:spTree>
    <p:extLst>
      <p:ext uri="{BB962C8B-B14F-4D97-AF65-F5344CB8AC3E}">
        <p14:creationId xmlns:p14="http://schemas.microsoft.com/office/powerpoint/2010/main" val="748572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65E2EE-96EA-4EA0-9009-D8E9C365250E}"/>
              </a:ext>
            </a:extLst>
          </p:cNvPr>
          <p:cNvSpPr>
            <a:spLocks noGrp="1"/>
          </p:cNvSpPr>
          <p:nvPr>
            <p:ph type="title"/>
          </p:nvPr>
        </p:nvSpPr>
        <p:spPr/>
        <p:txBody>
          <a:bodyPr/>
          <a:lstStyle/>
          <a:p>
            <a:r>
              <a:rPr lang="en-GB"/>
              <a:t>Significant messages</a:t>
            </a:r>
          </a:p>
        </p:txBody>
      </p:sp>
      <p:sp>
        <p:nvSpPr>
          <p:cNvPr id="7" name="TextBox 6">
            <a:extLst>
              <a:ext uri="{FF2B5EF4-FFF2-40B4-BE49-F238E27FC236}">
                <a16:creationId xmlns:a16="http://schemas.microsoft.com/office/drawing/2014/main" id="{690720D5-5F25-4296-8717-FDD01E23BDA5}"/>
              </a:ext>
            </a:extLst>
          </p:cNvPr>
          <p:cNvSpPr txBox="1"/>
          <p:nvPr/>
        </p:nvSpPr>
        <p:spPr>
          <a:xfrm>
            <a:off x="618352" y="1136289"/>
            <a:ext cx="10762488" cy="4524315"/>
          </a:xfrm>
          <a:prstGeom prst="rect">
            <a:avLst/>
          </a:prstGeom>
          <a:noFill/>
        </p:spPr>
        <p:txBody>
          <a:bodyPr wrap="square" rtlCol="0">
            <a:spAutoFit/>
          </a:bodyPr>
          <a:lstStyle/>
          <a:p>
            <a:pPr marL="285750" indent="-285750">
              <a:buFont typeface="Arial" panose="020B0604020202020204" pitchFamily="34" charset="0"/>
              <a:buChar char="•"/>
            </a:pPr>
            <a:r>
              <a:rPr lang="en-GB"/>
              <a:t>manufacturing of the Hib/MenC (Menitorix®) vaccine has been discontinued and stock of this vaccine will be depleted by mid-2025</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whilst vaccination against MenC in early childhood is no longer considered necessary, vaccination against Hib in the second year of life needs to continue, the JCVI therefore recommended that an additional dose of a Hib-containing vaccine (DTaP/IPV/Hib/HepB vaccine) should be administered at a new vaccination appointment at age 18 months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this new 18-month appointment also provides an opportunity for the second dose of MMR vaccine to be moved from 3 years 4 months to 18 months of age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from 1 July 2025 Menitorix® will no longer be offered at 12 months and from 1 January 2026, an additional dose of DTaP/IPV/Hib/HepB vaccine will be offered at a new 18-month appointment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additionally, from 1 July 2025, the order of vaccines in the infant schedule will change: </a:t>
            </a:r>
            <a:r>
              <a:rPr lang="en-GB" err="1"/>
              <a:t>MenB</a:t>
            </a:r>
            <a:r>
              <a:rPr lang="en-GB"/>
              <a:t> vaccine will be given at 8 and 12 weeks and PCV13 will be given at 16 weeks</a:t>
            </a:r>
          </a:p>
        </p:txBody>
      </p:sp>
    </p:spTree>
    <p:extLst>
      <p:ext uri="{BB962C8B-B14F-4D97-AF65-F5344CB8AC3E}">
        <p14:creationId xmlns:p14="http://schemas.microsoft.com/office/powerpoint/2010/main" val="3666326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42062C-43A8-1634-6EF3-656FB848A2B3}"/>
              </a:ext>
            </a:extLst>
          </p:cNvPr>
          <p:cNvPicPr>
            <a:picLocks noGrp="1" noChangeAspect="1"/>
          </p:cNvPicPr>
          <p:nvPr>
            <p:ph idx="1"/>
          </p:nvPr>
        </p:nvPicPr>
        <p:blipFill>
          <a:blip r:embed="rId2"/>
          <a:stretch>
            <a:fillRect/>
          </a:stretch>
        </p:blipFill>
        <p:spPr>
          <a:xfrm>
            <a:off x="709300" y="576073"/>
            <a:ext cx="10850641" cy="6083694"/>
          </a:xfrm>
        </p:spPr>
      </p:pic>
    </p:spTree>
    <p:extLst>
      <p:ext uri="{BB962C8B-B14F-4D97-AF65-F5344CB8AC3E}">
        <p14:creationId xmlns:p14="http://schemas.microsoft.com/office/powerpoint/2010/main" val="3062232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CDD911-7B83-D916-B315-E1FFD3CD7692}"/>
              </a:ext>
            </a:extLst>
          </p:cNvPr>
          <p:cNvSpPr>
            <a:spLocks noGrp="1"/>
          </p:cNvSpPr>
          <p:nvPr>
            <p:ph type="body" sz="quarter" idx="13"/>
          </p:nvPr>
        </p:nvSpPr>
        <p:spPr>
          <a:xfrm>
            <a:off x="570650" y="2892988"/>
            <a:ext cx="11050700" cy="462017"/>
          </a:xfrm>
        </p:spPr>
        <p:txBody>
          <a:bodyPr/>
          <a:lstStyle/>
          <a:p>
            <a:endParaRPr lang="en-GB"/>
          </a:p>
        </p:txBody>
      </p:sp>
      <p:sp>
        <p:nvSpPr>
          <p:cNvPr id="4" name="Title 3">
            <a:extLst>
              <a:ext uri="{FF2B5EF4-FFF2-40B4-BE49-F238E27FC236}">
                <a16:creationId xmlns:a16="http://schemas.microsoft.com/office/drawing/2014/main" id="{0670842B-FC1F-4A48-B690-0D6883F257D9}"/>
              </a:ext>
            </a:extLst>
          </p:cNvPr>
          <p:cNvSpPr>
            <a:spLocks noGrp="1"/>
          </p:cNvSpPr>
          <p:nvPr>
            <p:ph type="title"/>
          </p:nvPr>
        </p:nvSpPr>
        <p:spPr>
          <a:xfrm>
            <a:off x="486187" y="228799"/>
            <a:ext cx="11404154" cy="865186"/>
          </a:xfrm>
        </p:spPr>
        <p:txBody>
          <a:bodyPr/>
          <a:lstStyle/>
          <a:p>
            <a:r>
              <a:rPr lang="en-GB"/>
              <a:t>Routine Childhood Schedule Changes</a:t>
            </a:r>
          </a:p>
        </p:txBody>
      </p:sp>
      <p:pic>
        <p:nvPicPr>
          <p:cNvPr id="5" name="Content Placeholder 4" descr="A diagram of a mail&#10;&#10;AI-generated content may be incorrect.">
            <a:extLst>
              <a:ext uri="{FF2B5EF4-FFF2-40B4-BE49-F238E27FC236}">
                <a16:creationId xmlns:a16="http://schemas.microsoft.com/office/drawing/2014/main" id="{842D8CFF-905E-1652-FCE0-4F2CBA6F9E0E}"/>
              </a:ext>
            </a:extLst>
          </p:cNvPr>
          <p:cNvPicPr>
            <a:picLocks noGrp="1" noChangeAspect="1"/>
          </p:cNvPicPr>
          <p:nvPr>
            <p:ph idx="1"/>
          </p:nvPr>
        </p:nvPicPr>
        <p:blipFill>
          <a:blip r:embed="rId2"/>
          <a:stretch>
            <a:fillRect/>
          </a:stretch>
        </p:blipFill>
        <p:spPr>
          <a:xfrm>
            <a:off x="102816" y="1213608"/>
            <a:ext cx="12009258" cy="4597470"/>
          </a:xfrm>
          <a:prstGeom prst="rect">
            <a:avLst/>
          </a:prstGeom>
        </p:spPr>
      </p:pic>
    </p:spTree>
    <p:extLst>
      <p:ext uri="{BB962C8B-B14F-4D97-AF65-F5344CB8AC3E}">
        <p14:creationId xmlns:p14="http://schemas.microsoft.com/office/powerpoint/2010/main" val="2975614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9EBD6-F584-8459-2ACD-092DD3821AB7}"/>
              </a:ext>
            </a:extLst>
          </p:cNvPr>
          <p:cNvSpPr>
            <a:spLocks noGrp="1"/>
          </p:cNvSpPr>
          <p:nvPr>
            <p:ph type="title"/>
          </p:nvPr>
        </p:nvSpPr>
        <p:spPr/>
        <p:txBody>
          <a:bodyPr/>
          <a:lstStyle/>
          <a:p>
            <a:r>
              <a:rPr lang="en-GB"/>
              <a:t>Resources</a:t>
            </a:r>
          </a:p>
        </p:txBody>
      </p:sp>
      <p:sp>
        <p:nvSpPr>
          <p:cNvPr id="5" name="TextBox 4">
            <a:extLst>
              <a:ext uri="{FF2B5EF4-FFF2-40B4-BE49-F238E27FC236}">
                <a16:creationId xmlns:a16="http://schemas.microsoft.com/office/drawing/2014/main" id="{42ED8DCC-4E70-6F03-96D1-25C2D8CE2E19}"/>
              </a:ext>
            </a:extLst>
          </p:cNvPr>
          <p:cNvSpPr txBox="1"/>
          <p:nvPr/>
        </p:nvSpPr>
        <p:spPr>
          <a:xfrm>
            <a:off x="530352" y="1508760"/>
            <a:ext cx="10735056"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hlinkClick r:id="rId2"/>
              </a:rPr>
              <a:t>Changes to the routine childhood vaccination schedule from 1 July 2025 and 1 January 2026 letter - GOV.UK</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 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hlinkClick r:id="rId3"/>
              </a:rPr>
              <a:t>Changes to routine childhood immunisation programme: 2025 and 2026 - GOV.UK</a:t>
            </a: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  Slide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Please continue to review our latest news page on our website as this has up to date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4"/>
              </a:rPr>
              <a:t>NHS England — East of England » Vaccination Programme latest news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5"/>
              </a:rPr>
              <a:t>Joint Committee on Vaccination and Immunisation (JCVI) statement on changes to the childhood immunisation schedule - GOV.UK</a:t>
            </a: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5046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9B4CB6-4312-023C-1B25-4DB1ECAA44CD}"/>
              </a:ext>
            </a:extLst>
          </p:cNvPr>
          <p:cNvSpPr>
            <a:spLocks noGrp="1"/>
          </p:cNvSpPr>
          <p:nvPr>
            <p:ph idx="1"/>
          </p:nvPr>
        </p:nvSpPr>
        <p:spPr>
          <a:xfrm>
            <a:off x="432000" y="2023757"/>
            <a:ext cx="11088000" cy="3456000"/>
          </a:xfrm>
        </p:spPr>
        <p:txBody>
          <a:bodyPr/>
          <a:lstStyle/>
          <a:p>
            <a:endParaRPr lang="en-GB"/>
          </a:p>
        </p:txBody>
      </p:sp>
      <p:sp>
        <p:nvSpPr>
          <p:cNvPr id="3" name="Text Placeholder 2">
            <a:extLst>
              <a:ext uri="{FF2B5EF4-FFF2-40B4-BE49-F238E27FC236}">
                <a16:creationId xmlns:a16="http://schemas.microsoft.com/office/drawing/2014/main" id="{0610693E-12DA-57B2-35D4-4C99C828FCD0}"/>
              </a:ext>
            </a:extLst>
          </p:cNvPr>
          <p:cNvSpPr>
            <a:spLocks noGrp="1"/>
          </p:cNvSpPr>
          <p:nvPr>
            <p:ph type="body" sz="quarter" idx="13"/>
          </p:nvPr>
        </p:nvSpPr>
        <p:spPr>
          <a:xfrm>
            <a:off x="432000" y="1429463"/>
            <a:ext cx="11050700" cy="462017"/>
          </a:xfrm>
        </p:spPr>
        <p:txBody>
          <a:bodyPr/>
          <a:lstStyle/>
          <a:p>
            <a:endParaRPr lang="en-GB"/>
          </a:p>
        </p:txBody>
      </p:sp>
      <p:sp>
        <p:nvSpPr>
          <p:cNvPr id="4" name="Title 3">
            <a:extLst>
              <a:ext uri="{FF2B5EF4-FFF2-40B4-BE49-F238E27FC236}">
                <a16:creationId xmlns:a16="http://schemas.microsoft.com/office/drawing/2014/main" id="{EDA0685F-874C-87E6-7661-5C01569340BF}"/>
              </a:ext>
            </a:extLst>
          </p:cNvPr>
          <p:cNvSpPr>
            <a:spLocks noGrp="1"/>
          </p:cNvSpPr>
          <p:nvPr>
            <p:ph type="title"/>
          </p:nvPr>
        </p:nvSpPr>
        <p:spPr>
          <a:xfrm>
            <a:off x="2491497" y="503766"/>
            <a:ext cx="6131803" cy="826975"/>
          </a:xfrm>
        </p:spPr>
        <p:txBody>
          <a:bodyPr/>
          <a:lstStyle/>
          <a:p>
            <a:r>
              <a:rPr lang="en-GB"/>
              <a:t>Discussion/ Questions?</a:t>
            </a:r>
          </a:p>
        </p:txBody>
      </p:sp>
    </p:spTree>
    <p:extLst>
      <p:ext uri="{BB962C8B-B14F-4D97-AF65-F5344CB8AC3E}">
        <p14:creationId xmlns:p14="http://schemas.microsoft.com/office/powerpoint/2010/main" val="746905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
        <p:nvSpPr>
          <p:cNvPr id="5" name="TextBox 4">
            <a:extLst>
              <a:ext uri="{FF2B5EF4-FFF2-40B4-BE49-F238E27FC236}">
                <a16:creationId xmlns:a16="http://schemas.microsoft.com/office/drawing/2014/main" id="{64B6935F-01BE-B483-BCC5-62BB25D86CC7}"/>
              </a:ext>
            </a:extLst>
          </p:cNvPr>
          <p:cNvSpPr txBox="1"/>
          <p:nvPr/>
        </p:nvSpPr>
        <p:spPr>
          <a:xfrm>
            <a:off x="5627706" y="3611457"/>
            <a:ext cx="5483990" cy="2862322"/>
          </a:xfrm>
          <a:prstGeom prst="rect">
            <a:avLst/>
          </a:prstGeom>
          <a:solidFill>
            <a:schemeClr val="bg1"/>
          </a:solidFill>
        </p:spPr>
        <p:txBody>
          <a:bodyPr wrap="square" rtlCol="0">
            <a:spAutoFit/>
          </a:bodyPr>
          <a:lstStyle/>
          <a:p>
            <a:pPr fontAlgn="base"/>
            <a:endParaRPr lang="en-US" sz="2000" u="sng">
              <a:solidFill>
                <a:srgbClr val="0563C1"/>
              </a:solidFill>
              <a:latin typeface="Arial" panose="020B0604020202020204" pitchFamily="34" charset="0"/>
            </a:endParaRPr>
          </a:p>
          <a:p>
            <a:pPr algn="l" fontAlgn="base"/>
            <a:r>
              <a:rPr lang="en-GB" sz="2000" b="1" i="0">
                <a:solidFill>
                  <a:srgbClr val="202A30"/>
                </a:solidFill>
                <a:effectLst/>
                <a:latin typeface="inherit"/>
              </a:rPr>
              <a:t>For Immunisation Queries</a:t>
            </a:r>
            <a:endParaRPr lang="en-GB" sz="2000" b="0" i="0">
              <a:solidFill>
                <a:srgbClr val="202A30"/>
              </a:solidFill>
              <a:effectLst/>
              <a:latin typeface="-apple-system"/>
            </a:endParaRPr>
          </a:p>
          <a:p>
            <a:pPr algn="l" fontAlgn="base"/>
            <a:r>
              <a:rPr lang="en-GB" sz="2000" b="0" i="0">
                <a:solidFill>
                  <a:srgbClr val="202A30"/>
                </a:solidFill>
                <a:effectLst/>
                <a:latin typeface="-apple-system"/>
              </a:rPr>
              <a:t>East Anglia (Norfolk, Suffolk, Cambs &amp; Peterborough): </a:t>
            </a:r>
            <a:r>
              <a:rPr lang="en-GB" sz="2000" b="0" i="0" u="sng">
                <a:solidFill>
                  <a:srgbClr val="005EB8"/>
                </a:solidFill>
                <a:effectLst/>
                <a:latin typeface="-apple-system"/>
                <a:hlinkClick r:id="rId2"/>
              </a:rPr>
              <a:t>england.eaimms@nhs.net</a:t>
            </a:r>
            <a:endParaRPr lang="en-GB" sz="2000" b="0" i="0">
              <a:solidFill>
                <a:srgbClr val="202A30"/>
              </a:solidFill>
              <a:effectLst/>
              <a:latin typeface="-apple-system"/>
            </a:endParaRPr>
          </a:p>
          <a:p>
            <a:pPr algn="l" fontAlgn="base"/>
            <a:r>
              <a:rPr lang="en-GB" sz="2000" b="0" i="0">
                <a:solidFill>
                  <a:srgbClr val="202A30"/>
                </a:solidFill>
                <a:effectLst/>
                <a:latin typeface="-apple-system"/>
              </a:rPr>
              <a:t>Hertfordshire, Bedfordshire, Luton and Milton Keynes (HBLMK): </a:t>
            </a:r>
            <a:r>
              <a:rPr lang="en-GB" sz="2000" b="0" i="0" u="sng">
                <a:solidFill>
                  <a:srgbClr val="005EB8"/>
                </a:solidFill>
                <a:effectLst/>
                <a:latin typeface="-apple-system"/>
                <a:hlinkClick r:id="rId3"/>
              </a:rPr>
              <a:t>england.immsqa@nhs.net</a:t>
            </a:r>
            <a:endParaRPr lang="en-GB" sz="2000" b="0" i="0">
              <a:solidFill>
                <a:srgbClr val="202A30"/>
              </a:solidFill>
              <a:effectLst/>
              <a:latin typeface="-apple-system"/>
            </a:endParaRPr>
          </a:p>
          <a:p>
            <a:pPr algn="l" fontAlgn="base"/>
            <a:r>
              <a:rPr lang="en-GB" sz="2000" b="0" i="0">
                <a:solidFill>
                  <a:srgbClr val="202A30"/>
                </a:solidFill>
                <a:effectLst/>
                <a:latin typeface="-apple-system"/>
              </a:rPr>
              <a:t>Essex:  </a:t>
            </a:r>
            <a:r>
              <a:rPr lang="en-GB" sz="2000" b="0" i="0" u="sng">
                <a:solidFill>
                  <a:srgbClr val="005EB8"/>
                </a:solidFill>
                <a:effectLst/>
                <a:latin typeface="-apple-system"/>
                <a:hlinkClick r:id="rId4"/>
              </a:rPr>
              <a:t>england.essexatimms@nhs.net</a:t>
            </a:r>
            <a:endParaRPr lang="en-GB" sz="2000" b="0" i="0">
              <a:solidFill>
                <a:srgbClr val="202A30"/>
              </a:solidFill>
              <a:effectLst/>
              <a:latin typeface="-apple-system"/>
            </a:endParaRPr>
          </a:p>
          <a:p>
            <a:pPr algn="l" rtl="0" fontAlgn="base"/>
            <a:endParaRPr lang="en-US" sz="2000"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20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4682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C4A7-95D7-88A2-0A75-FC4FCE9670F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43858D-6076-5128-22A4-D79612565566}"/>
              </a:ext>
            </a:extLst>
          </p:cNvPr>
          <p:cNvSpPr>
            <a:spLocks noGrp="1"/>
          </p:cNvSpPr>
          <p:nvPr>
            <p:ph idx="1"/>
          </p:nvPr>
        </p:nvSpPr>
        <p:spPr>
          <a:xfrm>
            <a:off x="238824" y="1089790"/>
            <a:ext cx="11316786" cy="5334683"/>
          </a:xfrm>
        </p:spPr>
        <p:txBody>
          <a:bodyPr vert="horz" lIns="0" tIns="0" rIns="0" bIns="0" numCol="1" spcCol="432000" rtlCol="0" anchor="t">
            <a:noAutofit/>
          </a:bodyPr>
          <a:lstStyle/>
          <a:p>
            <a:endParaRPr lang="en-GB" sz="1600">
              <a:solidFill>
                <a:schemeClr val="tx1"/>
              </a:solidFill>
              <a:hlinkClick r:id="rId3">
                <a:extLst>
                  <a:ext uri="{A12FA001-AC4F-418D-AE19-62706E023703}">
                    <ahyp:hlinkClr xmlns:ahyp="http://schemas.microsoft.com/office/drawing/2018/hyperlinkcolor" val="tx"/>
                  </a:ext>
                </a:extLst>
              </a:hlinkClick>
            </a:endParaRPr>
          </a:p>
          <a:p>
            <a:endParaRPr lang="en-GB" sz="1600">
              <a:solidFill>
                <a:schemeClr val="tx1"/>
              </a:solidFill>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endParaRPr lang="en-GB" sz="1600">
              <a:highlight>
                <a:srgbClr val="FFFF00"/>
              </a:highlight>
            </a:endParaRPr>
          </a:p>
          <a:p>
            <a:endParaRPr lang="en-GB" sz="1600">
              <a:highlight>
                <a:srgbClr val="FFFF00"/>
              </a:highlight>
            </a:endParaRPr>
          </a:p>
        </p:txBody>
      </p:sp>
      <p:sp>
        <p:nvSpPr>
          <p:cNvPr id="5" name="Title 3">
            <a:extLst>
              <a:ext uri="{FF2B5EF4-FFF2-40B4-BE49-F238E27FC236}">
                <a16:creationId xmlns:a16="http://schemas.microsoft.com/office/drawing/2014/main" id="{09746929-7D97-8D36-4B2C-3F2F1DE44DD8}"/>
              </a:ext>
            </a:extLst>
          </p:cNvPr>
          <p:cNvSpPr>
            <a:spLocks noGrp="1"/>
          </p:cNvSpPr>
          <p:nvPr>
            <p:ph type="title"/>
          </p:nvPr>
        </p:nvSpPr>
        <p:spPr>
          <a:xfrm>
            <a:off x="393923" y="204726"/>
            <a:ext cx="11404154" cy="865186"/>
          </a:xfrm>
        </p:spPr>
        <p:txBody>
          <a:bodyPr>
            <a:normAutofit/>
          </a:bodyPr>
          <a:lstStyle/>
          <a:p>
            <a:r>
              <a:rPr lang="en-GB"/>
              <a:t>Routine Childhood Schedule Changes</a:t>
            </a:r>
          </a:p>
        </p:txBody>
      </p:sp>
      <p:sp>
        <p:nvSpPr>
          <p:cNvPr id="8" name="TextBox 7">
            <a:extLst>
              <a:ext uri="{FF2B5EF4-FFF2-40B4-BE49-F238E27FC236}">
                <a16:creationId xmlns:a16="http://schemas.microsoft.com/office/drawing/2014/main" id="{EB637C00-F161-9E3D-2BE2-1C89D2B98945}"/>
              </a:ext>
            </a:extLst>
          </p:cNvPr>
          <p:cNvSpPr txBox="1"/>
          <p:nvPr/>
        </p:nvSpPr>
        <p:spPr>
          <a:xfrm>
            <a:off x="1116429" y="1432483"/>
            <a:ext cx="10549128" cy="2862322"/>
          </a:xfrm>
          <a:prstGeom prst="rect">
            <a:avLst/>
          </a:prstGeom>
          <a:noFill/>
        </p:spPr>
        <p:txBody>
          <a:bodyPr wrap="square">
            <a:spAutoFit/>
          </a:bodyPr>
          <a:lstStyle/>
          <a:p>
            <a:r>
              <a:rPr lang="en-GB"/>
              <a:t>On 30</a:t>
            </a:r>
            <a:r>
              <a:rPr lang="en-GB" baseline="30000"/>
              <a:t>th</a:t>
            </a:r>
            <a:r>
              <a:rPr lang="en-GB"/>
              <a:t> April UKHSA published a letter detailing the changes to the routine schedule. Some of these changes will begin on </a:t>
            </a:r>
            <a:r>
              <a:rPr lang="en-GB" b="1"/>
              <a:t>1 July 2025 </a:t>
            </a:r>
            <a:r>
              <a:rPr lang="en-GB"/>
              <a:t>and others on </a:t>
            </a:r>
            <a:r>
              <a:rPr lang="en-GB" b="1"/>
              <a:t>1 January 2026</a:t>
            </a:r>
            <a:r>
              <a:rPr lang="en-GB"/>
              <a:t>.</a:t>
            </a:r>
          </a:p>
          <a:p>
            <a:endParaRPr lang="en-GB">
              <a:hlinkClick r:id="rId4"/>
            </a:endParaRPr>
          </a:p>
          <a:p>
            <a:r>
              <a:rPr lang="en-GB"/>
              <a:t>This session aims to highlight the changes and what that means for you in practice.</a:t>
            </a:r>
            <a:endParaRPr lang="en-GB">
              <a:hlinkClick r:id="rId4"/>
            </a:endParaRPr>
          </a:p>
          <a:p>
            <a:endParaRPr lang="en-GB">
              <a:hlinkClick r:id="rId4"/>
            </a:endParaRPr>
          </a:p>
          <a:p>
            <a:endParaRPr lang="en-GB">
              <a:hlinkClick r:id="rId4"/>
            </a:endParaRPr>
          </a:p>
          <a:p>
            <a:endParaRPr lang="en-GB">
              <a:hlinkClick r:id="rId4"/>
            </a:endParaRPr>
          </a:p>
          <a:p>
            <a:endParaRPr lang="en-GB">
              <a:hlinkClick r:id="rId4"/>
            </a:endParaRPr>
          </a:p>
          <a:p>
            <a:endParaRPr lang="en-GB">
              <a:hlinkClick r:id="rId4"/>
            </a:endParaRPr>
          </a:p>
          <a:p>
            <a:endParaRPr lang="en-GB"/>
          </a:p>
        </p:txBody>
      </p:sp>
      <p:pic>
        <p:nvPicPr>
          <p:cNvPr id="10" name="Picture 9">
            <a:extLst>
              <a:ext uri="{FF2B5EF4-FFF2-40B4-BE49-F238E27FC236}">
                <a16:creationId xmlns:a16="http://schemas.microsoft.com/office/drawing/2014/main" id="{54838FB6-1E97-7461-1021-B3242E4DD04E}"/>
              </a:ext>
            </a:extLst>
          </p:cNvPr>
          <p:cNvPicPr>
            <a:picLocks noChangeAspect="1"/>
          </p:cNvPicPr>
          <p:nvPr/>
        </p:nvPicPr>
        <p:blipFill>
          <a:blip r:embed="rId5"/>
          <a:stretch>
            <a:fillRect/>
          </a:stretch>
        </p:blipFill>
        <p:spPr>
          <a:xfrm>
            <a:off x="1116429" y="2863644"/>
            <a:ext cx="6556381" cy="3418284"/>
          </a:xfrm>
          <a:prstGeom prst="rect">
            <a:avLst/>
          </a:prstGeom>
        </p:spPr>
      </p:pic>
    </p:spTree>
    <p:extLst>
      <p:ext uri="{BB962C8B-B14F-4D97-AF65-F5344CB8AC3E}">
        <p14:creationId xmlns:p14="http://schemas.microsoft.com/office/powerpoint/2010/main" val="3459117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0995DD-7985-DED9-E359-613513ADD67E}"/>
              </a:ext>
            </a:extLst>
          </p:cNvPr>
          <p:cNvSpPr>
            <a:spLocks noGrp="1"/>
          </p:cNvSpPr>
          <p:nvPr>
            <p:ph type="title"/>
          </p:nvPr>
        </p:nvSpPr>
        <p:spPr/>
        <p:txBody>
          <a:bodyPr/>
          <a:lstStyle/>
          <a:p>
            <a:r>
              <a:rPr lang="en-GB"/>
              <a:t>Changes to the infant schedule</a:t>
            </a:r>
          </a:p>
        </p:txBody>
      </p:sp>
      <p:sp>
        <p:nvSpPr>
          <p:cNvPr id="3" name="TextBox 2">
            <a:extLst>
              <a:ext uri="{FF2B5EF4-FFF2-40B4-BE49-F238E27FC236}">
                <a16:creationId xmlns:a16="http://schemas.microsoft.com/office/drawing/2014/main" id="{E9A9DA4C-88DC-00A6-DABE-50F2D8FFA3EB}"/>
              </a:ext>
            </a:extLst>
          </p:cNvPr>
          <p:cNvSpPr txBox="1"/>
          <p:nvPr/>
        </p:nvSpPr>
        <p:spPr>
          <a:xfrm>
            <a:off x="347472" y="1987821"/>
            <a:ext cx="10396728" cy="5078313"/>
          </a:xfrm>
          <a:prstGeom prst="rect">
            <a:avLst/>
          </a:prstGeom>
          <a:noFill/>
        </p:spPr>
        <p:txBody>
          <a:bodyPr wrap="square">
            <a:spAutoFit/>
          </a:bodyPr>
          <a:lstStyle/>
          <a:p>
            <a:r>
              <a:rPr lang="en-GB"/>
              <a:t>From 1 July 2025, changes are being made to the infant schedule at 8, 12 </a:t>
            </a:r>
          </a:p>
          <a:p>
            <a:r>
              <a:rPr lang="en-GB"/>
              <a:t>and 16 weeks of age:</a:t>
            </a:r>
          </a:p>
          <a:p>
            <a:endParaRPr lang="en-GB"/>
          </a:p>
          <a:p>
            <a:r>
              <a:rPr lang="en-GB"/>
              <a:t>• the meningococcal B vaccine, previously offered at 8 and 16 weeks will </a:t>
            </a:r>
          </a:p>
          <a:p>
            <a:r>
              <a:rPr lang="en-GB"/>
              <a:t>be offered at 8 and 12 weeks of age</a:t>
            </a:r>
          </a:p>
          <a:p>
            <a:endParaRPr lang="en-GB"/>
          </a:p>
          <a:p>
            <a:r>
              <a:rPr lang="en-GB"/>
              <a:t>Following introduction of the routine MenB vaccination the peak of infection has shifted from 5 to 6 months to 1 to 3 months of age. This means it would be beneficial to move the second dose of MenB at 12w to provide earlier protection. </a:t>
            </a:r>
          </a:p>
          <a:p>
            <a:endParaRPr lang="en-GB"/>
          </a:p>
          <a:p>
            <a:r>
              <a:rPr lang="en-GB"/>
              <a:t>Although previously an 8-week interval between doses of MenB vaccine was recommended, evidence from a recent study showed a good response was made when the 2 doses were given 4 weeks apart</a:t>
            </a:r>
          </a:p>
          <a:p>
            <a:endParaRPr lang="en-GB"/>
          </a:p>
          <a:p>
            <a:endParaRPr lang="en-GB"/>
          </a:p>
          <a:p>
            <a:endParaRPr lang="en-GB"/>
          </a:p>
          <a:p>
            <a:endParaRPr lang="en-GB"/>
          </a:p>
          <a:p>
            <a:endParaRPr lang="en-GB"/>
          </a:p>
        </p:txBody>
      </p:sp>
      <p:sp>
        <p:nvSpPr>
          <p:cNvPr id="5" name="TextBox 4">
            <a:extLst>
              <a:ext uri="{FF2B5EF4-FFF2-40B4-BE49-F238E27FC236}">
                <a16:creationId xmlns:a16="http://schemas.microsoft.com/office/drawing/2014/main" id="{1FF981C4-103B-272C-D607-9F8C7222758B}"/>
              </a:ext>
            </a:extLst>
          </p:cNvPr>
          <p:cNvSpPr txBox="1"/>
          <p:nvPr/>
        </p:nvSpPr>
        <p:spPr>
          <a:xfrm>
            <a:off x="347472" y="1297186"/>
            <a:ext cx="9617256" cy="461665"/>
          </a:xfrm>
          <a:prstGeom prst="rect">
            <a:avLst/>
          </a:prstGeom>
          <a:noFill/>
        </p:spPr>
        <p:txBody>
          <a:bodyPr wrap="square" rtlCol="0">
            <a:spAutoFit/>
          </a:bodyPr>
          <a:lstStyle/>
          <a:p>
            <a:pPr>
              <a:buClr>
                <a:schemeClr val="tx1"/>
              </a:buClr>
            </a:pPr>
            <a:r>
              <a:rPr lang="en-GB" sz="2400" b="1">
                <a:solidFill>
                  <a:schemeClr val="accent6"/>
                </a:solidFill>
              </a:rPr>
              <a:t>MenB</a:t>
            </a:r>
          </a:p>
        </p:txBody>
      </p:sp>
    </p:spTree>
    <p:extLst>
      <p:ext uri="{BB962C8B-B14F-4D97-AF65-F5344CB8AC3E}">
        <p14:creationId xmlns:p14="http://schemas.microsoft.com/office/powerpoint/2010/main" val="3725935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4E40B9-DE47-FF38-8E30-36CA5F17BCB0}"/>
              </a:ext>
            </a:extLst>
          </p:cNvPr>
          <p:cNvSpPr>
            <a:spLocks noGrp="1"/>
          </p:cNvSpPr>
          <p:nvPr>
            <p:ph type="title"/>
          </p:nvPr>
        </p:nvSpPr>
        <p:spPr/>
        <p:txBody>
          <a:bodyPr/>
          <a:lstStyle/>
          <a:p>
            <a:r>
              <a:rPr lang="en-GB"/>
              <a:t>Changes to the infant schedule </a:t>
            </a:r>
          </a:p>
        </p:txBody>
      </p:sp>
      <p:sp>
        <p:nvSpPr>
          <p:cNvPr id="8" name="Text Placeholder 7">
            <a:extLst>
              <a:ext uri="{FF2B5EF4-FFF2-40B4-BE49-F238E27FC236}">
                <a16:creationId xmlns:a16="http://schemas.microsoft.com/office/drawing/2014/main" id="{4362704E-6529-B206-C9AB-05C1DE9F918A}"/>
              </a:ext>
            </a:extLst>
          </p:cNvPr>
          <p:cNvSpPr>
            <a:spLocks noGrp="1"/>
          </p:cNvSpPr>
          <p:nvPr>
            <p:ph type="body" sz="quarter" idx="13"/>
          </p:nvPr>
        </p:nvSpPr>
        <p:spPr>
          <a:xfrm>
            <a:off x="432000" y="1498739"/>
            <a:ext cx="11050700" cy="462017"/>
          </a:xfrm>
        </p:spPr>
        <p:txBody>
          <a:bodyPr/>
          <a:lstStyle/>
          <a:p>
            <a:r>
              <a:rPr lang="en-GB"/>
              <a:t>PCV</a:t>
            </a:r>
          </a:p>
        </p:txBody>
      </p:sp>
      <p:sp>
        <p:nvSpPr>
          <p:cNvPr id="6" name="TextBox 5">
            <a:extLst>
              <a:ext uri="{FF2B5EF4-FFF2-40B4-BE49-F238E27FC236}">
                <a16:creationId xmlns:a16="http://schemas.microsoft.com/office/drawing/2014/main" id="{1BF62C0E-28E8-EFF3-6F35-5B7DC44FF0F7}"/>
              </a:ext>
            </a:extLst>
          </p:cNvPr>
          <p:cNvSpPr txBox="1"/>
          <p:nvPr/>
        </p:nvSpPr>
        <p:spPr>
          <a:xfrm>
            <a:off x="330334" y="2162309"/>
            <a:ext cx="11254032"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From the 1 July 2025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the pneumococcal conjugate vaccine (PCV13) previously offered at 12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weeks of age will be offered at 16 weeks of 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Moving the PCV dose to 16 weeks avoids increasing the number of injections at the second vaccination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appointment at 12 weeks.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Young children will be protected by very high levels of herd immunity against the pneumococcal vaccine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31F20"/>
                </a:solidFill>
                <a:effectLst/>
                <a:uLnTx/>
                <a:uFillTx/>
                <a:latin typeface="Arial" panose="020B0604020202020204"/>
                <a:ea typeface="+mn-ea"/>
                <a:cs typeface="+mn-cs"/>
              </a:rPr>
              <a:t>serotypes until they receive their dose of PCV13 at 16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231F2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2356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37E9F-8560-73A6-44CF-8BCA55C6564F}"/>
              </a:ext>
            </a:extLst>
          </p:cNvPr>
          <p:cNvSpPr>
            <a:spLocks noGrp="1"/>
          </p:cNvSpPr>
          <p:nvPr>
            <p:ph type="title"/>
          </p:nvPr>
        </p:nvSpPr>
        <p:spPr>
          <a:xfrm>
            <a:off x="845174" y="-47"/>
            <a:ext cx="11404154" cy="865186"/>
          </a:xfrm>
        </p:spPr>
        <p:txBody>
          <a:bodyPr/>
          <a:lstStyle/>
          <a:p>
            <a:r>
              <a:rPr lang="en-GB"/>
              <a:t>Implementing the changes</a:t>
            </a:r>
          </a:p>
        </p:txBody>
      </p:sp>
      <p:sp>
        <p:nvSpPr>
          <p:cNvPr id="2" name="TextBox 1">
            <a:extLst>
              <a:ext uri="{FF2B5EF4-FFF2-40B4-BE49-F238E27FC236}">
                <a16:creationId xmlns:a16="http://schemas.microsoft.com/office/drawing/2014/main" id="{6A1F6AEC-0771-8DFC-C1E5-C98B2CF689FD}"/>
              </a:ext>
            </a:extLst>
          </p:cNvPr>
          <p:cNvSpPr txBox="1"/>
          <p:nvPr/>
        </p:nvSpPr>
        <p:spPr>
          <a:xfrm>
            <a:off x="749808" y="1261872"/>
            <a:ext cx="10442448" cy="2585323"/>
          </a:xfrm>
          <a:prstGeom prst="rect">
            <a:avLst/>
          </a:prstGeom>
          <a:noFill/>
        </p:spPr>
        <p:txBody>
          <a:bodyPr wrap="square" rtlCol="0">
            <a:spAutoFit/>
          </a:bodyPr>
          <a:lstStyle/>
          <a:p>
            <a:r>
              <a:rPr lang="en-GB"/>
              <a:t>From 1 July 2025:</a:t>
            </a:r>
          </a:p>
          <a:p>
            <a:endParaRPr lang="en-GB"/>
          </a:p>
          <a:p>
            <a:r>
              <a:rPr lang="en-GB"/>
              <a:t>• children who have not yet received their 12-week vaccinations by 1 July 2025, should be </a:t>
            </a:r>
          </a:p>
          <a:p>
            <a:r>
              <a:rPr lang="en-GB"/>
              <a:t>vaccinated as per the new schedule timings (second MenB at 12 weeks and first PCV13 </a:t>
            </a:r>
          </a:p>
          <a:p>
            <a:r>
              <a:rPr lang="en-GB"/>
              <a:t>at 16 weeks)</a:t>
            </a:r>
          </a:p>
          <a:p>
            <a:endParaRPr lang="en-GB"/>
          </a:p>
          <a:p>
            <a:r>
              <a:rPr lang="en-GB"/>
              <a:t>• children who have already received their 12-week PCV13 vaccination prior to 1 July 2025 </a:t>
            </a:r>
          </a:p>
          <a:p>
            <a:r>
              <a:rPr lang="en-GB"/>
              <a:t>should remain on the previous schedule and be invited for their second MenB vaccine at </a:t>
            </a:r>
          </a:p>
          <a:p>
            <a:r>
              <a:rPr lang="en-GB"/>
              <a:t>16 weeks of age</a:t>
            </a:r>
          </a:p>
        </p:txBody>
      </p:sp>
    </p:spTree>
    <p:extLst>
      <p:ext uri="{BB962C8B-B14F-4D97-AF65-F5344CB8AC3E}">
        <p14:creationId xmlns:p14="http://schemas.microsoft.com/office/powerpoint/2010/main" val="3914255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15380C-3744-1F48-6EF3-5BD4B936C5DA}"/>
              </a:ext>
            </a:extLst>
          </p:cNvPr>
          <p:cNvSpPr>
            <a:spLocks noGrp="1"/>
          </p:cNvSpPr>
          <p:nvPr>
            <p:ph type="body" sz="quarter" idx="13"/>
          </p:nvPr>
        </p:nvSpPr>
        <p:spPr>
          <a:xfrm>
            <a:off x="464820" y="1284173"/>
            <a:ext cx="13039344" cy="298585"/>
          </a:xfrm>
        </p:spPr>
        <p:txBody>
          <a:bodyPr/>
          <a:lstStyle/>
          <a:p>
            <a:r>
              <a:rPr lang="en-GB"/>
              <a:t>Men group C</a:t>
            </a:r>
          </a:p>
          <a:p>
            <a:endParaRPr lang="en-GB">
              <a:hlinkClick r:id="rId2"/>
            </a:endParaRPr>
          </a:p>
        </p:txBody>
      </p:sp>
      <p:sp>
        <p:nvSpPr>
          <p:cNvPr id="4" name="Title 3">
            <a:extLst>
              <a:ext uri="{FF2B5EF4-FFF2-40B4-BE49-F238E27FC236}">
                <a16:creationId xmlns:a16="http://schemas.microsoft.com/office/drawing/2014/main" id="{B05F6CE4-36CC-B75B-E535-A248781E26B1}"/>
              </a:ext>
            </a:extLst>
          </p:cNvPr>
          <p:cNvSpPr>
            <a:spLocks noGrp="1"/>
          </p:cNvSpPr>
          <p:nvPr>
            <p:ph type="title"/>
          </p:nvPr>
        </p:nvSpPr>
        <p:spPr>
          <a:xfrm>
            <a:off x="393923" y="364267"/>
            <a:ext cx="11404154" cy="865186"/>
          </a:xfrm>
        </p:spPr>
        <p:txBody>
          <a:bodyPr>
            <a:normAutofit fontScale="90000"/>
          </a:bodyPr>
          <a:lstStyle/>
          <a:p>
            <a:r>
              <a:rPr lang="en-GB"/>
              <a:t>Overview of changes in the second year of the routine schedule</a:t>
            </a:r>
          </a:p>
        </p:txBody>
      </p:sp>
      <p:sp>
        <p:nvSpPr>
          <p:cNvPr id="5" name="TextBox 4">
            <a:extLst>
              <a:ext uri="{FF2B5EF4-FFF2-40B4-BE49-F238E27FC236}">
                <a16:creationId xmlns:a16="http://schemas.microsoft.com/office/drawing/2014/main" id="{4CC08159-D87F-B331-AF43-F5F0EEFADCCF}"/>
              </a:ext>
            </a:extLst>
          </p:cNvPr>
          <p:cNvSpPr txBox="1"/>
          <p:nvPr/>
        </p:nvSpPr>
        <p:spPr>
          <a:xfrm>
            <a:off x="588603" y="1637478"/>
            <a:ext cx="10460736" cy="4801314"/>
          </a:xfrm>
          <a:prstGeom prst="rect">
            <a:avLst/>
          </a:prstGeom>
          <a:noFill/>
        </p:spPr>
        <p:txBody>
          <a:bodyPr wrap="square" rtlCol="0">
            <a:spAutoFit/>
          </a:bodyPr>
          <a:lstStyle/>
          <a:p>
            <a:r>
              <a:rPr lang="en-GB"/>
              <a:t>manufacturing of Hib/MenC (Menitorix®) vaccine has been discontinued</a:t>
            </a:r>
          </a:p>
          <a:p>
            <a:r>
              <a:rPr lang="en-GB"/>
              <a:t>• this is a commercial decision made by the manufacturer (GSK) </a:t>
            </a:r>
          </a:p>
          <a:p>
            <a:r>
              <a:rPr lang="en-GB"/>
              <a:t>• as this is the only Hib/MenC vaccine available, changes to the routine infant schedule are </a:t>
            </a:r>
          </a:p>
          <a:p>
            <a:r>
              <a:rPr lang="en-GB"/>
              <a:t>necessary</a:t>
            </a:r>
          </a:p>
          <a:p>
            <a:r>
              <a:rPr lang="en-GB"/>
              <a:t>• the UKHSA estimates that the central stock of this vaccine will be depleted by mid-2025</a:t>
            </a:r>
          </a:p>
          <a:p>
            <a:endParaRPr lang="en-GB"/>
          </a:p>
          <a:p>
            <a:r>
              <a:rPr lang="en-GB"/>
              <a:t>• in light of this, after thorough consideration, the JCVI has advised that MenC vaccine is no </a:t>
            </a:r>
          </a:p>
          <a:p>
            <a:r>
              <a:rPr lang="en-GB"/>
              <a:t>longer required in the childhood schedule</a:t>
            </a:r>
          </a:p>
          <a:p>
            <a:r>
              <a:rPr lang="en-GB"/>
              <a:t>• this is due to the success of Meningococcal C containing vaccine programmes and the </a:t>
            </a:r>
          </a:p>
          <a:p>
            <a:r>
              <a:rPr lang="en-GB"/>
              <a:t>subsequent decline of invasive Meningococcal C disease</a:t>
            </a:r>
          </a:p>
          <a:p>
            <a:r>
              <a:rPr lang="en-GB"/>
              <a:t>• a further significant decline in the spread and detection of invasive </a:t>
            </a:r>
          </a:p>
          <a:p>
            <a:r>
              <a:rPr lang="en-GB"/>
              <a:t>meningococcal disease (IMD) was seen because of the implementation of social distancing </a:t>
            </a:r>
          </a:p>
          <a:p>
            <a:r>
              <a:rPr lang="en-GB"/>
              <a:t>and lockdown measures as part of the response to the COVID-19 pandemic</a:t>
            </a:r>
          </a:p>
          <a:p>
            <a:r>
              <a:rPr lang="en-GB"/>
              <a:t>• there is still a continued need for a dose of Hib vaccine during the second year of life</a:t>
            </a:r>
          </a:p>
          <a:p>
            <a:endParaRPr lang="en-GB"/>
          </a:p>
          <a:p>
            <a:r>
              <a:rPr lang="en-GB" b="1"/>
              <a:t>Modelling work found that indirect protection against MenC disease in infants is sustained by the adolescent MenACWY programme (that began in 2015).</a:t>
            </a:r>
          </a:p>
        </p:txBody>
      </p:sp>
    </p:spTree>
    <p:extLst>
      <p:ext uri="{BB962C8B-B14F-4D97-AF65-F5344CB8AC3E}">
        <p14:creationId xmlns:p14="http://schemas.microsoft.com/office/powerpoint/2010/main" val="1475742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5577C0-D7B5-8210-BA71-27A6865137B4}"/>
              </a:ext>
            </a:extLst>
          </p:cNvPr>
          <p:cNvSpPr>
            <a:spLocks noGrp="1"/>
          </p:cNvSpPr>
          <p:nvPr>
            <p:ph type="body" sz="quarter" idx="13"/>
          </p:nvPr>
        </p:nvSpPr>
        <p:spPr>
          <a:xfrm>
            <a:off x="497054" y="1441251"/>
            <a:ext cx="11050700" cy="462017"/>
          </a:xfrm>
        </p:spPr>
        <p:txBody>
          <a:bodyPr/>
          <a:lstStyle/>
          <a:p>
            <a:r>
              <a:rPr lang="en-GB"/>
              <a:t>Hib</a:t>
            </a:r>
          </a:p>
        </p:txBody>
      </p:sp>
      <p:sp>
        <p:nvSpPr>
          <p:cNvPr id="4" name="Title 3">
            <a:extLst>
              <a:ext uri="{FF2B5EF4-FFF2-40B4-BE49-F238E27FC236}">
                <a16:creationId xmlns:a16="http://schemas.microsoft.com/office/drawing/2014/main" id="{1F48FB4D-0AC0-22B1-92B3-85A1B9D95B6F}"/>
              </a:ext>
            </a:extLst>
          </p:cNvPr>
          <p:cNvSpPr>
            <a:spLocks noGrp="1"/>
          </p:cNvSpPr>
          <p:nvPr>
            <p:ph type="title"/>
          </p:nvPr>
        </p:nvSpPr>
        <p:spPr/>
        <p:txBody>
          <a:bodyPr>
            <a:normAutofit fontScale="90000"/>
          </a:bodyPr>
          <a:lstStyle/>
          <a:p>
            <a:r>
              <a:rPr lang="en-GB"/>
              <a:t>Overview of changes in the second year of the routine schedule</a:t>
            </a:r>
          </a:p>
        </p:txBody>
      </p:sp>
      <p:sp>
        <p:nvSpPr>
          <p:cNvPr id="5" name="TextBox 4">
            <a:extLst>
              <a:ext uri="{FF2B5EF4-FFF2-40B4-BE49-F238E27FC236}">
                <a16:creationId xmlns:a16="http://schemas.microsoft.com/office/drawing/2014/main" id="{181C4A75-9065-35F1-5635-4FC1E1BCD1DF}"/>
              </a:ext>
            </a:extLst>
          </p:cNvPr>
          <p:cNvSpPr txBox="1"/>
          <p:nvPr/>
        </p:nvSpPr>
        <p:spPr>
          <a:xfrm>
            <a:off x="432000" y="1941500"/>
            <a:ext cx="11050700" cy="3970318"/>
          </a:xfrm>
          <a:prstGeom prst="rect">
            <a:avLst/>
          </a:prstGeom>
          <a:noFill/>
        </p:spPr>
        <p:txBody>
          <a:bodyPr wrap="square" rtlCol="0">
            <a:spAutoFit/>
          </a:bodyPr>
          <a:lstStyle/>
          <a:p>
            <a:r>
              <a:rPr lang="en-GB"/>
              <a:t>Prior to the introduction of the Haemophilus influenzae type B (Hib) vaccine, about 1 in 600 children </a:t>
            </a:r>
          </a:p>
          <a:p>
            <a:r>
              <a:rPr lang="en-GB"/>
              <a:t>developed Hib disease prior to their fifth birthday.</a:t>
            </a:r>
          </a:p>
          <a:p>
            <a:r>
              <a:rPr lang="en-GB"/>
              <a:t>• in the pre-vaccine era, the most common presentation of invasive Hib disease was meningitis (60% of all </a:t>
            </a:r>
          </a:p>
          <a:p>
            <a:r>
              <a:rPr lang="en-GB"/>
              <a:t>cases), but it also presented as epiglottitis (15%), bacteraemia (10%), septic arthritis, osteomyelitis, </a:t>
            </a:r>
          </a:p>
          <a:p>
            <a:r>
              <a:rPr lang="en-GB"/>
              <a:t>cellulitis, pneumonia and pericarditis</a:t>
            </a:r>
          </a:p>
          <a:p>
            <a:r>
              <a:rPr lang="en-GB"/>
              <a:t>• individuals can carry Hib bacteria in their nose and throat without showing signs of the disease – before </a:t>
            </a:r>
          </a:p>
          <a:p>
            <a:r>
              <a:rPr lang="en-GB"/>
              <a:t>Hib vaccine was introduced, 4% of pre-school children carried the Hib organism</a:t>
            </a:r>
          </a:p>
          <a:p>
            <a:r>
              <a:rPr lang="en-GB"/>
              <a:t>• the Hib vaccine stops children from carrying the organism in their nose and throat and transmitting the </a:t>
            </a:r>
          </a:p>
          <a:p>
            <a:r>
              <a:rPr lang="en-GB"/>
              <a:t>infection to others – after the vaccine was introduced, carriage rates fell below the level of detection </a:t>
            </a:r>
          </a:p>
          <a:p>
            <a:r>
              <a:rPr lang="en-GB"/>
              <a:t>• as a result, since the introduction of the highly successful Hib immunisation programme in the UK in 1992, </a:t>
            </a:r>
          </a:p>
          <a:p>
            <a:r>
              <a:rPr lang="en-GB"/>
              <a:t>disease incidence has fallen in all age groups, not just in those who have been vaccinated</a:t>
            </a:r>
          </a:p>
          <a:p>
            <a:r>
              <a:rPr lang="en-GB"/>
              <a:t>• however, as immunity following a 3-dose primary course of Hib vaccination in infancy wanes, a fourth </a:t>
            </a:r>
          </a:p>
          <a:p>
            <a:r>
              <a:rPr lang="en-GB"/>
              <a:t>(booster) dose during the second year of life is needed to continue to prevent transmission in the </a:t>
            </a:r>
          </a:p>
          <a:p>
            <a:r>
              <a:rPr lang="en-GB"/>
              <a:t>community and maintain herd immunity</a:t>
            </a:r>
          </a:p>
        </p:txBody>
      </p:sp>
    </p:spTree>
    <p:extLst>
      <p:ext uri="{BB962C8B-B14F-4D97-AF65-F5344CB8AC3E}">
        <p14:creationId xmlns:p14="http://schemas.microsoft.com/office/powerpoint/2010/main" val="3000878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9954B62-9E40-CFBE-B645-EE5513A785D2}"/>
              </a:ext>
            </a:extLst>
          </p:cNvPr>
          <p:cNvSpPr>
            <a:spLocks noGrp="1"/>
          </p:cNvSpPr>
          <p:nvPr>
            <p:ph type="body" sz="quarter" idx="13"/>
          </p:nvPr>
        </p:nvSpPr>
        <p:spPr>
          <a:xfrm>
            <a:off x="432000" y="1554571"/>
            <a:ext cx="11050700" cy="462017"/>
          </a:xfrm>
        </p:spPr>
        <p:txBody>
          <a:bodyPr/>
          <a:lstStyle/>
          <a:p>
            <a:r>
              <a:rPr lang="en-GB"/>
              <a:t>Hib</a:t>
            </a:r>
          </a:p>
        </p:txBody>
      </p:sp>
      <p:sp>
        <p:nvSpPr>
          <p:cNvPr id="4" name="Title 3">
            <a:extLst>
              <a:ext uri="{FF2B5EF4-FFF2-40B4-BE49-F238E27FC236}">
                <a16:creationId xmlns:a16="http://schemas.microsoft.com/office/drawing/2014/main" id="{C9069D1F-15BF-EAD1-B8CB-8C559137A5C9}"/>
              </a:ext>
            </a:extLst>
          </p:cNvPr>
          <p:cNvSpPr>
            <a:spLocks noGrp="1"/>
          </p:cNvSpPr>
          <p:nvPr>
            <p:ph type="title"/>
          </p:nvPr>
        </p:nvSpPr>
        <p:spPr/>
        <p:txBody>
          <a:bodyPr>
            <a:normAutofit/>
          </a:bodyPr>
          <a:lstStyle/>
          <a:p>
            <a:r>
              <a:rPr lang="en-GB"/>
              <a:t>Overview of changes beginning 1 January 2026</a:t>
            </a:r>
          </a:p>
        </p:txBody>
      </p:sp>
      <p:sp>
        <p:nvSpPr>
          <p:cNvPr id="5" name="TextBox 4">
            <a:extLst>
              <a:ext uri="{FF2B5EF4-FFF2-40B4-BE49-F238E27FC236}">
                <a16:creationId xmlns:a16="http://schemas.microsoft.com/office/drawing/2014/main" id="{C12AC071-2033-692E-5A87-17C80F016BB6}"/>
              </a:ext>
            </a:extLst>
          </p:cNvPr>
          <p:cNvSpPr txBox="1"/>
          <p:nvPr/>
        </p:nvSpPr>
        <p:spPr>
          <a:xfrm>
            <a:off x="393923" y="1976164"/>
            <a:ext cx="11404154" cy="4247317"/>
          </a:xfrm>
          <a:prstGeom prst="rect">
            <a:avLst/>
          </a:prstGeom>
          <a:noFill/>
        </p:spPr>
        <p:txBody>
          <a:bodyPr wrap="square" rtlCol="0">
            <a:spAutoFit/>
          </a:bodyPr>
          <a:lstStyle/>
          <a:p>
            <a:r>
              <a:rPr lang="en-GB"/>
              <a:t>The JCVI advised that the following changes should come into effect nationally once the current </a:t>
            </a:r>
          </a:p>
          <a:p>
            <a:r>
              <a:rPr lang="en-GB"/>
              <a:t>supply of Menitorix® vaccine has been exhausted:</a:t>
            </a:r>
          </a:p>
          <a:p>
            <a:endParaRPr lang="en-GB"/>
          </a:p>
          <a:p>
            <a:r>
              <a:rPr lang="en-GB"/>
              <a:t>• an additional dose of a Hib-containing multivalent vaccine (the hexavalent </a:t>
            </a:r>
          </a:p>
          <a:p>
            <a:r>
              <a:rPr lang="en-GB"/>
              <a:t>DTaP/IPV/Hib/HepB vaccine which is given in infancy) should be administered at age 18 </a:t>
            </a:r>
          </a:p>
          <a:p>
            <a:r>
              <a:rPr lang="en-GB"/>
              <a:t>months</a:t>
            </a:r>
          </a:p>
          <a:p>
            <a:r>
              <a:rPr lang="en-GB"/>
              <a:t>• this replaces the Hib component of the Hib/MenC (Menitorix®) vaccine given at 12 months</a:t>
            </a:r>
          </a:p>
          <a:p>
            <a:r>
              <a:rPr lang="en-GB"/>
              <a:t>• it requires the introduction of a new appointment at 18 months of age</a:t>
            </a:r>
          </a:p>
          <a:p>
            <a:r>
              <a:rPr lang="en-GB"/>
              <a:t>• the new 18 months appointment provides an opportunity for the second dose of MMR </a:t>
            </a:r>
          </a:p>
          <a:p>
            <a:r>
              <a:rPr lang="en-GB"/>
              <a:t>vaccine to be brought forward from 3 years 4 months to 18 months of age</a:t>
            </a:r>
          </a:p>
          <a:p>
            <a:r>
              <a:rPr lang="en-GB"/>
              <a:t>• it will also boost protection to the other antigens in the hexavalent vaccine </a:t>
            </a:r>
          </a:p>
          <a:p>
            <a:endParaRPr lang="en-GB"/>
          </a:p>
          <a:p>
            <a:endParaRPr lang="en-GB"/>
          </a:p>
          <a:p>
            <a:endParaRPr lang="en-GB"/>
          </a:p>
          <a:p>
            <a:r>
              <a:rPr lang="en-GB"/>
              <a:t>The JCVI will keep emerging evidence, including ongoing epidemiology and disease incidence under review.</a:t>
            </a:r>
          </a:p>
        </p:txBody>
      </p:sp>
    </p:spTree>
    <p:extLst>
      <p:ext uri="{BB962C8B-B14F-4D97-AF65-F5344CB8AC3E}">
        <p14:creationId xmlns:p14="http://schemas.microsoft.com/office/powerpoint/2010/main" val="1813360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180A15-B561-DCC9-CFB4-9E6087D76C1B}"/>
              </a:ext>
            </a:extLst>
          </p:cNvPr>
          <p:cNvSpPr>
            <a:spLocks noGrp="1"/>
          </p:cNvSpPr>
          <p:nvPr>
            <p:ph type="title"/>
          </p:nvPr>
        </p:nvSpPr>
        <p:spPr/>
        <p:txBody>
          <a:bodyPr/>
          <a:lstStyle/>
          <a:p>
            <a:r>
              <a:rPr lang="en-GB"/>
              <a:t>MMR</a:t>
            </a:r>
          </a:p>
        </p:txBody>
      </p:sp>
      <p:sp>
        <p:nvSpPr>
          <p:cNvPr id="5" name="TextBox 4">
            <a:extLst>
              <a:ext uri="{FF2B5EF4-FFF2-40B4-BE49-F238E27FC236}">
                <a16:creationId xmlns:a16="http://schemas.microsoft.com/office/drawing/2014/main" id="{4753F981-AB45-E90C-C311-B8CF92B970B2}"/>
              </a:ext>
            </a:extLst>
          </p:cNvPr>
          <p:cNvSpPr txBox="1"/>
          <p:nvPr/>
        </p:nvSpPr>
        <p:spPr>
          <a:xfrm>
            <a:off x="432000" y="1517904"/>
            <a:ext cx="11180880" cy="3693319"/>
          </a:xfrm>
          <a:prstGeom prst="rect">
            <a:avLst/>
          </a:prstGeom>
          <a:noFill/>
        </p:spPr>
        <p:txBody>
          <a:bodyPr wrap="square" rtlCol="0">
            <a:spAutoFit/>
          </a:bodyPr>
          <a:lstStyle/>
          <a:p>
            <a:r>
              <a:rPr lang="en-GB"/>
              <a:t>The new 18 months appointment provides an opportunity for the second dose of MMR vaccine to be brought </a:t>
            </a:r>
          </a:p>
          <a:p>
            <a:r>
              <a:rPr lang="en-GB"/>
              <a:t>forward from 3 years 4 months to 18 months of age</a:t>
            </a:r>
          </a:p>
          <a:p>
            <a:endParaRPr lang="en-GB"/>
          </a:p>
          <a:p>
            <a:r>
              <a:rPr lang="en-GB"/>
              <a:t>• the main reason for bringing the second dose of MMR forward is to improve coverage and reduce the </a:t>
            </a:r>
          </a:p>
          <a:p>
            <a:r>
              <a:rPr lang="en-GB"/>
              <a:t>likelihood of measles outbreaks</a:t>
            </a:r>
          </a:p>
          <a:p>
            <a:r>
              <a:rPr lang="en-GB"/>
              <a:t>• in areas of London where the second dose of MMR was brought forward in response to local measles </a:t>
            </a:r>
          </a:p>
          <a:p>
            <a:r>
              <a:rPr lang="en-GB"/>
              <a:t>outbreaks in the 2000s, second dose coverage increased by an average of 3.3%</a:t>
            </a:r>
          </a:p>
          <a:p>
            <a:r>
              <a:rPr lang="en-GB"/>
              <a:t>• several London boroughs have continued to administer the second MMR at age 18 months to improve </a:t>
            </a:r>
          </a:p>
          <a:p>
            <a:r>
              <a:rPr lang="en-GB"/>
              <a:t>their vaccine uptake </a:t>
            </a:r>
          </a:p>
          <a:p>
            <a:r>
              <a:rPr lang="en-GB"/>
              <a:t>• the JCVI considers the likely added benefit of increasing uptake of second MMR further justifies the additional routine immunisation appointment</a:t>
            </a:r>
          </a:p>
          <a:p>
            <a:r>
              <a:rPr lang="en-GB"/>
              <a:t>• if the second MMR is not received at 18 months, there is a further opportunity to give it at 3 years and 4 months with the dTaP/IPV booster vaccine</a:t>
            </a:r>
          </a:p>
        </p:txBody>
      </p:sp>
    </p:spTree>
    <p:extLst>
      <p:ext uri="{BB962C8B-B14F-4D97-AF65-F5344CB8AC3E}">
        <p14:creationId xmlns:p14="http://schemas.microsoft.com/office/powerpoint/2010/main" val="33646718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eme2">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4EC2BD8F-8F01-490A-86CA-9774A3B5086B}" vid="{652546CB-ECF2-4557-BDE0-542A9393B5DC}"/>
    </a:ext>
  </a:extLst>
</a:theme>
</file>

<file path=ppt/theme/theme2.xml><?xml version="1.0" encoding="utf-8"?>
<a:theme xmlns:a="http://schemas.openxmlformats.org/drawingml/2006/main" name="Headline only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CT Powerpoin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D1998EBA741F4BA649D7DC2832D2AB" ma:contentTypeVersion="21" ma:contentTypeDescription="Create a new document." ma:contentTypeScope="" ma:versionID="bb274b382d1674c731b0299b31f37cce">
  <xsd:schema xmlns:xsd="http://www.w3.org/2001/XMLSchema" xmlns:xs="http://www.w3.org/2001/XMLSchema" xmlns:p="http://schemas.microsoft.com/office/2006/metadata/properties" xmlns:ns2="c39ebc83-19ce-4413-80de-35b4a237df47" xmlns:ns3="55c7dfe8-31bc-4f6c-ad0b-9168b291de96" targetNamespace="http://schemas.microsoft.com/office/2006/metadata/properties" ma:root="true" ma:fieldsID="b9015125ec22bda33ca26c60c4ff9862" ns2:_="" ns3:_="">
    <xsd:import namespace="c39ebc83-19ce-4413-80de-35b4a237df47"/>
    <xsd:import namespace="55c7dfe8-31bc-4f6c-ad0b-9168b291de96"/>
    <xsd:element name="properties">
      <xsd:complexType>
        <xsd:sequence>
          <xsd:element name="documentManagement">
            <xsd:complexType>
              <xsd:all>
                <xsd:element ref="ns2:Date" minOccurs="0"/>
                <xsd:element ref="ns2:Review_x0020_Date" minOccurs="0"/>
                <xsd:element ref="ns2:_Flow_SignoffStatus" minOccurs="0"/>
                <xsd:element ref="ns2:PutintopresentationforJuly"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bc83-19ce-4413-80de-35b4a237df47" elementFormDefault="qualified">
    <xsd:import namespace="http://schemas.microsoft.com/office/2006/documentManagement/types"/>
    <xsd:import namespace="http://schemas.microsoft.com/office/infopath/2007/PartnerControls"/>
    <xsd:element name="Date" ma:index="5" nillable="true" ma:displayName="Comments" ma:internalName="Date" ma:readOnly="false">
      <xsd:simpleType>
        <xsd:restriction base="dms:Note">
          <xsd:maxLength value="255"/>
        </xsd:restriction>
      </xsd:simpleType>
    </xsd:element>
    <xsd:element name="Review_x0020_Date" ma:index="6" nillable="true" ma:displayName="Review date" ma:indexed="true" ma:internalName="Review_x0020_Date" ma:readOnly="false">
      <xsd:simpleType>
        <xsd:restriction base="dms:Text"/>
      </xsd:simpleType>
    </xsd:element>
    <xsd:element name="_Flow_SignoffStatus" ma:index="7" nillable="true" ma:displayName="Sign-off status" ma:internalName="Sign_x002d_off_x0020_status" ma:readOnly="false">
      <xsd:simpleType>
        <xsd:restriction base="dms:Text"/>
      </xsd:simpleType>
    </xsd:element>
    <xsd:element name="PutintopresentationforJuly" ma:index="8" nillable="true" ma:displayName="Put into presentation for July" ma:internalName="PutintopresentationforJuly" ma:readOnly="false">
      <xsd:simpleType>
        <xsd:restriction base="dms:Text">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descriptio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descrip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c7dfe8-31bc-4f6c-ad0b-9168b291de96"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0" nillable="true" ma:displayName="Taxonomy Catch All Column" ma:hidden="true" ma:list="{324b647e-e80c-402e-836e-676fde03420e}" ma:internalName="TaxCatchAll" ma:showField="CatchAllData" ma:web="55c7dfe8-31bc-4f6c-ad0b-9168b291de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5c7dfe8-31bc-4f6c-ad0b-9168b291de96" xsi:nil="true"/>
    <_ip_UnifiedCompliancePolicyUIAction xmlns="55c7dfe8-31bc-4f6c-ad0b-9168b291de96" xsi:nil="true"/>
    <_ip_UnifiedCompliancePolicyProperties xmlns="55c7dfe8-31bc-4f6c-ad0b-9168b291de96" xsi:nil="true"/>
    <lcf76f155ced4ddcb4097134ff3c332f xmlns="c39ebc83-19ce-4413-80de-35b4a237df47">
      <Terms xmlns="http://schemas.microsoft.com/office/infopath/2007/PartnerControls"/>
    </lcf76f155ced4ddcb4097134ff3c332f>
    <Review_x0020_Date xmlns="c39ebc83-19ce-4413-80de-35b4a237df47" xsi:nil="true"/>
    <Date xmlns="c39ebc83-19ce-4413-80de-35b4a237df47" xsi:nil="true"/>
    <MediaLengthInSeconds xmlns="c39ebc83-19ce-4413-80de-35b4a237df47" xsi:nil="true"/>
    <PutintopresentationforJuly xmlns="c39ebc83-19ce-4413-80de-35b4a237df47" xsi:nil="true"/>
    <_Flow_SignoffStatus xmlns="c39ebc83-19ce-4413-80de-35b4a237df47" xsi:nil="true"/>
  </documentManagement>
</p:properties>
</file>

<file path=customXml/itemProps1.xml><?xml version="1.0" encoding="utf-8"?>
<ds:datastoreItem xmlns:ds="http://schemas.openxmlformats.org/officeDocument/2006/customXml" ds:itemID="{F7C0B198-A6E4-46A2-AD69-2A4BBB8EA408}">
  <ds:schemaRefs>
    <ds:schemaRef ds:uri="55c7dfe8-31bc-4f6c-ad0b-9168b291de96"/>
    <ds:schemaRef ds:uri="c39ebc83-19ce-4413-80de-35b4a237df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55c7dfe8-31bc-4f6c-ad0b-9168b291de96"/>
    <ds:schemaRef ds:uri="c39ebc83-19ce-4413-80de-35b4a237df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Theme2</Template>
  <Application>Microsoft Office PowerPoint</Application>
  <PresentationFormat>Widescreen</PresentationFormat>
  <Slides>18</Slides>
  <Notes>3</Notes>
  <HiddenSlides>0</HiddenSlide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Theme2</vt:lpstr>
      <vt:lpstr>Headline only slide</vt:lpstr>
      <vt:lpstr>2_Office Theme</vt:lpstr>
      <vt:lpstr>HCT Powerpoint Theme</vt:lpstr>
      <vt:lpstr>Immunisation Lead Drop-in Sessions   </vt:lpstr>
      <vt:lpstr>Routine Childhood Schedule Changes</vt:lpstr>
      <vt:lpstr>Changes to the infant schedule</vt:lpstr>
      <vt:lpstr>Changes to the infant schedule </vt:lpstr>
      <vt:lpstr>Implementing the changes</vt:lpstr>
      <vt:lpstr>Overview of changes in the second year of the routine schedule</vt:lpstr>
      <vt:lpstr>Overview of changes in the second year of the routine schedule</vt:lpstr>
      <vt:lpstr>Overview of changes beginning 1 January 2026</vt:lpstr>
      <vt:lpstr>MMR</vt:lpstr>
      <vt:lpstr>General information</vt:lpstr>
      <vt:lpstr>Timeline and eligibility </vt:lpstr>
      <vt:lpstr>Timeline and eligibility </vt:lpstr>
      <vt:lpstr>Significant messages</vt:lpstr>
      <vt:lpstr>PowerPoint Presentation</vt:lpstr>
      <vt:lpstr>Routine Childhood Schedule Changes</vt:lpstr>
      <vt:lpstr>Resources</vt:lpstr>
      <vt:lpstr>Discussion/ Questions?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revision>1</cp:revision>
  <dcterms:created xsi:type="dcterms:W3CDTF">2017-05-03T08:06:17Z</dcterms:created>
  <dcterms:modified xsi:type="dcterms:W3CDTF">2025-05-27T11:57:54Z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0x010100A9D1998EBA741F4BA649D7DC2832D2AB</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Order">
    <vt:r8>105281900</vt:r8>
  </property>
  <property fmtid="{D5CDD505-2E9C-101B-9397-08002B2CF9AE}" pid="14" name="_ExtendedDescription">
    <vt:lpwstr/>
  </property>
</Properties>
</file>