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8"/>
  </p:normalViewPr>
  <p:slideViewPr>
    <p:cSldViewPr snapToGrid="0">
      <p:cViewPr varScale="1">
        <p:scale>
          <a:sx n="98" d="100"/>
          <a:sy n="98" d="100"/>
        </p:scale>
        <p:origin x="16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RETT, Kayley (NHS ENGLAND - X24)" userId="23934b1a-6f95-41b5-87d5-c09c8099c5fe" providerId="ADAL" clId="{FA002EB5-F5D9-42D1-B9AA-CEF331AD2AE1}"/>
    <pc:docChg chg="custSel modSld">
      <pc:chgData name="EVERETT, Kayley (NHS ENGLAND - X24)" userId="23934b1a-6f95-41b5-87d5-c09c8099c5fe" providerId="ADAL" clId="{FA002EB5-F5D9-42D1-B9AA-CEF331AD2AE1}" dt="2024-11-05T15:18:37.762" v="38" actId="20577"/>
      <pc:docMkLst>
        <pc:docMk/>
      </pc:docMkLst>
      <pc:sldChg chg="delSp modSp mod">
        <pc:chgData name="EVERETT, Kayley (NHS ENGLAND - X24)" userId="23934b1a-6f95-41b5-87d5-c09c8099c5fe" providerId="ADAL" clId="{FA002EB5-F5D9-42D1-B9AA-CEF331AD2AE1}" dt="2024-11-05T15:18:37.762" v="38" actId="20577"/>
        <pc:sldMkLst>
          <pc:docMk/>
          <pc:sldMk cId="2958185469" sldId="258"/>
        </pc:sldMkLst>
        <pc:spChg chg="mod">
          <ac:chgData name="EVERETT, Kayley (NHS ENGLAND - X24)" userId="23934b1a-6f95-41b5-87d5-c09c8099c5fe" providerId="ADAL" clId="{FA002EB5-F5D9-42D1-B9AA-CEF331AD2AE1}" dt="2024-11-05T15:17:58.688" v="4" actId="20577"/>
          <ac:spMkLst>
            <pc:docMk/>
            <pc:sldMk cId="2958185469" sldId="258"/>
            <ac:spMk id="2" creationId="{637870CD-1370-534A-A145-25E94DCA540E}"/>
          </ac:spMkLst>
        </pc:spChg>
        <pc:spChg chg="mod">
          <ac:chgData name="EVERETT, Kayley (NHS ENGLAND - X24)" userId="23934b1a-6f95-41b5-87d5-c09c8099c5fe" providerId="ADAL" clId="{FA002EB5-F5D9-42D1-B9AA-CEF331AD2AE1}" dt="2024-11-05T15:18:08.121" v="26" actId="20577"/>
          <ac:spMkLst>
            <pc:docMk/>
            <pc:sldMk cId="2958185469" sldId="258"/>
            <ac:spMk id="3" creationId="{DA7566AE-2CCA-B946-8BA6-18DCAD4EEF41}"/>
          </ac:spMkLst>
        </pc:spChg>
        <pc:spChg chg="mod">
          <ac:chgData name="EVERETT, Kayley (NHS ENGLAND - X24)" userId="23934b1a-6f95-41b5-87d5-c09c8099c5fe" providerId="ADAL" clId="{FA002EB5-F5D9-42D1-B9AA-CEF331AD2AE1}" dt="2024-11-05T15:18:37.762" v="38" actId="20577"/>
          <ac:spMkLst>
            <pc:docMk/>
            <pc:sldMk cId="2958185469" sldId="258"/>
            <ac:spMk id="9" creationId="{5042ECEC-2263-644B-AF60-893835EF61D1}"/>
          </ac:spMkLst>
        </pc:spChg>
        <pc:picChg chg="mod">
          <ac:chgData name="EVERETT, Kayley (NHS ENGLAND - X24)" userId="23934b1a-6f95-41b5-87d5-c09c8099c5fe" providerId="ADAL" clId="{FA002EB5-F5D9-42D1-B9AA-CEF331AD2AE1}" dt="2024-11-05T15:18:22.456" v="30" actId="1076"/>
          <ac:picMkLst>
            <pc:docMk/>
            <pc:sldMk cId="2958185469" sldId="258"/>
            <ac:picMk id="4" creationId="{0C76F1D8-9DCF-EB1A-3E3F-DD5E47AC0E36}"/>
          </ac:picMkLst>
        </pc:picChg>
        <pc:picChg chg="del">
          <ac:chgData name="EVERETT, Kayley (NHS ENGLAND - X24)" userId="23934b1a-6f95-41b5-87d5-c09c8099c5fe" providerId="ADAL" clId="{FA002EB5-F5D9-42D1-B9AA-CEF331AD2AE1}" dt="2024-11-05T15:17:52.981" v="0" actId="478"/>
          <ac:picMkLst>
            <pc:docMk/>
            <pc:sldMk cId="2958185469" sldId="258"/>
            <ac:picMk id="13" creationId="{048C99B8-A11B-B24B-C3DD-21D9300F63AD}"/>
          </ac:picMkLst>
        </pc:picChg>
      </pc:sldChg>
    </pc:docChg>
  </pc:docChgLst>
  <pc:docChgLst>
    <pc:chgData name="Kayley Everett" userId="56503d3f-5687-4c4d-98c5-378148291332" providerId="ADAL" clId="{93C2E9F7-9F94-422B-851B-CC2B959E8CE4}"/>
    <pc:docChg chg="custSel modSld">
      <pc:chgData name="Kayley Everett" userId="56503d3f-5687-4c4d-98c5-378148291332" providerId="ADAL" clId="{93C2E9F7-9F94-422B-851B-CC2B959E8CE4}" dt="2024-01-12T14:34:27.311" v="22" actId="1076"/>
      <pc:docMkLst>
        <pc:docMk/>
      </pc:docMkLst>
      <pc:sldChg chg="addSp delSp modSp mod">
        <pc:chgData name="Kayley Everett" userId="56503d3f-5687-4c4d-98c5-378148291332" providerId="ADAL" clId="{93C2E9F7-9F94-422B-851B-CC2B959E8CE4}" dt="2024-01-12T14:34:27.311" v="22" actId="1076"/>
        <pc:sldMkLst>
          <pc:docMk/>
          <pc:sldMk cId="2958185469" sldId="258"/>
        </pc:sldMkLst>
        <pc:spChg chg="add del mod">
          <ac:chgData name="Kayley Everett" userId="56503d3f-5687-4c4d-98c5-378148291332" providerId="ADAL" clId="{93C2E9F7-9F94-422B-851B-CC2B959E8CE4}" dt="2024-01-12T14:28:03.677" v="10" actId="478"/>
          <ac:spMkLst>
            <pc:docMk/>
            <pc:sldMk cId="2958185469" sldId="258"/>
            <ac:spMk id="12" creationId="{F9FD28A8-C973-DD81-B053-5D69D111C78D}"/>
          </ac:spMkLst>
        </pc:spChg>
        <pc:picChg chg="add mod">
          <ac:chgData name="Kayley Everett" userId="56503d3f-5687-4c4d-98c5-378148291332" providerId="ADAL" clId="{93C2E9F7-9F94-422B-851B-CC2B959E8CE4}" dt="2024-01-12T14:34:27.311" v="22" actId="1076"/>
          <ac:picMkLst>
            <pc:docMk/>
            <pc:sldMk cId="2958185469" sldId="258"/>
            <ac:picMk id="4" creationId="{0C76F1D8-9DCF-EB1A-3E3F-DD5E47AC0E36}"/>
          </ac:picMkLst>
        </pc:picChg>
        <pc:picChg chg="add mod">
          <ac:chgData name="Kayley Everett" userId="56503d3f-5687-4c4d-98c5-378148291332" providerId="ADAL" clId="{93C2E9F7-9F94-422B-851B-CC2B959E8CE4}" dt="2024-01-12T14:34:23.478" v="21" actId="1076"/>
          <ac:picMkLst>
            <pc:docMk/>
            <pc:sldMk cId="2958185469" sldId="258"/>
            <ac:picMk id="13" creationId="{048C99B8-A11B-B24B-C3DD-21D9300F63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823C76-92C6-4A39-8AE6-932AD3011E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B75036-81A4-42D6-9244-145D61E2CC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C71A6B-E62E-4679-8390-CA1F852EC112}" type="datetime1">
              <a:rPr lang="en-GB" smtClean="0"/>
              <a:t>05/11/2024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F9638-2375-4AB3-8F24-B5C696A958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1BEFC-FEA0-4B9B-9EE4-1203D14824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00213DE-B47F-4021-813C-DFFB8A3A9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600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52A24-BF4C-4A15-A3CA-7E31B2ABD05D}" type="datetime1">
              <a:rPr lang="en-GB" smtClean="0"/>
              <a:pPr/>
              <a:t>05/11/2024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144BAE1-A538-F540-A4BA-29D41BFAB7BE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02707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144BAE1-A538-F540-A4BA-29D41BFAB7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99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058400" cy="5181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5239" y="1"/>
            <a:ext cx="10053163" cy="51816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" y="5621489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spc="22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3745" y="5621489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2920" indent="0" algn="ctr">
              <a:buNone/>
              <a:defRPr sz="1760"/>
            </a:lvl2pPr>
            <a:lvl3pPr marL="1005840" indent="0" algn="ctr">
              <a:buNone/>
              <a:defRPr sz="176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34256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079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4" y="863600"/>
            <a:ext cx="2168843" cy="6131560"/>
          </a:xfrm>
        </p:spPr>
        <p:txBody>
          <a:bodyPr vert="eaVert" lIns="45720" tIns="91440" rIns="45720" bIns="9144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6" y="863600"/>
            <a:ext cx="6255068" cy="613156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298180" y="208135"/>
            <a:ext cx="0" cy="7543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1701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ackground Frame">
            <a:extLst>
              <a:ext uri="{FF2B5EF4-FFF2-40B4-BE49-F238E27FC236}">
                <a16:creationId xmlns:a16="http://schemas.microsoft.com/office/drawing/2014/main" id="{12F2FCAF-7E43-F643-B855-75E2617F3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0546" y="-43815"/>
            <a:ext cx="10159618" cy="7886446"/>
          </a:xfrm>
          <a:custGeom>
            <a:avLst/>
            <a:gdLst>
              <a:gd name="connsiteX0" fmla="*/ 0 w 10159618"/>
              <a:gd name="connsiteY0" fmla="*/ 0 h 7886446"/>
              <a:gd name="connsiteX1" fmla="*/ 0 w 10159618"/>
              <a:gd name="connsiteY1" fmla="*/ 7886447 h 7886446"/>
              <a:gd name="connsiteX2" fmla="*/ 10159619 w 10159618"/>
              <a:gd name="connsiteY2" fmla="*/ 7886447 h 7886446"/>
              <a:gd name="connsiteX3" fmla="*/ 10159619 w 10159618"/>
              <a:gd name="connsiteY3" fmla="*/ 0 h 7886446"/>
              <a:gd name="connsiteX4" fmla="*/ 0 w 10159618"/>
              <a:gd name="connsiteY4" fmla="*/ 0 h 7886446"/>
              <a:gd name="connsiteX5" fmla="*/ 9753219 w 10159618"/>
              <a:gd name="connsiteY5" fmla="*/ 7323836 h 7886446"/>
              <a:gd name="connsiteX6" fmla="*/ 1352931 w 10159618"/>
              <a:gd name="connsiteY6" fmla="*/ 7323836 h 7886446"/>
              <a:gd name="connsiteX7" fmla="*/ 408559 w 10159618"/>
              <a:gd name="connsiteY7" fmla="*/ 6379464 h 7886446"/>
              <a:gd name="connsiteX8" fmla="*/ 408559 w 10159618"/>
              <a:gd name="connsiteY8" fmla="*/ 536194 h 7886446"/>
              <a:gd name="connsiteX9" fmla="*/ 8808974 w 10159618"/>
              <a:gd name="connsiteY9" fmla="*/ 536194 h 7886446"/>
              <a:gd name="connsiteX10" fmla="*/ 9753346 w 10159618"/>
              <a:gd name="connsiteY10" fmla="*/ 1480566 h 7886446"/>
              <a:gd name="connsiteX11" fmla="*/ 9753346 w 10159618"/>
              <a:gd name="connsiteY11" fmla="*/ 7323836 h 788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59618" h="7886446">
                <a:moveTo>
                  <a:pt x="0" y="0"/>
                </a:moveTo>
                <a:lnTo>
                  <a:pt x="0" y="7886447"/>
                </a:lnTo>
                <a:lnTo>
                  <a:pt x="10159619" y="7886447"/>
                </a:lnTo>
                <a:lnTo>
                  <a:pt x="10159619" y="0"/>
                </a:lnTo>
                <a:lnTo>
                  <a:pt x="0" y="0"/>
                </a:lnTo>
                <a:close/>
                <a:moveTo>
                  <a:pt x="9753219" y="7323836"/>
                </a:moveTo>
                <a:lnTo>
                  <a:pt x="1352931" y="7323836"/>
                </a:lnTo>
                <a:cubicBezTo>
                  <a:pt x="831342" y="7323836"/>
                  <a:pt x="408559" y="6901053"/>
                  <a:pt x="408559" y="6379464"/>
                </a:cubicBezTo>
                <a:lnTo>
                  <a:pt x="408559" y="536194"/>
                </a:lnTo>
                <a:lnTo>
                  <a:pt x="8808974" y="536194"/>
                </a:lnTo>
                <a:cubicBezTo>
                  <a:pt x="9330563" y="536194"/>
                  <a:pt x="9753346" y="958977"/>
                  <a:pt x="9753346" y="1480566"/>
                </a:cubicBezTo>
                <a:lnTo>
                  <a:pt x="9753346" y="7323836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EF9C361-7B81-E74B-8DC0-3E6B51E4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693318"/>
            <a:ext cx="8674100" cy="705642"/>
          </a:xfrm>
          <a:prstGeom prst="rect">
            <a:avLst/>
          </a:prstGeom>
        </p:spPr>
        <p:txBody>
          <a:bodyPr rtlCol="0"/>
          <a:lstStyle>
            <a:lvl1pPr>
              <a:defRPr sz="3100" cap="all" baseline="0"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9" name="THIS CERTIFIES THAT">
            <a:extLst>
              <a:ext uri="{FF2B5EF4-FFF2-40B4-BE49-F238E27FC236}">
                <a16:creationId xmlns:a16="http://schemas.microsoft.com/office/drawing/2014/main" id="{83503226-5D2A-194C-A9D5-8F8876826B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639150"/>
            <a:ext cx="3382963" cy="37509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4" name="Name">
            <a:extLst>
              <a:ext uri="{FF2B5EF4-FFF2-40B4-BE49-F238E27FC236}">
                <a16:creationId xmlns:a16="http://schemas.microsoft.com/office/drawing/2014/main" id="{609494BD-D9F4-A14A-AADA-EF7ABEF7BB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6600" b="1" i="0">
                <a:latin typeface="+mj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5" name="HAS SUCCESSFULLY COMPLETED THE TRAINING COURSE">
            <a:extLst>
              <a:ext uri="{FF2B5EF4-FFF2-40B4-BE49-F238E27FC236}">
                <a16:creationId xmlns:a16="http://schemas.microsoft.com/office/drawing/2014/main" id="{66A63EC3-3C12-F642-A16C-25832BBD9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469295"/>
            <a:ext cx="7475220" cy="79398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19" name="Signed line">
            <a:extLst>
              <a:ext uri="{FF2B5EF4-FFF2-40B4-BE49-F238E27FC236}">
                <a16:creationId xmlns:a16="http://schemas.microsoft.com/office/drawing/2014/main" id="{6334E13E-A9E4-3741-8AEB-E4C98C3E6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903490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ibbon">
            <a:extLst>
              <a:ext uri="{FF2B5EF4-FFF2-40B4-BE49-F238E27FC236}">
                <a16:creationId xmlns:a16="http://schemas.microsoft.com/office/drawing/2014/main" id="{78FB0395-D732-AA42-A738-A51E03ACD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3932" y="-43868"/>
            <a:ext cx="623448" cy="1767908"/>
          </a:xfrm>
          <a:custGeom>
            <a:avLst/>
            <a:gdLst>
              <a:gd name="connsiteX0" fmla="*/ 0 w 623448"/>
              <a:gd name="connsiteY0" fmla="*/ 1767909 h 1767908"/>
              <a:gd name="connsiteX1" fmla="*/ 311662 w 623448"/>
              <a:gd name="connsiteY1" fmla="*/ 1561701 h 1767908"/>
              <a:gd name="connsiteX2" fmla="*/ 623449 w 623448"/>
              <a:gd name="connsiteY2" fmla="*/ 1767909 h 1767908"/>
              <a:gd name="connsiteX3" fmla="*/ 623449 w 623448"/>
              <a:gd name="connsiteY3" fmla="*/ 0 h 1767908"/>
              <a:gd name="connsiteX4" fmla="*/ 0 w 623448"/>
              <a:gd name="connsiteY4" fmla="*/ 0 h 176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48" h="1767908">
                <a:moveTo>
                  <a:pt x="0" y="1767909"/>
                </a:moveTo>
                <a:lnTo>
                  <a:pt x="311662" y="1561701"/>
                </a:lnTo>
                <a:lnTo>
                  <a:pt x="623449" y="1767909"/>
                </a:lnTo>
                <a:lnTo>
                  <a:pt x="6234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38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569A78F-BA45-B94F-BC1A-F161CD1F24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4"/>
            <a:ext cx="2928938" cy="336550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23" name="Signed line">
            <a:extLst>
              <a:ext uri="{FF2B5EF4-FFF2-40B4-BE49-F238E27FC236}">
                <a16:creationId xmlns:a16="http://schemas.microsoft.com/office/drawing/2014/main" id="{60CE8219-F7C1-C644-B82D-B94628BB2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10619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4C3F1-6EBC-D548-81F1-838C4FC216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9700" y="5788025"/>
            <a:ext cx="2928938" cy="37782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09D626F-1B42-4D45-8427-E5F79FFAE4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8019" y="6219634"/>
            <a:ext cx="2928938" cy="336550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886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189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058400" cy="51816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239" y="1"/>
            <a:ext cx="10053163" cy="51816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5621489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b="0" spc="22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3745" y="5621489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29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51916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906" y="2590800"/>
            <a:ext cx="3922776" cy="455980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189" y="2590800"/>
            <a:ext cx="3922776" cy="455980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5132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2470254"/>
            <a:ext cx="3922776" cy="93268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20" b="0" cap="none" baseline="0">
                <a:solidFill>
                  <a:schemeClr val="accent1"/>
                </a:solidFill>
                <a:latin typeface="+mn-lt"/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4906" y="3363493"/>
            <a:ext cx="3922776" cy="3787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1189" y="2470254"/>
            <a:ext cx="3922776" cy="93268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42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marL="0" lvl="0" indent="0" algn="l" defTabSz="1005840" rtl="0" eaLnBrk="1" latinLnBrk="0" hangingPunct="1">
              <a:lnSpc>
                <a:spcPct val="90000"/>
              </a:lnSpc>
              <a:spcBef>
                <a:spcPts val="198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1189" y="3363493"/>
            <a:ext cx="3922776" cy="3787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890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373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1895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4906" y="534377"/>
            <a:ext cx="3621024" cy="1969008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5" y="932688"/>
            <a:ext cx="4684700" cy="587593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760"/>
            </a:lvl2pPr>
            <a:lvl3pPr>
              <a:defRPr sz="132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906" y="2558507"/>
            <a:ext cx="3621024" cy="4263933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60"/>
              </a:spcBef>
              <a:buNone/>
              <a:defRPr sz="176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4164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5621490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spc="22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0055885" cy="51816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745" y="5621490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9B06-CF2A-459A-8CBC-F18C1D67D2BB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95954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2590800"/>
            <a:ext cx="8019061" cy="455980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4907" y="7333465"/>
            <a:ext cx="1777168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420" y="7333465"/>
            <a:ext cx="4868703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0800" y="7333465"/>
            <a:ext cx="803275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28650" y="936501"/>
            <a:ext cx="0" cy="10363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47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l" defTabSz="1005840" rtl="0" eaLnBrk="1" latinLnBrk="0" hangingPunct="1">
        <a:lnSpc>
          <a:spcPct val="80000"/>
        </a:lnSpc>
        <a:spcBef>
          <a:spcPct val="0"/>
        </a:spcBef>
        <a:buNone/>
        <a:defRPr sz="4840" kern="1200" cap="all" spc="11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00584" indent="-100584" algn="l" defTabSz="1005840" rtl="0" eaLnBrk="1" latinLnBrk="0" hangingPunct="1">
        <a:lnSpc>
          <a:spcPct val="90000"/>
        </a:lnSpc>
        <a:spcBef>
          <a:spcPts val="1320"/>
        </a:spcBef>
        <a:spcAft>
          <a:spcPts val="22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9169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492862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653796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85496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116677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1337767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1498702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ertificate of training">
            <a:extLst>
              <a:ext uri="{FF2B5EF4-FFF2-40B4-BE49-F238E27FC236}">
                <a16:creationId xmlns:a16="http://schemas.microsoft.com/office/drawing/2014/main" id="{F6D31BC9-D494-1143-97AE-92279A72D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CERTIFICATE OF TRAINING</a:t>
            </a:r>
          </a:p>
        </p:txBody>
      </p:sp>
      <p:sp>
        <p:nvSpPr>
          <p:cNvPr id="7" name="This certifies that">
            <a:extLst>
              <a:ext uri="{FF2B5EF4-FFF2-40B4-BE49-F238E27FC236}">
                <a16:creationId xmlns:a16="http://schemas.microsoft.com/office/drawing/2014/main" id="{5A3DAFDA-D756-754C-B165-791C32338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en-GB"/>
              <a:t>This certifies that</a:t>
            </a:r>
          </a:p>
        </p:txBody>
      </p:sp>
      <p:sp>
        <p:nvSpPr>
          <p:cNvPr id="8" name="Name">
            <a:extLst>
              <a:ext uri="{FF2B5EF4-FFF2-40B4-BE49-F238E27FC236}">
                <a16:creationId xmlns:a16="http://schemas.microsoft.com/office/drawing/2014/main" id="{32B21384-5AA1-9645-8A35-0391AC0D5E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en-GB" sz="4800" dirty="0"/>
              <a:t>Insert Name</a:t>
            </a:r>
          </a:p>
        </p:txBody>
      </p:sp>
      <p:sp>
        <p:nvSpPr>
          <p:cNvPr id="9" name="Has successfully completed the training course">
            <a:extLst>
              <a:ext uri="{FF2B5EF4-FFF2-40B4-BE49-F238E27FC236}">
                <a16:creationId xmlns:a16="http://schemas.microsoft.com/office/drawing/2014/main" id="{5042ECEC-2263-644B-AF60-893835EF6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GB" dirty="0"/>
              <a:t>has successfully completed the immunisations update training</a:t>
            </a:r>
          </a:p>
        </p:txBody>
      </p:sp>
      <p:sp>
        <p:nvSpPr>
          <p:cNvPr id="2" name="Rowan Murphy, Sr. Videographer">
            <a:extLst>
              <a:ext uri="{FF2B5EF4-FFF2-40B4-BE49-F238E27FC236}">
                <a16:creationId xmlns:a16="http://schemas.microsoft.com/office/drawing/2014/main" id="{637870CD-1370-534A-A145-25E94DCA54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3"/>
            <a:ext cx="2928938" cy="793983"/>
          </a:xfrm>
        </p:spPr>
        <p:txBody>
          <a:bodyPr rtlCol="0"/>
          <a:lstStyle/>
          <a:p>
            <a:pPr rtl="0"/>
            <a:r>
              <a:rPr lang="en-GB" dirty="0"/>
              <a:t>Kayley Everett </a:t>
            </a:r>
          </a:p>
          <a:p>
            <a:pPr rtl="0"/>
            <a:r>
              <a:rPr lang="en-GB" dirty="0"/>
              <a:t>Immunisation Coordinator</a:t>
            </a:r>
          </a:p>
        </p:txBody>
      </p:sp>
      <p:sp>
        <p:nvSpPr>
          <p:cNvPr id="3" name="June 04, 20XX">
            <a:extLst>
              <a:ext uri="{FF2B5EF4-FFF2-40B4-BE49-F238E27FC236}">
                <a16:creationId xmlns:a16="http://schemas.microsoft.com/office/drawing/2014/main" id="{DA7566AE-2CCA-B946-8BA6-18DCAD4EEF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en-GB" dirty="0"/>
              <a:t>ENTER DATE HERE</a:t>
            </a:r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C0C887FF-1B23-BF44-8E17-F2E5EABE03A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GB" dirty="0"/>
              <a:t>Date</a:t>
            </a:r>
          </a:p>
          <a:p>
            <a:pPr rtl="0"/>
            <a:endParaRPr lang="en-GB" dirty="0"/>
          </a:p>
        </p:txBody>
      </p:sp>
      <p:pic>
        <p:nvPicPr>
          <p:cNvPr id="11" name="Picture 2" descr="Coronavirus: NHS urges public to stay safe during Ramadan - Shropshire ...">
            <a:extLst>
              <a:ext uri="{FF2B5EF4-FFF2-40B4-BE49-F238E27FC236}">
                <a16:creationId xmlns:a16="http://schemas.microsoft.com/office/drawing/2014/main" id="{287C682A-F139-CEF5-7929-28499FB40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204" y="785348"/>
            <a:ext cx="1163757" cy="90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close-up of a signature&#10;&#10;Description automatically generated">
            <a:extLst>
              <a:ext uri="{FF2B5EF4-FFF2-40B4-BE49-F238E27FC236}">
                <a16:creationId xmlns:a16="http://schemas.microsoft.com/office/drawing/2014/main" id="{0C76F1D8-9DCF-EB1A-3E3F-DD5E47AC0E3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16" b="89836" l="8789" r="98378">
                        <a14:foregroundMark x1="83440" y1="30095" x2="7959" y2="31241"/>
                        <a14:foregroundMark x1="7959" y1="31241" x2="6865" y2="56901"/>
                        <a14:foregroundMark x1="6865" y1="56901" x2="9657" y2="67314"/>
                        <a14:foregroundMark x1="9657" y1="67314" x2="78348" y2="72895"/>
                        <a14:foregroundMark x1="78348" y1="72895" x2="94417" y2="72347"/>
                        <a14:foregroundMark x1="94417" y1="72347" x2="98491" y2="60090"/>
                        <a14:foregroundMark x1="98491" y1="60090" x2="92229" y2="35277"/>
                        <a14:foregroundMark x1="92229" y1="35277" x2="82045" y2="31141"/>
                        <a14:foregroundMark x1="82045" y1="31141" x2="80951" y2="31191"/>
                        <a14:foregroundMark x1="7959" y1="34230" x2="33949" y2="34031"/>
                        <a14:foregroundMark x1="33949" y1="34031" x2="92908" y2="35775"/>
                        <a14:foregroundMark x1="6978" y1="35127" x2="52886" y2="34928"/>
                        <a14:foregroundMark x1="52886" y1="34928" x2="94229" y2="35575"/>
                        <a14:foregroundMark x1="9808" y1="28301" x2="9204" y2="58944"/>
                        <a14:foregroundMark x1="9204" y1="58944" x2="98378" y2="65869"/>
                        <a14:foregroundMark x1="8789" y1="28749" x2="66918" y2="27504"/>
                        <a14:foregroundMark x1="66918" y1="27504" x2="92908" y2="283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140" t="27664" r="2449" b="34133"/>
          <a:stretch/>
        </p:blipFill>
        <p:spPr bwMode="auto">
          <a:xfrm>
            <a:off x="2126473" y="5346653"/>
            <a:ext cx="2422489" cy="7923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58185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65ADACF-CBA8-4D85-BA9D-906CDA90D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F619B5-5AA5-428A-8201-EE282E26E6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94BE9-BC8B-4C4B-AA32-C8094CE72FE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</TotalTime>
  <Words>24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CERTIFICATE OF TRAINING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TRAINING</dc:title>
  <dc:creator>Kayley Everett</dc:creator>
  <cp:lastModifiedBy>EVERETT, Kayley (NHS ENGLAND - X24)</cp:lastModifiedBy>
  <cp:revision>1</cp:revision>
  <dcterms:created xsi:type="dcterms:W3CDTF">2023-12-22T08:51:03Z</dcterms:created>
  <dcterms:modified xsi:type="dcterms:W3CDTF">2024-11-05T15:18:48Z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