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2" r:id="rId4"/>
  </p:sldMasterIdLst>
  <p:notesMasterIdLst>
    <p:notesMasterId r:id="rId6"/>
  </p:notesMasterIdLst>
  <p:handoutMasterIdLst>
    <p:handoutMasterId r:id="rId7"/>
  </p:handoutMasterIdLst>
  <p:sldIdLst>
    <p:sldId id="258" r:id="rId5"/>
  </p:sldIdLst>
  <p:sldSz cx="10058400" cy="7772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15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48"/>
  </p:normalViewPr>
  <p:slideViewPr>
    <p:cSldViewPr snapToGrid="0">
      <p:cViewPr varScale="1">
        <p:scale>
          <a:sx n="98" d="100"/>
          <a:sy n="98" d="100"/>
        </p:scale>
        <p:origin x="167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96" d="100"/>
          <a:sy n="96" d="100"/>
        </p:scale>
        <p:origin x="3558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VERETT, Kayley (NHS ENGLAND - X24)" userId="23934b1a-6f95-41b5-87d5-c09c8099c5fe" providerId="ADAL" clId="{FA002EB5-F5D9-42D1-B9AA-CEF331AD2AE1}"/>
    <pc:docChg chg="custSel modSld">
      <pc:chgData name="EVERETT, Kayley (NHS ENGLAND - X24)" userId="23934b1a-6f95-41b5-87d5-c09c8099c5fe" providerId="ADAL" clId="{FA002EB5-F5D9-42D1-B9AA-CEF331AD2AE1}" dt="2024-11-05T15:18:37.762" v="38" actId="20577"/>
      <pc:docMkLst>
        <pc:docMk/>
      </pc:docMkLst>
      <pc:sldChg chg="delSp modSp mod">
        <pc:chgData name="EVERETT, Kayley (NHS ENGLAND - X24)" userId="23934b1a-6f95-41b5-87d5-c09c8099c5fe" providerId="ADAL" clId="{FA002EB5-F5D9-42D1-B9AA-CEF331AD2AE1}" dt="2024-11-05T15:18:37.762" v="38" actId="20577"/>
        <pc:sldMkLst>
          <pc:docMk/>
          <pc:sldMk cId="2958185469" sldId="258"/>
        </pc:sldMkLst>
        <pc:spChg chg="mod">
          <ac:chgData name="EVERETT, Kayley (NHS ENGLAND - X24)" userId="23934b1a-6f95-41b5-87d5-c09c8099c5fe" providerId="ADAL" clId="{FA002EB5-F5D9-42D1-B9AA-CEF331AD2AE1}" dt="2024-11-05T15:17:58.688" v="4" actId="20577"/>
          <ac:spMkLst>
            <pc:docMk/>
            <pc:sldMk cId="2958185469" sldId="258"/>
            <ac:spMk id="2" creationId="{637870CD-1370-534A-A145-25E94DCA540E}"/>
          </ac:spMkLst>
        </pc:spChg>
        <pc:spChg chg="mod">
          <ac:chgData name="EVERETT, Kayley (NHS ENGLAND - X24)" userId="23934b1a-6f95-41b5-87d5-c09c8099c5fe" providerId="ADAL" clId="{FA002EB5-F5D9-42D1-B9AA-CEF331AD2AE1}" dt="2024-11-05T15:18:08.121" v="26" actId="20577"/>
          <ac:spMkLst>
            <pc:docMk/>
            <pc:sldMk cId="2958185469" sldId="258"/>
            <ac:spMk id="3" creationId="{DA7566AE-2CCA-B946-8BA6-18DCAD4EEF41}"/>
          </ac:spMkLst>
        </pc:spChg>
        <pc:spChg chg="mod">
          <ac:chgData name="EVERETT, Kayley (NHS ENGLAND - X24)" userId="23934b1a-6f95-41b5-87d5-c09c8099c5fe" providerId="ADAL" clId="{FA002EB5-F5D9-42D1-B9AA-CEF331AD2AE1}" dt="2024-11-05T15:18:37.762" v="38" actId="20577"/>
          <ac:spMkLst>
            <pc:docMk/>
            <pc:sldMk cId="2958185469" sldId="258"/>
            <ac:spMk id="9" creationId="{5042ECEC-2263-644B-AF60-893835EF61D1}"/>
          </ac:spMkLst>
        </pc:spChg>
        <pc:picChg chg="mod">
          <ac:chgData name="EVERETT, Kayley (NHS ENGLAND - X24)" userId="23934b1a-6f95-41b5-87d5-c09c8099c5fe" providerId="ADAL" clId="{FA002EB5-F5D9-42D1-B9AA-CEF331AD2AE1}" dt="2024-11-05T15:18:22.456" v="30" actId="1076"/>
          <ac:picMkLst>
            <pc:docMk/>
            <pc:sldMk cId="2958185469" sldId="258"/>
            <ac:picMk id="4" creationId="{0C76F1D8-9DCF-EB1A-3E3F-DD5E47AC0E36}"/>
          </ac:picMkLst>
        </pc:picChg>
        <pc:picChg chg="del">
          <ac:chgData name="EVERETT, Kayley (NHS ENGLAND - X24)" userId="23934b1a-6f95-41b5-87d5-c09c8099c5fe" providerId="ADAL" clId="{FA002EB5-F5D9-42D1-B9AA-CEF331AD2AE1}" dt="2024-11-05T15:17:52.981" v="0" actId="478"/>
          <ac:picMkLst>
            <pc:docMk/>
            <pc:sldMk cId="2958185469" sldId="258"/>
            <ac:picMk id="13" creationId="{048C99B8-A11B-B24B-C3DD-21D9300F63AD}"/>
          </ac:picMkLst>
        </pc:picChg>
      </pc:sldChg>
    </pc:docChg>
  </pc:docChgLst>
  <pc:docChgLst>
    <pc:chgData name="Kayley Everett" userId="56503d3f-5687-4c4d-98c5-378148291332" providerId="ADAL" clId="{93C2E9F7-9F94-422B-851B-CC2B959E8CE4}"/>
    <pc:docChg chg="custSel modSld">
      <pc:chgData name="Kayley Everett" userId="56503d3f-5687-4c4d-98c5-378148291332" providerId="ADAL" clId="{93C2E9F7-9F94-422B-851B-CC2B959E8CE4}" dt="2024-01-12T14:34:27.311" v="22" actId="1076"/>
      <pc:docMkLst>
        <pc:docMk/>
      </pc:docMkLst>
      <pc:sldChg chg="addSp delSp modSp mod">
        <pc:chgData name="Kayley Everett" userId="56503d3f-5687-4c4d-98c5-378148291332" providerId="ADAL" clId="{93C2E9F7-9F94-422B-851B-CC2B959E8CE4}" dt="2024-01-12T14:34:27.311" v="22" actId="1076"/>
        <pc:sldMkLst>
          <pc:docMk/>
          <pc:sldMk cId="2958185469" sldId="258"/>
        </pc:sldMkLst>
        <pc:spChg chg="add del mod">
          <ac:chgData name="Kayley Everett" userId="56503d3f-5687-4c4d-98c5-378148291332" providerId="ADAL" clId="{93C2E9F7-9F94-422B-851B-CC2B959E8CE4}" dt="2024-01-12T14:28:03.677" v="10" actId="478"/>
          <ac:spMkLst>
            <pc:docMk/>
            <pc:sldMk cId="2958185469" sldId="258"/>
            <ac:spMk id="12" creationId="{F9FD28A8-C973-DD81-B053-5D69D111C78D}"/>
          </ac:spMkLst>
        </pc:spChg>
        <pc:picChg chg="add mod">
          <ac:chgData name="Kayley Everett" userId="56503d3f-5687-4c4d-98c5-378148291332" providerId="ADAL" clId="{93C2E9F7-9F94-422B-851B-CC2B959E8CE4}" dt="2024-01-12T14:34:27.311" v="22" actId="1076"/>
          <ac:picMkLst>
            <pc:docMk/>
            <pc:sldMk cId="2958185469" sldId="258"/>
            <ac:picMk id="4" creationId="{0C76F1D8-9DCF-EB1A-3E3F-DD5E47AC0E36}"/>
          </ac:picMkLst>
        </pc:picChg>
        <pc:picChg chg="add mod">
          <ac:chgData name="Kayley Everett" userId="56503d3f-5687-4c4d-98c5-378148291332" providerId="ADAL" clId="{93C2E9F7-9F94-422B-851B-CC2B959E8CE4}" dt="2024-01-12T14:34:23.478" v="21" actId="1076"/>
          <ac:picMkLst>
            <pc:docMk/>
            <pc:sldMk cId="2958185469" sldId="258"/>
            <ac:picMk id="13" creationId="{048C99B8-A11B-B24B-C3DD-21D9300F63AD}"/>
          </ac:picMkLst>
        </pc:pic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22823C76-92C6-4A39-8AE6-932AD3011E4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5B75036-81A4-42D6-9244-145D61E2CCE7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04C71A6B-E62E-4679-8390-CA1F852EC112}" type="datetime1">
              <a:rPr lang="en-GB" smtClean="0"/>
              <a:t>05/11/2024</a:t>
            </a:fld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88F9638-2375-4AB3-8F24-B5C696A958D7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EE1BEFC-FEA0-4B9B-9EE4-1203D14824BF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D00213DE-B47F-4021-813C-DFFB8A3A9AA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260072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n-GB" noProof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052A24-BF4C-4A15-A3CA-7E31B2ABD05D}" type="datetime1">
              <a:rPr lang="en-GB" smtClean="0"/>
              <a:pPr/>
              <a:t>05/11/2024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31925" y="1143000"/>
            <a:ext cx="399415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en-GB" noProof="0"/>
              <a:t>Click to edit Master text styles</a:t>
            </a:r>
          </a:p>
          <a:p>
            <a:pPr lvl="1" rtl="0"/>
            <a:r>
              <a:rPr lang="en-GB" noProof="0"/>
              <a:t>Second level</a:t>
            </a:r>
          </a:p>
          <a:p>
            <a:pPr lvl="2" rtl="0"/>
            <a:r>
              <a:rPr lang="en-GB" noProof="0"/>
              <a:t>Third level</a:t>
            </a:r>
          </a:p>
          <a:p>
            <a:pPr lvl="3" rtl="0"/>
            <a:r>
              <a:rPr lang="en-GB" noProof="0"/>
              <a:t>Quarter level</a:t>
            </a:r>
          </a:p>
          <a:p>
            <a:pPr lvl="4" rtl="0"/>
            <a:r>
              <a:rPr lang="en-GB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n-GB" noProof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E144BAE1-A538-F540-A4BA-29D41BFAB7BE}" type="slidenum">
              <a:rPr lang="en-GB" noProof="0" smtClean="0"/>
              <a:t>‹#›</a:t>
            </a:fld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230270744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E144BAE1-A538-F540-A4BA-29D41BFAB7BE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59987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1"/>
            <a:ext cx="10058400" cy="51816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Freeform 9"/>
          <p:cNvSpPr/>
          <p:nvPr/>
        </p:nvSpPr>
        <p:spPr>
          <a:xfrm>
            <a:off x="5239" y="1"/>
            <a:ext cx="10053163" cy="51816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77190" y="5621489"/>
            <a:ext cx="6412230" cy="1658112"/>
          </a:xfrm>
        </p:spPr>
        <p:txBody>
          <a:bodyPr anchor="ctr">
            <a:normAutofit/>
          </a:bodyPr>
          <a:lstStyle>
            <a:lvl1pPr algn="r">
              <a:defRPr sz="4840" spc="220" baseline="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103745" y="5621489"/>
            <a:ext cx="2640330" cy="1658112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76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502920" indent="0" algn="ctr">
              <a:buNone/>
              <a:defRPr sz="1760"/>
            </a:lvl2pPr>
            <a:lvl3pPr marL="1005840" indent="0" algn="ctr">
              <a:buNone/>
              <a:defRPr sz="1760"/>
            </a:lvl3pPr>
            <a:lvl4pPr marL="1508760" indent="0" algn="ctr">
              <a:buNone/>
              <a:defRPr sz="1760"/>
            </a:lvl4pPr>
            <a:lvl5pPr marL="2011680" indent="0" algn="ctr">
              <a:buNone/>
              <a:defRPr sz="1760"/>
            </a:lvl5pPr>
            <a:lvl6pPr marL="2514600" indent="0" algn="ctr">
              <a:buNone/>
              <a:defRPr sz="1760"/>
            </a:lvl6pPr>
            <a:lvl7pPr marL="3017520" indent="0" algn="ctr">
              <a:buNone/>
              <a:defRPr sz="1760"/>
            </a:lvl7pPr>
            <a:lvl8pPr marL="3520440" indent="0" algn="ctr">
              <a:buNone/>
              <a:defRPr sz="1760"/>
            </a:lvl8pPr>
            <a:lvl9pPr marL="4023360" indent="0" algn="ctr">
              <a:buNone/>
              <a:defRPr sz="176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96DFF08F-DC6B-4601-B491-B0F83F6DD2DA}" type="datetimeFigureOut">
              <a:rPr lang="en-US" dirty="0"/>
              <a:pPr/>
              <a:t>11/5/2024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919145" y="5965987"/>
            <a:ext cx="0" cy="103632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36342562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11/5/2024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4507927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98044" y="863600"/>
            <a:ext cx="2168843" cy="6131560"/>
          </a:xfrm>
        </p:spPr>
        <p:txBody>
          <a:bodyPr vert="eaVert" lIns="45720" tIns="91440" rIns="45720" bIns="91440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7246" y="863600"/>
            <a:ext cx="6255068" cy="6131560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11/5/2024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8298180" y="208135"/>
            <a:ext cx="0" cy="75438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32170152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Background Frame">
            <a:extLst>
              <a:ext uri="{FF2B5EF4-FFF2-40B4-BE49-F238E27FC236}">
                <a16:creationId xmlns:a16="http://schemas.microsoft.com/office/drawing/2014/main" id="{12F2FCAF-7E43-F643-B855-75E2617F30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-50546" y="-43815"/>
            <a:ext cx="10159618" cy="7886446"/>
          </a:xfrm>
          <a:custGeom>
            <a:avLst/>
            <a:gdLst>
              <a:gd name="connsiteX0" fmla="*/ 0 w 10159618"/>
              <a:gd name="connsiteY0" fmla="*/ 0 h 7886446"/>
              <a:gd name="connsiteX1" fmla="*/ 0 w 10159618"/>
              <a:gd name="connsiteY1" fmla="*/ 7886447 h 7886446"/>
              <a:gd name="connsiteX2" fmla="*/ 10159619 w 10159618"/>
              <a:gd name="connsiteY2" fmla="*/ 7886447 h 7886446"/>
              <a:gd name="connsiteX3" fmla="*/ 10159619 w 10159618"/>
              <a:gd name="connsiteY3" fmla="*/ 0 h 7886446"/>
              <a:gd name="connsiteX4" fmla="*/ 0 w 10159618"/>
              <a:gd name="connsiteY4" fmla="*/ 0 h 7886446"/>
              <a:gd name="connsiteX5" fmla="*/ 9753219 w 10159618"/>
              <a:gd name="connsiteY5" fmla="*/ 7323836 h 7886446"/>
              <a:gd name="connsiteX6" fmla="*/ 1352931 w 10159618"/>
              <a:gd name="connsiteY6" fmla="*/ 7323836 h 7886446"/>
              <a:gd name="connsiteX7" fmla="*/ 408559 w 10159618"/>
              <a:gd name="connsiteY7" fmla="*/ 6379464 h 7886446"/>
              <a:gd name="connsiteX8" fmla="*/ 408559 w 10159618"/>
              <a:gd name="connsiteY8" fmla="*/ 536194 h 7886446"/>
              <a:gd name="connsiteX9" fmla="*/ 8808974 w 10159618"/>
              <a:gd name="connsiteY9" fmla="*/ 536194 h 7886446"/>
              <a:gd name="connsiteX10" fmla="*/ 9753346 w 10159618"/>
              <a:gd name="connsiteY10" fmla="*/ 1480566 h 7886446"/>
              <a:gd name="connsiteX11" fmla="*/ 9753346 w 10159618"/>
              <a:gd name="connsiteY11" fmla="*/ 7323836 h 78864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0159618" h="7886446">
                <a:moveTo>
                  <a:pt x="0" y="0"/>
                </a:moveTo>
                <a:lnTo>
                  <a:pt x="0" y="7886447"/>
                </a:lnTo>
                <a:lnTo>
                  <a:pt x="10159619" y="7886447"/>
                </a:lnTo>
                <a:lnTo>
                  <a:pt x="10159619" y="0"/>
                </a:lnTo>
                <a:lnTo>
                  <a:pt x="0" y="0"/>
                </a:lnTo>
                <a:close/>
                <a:moveTo>
                  <a:pt x="9753219" y="7323836"/>
                </a:moveTo>
                <a:lnTo>
                  <a:pt x="1352931" y="7323836"/>
                </a:lnTo>
                <a:cubicBezTo>
                  <a:pt x="831342" y="7323836"/>
                  <a:pt x="408559" y="6901053"/>
                  <a:pt x="408559" y="6379464"/>
                </a:cubicBezTo>
                <a:lnTo>
                  <a:pt x="408559" y="536194"/>
                </a:lnTo>
                <a:lnTo>
                  <a:pt x="8808974" y="536194"/>
                </a:lnTo>
                <a:cubicBezTo>
                  <a:pt x="9330563" y="536194"/>
                  <a:pt x="9753346" y="958977"/>
                  <a:pt x="9753346" y="1480566"/>
                </a:cubicBezTo>
                <a:lnTo>
                  <a:pt x="9753346" y="7323836"/>
                </a:lnTo>
                <a:close/>
              </a:path>
            </a:pathLst>
          </a:custGeom>
          <a:solidFill>
            <a:schemeClr val="accent6"/>
          </a:soli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en-GB" noProof="0"/>
          </a:p>
        </p:txBody>
      </p:sp>
      <p:sp>
        <p:nvSpPr>
          <p:cNvPr id="17" name="Title 1">
            <a:extLst>
              <a:ext uri="{FF2B5EF4-FFF2-40B4-BE49-F238E27FC236}">
                <a16:creationId xmlns:a16="http://schemas.microsoft.com/office/drawing/2014/main" id="{7EF9C361-7B81-E74B-8DC0-3E6B51E472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2150" y="1693318"/>
            <a:ext cx="8674100" cy="705642"/>
          </a:xfrm>
          <a:prstGeom prst="rect">
            <a:avLst/>
          </a:prstGeom>
        </p:spPr>
        <p:txBody>
          <a:bodyPr rtlCol="0"/>
          <a:lstStyle>
            <a:lvl1pPr>
              <a:defRPr sz="3100" cap="all" baseline="0">
                <a:latin typeface="+mj-lt"/>
              </a:defRPr>
            </a:lvl1pPr>
          </a:lstStyle>
          <a:p>
            <a:pPr rtl="0"/>
            <a:r>
              <a:rPr lang="en-GB" noProof="0"/>
              <a:t>Click to edit Master title style</a:t>
            </a:r>
          </a:p>
        </p:txBody>
      </p:sp>
      <p:sp>
        <p:nvSpPr>
          <p:cNvPr id="9" name="THIS CERTIFIES THAT">
            <a:extLst>
              <a:ext uri="{FF2B5EF4-FFF2-40B4-BE49-F238E27FC236}">
                <a16:creationId xmlns:a16="http://schemas.microsoft.com/office/drawing/2014/main" id="{83503226-5D2A-194C-A9D5-8F8876826B3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337718" y="2639150"/>
            <a:ext cx="3382963" cy="375094"/>
          </a:xfrm>
          <a:prstGeom prst="rect">
            <a:avLst/>
          </a:prstGeom>
        </p:spPr>
        <p:txBody>
          <a:bodyPr rtlCol="0"/>
          <a:lstStyle>
            <a:lvl1pPr marL="0" indent="0" algn="ctr">
              <a:buNone/>
              <a:defRPr sz="1800">
                <a:latin typeface="+mn-lt"/>
              </a:defRPr>
            </a:lvl1pPr>
          </a:lstStyle>
          <a:p>
            <a:pPr lvl="0" rtl="0"/>
            <a:r>
              <a:rPr lang="en-GB" noProof="0"/>
              <a:t>Click to edit Master text styles</a:t>
            </a:r>
          </a:p>
        </p:txBody>
      </p:sp>
      <p:sp>
        <p:nvSpPr>
          <p:cNvPr id="14" name="Name">
            <a:extLst>
              <a:ext uri="{FF2B5EF4-FFF2-40B4-BE49-F238E27FC236}">
                <a16:creationId xmlns:a16="http://schemas.microsoft.com/office/drawing/2014/main" id="{609494BD-D9F4-A14A-AADA-EF7ABEF7BBB7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692149" y="3219450"/>
            <a:ext cx="8674099" cy="1114425"/>
          </a:xfrm>
          <a:prstGeom prst="rect">
            <a:avLst/>
          </a:prstGeom>
        </p:spPr>
        <p:txBody>
          <a:bodyPr rtlCol="0"/>
          <a:lstStyle>
            <a:lvl1pPr marL="0" indent="0" algn="ctr">
              <a:buNone/>
              <a:defRPr sz="6600" b="1" i="0">
                <a:latin typeface="+mj-lt"/>
              </a:defRPr>
            </a:lvl1pPr>
          </a:lstStyle>
          <a:p>
            <a:pPr lvl="0" rtl="0"/>
            <a:r>
              <a:rPr lang="en-GB" noProof="0"/>
              <a:t>Click to edit Master text styles</a:t>
            </a:r>
          </a:p>
        </p:txBody>
      </p:sp>
      <p:sp>
        <p:nvSpPr>
          <p:cNvPr id="15" name="HAS SUCCESSFULLY COMPLETED THE TRAINING COURSE">
            <a:extLst>
              <a:ext uri="{FF2B5EF4-FFF2-40B4-BE49-F238E27FC236}">
                <a16:creationId xmlns:a16="http://schemas.microsoft.com/office/drawing/2014/main" id="{66A63EC3-3C12-F642-A16C-25832BBD9B0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291588" y="4469295"/>
            <a:ext cx="7475220" cy="793984"/>
          </a:xfrm>
          <a:prstGeom prst="rect">
            <a:avLst/>
          </a:prstGeom>
        </p:spPr>
        <p:txBody>
          <a:bodyPr rtlCol="0"/>
          <a:lstStyle>
            <a:lvl1pPr marL="0" indent="0" algn="ctr">
              <a:buNone/>
              <a:defRPr sz="1800">
                <a:latin typeface="+mn-lt"/>
              </a:defRPr>
            </a:lvl1pPr>
          </a:lstStyle>
          <a:p>
            <a:pPr lvl="0" rtl="0"/>
            <a:r>
              <a:rPr lang="en-GB" noProof="0"/>
              <a:t>Click to edit Master text styles</a:t>
            </a:r>
          </a:p>
        </p:txBody>
      </p:sp>
      <p:cxnSp>
        <p:nvCxnSpPr>
          <p:cNvPr id="19" name="Signed line">
            <a:extLst>
              <a:ext uri="{FF2B5EF4-FFF2-40B4-BE49-F238E27FC236}">
                <a16:creationId xmlns:a16="http://schemas.microsoft.com/office/drawing/2014/main" id="{6334E13E-A9E4-3741-8AEB-E4C98C3E62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1903490" y="6165518"/>
            <a:ext cx="2772680" cy="0"/>
          </a:xfrm>
          <a:prstGeom prst="line">
            <a:avLst/>
          </a:prstGeom>
          <a:ln w="9525" cap="rnd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8" name="Ribbon">
            <a:extLst>
              <a:ext uri="{FF2B5EF4-FFF2-40B4-BE49-F238E27FC236}">
                <a16:creationId xmlns:a16="http://schemas.microsoft.com/office/drawing/2014/main" id="{78FB0395-D732-AA42-A738-A51E03ACD04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273932" y="-43868"/>
            <a:ext cx="623448" cy="1767908"/>
          </a:xfrm>
          <a:custGeom>
            <a:avLst/>
            <a:gdLst>
              <a:gd name="connsiteX0" fmla="*/ 0 w 623448"/>
              <a:gd name="connsiteY0" fmla="*/ 1767909 h 1767908"/>
              <a:gd name="connsiteX1" fmla="*/ 311662 w 623448"/>
              <a:gd name="connsiteY1" fmla="*/ 1561701 h 1767908"/>
              <a:gd name="connsiteX2" fmla="*/ 623449 w 623448"/>
              <a:gd name="connsiteY2" fmla="*/ 1767909 h 1767908"/>
              <a:gd name="connsiteX3" fmla="*/ 623449 w 623448"/>
              <a:gd name="connsiteY3" fmla="*/ 0 h 1767908"/>
              <a:gd name="connsiteX4" fmla="*/ 0 w 623448"/>
              <a:gd name="connsiteY4" fmla="*/ 0 h 17679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23448" h="1767908">
                <a:moveTo>
                  <a:pt x="0" y="1767909"/>
                </a:moveTo>
                <a:lnTo>
                  <a:pt x="311662" y="1561701"/>
                </a:lnTo>
                <a:lnTo>
                  <a:pt x="623449" y="1767909"/>
                </a:lnTo>
                <a:lnTo>
                  <a:pt x="623449" y="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4"/>
          </a:solidFill>
          <a:ln w="12383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en-GB" noProof="0"/>
          </a:p>
        </p:txBody>
      </p:sp>
      <p:sp>
        <p:nvSpPr>
          <p:cNvPr id="18" name="Text Placeholder 4">
            <a:extLst>
              <a:ext uri="{FF2B5EF4-FFF2-40B4-BE49-F238E27FC236}">
                <a16:creationId xmlns:a16="http://schemas.microsoft.com/office/drawing/2014/main" id="{C569A78F-BA45-B94F-BC1A-F161CD1F245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1799315" y="6219634"/>
            <a:ext cx="2928938" cy="336550"/>
          </a:xfrm>
          <a:prstGeom prst="rect">
            <a:avLst/>
          </a:prstGeom>
        </p:spPr>
        <p:txBody>
          <a:bodyPr rtlCol="0"/>
          <a:lstStyle>
            <a:lvl1pPr marL="0" indent="0" algn="l">
              <a:buNone/>
              <a:defRPr sz="1400">
                <a:solidFill>
                  <a:schemeClr val="bg1">
                    <a:lumMod val="50000"/>
                  </a:schemeClr>
                </a:solidFill>
                <a:latin typeface="+mn-lt"/>
              </a:defRPr>
            </a:lvl1pPr>
          </a:lstStyle>
          <a:p>
            <a:pPr lvl="0" rtl="0"/>
            <a:r>
              <a:rPr lang="en-GB" noProof="0"/>
              <a:t>Click to edit Master text styles</a:t>
            </a:r>
          </a:p>
        </p:txBody>
      </p:sp>
      <p:cxnSp>
        <p:nvCxnSpPr>
          <p:cNvPr id="23" name="Signed line">
            <a:extLst>
              <a:ext uri="{FF2B5EF4-FFF2-40B4-BE49-F238E27FC236}">
                <a16:creationId xmlns:a16="http://schemas.microsoft.com/office/drawing/2014/main" id="{60CE8219-F7C1-C644-B82D-B94628BB2B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5410619" y="6165518"/>
            <a:ext cx="2772680" cy="0"/>
          </a:xfrm>
          <a:prstGeom prst="line">
            <a:avLst/>
          </a:prstGeom>
          <a:ln w="9525" cap="rnd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4D4C3F1-6EBC-D548-81F1-838C4FC216F0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329700" y="5788025"/>
            <a:ext cx="2928938" cy="377825"/>
          </a:xfrm>
          <a:prstGeom prst="rect">
            <a:avLst/>
          </a:prstGeom>
        </p:spPr>
        <p:txBody>
          <a:bodyPr rtlCol="0"/>
          <a:lstStyle>
            <a:lvl1pPr marL="0" indent="0">
              <a:buNone/>
              <a:defRPr sz="1600">
                <a:latin typeface="+mn-lt"/>
              </a:defRPr>
            </a:lvl1pPr>
          </a:lstStyle>
          <a:p>
            <a:pPr lvl="0" rtl="0"/>
            <a:r>
              <a:rPr lang="en-GB" noProof="0"/>
              <a:t>Click to edit Master text styles</a:t>
            </a:r>
          </a:p>
        </p:txBody>
      </p:sp>
      <p:sp>
        <p:nvSpPr>
          <p:cNvPr id="24" name="Text Placeholder 4">
            <a:extLst>
              <a:ext uri="{FF2B5EF4-FFF2-40B4-BE49-F238E27FC236}">
                <a16:creationId xmlns:a16="http://schemas.microsoft.com/office/drawing/2014/main" id="{009D626F-1B42-4D45-8427-E5F79FFAE424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5318019" y="6219634"/>
            <a:ext cx="2928938" cy="336550"/>
          </a:xfrm>
          <a:prstGeom prst="rect">
            <a:avLst/>
          </a:prstGeom>
        </p:spPr>
        <p:txBody>
          <a:bodyPr rtlCol="0"/>
          <a:lstStyle>
            <a:lvl1pPr marL="0" indent="0" algn="l">
              <a:buNone/>
              <a:defRPr sz="1400">
                <a:solidFill>
                  <a:schemeClr val="bg1">
                    <a:lumMod val="50000"/>
                  </a:schemeClr>
                </a:solidFill>
                <a:latin typeface="+mn-lt"/>
              </a:defRPr>
            </a:lvl1pPr>
          </a:lstStyle>
          <a:p>
            <a:pPr lvl="0" rtl="0"/>
            <a:r>
              <a:rPr lang="en-GB" noProof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0388680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11/5/2024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0018916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1"/>
            <a:ext cx="10058400" cy="51816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Freeform 10"/>
          <p:cNvSpPr/>
          <p:nvPr/>
        </p:nvSpPr>
        <p:spPr>
          <a:xfrm>
            <a:off x="5239" y="1"/>
            <a:ext cx="10053163" cy="51816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7190" y="5621489"/>
            <a:ext cx="6412230" cy="1658112"/>
          </a:xfrm>
        </p:spPr>
        <p:txBody>
          <a:bodyPr anchor="ctr">
            <a:normAutofit/>
          </a:bodyPr>
          <a:lstStyle>
            <a:lvl1pPr algn="r">
              <a:defRPr sz="4840" b="0" spc="220" baseline="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03745" y="5621489"/>
            <a:ext cx="2640330" cy="1658112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76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50292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2pPr>
            <a:lvl3pPr marL="100584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3pPr>
            <a:lvl4pPr marL="1508760" indent="0">
              <a:buNone/>
              <a:defRPr sz="1540">
                <a:solidFill>
                  <a:schemeClr val="tx1">
                    <a:tint val="75000"/>
                  </a:schemeClr>
                </a:solidFill>
              </a:defRPr>
            </a:lvl4pPr>
            <a:lvl5pPr marL="2011680" indent="0">
              <a:buNone/>
              <a:defRPr sz="1540">
                <a:solidFill>
                  <a:schemeClr val="tx1">
                    <a:tint val="75000"/>
                  </a:schemeClr>
                </a:solidFill>
              </a:defRPr>
            </a:lvl5pPr>
            <a:lvl6pPr marL="2514600" indent="0">
              <a:buNone/>
              <a:defRPr sz="1540">
                <a:solidFill>
                  <a:schemeClr val="tx1">
                    <a:tint val="75000"/>
                  </a:schemeClr>
                </a:solidFill>
              </a:defRPr>
            </a:lvl6pPr>
            <a:lvl7pPr marL="3017520" indent="0">
              <a:buNone/>
              <a:defRPr sz="1540">
                <a:solidFill>
                  <a:schemeClr val="tx1">
                    <a:tint val="75000"/>
                  </a:schemeClr>
                </a:solidFill>
              </a:defRPr>
            </a:lvl7pPr>
            <a:lvl8pPr marL="3520440" indent="0">
              <a:buNone/>
              <a:defRPr sz="1540">
                <a:solidFill>
                  <a:schemeClr val="tx1">
                    <a:tint val="75000"/>
                  </a:schemeClr>
                </a:solidFill>
              </a:defRPr>
            </a:lvl8pPr>
            <a:lvl9pPr marL="4023360" indent="0">
              <a:buNone/>
              <a:defRPr sz="15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11/5/2024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919145" y="5965987"/>
            <a:ext cx="0" cy="103632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58519163"/>
      </p:ext>
    </p:extLst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4906" y="663245"/>
            <a:ext cx="8019059" cy="1699565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4906" y="2590800"/>
            <a:ext cx="3922776" cy="455980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41189" y="2590800"/>
            <a:ext cx="3922776" cy="455980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11/5/2024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6151321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44906" y="663245"/>
            <a:ext cx="8019059" cy="1699565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4906" y="2470254"/>
            <a:ext cx="3922776" cy="932688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420" b="0" cap="none" baseline="0">
                <a:solidFill>
                  <a:schemeClr val="accent1"/>
                </a:solidFill>
                <a:latin typeface="+mn-lt"/>
              </a:defRPr>
            </a:lvl1pPr>
            <a:lvl2pPr marL="502920" indent="0">
              <a:buNone/>
              <a:defRPr sz="2200" b="1"/>
            </a:lvl2pPr>
            <a:lvl3pPr marL="1005840" indent="0">
              <a:buNone/>
              <a:defRPr sz="1980" b="1"/>
            </a:lvl3pPr>
            <a:lvl4pPr marL="1508760" indent="0">
              <a:buNone/>
              <a:defRPr sz="1760" b="1"/>
            </a:lvl4pPr>
            <a:lvl5pPr marL="2011680" indent="0">
              <a:buNone/>
              <a:defRPr sz="1760" b="1"/>
            </a:lvl5pPr>
            <a:lvl6pPr marL="2514600" indent="0">
              <a:buNone/>
              <a:defRPr sz="1760" b="1"/>
            </a:lvl6pPr>
            <a:lvl7pPr marL="3017520" indent="0">
              <a:buNone/>
              <a:defRPr sz="1760" b="1"/>
            </a:lvl7pPr>
            <a:lvl8pPr marL="3520440" indent="0">
              <a:buNone/>
              <a:defRPr sz="1760" b="1"/>
            </a:lvl8pPr>
            <a:lvl9pPr marL="4023360" indent="0">
              <a:buNone/>
              <a:defRPr sz="176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4906" y="3363493"/>
            <a:ext cx="3922776" cy="3787115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41189" y="2470254"/>
            <a:ext cx="3922776" cy="932688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42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502920" indent="0">
              <a:buNone/>
              <a:defRPr sz="2200" b="1"/>
            </a:lvl2pPr>
            <a:lvl3pPr marL="1005840" indent="0">
              <a:buNone/>
              <a:defRPr sz="1980" b="1"/>
            </a:lvl3pPr>
            <a:lvl4pPr marL="1508760" indent="0">
              <a:buNone/>
              <a:defRPr sz="1760" b="1"/>
            </a:lvl4pPr>
            <a:lvl5pPr marL="2011680" indent="0">
              <a:buNone/>
              <a:defRPr sz="1760" b="1"/>
            </a:lvl5pPr>
            <a:lvl6pPr marL="2514600" indent="0">
              <a:buNone/>
              <a:defRPr sz="1760" b="1"/>
            </a:lvl6pPr>
            <a:lvl7pPr marL="3017520" indent="0">
              <a:buNone/>
              <a:defRPr sz="1760" b="1"/>
            </a:lvl7pPr>
            <a:lvl8pPr marL="3520440" indent="0">
              <a:buNone/>
              <a:defRPr sz="1760" b="1"/>
            </a:lvl8pPr>
            <a:lvl9pPr marL="4023360" indent="0">
              <a:buNone/>
              <a:defRPr sz="1760" b="1"/>
            </a:lvl9pPr>
          </a:lstStyle>
          <a:p>
            <a:pPr marL="0" lvl="0" indent="0" algn="l" defTabSz="1005840" rtl="0" eaLnBrk="1" latinLnBrk="0" hangingPunct="1">
              <a:lnSpc>
                <a:spcPct val="90000"/>
              </a:lnSpc>
              <a:spcBef>
                <a:spcPts val="1980"/>
              </a:spcBef>
              <a:buNone/>
            </a:pPr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41189" y="3363493"/>
            <a:ext cx="3922776" cy="3787115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11/5/2024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7289037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11/5/2024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4037311"/>
      </p:ext>
    </p:extLst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11/5/2024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0518957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44906" y="534377"/>
            <a:ext cx="3621024" cy="1969008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396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14875" y="932688"/>
            <a:ext cx="4684700" cy="5875934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1760"/>
            </a:lvl2pPr>
            <a:lvl3pPr>
              <a:defRPr sz="1320"/>
            </a:lvl3pPr>
            <a:lvl4pPr>
              <a:defRPr sz="1320"/>
            </a:lvl4pPr>
            <a:lvl5pPr>
              <a:defRPr sz="1320"/>
            </a:lvl5pPr>
            <a:lvl6pPr>
              <a:defRPr sz="1320"/>
            </a:lvl6pPr>
            <a:lvl7pPr>
              <a:defRPr sz="1320"/>
            </a:lvl7pPr>
            <a:lvl8pPr>
              <a:defRPr sz="1320"/>
            </a:lvl8pPr>
            <a:lvl9pPr>
              <a:defRPr sz="132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4906" y="2558507"/>
            <a:ext cx="3621024" cy="4263933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60"/>
              </a:spcBef>
              <a:buNone/>
              <a:defRPr sz="1760"/>
            </a:lvl1pPr>
            <a:lvl2pPr marL="502920" indent="0">
              <a:buNone/>
              <a:defRPr sz="1320"/>
            </a:lvl2pPr>
            <a:lvl3pPr marL="1005840" indent="0">
              <a:buNone/>
              <a:defRPr sz="1100"/>
            </a:lvl3pPr>
            <a:lvl4pPr marL="1508760" indent="0">
              <a:buNone/>
              <a:defRPr sz="990"/>
            </a:lvl4pPr>
            <a:lvl5pPr marL="2011680" indent="0">
              <a:buNone/>
              <a:defRPr sz="990"/>
            </a:lvl5pPr>
            <a:lvl6pPr marL="2514600" indent="0">
              <a:buNone/>
              <a:defRPr sz="990"/>
            </a:lvl6pPr>
            <a:lvl7pPr marL="3017520" indent="0">
              <a:buNone/>
              <a:defRPr sz="990"/>
            </a:lvl7pPr>
            <a:lvl8pPr marL="3520440" indent="0">
              <a:buNone/>
              <a:defRPr sz="990"/>
            </a:lvl8pPr>
            <a:lvl9pPr marL="4023360" indent="0">
              <a:buNone/>
              <a:defRPr sz="99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11/5/2024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0341644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7190" y="5621490"/>
            <a:ext cx="6412230" cy="1658112"/>
          </a:xfrm>
        </p:spPr>
        <p:txBody>
          <a:bodyPr anchor="ctr">
            <a:normAutofit/>
          </a:bodyPr>
          <a:lstStyle>
            <a:lvl1pPr algn="r">
              <a:defRPr sz="4840" spc="220" baseline="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0055885" cy="51816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anchor="t"/>
          <a:lstStyle>
            <a:lvl1pPr marL="0" indent="0">
              <a:buNone/>
              <a:defRPr sz="2640"/>
            </a:lvl1pPr>
            <a:lvl2pPr marL="377190" indent="0">
              <a:buNone/>
              <a:defRPr sz="2310"/>
            </a:lvl2pPr>
            <a:lvl3pPr marL="754380" indent="0">
              <a:buNone/>
              <a:defRPr sz="1980"/>
            </a:lvl3pPr>
            <a:lvl4pPr marL="1131570" indent="0">
              <a:buNone/>
              <a:defRPr sz="1650"/>
            </a:lvl4pPr>
            <a:lvl5pPr marL="1508760" indent="0">
              <a:buNone/>
              <a:defRPr sz="1650"/>
            </a:lvl5pPr>
            <a:lvl6pPr marL="1885950" indent="0">
              <a:buNone/>
              <a:defRPr sz="1650"/>
            </a:lvl6pPr>
            <a:lvl7pPr marL="2263140" indent="0">
              <a:buNone/>
              <a:defRPr sz="1650"/>
            </a:lvl7pPr>
            <a:lvl8pPr marL="2640330" indent="0">
              <a:buNone/>
              <a:defRPr sz="1650"/>
            </a:lvl8pPr>
            <a:lvl9pPr marL="3017520" indent="0">
              <a:buNone/>
              <a:defRPr sz="165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03745" y="5621490"/>
            <a:ext cx="2640330" cy="1658112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76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377190" indent="0">
              <a:buNone/>
              <a:defRPr sz="1155"/>
            </a:lvl2pPr>
            <a:lvl3pPr marL="754380" indent="0">
              <a:buNone/>
              <a:defRPr sz="990"/>
            </a:lvl3pPr>
            <a:lvl4pPr marL="1131570" indent="0">
              <a:buNone/>
              <a:defRPr sz="825"/>
            </a:lvl4pPr>
            <a:lvl5pPr marL="1508760" indent="0">
              <a:buNone/>
              <a:defRPr sz="825"/>
            </a:lvl5pPr>
            <a:lvl6pPr marL="1885950" indent="0">
              <a:buNone/>
              <a:defRPr sz="825"/>
            </a:lvl6pPr>
            <a:lvl7pPr marL="2263140" indent="0">
              <a:buNone/>
              <a:defRPr sz="825"/>
            </a:lvl7pPr>
            <a:lvl8pPr marL="2640330" indent="0">
              <a:buNone/>
              <a:defRPr sz="825"/>
            </a:lvl8pPr>
            <a:lvl9pPr marL="3017520" indent="0">
              <a:buNone/>
              <a:defRPr sz="825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DD058F-B960-4439-B370-43D89816EE05}" type="datetimeFigureOut">
              <a:rPr lang="en-US" dirty="0"/>
              <a:t>11/5/2024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229B06-CF2A-459A-8CBC-F18C1D67D2BB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919145" y="5965987"/>
            <a:ext cx="0" cy="103632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62959547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44906" y="663245"/>
            <a:ext cx="8019059" cy="16995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4906" y="2590800"/>
            <a:ext cx="8019061" cy="455980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44907" y="7333465"/>
            <a:ext cx="1777168" cy="3108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96DFF08F-DC6B-4601-B491-B0F83F6DD2DA}" type="datetimeFigureOut">
              <a:rPr lang="en-US" dirty="0"/>
              <a:pPr/>
              <a:t>11/5/2024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95420" y="7333465"/>
            <a:ext cx="4868703" cy="3108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940800" y="7333465"/>
            <a:ext cx="803275" cy="3108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628650" y="936501"/>
            <a:ext cx="0" cy="103632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904744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  <p:sldLayoutId id="2147483674" r:id="rId12"/>
  </p:sldLayoutIdLst>
  <p:hf sldNum="0" hdr="0" ftr="0" dt="0"/>
  <p:txStyles>
    <p:titleStyle>
      <a:lvl1pPr algn="l" defTabSz="1005840" rtl="0" eaLnBrk="1" latinLnBrk="0" hangingPunct="1">
        <a:lnSpc>
          <a:spcPct val="80000"/>
        </a:lnSpc>
        <a:spcBef>
          <a:spcPct val="0"/>
        </a:spcBef>
        <a:buNone/>
        <a:defRPr sz="4840" kern="1200" cap="all" spc="11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100584" indent="-100584" algn="l" defTabSz="1005840" rtl="0" eaLnBrk="1" latinLnBrk="0" hangingPunct="1">
        <a:lnSpc>
          <a:spcPct val="90000"/>
        </a:lnSpc>
        <a:spcBef>
          <a:spcPts val="1320"/>
        </a:spcBef>
        <a:spcAft>
          <a:spcPts val="22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91694" indent="-150876" algn="l" defTabSz="1005840" rtl="0" eaLnBrk="1" latinLnBrk="0" hangingPunct="1">
        <a:lnSpc>
          <a:spcPct val="90000"/>
        </a:lnSpc>
        <a:spcBef>
          <a:spcPts val="220"/>
        </a:spcBef>
        <a:spcAft>
          <a:spcPts val="440"/>
        </a:spcAft>
        <a:buClr>
          <a:schemeClr val="accent1"/>
        </a:buClr>
        <a:buFont typeface="Wingdings 3" pitchFamily="18" charset="2"/>
        <a:buChar char=""/>
        <a:defRPr sz="1760" kern="1200">
          <a:solidFill>
            <a:schemeClr val="tx1"/>
          </a:solidFill>
          <a:latin typeface="+mn-lt"/>
          <a:ea typeface="+mn-ea"/>
          <a:cs typeface="+mn-cs"/>
        </a:defRPr>
      </a:lvl2pPr>
      <a:lvl3pPr marL="492862" indent="-150876" algn="l" defTabSz="1005840" rtl="0" eaLnBrk="1" latinLnBrk="0" hangingPunct="1">
        <a:lnSpc>
          <a:spcPct val="90000"/>
        </a:lnSpc>
        <a:spcBef>
          <a:spcPts val="220"/>
        </a:spcBef>
        <a:spcAft>
          <a:spcPts val="440"/>
        </a:spcAft>
        <a:buClr>
          <a:schemeClr val="accent1"/>
        </a:buClr>
        <a:buFont typeface="Wingdings 3" pitchFamily="18" charset="2"/>
        <a:buChar char=""/>
        <a:defRPr sz="1320" kern="1200">
          <a:solidFill>
            <a:schemeClr val="tx1"/>
          </a:solidFill>
          <a:latin typeface="+mn-lt"/>
          <a:ea typeface="+mn-ea"/>
          <a:cs typeface="+mn-cs"/>
        </a:defRPr>
      </a:lvl3pPr>
      <a:lvl4pPr marL="653796" indent="-150876" algn="l" defTabSz="1005840" rtl="0" eaLnBrk="1" latinLnBrk="0" hangingPunct="1">
        <a:lnSpc>
          <a:spcPct val="90000"/>
        </a:lnSpc>
        <a:spcBef>
          <a:spcPts val="220"/>
        </a:spcBef>
        <a:spcAft>
          <a:spcPts val="440"/>
        </a:spcAft>
        <a:buClr>
          <a:schemeClr val="accent1"/>
        </a:buClr>
        <a:buFont typeface="Wingdings 3" pitchFamily="18" charset="2"/>
        <a:buChar char=""/>
        <a:defRPr sz="1320" kern="1200">
          <a:solidFill>
            <a:schemeClr val="tx1"/>
          </a:solidFill>
          <a:latin typeface="+mn-lt"/>
          <a:ea typeface="+mn-ea"/>
          <a:cs typeface="+mn-cs"/>
        </a:defRPr>
      </a:lvl4pPr>
      <a:lvl5pPr marL="854964" indent="-150876" algn="l" defTabSz="1005840" rtl="0" eaLnBrk="1" latinLnBrk="0" hangingPunct="1">
        <a:lnSpc>
          <a:spcPct val="90000"/>
        </a:lnSpc>
        <a:spcBef>
          <a:spcPts val="220"/>
        </a:spcBef>
        <a:spcAft>
          <a:spcPts val="440"/>
        </a:spcAft>
        <a:buClr>
          <a:schemeClr val="accent1"/>
        </a:buClr>
        <a:buFont typeface="Wingdings 3" pitchFamily="18" charset="2"/>
        <a:buChar char=""/>
        <a:defRPr sz="1320" kern="1200">
          <a:solidFill>
            <a:schemeClr val="tx1"/>
          </a:solidFill>
          <a:latin typeface="+mn-lt"/>
          <a:ea typeface="+mn-ea"/>
          <a:cs typeface="+mn-cs"/>
        </a:defRPr>
      </a:lvl5pPr>
      <a:lvl6pPr marL="1005840" indent="-150876" algn="l" defTabSz="1005840" rtl="0" eaLnBrk="1" latinLnBrk="0" hangingPunct="1">
        <a:lnSpc>
          <a:spcPct val="90000"/>
        </a:lnSpc>
        <a:spcBef>
          <a:spcPts val="220"/>
        </a:spcBef>
        <a:spcAft>
          <a:spcPts val="440"/>
        </a:spcAft>
        <a:buClr>
          <a:schemeClr val="accent1"/>
        </a:buClr>
        <a:buFont typeface="Wingdings 3" pitchFamily="18" charset="2"/>
        <a:buChar char=""/>
        <a:defRPr sz="1320" kern="1200">
          <a:solidFill>
            <a:schemeClr val="tx1"/>
          </a:solidFill>
          <a:latin typeface="+mn-lt"/>
          <a:ea typeface="+mn-ea"/>
          <a:cs typeface="+mn-cs"/>
        </a:defRPr>
      </a:lvl6pPr>
      <a:lvl7pPr marL="1166774" indent="-150876" algn="l" defTabSz="1005840" rtl="0" eaLnBrk="1" latinLnBrk="0" hangingPunct="1">
        <a:lnSpc>
          <a:spcPct val="90000"/>
        </a:lnSpc>
        <a:spcBef>
          <a:spcPts val="220"/>
        </a:spcBef>
        <a:spcAft>
          <a:spcPts val="440"/>
        </a:spcAft>
        <a:buClr>
          <a:schemeClr val="accent1"/>
        </a:buClr>
        <a:buFont typeface="Wingdings 3" pitchFamily="18" charset="2"/>
        <a:buChar char=""/>
        <a:defRPr sz="1320" kern="1200">
          <a:solidFill>
            <a:schemeClr val="tx1"/>
          </a:solidFill>
          <a:latin typeface="+mn-lt"/>
          <a:ea typeface="+mn-ea"/>
          <a:cs typeface="+mn-cs"/>
        </a:defRPr>
      </a:lvl7pPr>
      <a:lvl8pPr marL="1337767" indent="-150876" algn="l" defTabSz="1005840" rtl="0" eaLnBrk="1" latinLnBrk="0" hangingPunct="1">
        <a:lnSpc>
          <a:spcPct val="90000"/>
        </a:lnSpc>
        <a:spcBef>
          <a:spcPts val="220"/>
        </a:spcBef>
        <a:spcAft>
          <a:spcPts val="440"/>
        </a:spcAft>
        <a:buClr>
          <a:schemeClr val="accent1"/>
        </a:buClr>
        <a:buFont typeface="Wingdings 3" pitchFamily="18" charset="2"/>
        <a:buChar char=""/>
        <a:defRPr sz="1320" kern="1200">
          <a:solidFill>
            <a:schemeClr val="tx1"/>
          </a:solidFill>
          <a:latin typeface="+mn-lt"/>
          <a:ea typeface="+mn-ea"/>
          <a:cs typeface="+mn-cs"/>
        </a:defRPr>
      </a:lvl8pPr>
      <a:lvl9pPr marL="1498702" indent="-150876" algn="l" defTabSz="1005840" rtl="0" eaLnBrk="1" latinLnBrk="0" hangingPunct="1">
        <a:lnSpc>
          <a:spcPct val="90000"/>
        </a:lnSpc>
        <a:spcBef>
          <a:spcPts val="220"/>
        </a:spcBef>
        <a:spcAft>
          <a:spcPts val="440"/>
        </a:spcAft>
        <a:buClr>
          <a:schemeClr val="accent1"/>
        </a:buClr>
        <a:buFont typeface="Wingdings 3" pitchFamily="18" charset="2"/>
        <a:buChar char=""/>
        <a:defRPr sz="13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3pPr>
      <a:lvl4pPr marL="15087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01168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0175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5204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0233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ertificate of training">
            <a:extLst>
              <a:ext uri="{FF2B5EF4-FFF2-40B4-BE49-F238E27FC236}">
                <a16:creationId xmlns:a16="http://schemas.microsoft.com/office/drawing/2014/main" id="{F6D31BC9-D494-1143-97AE-92279A72D4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n-GB"/>
              <a:t>CERTIFICATE OF TRAINING</a:t>
            </a:r>
          </a:p>
        </p:txBody>
      </p:sp>
      <p:sp>
        <p:nvSpPr>
          <p:cNvPr id="7" name="This certifies that">
            <a:extLst>
              <a:ext uri="{FF2B5EF4-FFF2-40B4-BE49-F238E27FC236}">
                <a16:creationId xmlns:a16="http://schemas.microsoft.com/office/drawing/2014/main" id="{5A3DAFDA-D756-754C-B165-791C323380D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 rtlCol="0"/>
          <a:lstStyle/>
          <a:p>
            <a:pPr rtl="0"/>
            <a:r>
              <a:rPr lang="en-GB"/>
              <a:t>This certifies that</a:t>
            </a:r>
          </a:p>
        </p:txBody>
      </p:sp>
      <p:sp>
        <p:nvSpPr>
          <p:cNvPr id="8" name="Name">
            <a:extLst>
              <a:ext uri="{FF2B5EF4-FFF2-40B4-BE49-F238E27FC236}">
                <a16:creationId xmlns:a16="http://schemas.microsoft.com/office/drawing/2014/main" id="{32B21384-5AA1-9645-8A35-0391AC0D5E8F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 rtlCol="0"/>
          <a:lstStyle/>
          <a:p>
            <a:pPr rtl="0"/>
            <a:r>
              <a:rPr lang="en-GB" sz="4800" dirty="0"/>
              <a:t>Insert Name</a:t>
            </a:r>
          </a:p>
        </p:txBody>
      </p:sp>
      <p:sp>
        <p:nvSpPr>
          <p:cNvPr id="9" name="Has successfully completed the training course">
            <a:extLst>
              <a:ext uri="{FF2B5EF4-FFF2-40B4-BE49-F238E27FC236}">
                <a16:creationId xmlns:a16="http://schemas.microsoft.com/office/drawing/2014/main" id="{5042ECEC-2263-644B-AF60-893835EF61D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 rtlCol="0"/>
          <a:lstStyle/>
          <a:p>
            <a:pPr rtl="0"/>
            <a:r>
              <a:rPr lang="en-GB" dirty="0"/>
              <a:t>has successfully completed the immunisations update training</a:t>
            </a:r>
          </a:p>
        </p:txBody>
      </p:sp>
      <p:sp>
        <p:nvSpPr>
          <p:cNvPr id="2" name="Rowan Murphy, Sr. Videographer">
            <a:extLst>
              <a:ext uri="{FF2B5EF4-FFF2-40B4-BE49-F238E27FC236}">
                <a16:creationId xmlns:a16="http://schemas.microsoft.com/office/drawing/2014/main" id="{637870CD-1370-534A-A145-25E94DCA540E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1799315" y="6219633"/>
            <a:ext cx="2928938" cy="793983"/>
          </a:xfrm>
        </p:spPr>
        <p:txBody>
          <a:bodyPr rtlCol="0"/>
          <a:lstStyle/>
          <a:p>
            <a:pPr rtl="0"/>
            <a:r>
              <a:rPr lang="en-GB" dirty="0"/>
              <a:t>Kayley Everett </a:t>
            </a:r>
          </a:p>
          <a:p>
            <a:pPr rtl="0"/>
            <a:r>
              <a:rPr lang="en-GB" dirty="0"/>
              <a:t>Immunisation Coordinator</a:t>
            </a:r>
          </a:p>
        </p:txBody>
      </p:sp>
      <p:sp>
        <p:nvSpPr>
          <p:cNvPr id="3" name="June 04, 20XX">
            <a:extLst>
              <a:ext uri="{FF2B5EF4-FFF2-40B4-BE49-F238E27FC236}">
                <a16:creationId xmlns:a16="http://schemas.microsoft.com/office/drawing/2014/main" id="{DA7566AE-2CCA-B946-8BA6-18DCAD4EEF41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 rtlCol="0"/>
          <a:lstStyle/>
          <a:p>
            <a:pPr rtl="0"/>
            <a:r>
              <a:rPr lang="en-GB" dirty="0"/>
              <a:t>ENTER DATE HERE</a:t>
            </a:r>
          </a:p>
        </p:txBody>
      </p:sp>
      <p:sp>
        <p:nvSpPr>
          <p:cNvPr id="10" name="Date">
            <a:extLst>
              <a:ext uri="{FF2B5EF4-FFF2-40B4-BE49-F238E27FC236}">
                <a16:creationId xmlns:a16="http://schemas.microsoft.com/office/drawing/2014/main" id="{C0C887FF-1B23-BF44-8E17-F2E5EABE03A3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 rtlCol="0"/>
          <a:lstStyle/>
          <a:p>
            <a:pPr rtl="0"/>
            <a:r>
              <a:rPr lang="en-GB" dirty="0"/>
              <a:t>Date</a:t>
            </a:r>
          </a:p>
          <a:p>
            <a:pPr rtl="0"/>
            <a:endParaRPr lang="en-GB" dirty="0"/>
          </a:p>
        </p:txBody>
      </p:sp>
      <p:pic>
        <p:nvPicPr>
          <p:cNvPr id="11" name="Picture 2" descr="Coronavirus: NHS urges public to stay safe during Ramadan - Shropshire ...">
            <a:extLst>
              <a:ext uri="{FF2B5EF4-FFF2-40B4-BE49-F238E27FC236}">
                <a16:creationId xmlns:a16="http://schemas.microsoft.com/office/drawing/2014/main" id="{287C682A-F139-CEF5-7929-28499FB40A8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99204" y="785348"/>
            <a:ext cx="1163757" cy="9079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3" descr="A close-up of a signature&#10;&#10;Description automatically generated">
            <a:extLst>
              <a:ext uri="{FF2B5EF4-FFF2-40B4-BE49-F238E27FC236}">
                <a16:creationId xmlns:a16="http://schemas.microsoft.com/office/drawing/2014/main" id="{0C76F1D8-9DCF-EB1A-3E3F-DD5E47AC0E36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biLevel thresh="50000"/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816" b="89836" l="8789" r="98378">
                        <a14:foregroundMark x1="83440" y1="30095" x2="7959" y2="31241"/>
                        <a14:foregroundMark x1="7959" y1="31241" x2="6865" y2="56901"/>
                        <a14:foregroundMark x1="6865" y1="56901" x2="9657" y2="67314"/>
                        <a14:foregroundMark x1="9657" y1="67314" x2="78348" y2="72895"/>
                        <a14:foregroundMark x1="78348" y1="72895" x2="94417" y2="72347"/>
                        <a14:foregroundMark x1="94417" y1="72347" x2="98491" y2="60090"/>
                        <a14:foregroundMark x1="98491" y1="60090" x2="92229" y2="35277"/>
                        <a14:foregroundMark x1="92229" y1="35277" x2="82045" y2="31141"/>
                        <a14:foregroundMark x1="82045" y1="31141" x2="80951" y2="31191"/>
                        <a14:foregroundMark x1="7959" y1="34230" x2="33949" y2="34031"/>
                        <a14:foregroundMark x1="33949" y1="34031" x2="92908" y2="35775"/>
                        <a14:foregroundMark x1="6978" y1="35127" x2="52886" y2="34928"/>
                        <a14:foregroundMark x1="52886" y1="34928" x2="94229" y2="35575"/>
                        <a14:foregroundMark x1="9808" y1="28301" x2="9204" y2="58944"/>
                        <a14:foregroundMark x1="9204" y1="58944" x2="98378" y2="65869"/>
                        <a14:foregroundMark x1="8789" y1="28749" x2="66918" y2="27504"/>
                        <a14:foregroundMark x1="66918" y1="27504" x2="92908" y2="28301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9140" t="27664" r="2449" b="34133"/>
          <a:stretch/>
        </p:blipFill>
        <p:spPr bwMode="auto">
          <a:xfrm>
            <a:off x="2126473" y="5346653"/>
            <a:ext cx="2422489" cy="792345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  <a:extLst>
              <a:ext uri="{C807C97D-BFC1-408E-A445-0C87EB9F89A2}">
                <ask:lineSketchStyleProps xmlns:ask="http://schemas.microsoft.com/office/drawing/2018/sketchyshapes" sd="0">
                  <a:custGeom>
                    <a:avLst/>
                    <a:gdLst/>
                    <a:ahLst/>
                    <a:cxnLst/>
                    <a:rect l="0" t="0" r="0" b="0"/>
                    <a:pathLst/>
                  </a:custGeom>
                  <ask:type/>
                </ask:lineSketchStyleProps>
              </a:ext>
            </a:extLst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95818546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8" ma:contentTypeDescription="Create a new document." ma:contentTypeScope="" ma:versionID="d446c944705a322646ffb80e727be075">
  <xsd:schema xmlns:xsd="http://www.w3.org/2001/XMLSchema" xmlns:xs="http://www.w3.org/2001/XMLSchema" xmlns:p="http://schemas.microsoft.com/office/2006/metadata/properties" xmlns:ns1="http://schemas.microsoft.com/sharepoint/v3" xmlns:ns2="71af3243-3dd4-4a8d-8c0d-dd76da1f02a5" xmlns:ns3="16c05727-aa75-4e4a-9b5f-8a80a1165891" xmlns:ns4="230e9df3-be65-4c73-a93b-d1236ebd677e" targetNamespace="http://schemas.microsoft.com/office/2006/metadata/properties" ma:root="true" ma:fieldsID="6fadf727bc34ad5af881c59f13619dcb" ns1:_="" ns2:_="" ns3:_="" ns4:_="">
    <xsd:import namespace="http://schemas.microsoft.com/sharepoint/v3"/>
    <xsd:import namespace="71af3243-3dd4-4a8d-8c0d-dd76da1f02a5"/>
    <xsd:import namespace="16c05727-aa75-4e4a-9b5f-8a80a1165891"/>
    <xsd:import namespace="230e9df3-be65-4c73-a93b-d1236ebd677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Status" minOccurs="0"/>
                <xsd:element ref="ns1:_ip_UnifiedCompliancePolicyProperties" minOccurs="0"/>
                <xsd:element ref="ns1:_ip_UnifiedCompliancePolicyUIAction" minOccurs="0"/>
                <xsd:element ref="ns2:Image" minOccurs="0"/>
                <xsd:element ref="ns2:lcf76f155ced4ddcb4097134ff3c332f" minOccurs="0"/>
                <xsd:element ref="ns4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1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Status" ma:index="19" nillable="true" ma:displayName="Status" ma:default="Not started" ma:format="Dropdown" ma:internalName="Status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  <xsd:element name="Image" ma:index="22" nillable="true" ma:displayName="Image" ma:format="Image" ma:internalName="Imag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lcf76f155ced4ddcb4097134ff3c332f" ma:index="24" nillable="true" ma:taxonomy="true" ma:internalName="lcf76f155ced4ddcb4097134ff3c332f" ma:taxonomyFieldName="MediaServiceAITags" ma:displayName="Image Tags" ma:readOnly="false" ma:fieldId="{5cf76f15-5ced-4ddc-b409-7134ff3c332f}" ma:taxonomyMulti="true" ma:sspId="e385fb40-52d4-4fae-9c5b-3e8ff8a5878e" ma:termSetId="09814cd3-568e-4e90-9814-8d621ff8fb84" ma:anchorId="00000000-0000-0000-0000-000000000000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0e9df3-be65-4c73-a93b-d1236ebd677e" elementFormDefault="qualified">
    <xsd:import namespace="http://schemas.microsoft.com/office/2006/documentManagement/types"/>
    <xsd:import namespace="http://schemas.microsoft.com/office/infopath/2007/PartnerControls"/>
    <xsd:element name="TaxCatchAll" ma:index="25" nillable="true" ma:displayName="Taxonomy Catch All Column" ma:hidden="true" ma:list="{3f6bfcbc-3db3-4ae6-bd76-326f0798ad28}" ma:internalName="TaxCatchAll" ma:showField="CatchAllData" ma:web="16c05727-aa75-4e4a-9b5f-8a80a116589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tus xmlns="71af3243-3dd4-4a8d-8c0d-dd76da1f02a5">Not started</Status>
    <_ip_UnifiedCompliancePolicyUIAction xmlns="http://schemas.microsoft.com/sharepoint/v3" xsi:nil="true"/>
    <Image xmlns="71af3243-3dd4-4a8d-8c0d-dd76da1f02a5">
      <Url xsi:nil="true"/>
      <Description xsi:nil="true"/>
    </Image>
    <_ip_UnifiedCompliancePolicyProperties xmlns="http://schemas.microsoft.com/sharepoint/v3" xsi:nil="true"/>
    <lcf76f155ced4ddcb4097134ff3c332f xmlns="71af3243-3dd4-4a8d-8c0d-dd76da1f02a5">
      <Terms xmlns="http://schemas.microsoft.com/office/infopath/2007/PartnerControls"/>
    </lcf76f155ced4ddcb4097134ff3c332f>
    <TaxCatchAll xmlns="230e9df3-be65-4c73-a93b-d1236ebd677e"/>
    <MediaServiceKeyPoints xmlns="71af3243-3dd4-4a8d-8c0d-dd76da1f02a5" xsi:nil="true"/>
  </documentManagement>
</p:properties>
</file>

<file path=customXml/itemProps1.xml><?xml version="1.0" encoding="utf-8"?>
<ds:datastoreItem xmlns:ds="http://schemas.openxmlformats.org/officeDocument/2006/customXml" ds:itemID="{B65ADACF-CBA8-4D85-BA9D-906CDA90DA4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71af3243-3dd4-4a8d-8c0d-dd76da1f02a5"/>
    <ds:schemaRef ds:uri="16c05727-aa75-4e4a-9b5f-8a80a1165891"/>
    <ds:schemaRef ds:uri="230e9df3-be65-4c73-a93b-d1236ebd677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35F619B5-5AA5-428A-8201-EE282E26E6B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8E94BE9-BC8B-4C4B-AA32-C8094CE72FE0}">
  <ds:schemaRefs>
    <ds:schemaRef ds:uri="http://schemas.microsoft.com/office/2006/metadata/properties"/>
    <ds:schemaRef ds:uri="http://schemas.microsoft.com/office/infopath/2007/PartnerControls"/>
    <ds:schemaRef ds:uri="71af3243-3dd4-4a8d-8c0d-dd76da1f02a5"/>
    <ds:schemaRef ds:uri="http://schemas.microsoft.com/sharepoint/v3"/>
    <ds:schemaRef ds:uri="230e9df3-be65-4c73-a93b-d1236ebd677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17</TotalTime>
  <Words>24</Words>
  <Application>Microsoft Office PowerPoint</Application>
  <PresentationFormat>Custom</PresentationFormat>
  <Paragraphs>9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Calibri</vt:lpstr>
      <vt:lpstr>Tw Cen MT</vt:lpstr>
      <vt:lpstr>Tw Cen MT Condensed</vt:lpstr>
      <vt:lpstr>Wingdings 3</vt:lpstr>
      <vt:lpstr>Integral</vt:lpstr>
      <vt:lpstr>CERTIFICATE OF TRAINING</vt:lpstr>
    </vt:vector>
  </TitlesOfParts>
  <Company>NHS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CERTIFICATE OF TRAINING</dc:title>
  <dc:creator>Kayley Everett</dc:creator>
  <cp:lastModifiedBy>EVERETT, Kayley (NHS ENGLAND - X24)</cp:lastModifiedBy>
  <cp:revision>1</cp:revision>
  <dcterms:created xsi:type="dcterms:W3CDTF">2023-12-22T08:51:03Z</dcterms:created>
  <dcterms:modified xsi:type="dcterms:W3CDTF">2024-11-05T15:18:48Z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