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8"/>
  </p:normalViewPr>
  <p:slideViewPr>
    <p:cSldViewPr snapToGrid="0">
      <p:cViewPr varScale="1">
        <p:scale>
          <a:sx n="98" d="100"/>
          <a:sy n="98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S, Thomas (NHS ENGLAND)" userId="e8b14cbe-3f74-4f85-b317-e03bd0d3518c" providerId="ADAL" clId="{FB24C3DE-324D-48C3-9299-0DCA8220D047}"/>
    <pc:docChg chg="custSel modSld">
      <pc:chgData name="DAVIS, Thomas (NHS ENGLAND)" userId="e8b14cbe-3f74-4f85-b317-e03bd0d3518c" providerId="ADAL" clId="{FB24C3DE-324D-48C3-9299-0DCA8220D047}" dt="2025-04-14T12:22:30.181" v="255" actId="20577"/>
      <pc:docMkLst>
        <pc:docMk/>
      </pc:docMkLst>
      <pc:sldChg chg="modSp mod">
        <pc:chgData name="DAVIS, Thomas (NHS ENGLAND)" userId="e8b14cbe-3f74-4f85-b317-e03bd0d3518c" providerId="ADAL" clId="{FB24C3DE-324D-48C3-9299-0DCA8220D047}" dt="2025-04-14T12:22:30.181" v="255" actId="20577"/>
        <pc:sldMkLst>
          <pc:docMk/>
          <pc:sldMk cId="2958185469" sldId="258"/>
        </pc:sldMkLst>
      </pc:sldChg>
    </pc:docChg>
  </pc:docChgLst>
  <pc:docChgLst>
    <pc:chgData name="MANN, Leanne (NHS ENGLAND)" userId="42be1cfb-1107-4457-bab8-fadae36e0fe5" providerId="ADAL" clId="{F23A2138-9B9C-4B01-8356-B386FCACB58F}"/>
    <pc:docChg chg="modSld">
      <pc:chgData name="MANN, Leanne (NHS ENGLAND)" userId="42be1cfb-1107-4457-bab8-fadae36e0fe5" providerId="ADAL" clId="{F23A2138-9B9C-4B01-8356-B386FCACB58F}" dt="2025-10-16T12:39:45.796" v="19" actId="20577"/>
      <pc:docMkLst>
        <pc:docMk/>
      </pc:docMkLst>
      <pc:sldChg chg="modSp mod">
        <pc:chgData name="MANN, Leanne (NHS ENGLAND)" userId="42be1cfb-1107-4457-bab8-fadae36e0fe5" providerId="ADAL" clId="{F23A2138-9B9C-4B01-8356-B386FCACB58F}" dt="2025-10-16T12:39:45.796" v="19" actId="20577"/>
        <pc:sldMkLst>
          <pc:docMk/>
          <pc:sldMk cId="2958185469" sldId="258"/>
        </pc:sldMkLst>
        <pc:spChg chg="mod">
          <ac:chgData name="MANN, Leanne (NHS ENGLAND)" userId="42be1cfb-1107-4457-bab8-fadae36e0fe5" providerId="ADAL" clId="{F23A2138-9B9C-4B01-8356-B386FCACB58F}" dt="2025-10-16T12:39:45.796" v="19" actId="20577"/>
          <ac:spMkLst>
            <pc:docMk/>
            <pc:sldMk cId="2958185469" sldId="258"/>
            <ac:spMk id="9" creationId="{5042ECEC-2263-644B-AF60-893835EF61D1}"/>
          </ac:spMkLst>
        </pc:spChg>
      </pc:sldChg>
    </pc:docChg>
  </pc:docChgLst>
  <pc:docChgLst>
    <pc:chgData name="Rachel Turner" userId="e9bf1861-4a74-452b-9288-77f4380a86fa" providerId="ADAL" clId="{98B02CE9-ACE5-4AA9-B84C-27AFA7CBD35A}"/>
    <pc:docChg chg="modSld">
      <pc:chgData name="Rachel Turner" userId="e9bf1861-4a74-452b-9288-77f4380a86fa" providerId="ADAL" clId="{98B02CE9-ACE5-4AA9-B84C-27AFA7CBD35A}" dt="2024-12-03T12:07:54.738" v="23" actId="20577"/>
      <pc:docMkLst>
        <pc:docMk/>
      </pc:docMkLst>
      <pc:sldChg chg="modSp mod">
        <pc:chgData name="Rachel Turner" userId="e9bf1861-4a74-452b-9288-77f4380a86fa" providerId="ADAL" clId="{98B02CE9-ACE5-4AA9-B84C-27AFA7CBD35A}" dt="2024-12-03T12:07:54.738" v="23" actId="20577"/>
        <pc:sldMkLst>
          <pc:docMk/>
          <pc:sldMk cId="2958185469" sldId="258"/>
        </pc:sldMkLst>
      </pc:sldChg>
    </pc:docChg>
  </pc:docChgLst>
  <pc:docChgLst>
    <pc:chgData name="Rachel Turner" userId="e9bf1861-4a74-452b-9288-77f4380a86fa" providerId="ADAL" clId="{AAF44B9A-BEC3-4787-824A-EEF305F8FF8C}"/>
    <pc:docChg chg="custSel modSld">
      <pc:chgData name="Rachel Turner" userId="e9bf1861-4a74-452b-9288-77f4380a86fa" providerId="ADAL" clId="{AAF44B9A-BEC3-4787-824A-EEF305F8FF8C}" dt="2024-10-08T14:28:28.461" v="44" actId="1076"/>
      <pc:docMkLst>
        <pc:docMk/>
      </pc:docMkLst>
      <pc:sldChg chg="delSp modSp mod">
        <pc:chgData name="Rachel Turner" userId="e9bf1861-4a74-452b-9288-77f4380a86fa" providerId="ADAL" clId="{AAF44B9A-BEC3-4787-824A-EEF305F8FF8C}" dt="2024-10-08T14:28:28.461" v="44" actId="1076"/>
        <pc:sldMkLst>
          <pc:docMk/>
          <pc:sldMk cId="2958185469" sldId="258"/>
        </pc:sldMkLst>
      </pc:sldChg>
    </pc:docChg>
  </pc:docChgLst>
  <pc:docChgLst>
    <pc:chgData name="Kayley Everett" userId="56503d3f-5687-4c4d-98c5-378148291332" providerId="ADAL" clId="{93C2E9F7-9F94-422B-851B-CC2B959E8CE4}"/>
    <pc:docChg chg="custSel modSld">
      <pc:chgData name="Kayley Everett" userId="56503d3f-5687-4c4d-98c5-378148291332" providerId="ADAL" clId="{93C2E9F7-9F94-422B-851B-CC2B959E8CE4}" dt="2024-01-12T14:34:27.311" v="22" actId="1076"/>
      <pc:docMkLst>
        <pc:docMk/>
      </pc:docMkLst>
      <pc:sldChg chg="addSp delSp modSp mod">
        <pc:chgData name="Kayley Everett" userId="56503d3f-5687-4c4d-98c5-378148291332" providerId="ADAL" clId="{93C2E9F7-9F94-422B-851B-CC2B959E8CE4}" dt="2024-01-12T14:34:27.311" v="22" actId="1076"/>
        <pc:sldMkLst>
          <pc:docMk/>
          <pc:sldMk cId="2958185469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823C76-92C6-4A39-8AE6-932AD3011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75036-81A4-42D6-9244-145D61E2CC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4C71A6B-E62E-4679-8390-CA1F852EC112}" type="datetime1">
              <a:rPr lang="en-GB" smtClean="0"/>
              <a:t>16/10/2025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F9638-2375-4AB3-8F24-B5C696A958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1BEFC-FEA0-4B9B-9EE4-1203D14824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00213DE-B47F-4021-813C-DFFB8A3A9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6007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52A24-BF4C-4A15-A3CA-7E31B2ABD05D}" type="datetime1">
              <a:rPr lang="en-GB" smtClean="0"/>
              <a:pPr/>
              <a:t>16/10/2025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144BAE1-A538-F540-A4BA-29D41BFAB7BE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02707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144BAE1-A538-F540-A4BA-29D41BFAB7B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0058400" cy="51816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5239" y="1"/>
            <a:ext cx="10053163" cy="51816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5621489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745" y="5621489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2920" indent="0" algn="ctr">
              <a:buNone/>
              <a:defRPr sz="1760"/>
            </a:lvl2pPr>
            <a:lvl3pPr marL="1005840" indent="0" algn="ctr">
              <a:buNone/>
              <a:defRPr sz="176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34256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079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4" y="863600"/>
            <a:ext cx="2168843" cy="6131560"/>
          </a:xfrm>
        </p:spPr>
        <p:txBody>
          <a:bodyPr vert="eaVert" lIns="45720" tIns="91440" rIns="45720" bIns="9144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7246" y="863600"/>
            <a:ext cx="6255068" cy="613156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8298180" y="208135"/>
            <a:ext cx="0" cy="7543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17015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ackground Frame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546" y="-43815"/>
            <a:ext cx="10159618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GB" noProof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693318"/>
            <a:ext cx="8674100" cy="705642"/>
          </a:xfrm>
          <a:prstGeom prst="rect">
            <a:avLst/>
          </a:prstGeom>
        </p:spPr>
        <p:txBody>
          <a:bodyPr rtlCol="0"/>
          <a:lstStyle>
            <a:lvl1pPr>
              <a:defRPr sz="3100" cap="all" baseline="0">
                <a:latin typeface="+mj-lt"/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9" name="THIS CERTIFIES THAT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4" name="Na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6600" b="1" i="0">
                <a:latin typeface="+mj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5" name="HAS SUCCESSFULLY COMPLETED THE TRAINING COURSE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03490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bbon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3932" y="-43868"/>
            <a:ext cx="623448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GB" noProof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0619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9700" y="5788025"/>
            <a:ext cx="2928938" cy="37782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86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189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0058400" cy="51816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5239" y="1"/>
            <a:ext cx="10053163" cy="51816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5621489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b="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3745" y="5621489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29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5191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4906" y="2590800"/>
            <a:ext cx="3922776" cy="45598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189" y="2590800"/>
            <a:ext cx="3922776" cy="45598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5132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06" y="2470254"/>
            <a:ext cx="3922776" cy="93268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20" b="0" cap="none" baseline="0">
                <a:solidFill>
                  <a:schemeClr val="accent1"/>
                </a:solidFill>
                <a:latin typeface="+mn-lt"/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4906" y="3363493"/>
            <a:ext cx="3922776" cy="3787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1189" y="2470254"/>
            <a:ext cx="3922776" cy="93268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42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marL="0" lvl="0" indent="0" algn="l" defTabSz="1005840" rtl="0" eaLnBrk="1" latinLnBrk="0" hangingPunct="1">
              <a:lnSpc>
                <a:spcPct val="90000"/>
              </a:lnSpc>
              <a:spcBef>
                <a:spcPts val="198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1189" y="3363493"/>
            <a:ext cx="3922776" cy="3787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89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0373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5189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44906" y="534377"/>
            <a:ext cx="3621024" cy="1969008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5" y="932688"/>
            <a:ext cx="4684700" cy="5875934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760"/>
            </a:lvl2pPr>
            <a:lvl3pPr>
              <a:defRPr sz="132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4906" y="2558507"/>
            <a:ext cx="3621024" cy="4263933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60"/>
              </a:spcBef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416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5621490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0055885" cy="51816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745" y="5621490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9B06-CF2A-459A-8CBC-F18C1D67D2BB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95954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06" y="2590800"/>
            <a:ext cx="8019061" cy="45598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4907" y="7333465"/>
            <a:ext cx="1777168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5420" y="7333465"/>
            <a:ext cx="4868703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40800" y="7333465"/>
            <a:ext cx="803275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28650" y="936501"/>
            <a:ext cx="0" cy="10363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47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l" defTabSz="1005840" rtl="0" eaLnBrk="1" latinLnBrk="0" hangingPunct="1">
        <a:lnSpc>
          <a:spcPct val="80000"/>
        </a:lnSpc>
        <a:spcBef>
          <a:spcPct val="0"/>
        </a:spcBef>
        <a:buNone/>
        <a:defRPr sz="4840" kern="1200" cap="all" spc="11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00584" indent="-100584" algn="l" defTabSz="1005840" rtl="0" eaLnBrk="1" latinLnBrk="0" hangingPunct="1">
        <a:lnSpc>
          <a:spcPct val="90000"/>
        </a:lnSpc>
        <a:spcBef>
          <a:spcPts val="1320"/>
        </a:spcBef>
        <a:spcAft>
          <a:spcPts val="22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9169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760" kern="1200">
          <a:solidFill>
            <a:schemeClr val="tx1"/>
          </a:solidFill>
          <a:latin typeface="+mn-lt"/>
          <a:ea typeface="+mn-ea"/>
          <a:cs typeface="+mn-cs"/>
        </a:defRPr>
      </a:lvl2pPr>
      <a:lvl3pPr marL="492862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3pPr>
      <a:lvl4pPr marL="653796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85496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6pPr>
      <a:lvl7pPr marL="116677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7pPr>
      <a:lvl8pPr marL="1337767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8pPr>
      <a:lvl9pPr marL="1498702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ertificate of training">
            <a:extLst>
              <a:ext uri="{FF2B5EF4-FFF2-40B4-BE49-F238E27FC236}">
                <a16:creationId xmlns:a16="http://schemas.microsoft.com/office/drawing/2014/main" id="{F6D31BC9-D494-1143-97AE-92279A72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CERTIFICATE OF TRAINING</a:t>
            </a:r>
          </a:p>
        </p:txBody>
      </p:sp>
      <p:sp>
        <p:nvSpPr>
          <p:cNvPr id="7" name="This certifies that">
            <a:extLst>
              <a:ext uri="{FF2B5EF4-FFF2-40B4-BE49-F238E27FC236}">
                <a16:creationId xmlns:a16="http://schemas.microsoft.com/office/drawing/2014/main" id="{5A3DAFDA-D756-754C-B165-791C323380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en-GB"/>
              <a:t>This certifies that</a:t>
            </a:r>
          </a:p>
        </p:txBody>
      </p:sp>
      <p:sp>
        <p:nvSpPr>
          <p:cNvPr id="8" name="Name">
            <a:extLst>
              <a:ext uri="{FF2B5EF4-FFF2-40B4-BE49-F238E27FC236}">
                <a16:creationId xmlns:a16="http://schemas.microsoft.com/office/drawing/2014/main" id="{32B21384-5AA1-9645-8A35-0391AC0D5E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en-GB" sz="4800" dirty="0"/>
              <a:t>Insert Name</a:t>
            </a:r>
          </a:p>
        </p:txBody>
      </p:sp>
      <p:sp>
        <p:nvSpPr>
          <p:cNvPr id="9" name="Has successfully completed the training course">
            <a:extLst>
              <a:ext uri="{FF2B5EF4-FFF2-40B4-BE49-F238E27FC236}">
                <a16:creationId xmlns:a16="http://schemas.microsoft.com/office/drawing/2014/main" id="{5042ECEC-2263-644B-AF60-893835EF61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en-GB" dirty="0"/>
              <a:t>Attended the East Region Cervical Screening Support Session on 17</a:t>
            </a:r>
            <a:r>
              <a:rPr lang="en-GB" baseline="30000" dirty="0"/>
              <a:t>th</a:t>
            </a:r>
            <a:r>
              <a:rPr lang="en-GB" dirty="0"/>
              <a:t> September 2025</a:t>
            </a:r>
          </a:p>
        </p:txBody>
      </p:sp>
      <p:sp>
        <p:nvSpPr>
          <p:cNvPr id="2" name="Rowan Murphy, Sr. Videographer">
            <a:extLst>
              <a:ext uri="{FF2B5EF4-FFF2-40B4-BE49-F238E27FC236}">
                <a16:creationId xmlns:a16="http://schemas.microsoft.com/office/drawing/2014/main" id="{637870CD-1370-534A-A145-25E94DCA54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11443" y="5579945"/>
            <a:ext cx="2928938" cy="793983"/>
          </a:xfrm>
        </p:spPr>
        <p:txBody>
          <a:bodyPr rtlCol="0">
            <a:normAutofit fontScale="92500"/>
          </a:bodyPr>
          <a:lstStyle/>
          <a:p>
            <a:pPr rtl="0"/>
            <a:r>
              <a:rPr lang="en-GB" dirty="0"/>
              <a:t>Leanne Mann, Mel Vincent, and Tom Davis</a:t>
            </a:r>
          </a:p>
          <a:p>
            <a:pPr rtl="0"/>
            <a:r>
              <a:rPr lang="en-GB" dirty="0"/>
              <a:t>Screening &amp; Immunisation Coordinators</a:t>
            </a:r>
          </a:p>
        </p:txBody>
      </p:sp>
      <p:sp>
        <p:nvSpPr>
          <p:cNvPr id="3" name="June 04, 20XX">
            <a:extLst>
              <a:ext uri="{FF2B5EF4-FFF2-40B4-BE49-F238E27FC236}">
                <a16:creationId xmlns:a16="http://schemas.microsoft.com/office/drawing/2014/main" id="{DA7566AE-2CCA-B946-8BA6-18DCAD4EEF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C0C887FF-1B23-BF44-8E17-F2E5EABE03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29700" y="5520093"/>
            <a:ext cx="2928938" cy="336550"/>
          </a:xfrm>
        </p:spPr>
        <p:txBody>
          <a:bodyPr rtlCol="0"/>
          <a:lstStyle/>
          <a:p>
            <a:pPr rtl="0"/>
            <a:r>
              <a:rPr lang="en-GB" dirty="0"/>
              <a:t>Date</a:t>
            </a:r>
          </a:p>
          <a:p>
            <a:pPr rtl="0"/>
            <a:endParaRPr lang="en-GB" dirty="0"/>
          </a:p>
        </p:txBody>
      </p:sp>
      <p:pic>
        <p:nvPicPr>
          <p:cNvPr id="11" name="Picture 2" descr="Coronavirus: NHS urges public to stay safe during Ramadan - Shropshire ...">
            <a:extLst>
              <a:ext uri="{FF2B5EF4-FFF2-40B4-BE49-F238E27FC236}">
                <a16:creationId xmlns:a16="http://schemas.microsoft.com/office/drawing/2014/main" id="{287C682A-F139-CEF5-7929-28499FB40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204" y="785348"/>
            <a:ext cx="1163757" cy="90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185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D1998EBA741F4BA649D7DC2832D2AB" ma:contentTypeVersion="21" ma:contentTypeDescription="Create a new document." ma:contentTypeScope="" ma:versionID="bb274b382d1674c731b0299b31f37cce">
  <xsd:schema xmlns:xsd="http://www.w3.org/2001/XMLSchema" xmlns:xs="http://www.w3.org/2001/XMLSchema" xmlns:p="http://schemas.microsoft.com/office/2006/metadata/properties" xmlns:ns2="c39ebc83-19ce-4413-80de-35b4a237df47" xmlns:ns3="55c7dfe8-31bc-4f6c-ad0b-9168b291de96" targetNamespace="http://schemas.microsoft.com/office/2006/metadata/properties" ma:root="true" ma:fieldsID="b9015125ec22bda33ca26c60c4ff9862" ns2:_="" ns3:_="">
    <xsd:import namespace="c39ebc83-19ce-4413-80de-35b4a237df47"/>
    <xsd:import namespace="55c7dfe8-31bc-4f6c-ad0b-9168b291de96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2:Review_x0020_Date" minOccurs="0"/>
                <xsd:element ref="ns2:_Flow_SignoffStatus" minOccurs="0"/>
                <xsd:element ref="ns2:PutintopresentationforJul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9ebc83-19ce-4413-80de-35b4a237df47" elementFormDefault="qualified">
    <xsd:import namespace="http://schemas.microsoft.com/office/2006/documentManagement/types"/>
    <xsd:import namespace="http://schemas.microsoft.com/office/infopath/2007/PartnerControls"/>
    <xsd:element name="Date" ma:index="5" nillable="true" ma:displayName="Comments" ma:internalName="Date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indexed="true" ma:internalName="Review_x0020_Date" ma:readOnly="false">
      <xsd:simpleType>
        <xsd:restriction base="dms:Text"/>
      </xsd:simpleType>
    </xsd:element>
    <xsd:element name="_Flow_SignoffStatus" ma:index="7" nillable="true" ma:displayName="Sign-off status" ma:internalName="Sign_x002d_off_x0020_status" ma:readOnly="false">
      <xsd:simpleType>
        <xsd:restriction base="dms:Text"/>
      </xsd:simpleType>
    </xsd:element>
    <xsd:element name="PutintopresentationforJuly" ma:index="8" nillable="true" ma:displayName="Put into presentation for July" ma:internalName="PutintopresentationforJuly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c7dfe8-31bc-4f6c-ad0b-9168b291de96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0" nillable="true" ma:displayName="Taxonomy Catch All Column" ma:hidden="true" ma:list="{324b647e-e80c-402e-836e-676fde03420e}" ma:internalName="TaxCatchAll" ma:showField="CatchAllData" ma:web="55c7dfe8-31bc-4f6c-ad0b-9168b291de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55c7dfe8-31bc-4f6c-ad0b-9168b291de96" xsi:nil="true"/>
    <_ip_UnifiedCompliancePolicyProperties xmlns="55c7dfe8-31bc-4f6c-ad0b-9168b291de96" xsi:nil="true"/>
    <lcf76f155ced4ddcb4097134ff3c332f xmlns="c39ebc83-19ce-4413-80de-35b4a237df47">
      <Terms xmlns="http://schemas.microsoft.com/office/infopath/2007/PartnerControls"/>
    </lcf76f155ced4ddcb4097134ff3c332f>
    <TaxCatchAll xmlns="55c7dfe8-31bc-4f6c-ad0b-9168b291de96" xsi:nil="true"/>
    <Date xmlns="c39ebc83-19ce-4413-80de-35b4a237df47" xsi:nil="true"/>
    <Review_x0020_Date xmlns="c39ebc83-19ce-4413-80de-35b4a237df47" xsi:nil="true"/>
    <MediaLengthInSeconds xmlns="c39ebc83-19ce-4413-80de-35b4a237df47" xsi:nil="true"/>
    <PutintopresentationforJuly xmlns="c39ebc83-19ce-4413-80de-35b4a237df47" xsi:nil="true"/>
    <_Flow_SignoffStatus xmlns="c39ebc83-19ce-4413-80de-35b4a237df4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95FC72-07EA-4433-95BF-51996D06ED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9ebc83-19ce-4413-80de-35b4a237df47"/>
    <ds:schemaRef ds:uri="55c7dfe8-31bc-4f6c-ad0b-9168b291de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E94BE9-BC8B-4C4B-AA32-C8094CE72FE0}">
  <ds:schemaRefs>
    <ds:schemaRef ds:uri="http://purl.org/dc/terms/"/>
    <ds:schemaRef ds:uri="http://schemas.microsoft.com/office/infopath/2007/PartnerControls"/>
    <ds:schemaRef ds:uri="55c7dfe8-31bc-4f6c-ad0b-9168b291de9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c39ebc83-19ce-4413-80de-35b4a237df4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5F619B5-5AA5-428A-8201-EE282E26E6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35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Integral</vt:lpstr>
      <vt:lpstr>CERTIFICATE OF TRAINING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TRAINING</dc:title>
  <dc:creator>Kayley Everett</dc:creator>
  <cp:lastModifiedBy>MANN, Leanne (NHS ENGLAND)</cp:lastModifiedBy>
  <cp:revision>1</cp:revision>
  <dcterms:created xsi:type="dcterms:W3CDTF">2023-12-22T08:51:03Z</dcterms:created>
  <dcterms:modified xsi:type="dcterms:W3CDTF">2025-10-16T12:39:49Z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0x010100A9D1998EBA741F4BA649D7DC2832D2AB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