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1923" r:id="rId5"/>
    <p:sldId id="1946" r:id="rId6"/>
    <p:sldId id="3475" r:id="rId7"/>
    <p:sldId id="2145707288" r:id="rId8"/>
    <p:sldId id="2147477723" r:id="rId9"/>
    <p:sldId id="2145707319" r:id="rId10"/>
    <p:sldId id="2147477713" r:id="rId11"/>
    <p:sldId id="2147477719" r:id="rId12"/>
    <p:sldId id="2147477715" r:id="rId13"/>
    <p:sldId id="2147477718" r:id="rId14"/>
    <p:sldId id="2147477720" r:id="rId15"/>
    <p:sldId id="2147477721" r:id="rId16"/>
    <p:sldId id="2147477722" r:id="rId17"/>
    <p:sldId id="2147477716" r:id="rId18"/>
    <p:sldId id="2147477724" r:id="rId19"/>
    <p:sldId id="2147477698" r:id="rId20"/>
    <p:sldId id="2147477700" r:id="rId21"/>
    <p:sldId id="2147477701" r:id="rId22"/>
    <p:sldId id="2147477725" r:id="rId23"/>
    <p:sldId id="2145707362" r:id="rId24"/>
    <p:sldId id="2147477728" r:id="rId25"/>
    <p:sldId id="2147477729" r:id="rId26"/>
    <p:sldId id="2145707365" r:id="rId27"/>
    <p:sldId id="2145707390" r:id="rId28"/>
    <p:sldId id="2145707366" r:id="rId29"/>
    <p:sldId id="2147477731" r:id="rId30"/>
    <p:sldId id="2145707368" r:id="rId31"/>
    <p:sldId id="2145707371" r:id="rId32"/>
    <p:sldId id="2145707372" r:id="rId33"/>
    <p:sldId id="2145707373" r:id="rId34"/>
    <p:sldId id="2145707377" r:id="rId35"/>
    <p:sldId id="2145707387" r:id="rId36"/>
    <p:sldId id="2145707397" r:id="rId37"/>
    <p:sldId id="2145707389" r:id="rId38"/>
    <p:sldId id="2145707388" r:id="rId39"/>
    <p:sldId id="2145707391" r:id="rId40"/>
    <p:sldId id="2145707393" r:id="rId41"/>
    <p:sldId id="2145707394" r:id="rId42"/>
    <p:sldId id="2145707395" r:id="rId43"/>
    <p:sldId id="2145707396" r:id="rId44"/>
    <p:sldId id="2145707392" r:id="rId45"/>
    <p:sldId id="2145707384" r:id="rId46"/>
    <p:sldId id="2145707376" r:id="rId47"/>
    <p:sldId id="2145707385" r:id="rId48"/>
    <p:sldId id="2145707375" r:id="rId49"/>
    <p:sldId id="2145707374" r:id="rId50"/>
    <p:sldId id="2145707358" r:id="rId51"/>
    <p:sldId id="2145707360" r:id="rId52"/>
    <p:sldId id="2145707361" r:id="rId53"/>
    <p:sldId id="2145707315" r:id="rId54"/>
    <p:sldId id="2145707309" r:id="rId55"/>
    <p:sldId id="214570729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F7E755-F3B0-47E4-9BF0-AE94587E3ABD}">
          <p14:sldIdLst>
            <p14:sldId id="1923"/>
            <p14:sldId id="1946"/>
            <p14:sldId id="3475"/>
            <p14:sldId id="2145707288"/>
            <p14:sldId id="2147477723"/>
            <p14:sldId id="2145707319"/>
            <p14:sldId id="2147477713"/>
            <p14:sldId id="2147477719"/>
            <p14:sldId id="2147477715"/>
            <p14:sldId id="2147477718"/>
            <p14:sldId id="2147477720"/>
            <p14:sldId id="2147477721"/>
            <p14:sldId id="2147477722"/>
            <p14:sldId id="2147477716"/>
            <p14:sldId id="2147477724"/>
            <p14:sldId id="2147477698"/>
            <p14:sldId id="2147477700"/>
            <p14:sldId id="2147477701"/>
            <p14:sldId id="2147477725"/>
            <p14:sldId id="2145707362"/>
            <p14:sldId id="2147477728"/>
            <p14:sldId id="2147477729"/>
            <p14:sldId id="2145707365"/>
            <p14:sldId id="2145707390"/>
            <p14:sldId id="2145707366"/>
            <p14:sldId id="2147477731"/>
            <p14:sldId id="2145707368"/>
            <p14:sldId id="2145707371"/>
            <p14:sldId id="2145707372"/>
            <p14:sldId id="2145707373"/>
            <p14:sldId id="2145707377"/>
            <p14:sldId id="2145707387"/>
            <p14:sldId id="2145707397"/>
            <p14:sldId id="2145707389"/>
            <p14:sldId id="2145707388"/>
            <p14:sldId id="2145707391"/>
            <p14:sldId id="2145707393"/>
            <p14:sldId id="2145707394"/>
            <p14:sldId id="2145707395"/>
            <p14:sldId id="2145707396"/>
            <p14:sldId id="2145707392"/>
            <p14:sldId id="2145707384"/>
            <p14:sldId id="2145707376"/>
            <p14:sldId id="2145707385"/>
            <p14:sldId id="2145707375"/>
            <p14:sldId id="2145707374"/>
            <p14:sldId id="2145707358"/>
            <p14:sldId id="2145707360"/>
            <p14:sldId id="2145707361"/>
            <p14:sldId id="2145707315"/>
            <p14:sldId id="2145707309"/>
            <p14:sldId id="2145707298"/>
          </p14:sldIdLst>
        </p14:section>
        <p14:section name="Untitled Section" id="{BD49A9F0-465B-4CEC-A013-E003AE2677C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20B30-2803-4324-92D1-34DB94E184A9}" v="985" dt="2025-09-17T11:25:40.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N, Leanne (NHS ENGLAND)" userId="42be1cfb-1107-4457-bab8-fadae36e0fe5" providerId="ADAL" clId="{C3220B30-2803-4324-92D1-34DB94E184A9}"/>
    <pc:docChg chg="undo custSel addSld delSld modSld sldOrd modSection">
      <pc:chgData name="MANN, Leanne (NHS ENGLAND)" userId="42be1cfb-1107-4457-bab8-fadae36e0fe5" providerId="ADAL" clId="{C3220B30-2803-4324-92D1-34DB94E184A9}" dt="2025-10-16T12:37:38.714" v="13071" actId="2696"/>
      <pc:docMkLst>
        <pc:docMk/>
      </pc:docMkLst>
      <pc:sldChg chg="modSp add del mod">
        <pc:chgData name="MANN, Leanne (NHS ENGLAND)" userId="42be1cfb-1107-4457-bab8-fadae36e0fe5" providerId="ADAL" clId="{C3220B30-2803-4324-92D1-34DB94E184A9}" dt="2025-10-16T12:37:38.714" v="13071" actId="2696"/>
        <pc:sldMkLst>
          <pc:docMk/>
          <pc:sldMk cId="2882688686" sldId="257"/>
        </pc:sldMkLst>
      </pc:sldChg>
      <pc:sldChg chg="add del">
        <pc:chgData name="MANN, Leanne (NHS ENGLAND)" userId="42be1cfb-1107-4457-bab8-fadae36e0fe5" providerId="ADAL" clId="{C3220B30-2803-4324-92D1-34DB94E184A9}" dt="2025-09-12T14:07:01.366" v="1516" actId="2696"/>
        <pc:sldMkLst>
          <pc:docMk/>
          <pc:sldMk cId="3074502812" sldId="258"/>
        </pc:sldMkLst>
      </pc:sldChg>
      <pc:sldChg chg="addSp delSp modSp add del mod">
        <pc:chgData name="MANN, Leanne (NHS ENGLAND)" userId="42be1cfb-1107-4457-bab8-fadae36e0fe5" providerId="ADAL" clId="{C3220B30-2803-4324-92D1-34DB94E184A9}" dt="2025-10-16T12:37:38.714" v="13071" actId="2696"/>
        <pc:sldMkLst>
          <pc:docMk/>
          <pc:sldMk cId="3172805271" sldId="259"/>
        </pc:sldMkLst>
      </pc:sldChg>
      <pc:sldChg chg="add del">
        <pc:chgData name="MANN, Leanne (NHS ENGLAND)" userId="42be1cfb-1107-4457-bab8-fadae36e0fe5" providerId="ADAL" clId="{C3220B30-2803-4324-92D1-34DB94E184A9}" dt="2025-09-12T14:08:44.828" v="1626" actId="2696"/>
        <pc:sldMkLst>
          <pc:docMk/>
          <pc:sldMk cId="2445475565" sldId="262"/>
        </pc:sldMkLst>
      </pc:sldChg>
      <pc:sldChg chg="modSp add del mod">
        <pc:chgData name="MANN, Leanne (NHS ENGLAND)" userId="42be1cfb-1107-4457-bab8-fadae36e0fe5" providerId="ADAL" clId="{C3220B30-2803-4324-92D1-34DB94E184A9}" dt="2025-10-16T12:37:38.714" v="13071" actId="2696"/>
        <pc:sldMkLst>
          <pc:docMk/>
          <pc:sldMk cId="4043397880" sldId="266"/>
        </pc:sldMkLst>
      </pc:sldChg>
      <pc:sldChg chg="add del">
        <pc:chgData name="MANN, Leanne (NHS ENGLAND)" userId="42be1cfb-1107-4457-bab8-fadae36e0fe5" providerId="ADAL" clId="{C3220B30-2803-4324-92D1-34DB94E184A9}" dt="2025-09-12T13:09:51.661" v="492" actId="2696"/>
        <pc:sldMkLst>
          <pc:docMk/>
          <pc:sldMk cId="3631223536" sldId="267"/>
        </pc:sldMkLst>
      </pc:sldChg>
      <pc:sldChg chg="modSp add del mod">
        <pc:chgData name="MANN, Leanne (NHS ENGLAND)" userId="42be1cfb-1107-4457-bab8-fadae36e0fe5" providerId="ADAL" clId="{C3220B30-2803-4324-92D1-34DB94E184A9}" dt="2025-10-16T12:37:38.714" v="13071" actId="2696"/>
        <pc:sldMkLst>
          <pc:docMk/>
          <pc:sldMk cId="1800221268" sldId="268"/>
        </pc:sldMkLst>
      </pc:sldChg>
      <pc:sldChg chg="delSp modSp add del mod">
        <pc:chgData name="MANN, Leanne (NHS ENGLAND)" userId="42be1cfb-1107-4457-bab8-fadae36e0fe5" providerId="ADAL" clId="{C3220B30-2803-4324-92D1-34DB94E184A9}" dt="2025-10-16T12:37:38.714" v="13071" actId="2696"/>
        <pc:sldMkLst>
          <pc:docMk/>
          <pc:sldMk cId="3212083607" sldId="271"/>
        </pc:sldMkLst>
      </pc:sldChg>
      <pc:sldChg chg="add del">
        <pc:chgData name="MANN, Leanne (NHS ENGLAND)" userId="42be1cfb-1107-4457-bab8-fadae36e0fe5" providerId="ADAL" clId="{C3220B30-2803-4324-92D1-34DB94E184A9}" dt="2025-09-12T14:09:16.530" v="1627" actId="2696"/>
        <pc:sldMkLst>
          <pc:docMk/>
          <pc:sldMk cId="2466947812" sldId="272"/>
        </pc:sldMkLst>
      </pc:sldChg>
      <pc:sldChg chg="add del">
        <pc:chgData name="MANN, Leanne (NHS ENGLAND)" userId="42be1cfb-1107-4457-bab8-fadae36e0fe5" providerId="ADAL" clId="{C3220B30-2803-4324-92D1-34DB94E184A9}" dt="2025-09-12T14:12:35.876" v="1995" actId="2696"/>
        <pc:sldMkLst>
          <pc:docMk/>
          <pc:sldMk cId="1743444348" sldId="273"/>
        </pc:sldMkLst>
      </pc:sldChg>
      <pc:sldChg chg="add del">
        <pc:chgData name="MANN, Leanne (NHS ENGLAND)" userId="42be1cfb-1107-4457-bab8-fadae36e0fe5" providerId="ADAL" clId="{C3220B30-2803-4324-92D1-34DB94E184A9}" dt="2025-09-12T14:03:52.441" v="1234" actId="2696"/>
        <pc:sldMkLst>
          <pc:docMk/>
          <pc:sldMk cId="1070325838" sldId="274"/>
        </pc:sldMkLst>
      </pc:sldChg>
      <pc:sldChg chg="modSp mod">
        <pc:chgData name="MANN, Leanne (NHS ENGLAND)" userId="42be1cfb-1107-4457-bab8-fadae36e0fe5" providerId="ADAL" clId="{C3220B30-2803-4324-92D1-34DB94E184A9}" dt="2025-09-12T13:02:31.544" v="16" actId="20577"/>
        <pc:sldMkLst>
          <pc:docMk/>
          <pc:sldMk cId="3418343003" sldId="1946"/>
        </pc:sldMkLst>
      </pc:sldChg>
      <pc:sldChg chg="modSp mod">
        <pc:chgData name="MANN, Leanne (NHS ENGLAND)" userId="42be1cfb-1107-4457-bab8-fadae36e0fe5" providerId="ADAL" clId="{C3220B30-2803-4324-92D1-34DB94E184A9}" dt="2025-09-17T11:23:33.182" v="13045" actId="20577"/>
        <pc:sldMkLst>
          <pc:docMk/>
          <pc:sldMk cId="1689719457" sldId="2145707288"/>
        </pc:sldMkLst>
        <pc:spChg chg="mod">
          <ac:chgData name="MANN, Leanne (NHS ENGLAND)" userId="42be1cfb-1107-4457-bab8-fadae36e0fe5" providerId="ADAL" clId="{C3220B30-2803-4324-92D1-34DB94E184A9}" dt="2025-09-17T11:23:33.182" v="13045" actId="20577"/>
          <ac:spMkLst>
            <pc:docMk/>
            <pc:sldMk cId="1689719457" sldId="2145707288"/>
            <ac:spMk id="3" creationId="{0D1BC7A6-53B3-122B-F023-6424EDF2F9B3}"/>
          </ac:spMkLst>
        </pc:spChg>
      </pc:sldChg>
      <pc:sldChg chg="del">
        <pc:chgData name="MANN, Leanne (NHS ENGLAND)" userId="42be1cfb-1107-4457-bab8-fadae36e0fe5" providerId="ADAL" clId="{C3220B30-2803-4324-92D1-34DB94E184A9}" dt="2025-09-13T10:33:06.379" v="10483" actId="2696"/>
        <pc:sldMkLst>
          <pc:docMk/>
          <pc:sldMk cId="2458111883" sldId="2145707297"/>
        </pc:sldMkLst>
      </pc:sldChg>
      <pc:sldChg chg="add">
        <pc:chgData name="MANN, Leanne (NHS ENGLAND)" userId="42be1cfb-1107-4457-bab8-fadae36e0fe5" providerId="ADAL" clId="{C3220B30-2803-4324-92D1-34DB94E184A9}" dt="2025-09-16T14:51:20.939" v="12834"/>
        <pc:sldMkLst>
          <pc:docMk/>
          <pc:sldMk cId="1608387367" sldId="2145707298"/>
        </pc:sldMkLst>
      </pc:sldChg>
      <pc:sldChg chg="modSp del mod">
        <pc:chgData name="MANN, Leanne (NHS ENGLAND)" userId="42be1cfb-1107-4457-bab8-fadae36e0fe5" providerId="ADAL" clId="{C3220B30-2803-4324-92D1-34DB94E184A9}" dt="2025-09-16T14:51:13.955" v="12833" actId="2696"/>
        <pc:sldMkLst>
          <pc:docMk/>
          <pc:sldMk cId="3213828146" sldId="2145707298"/>
        </pc:sldMkLst>
      </pc:sldChg>
      <pc:sldChg chg="modSp del mod">
        <pc:chgData name="MANN, Leanne (NHS ENGLAND)" userId="42be1cfb-1107-4457-bab8-fadae36e0fe5" providerId="ADAL" clId="{C3220B30-2803-4324-92D1-34DB94E184A9}" dt="2025-09-16T14:51:13.955" v="12833" actId="2696"/>
        <pc:sldMkLst>
          <pc:docMk/>
          <pc:sldMk cId="1538296667" sldId="2145707309"/>
        </pc:sldMkLst>
      </pc:sldChg>
      <pc:sldChg chg="add">
        <pc:chgData name="MANN, Leanne (NHS ENGLAND)" userId="42be1cfb-1107-4457-bab8-fadae36e0fe5" providerId="ADAL" clId="{C3220B30-2803-4324-92D1-34DB94E184A9}" dt="2025-09-16T14:51:20.939" v="12834"/>
        <pc:sldMkLst>
          <pc:docMk/>
          <pc:sldMk cId="3268715045" sldId="2145707309"/>
        </pc:sldMkLst>
      </pc:sldChg>
      <pc:sldChg chg="add">
        <pc:chgData name="MANN, Leanne (NHS ENGLAND)" userId="42be1cfb-1107-4457-bab8-fadae36e0fe5" providerId="ADAL" clId="{C3220B30-2803-4324-92D1-34DB94E184A9}" dt="2025-09-16T14:51:20.939" v="12834"/>
        <pc:sldMkLst>
          <pc:docMk/>
          <pc:sldMk cId="517382113" sldId="2145707315"/>
        </pc:sldMkLst>
      </pc:sldChg>
      <pc:sldChg chg="del ord">
        <pc:chgData name="MANN, Leanne (NHS ENGLAND)" userId="42be1cfb-1107-4457-bab8-fadae36e0fe5" providerId="ADAL" clId="{C3220B30-2803-4324-92D1-34DB94E184A9}" dt="2025-09-16T14:51:13.955" v="12833" actId="2696"/>
        <pc:sldMkLst>
          <pc:docMk/>
          <pc:sldMk cId="1693251607" sldId="2145707315"/>
        </pc:sldMkLst>
      </pc:sldChg>
      <pc:sldChg chg="del">
        <pc:chgData name="MANN, Leanne (NHS ENGLAND)" userId="42be1cfb-1107-4457-bab8-fadae36e0fe5" providerId="ADAL" clId="{C3220B30-2803-4324-92D1-34DB94E184A9}" dt="2025-09-13T10:32:26.592" v="10460" actId="2696"/>
        <pc:sldMkLst>
          <pc:docMk/>
          <pc:sldMk cId="497158112" sldId="2145707317"/>
        </pc:sldMkLst>
      </pc:sldChg>
      <pc:sldChg chg="add">
        <pc:chgData name="MANN, Leanne (NHS ENGLAND)" userId="42be1cfb-1107-4457-bab8-fadae36e0fe5" providerId="ADAL" clId="{C3220B30-2803-4324-92D1-34DB94E184A9}" dt="2025-09-13T10:39:26.699" v="10521"/>
        <pc:sldMkLst>
          <pc:docMk/>
          <pc:sldMk cId="3372515675" sldId="2145707319"/>
        </pc:sldMkLst>
      </pc:sldChg>
      <pc:sldChg chg="add del">
        <pc:chgData name="MANN, Leanne (NHS ENGLAND)" userId="42be1cfb-1107-4457-bab8-fadae36e0fe5" providerId="ADAL" clId="{C3220B30-2803-4324-92D1-34DB94E184A9}" dt="2025-09-16T14:06:32.337" v="12160"/>
        <pc:sldMkLst>
          <pc:docMk/>
          <pc:sldMk cId="1560220493" sldId="2145707322"/>
        </pc:sldMkLst>
      </pc:sldChg>
      <pc:sldChg chg="del">
        <pc:chgData name="MANN, Leanne (NHS ENGLAND)" userId="42be1cfb-1107-4457-bab8-fadae36e0fe5" providerId="ADAL" clId="{C3220B30-2803-4324-92D1-34DB94E184A9}" dt="2025-09-12T13:06:20.214" v="346" actId="2696"/>
        <pc:sldMkLst>
          <pc:docMk/>
          <pc:sldMk cId="2793643882" sldId="2145707343"/>
        </pc:sldMkLst>
      </pc:sldChg>
      <pc:sldChg chg="del">
        <pc:chgData name="MANN, Leanne (NHS ENGLAND)" userId="42be1cfb-1107-4457-bab8-fadae36e0fe5" providerId="ADAL" clId="{C3220B30-2803-4324-92D1-34DB94E184A9}" dt="2025-09-12T13:06:31.791" v="347" actId="2696"/>
        <pc:sldMkLst>
          <pc:docMk/>
          <pc:sldMk cId="4219935183" sldId="2145707354"/>
        </pc:sldMkLst>
      </pc:sldChg>
      <pc:sldChg chg="del ord">
        <pc:chgData name="MANN, Leanne (NHS ENGLAND)" userId="42be1cfb-1107-4457-bab8-fadae36e0fe5" providerId="ADAL" clId="{C3220B30-2803-4324-92D1-34DB94E184A9}" dt="2025-09-13T10:35:15.114" v="10520" actId="2696"/>
        <pc:sldMkLst>
          <pc:docMk/>
          <pc:sldMk cId="2118545834" sldId="2145707355"/>
        </pc:sldMkLst>
      </pc:sldChg>
      <pc:sldChg chg="del">
        <pc:chgData name="MANN, Leanne (NHS ENGLAND)" userId="42be1cfb-1107-4457-bab8-fadae36e0fe5" providerId="ADAL" clId="{C3220B30-2803-4324-92D1-34DB94E184A9}" dt="2025-09-13T10:32:28.922" v="10461" actId="2696"/>
        <pc:sldMkLst>
          <pc:docMk/>
          <pc:sldMk cId="1563894972" sldId="2145707357"/>
        </pc:sldMkLst>
      </pc:sldChg>
      <pc:sldChg chg="modSp del mod">
        <pc:chgData name="MANN, Leanne (NHS ENGLAND)" userId="42be1cfb-1107-4457-bab8-fadae36e0fe5" providerId="ADAL" clId="{C3220B30-2803-4324-92D1-34DB94E184A9}" dt="2025-09-16T14:51:13.955" v="12833" actId="2696"/>
        <pc:sldMkLst>
          <pc:docMk/>
          <pc:sldMk cId="2453399320" sldId="2145707358"/>
        </pc:sldMkLst>
      </pc:sldChg>
      <pc:sldChg chg="add">
        <pc:chgData name="MANN, Leanne (NHS ENGLAND)" userId="42be1cfb-1107-4457-bab8-fadae36e0fe5" providerId="ADAL" clId="{C3220B30-2803-4324-92D1-34DB94E184A9}" dt="2025-09-16T14:51:20.939" v="12834"/>
        <pc:sldMkLst>
          <pc:docMk/>
          <pc:sldMk cId="4252591380" sldId="2145707358"/>
        </pc:sldMkLst>
      </pc:sldChg>
      <pc:sldChg chg="del">
        <pc:chgData name="MANN, Leanne (NHS ENGLAND)" userId="42be1cfb-1107-4457-bab8-fadae36e0fe5" providerId="ADAL" clId="{C3220B30-2803-4324-92D1-34DB94E184A9}" dt="2025-09-12T13:06:37.038" v="348" actId="2696"/>
        <pc:sldMkLst>
          <pc:docMk/>
          <pc:sldMk cId="1797572206" sldId="2145707359"/>
        </pc:sldMkLst>
      </pc:sldChg>
      <pc:sldChg chg="modSp add mod">
        <pc:chgData name="MANN, Leanne (NHS ENGLAND)" userId="42be1cfb-1107-4457-bab8-fadae36e0fe5" providerId="ADAL" clId="{C3220B30-2803-4324-92D1-34DB94E184A9}" dt="2025-09-17T10:48:28.740" v="12995" actId="20577"/>
        <pc:sldMkLst>
          <pc:docMk/>
          <pc:sldMk cId="2412022585" sldId="2145707360"/>
        </pc:sldMkLst>
        <pc:spChg chg="mod">
          <ac:chgData name="MANN, Leanne (NHS ENGLAND)" userId="42be1cfb-1107-4457-bab8-fadae36e0fe5" providerId="ADAL" clId="{C3220B30-2803-4324-92D1-34DB94E184A9}" dt="2025-09-17T10:48:28.740" v="12995" actId="20577"/>
          <ac:spMkLst>
            <pc:docMk/>
            <pc:sldMk cId="2412022585" sldId="2145707360"/>
            <ac:spMk id="2" creationId="{3059D84F-ED4C-4B2B-C196-A62F84A13812}"/>
          </ac:spMkLst>
        </pc:spChg>
      </pc:sldChg>
      <pc:sldChg chg="del">
        <pc:chgData name="MANN, Leanne (NHS ENGLAND)" userId="42be1cfb-1107-4457-bab8-fadae36e0fe5" providerId="ADAL" clId="{C3220B30-2803-4324-92D1-34DB94E184A9}" dt="2025-09-16T14:51:13.955" v="12833" actId="2696"/>
        <pc:sldMkLst>
          <pc:docMk/>
          <pc:sldMk cId="4004362590" sldId="2145707360"/>
        </pc:sldMkLst>
      </pc:sldChg>
      <pc:sldChg chg="modSp del mod">
        <pc:chgData name="MANN, Leanne (NHS ENGLAND)" userId="42be1cfb-1107-4457-bab8-fadae36e0fe5" providerId="ADAL" clId="{C3220B30-2803-4324-92D1-34DB94E184A9}" dt="2025-09-16T14:51:13.955" v="12833" actId="2696"/>
        <pc:sldMkLst>
          <pc:docMk/>
          <pc:sldMk cId="3425379961" sldId="2145707361"/>
        </pc:sldMkLst>
      </pc:sldChg>
      <pc:sldChg chg="add">
        <pc:chgData name="MANN, Leanne (NHS ENGLAND)" userId="42be1cfb-1107-4457-bab8-fadae36e0fe5" providerId="ADAL" clId="{C3220B30-2803-4324-92D1-34DB94E184A9}" dt="2025-09-16T14:51:20.939" v="12834"/>
        <pc:sldMkLst>
          <pc:docMk/>
          <pc:sldMk cId="3876806766" sldId="2145707361"/>
        </pc:sldMkLst>
      </pc:sldChg>
      <pc:sldChg chg="modSp mod ord">
        <pc:chgData name="MANN, Leanne (NHS ENGLAND)" userId="42be1cfb-1107-4457-bab8-fadae36e0fe5" providerId="ADAL" clId="{C3220B30-2803-4324-92D1-34DB94E184A9}" dt="2025-09-16T11:11:45.846" v="11397" actId="20577"/>
        <pc:sldMkLst>
          <pc:docMk/>
          <pc:sldMk cId="1155733932" sldId="2145707362"/>
        </pc:sldMkLst>
        <pc:spChg chg="mod">
          <ac:chgData name="MANN, Leanne (NHS ENGLAND)" userId="42be1cfb-1107-4457-bab8-fadae36e0fe5" providerId="ADAL" clId="{C3220B30-2803-4324-92D1-34DB94E184A9}" dt="2025-09-16T11:11:45.846" v="11397" actId="20577"/>
          <ac:spMkLst>
            <pc:docMk/>
            <pc:sldMk cId="1155733932" sldId="2145707362"/>
            <ac:spMk id="2" creationId="{2839F2CA-D893-9921-94D2-E7CC4C9CA343}"/>
          </ac:spMkLst>
        </pc:spChg>
      </pc:sldChg>
      <pc:sldChg chg="delSp modSp new del mod">
        <pc:chgData name="MANN, Leanne (NHS ENGLAND)" userId="42be1cfb-1107-4457-bab8-fadae36e0fe5" providerId="ADAL" clId="{C3220B30-2803-4324-92D1-34DB94E184A9}" dt="2025-10-16T12:37:38.714" v="13071" actId="2696"/>
        <pc:sldMkLst>
          <pc:docMk/>
          <pc:sldMk cId="2318339054" sldId="2145707363"/>
        </pc:sldMkLst>
      </pc:sldChg>
      <pc:sldChg chg="modSp add del mod ord">
        <pc:chgData name="MANN, Leanne (NHS ENGLAND)" userId="42be1cfb-1107-4457-bab8-fadae36e0fe5" providerId="ADAL" clId="{C3220B30-2803-4324-92D1-34DB94E184A9}" dt="2025-09-13T10:33:03.002" v="10482" actId="2696"/>
        <pc:sldMkLst>
          <pc:docMk/>
          <pc:sldMk cId="529847390" sldId="2145707364"/>
        </pc:sldMkLst>
      </pc:sldChg>
      <pc:sldChg chg="addSp delSp modSp new mod">
        <pc:chgData name="MANN, Leanne (NHS ENGLAND)" userId="42be1cfb-1107-4457-bab8-fadae36e0fe5" providerId="ADAL" clId="{C3220B30-2803-4324-92D1-34DB94E184A9}" dt="2025-09-12T14:26:38.208" v="2228" actId="1076"/>
        <pc:sldMkLst>
          <pc:docMk/>
          <pc:sldMk cId="2827995371" sldId="2145707365"/>
        </pc:sldMkLst>
      </pc:sldChg>
      <pc:sldChg chg="delSp modSp new mod">
        <pc:chgData name="MANN, Leanne (NHS ENGLAND)" userId="42be1cfb-1107-4457-bab8-fadae36e0fe5" providerId="ADAL" clId="{C3220B30-2803-4324-92D1-34DB94E184A9}" dt="2025-09-12T14:59:07.761" v="4308" actId="255"/>
        <pc:sldMkLst>
          <pc:docMk/>
          <pc:sldMk cId="1187081019" sldId="2145707366"/>
        </pc:sldMkLst>
      </pc:sldChg>
      <pc:sldChg chg="modSp add mod ord">
        <pc:chgData name="MANN, Leanne (NHS ENGLAND)" userId="42be1cfb-1107-4457-bab8-fadae36e0fe5" providerId="ADAL" clId="{C3220B30-2803-4324-92D1-34DB94E184A9}" dt="2025-09-16T11:17:44.035" v="11906" actId="20577"/>
        <pc:sldMkLst>
          <pc:docMk/>
          <pc:sldMk cId="914636963" sldId="2145707367"/>
        </pc:sldMkLst>
      </pc:sldChg>
      <pc:sldChg chg="addSp delSp modSp new mod">
        <pc:chgData name="MANN, Leanne (NHS ENGLAND)" userId="42be1cfb-1107-4457-bab8-fadae36e0fe5" providerId="ADAL" clId="{C3220B30-2803-4324-92D1-34DB94E184A9}" dt="2025-09-12T15:14:26.520" v="4821" actId="13822"/>
        <pc:sldMkLst>
          <pc:docMk/>
          <pc:sldMk cId="1306928160" sldId="2145707368"/>
        </pc:sldMkLst>
      </pc:sldChg>
      <pc:sldChg chg="delSp modSp new del mod">
        <pc:chgData name="MANN, Leanne (NHS ENGLAND)" userId="42be1cfb-1107-4457-bab8-fadae36e0fe5" providerId="ADAL" clId="{C3220B30-2803-4324-92D1-34DB94E184A9}" dt="2025-10-16T12:37:38.714" v="13071" actId="2696"/>
        <pc:sldMkLst>
          <pc:docMk/>
          <pc:sldMk cId="1868057281" sldId="2145707369"/>
        </pc:sldMkLst>
      </pc:sldChg>
      <pc:sldChg chg="modSp add del mod">
        <pc:chgData name="MANN, Leanne (NHS ENGLAND)" userId="42be1cfb-1107-4457-bab8-fadae36e0fe5" providerId="ADAL" clId="{C3220B30-2803-4324-92D1-34DB94E184A9}" dt="2025-10-16T12:37:38.714" v="13071" actId="2696"/>
        <pc:sldMkLst>
          <pc:docMk/>
          <pc:sldMk cId="50805990" sldId="2145707370"/>
        </pc:sldMkLst>
      </pc:sldChg>
      <pc:sldChg chg="addSp delSp modSp new mod setBg">
        <pc:chgData name="MANN, Leanne (NHS ENGLAND)" userId="42be1cfb-1107-4457-bab8-fadae36e0fe5" providerId="ADAL" clId="{C3220B30-2803-4324-92D1-34DB94E184A9}" dt="2025-09-12T14:58:37.157" v="4269" actId="1076"/>
        <pc:sldMkLst>
          <pc:docMk/>
          <pc:sldMk cId="323858437" sldId="2145707371"/>
        </pc:sldMkLst>
      </pc:sldChg>
      <pc:sldChg chg="addSp delSp modSp new mod setBg">
        <pc:chgData name="MANN, Leanne (NHS ENGLAND)" userId="42be1cfb-1107-4457-bab8-fadae36e0fe5" providerId="ADAL" clId="{C3220B30-2803-4324-92D1-34DB94E184A9}" dt="2025-09-12T15:03:00.026" v="4349" actId="26606"/>
        <pc:sldMkLst>
          <pc:docMk/>
          <pc:sldMk cId="3483401381" sldId="2145707372"/>
        </pc:sldMkLst>
      </pc:sldChg>
      <pc:sldChg chg="addSp delSp modSp add mod setBg delDesignElem">
        <pc:chgData name="MANN, Leanne (NHS ENGLAND)" userId="42be1cfb-1107-4457-bab8-fadae36e0fe5" providerId="ADAL" clId="{C3220B30-2803-4324-92D1-34DB94E184A9}" dt="2025-09-12T15:25:53.487" v="5091" actId="26606"/>
        <pc:sldMkLst>
          <pc:docMk/>
          <pc:sldMk cId="3559429685" sldId="2145707373"/>
        </pc:sldMkLst>
      </pc:sldChg>
      <pc:sldChg chg="addSp delSp modSp add mod setBg">
        <pc:chgData name="MANN, Leanne (NHS ENGLAND)" userId="42be1cfb-1107-4457-bab8-fadae36e0fe5" providerId="ADAL" clId="{C3220B30-2803-4324-92D1-34DB94E184A9}" dt="2025-09-12T15:25:05.279" v="5086" actId="1076"/>
        <pc:sldMkLst>
          <pc:docMk/>
          <pc:sldMk cId="4153201138" sldId="2145707374"/>
        </pc:sldMkLst>
      </pc:sldChg>
      <pc:sldChg chg="addSp modSp add mod setBg">
        <pc:chgData name="MANN, Leanne (NHS ENGLAND)" userId="42be1cfb-1107-4457-bab8-fadae36e0fe5" providerId="ADAL" clId="{C3220B30-2803-4324-92D1-34DB94E184A9}" dt="2025-09-12T15:17:48.595" v="4864" actId="26606"/>
        <pc:sldMkLst>
          <pc:docMk/>
          <pc:sldMk cId="2125566826" sldId="2145707375"/>
        </pc:sldMkLst>
      </pc:sldChg>
      <pc:sldChg chg="addSp modSp add mod setBg">
        <pc:chgData name="MANN, Leanne (NHS ENGLAND)" userId="42be1cfb-1107-4457-bab8-fadae36e0fe5" providerId="ADAL" clId="{C3220B30-2803-4324-92D1-34DB94E184A9}" dt="2025-09-12T15:17:15.436" v="4862" actId="26606"/>
        <pc:sldMkLst>
          <pc:docMk/>
          <pc:sldMk cId="631829572" sldId="2145707376"/>
        </pc:sldMkLst>
      </pc:sldChg>
      <pc:sldChg chg="addSp modSp add mod">
        <pc:chgData name="MANN, Leanne (NHS ENGLAND)" userId="42be1cfb-1107-4457-bab8-fadae36e0fe5" providerId="ADAL" clId="{C3220B30-2803-4324-92D1-34DB94E184A9}" dt="2025-09-16T11:19:48.952" v="11914" actId="20577"/>
        <pc:sldMkLst>
          <pc:docMk/>
          <pc:sldMk cId="980204682" sldId="2145707377"/>
        </pc:sldMkLst>
        <pc:spChg chg="add mod">
          <ac:chgData name="MANN, Leanne (NHS ENGLAND)" userId="42be1cfb-1107-4457-bab8-fadae36e0fe5" providerId="ADAL" clId="{C3220B30-2803-4324-92D1-34DB94E184A9}" dt="2025-09-16T11:19:48.952" v="11914" actId="20577"/>
          <ac:spMkLst>
            <pc:docMk/>
            <pc:sldMk cId="980204682" sldId="2145707377"/>
            <ac:spMk id="2" creationId="{745FAC06-C275-9BEC-7ECF-97948FAB7345}"/>
          </ac:spMkLst>
        </pc:spChg>
      </pc:sldChg>
      <pc:sldChg chg="addSp delSp modSp new del mod setBg">
        <pc:chgData name="MANN, Leanne (NHS ENGLAND)" userId="42be1cfb-1107-4457-bab8-fadae36e0fe5" providerId="ADAL" clId="{C3220B30-2803-4324-92D1-34DB94E184A9}" dt="2025-10-16T12:37:38.714" v="13071" actId="2696"/>
        <pc:sldMkLst>
          <pc:docMk/>
          <pc:sldMk cId="2416245995" sldId="2145707378"/>
        </pc:sldMkLst>
      </pc:sldChg>
      <pc:sldChg chg="addSp delSp modSp new del mod setBg">
        <pc:chgData name="MANN, Leanne (NHS ENGLAND)" userId="42be1cfb-1107-4457-bab8-fadae36e0fe5" providerId="ADAL" clId="{C3220B30-2803-4324-92D1-34DB94E184A9}" dt="2025-10-16T12:37:38.714" v="13071" actId="2696"/>
        <pc:sldMkLst>
          <pc:docMk/>
          <pc:sldMk cId="3147340375" sldId="2145707379"/>
        </pc:sldMkLst>
      </pc:sldChg>
      <pc:sldChg chg="addSp delSp modSp new del mod setBg">
        <pc:chgData name="MANN, Leanne (NHS ENGLAND)" userId="42be1cfb-1107-4457-bab8-fadae36e0fe5" providerId="ADAL" clId="{C3220B30-2803-4324-92D1-34DB94E184A9}" dt="2025-10-16T12:37:38.714" v="13071" actId="2696"/>
        <pc:sldMkLst>
          <pc:docMk/>
          <pc:sldMk cId="3501237023" sldId="2145707380"/>
        </pc:sldMkLst>
      </pc:sldChg>
      <pc:sldChg chg="modSp add del mod">
        <pc:chgData name="MANN, Leanne (NHS ENGLAND)" userId="42be1cfb-1107-4457-bab8-fadae36e0fe5" providerId="ADAL" clId="{C3220B30-2803-4324-92D1-34DB94E184A9}" dt="2025-10-16T12:37:38.714" v="13071" actId="2696"/>
        <pc:sldMkLst>
          <pc:docMk/>
          <pc:sldMk cId="347777689" sldId="2145707381"/>
        </pc:sldMkLst>
      </pc:sldChg>
      <pc:sldChg chg="addSp delSp modSp new del mod setBg">
        <pc:chgData name="MANN, Leanne (NHS ENGLAND)" userId="42be1cfb-1107-4457-bab8-fadae36e0fe5" providerId="ADAL" clId="{C3220B30-2803-4324-92D1-34DB94E184A9}" dt="2025-10-16T12:37:38.714" v="13071" actId="2696"/>
        <pc:sldMkLst>
          <pc:docMk/>
          <pc:sldMk cId="327533121" sldId="2145707382"/>
        </pc:sldMkLst>
      </pc:sldChg>
      <pc:sldChg chg="addSp delSp modSp new del mod setBg">
        <pc:chgData name="MANN, Leanne (NHS ENGLAND)" userId="42be1cfb-1107-4457-bab8-fadae36e0fe5" providerId="ADAL" clId="{C3220B30-2803-4324-92D1-34DB94E184A9}" dt="2025-10-16T12:37:38.714" v="13071" actId="2696"/>
        <pc:sldMkLst>
          <pc:docMk/>
          <pc:sldMk cId="2309769983" sldId="2145707383"/>
        </pc:sldMkLst>
      </pc:sldChg>
      <pc:sldChg chg="addSp delSp modSp new mod">
        <pc:chgData name="MANN, Leanne (NHS ENGLAND)" userId="42be1cfb-1107-4457-bab8-fadae36e0fe5" providerId="ADAL" clId="{C3220B30-2803-4324-92D1-34DB94E184A9}" dt="2025-09-12T15:16:52.035" v="4860" actId="1076"/>
        <pc:sldMkLst>
          <pc:docMk/>
          <pc:sldMk cId="2051908136" sldId="2145707384"/>
        </pc:sldMkLst>
      </pc:sldChg>
      <pc:sldChg chg="delSp modSp new mod">
        <pc:chgData name="MANN, Leanne (NHS ENGLAND)" userId="42be1cfb-1107-4457-bab8-fadae36e0fe5" providerId="ADAL" clId="{C3220B30-2803-4324-92D1-34DB94E184A9}" dt="2025-09-16T15:07:56.714" v="12941" actId="20577"/>
        <pc:sldMkLst>
          <pc:docMk/>
          <pc:sldMk cId="3464420009" sldId="2145707385"/>
        </pc:sldMkLst>
        <pc:spChg chg="mod">
          <ac:chgData name="MANN, Leanne (NHS ENGLAND)" userId="42be1cfb-1107-4457-bab8-fadae36e0fe5" providerId="ADAL" clId="{C3220B30-2803-4324-92D1-34DB94E184A9}" dt="2025-09-16T15:07:56.714" v="12941" actId="20577"/>
          <ac:spMkLst>
            <pc:docMk/>
            <pc:sldMk cId="3464420009" sldId="2145707385"/>
            <ac:spMk id="3" creationId="{482BE94D-195A-9474-C3C2-043329A98032}"/>
          </ac:spMkLst>
        </pc:spChg>
      </pc:sldChg>
      <pc:sldChg chg="delSp modSp new del mod">
        <pc:chgData name="MANN, Leanne (NHS ENGLAND)" userId="42be1cfb-1107-4457-bab8-fadae36e0fe5" providerId="ADAL" clId="{C3220B30-2803-4324-92D1-34DB94E184A9}" dt="2025-09-13T10:33:22.816" v="10484" actId="2696"/>
        <pc:sldMkLst>
          <pc:docMk/>
          <pc:sldMk cId="2311513059" sldId="2145707386"/>
        </pc:sldMkLst>
      </pc:sldChg>
      <pc:sldChg chg="delSp modSp new mod">
        <pc:chgData name="MANN, Leanne (NHS ENGLAND)" userId="42be1cfb-1107-4457-bab8-fadae36e0fe5" providerId="ADAL" clId="{C3220B30-2803-4324-92D1-34DB94E184A9}" dt="2025-09-16T11:21:02.842" v="11916" actId="20577"/>
        <pc:sldMkLst>
          <pc:docMk/>
          <pc:sldMk cId="2215019366" sldId="2145707387"/>
        </pc:sldMkLst>
        <pc:spChg chg="mod">
          <ac:chgData name="MANN, Leanne (NHS ENGLAND)" userId="42be1cfb-1107-4457-bab8-fadae36e0fe5" providerId="ADAL" clId="{C3220B30-2803-4324-92D1-34DB94E184A9}" dt="2025-09-16T11:21:02.842" v="11916" actId="20577"/>
          <ac:spMkLst>
            <pc:docMk/>
            <pc:sldMk cId="2215019366" sldId="2145707387"/>
            <ac:spMk id="3" creationId="{95C3EEF8-AF9C-B861-F0FA-ACE7DFE8BF2E}"/>
          </ac:spMkLst>
        </pc:spChg>
      </pc:sldChg>
      <pc:sldChg chg="addSp delSp modSp new mod">
        <pc:chgData name="MANN, Leanne (NHS ENGLAND)" userId="42be1cfb-1107-4457-bab8-fadae36e0fe5" providerId="ADAL" clId="{C3220B30-2803-4324-92D1-34DB94E184A9}" dt="2025-09-13T10:26:23.080" v="10044" actId="1076"/>
        <pc:sldMkLst>
          <pc:docMk/>
          <pc:sldMk cId="2145407469" sldId="2145707388"/>
        </pc:sldMkLst>
      </pc:sldChg>
      <pc:sldChg chg="addSp modSp add mod">
        <pc:chgData name="MANN, Leanne (NHS ENGLAND)" userId="42be1cfb-1107-4457-bab8-fadae36e0fe5" providerId="ADAL" clId="{C3220B30-2803-4324-92D1-34DB94E184A9}" dt="2025-09-13T09:59:53.139" v="8474" actId="9405"/>
        <pc:sldMkLst>
          <pc:docMk/>
          <pc:sldMk cId="1868817693" sldId="2145707389"/>
        </pc:sldMkLst>
      </pc:sldChg>
      <pc:sldChg chg="addSp delSp modSp new mod">
        <pc:chgData name="MANN, Leanne (NHS ENGLAND)" userId="42be1cfb-1107-4457-bab8-fadae36e0fe5" providerId="ADAL" clId="{C3220B30-2803-4324-92D1-34DB94E184A9}" dt="2025-09-13T09:52:39.820" v="8116" actId="1076"/>
        <pc:sldMkLst>
          <pc:docMk/>
          <pc:sldMk cId="478867271" sldId="2145707390"/>
        </pc:sldMkLst>
      </pc:sldChg>
      <pc:sldChg chg="addSp modSp new mod">
        <pc:chgData name="MANN, Leanne (NHS ENGLAND)" userId="42be1cfb-1107-4457-bab8-fadae36e0fe5" providerId="ADAL" clId="{C3220B30-2803-4324-92D1-34DB94E184A9}" dt="2025-09-13T10:08:16.643" v="9398" actId="27636"/>
        <pc:sldMkLst>
          <pc:docMk/>
          <pc:sldMk cId="486256299" sldId="2145707391"/>
        </pc:sldMkLst>
      </pc:sldChg>
      <pc:sldChg chg="delSp modSp new mod">
        <pc:chgData name="MANN, Leanne (NHS ENGLAND)" userId="42be1cfb-1107-4457-bab8-fadae36e0fe5" providerId="ADAL" clId="{C3220B30-2803-4324-92D1-34DB94E184A9}" dt="2025-09-16T11:25:01.567" v="11970" actId="6549"/>
        <pc:sldMkLst>
          <pc:docMk/>
          <pc:sldMk cId="2676796474" sldId="2145707392"/>
        </pc:sldMkLst>
        <pc:spChg chg="mod">
          <ac:chgData name="MANN, Leanne (NHS ENGLAND)" userId="42be1cfb-1107-4457-bab8-fadae36e0fe5" providerId="ADAL" clId="{C3220B30-2803-4324-92D1-34DB94E184A9}" dt="2025-09-16T11:25:01.567" v="11970" actId="6549"/>
          <ac:spMkLst>
            <pc:docMk/>
            <pc:sldMk cId="2676796474" sldId="2145707392"/>
            <ac:spMk id="3" creationId="{31019608-A581-3B0B-6CD6-5984181D5ADA}"/>
          </ac:spMkLst>
        </pc:spChg>
      </pc:sldChg>
      <pc:sldChg chg="addSp delSp modSp new mod">
        <pc:chgData name="MANN, Leanne (NHS ENGLAND)" userId="42be1cfb-1107-4457-bab8-fadae36e0fe5" providerId="ADAL" clId="{C3220B30-2803-4324-92D1-34DB94E184A9}" dt="2025-09-13T10:11:22.820" v="9491" actId="22"/>
        <pc:sldMkLst>
          <pc:docMk/>
          <pc:sldMk cId="730124502" sldId="2145707393"/>
        </pc:sldMkLst>
      </pc:sldChg>
      <pc:sldChg chg="addSp delSp modSp new mod">
        <pc:chgData name="MANN, Leanne (NHS ENGLAND)" userId="42be1cfb-1107-4457-bab8-fadae36e0fe5" providerId="ADAL" clId="{C3220B30-2803-4324-92D1-34DB94E184A9}" dt="2025-09-13T10:25:24.589" v="10038" actId="20577"/>
        <pc:sldMkLst>
          <pc:docMk/>
          <pc:sldMk cId="3023555593" sldId="2145707394"/>
        </pc:sldMkLst>
      </pc:sldChg>
      <pc:sldChg chg="addSp delSp modSp new mod">
        <pc:chgData name="MANN, Leanne (NHS ENGLAND)" userId="42be1cfb-1107-4457-bab8-fadae36e0fe5" providerId="ADAL" clId="{C3220B30-2803-4324-92D1-34DB94E184A9}" dt="2025-09-13T10:24:58.963" v="10010" actId="1076"/>
        <pc:sldMkLst>
          <pc:docMk/>
          <pc:sldMk cId="485907658" sldId="2145707395"/>
        </pc:sldMkLst>
      </pc:sldChg>
      <pc:sldChg chg="modSp new mod">
        <pc:chgData name="MANN, Leanne (NHS ENGLAND)" userId="42be1cfb-1107-4457-bab8-fadae36e0fe5" providerId="ADAL" clId="{C3220B30-2803-4324-92D1-34DB94E184A9}" dt="2025-09-13T10:30:19.564" v="10431" actId="33524"/>
        <pc:sldMkLst>
          <pc:docMk/>
          <pc:sldMk cId="35352080" sldId="2145707396"/>
        </pc:sldMkLst>
      </pc:sldChg>
      <pc:sldChg chg="addSp delSp modSp add mod">
        <pc:chgData name="MANN, Leanne (NHS ENGLAND)" userId="42be1cfb-1107-4457-bab8-fadae36e0fe5" providerId="ADAL" clId="{C3220B30-2803-4324-92D1-34DB94E184A9}" dt="2025-09-13T10:31:43.548" v="10459" actId="20577"/>
        <pc:sldMkLst>
          <pc:docMk/>
          <pc:sldMk cId="3049355017" sldId="2145707397"/>
        </pc:sldMkLst>
      </pc:sldChg>
      <pc:sldChg chg="add del">
        <pc:chgData name="MANN, Leanne (NHS ENGLAND)" userId="42be1cfb-1107-4457-bab8-fadae36e0fe5" providerId="ADAL" clId="{C3220B30-2803-4324-92D1-34DB94E184A9}" dt="2025-09-13T10:40:40.970" v="10526"/>
        <pc:sldMkLst>
          <pc:docMk/>
          <pc:sldMk cId="3211309927" sldId="2147477697"/>
        </pc:sldMkLst>
      </pc:sldChg>
      <pc:sldChg chg="delSp add del mod">
        <pc:chgData name="MANN, Leanne (NHS ENGLAND)" userId="42be1cfb-1107-4457-bab8-fadae36e0fe5" providerId="ADAL" clId="{C3220B30-2803-4324-92D1-34DB94E184A9}" dt="2025-09-13T10:40:32.977" v="10524" actId="2696"/>
        <pc:sldMkLst>
          <pc:docMk/>
          <pc:sldMk cId="3923823991" sldId="2147477697"/>
        </pc:sldMkLst>
      </pc:sldChg>
      <pc:sldChg chg="delSp modSp add mod">
        <pc:chgData name="MANN, Leanne (NHS ENGLAND)" userId="42be1cfb-1107-4457-bab8-fadae36e0fe5" providerId="ADAL" clId="{C3220B30-2803-4324-92D1-34DB94E184A9}" dt="2025-09-16T11:38:18.144" v="12102" actId="478"/>
        <pc:sldMkLst>
          <pc:docMk/>
          <pc:sldMk cId="682475225" sldId="2147477698"/>
        </pc:sldMkLst>
      </pc:sldChg>
      <pc:sldChg chg="add del">
        <pc:chgData name="MANN, Leanne (NHS ENGLAND)" userId="42be1cfb-1107-4457-bab8-fadae36e0fe5" providerId="ADAL" clId="{C3220B30-2803-4324-92D1-34DB94E184A9}" dt="2025-09-13T10:41:02.345" v="10529" actId="2696"/>
        <pc:sldMkLst>
          <pc:docMk/>
          <pc:sldMk cId="3423418281" sldId="2147477699"/>
        </pc:sldMkLst>
      </pc:sldChg>
      <pc:sldChg chg="add">
        <pc:chgData name="MANN, Leanne (NHS ENGLAND)" userId="42be1cfb-1107-4457-bab8-fadae36e0fe5" providerId="ADAL" clId="{C3220B30-2803-4324-92D1-34DB94E184A9}" dt="2025-09-13T10:39:26.699" v="10521"/>
        <pc:sldMkLst>
          <pc:docMk/>
          <pc:sldMk cId="2522051880" sldId="2147477700"/>
        </pc:sldMkLst>
      </pc:sldChg>
      <pc:sldChg chg="add">
        <pc:chgData name="MANN, Leanne (NHS ENGLAND)" userId="42be1cfb-1107-4457-bab8-fadae36e0fe5" providerId="ADAL" clId="{C3220B30-2803-4324-92D1-34DB94E184A9}" dt="2025-09-13T10:39:26.699" v="10521"/>
        <pc:sldMkLst>
          <pc:docMk/>
          <pc:sldMk cId="137887169" sldId="2147477701"/>
        </pc:sldMkLst>
      </pc:sldChg>
      <pc:sldChg chg="modSp add mod">
        <pc:chgData name="MANN, Leanne (NHS ENGLAND)" userId="42be1cfb-1107-4457-bab8-fadae36e0fe5" providerId="ADAL" clId="{C3220B30-2803-4324-92D1-34DB94E184A9}" dt="2025-09-17T11:24:29.903" v="13063" actId="5793"/>
        <pc:sldMkLst>
          <pc:docMk/>
          <pc:sldMk cId="2282146806" sldId="2147477713"/>
        </pc:sldMkLst>
        <pc:spChg chg="mod">
          <ac:chgData name="MANN, Leanne (NHS ENGLAND)" userId="42be1cfb-1107-4457-bab8-fadae36e0fe5" providerId="ADAL" clId="{C3220B30-2803-4324-92D1-34DB94E184A9}" dt="2025-09-17T11:24:29.903" v="13063" actId="5793"/>
          <ac:spMkLst>
            <pc:docMk/>
            <pc:sldMk cId="2282146806" sldId="2147477713"/>
            <ac:spMk id="5" creationId="{C594638D-C17F-D749-9360-E2332845D248}"/>
          </ac:spMkLst>
        </pc:spChg>
      </pc:sldChg>
      <pc:sldChg chg="modSp add mod">
        <pc:chgData name="MANN, Leanne (NHS ENGLAND)" userId="42be1cfb-1107-4457-bab8-fadae36e0fe5" providerId="ADAL" clId="{C3220B30-2803-4324-92D1-34DB94E184A9}" dt="2025-09-17T11:25:00.194" v="13068" actId="5793"/>
        <pc:sldMkLst>
          <pc:docMk/>
          <pc:sldMk cId="1506044808" sldId="2147477715"/>
        </pc:sldMkLst>
        <pc:spChg chg="mod">
          <ac:chgData name="MANN, Leanne (NHS ENGLAND)" userId="42be1cfb-1107-4457-bab8-fadae36e0fe5" providerId="ADAL" clId="{C3220B30-2803-4324-92D1-34DB94E184A9}" dt="2025-09-17T11:25:00.194" v="13068" actId="5793"/>
          <ac:spMkLst>
            <pc:docMk/>
            <pc:sldMk cId="1506044808" sldId="2147477715"/>
            <ac:spMk id="5" creationId="{E547E3A3-1701-201A-3DCA-5F7B2217B0C1}"/>
          </ac:spMkLst>
        </pc:spChg>
      </pc:sldChg>
      <pc:sldChg chg="add">
        <pc:chgData name="MANN, Leanne (NHS ENGLAND)" userId="42be1cfb-1107-4457-bab8-fadae36e0fe5" providerId="ADAL" clId="{C3220B30-2803-4324-92D1-34DB94E184A9}" dt="2025-09-13T10:39:26.699" v="10521"/>
        <pc:sldMkLst>
          <pc:docMk/>
          <pc:sldMk cId="3688624704" sldId="2147477716"/>
        </pc:sldMkLst>
      </pc:sldChg>
      <pc:sldChg chg="modSp add mod">
        <pc:chgData name="MANN, Leanne (NHS ENGLAND)" userId="42be1cfb-1107-4457-bab8-fadae36e0fe5" providerId="ADAL" clId="{C3220B30-2803-4324-92D1-34DB94E184A9}" dt="2025-09-17T11:25:35.726" v="13070" actId="1076"/>
        <pc:sldMkLst>
          <pc:docMk/>
          <pc:sldMk cId="281741431" sldId="2147477718"/>
        </pc:sldMkLst>
        <pc:spChg chg="mod">
          <ac:chgData name="MANN, Leanne (NHS ENGLAND)" userId="42be1cfb-1107-4457-bab8-fadae36e0fe5" providerId="ADAL" clId="{C3220B30-2803-4324-92D1-34DB94E184A9}" dt="2025-09-17T11:25:35.726" v="13070" actId="1076"/>
          <ac:spMkLst>
            <pc:docMk/>
            <pc:sldMk cId="281741431" sldId="2147477718"/>
            <ac:spMk id="5" creationId="{203668A0-A2D2-D3FD-5522-B095DC471159}"/>
          </ac:spMkLst>
        </pc:spChg>
      </pc:sldChg>
      <pc:sldChg chg="add">
        <pc:chgData name="MANN, Leanne (NHS ENGLAND)" userId="42be1cfb-1107-4457-bab8-fadae36e0fe5" providerId="ADAL" clId="{C3220B30-2803-4324-92D1-34DB94E184A9}" dt="2025-09-13T10:39:26.699" v="10521"/>
        <pc:sldMkLst>
          <pc:docMk/>
          <pc:sldMk cId="3499680723" sldId="2147477719"/>
        </pc:sldMkLst>
      </pc:sldChg>
      <pc:sldChg chg="add">
        <pc:chgData name="MANN, Leanne (NHS ENGLAND)" userId="42be1cfb-1107-4457-bab8-fadae36e0fe5" providerId="ADAL" clId="{C3220B30-2803-4324-92D1-34DB94E184A9}" dt="2025-09-13T10:39:26.699" v="10521"/>
        <pc:sldMkLst>
          <pc:docMk/>
          <pc:sldMk cId="730759337" sldId="2147477720"/>
        </pc:sldMkLst>
      </pc:sldChg>
      <pc:sldChg chg="add">
        <pc:chgData name="MANN, Leanne (NHS ENGLAND)" userId="42be1cfb-1107-4457-bab8-fadae36e0fe5" providerId="ADAL" clId="{C3220B30-2803-4324-92D1-34DB94E184A9}" dt="2025-09-13T10:39:26.699" v="10521"/>
        <pc:sldMkLst>
          <pc:docMk/>
          <pc:sldMk cId="968185835" sldId="2147477721"/>
        </pc:sldMkLst>
      </pc:sldChg>
      <pc:sldChg chg="add">
        <pc:chgData name="MANN, Leanne (NHS ENGLAND)" userId="42be1cfb-1107-4457-bab8-fadae36e0fe5" providerId="ADAL" clId="{C3220B30-2803-4324-92D1-34DB94E184A9}" dt="2025-09-13T10:39:26.699" v="10521"/>
        <pc:sldMkLst>
          <pc:docMk/>
          <pc:sldMk cId="55454822" sldId="2147477722"/>
        </pc:sldMkLst>
      </pc:sldChg>
      <pc:sldChg chg="add">
        <pc:chgData name="MANN, Leanne (NHS ENGLAND)" userId="42be1cfb-1107-4457-bab8-fadae36e0fe5" providerId="ADAL" clId="{C3220B30-2803-4324-92D1-34DB94E184A9}" dt="2025-09-13T10:39:26.699" v="10521"/>
        <pc:sldMkLst>
          <pc:docMk/>
          <pc:sldMk cId="1660827213" sldId="2147477723"/>
        </pc:sldMkLst>
      </pc:sldChg>
      <pc:sldChg chg="add">
        <pc:chgData name="MANN, Leanne (NHS ENGLAND)" userId="42be1cfb-1107-4457-bab8-fadae36e0fe5" providerId="ADAL" clId="{C3220B30-2803-4324-92D1-34DB94E184A9}" dt="2025-09-13T10:39:26.699" v="10521"/>
        <pc:sldMkLst>
          <pc:docMk/>
          <pc:sldMk cId="3156001449" sldId="2147477724"/>
        </pc:sldMkLst>
      </pc:sldChg>
      <pc:sldChg chg="add">
        <pc:chgData name="MANN, Leanne (NHS ENGLAND)" userId="42be1cfb-1107-4457-bab8-fadae36e0fe5" providerId="ADAL" clId="{C3220B30-2803-4324-92D1-34DB94E184A9}" dt="2025-09-13T10:39:26.699" v="10521"/>
        <pc:sldMkLst>
          <pc:docMk/>
          <pc:sldMk cId="417024965" sldId="2147477725"/>
        </pc:sldMkLst>
      </pc:sldChg>
      <pc:sldChg chg="addSp modSp new del mod">
        <pc:chgData name="MANN, Leanne (NHS ENGLAND)" userId="42be1cfb-1107-4457-bab8-fadae36e0fe5" providerId="ADAL" clId="{C3220B30-2803-4324-92D1-34DB94E184A9}" dt="2025-09-16T11:37:26.223" v="12100" actId="2696"/>
        <pc:sldMkLst>
          <pc:docMk/>
          <pc:sldMk cId="850656142" sldId="2147477726"/>
        </pc:sldMkLst>
      </pc:sldChg>
      <pc:sldChg chg="addSp modSp new del mod">
        <pc:chgData name="MANN, Leanne (NHS ENGLAND)" userId="42be1cfb-1107-4457-bab8-fadae36e0fe5" providerId="ADAL" clId="{C3220B30-2803-4324-92D1-34DB94E184A9}" dt="2025-10-16T12:37:38.714" v="13071" actId="2696"/>
        <pc:sldMkLst>
          <pc:docMk/>
          <pc:sldMk cId="2366530121" sldId="2147477727"/>
        </pc:sldMkLst>
      </pc:sldChg>
      <pc:sldChg chg="delSp modSp new mod">
        <pc:chgData name="MANN, Leanne (NHS ENGLAND)" userId="42be1cfb-1107-4457-bab8-fadae36e0fe5" providerId="ADAL" clId="{C3220B30-2803-4324-92D1-34DB94E184A9}" dt="2025-09-16T11:15:16.333" v="11898" actId="1076"/>
        <pc:sldMkLst>
          <pc:docMk/>
          <pc:sldMk cId="75309353" sldId="2147477728"/>
        </pc:sldMkLst>
        <pc:spChg chg="mod">
          <ac:chgData name="MANN, Leanne (NHS ENGLAND)" userId="42be1cfb-1107-4457-bab8-fadae36e0fe5" providerId="ADAL" clId="{C3220B30-2803-4324-92D1-34DB94E184A9}" dt="2025-09-16T11:15:16.333" v="11898" actId="1076"/>
          <ac:spMkLst>
            <pc:docMk/>
            <pc:sldMk cId="75309353" sldId="2147477728"/>
            <ac:spMk id="2" creationId="{6E93C237-AA24-CDB0-E715-00E08292F3FB}"/>
          </ac:spMkLst>
        </pc:spChg>
      </pc:sldChg>
      <pc:sldChg chg="modSp add mod">
        <pc:chgData name="MANN, Leanne (NHS ENGLAND)" userId="42be1cfb-1107-4457-bab8-fadae36e0fe5" providerId="ADAL" clId="{C3220B30-2803-4324-92D1-34DB94E184A9}" dt="2025-09-16T11:39:05.692" v="12154" actId="1076"/>
        <pc:sldMkLst>
          <pc:docMk/>
          <pc:sldMk cId="1148944002" sldId="2147477729"/>
        </pc:sldMkLst>
        <pc:spChg chg="mod">
          <ac:chgData name="MANN, Leanne (NHS ENGLAND)" userId="42be1cfb-1107-4457-bab8-fadae36e0fe5" providerId="ADAL" clId="{C3220B30-2803-4324-92D1-34DB94E184A9}" dt="2025-09-16T11:39:05.692" v="12154" actId="1076"/>
          <ac:spMkLst>
            <pc:docMk/>
            <pc:sldMk cId="1148944002" sldId="2147477729"/>
            <ac:spMk id="2" creationId="{EBF98A38-A544-98FA-543E-C4F0636AC47C}"/>
          </ac:spMkLst>
        </pc:spChg>
      </pc:sldChg>
      <pc:sldChg chg="modSp new del mod ord">
        <pc:chgData name="MANN, Leanne (NHS ENGLAND)" userId="42be1cfb-1107-4457-bab8-fadae36e0fe5" providerId="ADAL" clId="{C3220B30-2803-4324-92D1-34DB94E184A9}" dt="2025-10-16T12:37:38.714" v="13071" actId="2696"/>
        <pc:sldMkLst>
          <pc:docMk/>
          <pc:sldMk cId="1150752306" sldId="2147477732"/>
        </pc:sldMkLst>
      </pc:sldChg>
      <pc:sldChg chg="addSp delSp modSp new del mod">
        <pc:chgData name="MANN, Leanne (NHS ENGLAND)" userId="42be1cfb-1107-4457-bab8-fadae36e0fe5" providerId="ADAL" clId="{C3220B30-2803-4324-92D1-34DB94E184A9}" dt="2025-10-16T12:37:38.714" v="13071" actId="2696"/>
        <pc:sldMkLst>
          <pc:docMk/>
          <pc:sldMk cId="881915803" sldId="2147477733"/>
        </pc:sldMkLst>
      </pc:sldChg>
      <pc:sldChg chg="addSp delSp modSp new del mod">
        <pc:chgData name="MANN, Leanne (NHS ENGLAND)" userId="42be1cfb-1107-4457-bab8-fadae36e0fe5" providerId="ADAL" clId="{C3220B30-2803-4324-92D1-34DB94E184A9}" dt="2025-10-16T12:37:38.714" v="13071" actId="2696"/>
        <pc:sldMkLst>
          <pc:docMk/>
          <pc:sldMk cId="1764191022" sldId="2147477734"/>
        </pc:sldMkLst>
      </pc:sldChg>
    </pc:docChg>
  </pc:docChgLst>
  <pc:docChgLst>
    <pc:chgData name="VINCENT, Melanie (NHS ENGLAND)" userId="97f108d7-dc09-4602-bae0-0ebf373f3d95" providerId="ADAL" clId="{0022017C-E494-420F-8AB3-2D9E678AAAC5}"/>
    <pc:docChg chg="delSld modSld modSection">
      <pc:chgData name="VINCENT, Melanie (NHS ENGLAND)" userId="97f108d7-dc09-4602-bae0-0ebf373f3d95" providerId="ADAL" clId="{0022017C-E494-420F-8AB3-2D9E678AAAC5}" dt="2025-08-29T10:49:14.663" v="1" actId="2696"/>
      <pc:docMkLst>
        <pc:docMk/>
      </pc:docMkLst>
      <pc:sldChg chg="modSp mod">
        <pc:chgData name="VINCENT, Melanie (NHS ENGLAND)" userId="97f108d7-dc09-4602-bae0-0ebf373f3d95" providerId="ADAL" clId="{0022017C-E494-420F-8AB3-2D9E678AAAC5}" dt="2025-08-29T10:49:09.127" v="0" actId="13926"/>
        <pc:sldMkLst>
          <pc:docMk/>
          <pc:sldMk cId="1689719457" sldId="2145707288"/>
        </pc:sldMkLst>
      </pc:sldChg>
      <pc:sldChg chg="del">
        <pc:chgData name="VINCENT, Melanie (NHS ENGLAND)" userId="97f108d7-dc09-4602-bae0-0ebf373f3d95" providerId="ADAL" clId="{0022017C-E494-420F-8AB3-2D9E678AAAC5}" dt="2025-08-29T10:49:14.663" v="1" actId="2696"/>
        <pc:sldMkLst>
          <pc:docMk/>
          <pc:sldMk cId="3476987641" sldId="2145707356"/>
        </pc:sldMkLst>
      </pc:sldChg>
    </pc:docChg>
  </pc:docChgLst>
  <pc:docChgLst>
    <pc:chgData name="ARMON-JONES, Caroline (NHS ENGLAND)" userId="S::c.armon-jones1@nhs.net::282da8ce-a3c6-4e5c-ba7a-3e7f4d81d4b7" providerId="AD" clId="Web-{F862D812-3C41-1F69-D115-615099930A9B}"/>
    <pc:docChg chg="addSld delSld modSld sldOrd modSection">
      <pc:chgData name="ARMON-JONES, Caroline (NHS ENGLAND)" userId="S::c.armon-jones1@nhs.net::282da8ce-a3c6-4e5c-ba7a-3e7f4d81d4b7" providerId="AD" clId="Web-{F862D812-3C41-1F69-D115-615099930A9B}" dt="2025-09-16T13:37:05.908" v="1032" actId="20577"/>
      <pc:docMkLst>
        <pc:docMk/>
      </pc:docMkLst>
      <pc:sldChg chg="modSp">
        <pc:chgData name="ARMON-JONES, Caroline (NHS ENGLAND)" userId="S::c.armon-jones1@nhs.net::282da8ce-a3c6-4e5c-ba7a-3e7f4d81d4b7" providerId="AD" clId="Web-{F862D812-3C41-1F69-D115-615099930A9B}" dt="2025-09-16T12:46:35.734" v="815" actId="1076"/>
        <pc:sldMkLst>
          <pc:docMk/>
          <pc:sldMk cId="2882688686" sldId="257"/>
        </pc:sldMkLst>
      </pc:sldChg>
      <pc:sldChg chg="modSp">
        <pc:chgData name="ARMON-JONES, Caroline (NHS ENGLAND)" userId="S::c.armon-jones1@nhs.net::282da8ce-a3c6-4e5c-ba7a-3e7f4d81d4b7" providerId="AD" clId="Web-{F862D812-3C41-1F69-D115-615099930A9B}" dt="2025-09-16T12:54:00.816" v="937" actId="20577"/>
        <pc:sldMkLst>
          <pc:docMk/>
          <pc:sldMk cId="3172805271" sldId="259"/>
        </pc:sldMkLst>
      </pc:sldChg>
      <pc:sldChg chg="addSp modSp">
        <pc:chgData name="ARMON-JONES, Caroline (NHS ENGLAND)" userId="S::c.armon-jones1@nhs.net::282da8ce-a3c6-4e5c-ba7a-3e7f4d81d4b7" providerId="AD" clId="Web-{F862D812-3C41-1F69-D115-615099930A9B}" dt="2025-09-16T12:49:07.782" v="857" actId="1076"/>
        <pc:sldMkLst>
          <pc:docMk/>
          <pc:sldMk cId="4043397880" sldId="266"/>
        </pc:sldMkLst>
      </pc:sldChg>
      <pc:sldChg chg="modSp">
        <pc:chgData name="ARMON-JONES, Caroline (NHS ENGLAND)" userId="S::c.armon-jones1@nhs.net::282da8ce-a3c6-4e5c-ba7a-3e7f4d81d4b7" providerId="AD" clId="Web-{F862D812-3C41-1F69-D115-615099930A9B}" dt="2025-09-16T12:49:44.267" v="874" actId="20577"/>
        <pc:sldMkLst>
          <pc:docMk/>
          <pc:sldMk cId="1800221268" sldId="268"/>
        </pc:sldMkLst>
      </pc:sldChg>
      <pc:sldChg chg="modSp">
        <pc:chgData name="ARMON-JONES, Caroline (NHS ENGLAND)" userId="S::c.armon-jones1@nhs.net::282da8ce-a3c6-4e5c-ba7a-3e7f4d81d4b7" providerId="AD" clId="Web-{F862D812-3C41-1F69-D115-615099930A9B}" dt="2025-09-16T12:50:57.912" v="899" actId="20577"/>
        <pc:sldMkLst>
          <pc:docMk/>
          <pc:sldMk cId="3212083607" sldId="271"/>
        </pc:sldMkLst>
      </pc:sldChg>
      <pc:sldChg chg="modSp">
        <pc:chgData name="ARMON-JONES, Caroline (NHS ENGLAND)" userId="S::c.armon-jones1@nhs.net::282da8ce-a3c6-4e5c-ba7a-3e7f4d81d4b7" providerId="AD" clId="Web-{F862D812-3C41-1F69-D115-615099930A9B}" dt="2025-09-16T11:56:47.306" v="16" actId="20577"/>
        <pc:sldMkLst>
          <pc:docMk/>
          <pc:sldMk cId="3418343003" sldId="1946"/>
        </pc:sldMkLst>
        <pc:spChg chg="mod">
          <ac:chgData name="ARMON-JONES, Caroline (NHS ENGLAND)" userId="S::c.armon-jones1@nhs.net::282da8ce-a3c6-4e5c-ba7a-3e7f4d81d4b7" providerId="AD" clId="Web-{F862D812-3C41-1F69-D115-615099930A9B}" dt="2025-09-16T11:56:47.306" v="16" actId="20577"/>
          <ac:spMkLst>
            <pc:docMk/>
            <pc:sldMk cId="3418343003" sldId="1946"/>
            <ac:spMk id="5" creationId="{C594638D-C17F-D749-9360-E2332845D248}"/>
          </ac:spMkLst>
        </pc:spChg>
      </pc:sldChg>
      <pc:sldChg chg="modSp">
        <pc:chgData name="ARMON-JONES, Caroline (NHS ENGLAND)" userId="S::c.armon-jones1@nhs.net::282da8ce-a3c6-4e5c-ba7a-3e7f4d81d4b7" providerId="AD" clId="Web-{F862D812-3C41-1F69-D115-615099930A9B}" dt="2025-09-16T12:02:26.164" v="149" actId="20577"/>
        <pc:sldMkLst>
          <pc:docMk/>
          <pc:sldMk cId="1689719457" sldId="2145707288"/>
        </pc:sldMkLst>
        <pc:spChg chg="mod">
          <ac:chgData name="ARMON-JONES, Caroline (NHS ENGLAND)" userId="S::c.armon-jones1@nhs.net::282da8ce-a3c6-4e5c-ba7a-3e7f4d81d4b7" providerId="AD" clId="Web-{F862D812-3C41-1F69-D115-615099930A9B}" dt="2025-09-16T12:02:26.164" v="149" actId="20577"/>
          <ac:spMkLst>
            <pc:docMk/>
            <pc:sldMk cId="1689719457" sldId="2145707288"/>
            <ac:spMk id="3" creationId="{0D1BC7A6-53B3-122B-F023-6424EDF2F9B3}"/>
          </ac:spMkLst>
        </pc:spChg>
      </pc:sldChg>
      <pc:sldChg chg="addSp delSp modSp">
        <pc:chgData name="ARMON-JONES, Caroline (NHS ENGLAND)" userId="S::c.armon-jones1@nhs.net::282da8ce-a3c6-4e5c-ba7a-3e7f4d81d4b7" providerId="AD" clId="Web-{F862D812-3C41-1F69-D115-615099930A9B}" dt="2025-09-16T12:06:19.186" v="238" actId="1076"/>
        <pc:sldMkLst>
          <pc:docMk/>
          <pc:sldMk cId="3372515675" sldId="2145707319"/>
        </pc:sldMkLst>
        <pc:spChg chg="mod">
          <ac:chgData name="ARMON-JONES, Caroline (NHS ENGLAND)" userId="S::c.armon-jones1@nhs.net::282da8ce-a3c6-4e5c-ba7a-3e7f4d81d4b7" providerId="AD" clId="Web-{F862D812-3C41-1F69-D115-615099930A9B}" dt="2025-09-16T12:06:15.014" v="237" actId="1076"/>
          <ac:spMkLst>
            <pc:docMk/>
            <pc:sldMk cId="3372515675" sldId="2145707319"/>
            <ac:spMk id="2" creationId="{1F9A7985-F35A-44D1-1350-06CE1C3FED6D}"/>
          </ac:spMkLst>
        </pc:spChg>
        <pc:spChg chg="add mod">
          <ac:chgData name="ARMON-JONES, Caroline (NHS ENGLAND)" userId="S::c.armon-jones1@nhs.net::282da8ce-a3c6-4e5c-ba7a-3e7f4d81d4b7" providerId="AD" clId="Web-{F862D812-3C41-1F69-D115-615099930A9B}" dt="2025-09-16T12:06:19.186" v="238" actId="1076"/>
          <ac:spMkLst>
            <pc:docMk/>
            <pc:sldMk cId="3372515675" sldId="2145707319"/>
            <ac:spMk id="6" creationId="{E413EEF9-A29E-C291-C69E-16B8C376D13F}"/>
          </ac:spMkLst>
        </pc:spChg>
      </pc:sldChg>
      <pc:sldChg chg="modSp">
        <pc:chgData name="ARMON-JONES, Caroline (NHS ENGLAND)" userId="S::c.armon-jones1@nhs.net::282da8ce-a3c6-4e5c-ba7a-3e7f4d81d4b7" providerId="AD" clId="Web-{F862D812-3C41-1F69-D115-615099930A9B}" dt="2025-09-16T13:33:35.496" v="962" actId="20577"/>
        <pc:sldMkLst>
          <pc:docMk/>
          <pc:sldMk cId="2453399320" sldId="2145707358"/>
        </pc:sldMkLst>
      </pc:sldChg>
      <pc:sldChg chg="modSp">
        <pc:chgData name="ARMON-JONES, Caroline (NHS ENGLAND)" userId="S::c.armon-jones1@nhs.net::282da8ce-a3c6-4e5c-ba7a-3e7f4d81d4b7" providerId="AD" clId="Web-{F862D812-3C41-1F69-D115-615099930A9B}" dt="2025-09-16T13:35:15.809" v="1016" actId="20577"/>
        <pc:sldMkLst>
          <pc:docMk/>
          <pc:sldMk cId="4004362590" sldId="2145707360"/>
        </pc:sldMkLst>
      </pc:sldChg>
      <pc:sldChg chg="addSp delSp modSp">
        <pc:chgData name="ARMON-JONES, Caroline (NHS ENGLAND)" userId="S::c.armon-jones1@nhs.net::282da8ce-a3c6-4e5c-ba7a-3e7f4d81d4b7" providerId="AD" clId="Web-{F862D812-3C41-1F69-D115-615099930A9B}" dt="2025-09-16T13:37:05.908" v="1032" actId="20577"/>
        <pc:sldMkLst>
          <pc:docMk/>
          <pc:sldMk cId="3425379961" sldId="2145707361"/>
        </pc:sldMkLst>
      </pc:sldChg>
      <pc:sldChg chg="modSp">
        <pc:chgData name="ARMON-JONES, Caroline (NHS ENGLAND)" userId="S::c.armon-jones1@nhs.net::282da8ce-a3c6-4e5c-ba7a-3e7f4d81d4b7" providerId="AD" clId="Web-{F862D812-3C41-1F69-D115-615099930A9B}" dt="2025-09-16T12:13:47.395" v="322" actId="20577"/>
        <pc:sldMkLst>
          <pc:docMk/>
          <pc:sldMk cId="1155733932" sldId="2145707362"/>
        </pc:sldMkLst>
        <pc:spChg chg="mod">
          <ac:chgData name="ARMON-JONES, Caroline (NHS ENGLAND)" userId="S::c.armon-jones1@nhs.net::282da8ce-a3c6-4e5c-ba7a-3e7f4d81d4b7" providerId="AD" clId="Web-{F862D812-3C41-1F69-D115-615099930A9B}" dt="2025-09-16T12:13:47.395" v="322" actId="20577"/>
          <ac:spMkLst>
            <pc:docMk/>
            <pc:sldMk cId="1155733932" sldId="2145707362"/>
            <ac:spMk id="2" creationId="{2839F2CA-D893-9921-94D2-E7CC4C9CA343}"/>
          </ac:spMkLst>
        </pc:spChg>
      </pc:sldChg>
      <pc:sldChg chg="modSp del">
        <pc:chgData name="ARMON-JONES, Caroline (NHS ENGLAND)" userId="S::c.armon-jones1@nhs.net::282da8ce-a3c6-4e5c-ba7a-3e7f4d81d4b7" providerId="AD" clId="Web-{F862D812-3C41-1F69-D115-615099930A9B}" dt="2025-09-16T12:20:30.263" v="531"/>
        <pc:sldMkLst>
          <pc:docMk/>
          <pc:sldMk cId="914636963" sldId="2145707367"/>
        </pc:sldMkLst>
      </pc:sldChg>
      <pc:sldChg chg="modSp">
        <pc:chgData name="ARMON-JONES, Caroline (NHS ENGLAND)" userId="S::c.armon-jones1@nhs.net::282da8ce-a3c6-4e5c-ba7a-3e7f4d81d4b7" providerId="AD" clId="Web-{F862D812-3C41-1F69-D115-615099930A9B}" dt="2025-09-16T12:42:10.183" v="752" actId="20577"/>
        <pc:sldMkLst>
          <pc:docMk/>
          <pc:sldMk cId="1868057281" sldId="2145707369"/>
        </pc:sldMkLst>
      </pc:sldChg>
      <pc:sldChg chg="modSp">
        <pc:chgData name="ARMON-JONES, Caroline (NHS ENGLAND)" userId="S::c.armon-jones1@nhs.net::282da8ce-a3c6-4e5c-ba7a-3e7f4d81d4b7" providerId="AD" clId="Web-{F862D812-3C41-1F69-D115-615099930A9B}" dt="2025-09-16T12:41:05.619" v="744" actId="20577"/>
        <pc:sldMkLst>
          <pc:docMk/>
          <pc:sldMk cId="50805990" sldId="2145707370"/>
        </pc:sldMkLst>
      </pc:sldChg>
      <pc:sldChg chg="ord">
        <pc:chgData name="ARMON-JONES, Caroline (NHS ENGLAND)" userId="S::c.armon-jones1@nhs.net::282da8ce-a3c6-4e5c-ba7a-3e7f4d81d4b7" providerId="AD" clId="Web-{F862D812-3C41-1F69-D115-615099930A9B}" dt="2025-09-16T12:39:10.303" v="718"/>
        <pc:sldMkLst>
          <pc:docMk/>
          <pc:sldMk cId="631829572" sldId="2145707376"/>
        </pc:sldMkLst>
      </pc:sldChg>
      <pc:sldChg chg="modSp">
        <pc:chgData name="ARMON-JONES, Caroline (NHS ENGLAND)" userId="S::c.armon-jones1@nhs.net::282da8ce-a3c6-4e5c-ba7a-3e7f4d81d4b7" providerId="AD" clId="Web-{F862D812-3C41-1F69-D115-615099930A9B}" dt="2025-09-16T12:28:18.995" v="615" actId="20577"/>
        <pc:sldMkLst>
          <pc:docMk/>
          <pc:sldMk cId="980204682" sldId="2145707377"/>
        </pc:sldMkLst>
        <pc:spChg chg="mod">
          <ac:chgData name="ARMON-JONES, Caroline (NHS ENGLAND)" userId="S::c.armon-jones1@nhs.net::282da8ce-a3c6-4e5c-ba7a-3e7f4d81d4b7" providerId="AD" clId="Web-{F862D812-3C41-1F69-D115-615099930A9B}" dt="2025-09-16T12:28:18.995" v="615" actId="20577"/>
          <ac:spMkLst>
            <pc:docMk/>
            <pc:sldMk cId="980204682" sldId="2145707377"/>
            <ac:spMk id="2" creationId="{745FAC06-C275-9BEC-7ECF-97948FAB7345}"/>
          </ac:spMkLst>
        </pc:spChg>
      </pc:sldChg>
      <pc:sldChg chg="modSp">
        <pc:chgData name="ARMON-JONES, Caroline (NHS ENGLAND)" userId="S::c.armon-jones1@nhs.net::282da8ce-a3c6-4e5c-ba7a-3e7f4d81d4b7" providerId="AD" clId="Web-{F862D812-3C41-1F69-D115-615099930A9B}" dt="2025-09-16T12:44:10.529" v="787" actId="1076"/>
        <pc:sldMkLst>
          <pc:docMk/>
          <pc:sldMk cId="347777689" sldId="2145707381"/>
        </pc:sldMkLst>
      </pc:sldChg>
      <pc:sldChg chg="modSp">
        <pc:chgData name="ARMON-JONES, Caroline (NHS ENGLAND)" userId="S::c.armon-jones1@nhs.net::282da8ce-a3c6-4e5c-ba7a-3e7f4d81d4b7" providerId="AD" clId="Web-{F862D812-3C41-1F69-D115-615099930A9B}" dt="2025-09-16T12:39:07.819" v="717" actId="14100"/>
        <pc:sldMkLst>
          <pc:docMk/>
          <pc:sldMk cId="2051908136" sldId="2145707384"/>
        </pc:sldMkLst>
        <pc:spChg chg="mod">
          <ac:chgData name="ARMON-JONES, Caroline (NHS ENGLAND)" userId="S::c.armon-jones1@nhs.net::282da8ce-a3c6-4e5c-ba7a-3e7f4d81d4b7" providerId="AD" clId="Web-{F862D812-3C41-1F69-D115-615099930A9B}" dt="2025-09-16T12:38:46.506" v="712" actId="20577"/>
          <ac:spMkLst>
            <pc:docMk/>
            <pc:sldMk cId="2051908136" sldId="2145707384"/>
            <ac:spMk id="2" creationId="{49450C41-8F8A-78FA-955C-6BBCA8BD8D46}"/>
          </ac:spMkLst>
        </pc:spChg>
        <pc:picChg chg="mod">
          <ac:chgData name="ARMON-JONES, Caroline (NHS ENGLAND)" userId="S::c.armon-jones1@nhs.net::282da8ce-a3c6-4e5c-ba7a-3e7f4d81d4b7" providerId="AD" clId="Web-{F862D812-3C41-1F69-D115-615099930A9B}" dt="2025-09-16T12:39:07.819" v="717" actId="14100"/>
          <ac:picMkLst>
            <pc:docMk/>
            <pc:sldMk cId="2051908136" sldId="2145707384"/>
            <ac:picMk id="5" creationId="{3F54657E-9784-4FB8-F3E8-18CD026962C3}"/>
          </ac:picMkLst>
        </pc:picChg>
      </pc:sldChg>
      <pc:sldChg chg="addSp delSp modSp">
        <pc:chgData name="ARMON-JONES, Caroline (NHS ENGLAND)" userId="S::c.armon-jones1@nhs.net::282da8ce-a3c6-4e5c-ba7a-3e7f4d81d4b7" providerId="AD" clId="Web-{F862D812-3C41-1F69-D115-615099930A9B}" dt="2025-09-16T12:40:57.307" v="743" actId="1076"/>
        <pc:sldMkLst>
          <pc:docMk/>
          <pc:sldMk cId="3464420009" sldId="2145707385"/>
        </pc:sldMkLst>
        <pc:spChg chg="mod">
          <ac:chgData name="ARMON-JONES, Caroline (NHS ENGLAND)" userId="S::c.armon-jones1@nhs.net::282da8ce-a3c6-4e5c-ba7a-3e7f4d81d4b7" providerId="AD" clId="Web-{F862D812-3C41-1F69-D115-615099930A9B}" dt="2025-09-16T12:40:57.307" v="743" actId="1076"/>
          <ac:spMkLst>
            <pc:docMk/>
            <pc:sldMk cId="3464420009" sldId="2145707385"/>
            <ac:spMk id="3" creationId="{482BE94D-195A-9474-C3C2-043329A98032}"/>
          </ac:spMkLst>
        </pc:spChg>
        <pc:spChg chg="add mod">
          <ac:chgData name="ARMON-JONES, Caroline (NHS ENGLAND)" userId="S::c.armon-jones1@nhs.net::282da8ce-a3c6-4e5c-ba7a-3e7f4d81d4b7" providerId="AD" clId="Web-{F862D812-3C41-1F69-D115-615099930A9B}" dt="2025-09-16T12:40:24.353" v="738" actId="20577"/>
          <ac:spMkLst>
            <pc:docMk/>
            <pc:sldMk cId="3464420009" sldId="2145707385"/>
            <ac:spMk id="5" creationId="{4A4F04BB-05F4-E121-030F-6CA8B5DD53B9}"/>
          </ac:spMkLst>
        </pc:spChg>
      </pc:sldChg>
      <pc:sldChg chg="modSp">
        <pc:chgData name="ARMON-JONES, Caroline (NHS ENGLAND)" userId="S::c.armon-jones1@nhs.net::282da8ce-a3c6-4e5c-ba7a-3e7f4d81d4b7" providerId="AD" clId="Web-{F862D812-3C41-1F69-D115-615099930A9B}" dt="2025-09-16T12:29:01.262" v="619" actId="1076"/>
        <pc:sldMkLst>
          <pc:docMk/>
          <pc:sldMk cId="1868817693" sldId="2145707389"/>
        </pc:sldMkLst>
        <pc:picChg chg="mod">
          <ac:chgData name="ARMON-JONES, Caroline (NHS ENGLAND)" userId="S::c.armon-jones1@nhs.net::282da8ce-a3c6-4e5c-ba7a-3e7f4d81d4b7" providerId="AD" clId="Web-{F862D812-3C41-1F69-D115-615099930A9B}" dt="2025-09-16T12:29:01.262" v="619" actId="1076"/>
          <ac:picMkLst>
            <pc:docMk/>
            <pc:sldMk cId="1868817693" sldId="2145707389"/>
            <ac:picMk id="4" creationId="{307CD252-FE2E-1A04-2B8E-01609627D78A}"/>
          </ac:picMkLst>
        </pc:picChg>
      </pc:sldChg>
      <pc:sldChg chg="modSp">
        <pc:chgData name="ARMON-JONES, Caroline (NHS ENGLAND)" userId="S::c.armon-jones1@nhs.net::282da8ce-a3c6-4e5c-ba7a-3e7f4d81d4b7" providerId="AD" clId="Web-{F862D812-3C41-1F69-D115-615099930A9B}" dt="2025-09-16T12:17:57.439" v="492" actId="14100"/>
        <pc:sldMkLst>
          <pc:docMk/>
          <pc:sldMk cId="478867271" sldId="2145707390"/>
        </pc:sldMkLst>
        <pc:spChg chg="mod">
          <ac:chgData name="ARMON-JONES, Caroline (NHS ENGLAND)" userId="S::c.armon-jones1@nhs.net::282da8ce-a3c6-4e5c-ba7a-3e7f4d81d4b7" providerId="AD" clId="Web-{F862D812-3C41-1F69-D115-615099930A9B}" dt="2025-09-16T12:17:07.153" v="446" actId="1076"/>
          <ac:spMkLst>
            <pc:docMk/>
            <pc:sldMk cId="478867271" sldId="2145707390"/>
            <ac:spMk id="4" creationId="{71086E32-8E47-9A86-B6FF-283C2D2B3873}"/>
          </ac:spMkLst>
        </pc:spChg>
        <pc:spChg chg="mod">
          <ac:chgData name="ARMON-JONES, Caroline (NHS ENGLAND)" userId="S::c.armon-jones1@nhs.net::282da8ce-a3c6-4e5c-ba7a-3e7f4d81d4b7" providerId="AD" clId="Web-{F862D812-3C41-1F69-D115-615099930A9B}" dt="2025-09-16T12:16:50.370" v="444" actId="20577"/>
          <ac:spMkLst>
            <pc:docMk/>
            <pc:sldMk cId="478867271" sldId="2145707390"/>
            <ac:spMk id="6" creationId="{B17CFEC6-DD51-FBB5-A499-A9D52775B4FD}"/>
          </ac:spMkLst>
        </pc:spChg>
        <pc:spChg chg="mod">
          <ac:chgData name="ARMON-JONES, Caroline (NHS ENGLAND)" userId="S::c.armon-jones1@nhs.net::282da8ce-a3c6-4e5c-ba7a-3e7f4d81d4b7" providerId="AD" clId="Web-{F862D812-3C41-1F69-D115-615099930A9B}" dt="2025-09-16T12:16:45.994" v="442" actId="20577"/>
          <ac:spMkLst>
            <pc:docMk/>
            <pc:sldMk cId="478867271" sldId="2145707390"/>
            <ac:spMk id="7" creationId="{DCE81010-3AA4-0BE6-E645-93CC4D50D492}"/>
          </ac:spMkLst>
        </pc:spChg>
        <pc:spChg chg="mod">
          <ac:chgData name="ARMON-JONES, Caroline (NHS ENGLAND)" userId="S::c.armon-jones1@nhs.net::282da8ce-a3c6-4e5c-ba7a-3e7f4d81d4b7" providerId="AD" clId="Web-{F862D812-3C41-1F69-D115-615099930A9B}" dt="2025-09-16T12:17:57.439" v="492" actId="14100"/>
          <ac:spMkLst>
            <pc:docMk/>
            <pc:sldMk cId="478867271" sldId="2145707390"/>
            <ac:spMk id="9" creationId="{B829D44A-53F6-A3C4-96F0-1A4261C67B97}"/>
          </ac:spMkLst>
        </pc:spChg>
        <pc:spChg chg="mod">
          <ac:chgData name="ARMON-JONES, Caroline (NHS ENGLAND)" userId="S::c.armon-jones1@nhs.net::282da8ce-a3c6-4e5c-ba7a-3e7f4d81d4b7" providerId="AD" clId="Web-{F862D812-3C41-1F69-D115-615099930A9B}" dt="2025-09-16T12:17:52.017" v="489" actId="20577"/>
          <ac:spMkLst>
            <pc:docMk/>
            <pc:sldMk cId="478867271" sldId="2145707390"/>
            <ac:spMk id="11" creationId="{6D17B871-38C5-B503-E510-62685211DBF4}"/>
          </ac:spMkLst>
        </pc:spChg>
      </pc:sldChg>
      <pc:sldChg chg="modSp">
        <pc:chgData name="ARMON-JONES, Caroline (NHS ENGLAND)" userId="S::c.armon-jones1@nhs.net::282da8ce-a3c6-4e5c-ba7a-3e7f4d81d4b7" providerId="AD" clId="Web-{F862D812-3C41-1F69-D115-615099930A9B}" dt="2025-09-16T12:29:49.950" v="627" actId="1076"/>
        <pc:sldMkLst>
          <pc:docMk/>
          <pc:sldMk cId="486256299" sldId="2145707391"/>
        </pc:sldMkLst>
        <pc:spChg chg="mod">
          <ac:chgData name="ARMON-JONES, Caroline (NHS ENGLAND)" userId="S::c.armon-jones1@nhs.net::282da8ce-a3c6-4e5c-ba7a-3e7f4d81d4b7" providerId="AD" clId="Web-{F862D812-3C41-1F69-D115-615099930A9B}" dt="2025-09-16T12:29:49.950" v="627" actId="1076"/>
          <ac:spMkLst>
            <pc:docMk/>
            <pc:sldMk cId="486256299" sldId="2145707391"/>
            <ac:spMk id="2" creationId="{BC32F5F0-7DC5-5F19-2420-36A0976BADF2}"/>
          </ac:spMkLst>
        </pc:spChg>
        <pc:spChg chg="mod">
          <ac:chgData name="ARMON-JONES, Caroline (NHS ENGLAND)" userId="S::c.armon-jones1@nhs.net::282da8ce-a3c6-4e5c-ba7a-3e7f4d81d4b7" providerId="AD" clId="Web-{F862D812-3C41-1F69-D115-615099930A9B}" dt="2025-09-16T12:29:43.434" v="626" actId="1076"/>
          <ac:spMkLst>
            <pc:docMk/>
            <pc:sldMk cId="486256299" sldId="2145707391"/>
            <ac:spMk id="3" creationId="{34EF2345-FF2D-F8D0-0B64-7FF17430EBEB}"/>
          </ac:spMkLst>
        </pc:spChg>
        <pc:picChg chg="mod">
          <ac:chgData name="ARMON-JONES, Caroline (NHS ENGLAND)" userId="S::c.armon-jones1@nhs.net::282da8ce-a3c6-4e5c-ba7a-3e7f4d81d4b7" providerId="AD" clId="Web-{F862D812-3C41-1F69-D115-615099930A9B}" dt="2025-09-16T12:29:39.106" v="625" actId="1076"/>
          <ac:picMkLst>
            <pc:docMk/>
            <pc:sldMk cId="486256299" sldId="2145707391"/>
            <ac:picMk id="5" creationId="{EC85ACBD-56C4-7ECA-FE10-7FE06380D1A8}"/>
          </ac:picMkLst>
        </pc:picChg>
      </pc:sldChg>
      <pc:sldChg chg="modSp">
        <pc:chgData name="ARMON-JONES, Caroline (NHS ENGLAND)" userId="S::c.armon-jones1@nhs.net::282da8ce-a3c6-4e5c-ba7a-3e7f4d81d4b7" providerId="AD" clId="Web-{F862D812-3C41-1F69-D115-615099930A9B}" dt="2025-09-16T12:38:41.552" v="711" actId="20577"/>
        <pc:sldMkLst>
          <pc:docMk/>
          <pc:sldMk cId="2676796474" sldId="2145707392"/>
        </pc:sldMkLst>
        <pc:spChg chg="mod">
          <ac:chgData name="ARMON-JONES, Caroline (NHS ENGLAND)" userId="S::c.armon-jones1@nhs.net::282da8ce-a3c6-4e5c-ba7a-3e7f4d81d4b7" providerId="AD" clId="Web-{F862D812-3C41-1F69-D115-615099930A9B}" dt="2025-09-16T12:38:41.552" v="711" actId="20577"/>
          <ac:spMkLst>
            <pc:docMk/>
            <pc:sldMk cId="2676796474" sldId="2145707392"/>
            <ac:spMk id="3" creationId="{31019608-A581-3B0B-6CD6-5984181D5ADA}"/>
          </ac:spMkLst>
        </pc:spChg>
      </pc:sldChg>
      <pc:sldChg chg="modSp">
        <pc:chgData name="ARMON-JONES, Caroline (NHS ENGLAND)" userId="S::c.armon-jones1@nhs.net::282da8ce-a3c6-4e5c-ba7a-3e7f4d81d4b7" providerId="AD" clId="Web-{F862D812-3C41-1F69-D115-615099930A9B}" dt="2025-09-16T12:30:09.419" v="629" actId="1076"/>
        <pc:sldMkLst>
          <pc:docMk/>
          <pc:sldMk cId="730124502" sldId="2145707393"/>
        </pc:sldMkLst>
        <pc:picChg chg="mod">
          <ac:chgData name="ARMON-JONES, Caroline (NHS ENGLAND)" userId="S::c.armon-jones1@nhs.net::282da8ce-a3c6-4e5c-ba7a-3e7f4d81d4b7" providerId="AD" clId="Web-{F862D812-3C41-1F69-D115-615099930A9B}" dt="2025-09-16T12:30:09.419" v="629" actId="1076"/>
          <ac:picMkLst>
            <pc:docMk/>
            <pc:sldMk cId="730124502" sldId="2145707393"/>
            <ac:picMk id="5" creationId="{9F71549A-E70D-38FA-35E7-9829C2036160}"/>
          </ac:picMkLst>
        </pc:picChg>
      </pc:sldChg>
      <pc:sldChg chg="modSp">
        <pc:chgData name="ARMON-JONES, Caroline (NHS ENGLAND)" userId="S::c.armon-jones1@nhs.net::282da8ce-a3c6-4e5c-ba7a-3e7f4d81d4b7" providerId="AD" clId="Web-{F862D812-3C41-1F69-D115-615099930A9B}" dt="2025-09-16T12:32:45.358" v="637" actId="1076"/>
        <pc:sldMkLst>
          <pc:docMk/>
          <pc:sldMk cId="3023555593" sldId="2145707394"/>
        </pc:sldMkLst>
        <pc:spChg chg="mod">
          <ac:chgData name="ARMON-JONES, Caroline (NHS ENGLAND)" userId="S::c.armon-jones1@nhs.net::282da8ce-a3c6-4e5c-ba7a-3e7f4d81d4b7" providerId="AD" clId="Web-{F862D812-3C41-1F69-D115-615099930A9B}" dt="2025-09-16T12:30:16.263" v="630" actId="1076"/>
          <ac:spMkLst>
            <pc:docMk/>
            <pc:sldMk cId="3023555593" sldId="2145707394"/>
            <ac:spMk id="10" creationId="{E8350E52-A97F-F844-A93E-CDFA0A0CAACD}"/>
          </ac:spMkLst>
        </pc:spChg>
        <pc:spChg chg="mod">
          <ac:chgData name="ARMON-JONES, Caroline (NHS ENGLAND)" userId="S::c.armon-jones1@nhs.net::282da8ce-a3c6-4e5c-ba7a-3e7f4d81d4b7" providerId="AD" clId="Web-{F862D812-3C41-1F69-D115-615099930A9B}" dt="2025-09-16T12:32:45.358" v="637" actId="1076"/>
          <ac:spMkLst>
            <pc:docMk/>
            <pc:sldMk cId="3023555593" sldId="2145707394"/>
            <ac:spMk id="12" creationId="{856A6B85-C553-4734-6F05-EA2029330442}"/>
          </ac:spMkLst>
        </pc:spChg>
      </pc:sldChg>
      <pc:sldChg chg="modSp">
        <pc:chgData name="ARMON-JONES, Caroline (NHS ENGLAND)" userId="S::c.armon-jones1@nhs.net::282da8ce-a3c6-4e5c-ba7a-3e7f4d81d4b7" providerId="AD" clId="Web-{F862D812-3C41-1F69-D115-615099930A9B}" dt="2025-09-16T12:36:13.280" v="646" actId="20577"/>
        <pc:sldMkLst>
          <pc:docMk/>
          <pc:sldMk cId="485907658" sldId="2145707395"/>
        </pc:sldMkLst>
        <pc:spChg chg="mod">
          <ac:chgData name="ARMON-JONES, Caroline (NHS ENGLAND)" userId="S::c.armon-jones1@nhs.net::282da8ce-a3c6-4e5c-ba7a-3e7f4d81d4b7" providerId="AD" clId="Web-{F862D812-3C41-1F69-D115-615099930A9B}" dt="2025-09-16T12:35:53.560" v="642" actId="20577"/>
          <ac:spMkLst>
            <pc:docMk/>
            <pc:sldMk cId="485907658" sldId="2145707395"/>
            <ac:spMk id="8" creationId="{C94D3E66-B403-5D6C-8E7D-391A2A4AE99A}"/>
          </ac:spMkLst>
        </pc:spChg>
        <pc:spChg chg="mod">
          <ac:chgData name="ARMON-JONES, Caroline (NHS ENGLAND)" userId="S::c.armon-jones1@nhs.net::282da8ce-a3c6-4e5c-ba7a-3e7f4d81d4b7" providerId="AD" clId="Web-{F862D812-3C41-1F69-D115-615099930A9B}" dt="2025-09-16T12:36:13.280" v="646" actId="20577"/>
          <ac:spMkLst>
            <pc:docMk/>
            <pc:sldMk cId="485907658" sldId="2145707395"/>
            <ac:spMk id="10" creationId="{82FBF5A8-17CC-5469-1676-9BE4CEE8BD6E}"/>
          </ac:spMkLst>
        </pc:spChg>
        <pc:picChg chg="mod">
          <ac:chgData name="ARMON-JONES, Caroline (NHS ENGLAND)" userId="S::c.armon-jones1@nhs.net::282da8ce-a3c6-4e5c-ba7a-3e7f4d81d4b7" providerId="AD" clId="Web-{F862D812-3C41-1F69-D115-615099930A9B}" dt="2025-09-16T12:35:12.541" v="639" actId="1076"/>
          <ac:picMkLst>
            <pc:docMk/>
            <pc:sldMk cId="485907658" sldId="2145707395"/>
            <ac:picMk id="6" creationId="{DB477185-EAA1-4C6B-3BD3-C7CC07D0F766}"/>
          </ac:picMkLst>
        </pc:picChg>
      </pc:sldChg>
      <pc:sldChg chg="modSp">
        <pc:chgData name="ARMON-JONES, Caroline (NHS ENGLAND)" userId="S::c.armon-jones1@nhs.net::282da8ce-a3c6-4e5c-ba7a-3e7f4d81d4b7" providerId="AD" clId="Web-{F862D812-3C41-1F69-D115-615099930A9B}" dt="2025-09-16T12:37:16.361" v="653" actId="20577"/>
        <pc:sldMkLst>
          <pc:docMk/>
          <pc:sldMk cId="35352080" sldId="2145707396"/>
        </pc:sldMkLst>
        <pc:spChg chg="mod">
          <ac:chgData name="ARMON-JONES, Caroline (NHS ENGLAND)" userId="S::c.armon-jones1@nhs.net::282da8ce-a3c6-4e5c-ba7a-3e7f4d81d4b7" providerId="AD" clId="Web-{F862D812-3C41-1F69-D115-615099930A9B}" dt="2025-09-16T12:37:16.361" v="653" actId="20577"/>
          <ac:spMkLst>
            <pc:docMk/>
            <pc:sldMk cId="35352080" sldId="2145707396"/>
            <ac:spMk id="3" creationId="{7853B02B-6D78-8063-9DF7-F3F12C545A59}"/>
          </ac:spMkLst>
        </pc:spChg>
      </pc:sldChg>
      <pc:sldChg chg="modSp">
        <pc:chgData name="ARMON-JONES, Caroline (NHS ENGLAND)" userId="S::c.armon-jones1@nhs.net::282da8ce-a3c6-4e5c-ba7a-3e7f4d81d4b7" providerId="AD" clId="Web-{F862D812-3C41-1F69-D115-615099930A9B}" dt="2025-09-16T12:11:28.800" v="270" actId="20577"/>
        <pc:sldMkLst>
          <pc:docMk/>
          <pc:sldMk cId="682475225" sldId="2147477698"/>
        </pc:sldMkLst>
        <pc:spChg chg="mod">
          <ac:chgData name="ARMON-JONES, Caroline (NHS ENGLAND)" userId="S::c.armon-jones1@nhs.net::282da8ce-a3c6-4e5c-ba7a-3e7f4d81d4b7" providerId="AD" clId="Web-{F862D812-3C41-1F69-D115-615099930A9B}" dt="2025-09-16T12:11:28.800" v="270" actId="20577"/>
          <ac:spMkLst>
            <pc:docMk/>
            <pc:sldMk cId="682475225" sldId="2147477698"/>
            <ac:spMk id="2" creationId="{132C71FB-A086-C260-5AD2-3F1D4612ED2E}"/>
          </ac:spMkLst>
        </pc:spChg>
      </pc:sldChg>
      <pc:sldChg chg="modSp">
        <pc:chgData name="ARMON-JONES, Caroline (NHS ENGLAND)" userId="S::c.armon-jones1@nhs.net::282da8ce-a3c6-4e5c-ba7a-3e7f4d81d4b7" providerId="AD" clId="Web-{F862D812-3C41-1F69-D115-615099930A9B}" dt="2025-09-16T12:07:46.203" v="250" actId="1076"/>
        <pc:sldMkLst>
          <pc:docMk/>
          <pc:sldMk cId="2282146806" sldId="2147477713"/>
        </pc:sldMkLst>
        <pc:spChg chg="mod">
          <ac:chgData name="ARMON-JONES, Caroline (NHS ENGLAND)" userId="S::c.armon-jones1@nhs.net::282da8ce-a3c6-4e5c-ba7a-3e7f4d81d4b7" providerId="AD" clId="Web-{F862D812-3C41-1F69-D115-615099930A9B}" dt="2025-09-16T12:07:46.203" v="250" actId="1076"/>
          <ac:spMkLst>
            <pc:docMk/>
            <pc:sldMk cId="2282146806" sldId="2147477713"/>
            <ac:spMk id="5" creationId="{C594638D-C17F-D749-9360-E2332845D248}"/>
          </ac:spMkLst>
        </pc:spChg>
      </pc:sldChg>
      <pc:sldChg chg="modSp">
        <pc:chgData name="ARMON-JONES, Caroline (NHS ENGLAND)" userId="S::c.armon-jones1@nhs.net::282da8ce-a3c6-4e5c-ba7a-3e7f4d81d4b7" providerId="AD" clId="Web-{F862D812-3C41-1F69-D115-615099930A9B}" dt="2025-09-16T12:08:50.048" v="257" actId="20577"/>
        <pc:sldMkLst>
          <pc:docMk/>
          <pc:sldMk cId="1506044808" sldId="2147477715"/>
        </pc:sldMkLst>
        <pc:spChg chg="mod">
          <ac:chgData name="ARMON-JONES, Caroline (NHS ENGLAND)" userId="S::c.armon-jones1@nhs.net::282da8ce-a3c6-4e5c-ba7a-3e7f4d81d4b7" providerId="AD" clId="Web-{F862D812-3C41-1F69-D115-615099930A9B}" dt="2025-09-16T12:08:50.048" v="257" actId="20577"/>
          <ac:spMkLst>
            <pc:docMk/>
            <pc:sldMk cId="1506044808" sldId="2147477715"/>
            <ac:spMk id="5" creationId="{E547E3A3-1701-201A-3DCA-5F7B2217B0C1}"/>
          </ac:spMkLst>
        </pc:spChg>
      </pc:sldChg>
      <pc:sldChg chg="modSp">
        <pc:chgData name="ARMON-JONES, Caroline (NHS ENGLAND)" userId="S::c.armon-jones1@nhs.net::282da8ce-a3c6-4e5c-ba7a-3e7f4d81d4b7" providerId="AD" clId="Web-{F862D812-3C41-1F69-D115-615099930A9B}" dt="2025-09-16T12:09:41.924" v="262" actId="20577"/>
        <pc:sldMkLst>
          <pc:docMk/>
          <pc:sldMk cId="281741431" sldId="2147477718"/>
        </pc:sldMkLst>
        <pc:spChg chg="mod">
          <ac:chgData name="ARMON-JONES, Caroline (NHS ENGLAND)" userId="S::c.armon-jones1@nhs.net::282da8ce-a3c6-4e5c-ba7a-3e7f4d81d4b7" providerId="AD" clId="Web-{F862D812-3C41-1F69-D115-615099930A9B}" dt="2025-09-16T12:09:41.924" v="262" actId="20577"/>
          <ac:spMkLst>
            <pc:docMk/>
            <pc:sldMk cId="281741431" sldId="2147477718"/>
            <ac:spMk id="5" creationId="{203668A0-A2D2-D3FD-5522-B095DC471159}"/>
          </ac:spMkLst>
        </pc:spChg>
        <pc:spChg chg="mod">
          <ac:chgData name="ARMON-JONES, Caroline (NHS ENGLAND)" userId="S::c.armon-jones1@nhs.net::282da8ce-a3c6-4e5c-ba7a-3e7f4d81d4b7" providerId="AD" clId="Web-{F862D812-3C41-1F69-D115-615099930A9B}" dt="2025-09-16T12:09:04.646" v="260" actId="1076"/>
          <ac:spMkLst>
            <pc:docMk/>
            <pc:sldMk cId="281741431" sldId="2147477718"/>
            <ac:spMk id="17" creationId="{DF7DE6A5-B56C-C44F-0A74-A0E50CC60B8F}"/>
          </ac:spMkLst>
        </pc:spChg>
      </pc:sldChg>
      <pc:sldChg chg="modSp">
        <pc:chgData name="ARMON-JONES, Caroline (NHS ENGLAND)" userId="S::c.armon-jones1@nhs.net::282da8ce-a3c6-4e5c-ba7a-3e7f4d81d4b7" providerId="AD" clId="Web-{F862D812-3C41-1F69-D115-615099930A9B}" dt="2025-09-16T12:08:24.047" v="254" actId="20577"/>
        <pc:sldMkLst>
          <pc:docMk/>
          <pc:sldMk cId="3499680723" sldId="2147477719"/>
        </pc:sldMkLst>
        <pc:spChg chg="mod">
          <ac:chgData name="ARMON-JONES, Caroline (NHS ENGLAND)" userId="S::c.armon-jones1@nhs.net::282da8ce-a3c6-4e5c-ba7a-3e7f4d81d4b7" providerId="AD" clId="Web-{F862D812-3C41-1F69-D115-615099930A9B}" dt="2025-09-16T12:08:24.047" v="254" actId="20577"/>
          <ac:spMkLst>
            <pc:docMk/>
            <pc:sldMk cId="3499680723" sldId="2147477719"/>
            <ac:spMk id="2" creationId="{85F6BA4B-251E-3E5E-64CE-18C0F8A728C9}"/>
          </ac:spMkLst>
        </pc:spChg>
      </pc:sldChg>
      <pc:sldChg chg="modSp">
        <pc:chgData name="ARMON-JONES, Caroline (NHS ENGLAND)" userId="S::c.armon-jones1@nhs.net::282da8ce-a3c6-4e5c-ba7a-3e7f4d81d4b7" providerId="AD" clId="Web-{F862D812-3C41-1F69-D115-615099930A9B}" dt="2025-09-16T13:31:10.689" v="951" actId="1076"/>
        <pc:sldMkLst>
          <pc:docMk/>
          <pc:sldMk cId="2366530121" sldId="2147477727"/>
        </pc:sldMkLst>
      </pc:sldChg>
      <pc:sldChg chg="modSp">
        <pc:chgData name="ARMON-JONES, Caroline (NHS ENGLAND)" userId="S::c.armon-jones1@nhs.net::282da8ce-a3c6-4e5c-ba7a-3e7f4d81d4b7" providerId="AD" clId="Web-{F862D812-3C41-1F69-D115-615099930A9B}" dt="2025-09-16T12:15:57.958" v="430" actId="20577"/>
        <pc:sldMkLst>
          <pc:docMk/>
          <pc:sldMk cId="75309353" sldId="2147477728"/>
        </pc:sldMkLst>
        <pc:spChg chg="mod">
          <ac:chgData name="ARMON-JONES, Caroline (NHS ENGLAND)" userId="S::c.armon-jones1@nhs.net::282da8ce-a3c6-4e5c-ba7a-3e7f4d81d4b7" providerId="AD" clId="Web-{F862D812-3C41-1F69-D115-615099930A9B}" dt="2025-09-16T12:15:57.958" v="430" actId="20577"/>
          <ac:spMkLst>
            <pc:docMk/>
            <pc:sldMk cId="75309353" sldId="2147477728"/>
            <ac:spMk id="2" creationId="{6E93C237-AA24-CDB0-E715-00E08292F3FB}"/>
          </ac:spMkLst>
        </pc:spChg>
      </pc:sldChg>
      <pc:sldChg chg="new del">
        <pc:chgData name="ARMON-JONES, Caroline (NHS ENGLAND)" userId="S::c.armon-jones1@nhs.net::282da8ce-a3c6-4e5c-ba7a-3e7f4d81d4b7" providerId="AD" clId="Web-{F862D812-3C41-1F69-D115-615099930A9B}" dt="2025-09-16T12:45:07.781" v="791"/>
        <pc:sldMkLst>
          <pc:docMk/>
          <pc:sldMk cId="2556969805" sldId="2147477730"/>
        </pc:sldMkLst>
      </pc:sldChg>
      <pc:sldChg chg="addSp delSp modSp add ord replId">
        <pc:chgData name="ARMON-JONES, Caroline (NHS ENGLAND)" userId="S::c.armon-jones1@nhs.net::282da8ce-a3c6-4e5c-ba7a-3e7f4d81d4b7" providerId="AD" clId="Web-{F862D812-3C41-1F69-D115-615099930A9B}" dt="2025-09-16T12:20:22.684" v="530" actId="14100"/>
        <pc:sldMkLst>
          <pc:docMk/>
          <pc:sldMk cId="1463149732" sldId="2147477731"/>
        </pc:sldMkLst>
        <pc:spChg chg="mod">
          <ac:chgData name="ARMON-JONES, Caroline (NHS ENGLAND)" userId="S::c.armon-jones1@nhs.net::282da8ce-a3c6-4e5c-ba7a-3e7f4d81d4b7" providerId="AD" clId="Web-{F862D812-3C41-1F69-D115-615099930A9B}" dt="2025-09-16T12:18:42.896" v="495" actId="20577"/>
          <ac:spMkLst>
            <pc:docMk/>
            <pc:sldMk cId="1463149732" sldId="2147477731"/>
            <ac:spMk id="2" creationId="{5EA2F395-4918-C069-1105-8F1A4EE257A6}"/>
          </ac:spMkLst>
        </pc:spChg>
        <pc:spChg chg="add mod">
          <ac:chgData name="ARMON-JONES, Caroline (NHS ENGLAND)" userId="S::c.armon-jones1@nhs.net::282da8ce-a3c6-4e5c-ba7a-3e7f4d81d4b7" providerId="AD" clId="Web-{F862D812-3C41-1F69-D115-615099930A9B}" dt="2025-09-16T12:19:17.837" v="503" actId="20577"/>
          <ac:spMkLst>
            <pc:docMk/>
            <pc:sldMk cId="1463149732" sldId="2147477731"/>
            <ac:spMk id="3" creationId="{D07527DB-DA11-2335-E262-CD469CB2D45D}"/>
          </ac:spMkLst>
        </pc:spChg>
        <pc:spChg chg="add mod">
          <ac:chgData name="ARMON-JONES, Caroline (NHS ENGLAND)" userId="S::c.armon-jones1@nhs.net::282da8ce-a3c6-4e5c-ba7a-3e7f4d81d4b7" providerId="AD" clId="Web-{F862D812-3C41-1F69-D115-615099930A9B}" dt="2025-09-16T12:20:22.684" v="530" actId="14100"/>
          <ac:spMkLst>
            <pc:docMk/>
            <pc:sldMk cId="1463149732" sldId="2147477731"/>
            <ac:spMk id="6" creationId="{F5BE8302-7686-AA80-1D39-572FBC3AFC87}"/>
          </ac:spMkLst>
        </pc:spChg>
      </pc:sldChg>
    </pc:docChg>
  </pc:docChgLst>
  <pc:docChgLst>
    <pc:chgData name="MANN, Leanne (NHS ENGLAND - X24)" userId="42be1cfb-1107-4457-bab8-fadae36e0fe5" providerId="ADAL" clId="{9BD0F4FF-9E08-44BF-82DB-DA6862787524}"/>
    <pc:docChg chg="undo custSel addSld delSld modSld sldOrd">
      <pc:chgData name="MANN, Leanne (NHS ENGLAND - X24)" userId="42be1cfb-1107-4457-bab8-fadae36e0fe5" providerId="ADAL" clId="{9BD0F4FF-9E08-44BF-82DB-DA6862787524}" dt="2025-01-15T14:56:35.378" v="4020" actId="20577"/>
      <pc:docMkLst>
        <pc:docMk/>
      </pc:docMkLst>
      <pc:sldChg chg="modSp mod">
        <pc:chgData name="MANN, Leanne (NHS ENGLAND - X24)" userId="42be1cfb-1107-4457-bab8-fadae36e0fe5" providerId="ADAL" clId="{9BD0F4FF-9E08-44BF-82DB-DA6862787524}" dt="2025-01-15T09:55:16.001" v="2439" actId="20577"/>
        <pc:sldMkLst>
          <pc:docMk/>
          <pc:sldMk cId="3418343003" sldId="1946"/>
        </pc:sldMkLst>
      </pc:sldChg>
      <pc:sldChg chg="modSp mod">
        <pc:chgData name="MANN, Leanne (NHS ENGLAND - X24)" userId="42be1cfb-1107-4457-bab8-fadae36e0fe5" providerId="ADAL" clId="{9BD0F4FF-9E08-44BF-82DB-DA6862787524}" dt="2025-01-14T15:48:23.838" v="1" actId="20577"/>
        <pc:sldMkLst>
          <pc:docMk/>
          <pc:sldMk cId="756077060" sldId="3475"/>
        </pc:sldMkLst>
      </pc:sldChg>
      <pc:sldChg chg="modSp mod">
        <pc:chgData name="MANN, Leanne (NHS ENGLAND - X24)" userId="42be1cfb-1107-4457-bab8-fadae36e0fe5" providerId="ADAL" clId="{9BD0F4FF-9E08-44BF-82DB-DA6862787524}" dt="2025-01-15T14:56:35.378" v="4020" actId="20577"/>
        <pc:sldMkLst>
          <pc:docMk/>
          <pc:sldMk cId="1689719457" sldId="2145707288"/>
        </pc:sldMkLst>
      </pc:sldChg>
      <pc:sldChg chg="addSp delSp modSp mod">
        <pc:chgData name="MANN, Leanne (NHS ENGLAND - X24)" userId="42be1cfb-1107-4457-bab8-fadae36e0fe5" providerId="ADAL" clId="{9BD0F4FF-9E08-44BF-82DB-DA6862787524}" dt="2025-01-15T11:22:25.073" v="3662" actId="14100"/>
        <pc:sldMkLst>
          <pc:docMk/>
          <pc:sldMk cId="1538296667" sldId="2145707309"/>
        </pc:sldMkLst>
      </pc:sldChg>
      <pc:sldChg chg="modSp del mod ord">
        <pc:chgData name="MANN, Leanne (NHS ENGLAND - X24)" userId="42be1cfb-1107-4457-bab8-fadae36e0fe5" providerId="ADAL" clId="{9BD0F4FF-9E08-44BF-82DB-DA6862787524}" dt="2025-01-15T07:21:42.893" v="508" actId="2696"/>
        <pc:sldMkLst>
          <pc:docMk/>
          <pc:sldMk cId="2125509039" sldId="2145707316"/>
        </pc:sldMkLst>
      </pc:sldChg>
      <pc:sldChg chg="addSp modSp mod ord">
        <pc:chgData name="MANN, Leanne (NHS ENGLAND - X24)" userId="42be1cfb-1107-4457-bab8-fadae36e0fe5" providerId="ADAL" clId="{9BD0F4FF-9E08-44BF-82DB-DA6862787524}" dt="2025-01-15T11:21:59.063" v="3657" actId="20577"/>
        <pc:sldMkLst>
          <pc:docMk/>
          <pc:sldMk cId="4045413784" sldId="2145707316"/>
        </pc:sldMkLst>
      </pc:sldChg>
      <pc:sldChg chg="modSp mod">
        <pc:chgData name="MANN, Leanne (NHS ENGLAND - X24)" userId="42be1cfb-1107-4457-bab8-fadae36e0fe5" providerId="ADAL" clId="{9BD0F4FF-9E08-44BF-82DB-DA6862787524}" dt="2025-01-14T17:01:06.915" v="500" actId="1076"/>
        <pc:sldMkLst>
          <pc:docMk/>
          <pc:sldMk cId="293417923" sldId="2145707321"/>
        </pc:sldMkLst>
      </pc:sldChg>
      <pc:sldChg chg="addSp modSp del mod">
        <pc:chgData name="MANN, Leanne (NHS ENGLAND - X24)" userId="42be1cfb-1107-4457-bab8-fadae36e0fe5" providerId="ADAL" clId="{9BD0F4FF-9E08-44BF-82DB-DA6862787524}" dt="2025-01-15T10:32:43.686" v="2797" actId="2696"/>
        <pc:sldMkLst>
          <pc:docMk/>
          <pc:sldMk cId="652914292" sldId="2145707323"/>
        </pc:sldMkLst>
      </pc:sldChg>
      <pc:sldChg chg="addSp delSp modSp mod">
        <pc:chgData name="MANN, Leanne (NHS ENGLAND - X24)" userId="42be1cfb-1107-4457-bab8-fadae36e0fe5" providerId="ADAL" clId="{9BD0F4FF-9E08-44BF-82DB-DA6862787524}" dt="2025-01-15T10:34:01.516" v="2869" actId="20577"/>
        <pc:sldMkLst>
          <pc:docMk/>
          <pc:sldMk cId="816551253" sldId="2145707326"/>
        </pc:sldMkLst>
      </pc:sldChg>
      <pc:sldChg chg="addSp modSp del mod modTransition setBg modClrScheme chgLayout">
        <pc:chgData name="MANN, Leanne (NHS ENGLAND - X24)" userId="42be1cfb-1107-4457-bab8-fadae36e0fe5" providerId="ADAL" clId="{9BD0F4FF-9E08-44BF-82DB-DA6862787524}" dt="2025-01-15T10:34:25.601" v="2871" actId="2696"/>
        <pc:sldMkLst>
          <pc:docMk/>
          <pc:sldMk cId="2473357483" sldId="2145707327"/>
        </pc:sldMkLst>
      </pc:sldChg>
      <pc:sldChg chg="addSp modSp mod modTransition setBg modClrScheme chgLayout">
        <pc:chgData name="MANN, Leanne (NHS ENGLAND - X24)" userId="42be1cfb-1107-4457-bab8-fadae36e0fe5" providerId="ADAL" clId="{9BD0F4FF-9E08-44BF-82DB-DA6862787524}" dt="2025-01-15T11:32:33.864" v="3695" actId="14100"/>
        <pc:sldMkLst>
          <pc:docMk/>
          <pc:sldMk cId="657197454" sldId="2145707340"/>
        </pc:sldMkLst>
      </pc:sldChg>
      <pc:sldChg chg="modSp mod">
        <pc:chgData name="MANN, Leanne (NHS ENGLAND - X24)" userId="42be1cfb-1107-4457-bab8-fadae36e0fe5" providerId="ADAL" clId="{9BD0F4FF-9E08-44BF-82DB-DA6862787524}" dt="2025-01-15T11:39:45.177" v="3827" actId="33524"/>
        <pc:sldMkLst>
          <pc:docMk/>
          <pc:sldMk cId="3798826290" sldId="2145707341"/>
        </pc:sldMkLst>
      </pc:sldChg>
      <pc:sldChg chg="modSp mod">
        <pc:chgData name="MANN, Leanne (NHS ENGLAND - X24)" userId="42be1cfb-1107-4457-bab8-fadae36e0fe5" providerId="ADAL" clId="{9BD0F4FF-9E08-44BF-82DB-DA6862787524}" dt="2025-01-15T09:37:22.775" v="2071" actId="15"/>
        <pc:sldMkLst>
          <pc:docMk/>
          <pc:sldMk cId="345424203" sldId="2145707342"/>
        </pc:sldMkLst>
      </pc:sldChg>
      <pc:sldChg chg="modSp mod">
        <pc:chgData name="MANN, Leanne (NHS ENGLAND - X24)" userId="42be1cfb-1107-4457-bab8-fadae36e0fe5" providerId="ADAL" clId="{9BD0F4FF-9E08-44BF-82DB-DA6862787524}" dt="2025-01-15T11:05:30.437" v="3212" actId="207"/>
        <pc:sldMkLst>
          <pc:docMk/>
          <pc:sldMk cId="2793643882" sldId="2145707343"/>
        </pc:sldMkLst>
      </pc:sldChg>
      <pc:sldChg chg="modSp mod">
        <pc:chgData name="MANN, Leanne (NHS ENGLAND - X24)" userId="42be1cfb-1107-4457-bab8-fadae36e0fe5" providerId="ADAL" clId="{9BD0F4FF-9E08-44BF-82DB-DA6862787524}" dt="2025-01-15T11:42:31.593" v="3829" actId="20577"/>
        <pc:sldMkLst>
          <pc:docMk/>
          <pc:sldMk cId="4156440699" sldId="2145707344"/>
        </pc:sldMkLst>
      </pc:sldChg>
      <pc:sldChg chg="addSp modSp mod">
        <pc:chgData name="MANN, Leanne (NHS ENGLAND - X24)" userId="42be1cfb-1107-4457-bab8-fadae36e0fe5" providerId="ADAL" clId="{9BD0F4FF-9E08-44BF-82DB-DA6862787524}" dt="2025-01-15T11:40:10.220" v="3828" actId="113"/>
        <pc:sldMkLst>
          <pc:docMk/>
          <pc:sldMk cId="1940172918" sldId="2145707345"/>
        </pc:sldMkLst>
      </pc:sldChg>
      <pc:sldChg chg="modSp mod">
        <pc:chgData name="MANN, Leanne (NHS ENGLAND - X24)" userId="42be1cfb-1107-4457-bab8-fadae36e0fe5" providerId="ADAL" clId="{9BD0F4FF-9E08-44BF-82DB-DA6862787524}" dt="2025-01-15T10:32:13.004" v="2796" actId="20577"/>
        <pc:sldMkLst>
          <pc:docMk/>
          <pc:sldMk cId="738674772" sldId="2145707346"/>
        </pc:sldMkLst>
      </pc:sldChg>
      <pc:sldChg chg="delSp modSp mod">
        <pc:chgData name="MANN, Leanne (NHS ENGLAND - X24)" userId="42be1cfb-1107-4457-bab8-fadae36e0fe5" providerId="ADAL" clId="{9BD0F4FF-9E08-44BF-82DB-DA6862787524}" dt="2025-01-15T10:07:29.468" v="2713" actId="27636"/>
        <pc:sldMkLst>
          <pc:docMk/>
          <pc:sldMk cId="177780295" sldId="2145707349"/>
        </pc:sldMkLst>
      </pc:sldChg>
      <pc:sldChg chg="addSp delSp modSp new mod modTransition setBg modClrScheme chgLayout">
        <pc:chgData name="MANN, Leanne (NHS ENGLAND - X24)" userId="42be1cfb-1107-4457-bab8-fadae36e0fe5" providerId="ADAL" clId="{9BD0F4FF-9E08-44BF-82DB-DA6862787524}" dt="2025-01-15T11:32:53.896" v="3696" actId="255"/>
        <pc:sldMkLst>
          <pc:docMk/>
          <pc:sldMk cId="2542710996" sldId="2145707350"/>
        </pc:sldMkLst>
      </pc:sldChg>
      <pc:sldChg chg="delSp modSp new mod ord">
        <pc:chgData name="MANN, Leanne (NHS ENGLAND - X24)" userId="42be1cfb-1107-4457-bab8-fadae36e0fe5" providerId="ADAL" clId="{9BD0F4FF-9E08-44BF-82DB-DA6862787524}" dt="2025-01-15T12:42:21.560" v="3849" actId="20577"/>
        <pc:sldMkLst>
          <pc:docMk/>
          <pc:sldMk cId="1387602604" sldId="2145707351"/>
        </pc:sldMkLst>
      </pc:sldChg>
      <pc:sldChg chg="addSp delSp modSp new mod modTransition modClrScheme chgLayout">
        <pc:chgData name="MANN, Leanne (NHS ENGLAND - X24)" userId="42be1cfb-1107-4457-bab8-fadae36e0fe5" providerId="ADAL" clId="{9BD0F4FF-9E08-44BF-82DB-DA6862787524}" dt="2025-01-15T11:10:30.224" v="3218" actId="26606"/>
        <pc:sldMkLst>
          <pc:docMk/>
          <pc:sldMk cId="288124567" sldId="2145707352"/>
        </pc:sldMkLst>
      </pc:sldChg>
      <pc:sldChg chg="addSp modSp new mod">
        <pc:chgData name="MANN, Leanne (NHS ENGLAND - X24)" userId="42be1cfb-1107-4457-bab8-fadae36e0fe5" providerId="ADAL" clId="{9BD0F4FF-9E08-44BF-82DB-DA6862787524}" dt="2025-01-15T11:21:46.584" v="3651" actId="20577"/>
        <pc:sldMkLst>
          <pc:docMk/>
          <pc:sldMk cId="2998552297" sldId="2145707353"/>
        </pc:sldMkLst>
      </pc:sldChg>
    </pc:docChg>
  </pc:docChgLst>
  <pc:docChgLst>
    <pc:chgData name="MCCARTHY, Hayley (NHS ENGLAND – X24)" userId="S::hayley.mccarthy_nhs.net#ext#@nhsengland.onmicrosoft.com::439c6e4c-0d5a-4b42-856e-8d1fa1cc50b5" providerId="AD" clId="Web-{B5811AB1-A878-4214-1DAB-7BF320E61588}"/>
    <pc:docChg chg="modSld">
      <pc:chgData name="MCCARTHY, Hayley (NHS ENGLAND – X24)" userId="S::hayley.mccarthy_nhs.net#ext#@nhsengland.onmicrosoft.com::439c6e4c-0d5a-4b42-856e-8d1fa1cc50b5" providerId="AD" clId="Web-{B5811AB1-A878-4214-1DAB-7BF320E61588}" dt="2024-09-25T10:51:34.875" v="79" actId="20577"/>
      <pc:docMkLst>
        <pc:docMk/>
      </pc:docMkLst>
      <pc:sldChg chg="modSp">
        <pc:chgData name="MCCARTHY, Hayley (NHS ENGLAND – X24)" userId="S::hayley.mccarthy_nhs.net#ext#@nhsengland.onmicrosoft.com::439c6e4c-0d5a-4b42-856e-8d1fa1cc50b5" providerId="AD" clId="Web-{B5811AB1-A878-4214-1DAB-7BF320E61588}" dt="2024-09-25T10:51:34.875" v="79" actId="20577"/>
        <pc:sldMkLst>
          <pc:docMk/>
          <pc:sldMk cId="1538296667" sldId="2145707309"/>
        </pc:sldMkLst>
      </pc:sldChg>
    </pc:docChg>
  </pc:docChgLst>
  <pc:docChgLst>
    <pc:chgData name="ARMON-JONES, Caroline (NHS ENGLAND)" userId="S::c.armon-jones1@nhs.net::282da8ce-a3c6-4e5c-ba7a-3e7f4d81d4b7" providerId="AD" clId="Web-{31C7C98D-724D-8D16-703F-CCE52609827E}"/>
    <pc:docChg chg="modSld sldOrd">
      <pc:chgData name="ARMON-JONES, Caroline (NHS ENGLAND)" userId="S::c.armon-jones1@nhs.net::282da8ce-a3c6-4e5c-ba7a-3e7f4d81d4b7" providerId="AD" clId="Web-{31C7C98D-724D-8D16-703F-CCE52609827E}" dt="2025-09-16T11:54:56.006" v="54" actId="20577"/>
      <pc:docMkLst>
        <pc:docMk/>
      </pc:docMkLst>
      <pc:sldChg chg="modSp">
        <pc:chgData name="ARMON-JONES, Caroline (NHS ENGLAND)" userId="S::c.armon-jones1@nhs.net::282da8ce-a3c6-4e5c-ba7a-3e7f4d81d4b7" providerId="AD" clId="Web-{31C7C98D-724D-8D16-703F-CCE52609827E}" dt="2025-09-16T11:43:02.220" v="36" actId="20577"/>
        <pc:sldMkLst>
          <pc:docMk/>
          <pc:sldMk cId="756077060" sldId="3475"/>
        </pc:sldMkLst>
        <pc:spChg chg="mod">
          <ac:chgData name="ARMON-JONES, Caroline (NHS ENGLAND)" userId="S::c.armon-jones1@nhs.net::282da8ce-a3c6-4e5c-ba7a-3e7f4d81d4b7" providerId="AD" clId="Web-{31C7C98D-724D-8D16-703F-CCE52609827E}" dt="2025-09-16T11:43:02.220" v="36" actId="20577"/>
          <ac:spMkLst>
            <pc:docMk/>
            <pc:sldMk cId="756077060" sldId="3475"/>
            <ac:spMk id="3" creationId="{C7DCDF5C-EC5E-5EB5-16B9-DA460D682625}"/>
          </ac:spMkLst>
        </pc:spChg>
      </pc:sldChg>
      <pc:sldChg chg="modSp">
        <pc:chgData name="ARMON-JONES, Caroline (NHS ENGLAND)" userId="S::c.armon-jones1@nhs.net::282da8ce-a3c6-4e5c-ba7a-3e7f4d81d4b7" providerId="AD" clId="Web-{31C7C98D-724D-8D16-703F-CCE52609827E}" dt="2025-09-16T11:54:35.678" v="49" actId="20577"/>
        <pc:sldMkLst>
          <pc:docMk/>
          <pc:sldMk cId="1689719457" sldId="2145707288"/>
        </pc:sldMkLst>
        <pc:spChg chg="mod">
          <ac:chgData name="ARMON-JONES, Caroline (NHS ENGLAND)" userId="S::c.armon-jones1@nhs.net::282da8ce-a3c6-4e5c-ba7a-3e7f4d81d4b7" providerId="AD" clId="Web-{31C7C98D-724D-8D16-703F-CCE52609827E}" dt="2025-09-16T11:54:35.678" v="49" actId="20577"/>
          <ac:spMkLst>
            <pc:docMk/>
            <pc:sldMk cId="1689719457" sldId="2145707288"/>
            <ac:spMk id="3" creationId="{0D1BC7A6-53B3-122B-F023-6424EDF2F9B3}"/>
          </ac:spMkLst>
        </pc:spChg>
      </pc:sldChg>
      <pc:sldChg chg="modSp">
        <pc:chgData name="ARMON-JONES, Caroline (NHS ENGLAND)" userId="S::c.armon-jones1@nhs.net::282da8ce-a3c6-4e5c-ba7a-3e7f4d81d4b7" providerId="AD" clId="Web-{31C7C98D-724D-8D16-703F-CCE52609827E}" dt="2025-09-16T11:54:56.006" v="54" actId="20577"/>
        <pc:sldMkLst>
          <pc:docMk/>
          <pc:sldMk cId="3372515675" sldId="2145707319"/>
        </pc:sldMkLst>
        <pc:spChg chg="mod">
          <ac:chgData name="ARMON-JONES, Caroline (NHS ENGLAND)" userId="S::c.armon-jones1@nhs.net::282da8ce-a3c6-4e5c-ba7a-3e7f4d81d4b7" providerId="AD" clId="Web-{31C7C98D-724D-8D16-703F-CCE52609827E}" dt="2025-09-16T11:54:56.006" v="54" actId="20577"/>
          <ac:spMkLst>
            <pc:docMk/>
            <pc:sldMk cId="3372515675" sldId="2145707319"/>
            <ac:spMk id="2" creationId="{1F9A7985-F35A-44D1-1350-06CE1C3FED6D}"/>
          </ac:spMkLst>
        </pc:spChg>
      </pc:sldChg>
      <pc:sldChg chg="ord">
        <pc:chgData name="ARMON-JONES, Caroline (NHS ENGLAND)" userId="S::c.armon-jones1@nhs.net::282da8ce-a3c6-4e5c-ba7a-3e7f4d81d4b7" providerId="AD" clId="Web-{31C7C98D-724D-8D16-703F-CCE52609827E}" dt="2025-09-16T11:54:35.881" v="50"/>
        <pc:sldMkLst>
          <pc:docMk/>
          <pc:sldMk cId="1660827213" sldId="2147477723"/>
        </pc:sldMkLst>
      </pc:sldChg>
    </pc:docChg>
  </pc:docChgLst>
  <pc:docChgLst>
    <pc:chgData name="Leanne Mann" userId="cc7a5cbc-86f2-4f42-8086-1c2b1361b6e5" providerId="ADAL" clId="{486B23E5-F729-418D-944A-A577E86C34EB}"/>
    <pc:docChg chg="custSel modSld">
      <pc:chgData name="Leanne Mann" userId="cc7a5cbc-86f2-4f42-8086-1c2b1361b6e5" providerId="ADAL" clId="{486B23E5-F729-418D-944A-A577E86C34EB}" dt="2024-10-17T13:13:28.096" v="434" actId="20577"/>
      <pc:docMkLst>
        <pc:docMk/>
      </pc:docMkLst>
      <pc:sldChg chg="modSp mod">
        <pc:chgData name="Leanne Mann" userId="cc7a5cbc-86f2-4f42-8086-1c2b1361b6e5" providerId="ADAL" clId="{486B23E5-F729-418D-944A-A577E86C34EB}" dt="2024-09-26T08:39:49.999" v="433" actId="33524"/>
        <pc:sldMkLst>
          <pc:docMk/>
          <pc:sldMk cId="756077060" sldId="3475"/>
        </pc:sldMkLst>
      </pc:sldChg>
      <pc:sldChg chg="modSp mod">
        <pc:chgData name="Leanne Mann" userId="cc7a5cbc-86f2-4f42-8086-1c2b1361b6e5" providerId="ADAL" clId="{486B23E5-F729-418D-944A-A577E86C34EB}" dt="2024-10-17T13:13:28.096" v="434" actId="20577"/>
        <pc:sldMkLst>
          <pc:docMk/>
          <pc:sldMk cId="1538296667" sldId="2145707309"/>
        </pc:sldMkLst>
      </pc:sldChg>
      <pc:sldChg chg="modSp mod">
        <pc:chgData name="Leanne Mann" userId="cc7a5cbc-86f2-4f42-8086-1c2b1361b6e5" providerId="ADAL" clId="{486B23E5-F729-418D-944A-A577E86C34EB}" dt="2024-09-25T11:18:47.599" v="381"/>
        <pc:sldMkLst>
          <pc:docMk/>
          <pc:sldMk cId="1693251607" sldId="2145707315"/>
        </pc:sldMkLst>
      </pc:sldChg>
    </pc:docChg>
  </pc:docChgLst>
  <pc:docChgLst>
    <pc:chgData name="MANN, Leanne (NHS ENGLAND)" userId="42be1cfb-1107-4457-bab8-fadae36e0fe5" providerId="ADAL" clId="{DD896065-A5C7-466F-8244-FA8DD3DEF540}"/>
    <pc:docChg chg="undo custSel addSld delSld modSld sldOrd addSection modSection">
      <pc:chgData name="MANN, Leanne (NHS ENGLAND)" userId="42be1cfb-1107-4457-bab8-fadae36e0fe5" providerId="ADAL" clId="{DD896065-A5C7-466F-8244-FA8DD3DEF540}" dt="2025-05-14T12:30:26.026" v="5186" actId="1076"/>
      <pc:docMkLst>
        <pc:docMk/>
      </pc:docMkLst>
      <pc:sldChg chg="modSp mod">
        <pc:chgData name="MANN, Leanne (NHS ENGLAND)" userId="42be1cfb-1107-4457-bab8-fadae36e0fe5" providerId="ADAL" clId="{DD896065-A5C7-466F-8244-FA8DD3DEF540}" dt="2025-05-14T10:00:16.486" v="191" actId="1076"/>
        <pc:sldMkLst>
          <pc:docMk/>
          <pc:sldMk cId="3830231407" sldId="1923"/>
        </pc:sldMkLst>
      </pc:sldChg>
      <pc:sldChg chg="modSp mod">
        <pc:chgData name="MANN, Leanne (NHS ENGLAND)" userId="42be1cfb-1107-4457-bab8-fadae36e0fe5" providerId="ADAL" clId="{DD896065-A5C7-466F-8244-FA8DD3DEF540}" dt="2025-05-14T11:08:44.236" v="5014" actId="20577"/>
        <pc:sldMkLst>
          <pc:docMk/>
          <pc:sldMk cId="3418343003" sldId="1946"/>
        </pc:sldMkLst>
      </pc:sldChg>
      <pc:sldChg chg="modSp mod">
        <pc:chgData name="MANN, Leanne (NHS ENGLAND)" userId="42be1cfb-1107-4457-bab8-fadae36e0fe5" providerId="ADAL" clId="{DD896065-A5C7-466F-8244-FA8DD3DEF540}" dt="2025-05-14T09:54:03.498" v="25" actId="20577"/>
        <pc:sldMkLst>
          <pc:docMk/>
          <pc:sldMk cId="756077060" sldId="3475"/>
        </pc:sldMkLst>
      </pc:sldChg>
      <pc:sldChg chg="del">
        <pc:chgData name="MANN, Leanne (NHS ENGLAND)" userId="42be1cfb-1107-4457-bab8-fadae36e0fe5" providerId="ADAL" clId="{DD896065-A5C7-466F-8244-FA8DD3DEF540}" dt="2025-05-14T10:36:00.053" v="2116" actId="2696"/>
        <pc:sldMkLst>
          <pc:docMk/>
          <pc:sldMk cId="3539235962" sldId="2145707280"/>
        </pc:sldMkLst>
      </pc:sldChg>
      <pc:sldChg chg="modSp mod">
        <pc:chgData name="MANN, Leanne (NHS ENGLAND)" userId="42be1cfb-1107-4457-bab8-fadae36e0fe5" providerId="ADAL" clId="{DD896065-A5C7-466F-8244-FA8DD3DEF540}" dt="2025-05-14T11:07:26.473" v="5006" actId="20577"/>
        <pc:sldMkLst>
          <pc:docMk/>
          <pc:sldMk cId="1689719457" sldId="2145707288"/>
        </pc:sldMkLst>
      </pc:sldChg>
      <pc:sldChg chg="ord">
        <pc:chgData name="MANN, Leanne (NHS ENGLAND)" userId="42be1cfb-1107-4457-bab8-fadae36e0fe5" providerId="ADAL" clId="{DD896065-A5C7-466F-8244-FA8DD3DEF540}" dt="2025-05-14T11:04:59.690" v="4808"/>
        <pc:sldMkLst>
          <pc:docMk/>
          <pc:sldMk cId="3213828146" sldId="2145707298"/>
        </pc:sldMkLst>
      </pc:sldChg>
      <pc:sldChg chg="modSp mod ord">
        <pc:chgData name="MANN, Leanne (NHS ENGLAND)" userId="42be1cfb-1107-4457-bab8-fadae36e0fe5" providerId="ADAL" clId="{DD896065-A5C7-466F-8244-FA8DD3DEF540}" dt="2025-05-14T11:04:58.326" v="4806"/>
        <pc:sldMkLst>
          <pc:docMk/>
          <pc:sldMk cId="1538296667" sldId="2145707309"/>
        </pc:sldMkLst>
      </pc:sldChg>
      <pc:sldChg chg="modSp del mod ord">
        <pc:chgData name="MANN, Leanne (NHS ENGLAND)" userId="42be1cfb-1107-4457-bab8-fadae36e0fe5" providerId="ADAL" clId="{DD896065-A5C7-466F-8244-FA8DD3DEF540}" dt="2025-05-14T11:06:04.821" v="4903" actId="2696"/>
        <pc:sldMkLst>
          <pc:docMk/>
          <pc:sldMk cId="4045413784" sldId="2145707316"/>
        </pc:sldMkLst>
      </pc:sldChg>
      <pc:sldChg chg="add">
        <pc:chgData name="MANN, Leanne (NHS ENGLAND)" userId="42be1cfb-1107-4457-bab8-fadae36e0fe5" providerId="ADAL" clId="{DD896065-A5C7-466F-8244-FA8DD3DEF540}" dt="2025-05-14T10:06:43.216" v="408"/>
        <pc:sldMkLst>
          <pc:docMk/>
          <pc:sldMk cId="497158112" sldId="2145707317"/>
        </pc:sldMkLst>
      </pc:sldChg>
      <pc:sldChg chg="del">
        <pc:chgData name="MANN, Leanne (NHS ENGLAND)" userId="42be1cfb-1107-4457-bab8-fadae36e0fe5" providerId="ADAL" clId="{DD896065-A5C7-466F-8244-FA8DD3DEF540}" dt="2025-05-14T10:35:57.733" v="2115" actId="2696"/>
        <pc:sldMkLst>
          <pc:docMk/>
          <pc:sldMk cId="293417923" sldId="2145707321"/>
        </pc:sldMkLst>
      </pc:sldChg>
      <pc:sldChg chg="del">
        <pc:chgData name="MANN, Leanne (NHS ENGLAND)" userId="42be1cfb-1107-4457-bab8-fadae36e0fe5" providerId="ADAL" clId="{DD896065-A5C7-466F-8244-FA8DD3DEF540}" dt="2025-05-14T10:40:36.078" v="2164" actId="2696"/>
        <pc:sldMkLst>
          <pc:docMk/>
          <pc:sldMk cId="816551253" sldId="2145707326"/>
        </pc:sldMkLst>
      </pc:sldChg>
      <pc:sldChg chg="del">
        <pc:chgData name="MANN, Leanne (NHS ENGLAND)" userId="42be1cfb-1107-4457-bab8-fadae36e0fe5" providerId="ADAL" clId="{DD896065-A5C7-466F-8244-FA8DD3DEF540}" dt="2025-05-14T11:04:30.183" v="4799" actId="2696"/>
        <pc:sldMkLst>
          <pc:docMk/>
          <pc:sldMk cId="657197454" sldId="2145707340"/>
        </pc:sldMkLst>
      </pc:sldChg>
      <pc:sldChg chg="del">
        <pc:chgData name="MANN, Leanne (NHS ENGLAND)" userId="42be1cfb-1107-4457-bab8-fadae36e0fe5" providerId="ADAL" clId="{DD896065-A5C7-466F-8244-FA8DD3DEF540}" dt="2025-05-14T10:36:04.004" v="2117" actId="2696"/>
        <pc:sldMkLst>
          <pc:docMk/>
          <pc:sldMk cId="3798826290" sldId="2145707341"/>
        </pc:sldMkLst>
      </pc:sldChg>
      <pc:sldChg chg="del">
        <pc:chgData name="MANN, Leanne (NHS ENGLAND)" userId="42be1cfb-1107-4457-bab8-fadae36e0fe5" providerId="ADAL" clId="{DD896065-A5C7-466F-8244-FA8DD3DEF540}" dt="2025-05-14T10:36:09.744" v="2119" actId="2696"/>
        <pc:sldMkLst>
          <pc:docMk/>
          <pc:sldMk cId="345424203" sldId="2145707342"/>
        </pc:sldMkLst>
      </pc:sldChg>
      <pc:sldChg chg="addSp modSp mod ord">
        <pc:chgData name="MANN, Leanne (NHS ENGLAND)" userId="42be1cfb-1107-4457-bab8-fadae36e0fe5" providerId="ADAL" clId="{DD896065-A5C7-466F-8244-FA8DD3DEF540}" dt="2025-05-14T10:38:42.229" v="2162" actId="20577"/>
        <pc:sldMkLst>
          <pc:docMk/>
          <pc:sldMk cId="2793643882" sldId="2145707343"/>
        </pc:sldMkLst>
      </pc:sldChg>
      <pc:sldChg chg="del">
        <pc:chgData name="MANN, Leanne (NHS ENGLAND)" userId="42be1cfb-1107-4457-bab8-fadae36e0fe5" providerId="ADAL" clId="{DD896065-A5C7-466F-8244-FA8DD3DEF540}" dt="2025-05-14T10:37:20.693" v="2121" actId="2696"/>
        <pc:sldMkLst>
          <pc:docMk/>
          <pc:sldMk cId="4156440699" sldId="2145707344"/>
        </pc:sldMkLst>
      </pc:sldChg>
      <pc:sldChg chg="del">
        <pc:chgData name="MANN, Leanne (NHS ENGLAND)" userId="42be1cfb-1107-4457-bab8-fadae36e0fe5" providerId="ADAL" clId="{DD896065-A5C7-466F-8244-FA8DD3DEF540}" dt="2025-05-14T10:37:18.723" v="2120" actId="2696"/>
        <pc:sldMkLst>
          <pc:docMk/>
          <pc:sldMk cId="1940172918" sldId="2145707345"/>
        </pc:sldMkLst>
      </pc:sldChg>
      <pc:sldChg chg="del">
        <pc:chgData name="MANN, Leanne (NHS ENGLAND)" userId="42be1cfb-1107-4457-bab8-fadae36e0fe5" providerId="ADAL" clId="{DD896065-A5C7-466F-8244-FA8DD3DEF540}" dt="2025-05-14T10:40:34.027" v="2163" actId="2696"/>
        <pc:sldMkLst>
          <pc:docMk/>
          <pc:sldMk cId="738674772" sldId="2145707346"/>
        </pc:sldMkLst>
      </pc:sldChg>
      <pc:sldChg chg="del">
        <pc:chgData name="MANN, Leanne (NHS ENGLAND)" userId="42be1cfb-1107-4457-bab8-fadae36e0fe5" providerId="ADAL" clId="{DD896065-A5C7-466F-8244-FA8DD3DEF540}" dt="2025-05-14T10:45:46.771" v="2248" actId="2696"/>
        <pc:sldMkLst>
          <pc:docMk/>
          <pc:sldMk cId="177780295" sldId="2145707349"/>
        </pc:sldMkLst>
      </pc:sldChg>
      <pc:sldChg chg="del">
        <pc:chgData name="MANN, Leanne (NHS ENGLAND)" userId="42be1cfb-1107-4457-bab8-fadae36e0fe5" providerId="ADAL" clId="{DD896065-A5C7-466F-8244-FA8DD3DEF540}" dt="2025-05-14T11:04:32.458" v="4800" actId="2696"/>
        <pc:sldMkLst>
          <pc:docMk/>
          <pc:sldMk cId="2542710996" sldId="2145707350"/>
        </pc:sldMkLst>
      </pc:sldChg>
      <pc:sldChg chg="del">
        <pc:chgData name="MANN, Leanne (NHS ENGLAND)" userId="42be1cfb-1107-4457-bab8-fadae36e0fe5" providerId="ADAL" clId="{DD896065-A5C7-466F-8244-FA8DD3DEF540}" dt="2025-05-14T10:36:07.200" v="2118" actId="2696"/>
        <pc:sldMkLst>
          <pc:docMk/>
          <pc:sldMk cId="1387602604" sldId="2145707351"/>
        </pc:sldMkLst>
      </pc:sldChg>
      <pc:sldChg chg="del">
        <pc:chgData name="MANN, Leanne (NHS ENGLAND)" userId="42be1cfb-1107-4457-bab8-fadae36e0fe5" providerId="ADAL" clId="{DD896065-A5C7-466F-8244-FA8DD3DEF540}" dt="2025-05-14T10:45:49.226" v="2249" actId="2696"/>
        <pc:sldMkLst>
          <pc:docMk/>
          <pc:sldMk cId="288124567" sldId="2145707352"/>
        </pc:sldMkLst>
      </pc:sldChg>
      <pc:sldChg chg="del">
        <pc:chgData name="MANN, Leanne (NHS ENGLAND)" userId="42be1cfb-1107-4457-bab8-fadae36e0fe5" providerId="ADAL" clId="{DD896065-A5C7-466F-8244-FA8DD3DEF540}" dt="2025-05-14T11:04:54.975" v="4802" actId="2696"/>
        <pc:sldMkLst>
          <pc:docMk/>
          <pc:sldMk cId="2998552297" sldId="2145707353"/>
        </pc:sldMkLst>
      </pc:sldChg>
      <pc:sldChg chg="addSp delSp modSp new mod">
        <pc:chgData name="MANN, Leanne (NHS ENGLAND)" userId="42be1cfb-1107-4457-bab8-fadae36e0fe5" providerId="ADAL" clId="{DD896065-A5C7-466F-8244-FA8DD3DEF540}" dt="2025-05-14T10:42:21.834" v="2166" actId="22"/>
        <pc:sldMkLst>
          <pc:docMk/>
          <pc:sldMk cId="4219935183" sldId="2145707354"/>
        </pc:sldMkLst>
      </pc:sldChg>
      <pc:sldChg chg="delSp modSp new mod ord">
        <pc:chgData name="MANN, Leanne (NHS ENGLAND)" userId="42be1cfb-1107-4457-bab8-fadae36e0fe5" providerId="ADAL" clId="{DD896065-A5C7-466F-8244-FA8DD3DEF540}" dt="2025-05-14T10:21:42.446" v="1338" actId="20577"/>
        <pc:sldMkLst>
          <pc:docMk/>
          <pc:sldMk cId="2118545834" sldId="2145707355"/>
        </pc:sldMkLst>
      </pc:sldChg>
      <pc:sldChg chg="addSp delSp modSp new mod">
        <pc:chgData name="MANN, Leanne (NHS ENGLAND)" userId="42be1cfb-1107-4457-bab8-fadae36e0fe5" providerId="ADAL" clId="{DD896065-A5C7-466F-8244-FA8DD3DEF540}" dt="2025-05-14T10:04:36.362" v="315" actId="5793"/>
        <pc:sldMkLst>
          <pc:docMk/>
          <pc:sldMk cId="3476987641" sldId="2145707356"/>
        </pc:sldMkLst>
      </pc:sldChg>
      <pc:sldChg chg="add">
        <pc:chgData name="MANN, Leanne (NHS ENGLAND)" userId="42be1cfb-1107-4457-bab8-fadae36e0fe5" providerId="ADAL" clId="{DD896065-A5C7-466F-8244-FA8DD3DEF540}" dt="2025-05-14T10:06:34.757" v="407"/>
        <pc:sldMkLst>
          <pc:docMk/>
          <pc:sldMk cId="1563894972" sldId="2145707357"/>
        </pc:sldMkLst>
      </pc:sldChg>
      <pc:sldChg chg="delSp modSp new mod">
        <pc:chgData name="MANN, Leanne (NHS ENGLAND)" userId="42be1cfb-1107-4457-bab8-fadae36e0fe5" providerId="ADAL" clId="{DD896065-A5C7-466F-8244-FA8DD3DEF540}" dt="2025-05-14T10:45:07.913" v="2247" actId="27636"/>
        <pc:sldMkLst>
          <pc:docMk/>
          <pc:sldMk cId="2453399320" sldId="2145707358"/>
        </pc:sldMkLst>
      </pc:sldChg>
      <pc:sldChg chg="addSp delSp modSp new mod">
        <pc:chgData name="MANN, Leanne (NHS ENGLAND)" userId="42be1cfb-1107-4457-bab8-fadae36e0fe5" providerId="ADAL" clId="{DD896065-A5C7-466F-8244-FA8DD3DEF540}" dt="2025-05-14T12:30:26.026" v="5186" actId="1076"/>
        <pc:sldMkLst>
          <pc:docMk/>
          <pc:sldMk cId="1797572206" sldId="2145707359"/>
        </pc:sldMkLst>
      </pc:sldChg>
      <pc:sldChg chg="addSp delSp modSp new mod">
        <pc:chgData name="MANN, Leanne (NHS ENGLAND)" userId="42be1cfb-1107-4457-bab8-fadae36e0fe5" providerId="ADAL" clId="{DD896065-A5C7-466F-8244-FA8DD3DEF540}" dt="2025-05-14T11:03:12.170" v="4773" actId="1076"/>
        <pc:sldMkLst>
          <pc:docMk/>
          <pc:sldMk cId="4004362590" sldId="2145707360"/>
        </pc:sldMkLst>
      </pc:sldChg>
      <pc:sldChg chg="addSp delSp modSp new mod modTransition modClrScheme chgLayout">
        <pc:chgData name="MANN, Leanne (NHS ENGLAND)" userId="42be1cfb-1107-4457-bab8-fadae36e0fe5" providerId="ADAL" clId="{DD896065-A5C7-466F-8244-FA8DD3DEF540}" dt="2025-05-14T11:04:25.697" v="4798" actId="1076"/>
        <pc:sldMkLst>
          <pc:docMk/>
          <pc:sldMk cId="3425379961" sldId="2145707361"/>
        </pc:sldMkLst>
      </pc:sldChg>
      <pc:sldChg chg="delSp modSp new del mod">
        <pc:chgData name="MANN, Leanne (NHS ENGLAND)" userId="42be1cfb-1107-4457-bab8-fadae36e0fe5" providerId="ADAL" clId="{DD896065-A5C7-466F-8244-FA8DD3DEF540}" dt="2025-05-14T11:06:01.247" v="4902" actId="2696"/>
        <pc:sldMkLst>
          <pc:docMk/>
          <pc:sldMk cId="2839608662" sldId="2145707362"/>
        </pc:sldMkLst>
      </pc:sldChg>
      <pc:sldMasterChg chg="delSldLayout">
        <pc:chgData name="MANN, Leanne (NHS ENGLAND)" userId="42be1cfb-1107-4457-bab8-fadae36e0fe5" providerId="ADAL" clId="{DD896065-A5C7-466F-8244-FA8DD3DEF540}" dt="2025-05-14T10:36:00.053" v="2116" actId="2696"/>
        <pc:sldMasterMkLst>
          <pc:docMk/>
          <pc:sldMasterMk cId="1358442729" sldId="2147483648"/>
        </pc:sldMasterMkLst>
        <pc:sldLayoutChg chg="del">
          <pc:chgData name="MANN, Leanne (NHS ENGLAND)" userId="42be1cfb-1107-4457-bab8-fadae36e0fe5" providerId="ADAL" clId="{DD896065-A5C7-466F-8244-FA8DD3DEF540}" dt="2025-05-14T10:36:00.053" v="2116" actId="2696"/>
          <pc:sldLayoutMkLst>
            <pc:docMk/>
            <pc:sldMasterMk cId="1358442729" sldId="2147483648"/>
            <pc:sldLayoutMk cId="730074804" sldId="2147483663"/>
          </pc:sldLayoutMkLst>
        </pc:sldLayoutChg>
      </pc:sldMasterChg>
    </pc:docChg>
  </pc:docChgLst>
  <pc:docChgLst>
    <pc:chgData name="Melanie Vincent" userId="b216b7d0-f514-4905-8a6a-cb5fa3046e32" providerId="ADAL" clId="{2FB7F8E2-F803-4CA5-8B0C-2D926ECC6001}"/>
    <pc:docChg chg="custSel addSld delSld modSld">
      <pc:chgData name="Melanie Vincent" userId="b216b7d0-f514-4905-8a6a-cb5fa3046e32" providerId="ADAL" clId="{2FB7F8E2-F803-4CA5-8B0C-2D926ECC6001}" dt="2024-11-05T15:20:09.878" v="400" actId="113"/>
      <pc:docMkLst>
        <pc:docMk/>
      </pc:docMkLst>
      <pc:sldChg chg="modSp mod">
        <pc:chgData name="Melanie Vincent" userId="b216b7d0-f514-4905-8a6a-cb5fa3046e32" providerId="ADAL" clId="{2FB7F8E2-F803-4CA5-8B0C-2D926ECC6001}" dt="2024-11-05T15:20:09.878" v="400" actId="113"/>
        <pc:sldMkLst>
          <pc:docMk/>
          <pc:sldMk cId="3418343003" sldId="1946"/>
        </pc:sldMkLst>
      </pc:sldChg>
      <pc:sldChg chg="modSp mod">
        <pc:chgData name="Melanie Vincent" userId="b216b7d0-f514-4905-8a6a-cb5fa3046e32" providerId="ADAL" clId="{2FB7F8E2-F803-4CA5-8B0C-2D926ECC6001}" dt="2024-11-05T15:06:17.655" v="200" actId="33524"/>
        <pc:sldMkLst>
          <pc:docMk/>
          <pc:sldMk cId="756077060" sldId="3475"/>
        </pc:sldMkLst>
      </pc:sldChg>
      <pc:sldChg chg="modSp mod">
        <pc:chgData name="Melanie Vincent" userId="b216b7d0-f514-4905-8a6a-cb5fa3046e32" providerId="ADAL" clId="{2FB7F8E2-F803-4CA5-8B0C-2D926ECC6001}" dt="2024-11-05T15:06:51.843" v="207" actId="6549"/>
        <pc:sldMkLst>
          <pc:docMk/>
          <pc:sldMk cId="1689719457" sldId="2145707288"/>
        </pc:sldMkLst>
      </pc:sldChg>
      <pc:sldChg chg="modSp mod">
        <pc:chgData name="Melanie Vincent" userId="b216b7d0-f514-4905-8a6a-cb5fa3046e32" providerId="ADAL" clId="{2FB7F8E2-F803-4CA5-8B0C-2D926ECC6001}" dt="2024-11-05T15:09:34.495" v="399" actId="14100"/>
        <pc:sldMkLst>
          <pc:docMk/>
          <pc:sldMk cId="3213828146" sldId="2145707298"/>
        </pc:sldMkLst>
      </pc:sldChg>
      <pc:sldChg chg="del">
        <pc:chgData name="Melanie Vincent" userId="b216b7d0-f514-4905-8a6a-cb5fa3046e32" providerId="ADAL" clId="{2FB7F8E2-F803-4CA5-8B0C-2D926ECC6001}" dt="2024-11-05T15:06:41.498" v="204" actId="2696"/>
        <pc:sldMkLst>
          <pc:docMk/>
          <pc:sldMk cId="4180589609" sldId="2145707304"/>
        </pc:sldMkLst>
      </pc:sldChg>
      <pc:sldChg chg="modSp mod">
        <pc:chgData name="Melanie Vincent" userId="b216b7d0-f514-4905-8a6a-cb5fa3046e32" providerId="ADAL" clId="{2FB7F8E2-F803-4CA5-8B0C-2D926ECC6001}" dt="2024-11-05T15:06:32.682" v="201" actId="6549"/>
        <pc:sldMkLst>
          <pc:docMk/>
          <pc:sldMk cId="1538296667" sldId="2145707309"/>
        </pc:sldMkLst>
      </pc:sldChg>
      <pc:sldChg chg="del">
        <pc:chgData name="Melanie Vincent" userId="b216b7d0-f514-4905-8a6a-cb5fa3046e32" providerId="ADAL" clId="{2FB7F8E2-F803-4CA5-8B0C-2D926ECC6001}" dt="2024-11-05T15:06:39.502" v="203" actId="2696"/>
        <pc:sldMkLst>
          <pc:docMk/>
          <pc:sldMk cId="696728308" sldId="2145707311"/>
        </pc:sldMkLst>
      </pc:sldChg>
      <pc:sldChg chg="addSp modSp mod">
        <pc:chgData name="Melanie Vincent" userId="b216b7d0-f514-4905-8a6a-cb5fa3046e32" providerId="ADAL" clId="{2FB7F8E2-F803-4CA5-8B0C-2D926ECC6001}" dt="2024-11-05T15:08:45.261" v="377" actId="1076"/>
        <pc:sldMkLst>
          <pc:docMk/>
          <pc:sldMk cId="1693251607" sldId="2145707315"/>
        </pc:sldMkLst>
      </pc:sldChg>
      <pc:sldChg chg="delSp modSp add mod">
        <pc:chgData name="Melanie Vincent" userId="b216b7d0-f514-4905-8a6a-cb5fa3046e32" providerId="ADAL" clId="{2FB7F8E2-F803-4CA5-8B0C-2D926ECC6001}" dt="2024-11-05T15:08:58.542" v="380" actId="6549"/>
        <pc:sldMkLst>
          <pc:docMk/>
          <pc:sldMk cId="2125509039" sldId="2145707316"/>
        </pc:sldMkLst>
      </pc:sldChg>
      <pc:sldChg chg="del">
        <pc:chgData name="Melanie Vincent" userId="b216b7d0-f514-4905-8a6a-cb5fa3046e32" providerId="ADAL" clId="{2FB7F8E2-F803-4CA5-8B0C-2D926ECC6001}" dt="2024-11-05T15:06:37.247" v="202" actId="2696"/>
        <pc:sldMkLst>
          <pc:docMk/>
          <pc:sldMk cId="2546418338" sldId="2145707316"/>
        </pc:sldMkLst>
      </pc:sldChg>
    </pc:docChg>
  </pc:docChgLst>
  <pc:docChgLst>
    <pc:chgData name="MCCARTHY, Hayley (NHS ENGLAND)" userId="f55e4ddc-8de7-4cfb-ac42-18e3a59db9da" providerId="ADAL" clId="{DEDA6A10-CB9A-4ADD-826B-0F69FD466BB6}"/>
    <pc:docChg chg="custSel modSld">
      <pc:chgData name="MCCARTHY, Hayley (NHS ENGLAND)" userId="f55e4ddc-8de7-4cfb-ac42-18e3a59db9da" providerId="ADAL" clId="{DEDA6A10-CB9A-4ADD-826B-0F69FD466BB6}" dt="2025-09-17T08:53:05.451" v="129" actId="113"/>
      <pc:docMkLst>
        <pc:docMk/>
      </pc:docMkLst>
      <pc:sldChg chg="modSp mod">
        <pc:chgData name="MCCARTHY, Hayley (NHS ENGLAND)" userId="f55e4ddc-8de7-4cfb-ac42-18e3a59db9da" providerId="ADAL" clId="{DEDA6A10-CB9A-4ADD-826B-0F69FD466BB6}" dt="2025-09-17T08:53:05.451" v="129" actId="113"/>
        <pc:sldMkLst>
          <pc:docMk/>
          <pc:sldMk cId="3830231407" sldId="1923"/>
        </pc:sldMkLst>
        <pc:spChg chg="mod">
          <ac:chgData name="MCCARTHY, Hayley (NHS ENGLAND)" userId="f55e4ddc-8de7-4cfb-ac42-18e3a59db9da" providerId="ADAL" clId="{DEDA6A10-CB9A-4ADD-826B-0F69FD466BB6}" dt="2025-09-17T08:53:05.451" v="129" actId="113"/>
          <ac:spMkLst>
            <pc:docMk/>
            <pc:sldMk cId="3830231407" sldId="1923"/>
            <ac:spMk id="9" creationId="{E4F63B5F-2944-6B41-9332-74DB2CCA6FCA}"/>
          </ac:spMkLst>
        </pc:spChg>
      </pc:sldChg>
      <pc:sldChg chg="modSp mod">
        <pc:chgData name="MCCARTHY, Hayley (NHS ENGLAND)" userId="f55e4ddc-8de7-4cfb-ac42-18e3a59db9da" providerId="ADAL" clId="{DEDA6A10-CB9A-4ADD-826B-0F69FD466BB6}" dt="2025-09-17T08:47:35.679" v="81" actId="6549"/>
        <pc:sldMkLst>
          <pc:docMk/>
          <pc:sldMk cId="1155733932" sldId="2145707362"/>
        </pc:sldMkLst>
        <pc:spChg chg="mod">
          <ac:chgData name="MCCARTHY, Hayley (NHS ENGLAND)" userId="f55e4ddc-8de7-4cfb-ac42-18e3a59db9da" providerId="ADAL" clId="{DEDA6A10-CB9A-4ADD-826B-0F69FD466BB6}" dt="2025-09-17T08:47:35.679" v="81" actId="6549"/>
          <ac:spMkLst>
            <pc:docMk/>
            <pc:sldMk cId="1155733932" sldId="2145707362"/>
            <ac:spMk id="2" creationId="{2839F2CA-D893-9921-94D2-E7CC4C9CA343}"/>
          </ac:spMkLst>
        </pc:spChg>
      </pc:sldChg>
      <pc:sldChg chg="modSp mod modNotesTx">
        <pc:chgData name="MCCARTHY, Hayley (NHS ENGLAND)" userId="f55e4ddc-8de7-4cfb-ac42-18e3a59db9da" providerId="ADAL" clId="{DEDA6A10-CB9A-4ADD-826B-0F69FD466BB6}" dt="2025-09-17T08:47:06.366" v="76" actId="313"/>
        <pc:sldMkLst>
          <pc:docMk/>
          <pc:sldMk cId="682475225" sldId="2147477698"/>
        </pc:sldMkLst>
        <pc:spChg chg="mod">
          <ac:chgData name="MCCARTHY, Hayley (NHS ENGLAND)" userId="f55e4ddc-8de7-4cfb-ac42-18e3a59db9da" providerId="ADAL" clId="{DEDA6A10-CB9A-4ADD-826B-0F69FD466BB6}" dt="2025-09-17T08:46:36.954" v="15" actId="20577"/>
          <ac:spMkLst>
            <pc:docMk/>
            <pc:sldMk cId="682475225" sldId="2147477698"/>
            <ac:spMk id="2" creationId="{132C71FB-A086-C260-5AD2-3F1D4612ED2E}"/>
          </ac:spMkLst>
        </pc:spChg>
        <pc:picChg chg="mod">
          <ac:chgData name="MCCARTHY, Hayley (NHS ENGLAND)" userId="f55e4ddc-8de7-4cfb-ac42-18e3a59db9da" providerId="ADAL" clId="{DEDA6A10-CB9A-4ADD-826B-0F69FD466BB6}" dt="2025-09-17T08:46:08.176" v="11" actId="1076"/>
          <ac:picMkLst>
            <pc:docMk/>
            <pc:sldMk cId="682475225" sldId="2147477698"/>
            <ac:picMk id="11" creationId="{9921A4E4-8AF6-9D7E-EF80-5955CF89CDE2}"/>
          </ac:picMkLst>
        </pc:picChg>
      </pc:sldChg>
      <pc:sldChg chg="modSp mod">
        <pc:chgData name="MCCARTHY, Hayley (NHS ENGLAND)" userId="f55e4ddc-8de7-4cfb-ac42-18e3a59db9da" providerId="ADAL" clId="{DEDA6A10-CB9A-4ADD-826B-0F69FD466BB6}" dt="2025-09-17T08:51:44.211" v="115" actId="20577"/>
        <pc:sldMkLst>
          <pc:docMk/>
          <pc:sldMk cId="3499680723" sldId="2147477719"/>
        </pc:sldMkLst>
        <pc:spChg chg="mod">
          <ac:chgData name="MCCARTHY, Hayley (NHS ENGLAND)" userId="f55e4ddc-8de7-4cfb-ac42-18e3a59db9da" providerId="ADAL" clId="{DEDA6A10-CB9A-4ADD-826B-0F69FD466BB6}" dt="2025-09-17T08:51:44.211" v="115" actId="20577"/>
          <ac:spMkLst>
            <pc:docMk/>
            <pc:sldMk cId="3499680723" sldId="2147477719"/>
            <ac:spMk id="2" creationId="{85F6BA4B-251E-3E5E-64CE-18C0F8A728C9}"/>
          </ac:spMkLst>
        </pc:spChg>
      </pc:sldChg>
      <pc:sldChg chg="modSp mod">
        <pc:chgData name="MCCARTHY, Hayley (NHS ENGLAND)" userId="f55e4ddc-8de7-4cfb-ac42-18e3a59db9da" providerId="ADAL" clId="{DEDA6A10-CB9A-4ADD-826B-0F69FD466BB6}" dt="2025-09-17T08:52:11.819" v="118" actId="1076"/>
        <pc:sldMkLst>
          <pc:docMk/>
          <pc:sldMk cId="730759337" sldId="2147477720"/>
        </pc:sldMkLst>
        <pc:spChg chg="mod">
          <ac:chgData name="MCCARTHY, Hayley (NHS ENGLAND)" userId="f55e4ddc-8de7-4cfb-ac42-18e3a59db9da" providerId="ADAL" clId="{DEDA6A10-CB9A-4ADD-826B-0F69FD466BB6}" dt="2025-09-17T08:52:11.819" v="118" actId="1076"/>
          <ac:spMkLst>
            <pc:docMk/>
            <pc:sldMk cId="730759337" sldId="2147477720"/>
            <ac:spMk id="2" creationId="{556B0B7C-FEB1-145A-D24F-21D0AC2DEEC2}"/>
          </ac:spMkLst>
        </pc:spChg>
      </pc:sldChg>
      <pc:sldChg chg="modSp mod">
        <pc:chgData name="MCCARTHY, Hayley (NHS ENGLAND)" userId="f55e4ddc-8de7-4cfb-ac42-18e3a59db9da" providerId="ADAL" clId="{DEDA6A10-CB9A-4ADD-826B-0F69FD466BB6}" dt="2025-09-17T08:52:23.980" v="122" actId="1076"/>
        <pc:sldMkLst>
          <pc:docMk/>
          <pc:sldMk cId="968185835" sldId="2147477721"/>
        </pc:sldMkLst>
        <pc:spChg chg="mod">
          <ac:chgData name="MCCARTHY, Hayley (NHS ENGLAND)" userId="f55e4ddc-8de7-4cfb-ac42-18e3a59db9da" providerId="ADAL" clId="{DEDA6A10-CB9A-4ADD-826B-0F69FD466BB6}" dt="2025-09-17T08:52:23.980" v="122" actId="1076"/>
          <ac:spMkLst>
            <pc:docMk/>
            <pc:sldMk cId="968185835" sldId="2147477721"/>
            <ac:spMk id="2" creationId="{75FC7950-FB21-B08C-D6FC-00CB7646E2E6}"/>
          </ac:spMkLst>
        </pc:spChg>
      </pc:sldChg>
      <pc:sldChg chg="modSp mod">
        <pc:chgData name="MCCARTHY, Hayley (NHS ENGLAND)" userId="f55e4ddc-8de7-4cfb-ac42-18e3a59db9da" providerId="ADAL" clId="{DEDA6A10-CB9A-4ADD-826B-0F69FD466BB6}" dt="2025-09-17T08:52:32.479" v="123" actId="1076"/>
        <pc:sldMkLst>
          <pc:docMk/>
          <pc:sldMk cId="55454822" sldId="2147477722"/>
        </pc:sldMkLst>
        <pc:spChg chg="mod">
          <ac:chgData name="MCCARTHY, Hayley (NHS ENGLAND)" userId="f55e4ddc-8de7-4cfb-ac42-18e3a59db9da" providerId="ADAL" clId="{DEDA6A10-CB9A-4ADD-826B-0F69FD466BB6}" dt="2025-09-17T08:52:32.479" v="123" actId="1076"/>
          <ac:spMkLst>
            <pc:docMk/>
            <pc:sldMk cId="55454822" sldId="2147477722"/>
            <ac:spMk id="2" creationId="{CCB8F4D9-81D2-3F49-147B-B1005C99C1E8}"/>
          </ac:spMkLst>
        </pc:spChg>
      </pc:sldChg>
    </pc:docChg>
  </pc:docChgLst>
  <pc:docChgLst>
    <pc:chgData name="ARMON-JONES, Caroline (NHS ENGLAND)" userId="282da8ce-a3c6-4e5c-ba7a-3e7f4d81d4b7" providerId="ADAL" clId="{821E87BA-B56E-45BD-9643-7A4551BCC7CA}"/>
    <pc:docChg chg="undo custSel modSld">
      <pc:chgData name="ARMON-JONES, Caroline (NHS ENGLAND)" userId="282da8ce-a3c6-4e5c-ba7a-3e7f4d81d4b7" providerId="ADAL" clId="{821E87BA-B56E-45BD-9643-7A4551BCC7CA}" dt="2025-09-17T08:34:49.525" v="349" actId="1076"/>
      <pc:docMkLst>
        <pc:docMk/>
      </pc:docMkLst>
      <pc:sldChg chg="addSp modSp mod modTransition modClrScheme chgLayout">
        <pc:chgData name="ARMON-JONES, Caroline (NHS ENGLAND)" userId="282da8ce-a3c6-4e5c-ba7a-3e7f4d81d4b7" providerId="ADAL" clId="{821E87BA-B56E-45BD-9643-7A4551BCC7CA}" dt="2025-09-17T08:06:22.460" v="134" actId="1076"/>
        <pc:sldMkLst>
          <pc:docMk/>
          <pc:sldMk cId="3418343003" sldId="1946"/>
        </pc:sldMkLst>
        <pc:spChg chg="mod ord">
          <ac:chgData name="ARMON-JONES, Caroline (NHS ENGLAND)" userId="282da8ce-a3c6-4e5c-ba7a-3e7f4d81d4b7" providerId="ADAL" clId="{821E87BA-B56E-45BD-9643-7A4551BCC7CA}" dt="2025-09-17T08:06:22.460" v="134" actId="1076"/>
          <ac:spMkLst>
            <pc:docMk/>
            <pc:sldMk cId="3418343003" sldId="1946"/>
            <ac:spMk id="5" creationId="{C594638D-C17F-D749-9360-E2332845D248}"/>
          </ac:spMkLst>
        </pc:spChg>
        <pc:spChg chg="mod">
          <ac:chgData name="ARMON-JONES, Caroline (NHS ENGLAND)" userId="282da8ce-a3c6-4e5c-ba7a-3e7f4d81d4b7" providerId="ADAL" clId="{821E87BA-B56E-45BD-9643-7A4551BCC7CA}" dt="2025-09-17T08:06:02.369" v="133" actId="113"/>
          <ac:spMkLst>
            <pc:docMk/>
            <pc:sldMk cId="3418343003" sldId="1946"/>
            <ac:spMk id="17" creationId="{38CD63A1-340F-AF47-BC76-77C1B8EFAD07}"/>
          </ac:spMkLst>
        </pc:spChg>
        <pc:picChg chg="add mod">
          <ac:chgData name="ARMON-JONES, Caroline (NHS ENGLAND)" userId="282da8ce-a3c6-4e5c-ba7a-3e7f4d81d4b7" providerId="ADAL" clId="{821E87BA-B56E-45BD-9643-7A4551BCC7CA}" dt="2025-09-17T08:05:50.269" v="129" actId="1076"/>
          <ac:picMkLst>
            <pc:docMk/>
            <pc:sldMk cId="3418343003" sldId="1946"/>
            <ac:picMk id="3" creationId="{DE675448-537C-C181-CF3B-06F10748F24B}"/>
          </ac:picMkLst>
        </pc:picChg>
        <pc:picChg chg="add mod">
          <ac:chgData name="ARMON-JONES, Caroline (NHS ENGLAND)" userId="282da8ce-a3c6-4e5c-ba7a-3e7f4d81d4b7" providerId="ADAL" clId="{821E87BA-B56E-45BD-9643-7A4551BCC7CA}" dt="2025-09-17T08:05:48.782" v="128" actId="1076"/>
          <ac:picMkLst>
            <pc:docMk/>
            <pc:sldMk cId="3418343003" sldId="1946"/>
            <ac:picMk id="6" creationId="{7362A951-0B45-8ED5-A336-6D2078BBD343}"/>
          </ac:picMkLst>
        </pc:picChg>
      </pc:sldChg>
      <pc:sldChg chg="addSp delSp modSp mod">
        <pc:chgData name="ARMON-JONES, Caroline (NHS ENGLAND)" userId="282da8ce-a3c6-4e5c-ba7a-3e7f4d81d4b7" providerId="ADAL" clId="{821E87BA-B56E-45BD-9643-7A4551BCC7CA}" dt="2025-09-17T07:52:46.574" v="67" actId="1076"/>
        <pc:sldMkLst>
          <pc:docMk/>
          <pc:sldMk cId="3372515675" sldId="2145707319"/>
        </pc:sldMkLst>
        <pc:spChg chg="mod">
          <ac:chgData name="ARMON-JONES, Caroline (NHS ENGLAND)" userId="282da8ce-a3c6-4e5c-ba7a-3e7f4d81d4b7" providerId="ADAL" clId="{821E87BA-B56E-45BD-9643-7A4551BCC7CA}" dt="2025-09-17T07:52:18.415" v="65" actId="1076"/>
          <ac:spMkLst>
            <pc:docMk/>
            <pc:sldMk cId="3372515675" sldId="2145707319"/>
            <ac:spMk id="2" creationId="{1F9A7985-F35A-44D1-1350-06CE1C3FED6D}"/>
          </ac:spMkLst>
        </pc:spChg>
        <pc:spChg chg="mod">
          <ac:chgData name="ARMON-JONES, Caroline (NHS ENGLAND)" userId="282da8ce-a3c6-4e5c-ba7a-3e7f4d81d4b7" providerId="ADAL" clId="{821E87BA-B56E-45BD-9643-7A4551BCC7CA}" dt="2025-09-17T07:52:12.991" v="64" actId="1076"/>
          <ac:spMkLst>
            <pc:docMk/>
            <pc:sldMk cId="3372515675" sldId="2145707319"/>
            <ac:spMk id="6" creationId="{E413EEF9-A29E-C291-C69E-16B8C376D13F}"/>
          </ac:spMkLst>
        </pc:spChg>
        <pc:spChg chg="mod">
          <ac:chgData name="ARMON-JONES, Caroline (NHS ENGLAND)" userId="282da8ce-a3c6-4e5c-ba7a-3e7f4d81d4b7" providerId="ADAL" clId="{821E87BA-B56E-45BD-9643-7A4551BCC7CA}" dt="2025-09-17T07:52:46.574" v="67" actId="1076"/>
          <ac:spMkLst>
            <pc:docMk/>
            <pc:sldMk cId="3372515675" sldId="2145707319"/>
            <ac:spMk id="8" creationId="{8911390C-7728-B8D2-B100-DF3C46D2BBBE}"/>
          </ac:spMkLst>
        </pc:spChg>
        <pc:picChg chg="add mod">
          <ac:chgData name="ARMON-JONES, Caroline (NHS ENGLAND)" userId="282da8ce-a3c6-4e5c-ba7a-3e7f4d81d4b7" providerId="ADAL" clId="{821E87BA-B56E-45BD-9643-7A4551BCC7CA}" dt="2025-09-17T07:52:21.270" v="66" actId="1076"/>
          <ac:picMkLst>
            <pc:docMk/>
            <pc:sldMk cId="3372515675" sldId="2145707319"/>
            <ac:picMk id="5" creationId="{BFA26941-8107-8EC4-3A5A-CFF64614C10E}"/>
          </ac:picMkLst>
        </pc:picChg>
      </pc:sldChg>
      <pc:sldChg chg="modSp mod">
        <pc:chgData name="ARMON-JONES, Caroline (NHS ENGLAND)" userId="282da8ce-a3c6-4e5c-ba7a-3e7f4d81d4b7" providerId="ADAL" clId="{821E87BA-B56E-45BD-9643-7A4551BCC7CA}" dt="2025-09-17T08:28:53.521" v="279" actId="1076"/>
        <pc:sldMkLst>
          <pc:docMk/>
          <pc:sldMk cId="3876806766" sldId="2145707361"/>
        </pc:sldMkLst>
        <pc:spChg chg="mod">
          <ac:chgData name="ARMON-JONES, Caroline (NHS ENGLAND)" userId="282da8ce-a3c6-4e5c-ba7a-3e7f4d81d4b7" providerId="ADAL" clId="{821E87BA-B56E-45BD-9643-7A4551BCC7CA}" dt="2025-09-17T08:28:49.184" v="277" actId="1076"/>
          <ac:spMkLst>
            <pc:docMk/>
            <pc:sldMk cId="3876806766" sldId="2145707361"/>
            <ac:spMk id="2" creationId="{948EABDA-7539-1BCE-728B-4356DA117FF1}"/>
          </ac:spMkLst>
        </pc:spChg>
        <pc:picChg chg="mod">
          <ac:chgData name="ARMON-JONES, Caroline (NHS ENGLAND)" userId="282da8ce-a3c6-4e5c-ba7a-3e7f4d81d4b7" providerId="ADAL" clId="{821E87BA-B56E-45BD-9643-7A4551BCC7CA}" dt="2025-09-17T08:28:53.521" v="279" actId="1076"/>
          <ac:picMkLst>
            <pc:docMk/>
            <pc:sldMk cId="3876806766" sldId="2145707361"/>
            <ac:picMk id="5124" creationId="{F7949C33-FADD-8F79-CDAF-D0A1FB0C6BBC}"/>
          </ac:picMkLst>
        </pc:picChg>
      </pc:sldChg>
      <pc:sldChg chg="addSp modSp mod">
        <pc:chgData name="ARMON-JONES, Caroline (NHS ENGLAND)" userId="282da8ce-a3c6-4e5c-ba7a-3e7f4d81d4b7" providerId="ADAL" clId="{821E87BA-B56E-45BD-9643-7A4551BCC7CA}" dt="2025-09-17T08:31:12.166" v="299" actId="1076"/>
        <pc:sldMkLst>
          <pc:docMk/>
          <pc:sldMk cId="1155733932" sldId="2145707362"/>
        </pc:sldMkLst>
        <pc:spChg chg="mod">
          <ac:chgData name="ARMON-JONES, Caroline (NHS ENGLAND)" userId="282da8ce-a3c6-4e5c-ba7a-3e7f4d81d4b7" providerId="ADAL" clId="{821E87BA-B56E-45BD-9643-7A4551BCC7CA}" dt="2025-09-17T08:30:34.997" v="290" actId="14100"/>
          <ac:spMkLst>
            <pc:docMk/>
            <pc:sldMk cId="1155733932" sldId="2145707362"/>
            <ac:spMk id="2" creationId="{2839F2CA-D893-9921-94D2-E7CC4C9CA343}"/>
          </ac:spMkLst>
        </pc:spChg>
        <pc:picChg chg="add mod">
          <ac:chgData name="ARMON-JONES, Caroline (NHS ENGLAND)" userId="282da8ce-a3c6-4e5c-ba7a-3e7f4d81d4b7" providerId="ADAL" clId="{821E87BA-B56E-45BD-9643-7A4551BCC7CA}" dt="2025-09-17T08:31:12.166" v="299" actId="1076"/>
          <ac:picMkLst>
            <pc:docMk/>
            <pc:sldMk cId="1155733932" sldId="2145707362"/>
            <ac:picMk id="8" creationId="{08B1A2B6-9ACA-4C2D-EF5D-328880530E7E}"/>
          </ac:picMkLst>
        </pc:picChg>
        <pc:picChg chg="add mod">
          <ac:chgData name="ARMON-JONES, Caroline (NHS ENGLAND)" userId="282da8ce-a3c6-4e5c-ba7a-3e7f4d81d4b7" providerId="ADAL" clId="{821E87BA-B56E-45BD-9643-7A4551BCC7CA}" dt="2025-09-17T08:31:10.055" v="298" actId="1076"/>
          <ac:picMkLst>
            <pc:docMk/>
            <pc:sldMk cId="1155733932" sldId="2145707362"/>
            <ac:picMk id="10" creationId="{4AB879DA-F209-183F-039F-60EEE074E63B}"/>
          </ac:picMkLst>
        </pc:picChg>
      </pc:sldChg>
      <pc:sldChg chg="addSp modSp mod">
        <pc:chgData name="ARMON-JONES, Caroline (NHS ENGLAND)" userId="282da8ce-a3c6-4e5c-ba7a-3e7f4d81d4b7" providerId="ADAL" clId="{821E87BA-B56E-45BD-9643-7A4551BCC7CA}" dt="2025-09-17T08:28:24.246" v="274" actId="1076"/>
        <pc:sldMkLst>
          <pc:docMk/>
          <pc:sldMk cId="3464420009" sldId="2145707385"/>
        </pc:sldMkLst>
        <pc:spChg chg="mod">
          <ac:chgData name="ARMON-JONES, Caroline (NHS ENGLAND)" userId="282da8ce-a3c6-4e5c-ba7a-3e7f4d81d4b7" providerId="ADAL" clId="{821E87BA-B56E-45BD-9643-7A4551BCC7CA}" dt="2025-09-17T08:28:12.263" v="270" actId="1076"/>
          <ac:spMkLst>
            <pc:docMk/>
            <pc:sldMk cId="3464420009" sldId="2145707385"/>
            <ac:spMk id="3" creationId="{482BE94D-195A-9474-C3C2-043329A98032}"/>
          </ac:spMkLst>
        </pc:spChg>
        <pc:picChg chg="add mod">
          <ac:chgData name="ARMON-JONES, Caroline (NHS ENGLAND)" userId="282da8ce-a3c6-4e5c-ba7a-3e7f4d81d4b7" providerId="ADAL" clId="{821E87BA-B56E-45BD-9643-7A4551BCC7CA}" dt="2025-09-17T08:28:24.246" v="274" actId="1076"/>
          <ac:picMkLst>
            <pc:docMk/>
            <pc:sldMk cId="3464420009" sldId="2145707385"/>
            <ac:picMk id="4" creationId="{E93289E7-1540-AA70-3A7A-D00BC990231D}"/>
          </ac:picMkLst>
        </pc:picChg>
      </pc:sldChg>
      <pc:sldChg chg="addSp modSp mod">
        <pc:chgData name="ARMON-JONES, Caroline (NHS ENGLAND)" userId="282da8ce-a3c6-4e5c-ba7a-3e7f4d81d4b7" providerId="ADAL" clId="{821E87BA-B56E-45BD-9643-7A4551BCC7CA}" dt="2025-09-17T08:26:55.968" v="262" actId="1076"/>
        <pc:sldMkLst>
          <pc:docMk/>
          <pc:sldMk cId="2676796474" sldId="2145707392"/>
        </pc:sldMkLst>
        <pc:spChg chg="mod">
          <ac:chgData name="ARMON-JONES, Caroline (NHS ENGLAND)" userId="282da8ce-a3c6-4e5c-ba7a-3e7f4d81d4b7" providerId="ADAL" clId="{821E87BA-B56E-45BD-9643-7A4551BCC7CA}" dt="2025-09-17T08:26:53.879" v="261" actId="14100"/>
          <ac:spMkLst>
            <pc:docMk/>
            <pc:sldMk cId="2676796474" sldId="2145707392"/>
            <ac:spMk id="3" creationId="{31019608-A581-3B0B-6CD6-5984181D5ADA}"/>
          </ac:spMkLst>
        </pc:spChg>
        <pc:picChg chg="add mod">
          <ac:chgData name="ARMON-JONES, Caroline (NHS ENGLAND)" userId="282da8ce-a3c6-4e5c-ba7a-3e7f4d81d4b7" providerId="ADAL" clId="{821E87BA-B56E-45BD-9643-7A4551BCC7CA}" dt="2025-09-17T08:26:55.968" v="262" actId="1076"/>
          <ac:picMkLst>
            <pc:docMk/>
            <pc:sldMk cId="2676796474" sldId="2145707392"/>
            <ac:picMk id="4" creationId="{1C08B5B9-3CF2-FB54-5C4F-6157AEF32510}"/>
          </ac:picMkLst>
        </pc:picChg>
      </pc:sldChg>
      <pc:sldChg chg="addSp delSp modSp mod modTransition modClrScheme chgLayout">
        <pc:chgData name="ARMON-JONES, Caroline (NHS ENGLAND)" userId="282da8ce-a3c6-4e5c-ba7a-3e7f4d81d4b7" providerId="ADAL" clId="{821E87BA-B56E-45BD-9643-7A4551BCC7CA}" dt="2025-09-17T08:12:35.092" v="191" actId="20577"/>
        <pc:sldMkLst>
          <pc:docMk/>
          <pc:sldMk cId="682475225" sldId="2147477698"/>
        </pc:sldMkLst>
        <pc:spChg chg="mod ord">
          <ac:chgData name="ARMON-JONES, Caroline (NHS ENGLAND)" userId="282da8ce-a3c6-4e5c-ba7a-3e7f4d81d4b7" providerId="ADAL" clId="{821E87BA-B56E-45BD-9643-7A4551BCC7CA}" dt="2025-09-17T08:12:35.092" v="191" actId="20577"/>
          <ac:spMkLst>
            <pc:docMk/>
            <pc:sldMk cId="682475225" sldId="2147477698"/>
            <ac:spMk id="2" creationId="{132C71FB-A086-C260-5AD2-3F1D4612ED2E}"/>
          </ac:spMkLst>
        </pc:spChg>
        <pc:spChg chg="mod">
          <ac:chgData name="ARMON-JONES, Caroline (NHS ENGLAND)" userId="282da8ce-a3c6-4e5c-ba7a-3e7f4d81d4b7" providerId="ADAL" clId="{821E87BA-B56E-45BD-9643-7A4551BCC7CA}" dt="2025-09-17T08:08:01.934" v="164" actId="26606"/>
          <ac:spMkLst>
            <pc:docMk/>
            <pc:sldMk cId="682475225" sldId="2147477698"/>
            <ac:spMk id="4" creationId="{E46046D1-C377-B129-53BA-333AE1A55170}"/>
          </ac:spMkLst>
        </pc:spChg>
        <pc:picChg chg="add mod modCrop">
          <ac:chgData name="ARMON-JONES, Caroline (NHS ENGLAND)" userId="282da8ce-a3c6-4e5c-ba7a-3e7f4d81d4b7" providerId="ADAL" clId="{821E87BA-B56E-45BD-9643-7A4551BCC7CA}" dt="2025-09-17T08:12:30.326" v="188" actId="1076"/>
          <ac:picMkLst>
            <pc:docMk/>
            <pc:sldMk cId="682475225" sldId="2147477698"/>
            <ac:picMk id="11" creationId="{9921A4E4-8AF6-9D7E-EF80-5955CF89CDE2}"/>
          </ac:picMkLst>
        </pc:picChg>
      </pc:sldChg>
      <pc:sldChg chg="addSp modSp mod">
        <pc:chgData name="ARMON-JONES, Caroline (NHS ENGLAND)" userId="282da8ce-a3c6-4e5c-ba7a-3e7f4d81d4b7" providerId="ADAL" clId="{821E87BA-B56E-45BD-9643-7A4551BCC7CA}" dt="2025-09-17T07:54:58.827" v="87" actId="1076"/>
        <pc:sldMkLst>
          <pc:docMk/>
          <pc:sldMk cId="1506044808" sldId="2147477715"/>
        </pc:sldMkLst>
        <pc:spChg chg="mod">
          <ac:chgData name="ARMON-JONES, Caroline (NHS ENGLAND)" userId="282da8ce-a3c6-4e5c-ba7a-3e7f4d81d4b7" providerId="ADAL" clId="{821E87BA-B56E-45BD-9643-7A4551BCC7CA}" dt="2025-09-17T07:54:55.342" v="86" actId="1076"/>
          <ac:spMkLst>
            <pc:docMk/>
            <pc:sldMk cId="1506044808" sldId="2147477715"/>
            <ac:spMk id="5" creationId="{E547E3A3-1701-201A-3DCA-5F7B2217B0C1}"/>
          </ac:spMkLst>
        </pc:spChg>
        <pc:spChg chg="mod">
          <ac:chgData name="ARMON-JONES, Caroline (NHS ENGLAND)" userId="282da8ce-a3c6-4e5c-ba7a-3e7f4d81d4b7" providerId="ADAL" clId="{821E87BA-B56E-45BD-9643-7A4551BCC7CA}" dt="2025-09-17T07:54:58.827" v="87" actId="1076"/>
          <ac:spMkLst>
            <pc:docMk/>
            <pc:sldMk cId="1506044808" sldId="2147477715"/>
            <ac:spMk id="6" creationId="{529FA708-6FD3-AE9E-50CA-C88972489967}"/>
          </ac:spMkLst>
        </pc:spChg>
        <pc:spChg chg="mod">
          <ac:chgData name="ARMON-JONES, Caroline (NHS ENGLAND)" userId="282da8ce-a3c6-4e5c-ba7a-3e7f4d81d4b7" providerId="ADAL" clId="{821E87BA-B56E-45BD-9643-7A4551BCC7CA}" dt="2025-09-17T07:54:47.542" v="84" actId="1076"/>
          <ac:spMkLst>
            <pc:docMk/>
            <pc:sldMk cId="1506044808" sldId="2147477715"/>
            <ac:spMk id="17" creationId="{2867494B-EF2C-9170-52F2-7A697B9B8D27}"/>
          </ac:spMkLst>
        </pc:spChg>
        <pc:picChg chg="add mod">
          <ac:chgData name="ARMON-JONES, Caroline (NHS ENGLAND)" userId="282da8ce-a3c6-4e5c-ba7a-3e7f4d81d4b7" providerId="ADAL" clId="{821E87BA-B56E-45BD-9643-7A4551BCC7CA}" dt="2025-09-17T07:54:42.234" v="83" actId="1076"/>
          <ac:picMkLst>
            <pc:docMk/>
            <pc:sldMk cId="1506044808" sldId="2147477715"/>
            <ac:picMk id="3" creationId="{B8CA2FCC-31C9-9846-0788-07B22F50B4CC}"/>
          </ac:picMkLst>
        </pc:picChg>
      </pc:sldChg>
      <pc:sldChg chg="addSp modSp mod">
        <pc:chgData name="ARMON-JONES, Caroline (NHS ENGLAND)" userId="282da8ce-a3c6-4e5c-ba7a-3e7f4d81d4b7" providerId="ADAL" clId="{821E87BA-B56E-45BD-9643-7A4551BCC7CA}" dt="2025-09-17T08:16:33.017" v="220" actId="1076"/>
        <pc:sldMkLst>
          <pc:docMk/>
          <pc:sldMk cId="3688624704" sldId="2147477716"/>
        </pc:sldMkLst>
        <pc:spChg chg="mod">
          <ac:chgData name="ARMON-JONES, Caroline (NHS ENGLAND)" userId="282da8ce-a3c6-4e5c-ba7a-3e7f4d81d4b7" providerId="ADAL" clId="{821E87BA-B56E-45BD-9643-7A4551BCC7CA}" dt="2025-09-17T08:16:33.017" v="220" actId="1076"/>
          <ac:spMkLst>
            <pc:docMk/>
            <pc:sldMk cId="3688624704" sldId="2147477716"/>
            <ac:spMk id="5" creationId="{22B33FAF-07D1-AFD0-7509-3AE5287DF8FA}"/>
          </ac:spMkLst>
        </pc:spChg>
        <pc:spChg chg="mod">
          <ac:chgData name="ARMON-JONES, Caroline (NHS ENGLAND)" userId="282da8ce-a3c6-4e5c-ba7a-3e7f4d81d4b7" providerId="ADAL" clId="{821E87BA-B56E-45BD-9643-7A4551BCC7CA}" dt="2025-09-17T08:16:26.405" v="218" actId="1076"/>
          <ac:spMkLst>
            <pc:docMk/>
            <pc:sldMk cId="3688624704" sldId="2147477716"/>
            <ac:spMk id="6" creationId="{80F3C740-9BBF-FD64-FCFE-7B8544F1D956}"/>
          </ac:spMkLst>
        </pc:spChg>
        <pc:spChg chg="mod">
          <ac:chgData name="ARMON-JONES, Caroline (NHS ENGLAND)" userId="282da8ce-a3c6-4e5c-ba7a-3e7f4d81d4b7" providerId="ADAL" clId="{821E87BA-B56E-45BD-9643-7A4551BCC7CA}" dt="2025-09-17T08:16:17.965" v="216" actId="403"/>
          <ac:spMkLst>
            <pc:docMk/>
            <pc:sldMk cId="3688624704" sldId="2147477716"/>
            <ac:spMk id="17" creationId="{04B1D6E7-0A52-740F-74B9-210A5932087D}"/>
          </ac:spMkLst>
        </pc:spChg>
        <pc:picChg chg="add mod">
          <ac:chgData name="ARMON-JONES, Caroline (NHS ENGLAND)" userId="282da8ce-a3c6-4e5c-ba7a-3e7f4d81d4b7" providerId="ADAL" clId="{821E87BA-B56E-45BD-9643-7A4551BCC7CA}" dt="2025-09-17T08:16:29.828" v="219" actId="1076"/>
          <ac:picMkLst>
            <pc:docMk/>
            <pc:sldMk cId="3688624704" sldId="2147477716"/>
            <ac:picMk id="3" creationId="{95472826-B349-17A8-3B87-4302CA7F3B5B}"/>
          </ac:picMkLst>
        </pc:picChg>
      </pc:sldChg>
      <pc:sldChg chg="addSp modSp mod modTransition modClrScheme chgLayout">
        <pc:chgData name="ARMON-JONES, Caroline (NHS ENGLAND)" userId="282da8ce-a3c6-4e5c-ba7a-3e7f4d81d4b7" providerId="ADAL" clId="{821E87BA-B56E-45BD-9643-7A4551BCC7CA}" dt="2025-09-17T08:02:22.684" v="117" actId="1076"/>
        <pc:sldMkLst>
          <pc:docMk/>
          <pc:sldMk cId="281741431" sldId="2147477718"/>
        </pc:sldMkLst>
        <pc:spChg chg="mod ord">
          <ac:chgData name="ARMON-JONES, Caroline (NHS ENGLAND)" userId="282da8ce-a3c6-4e5c-ba7a-3e7f4d81d4b7" providerId="ADAL" clId="{821E87BA-B56E-45BD-9643-7A4551BCC7CA}" dt="2025-09-17T08:02:22.684" v="117" actId="1076"/>
          <ac:spMkLst>
            <pc:docMk/>
            <pc:sldMk cId="281741431" sldId="2147477718"/>
            <ac:spMk id="5" creationId="{203668A0-A2D2-D3FD-5522-B095DC471159}"/>
          </ac:spMkLst>
        </pc:spChg>
        <pc:spChg chg="mod ord">
          <ac:chgData name="ARMON-JONES, Caroline (NHS ENGLAND)" userId="282da8ce-a3c6-4e5c-ba7a-3e7f4d81d4b7" providerId="ADAL" clId="{821E87BA-B56E-45BD-9643-7A4551BCC7CA}" dt="2025-09-17T08:01:54.064" v="114" actId="26606"/>
          <ac:spMkLst>
            <pc:docMk/>
            <pc:sldMk cId="281741431" sldId="2147477718"/>
            <ac:spMk id="17" creationId="{DF7DE6A5-B56C-C44F-0A74-A0E50CC60B8F}"/>
          </ac:spMkLst>
        </pc:spChg>
        <pc:picChg chg="add mod ord">
          <ac:chgData name="ARMON-JONES, Caroline (NHS ENGLAND)" userId="282da8ce-a3c6-4e5c-ba7a-3e7f4d81d4b7" providerId="ADAL" clId="{821E87BA-B56E-45BD-9643-7A4551BCC7CA}" dt="2025-09-17T08:02:04.151" v="116" actId="1076"/>
          <ac:picMkLst>
            <pc:docMk/>
            <pc:sldMk cId="281741431" sldId="2147477718"/>
            <ac:picMk id="3" creationId="{26F6489D-BACC-B8F3-E81A-2DDD52AD873D}"/>
          </ac:picMkLst>
        </pc:picChg>
      </pc:sldChg>
      <pc:sldChg chg="modSp mod">
        <pc:chgData name="ARMON-JONES, Caroline (NHS ENGLAND)" userId="282da8ce-a3c6-4e5c-ba7a-3e7f4d81d4b7" providerId="ADAL" clId="{821E87BA-B56E-45BD-9643-7A4551BCC7CA}" dt="2025-09-17T08:13:52.205" v="193" actId="1076"/>
        <pc:sldMkLst>
          <pc:docMk/>
          <pc:sldMk cId="55454822" sldId="2147477722"/>
        </pc:sldMkLst>
        <pc:spChg chg="mod">
          <ac:chgData name="ARMON-JONES, Caroline (NHS ENGLAND)" userId="282da8ce-a3c6-4e5c-ba7a-3e7f4d81d4b7" providerId="ADAL" clId="{821E87BA-B56E-45BD-9643-7A4551BCC7CA}" dt="2025-09-17T08:13:52.205" v="193" actId="1076"/>
          <ac:spMkLst>
            <pc:docMk/>
            <pc:sldMk cId="55454822" sldId="2147477722"/>
            <ac:spMk id="6" creationId="{194DBB26-03D7-D344-6EE8-2609395FE2D4}"/>
          </ac:spMkLst>
        </pc:spChg>
      </pc:sldChg>
      <pc:sldChg chg="addSp delSp modSp mod">
        <pc:chgData name="ARMON-JONES, Caroline (NHS ENGLAND)" userId="282da8ce-a3c6-4e5c-ba7a-3e7f4d81d4b7" providerId="ADAL" clId="{821E87BA-B56E-45BD-9643-7A4551BCC7CA}" dt="2025-09-17T08:34:49.525" v="349" actId="1076"/>
        <pc:sldMkLst>
          <pc:docMk/>
          <pc:sldMk cId="75309353" sldId="2147477728"/>
        </pc:sldMkLst>
        <pc:spChg chg="mod">
          <ac:chgData name="ARMON-JONES, Caroline (NHS ENGLAND)" userId="282da8ce-a3c6-4e5c-ba7a-3e7f4d81d4b7" providerId="ADAL" clId="{821E87BA-B56E-45BD-9643-7A4551BCC7CA}" dt="2025-09-17T08:34:18.142" v="339" actId="14100"/>
          <ac:spMkLst>
            <pc:docMk/>
            <pc:sldMk cId="75309353" sldId="2147477728"/>
            <ac:spMk id="2" creationId="{6E93C237-AA24-CDB0-E715-00E08292F3FB}"/>
          </ac:spMkLst>
        </pc:spChg>
        <pc:spChg chg="add mod">
          <ac:chgData name="ARMON-JONES, Caroline (NHS ENGLAND)" userId="282da8ce-a3c6-4e5c-ba7a-3e7f4d81d4b7" providerId="ADAL" clId="{821E87BA-B56E-45BD-9643-7A4551BCC7CA}" dt="2025-09-17T08:34:42.860" v="346" actId="113"/>
          <ac:spMkLst>
            <pc:docMk/>
            <pc:sldMk cId="75309353" sldId="2147477728"/>
            <ac:spMk id="5" creationId="{9E96022F-12AC-9291-87A5-B7F9FEF35DFB}"/>
          </ac:spMkLst>
        </pc:spChg>
        <pc:picChg chg="add mod">
          <ac:chgData name="ARMON-JONES, Caroline (NHS ENGLAND)" userId="282da8ce-a3c6-4e5c-ba7a-3e7f4d81d4b7" providerId="ADAL" clId="{821E87BA-B56E-45BD-9643-7A4551BCC7CA}" dt="2025-09-17T08:34:49.525" v="349" actId="1076"/>
          <ac:picMkLst>
            <pc:docMk/>
            <pc:sldMk cId="75309353" sldId="2147477728"/>
            <ac:picMk id="7" creationId="{E0EFB0E6-1DF7-429D-D81A-258DF5D9EB64}"/>
          </ac:picMkLst>
        </pc:picChg>
      </pc:sldChg>
      <pc:sldChg chg="addSp modSp mod">
        <pc:chgData name="ARMON-JONES, Caroline (NHS ENGLAND)" userId="282da8ce-a3c6-4e5c-ba7a-3e7f4d81d4b7" providerId="ADAL" clId="{821E87BA-B56E-45BD-9643-7A4551BCC7CA}" dt="2025-09-17T08:25:26.842" v="248" actId="14100"/>
        <pc:sldMkLst>
          <pc:docMk/>
          <pc:sldMk cId="1463149732" sldId="2147477731"/>
        </pc:sldMkLst>
        <pc:picChg chg="add mod">
          <ac:chgData name="ARMON-JONES, Caroline (NHS ENGLAND)" userId="282da8ce-a3c6-4e5c-ba7a-3e7f4d81d4b7" providerId="ADAL" clId="{821E87BA-B56E-45BD-9643-7A4551BCC7CA}" dt="2025-09-17T08:25:26.842" v="248" actId="14100"/>
          <ac:picMkLst>
            <pc:docMk/>
            <pc:sldMk cId="1463149732" sldId="2147477731"/>
            <ac:picMk id="5" creationId="{5872C82D-B407-0ED2-C5F1-BEC6E107440F}"/>
          </ac:picMkLst>
        </pc:picChg>
      </pc:sldChg>
    </pc:docChg>
  </pc:docChgLst>
  <pc:docChgLst>
    <pc:chgData name="MCCARTHY, Hayley (NHS ENGLAND – X24)" userId="S::hayley.mccarthy_nhs.net#ext#@nhsengland.onmicrosoft.com::439c6e4c-0d5a-4b42-856e-8d1fa1cc50b5" providerId="AD" clId="Web-{47B173C2-D919-B3AB-CFD5-4897178C10E9}"/>
    <pc:docChg chg="modSld">
      <pc:chgData name="MCCARTHY, Hayley (NHS ENGLAND – X24)" userId="S::hayley.mccarthy_nhs.net#ext#@nhsengland.onmicrosoft.com::439c6e4c-0d5a-4b42-856e-8d1fa1cc50b5" providerId="AD" clId="Web-{47B173C2-D919-B3AB-CFD5-4897178C10E9}" dt="2024-09-25T10:35:52.676" v="202" actId="20577"/>
      <pc:docMkLst>
        <pc:docMk/>
      </pc:docMkLst>
      <pc:sldChg chg="modSp">
        <pc:chgData name="MCCARTHY, Hayley (NHS ENGLAND – X24)" userId="S::hayley.mccarthy_nhs.net#ext#@nhsengland.onmicrosoft.com::439c6e4c-0d5a-4b42-856e-8d1fa1cc50b5" providerId="AD" clId="Web-{47B173C2-D919-B3AB-CFD5-4897178C10E9}" dt="2024-09-25T10:26:38.162" v="1" actId="1076"/>
        <pc:sldMkLst>
          <pc:docMk/>
          <pc:sldMk cId="3830231407" sldId="1923"/>
        </pc:sldMkLst>
      </pc:sldChg>
      <pc:sldChg chg="modSp">
        <pc:chgData name="MCCARTHY, Hayley (NHS ENGLAND – X24)" userId="S::hayley.mccarthy_nhs.net#ext#@nhsengland.onmicrosoft.com::439c6e4c-0d5a-4b42-856e-8d1fa1cc50b5" providerId="AD" clId="Web-{47B173C2-D919-B3AB-CFD5-4897178C10E9}" dt="2024-09-25T10:27:50.351" v="11" actId="20577"/>
        <pc:sldMkLst>
          <pc:docMk/>
          <pc:sldMk cId="3418343003" sldId="1946"/>
        </pc:sldMkLst>
      </pc:sldChg>
      <pc:sldChg chg="modSp">
        <pc:chgData name="MCCARTHY, Hayley (NHS ENGLAND – X24)" userId="S::hayley.mccarthy_nhs.net#ext#@nhsengland.onmicrosoft.com::439c6e4c-0d5a-4b42-856e-8d1fa1cc50b5" providerId="AD" clId="Web-{47B173C2-D919-B3AB-CFD5-4897178C10E9}" dt="2024-09-25T10:30:58.137" v="89" actId="20577"/>
        <pc:sldMkLst>
          <pc:docMk/>
          <pc:sldMk cId="756077060" sldId="3475"/>
        </pc:sldMkLst>
      </pc:sldChg>
      <pc:sldChg chg="modSp">
        <pc:chgData name="MCCARTHY, Hayley (NHS ENGLAND – X24)" userId="S::hayley.mccarthy_nhs.net#ext#@nhsengland.onmicrosoft.com::439c6e4c-0d5a-4b42-856e-8d1fa1cc50b5" providerId="AD" clId="Web-{47B173C2-D919-B3AB-CFD5-4897178C10E9}" dt="2024-09-25T10:31:31.966" v="95" actId="20577"/>
        <pc:sldMkLst>
          <pc:docMk/>
          <pc:sldMk cId="1689719457" sldId="2145707288"/>
        </pc:sldMkLst>
      </pc:sldChg>
      <pc:sldChg chg="modSp">
        <pc:chgData name="MCCARTHY, Hayley (NHS ENGLAND – X24)" userId="S::hayley.mccarthy_nhs.net#ext#@nhsengland.onmicrosoft.com::439c6e4c-0d5a-4b42-856e-8d1fa1cc50b5" providerId="AD" clId="Web-{47B173C2-D919-B3AB-CFD5-4897178C10E9}" dt="2024-09-25T10:28:13.930" v="23" actId="20577"/>
        <pc:sldMkLst>
          <pc:docMk/>
          <pc:sldMk cId="2458111883" sldId="2145707297"/>
        </pc:sldMkLst>
      </pc:sldChg>
      <pc:sldChg chg="modSp">
        <pc:chgData name="MCCARTHY, Hayley (NHS ENGLAND – X24)" userId="S::hayley.mccarthy_nhs.net#ext#@nhsengland.onmicrosoft.com::439c6e4c-0d5a-4b42-856e-8d1fa1cc50b5" providerId="AD" clId="Web-{47B173C2-D919-B3AB-CFD5-4897178C10E9}" dt="2024-09-25T10:34:11.861" v="171" actId="20577"/>
        <pc:sldMkLst>
          <pc:docMk/>
          <pc:sldMk cId="4180589609" sldId="2145707304"/>
        </pc:sldMkLst>
      </pc:sldChg>
      <pc:sldChg chg="modSp">
        <pc:chgData name="MCCARTHY, Hayley (NHS ENGLAND – X24)" userId="S::hayley.mccarthy_nhs.net#ext#@nhsengland.onmicrosoft.com::439c6e4c-0d5a-4b42-856e-8d1fa1cc50b5" providerId="AD" clId="Web-{47B173C2-D919-B3AB-CFD5-4897178C10E9}" dt="2024-09-25T10:35:52.676" v="202" actId="20577"/>
        <pc:sldMkLst>
          <pc:docMk/>
          <pc:sldMk cId="696728308" sldId="2145707311"/>
        </pc:sldMkLst>
      </pc:sldChg>
      <pc:sldChg chg="modSp">
        <pc:chgData name="MCCARTHY, Hayley (NHS ENGLAND – X24)" userId="S::hayley.mccarthy_nhs.net#ext#@nhsengland.onmicrosoft.com::439c6e4c-0d5a-4b42-856e-8d1fa1cc50b5" providerId="AD" clId="Web-{47B173C2-D919-B3AB-CFD5-4897178C10E9}" dt="2024-09-25T10:31:54.686" v="99" actId="14100"/>
        <pc:sldMkLst>
          <pc:docMk/>
          <pc:sldMk cId="1693251607" sldId="2145707315"/>
        </pc:sldMkLst>
      </pc:sldChg>
    </pc:docChg>
  </pc:docChgLst>
  <pc:docChgLst>
    <pc:chgData name="MANN, Leanne (NHS ENGLAND)" userId="42be1cfb-1107-4457-bab8-fadae36e0fe5" providerId="ADAL" clId="{E6FE70CD-33F8-47E8-A425-4A6E9A26D005}"/>
    <pc:docChg chg="custSel addSld modSld modSection">
      <pc:chgData name="MANN, Leanne (NHS ENGLAND)" userId="42be1cfb-1107-4457-bab8-fadae36e0fe5" providerId="ADAL" clId="{E6FE70CD-33F8-47E8-A425-4A6E9A26D005}" dt="2025-08-18T13:44:02.395" v="14" actId="27636"/>
      <pc:docMkLst>
        <pc:docMk/>
      </pc:docMkLst>
      <pc:sldChg chg="delSp modSp new mod">
        <pc:chgData name="MANN, Leanne (NHS ENGLAND)" userId="42be1cfb-1107-4457-bab8-fadae36e0fe5" providerId="ADAL" clId="{E6FE70CD-33F8-47E8-A425-4A6E9A26D005}" dt="2025-08-18T13:44:02.395" v="14" actId="27636"/>
        <pc:sldMkLst>
          <pc:docMk/>
          <pc:sldMk cId="1155733932" sldId="214570736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09:59:53.130"/>
    </inkml:context>
    <inkml:brush xml:id="br0">
      <inkml:brushProperty name="width" value="0.035" units="cm"/>
      <inkml:brushProperty name="height" value="0.035" units="cm"/>
      <inkml:brushProperty name="color" value="#E71224"/>
    </inkml:brush>
  </inkml:definitions>
  <inkml:trace contextRef="#ctx0" brushRef="#br0">4881 727 24575,'0'-13'0,"-1"1"0,-1-1 0,0 1 0,0 0 0,-1 0 0,-1 0 0,0 0 0,-1 0 0,0 1 0,0 0 0,-14-19 0,-4 0 0,-1 0 0,-41-39 0,52 56 0,-26-32 0,29 32 0,0 1 0,-1 0 0,-24-20 0,-26-8 0,-2 2 0,-81-35 0,79 41 0,32 15 0,-1 1 0,-1 2 0,0 1 0,-1 2 0,0 1 0,-41-5 0,-483-15 0,-50 31 0,461 12 0,11 0 0,-67-2 0,-30 1 0,38-14 0,-146 4 0,188 10 0,-61 1 0,153-14 0,-13 0 0,-99 12 0,95-4 0,51-5 0,1 1 0,0 1 0,0 1 0,-42 14 0,48-13 0,-1 0 0,0-1 0,-1-2 0,1 0 0,-39-1 0,-38 5 0,70-3 0,2-1 0,0 1 0,0 1 0,0 2 0,1 0 0,-37 17 0,58-22 0,1 1 0,0 0 0,-1 1 0,1-1 0,1 1 0,-1 0 0,1 1 0,-1-1 0,1 1 0,0-1 0,1 1 0,-1 1 0,1-1 0,0 0 0,-4 11 0,4-5 0,0-1 0,1 1 0,0 0 0,1 0 0,0 0 0,1-1 0,0 1 0,2 12 0,3 8 0,0-1 0,3 0 0,0 0 0,2-1 0,1 0 0,1 0 0,1-1 0,2-1 0,1 0 0,1-2 0,25 31 0,-34-47 0,0 0 0,1 0 0,0-1 0,0-1 0,1 1 0,0-1 0,0-1 0,1 0 0,-1 0 0,24 7 0,-16-7 0,2-2 0,-1 0 0,0-1 0,1-1 0,-1-1 0,22-1 0,494-4 0,-506 4 0,164 16 0,-121-7 0,63 7 0,3 1 0,142-1 0,-235-14 0,0 2 0,0 3 0,54 14 0,6 1 0,108-1 0,-95-12 0,316 1 0,-277-11 0,141-13 0,-254 10 0,0-1 0,55-15 0,-65 11 0,1 2 0,0 1 0,1 2 0,67 0 0,-75 4 0,-1-1 0,0-2 0,1 0 0,-1-2 0,-1-1 0,1-1 0,-1-1 0,0-1 0,45-24 0,-44 20 0,1 2 0,1 0 0,0 2 0,0 1 0,1 1 0,49-4 0,-65 8 0,0 0 0,0-1 0,-1-1 0,0 0 0,0-1 0,0 0 0,0-1 0,19-15 0,23-11 0,-51 31 0,18-10 0,40-27 0,-56 34 0,0-1 0,0 1 0,0-1 0,-1 0 0,1 0 0,-1-1 0,-1 0 0,1 0 0,6-14 0,-4 2-227,0-1-1,-1 1 1,-1-1-1,0 0 1,1-21-1,-5 19-6598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10:00:30.16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10:00:30.779"/>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10:00:31.33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10:09:51.098"/>
    </inkml:context>
    <inkml:brush xml:id="br0">
      <inkml:brushProperty name="width" value="0.035" units="cm"/>
      <inkml:brushProperty name="height" value="0.035" units="cm"/>
      <inkml:brushProperty name="color" value="#CC0066"/>
    </inkml:brush>
  </inkml:definitions>
  <inkml:trace contextRef="#ctx0" brushRef="#br0">1456 243 24575,'-13'-1'0,"0"-1"0,1 0 0,-1-1 0,1 0 0,0-1 0,-14-6 0,-20-5 0,-33-4 0,-102-10 0,-61-14 0,214 37 0,-1 1 0,-56-3 0,-60 9 0,51 1 0,82-3 0,0 1 0,0 1 0,0 0 0,0 1 0,0 0 0,1 1 0,-1 0 0,1 1 0,0 0 0,0 1 0,0 0 0,0 1 0,1 0 0,0 1 0,0 0 0,-11 11 0,-25 21 0,33-30 0,1 1 0,0 1 0,-11 13 0,-14 14 0,30-31 0,0-1 0,0 2 0,1-1 0,-1 1 0,1 0 0,1 0 0,0 0 0,-7 15 0,7-6 0,1-1 0,0 1 0,2-1 0,0 1 0,0 0 0,2 0 0,0 0 0,1 0 0,0 0 0,2-1 0,6 26 0,-2-16 0,1-1 0,2 1 0,0-2 0,1 0 0,2 0 0,24 35 0,51 48 0,-33-43 0,67 71 0,-99-113 0,1-2 0,1-1 0,49 29 0,162 89 0,-234-136 0,107 59 0,-96-54 0,0-1 0,0-1 0,0 1 0,1-2 0,-1 0 0,29 2 0,182 17 0,-44-2 0,674-7 0,-575-15 0,1260 1 0,-1151 23 0,-202-7 0,-24-5 0,287 28 0,-66-10 0,2-28 0,-178-2 0,1907 1 0,-1128 1 0,-459-9 0,-45-1 0,87-3 0,49 10 0,-32 1 0,-323-16 0,24 0 0,526 15 0,-414 5 0,82 0 0,506-4 0,-670-27 0,-67 3 0,-163 21 0,313-23 0,-4-29 0,-275 36 0,197-10 0,124 25 0,-330 7 0,-37-5 0,0-3 0,82-19 0,45-4 0,-146 24 0,-1-1 0,0-4 0,76-23 0,-123 32 0,0-1 0,0 0 0,0 0 0,0-1 0,0 0 0,-1 0 0,1-1 0,-1 0 0,0 0 0,-1-1 0,1 0 0,9-11 0,-1-2 0,-1-1 0,18-31 0,-28 42 0,0-1 0,-1 1 0,1 0 0,-2-1 0,1 0 0,-1 0 0,-1 1 0,1-21 0,-2 8 0,0 1 0,-2-1 0,0 1 0,-1 0 0,-2 0 0,0 0 0,-1 0 0,-1 1 0,0 0 0,-2 0 0,-1 1 0,0 0 0,-25-33 0,-119-130 0,122 148 0,-2 2 0,-2 2 0,0 1 0,-2 2 0,-57-32 0,-168-96 0,240 141 0,-1 1 0,-1 2 0,0 0 0,-1 2 0,0 1 0,0 1 0,-1 1 0,1 1 0,-1 2 0,-1 0 0,-30 2 0,-150 6 0,-178 13 0,272-5 0,-166 41 0,210-39 0,-1-3 0,-104 3 0,98-10 0,-126 24 0,105-8 0,0-5 0,-140 7 0,103-15 0,-90 1 0,-70-10 0,-352 2 0,502 4 0,-160 26 0,34-9 0,-5-23 0,111-1 0,104 5 0,1 2 0,-64 15 0,-68 6 0,-201-22 0,214-7 0,-565 14 0,682-8 0,-437 0 0,253-27 0,51 2 0,-323-2 0,-2 22 0,351 2 0,-118-9 0,42 0 0,-1117 7 0,698 3 0,479-1 0,-760-10 0,569 5 0,14 1 0,81-22 0,23 1 0,-278 20 0,296 7 0,-1421-2 0,1622-2 0,1-1 0,-49-12 0,-34-3 0,-466 1-895,547 17 425,19 0-6356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10:10:21.438"/>
    </inkml:context>
    <inkml:brush xml:id="br0">
      <inkml:brushProperty name="width" value="0.035" units="cm"/>
      <inkml:brushProperty name="height" value="0.035" units="cm"/>
      <inkml:brushProperty name="color" value="#CC0066"/>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10:09:51.098"/>
    </inkml:context>
    <inkml:brush xml:id="br0">
      <inkml:brushProperty name="width" value="0.035" units="cm"/>
      <inkml:brushProperty name="height" value="0.035" units="cm"/>
      <inkml:brushProperty name="color" value="#CC0066"/>
    </inkml:brush>
  </inkml:definitions>
  <inkml:trace contextRef="#ctx0" brushRef="#br0">1479 267 24575,'-13'-1'0,"0"-1"0,1 0 0,-1-1 0,1 0 0,0-1 0,-14-6 0,-20-5 0,-33-4 0,-102-10 0,-61-14 0,214 37 0,-1 1 0,-56-3 0,-60 9 0,51 1 0,82-3 0,0 1 0,0 1 0,0 0 0,0 1 0,0 0 0,1 1 0,-1 0 0,1 1 0,0 0 0,0 1 0,0 0 0,0 1 0,1 0 0,0 1 0,0 0 0,-11 11 0,-25 21 0,33-30 0,1 1 0,0 1 0,-11 13 0,-14 14 0,30-31 0,0-1 0,0 2 0,1-1 0,-1 1 0,1 0 0,1 0 0,0 0 0,-7 15 0,7-6 0,1-1 0,0 1 0,2-1 0,0 1 0,0 0 0,2 0 0,0 0 0,1 0 0,0 0 0,2-1 0,6 26 0,-2-16 0,1-1 0,2 1 0,0-2 0,1 0 0,2 0 0,24 35 0,51 48 0,-33-43 0,67 71 0,-99-113 0,1-2 0,1-1 0,49 29 0,162 89 0,-234-136 0,107 59 0,-96-54 0,0-1 0,0-1 0,0 1 0,1-2 0,-1 0 0,29 2 0,182 17 0,-44-2 0,674-7 0,-575-15 0,1260 1 0,-1151 23 0,-202-7 0,-24-5 0,287 28 0,-66-10 0,2-28 0,-178-2 0,1907 1 0,-1128 1 0,-459-9 0,-45-1 0,87-3 0,49 10 0,-32 1 0,-323-16 0,24 0 0,526 15 0,-414 5 0,82 0 0,506-4 0,-670-27 0,-67 3 0,-163 21 0,313-23 0,-4-29 0,-275 36 0,197-10 0,124 25 0,-330 7 0,-37-5 0,0-3 0,82-19 0,45-4 0,-146 24 0,-1-1 0,0-4 0,76-23 0,-123 32 0,0-1 0,0 0 0,0 0 0,0-1 0,0 0 0,-1 0 0,1-1 0,-1 0 0,0 0 0,-1-1 0,1 0 0,9-11 0,-1-2 0,-1-1 0,18-31 0,-28 42 0,0-1 0,-1 1 0,1 0 0,-2-1 0,1 0 0,-1 0 0,-1 1 0,1-21 0,-2 8 0,0 1 0,-2-1 0,0 1 0,-1 0 0,-2 0 0,0 0 0,-1 0 0,-1 1 0,0 0 0,-2 0 0,-1 1 0,0 0 0,-25-33 0,-119-130 0,122 148 0,-2 2 0,-2 2 0,0 1 0,-2 2 0,-57-32 0,-168-96 0,240 141 0,-1 1 0,-1 2 0,0 0 0,-1 2 0,0 1 0,0 1 0,-1 1 0,1 1 0,-1 2 0,-1 0 0,-30 2 0,-150 6 0,-178 13 0,272-5 0,-166 41 0,210-39 0,-1-3 0,-104 3 0,98-10 0,-126 24 0,105-8 0,0-5 0,-140 7 0,103-15 0,-90 1 0,-70-10 0,-352 2 0,502 4 0,-160 26 0,34-9 0,-5-23 0,111-1 0,104 5 0,1 2 0,-64 15 0,-68 6 0,-201-22 0,214-7 0,-565 14 0,682-8 0,-437 0 0,253-27 0,51 2 0,-323-2 0,-2 22 0,351 2 0,-118-9 0,42 0 0,-1117 7 0,698 3 0,479-1 0,-760-10 0,569 5 0,14 1 0,81-22 0,23 1 0,-278 20 0,296 7 0,-1421-2 0,1622-2 0,1-1 0,-49-12 0,-34-3 0,-466 1-895,547 17 425,19 0-6356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E9701-8789-4F51-AD34-25DC7A274EF4}" type="datetimeFigureOut">
              <a:rPr lang="en-GB" smtClean="0"/>
              <a:t>16/10/2025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8711A-70F9-4630-A4B6-8D2547D3FBFD}" type="slidenum">
              <a:rPr lang="en-GB" smtClean="0"/>
              <a:t>‹#›</a:t>
            </a:fld>
            <a:endParaRPr lang="en-GB"/>
          </a:p>
        </p:txBody>
      </p:sp>
    </p:spTree>
    <p:extLst>
      <p:ext uri="{BB962C8B-B14F-4D97-AF65-F5344CB8AC3E}">
        <p14:creationId xmlns:p14="http://schemas.microsoft.com/office/powerpoint/2010/main" val="200391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9C0F-3B03-B307-5B3C-685293ED1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93B0E-8802-D61E-6F39-BB2C5639A8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6D0689-B34E-366F-7F64-C2DFC0F7B9F2}"/>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A131F092-3B40-B762-C74B-2B7D5F781AF0}"/>
              </a:ext>
            </a:extLst>
          </p:cNvPr>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311714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2031F-C7BB-83B7-7852-F13859711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9D4B6-3D3D-D68A-16A9-ED82E1824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81990-ED7A-E9BB-D224-9F08EC0C1C48}"/>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CA63149A-E3E6-A74E-A80C-8BCA624492D7}"/>
              </a:ext>
            </a:extLst>
          </p:cNvPr>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2534792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B8711A-70F9-4630-A4B6-8D2547D3FBFD}" type="slidenum">
              <a:rPr lang="en-GB" smtClean="0"/>
              <a:t>45</a:t>
            </a:fld>
            <a:endParaRPr lang="en-GB"/>
          </a:p>
        </p:txBody>
      </p:sp>
    </p:spTree>
    <p:extLst>
      <p:ext uri="{BB962C8B-B14F-4D97-AF65-F5344CB8AC3E}">
        <p14:creationId xmlns:p14="http://schemas.microsoft.com/office/powerpoint/2010/main" val="1362077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52</a:t>
            </a:fld>
            <a:endParaRPr lang="en-GB"/>
          </a:p>
        </p:txBody>
      </p:sp>
    </p:spTree>
    <p:extLst>
      <p:ext uri="{BB962C8B-B14F-4D97-AF65-F5344CB8AC3E}">
        <p14:creationId xmlns:p14="http://schemas.microsoft.com/office/powerpoint/2010/main" val="317811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46012-1C6E-49E1-5BCC-579023CDF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C698C-B8E9-D756-1F91-EE85F871E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8E85B-26A4-DEA6-743B-084BA6DC2FD8}"/>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2E930ABB-513E-F60E-6F01-09620AB4E407}"/>
              </a:ext>
            </a:extLst>
          </p:cNvPr>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424719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53014-588B-28F2-69A6-238EE7D0F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8CA9F-24E6-A6A9-9035-89147371D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651C5-683F-F1F1-D75D-799F4B596AA8}"/>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3E60C3F-23D3-94FB-122D-E813DD11F4B3}"/>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420920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19AB1-BC48-EAA9-8078-200AB22CF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53481-5839-2D82-9FD3-7E1AD34A6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62CC6-FB52-6802-6A3B-3E818D6E3955}"/>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8E23C5F-C7F6-565E-47B0-39B65130E896}"/>
              </a:ext>
            </a:extLst>
          </p:cNvPr>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3463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FDC90-A7A4-F1C9-1AEB-D7D943F71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D7BDD-1E0A-1750-E876-121D92BC4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A8AA9-C8AA-46C8-7923-D06BA607C713}"/>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BD16B7F-C3BA-F5C1-A884-4E1C9B7B76E8}"/>
              </a:ext>
            </a:extLst>
          </p:cNvPr>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311805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1B4C9-BBFE-69E1-1EF7-2CC8ED24B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5CA57-7072-284E-66BF-65197A21A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4666C-64A5-CCF2-9F38-B7CE9F7E0091}"/>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DA9ABA65-0AB1-1939-FB8F-25F28AA6BB33}"/>
              </a:ext>
            </a:extLst>
          </p:cNvPr>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8727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Pollical release, not normal </a:t>
            </a:r>
            <a:r>
              <a:rPr lang="en-GB" err="1"/>
              <a:t>nhs</a:t>
            </a:r>
            <a:r>
              <a:rPr lang="en-GB"/>
              <a:t> </a:t>
            </a:r>
            <a:r>
              <a:rPr lang="en-GB" err="1"/>
              <a:t>england</a:t>
            </a:r>
            <a:r>
              <a:rPr lang="en-GB"/>
              <a:t> . Being planned now, thought it may start in early 2026</a:t>
            </a:r>
          </a:p>
        </p:txBody>
      </p:sp>
      <p:sp>
        <p:nvSpPr>
          <p:cNvPr id="4" name="Slide Number Placeholder 3"/>
          <p:cNvSpPr>
            <a:spLocks noGrp="1"/>
          </p:cNvSpPr>
          <p:nvPr>
            <p:ph type="sldNum" sz="quarter" idx="5"/>
          </p:nvPr>
        </p:nvSpPr>
        <p:spPr/>
        <p:txBody>
          <a:bodyPr/>
          <a:lstStyle/>
          <a:p>
            <a:fld id="{EE64F830-F12D-408A-B83C-2CBD050570B8}" type="slidenum">
              <a:rPr lang="en-GB" smtClean="0"/>
              <a:t>16</a:t>
            </a:fld>
            <a:endParaRPr lang="en-GB"/>
          </a:p>
        </p:txBody>
      </p:sp>
    </p:spTree>
    <p:extLst>
      <p:ext uri="{BB962C8B-B14F-4D97-AF65-F5344CB8AC3E}">
        <p14:creationId xmlns:p14="http://schemas.microsoft.com/office/powerpoint/2010/main" val="975223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741D-F249-8E4A-D0E9-0A44A38D76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3580C7B-622F-088D-2BB7-B1A8740BF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5503299-2186-53B3-281F-685D3A915746}"/>
              </a:ext>
            </a:extLst>
          </p:cNvPr>
          <p:cNvSpPr>
            <a:spLocks noGrp="1"/>
          </p:cNvSpPr>
          <p:nvPr>
            <p:ph type="dt" sz="half" idx="10"/>
          </p:nvPr>
        </p:nvSpPr>
        <p:spPr/>
        <p:txBody>
          <a:bodyPr/>
          <a:lstStyle/>
          <a:p>
            <a:fld id="{29C8C56D-BB64-4E44-80BE-43A492C6BA60}" type="datetimeFigureOut">
              <a:rPr lang="en-GB" smtClean="0"/>
              <a:t>16/10/2025</a:t>
            </a:fld>
            <a:endParaRPr lang="en-GB"/>
          </a:p>
        </p:txBody>
      </p:sp>
      <p:sp>
        <p:nvSpPr>
          <p:cNvPr id="5" name="Footer Placeholder 4">
            <a:extLst>
              <a:ext uri="{FF2B5EF4-FFF2-40B4-BE49-F238E27FC236}">
                <a16:creationId xmlns:a16="http://schemas.microsoft.com/office/drawing/2014/main" id="{C326147C-2726-E690-D7A3-85FACC0DF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6D17E0-6E41-D351-965E-BB6147367251}"/>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73186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5C6B-9EC0-1E1E-3C77-31B9AAF80EC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F77029E-D0DD-581F-7166-3E3A796FDD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FD831F-2F44-583D-684D-E47F0799A267}"/>
              </a:ext>
            </a:extLst>
          </p:cNvPr>
          <p:cNvSpPr>
            <a:spLocks noGrp="1"/>
          </p:cNvSpPr>
          <p:nvPr>
            <p:ph type="dt" sz="half" idx="10"/>
          </p:nvPr>
        </p:nvSpPr>
        <p:spPr/>
        <p:txBody>
          <a:bodyPr/>
          <a:lstStyle/>
          <a:p>
            <a:fld id="{29C8C56D-BB64-4E44-80BE-43A492C6BA60}" type="datetimeFigureOut">
              <a:rPr lang="en-GB" smtClean="0"/>
              <a:t>16/10/2025</a:t>
            </a:fld>
            <a:endParaRPr lang="en-GB"/>
          </a:p>
        </p:txBody>
      </p:sp>
      <p:sp>
        <p:nvSpPr>
          <p:cNvPr id="5" name="Footer Placeholder 4">
            <a:extLst>
              <a:ext uri="{FF2B5EF4-FFF2-40B4-BE49-F238E27FC236}">
                <a16:creationId xmlns:a16="http://schemas.microsoft.com/office/drawing/2014/main" id="{A143F679-48F6-2B70-9F4C-37F329BC8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F69B35-BD31-C40D-EE4B-75B510A05E98}"/>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369916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5EE64F-9C43-FA41-C07C-C117A100B30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8578EA3-8958-0407-686D-222307C277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F877123-927E-61D8-40DE-446E1C25DA29}"/>
              </a:ext>
            </a:extLst>
          </p:cNvPr>
          <p:cNvSpPr>
            <a:spLocks noGrp="1"/>
          </p:cNvSpPr>
          <p:nvPr>
            <p:ph type="dt" sz="half" idx="10"/>
          </p:nvPr>
        </p:nvSpPr>
        <p:spPr/>
        <p:txBody>
          <a:bodyPr/>
          <a:lstStyle/>
          <a:p>
            <a:fld id="{29C8C56D-BB64-4E44-80BE-43A492C6BA60}" type="datetimeFigureOut">
              <a:rPr lang="en-GB" smtClean="0"/>
              <a:t>16/10/2025</a:t>
            </a:fld>
            <a:endParaRPr lang="en-GB"/>
          </a:p>
        </p:txBody>
      </p:sp>
      <p:sp>
        <p:nvSpPr>
          <p:cNvPr id="5" name="Footer Placeholder 4">
            <a:extLst>
              <a:ext uri="{FF2B5EF4-FFF2-40B4-BE49-F238E27FC236}">
                <a16:creationId xmlns:a16="http://schemas.microsoft.com/office/drawing/2014/main" id="{66D9003E-EFA3-1BD1-D411-EF49D7B8C5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F8065E-0DB9-0F6C-9879-EE056EDE0B93}"/>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58118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46087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05250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5710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B0DB-BCB9-FB68-E6A8-C45AB52BB41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2FB94E5-F955-FF9F-1EC2-59E91E70B1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3849101-08CC-8F50-592D-5D01375D4760}"/>
              </a:ext>
            </a:extLst>
          </p:cNvPr>
          <p:cNvSpPr>
            <a:spLocks noGrp="1"/>
          </p:cNvSpPr>
          <p:nvPr>
            <p:ph type="dt" sz="half" idx="10"/>
          </p:nvPr>
        </p:nvSpPr>
        <p:spPr/>
        <p:txBody>
          <a:bodyPr/>
          <a:lstStyle/>
          <a:p>
            <a:fld id="{29C8C56D-BB64-4E44-80BE-43A492C6BA60}" type="datetimeFigureOut">
              <a:rPr lang="en-GB" smtClean="0"/>
              <a:t>16/10/2025</a:t>
            </a:fld>
            <a:endParaRPr lang="en-GB"/>
          </a:p>
        </p:txBody>
      </p:sp>
      <p:sp>
        <p:nvSpPr>
          <p:cNvPr id="5" name="Footer Placeholder 4">
            <a:extLst>
              <a:ext uri="{FF2B5EF4-FFF2-40B4-BE49-F238E27FC236}">
                <a16:creationId xmlns:a16="http://schemas.microsoft.com/office/drawing/2014/main" id="{6EAD63A8-4B18-5748-2F3D-7817F2B923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F3F47A-2C47-FA9E-A45E-C564A3BF9AAB}"/>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10118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92A7-D8DC-988E-9528-417D040E67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6C2CB23-1C15-8694-8611-AC598DD37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C93AC4-620A-CE4C-6D25-525A00F60A8F}"/>
              </a:ext>
            </a:extLst>
          </p:cNvPr>
          <p:cNvSpPr>
            <a:spLocks noGrp="1"/>
          </p:cNvSpPr>
          <p:nvPr>
            <p:ph type="dt" sz="half" idx="10"/>
          </p:nvPr>
        </p:nvSpPr>
        <p:spPr/>
        <p:txBody>
          <a:bodyPr/>
          <a:lstStyle/>
          <a:p>
            <a:fld id="{29C8C56D-BB64-4E44-80BE-43A492C6BA60}" type="datetimeFigureOut">
              <a:rPr lang="en-GB" smtClean="0"/>
              <a:t>16/10/2025</a:t>
            </a:fld>
            <a:endParaRPr lang="en-GB"/>
          </a:p>
        </p:txBody>
      </p:sp>
      <p:sp>
        <p:nvSpPr>
          <p:cNvPr id="5" name="Footer Placeholder 4">
            <a:extLst>
              <a:ext uri="{FF2B5EF4-FFF2-40B4-BE49-F238E27FC236}">
                <a16:creationId xmlns:a16="http://schemas.microsoft.com/office/drawing/2014/main" id="{C15F30DC-EF09-595C-428E-7DDCD612DA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49A557-5BB0-DF8C-D32D-C0A0B5BF9534}"/>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98404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4416-DFCE-5F3C-4E46-560511F6FA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14DD634-4CFA-2142-3AE7-62D3AD897D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86AF529-1524-88EF-C2FC-A22CD8A49D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2E8D714-0CE7-3A32-0386-CFE3D0EA3A17}"/>
              </a:ext>
            </a:extLst>
          </p:cNvPr>
          <p:cNvSpPr>
            <a:spLocks noGrp="1"/>
          </p:cNvSpPr>
          <p:nvPr>
            <p:ph type="dt" sz="half" idx="10"/>
          </p:nvPr>
        </p:nvSpPr>
        <p:spPr/>
        <p:txBody>
          <a:bodyPr/>
          <a:lstStyle/>
          <a:p>
            <a:fld id="{29C8C56D-BB64-4E44-80BE-43A492C6BA60}" type="datetimeFigureOut">
              <a:rPr lang="en-GB" smtClean="0"/>
              <a:t>16/10/2025</a:t>
            </a:fld>
            <a:endParaRPr lang="en-GB"/>
          </a:p>
        </p:txBody>
      </p:sp>
      <p:sp>
        <p:nvSpPr>
          <p:cNvPr id="6" name="Footer Placeholder 5">
            <a:extLst>
              <a:ext uri="{FF2B5EF4-FFF2-40B4-BE49-F238E27FC236}">
                <a16:creationId xmlns:a16="http://schemas.microsoft.com/office/drawing/2014/main" id="{2465E808-ED09-DFB4-48A5-A60059F4F1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76E658-4946-A588-069B-F244606FE75A}"/>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21795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928D-E6AA-F413-B685-73F72B70E81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E38DE03-88B2-E31B-4673-BF191C535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B210761-D079-91DC-AA0D-EBF95E19D3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8BAE8C0-5825-A010-1E0B-690DA605C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A01C406-EF1A-1826-0C79-B023936F4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35869E1-241E-FF74-1A21-5DB454FBF865}"/>
              </a:ext>
            </a:extLst>
          </p:cNvPr>
          <p:cNvSpPr>
            <a:spLocks noGrp="1"/>
          </p:cNvSpPr>
          <p:nvPr>
            <p:ph type="dt" sz="half" idx="10"/>
          </p:nvPr>
        </p:nvSpPr>
        <p:spPr/>
        <p:txBody>
          <a:bodyPr/>
          <a:lstStyle/>
          <a:p>
            <a:fld id="{29C8C56D-BB64-4E44-80BE-43A492C6BA60}" type="datetimeFigureOut">
              <a:rPr lang="en-GB" smtClean="0"/>
              <a:t>16/10/2025</a:t>
            </a:fld>
            <a:endParaRPr lang="en-GB"/>
          </a:p>
        </p:txBody>
      </p:sp>
      <p:sp>
        <p:nvSpPr>
          <p:cNvPr id="8" name="Footer Placeholder 7">
            <a:extLst>
              <a:ext uri="{FF2B5EF4-FFF2-40B4-BE49-F238E27FC236}">
                <a16:creationId xmlns:a16="http://schemas.microsoft.com/office/drawing/2014/main" id="{253D16B5-90E0-9846-8FAC-DC2740DF97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7D5713-D730-F0FA-E4E6-E66C1CF594DB}"/>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9511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4EB3-C578-60DC-7EEA-5CC7C782D82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90FEF7A-ED60-E8AD-D96B-3E67AADEB505}"/>
              </a:ext>
            </a:extLst>
          </p:cNvPr>
          <p:cNvSpPr>
            <a:spLocks noGrp="1"/>
          </p:cNvSpPr>
          <p:nvPr>
            <p:ph type="dt" sz="half" idx="10"/>
          </p:nvPr>
        </p:nvSpPr>
        <p:spPr/>
        <p:txBody>
          <a:bodyPr/>
          <a:lstStyle/>
          <a:p>
            <a:fld id="{29C8C56D-BB64-4E44-80BE-43A492C6BA60}" type="datetimeFigureOut">
              <a:rPr lang="en-GB" smtClean="0"/>
              <a:t>16/10/2025</a:t>
            </a:fld>
            <a:endParaRPr lang="en-GB"/>
          </a:p>
        </p:txBody>
      </p:sp>
      <p:sp>
        <p:nvSpPr>
          <p:cNvPr id="4" name="Footer Placeholder 3">
            <a:extLst>
              <a:ext uri="{FF2B5EF4-FFF2-40B4-BE49-F238E27FC236}">
                <a16:creationId xmlns:a16="http://schemas.microsoft.com/office/drawing/2014/main" id="{2E9F84AC-3D9E-5B5A-63E2-C8F1601349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3F19CA-FCA6-9A96-B044-9EE876FF0B7D}"/>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8137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12138-F37B-9078-4656-6943BB0C7FD6}"/>
              </a:ext>
            </a:extLst>
          </p:cNvPr>
          <p:cNvSpPr>
            <a:spLocks noGrp="1"/>
          </p:cNvSpPr>
          <p:nvPr>
            <p:ph type="dt" sz="half" idx="10"/>
          </p:nvPr>
        </p:nvSpPr>
        <p:spPr/>
        <p:txBody>
          <a:bodyPr/>
          <a:lstStyle/>
          <a:p>
            <a:fld id="{29C8C56D-BB64-4E44-80BE-43A492C6BA60}" type="datetimeFigureOut">
              <a:rPr lang="en-GB" smtClean="0"/>
              <a:t>16/10/2025</a:t>
            </a:fld>
            <a:endParaRPr lang="en-GB"/>
          </a:p>
        </p:txBody>
      </p:sp>
      <p:sp>
        <p:nvSpPr>
          <p:cNvPr id="3" name="Footer Placeholder 2">
            <a:extLst>
              <a:ext uri="{FF2B5EF4-FFF2-40B4-BE49-F238E27FC236}">
                <a16:creationId xmlns:a16="http://schemas.microsoft.com/office/drawing/2014/main" id="{9ECD6D80-8EF0-8565-4318-994D6DD073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A205D9-FA5A-F014-AF12-11D1313BB83E}"/>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53946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B643-D6EB-499A-9246-C1BA5B86B0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63A9E5A-97C7-B981-AD47-3FD13004C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448833C-9B82-5A5D-13D6-53523EAC0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F3CE15-73E0-A5CC-FA97-565438AE5977}"/>
              </a:ext>
            </a:extLst>
          </p:cNvPr>
          <p:cNvSpPr>
            <a:spLocks noGrp="1"/>
          </p:cNvSpPr>
          <p:nvPr>
            <p:ph type="dt" sz="half" idx="10"/>
          </p:nvPr>
        </p:nvSpPr>
        <p:spPr/>
        <p:txBody>
          <a:bodyPr/>
          <a:lstStyle/>
          <a:p>
            <a:fld id="{29C8C56D-BB64-4E44-80BE-43A492C6BA60}" type="datetimeFigureOut">
              <a:rPr lang="en-GB" smtClean="0"/>
              <a:t>16/10/2025</a:t>
            </a:fld>
            <a:endParaRPr lang="en-GB"/>
          </a:p>
        </p:txBody>
      </p:sp>
      <p:sp>
        <p:nvSpPr>
          <p:cNvPr id="6" name="Footer Placeholder 5">
            <a:extLst>
              <a:ext uri="{FF2B5EF4-FFF2-40B4-BE49-F238E27FC236}">
                <a16:creationId xmlns:a16="http://schemas.microsoft.com/office/drawing/2014/main" id="{736B788D-1CEE-B4C4-E577-B30FC1DCD6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0A9BDE-A858-68E4-6535-5FE063C3DA1C}"/>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242553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FD02-A185-96E3-4F95-5C337B5A6D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0E4D1EB-4707-972B-7859-2183676E5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082E20-7F5D-5196-24A7-8D242F7AD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4F880F-B3C2-CD7F-EF74-F91B8C2FE96B}"/>
              </a:ext>
            </a:extLst>
          </p:cNvPr>
          <p:cNvSpPr>
            <a:spLocks noGrp="1"/>
          </p:cNvSpPr>
          <p:nvPr>
            <p:ph type="dt" sz="half" idx="10"/>
          </p:nvPr>
        </p:nvSpPr>
        <p:spPr/>
        <p:txBody>
          <a:bodyPr/>
          <a:lstStyle/>
          <a:p>
            <a:fld id="{29C8C56D-BB64-4E44-80BE-43A492C6BA60}" type="datetimeFigureOut">
              <a:rPr lang="en-GB" smtClean="0"/>
              <a:t>16/10/2025</a:t>
            </a:fld>
            <a:endParaRPr lang="en-GB"/>
          </a:p>
        </p:txBody>
      </p:sp>
      <p:sp>
        <p:nvSpPr>
          <p:cNvPr id="6" name="Footer Placeholder 5">
            <a:extLst>
              <a:ext uri="{FF2B5EF4-FFF2-40B4-BE49-F238E27FC236}">
                <a16:creationId xmlns:a16="http://schemas.microsoft.com/office/drawing/2014/main" id="{5061459C-596A-F76D-45AD-A0FBA3F00A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BE7476-E685-0F98-268C-D407BC6BCA99}"/>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97362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63AA8-E3D3-3FEF-9840-97C25374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5BD2431-AD41-3344-8C7B-83937E982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8FD851-E624-F6B7-7D93-59F646DC2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8C56D-BB64-4E44-80BE-43A492C6BA60}" type="datetimeFigureOut">
              <a:rPr lang="en-GB" smtClean="0"/>
              <a:t>16/10/2025</a:t>
            </a:fld>
            <a:endParaRPr lang="en-GB"/>
          </a:p>
        </p:txBody>
      </p:sp>
      <p:sp>
        <p:nvSpPr>
          <p:cNvPr id="5" name="Footer Placeholder 4">
            <a:extLst>
              <a:ext uri="{FF2B5EF4-FFF2-40B4-BE49-F238E27FC236}">
                <a16:creationId xmlns:a16="http://schemas.microsoft.com/office/drawing/2014/main" id="{7DCF8B44-B4CD-BD80-A093-472BB19B9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9D7DCA-74DF-0C39-9705-BBF2F64CC9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0FBEA-8C97-4A40-9CF3-A3AC3B23EE70}" type="slidenum">
              <a:rPr lang="en-GB" smtClean="0"/>
              <a:t>‹#›</a:t>
            </a:fld>
            <a:endParaRPr lang="en-GB"/>
          </a:p>
        </p:txBody>
      </p:sp>
    </p:spTree>
    <p:extLst>
      <p:ext uri="{BB962C8B-B14F-4D97-AF65-F5344CB8AC3E}">
        <p14:creationId xmlns:p14="http://schemas.microsoft.com/office/powerpoint/2010/main" val="135844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file:///C:\Users\U5Y96MZM\AppData\Local\Microsoft\Windows\INetCache\Content.Outlook\2AIFQNFP\06062025%20NHS%20CSP%20-%20ESI%20master%20toolkit%20FAQ%20FINAL.pdf"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gbr01.safelinks.protection.outlook.com/?url=https%3A%2F%2Ffuture.nhs.uk%2Fvaccsandscreening%2Fview%3FobjectID%3D44293424&amp;data=05%7C02%7Cpamhall1%40nhs.net%7C787d228a3a3044adc3c508ddae8101a6%7C37c354b285b047f5b22207b48d774ee3%7C0%7C0%7C638858591599877660%7CUnknown%7CTWFpbGZsb3d8eyJFbXB0eU1hcGkiOnRydWUsIlYiOiIwLjAuMDAwMCIsIlAiOiJXaW4zMiIsIkFOIjoiTWFpbCIsIldUIjoyfQ%3D%3D%7C0%7C%7C%7C&amp;sdata=Fpopu4ivLLYhDYEysMZpc0BhAQDFPyKlCh5jex9FSLM%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ww.gov.uk/government/news/home-testing-kits-for-lifesaving-checks-against-cervical-canc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file:///C:\Users\U5Y96MZM\Downloads\20250624%20HPV%20self-sampling%20QA%20Final.pdf"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east-of-england/information-for-professionals/east-of-england-screening-team/"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gbr01.safelinks.protection.outlook.com/?url=http%3A%2F%2Fwww.nhs.uk%2Fnhs-app%2F&amp;data=05%7C02%7Cleanne.mann3%40nhs.net%7Cbf4ee20efd2848e67e5f08dddb41bd4d%7C37c354b285b047f5b22207b48d774ee3%7C0%7C0%7C638907797768868770%7CUnknown%7CTWFpbGZsb3d8eyJFbXB0eU1hcGkiOnRydWUsIlYiOiIwLjAuMDAwMCIsIlAiOiJXaW4zMiIsIkFOIjoiTWFpbCIsIldUIjoyfQ%3D%3D%7C0%7C%7C%7C&amp;sdata=pepS%2Br9aR1NDEAKLoNv2ruvOxakD5uJNT03ND%2Bp8zn4%3D&amp;reserved=0"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csas.nhs.uk/professionals/colposcopy/" TargetMode="External"/><Relationship Id="rId2" Type="http://schemas.openxmlformats.org/officeDocument/2006/relationships/hyperlink" Target="https://csas.nhs.uk/invitations-reminders-and-results-letters/" TargetMode="External"/><Relationship Id="rId1" Type="http://schemas.openxmlformats.org/officeDocument/2006/relationships/slideLayout" Target="../slideLayouts/slideLayout13.xml"/><Relationship Id="rId5" Type="http://schemas.openxmlformats.org/officeDocument/2006/relationships/hyperlink" Target="https://csas.nhs.uk/contact-us/" TargetMode="External"/><Relationship Id="rId4" Type="http://schemas.openxmlformats.org/officeDocument/2006/relationships/hyperlink" Target="https://csas.nhs.u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sas.nhs.uk/contact-us/"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customXml" Target="../ink/ink1.xml"/></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2.xml"/><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hyperlink" Target="https://csas.nhs.uk/professionals/gp-practices-and-primary-care/" TargetMode="Externa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9.png"/><Relationship Id="rId4" Type="http://schemas.openxmlformats.org/officeDocument/2006/relationships/customXml" Target="../ink/ink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sas.nhs.uk/professionals/gp-practices-and-primary-care/" TargetMode="Externa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ustomXml" Target="../ink/ink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hyperlink" Target="https://www.england.nhs.uk/east-of-england/information-for-professionals/"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https://csas.nhs.uk/professionals/gp-practices-and-primary-car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gov.uk/government/publications/cervical-screening-removing-women-from-routine-invitations/ceasing-and-deferring-women-from-the-nhs-cervical-screening-programm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igital.nhs.uk/services/screening-services/national-cervical-screening/new-cervical-screening-management-system/actions-for-system-users" TargetMode="External"/><Relationship Id="rId2" Type="http://schemas.openxmlformats.org/officeDocument/2006/relationships/hyperlink" Target="https://learninghub.nhs.uk/" TargetMode="Externa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england.nhs.uk/east-of-england/information-for-professionals/east-of-england-screening-team/"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8" Type="http://schemas.openxmlformats.org/officeDocument/2006/relationships/hyperlink" Target="mailto:england.screening1@nhs.net" TargetMode="External"/><Relationship Id="rId3" Type="http://schemas.openxmlformats.org/officeDocument/2006/relationships/hyperlink" Target="mailto:england.ea-phsi@nhs.net" TargetMode="External"/><Relationship Id="rId7" Type="http://schemas.openxmlformats.org/officeDocument/2006/relationships/hyperlink" Target="mailto:england.cancerscreening@nhs.ne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mailto:england.essexatimms@nhs.net" TargetMode="External"/><Relationship Id="rId5" Type="http://schemas.openxmlformats.org/officeDocument/2006/relationships/hyperlink" Target="mailto:england.essexscreening@nhs.net" TargetMode="External"/><Relationship Id="rId4" Type="http://schemas.openxmlformats.org/officeDocument/2006/relationships/hyperlink" Target="mailto:england.eaimms@nhs.net" TargetMode="External"/><Relationship Id="rId9" Type="http://schemas.openxmlformats.org/officeDocument/2006/relationships/hyperlink" Target="mailto:england.immsqa@nhs.ne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18936" y="-137634"/>
            <a:ext cx="8738007" cy="2435809"/>
          </a:xfrm>
        </p:spPr>
        <p:txBody>
          <a:bodyPr/>
          <a:lstStyle/>
          <a:p>
            <a:r>
              <a:rPr lang="en-GB" sz="6000"/>
              <a:t>Cervical screening quarterly update session </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218936" y="3608878"/>
            <a:ext cx="7973051" cy="1966299"/>
          </a:xfrm>
        </p:spPr>
        <p:txBody>
          <a:bodyPr>
            <a:normAutofit/>
          </a:bodyPr>
          <a:lstStyle/>
          <a:p>
            <a:r>
              <a:rPr lang="en-GB" b="1"/>
              <a:t>Screening and Immunisation Teams - </a:t>
            </a:r>
          </a:p>
          <a:p>
            <a:r>
              <a:rPr lang="en-GB" b="1"/>
              <a:t>East of England </a:t>
            </a:r>
          </a:p>
          <a:p>
            <a:r>
              <a:rPr lang="en-US" sz="1400" b="1"/>
              <a:t>East Anglia (Norfolk and Waveney, Suffolk, Cambridgeshire and Peterborough), Essex, </a:t>
            </a:r>
          </a:p>
          <a:p>
            <a:r>
              <a:rPr lang="en-US" sz="1400" b="1"/>
              <a:t>Hertfordshire, Bedfordshire, Luton and Milton Keynes Screening &amp; Immunisation Team</a:t>
            </a:r>
          </a:p>
          <a:p>
            <a:endParaRPr lang="en-GB" sz="1400" b="1"/>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110146" y="6172336"/>
            <a:ext cx="6259513" cy="592674"/>
          </a:xfrm>
        </p:spPr>
        <p:txBody>
          <a:bodyPr>
            <a:normAutofit fontScale="77500" lnSpcReduction="20000"/>
          </a:bodyPr>
          <a:lstStyle/>
          <a:p>
            <a:pPr>
              <a:lnSpc>
                <a:spcPct val="120000"/>
              </a:lnSpc>
            </a:pPr>
            <a:r>
              <a:rPr lang="en-GB"/>
              <a:t>Presented by:</a:t>
            </a:r>
            <a:br>
              <a:rPr lang="en-GB"/>
            </a:br>
            <a:r>
              <a:rPr lang="en-GB" b="1"/>
              <a:t>The Screening and Immunisation Team</a:t>
            </a:r>
            <a:endParaRPr lang="en-GB" b="1">
              <a:highlight>
                <a:srgbClr val="FFFF00"/>
              </a:highlight>
            </a:endParaRP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7DA53-829E-8F4A-AEEF-3FC0D24D7C81}"/>
            </a:ext>
          </a:extLst>
        </p:cNvPr>
        <p:cNvGrpSpPr/>
        <p:nvPr/>
      </p:nvGrpSpPr>
      <p:grpSpPr>
        <a:xfrm>
          <a:off x="0" y="0"/>
          <a:ext cx="0" cy="0"/>
          <a:chOff x="0" y="0"/>
          <a:chExt cx="0" cy="0"/>
        </a:xfrm>
      </p:grpSpPr>
      <p:pic>
        <p:nvPicPr>
          <p:cNvPr id="3" name="Picture 2" descr="A blue and yellow scale&#10;&#10;AI-generated content may be incorrect.">
            <a:extLst>
              <a:ext uri="{FF2B5EF4-FFF2-40B4-BE49-F238E27FC236}">
                <a16:creationId xmlns:a16="http://schemas.microsoft.com/office/drawing/2014/main" id="{26F6489D-BACC-B8F3-E81A-2DDD52AD8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9" y="717869"/>
            <a:ext cx="2331318" cy="1268946"/>
          </a:xfrm>
          <a:prstGeom prst="rect">
            <a:avLst/>
          </a:prstGeom>
        </p:spPr>
      </p:pic>
      <p:sp>
        <p:nvSpPr>
          <p:cNvPr id="5" name="Content Placeholder 4">
            <a:extLst>
              <a:ext uri="{FF2B5EF4-FFF2-40B4-BE49-F238E27FC236}">
                <a16:creationId xmlns:a16="http://schemas.microsoft.com/office/drawing/2014/main" id="{203668A0-A2D2-D3FD-5522-B095DC471159}"/>
              </a:ext>
            </a:extLst>
          </p:cNvPr>
          <p:cNvSpPr>
            <a:spLocks noGrp="1"/>
          </p:cNvSpPr>
          <p:nvPr>
            <p:ph idx="1"/>
          </p:nvPr>
        </p:nvSpPr>
        <p:spPr>
          <a:xfrm>
            <a:off x="393873" y="2320106"/>
            <a:ext cx="11088000" cy="4451155"/>
          </a:xfrm>
        </p:spPr>
        <p:txBody>
          <a:bodyPr vert="horz" lIns="0" tIns="0" rIns="0" bIns="0" rtlCol="0" anchor="t">
            <a:normAutofit/>
          </a:bodyPr>
          <a:lstStyle/>
          <a:p>
            <a:pPr marL="342900" indent="-342900">
              <a:lnSpc>
                <a:spcPct val="100000"/>
              </a:lnSpc>
              <a:spcAft>
                <a:spcPts val="1200"/>
              </a:spcAft>
              <a:buClr>
                <a:schemeClr val="accent6"/>
              </a:buClr>
              <a:buFont typeface="Arial" panose="020B0604020202020204" pitchFamily="34" charset="0"/>
              <a:buChar char="•"/>
            </a:pPr>
            <a:r>
              <a:rPr lang="en-GB" sz="2400"/>
              <a:t>Cervical screening pathway for patients who test positive for hrHPV </a:t>
            </a:r>
          </a:p>
          <a:p>
            <a:pPr marL="342900" indent="-342900">
              <a:lnSpc>
                <a:spcPct val="100000"/>
              </a:lnSpc>
              <a:spcAft>
                <a:spcPts val="1200"/>
              </a:spcAft>
              <a:buClr>
                <a:schemeClr val="accent6"/>
              </a:buClr>
              <a:buFont typeface="Arial" panose="020B0604020202020204" pitchFamily="34" charset="0"/>
              <a:buChar char="•"/>
            </a:pPr>
            <a:r>
              <a:rPr lang="en-GB" sz="2400"/>
              <a:t>Cervical screening pathway for patients aged 50 – 64 years.  Patients will continue to be invited every 5 years.</a:t>
            </a:r>
            <a:endParaRPr lang="en-GB" sz="2400">
              <a:ea typeface="Calibri"/>
              <a:cs typeface="Calibri"/>
            </a:endParaRPr>
          </a:p>
          <a:p>
            <a:pPr marL="342900" indent="-342900">
              <a:spcAft>
                <a:spcPts val="1200"/>
              </a:spcAft>
              <a:buClr>
                <a:schemeClr val="accent6"/>
              </a:buClr>
              <a:buFont typeface="Arial" panose="020B0604020202020204" pitchFamily="34" charset="0"/>
              <a:buChar char="•"/>
            </a:pPr>
            <a:r>
              <a:rPr lang="en-GB" sz="2400"/>
              <a:t>HIV positive individuals will continue to be screened annually. </a:t>
            </a:r>
            <a:endParaRPr lang="en-GB" sz="2400">
              <a:ea typeface="Calibri"/>
              <a:cs typeface="Calibri"/>
            </a:endParaRPr>
          </a:p>
          <a:p>
            <a:pPr marL="342900" indent="-342900">
              <a:lnSpc>
                <a:spcPct val="100000"/>
              </a:lnSpc>
              <a:spcAft>
                <a:spcPts val="1200"/>
              </a:spcAft>
              <a:buClr>
                <a:schemeClr val="accent6"/>
              </a:buClr>
              <a:buFont typeface="Arial" panose="020B0604020202020204" pitchFamily="34" charset="0"/>
              <a:buChar char="•"/>
            </a:pPr>
            <a:r>
              <a:rPr lang="en-GB" sz="2400"/>
              <a:t>Cervical screening pathway for patients aged 24.5 – 49 years and who have never had an HPV test.  Patients will continue to be invited every 5 years.</a:t>
            </a:r>
            <a:endParaRPr lang="en-GB" sz="2400">
              <a:ea typeface="Calibri"/>
              <a:cs typeface="Calibri"/>
            </a:endParaRPr>
          </a:p>
          <a:p>
            <a:pPr marL="342900" indent="-342900">
              <a:lnSpc>
                <a:spcPct val="100000"/>
              </a:lnSpc>
              <a:spcAft>
                <a:spcPts val="1200"/>
              </a:spcAft>
              <a:buClr>
                <a:schemeClr val="accent6"/>
              </a:buClr>
              <a:buFont typeface="Arial" panose="020B0604020202020204" pitchFamily="34" charset="0"/>
              <a:buChar char="•"/>
            </a:pPr>
            <a:endParaRPr lang="en-GB" sz="2400">
              <a:solidFill>
                <a:schemeClr val="tx1"/>
              </a:solidFill>
            </a:endParaRPr>
          </a:p>
          <a:p>
            <a:pPr>
              <a:lnSpc>
                <a:spcPct val="100000"/>
              </a:lnSpc>
              <a:spcAft>
                <a:spcPts val="1200"/>
              </a:spcAft>
              <a:buClr>
                <a:schemeClr val="accent6"/>
              </a:buClr>
            </a:pPr>
            <a:endParaRPr lang="en-GB" sz="2400"/>
          </a:p>
        </p:txBody>
      </p:sp>
      <p:sp>
        <p:nvSpPr>
          <p:cNvPr id="17" name="Title 4">
            <a:extLst>
              <a:ext uri="{FF2B5EF4-FFF2-40B4-BE49-F238E27FC236}">
                <a16:creationId xmlns:a16="http://schemas.microsoft.com/office/drawing/2014/main" id="{DF7DE6A5-B56C-C44F-0A74-A0E50CC60B8F}"/>
              </a:ext>
            </a:extLst>
          </p:cNvPr>
          <p:cNvSpPr>
            <a:spLocks noGrp="1"/>
          </p:cNvSpPr>
          <p:nvPr>
            <p:ph type="title"/>
          </p:nvPr>
        </p:nvSpPr>
        <p:spPr>
          <a:xfrm>
            <a:off x="393873" y="384578"/>
            <a:ext cx="11404154" cy="865186"/>
          </a:xfrm>
        </p:spPr>
        <p:txBody>
          <a:bodyPr>
            <a:normAutofit/>
          </a:bodyPr>
          <a:lstStyle/>
          <a:p>
            <a:r>
              <a:rPr lang="en-GB" sz="4400"/>
              <a:t>What is not changing?</a:t>
            </a:r>
            <a:endParaRPr lang="en-GB" sz="4400" spc="-40"/>
          </a:p>
        </p:txBody>
      </p:sp>
    </p:spTree>
    <p:extLst>
      <p:ext uri="{BB962C8B-B14F-4D97-AF65-F5344CB8AC3E}">
        <p14:creationId xmlns:p14="http://schemas.microsoft.com/office/powerpoint/2010/main" val="2817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6B0B7C-FEB1-145A-D24F-21D0AC2DEEC2}"/>
              </a:ext>
            </a:extLst>
          </p:cNvPr>
          <p:cNvSpPr>
            <a:spLocks noGrp="1"/>
          </p:cNvSpPr>
          <p:nvPr>
            <p:ph idx="1"/>
          </p:nvPr>
        </p:nvSpPr>
        <p:spPr>
          <a:xfrm>
            <a:off x="253138" y="1007207"/>
            <a:ext cx="11685723" cy="5850793"/>
          </a:xfrm>
        </p:spPr>
        <p:txBody>
          <a:bodyPr/>
          <a:lstStyle/>
          <a:p>
            <a:r>
              <a:rPr lang="en-GB" b="1"/>
              <a:t>Why are cervical screening intervals changing? </a:t>
            </a:r>
          </a:p>
          <a:p>
            <a:r>
              <a:rPr lang="en-GB"/>
              <a:t>The Human Papillomavirus (HPV) causes nearly all cervical cancers. We now use a test which is more sensitive and accurate than the previous method (smear test) to look for HPV in your sample. This helps us offer a more personalised approach by finding out who is at higher risk of developing the cervical cell changes that over time, if left untreated, could lead to cervical cancer. This change from 3 to 5 yearly screening is backed by robust scientific evidence – studies have shown that if you test negative for HPV you are extremely unlikely to go on to develop cervical cancer within the next 10 years. So now we have this better test, you don’t need to be screened as often if you don’t have HPV. </a:t>
            </a:r>
          </a:p>
          <a:p>
            <a:r>
              <a:rPr lang="en-GB" b="1"/>
              <a:t>Will everyone move onto this new 5 yearly screening pathway automatically? </a:t>
            </a:r>
          </a:p>
          <a:p>
            <a:r>
              <a:rPr lang="en-GB"/>
              <a:t>No. Next test due dates will not be changed retrospectively; you will be invited at the interval in which you were advised of at the time of your last test. Only those who attend cervical screening on or after 1 July, and meet the clinical criteria, will have their next test due date set at 5 years. NHS England made this decision based on clinical advice from experts. Those aged 50 to 64 are already invited every 5 years.</a:t>
            </a:r>
          </a:p>
        </p:txBody>
      </p:sp>
      <p:sp>
        <p:nvSpPr>
          <p:cNvPr id="4" name="Title 3">
            <a:extLst>
              <a:ext uri="{FF2B5EF4-FFF2-40B4-BE49-F238E27FC236}">
                <a16:creationId xmlns:a16="http://schemas.microsoft.com/office/drawing/2014/main" id="{96F1751A-E2A8-D4EE-B278-C02B0F833441}"/>
              </a:ext>
            </a:extLst>
          </p:cNvPr>
          <p:cNvSpPr>
            <a:spLocks noGrp="1"/>
          </p:cNvSpPr>
          <p:nvPr>
            <p:ph type="title"/>
          </p:nvPr>
        </p:nvSpPr>
        <p:spPr>
          <a:xfrm>
            <a:off x="115846" y="0"/>
            <a:ext cx="11404154" cy="865186"/>
          </a:xfrm>
        </p:spPr>
        <p:txBody>
          <a:bodyPr/>
          <a:lstStyle/>
          <a:p>
            <a:r>
              <a:rPr lang="en-GB"/>
              <a:t>FAQs- </a:t>
            </a:r>
            <a:r>
              <a:rPr lang="en-GB" sz="2400">
                <a:solidFill>
                  <a:schemeClr val="accent6"/>
                </a:solidFill>
                <a:latin typeface="+mn-lt"/>
                <a:ea typeface="+mn-ea"/>
                <a:cs typeface="+mn-cs"/>
              </a:rPr>
              <a:t>extended intervals </a:t>
            </a:r>
          </a:p>
        </p:txBody>
      </p:sp>
    </p:spTree>
    <p:extLst>
      <p:ext uri="{BB962C8B-B14F-4D97-AF65-F5344CB8AC3E}">
        <p14:creationId xmlns:p14="http://schemas.microsoft.com/office/powerpoint/2010/main" val="73075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C7950-FB21-B08C-D6FC-00CB7646E2E6}"/>
              </a:ext>
            </a:extLst>
          </p:cNvPr>
          <p:cNvSpPr>
            <a:spLocks noGrp="1"/>
          </p:cNvSpPr>
          <p:nvPr>
            <p:ph idx="1"/>
          </p:nvPr>
        </p:nvSpPr>
        <p:spPr>
          <a:xfrm>
            <a:off x="216975" y="558094"/>
            <a:ext cx="11499743" cy="6299906"/>
          </a:xfrm>
        </p:spPr>
        <p:txBody>
          <a:bodyPr>
            <a:normAutofit lnSpcReduction="10000"/>
          </a:bodyPr>
          <a:lstStyle/>
          <a:p>
            <a:r>
              <a:rPr lang="en-GB" b="1"/>
              <a:t>So, will everyone aged 25-49 move to a 5-year screening if they test negative after 1 July? </a:t>
            </a:r>
          </a:p>
          <a:p>
            <a:r>
              <a:rPr lang="en-GB"/>
              <a:t>No, not everyone. If your test result is negative but your last test (taken within the last 5 years) showed an HPV positive result, you will still be invited for screening in 3 years time so that we can continue to monitor your HPV status. If you test negative for HPV at that next test, then you’ll move to 5-year screening.</a:t>
            </a:r>
          </a:p>
          <a:p>
            <a:endParaRPr lang="en-GB"/>
          </a:p>
          <a:p>
            <a:r>
              <a:rPr lang="en-GB" b="1"/>
              <a:t>What happens if I test positive for HPV? </a:t>
            </a:r>
          </a:p>
          <a:p>
            <a:r>
              <a:rPr lang="en-GB"/>
              <a:t>It’s important to remember that having HPV does not mean that you have or will develop cervical cancer. It is a common virus that most people will have at some point in their life without knowing, which usually goes away on its own. If HPV is found in your sample and there are no cell changes, you are invited for screening again in 1 year. If cell changes are found alongside HPV, you are referred directly to a hospital clinic for a colposcopy to check the cervix more closely. Further follow up and treatment will depend on the colposcopy findings.</a:t>
            </a:r>
          </a:p>
          <a:p>
            <a:endParaRPr lang="en-GB"/>
          </a:p>
          <a:p>
            <a:r>
              <a:rPr lang="en-GB" b="1"/>
              <a:t>I’m currently having treatment following a colposcopy, will I be put on 5- yearly screening? </a:t>
            </a:r>
          </a:p>
          <a:p>
            <a:r>
              <a:rPr lang="en-GB"/>
              <a:t>Not immediately. You will be followed up according to the reason for your treatment. Once this is completed successfully you will move to 5 yearly screening. </a:t>
            </a:r>
          </a:p>
          <a:p>
            <a:endParaRPr lang="en-GB"/>
          </a:p>
        </p:txBody>
      </p:sp>
      <p:sp>
        <p:nvSpPr>
          <p:cNvPr id="4" name="Title 3">
            <a:extLst>
              <a:ext uri="{FF2B5EF4-FFF2-40B4-BE49-F238E27FC236}">
                <a16:creationId xmlns:a16="http://schemas.microsoft.com/office/drawing/2014/main" id="{7186409E-39D2-314B-64EA-E739AE6A7877}"/>
              </a:ext>
            </a:extLst>
          </p:cNvPr>
          <p:cNvSpPr>
            <a:spLocks noGrp="1"/>
          </p:cNvSpPr>
          <p:nvPr>
            <p:ph type="title"/>
          </p:nvPr>
        </p:nvSpPr>
        <p:spPr>
          <a:xfrm>
            <a:off x="40491" y="0"/>
            <a:ext cx="11404154" cy="865186"/>
          </a:xfrm>
        </p:spPr>
        <p:txBody>
          <a:bodyPr>
            <a:normAutofit fontScale="90000"/>
          </a:bodyPr>
          <a:lstStyle/>
          <a:p>
            <a:r>
              <a:rPr kumimoji="0" lang="en-GB" sz="3600" b="1" i="0" u="none" strike="noStrike" kern="1200" cap="none" spc="0" normalizeH="0" baseline="0" noProof="0">
                <a:ln>
                  <a:noFill/>
                </a:ln>
                <a:solidFill>
                  <a:prstClr val="black"/>
                </a:solidFill>
                <a:effectLst/>
                <a:uLnTx/>
                <a:uFillTx/>
                <a:latin typeface="Aptos Display" panose="02110004020202020204"/>
                <a:ea typeface="+mj-ea"/>
                <a:cs typeface="+mj-cs"/>
              </a:rPr>
              <a:t>FAQs- </a:t>
            </a:r>
            <a:r>
              <a:rPr kumimoji="0" lang="en-GB" sz="2400" b="1" i="0" u="none" strike="noStrike" kern="1200" cap="none" spc="0" normalizeH="0" baseline="0" noProof="0">
                <a:ln>
                  <a:noFill/>
                </a:ln>
                <a:solidFill>
                  <a:srgbClr val="4EA72E"/>
                </a:solidFill>
                <a:effectLst/>
                <a:uLnTx/>
                <a:uFillTx/>
                <a:latin typeface="Aptos" panose="02110004020202020204"/>
                <a:ea typeface="+mj-ea"/>
                <a:cs typeface="+mj-cs"/>
              </a:rPr>
              <a:t>extended intervals </a:t>
            </a:r>
            <a:br>
              <a:rPr kumimoji="0" lang="en-GB" sz="2400" b="1" i="0" u="none" strike="noStrike" kern="1200" cap="none" spc="0" normalizeH="0" baseline="0" noProof="0">
                <a:ln>
                  <a:noFill/>
                </a:ln>
                <a:solidFill>
                  <a:srgbClr val="4EA72E"/>
                </a:solidFill>
                <a:effectLst/>
                <a:uLnTx/>
                <a:uFillTx/>
                <a:latin typeface="Aptos" panose="02110004020202020204"/>
                <a:ea typeface="+mj-ea"/>
                <a:cs typeface="+mj-cs"/>
              </a:rPr>
            </a:br>
            <a:endParaRPr lang="en-GB"/>
          </a:p>
        </p:txBody>
      </p:sp>
    </p:spTree>
    <p:extLst>
      <p:ext uri="{BB962C8B-B14F-4D97-AF65-F5344CB8AC3E}">
        <p14:creationId xmlns:p14="http://schemas.microsoft.com/office/powerpoint/2010/main" val="96818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B8F4D9-81D2-3F49-147B-B1005C99C1E8}"/>
              </a:ext>
            </a:extLst>
          </p:cNvPr>
          <p:cNvSpPr>
            <a:spLocks noGrp="1"/>
          </p:cNvSpPr>
          <p:nvPr>
            <p:ph idx="1"/>
          </p:nvPr>
        </p:nvSpPr>
        <p:spPr>
          <a:xfrm>
            <a:off x="148536" y="711653"/>
            <a:ext cx="11638080" cy="5969666"/>
          </a:xfrm>
        </p:spPr>
        <p:txBody>
          <a:bodyPr>
            <a:normAutofit/>
          </a:bodyPr>
          <a:lstStyle/>
          <a:p>
            <a:r>
              <a:rPr lang="en-GB" b="1"/>
              <a:t>I’ve had cervical cancer in the past, will I be put on 5-yearly screening </a:t>
            </a:r>
          </a:p>
          <a:p>
            <a:r>
              <a:rPr lang="en-GB"/>
              <a:t>Most people diagnosed with cervical cancer receive follow-up care and monitoring by their hospital cancer team instead of returning to regular screening. Those people who are diagnosed with very early cervical cancer and remain in the Cervical Screening Programme will go onto 5-year routine recall once their 10 year follow up is successfully completed. </a:t>
            </a:r>
          </a:p>
          <a:p>
            <a:endParaRPr lang="en-GB"/>
          </a:p>
          <a:p>
            <a:r>
              <a:rPr lang="en-GB" b="1"/>
              <a:t>I’ve never been for cervical screening, even though I am eligible. Will I now move onto a 5-year recall if I do decide to come for a test? </a:t>
            </a:r>
          </a:p>
          <a:p>
            <a:r>
              <a:rPr lang="en-GB"/>
              <a:t>Yes, if you come for screening and test negative for HPV you will be invited again in 5 years time.</a:t>
            </a:r>
          </a:p>
          <a:p>
            <a:endParaRPr lang="en-GB"/>
          </a:p>
          <a:p>
            <a:r>
              <a:rPr lang="en-GB"/>
              <a:t> </a:t>
            </a:r>
            <a:r>
              <a:rPr lang="en-GB" b="1"/>
              <a:t>I’m 25 and have been invited for my first ever screening. Will I automatically go straight onto a 5-year recall if I test negative? </a:t>
            </a:r>
          </a:p>
          <a:p>
            <a:r>
              <a:rPr lang="en-GB"/>
              <a:t>Yes, if you test negative for HPV at your first ever test aged 25, your next test date will be in 5 years time. </a:t>
            </a:r>
          </a:p>
        </p:txBody>
      </p:sp>
      <p:sp>
        <p:nvSpPr>
          <p:cNvPr id="4" name="Title 3">
            <a:extLst>
              <a:ext uri="{FF2B5EF4-FFF2-40B4-BE49-F238E27FC236}">
                <a16:creationId xmlns:a16="http://schemas.microsoft.com/office/drawing/2014/main" id="{916449C9-70A7-DD73-D07F-CE11E34C3F37}"/>
              </a:ext>
            </a:extLst>
          </p:cNvPr>
          <p:cNvSpPr>
            <a:spLocks noGrp="1"/>
          </p:cNvSpPr>
          <p:nvPr>
            <p:ph type="title"/>
          </p:nvPr>
        </p:nvSpPr>
        <p:spPr>
          <a:xfrm>
            <a:off x="24406" y="0"/>
            <a:ext cx="11404154" cy="865186"/>
          </a:xfrm>
        </p:spPr>
        <p:txBody>
          <a:bodyPr/>
          <a:lstStyle/>
          <a:p>
            <a:r>
              <a:rPr kumimoji="0" lang="en-GB" sz="4800" b="1" i="0" u="none" strike="noStrike" kern="1200" cap="none" spc="0" normalizeH="0" baseline="0" noProof="0">
                <a:ln>
                  <a:noFill/>
                </a:ln>
                <a:solidFill>
                  <a:prstClr val="black"/>
                </a:solidFill>
                <a:effectLst/>
                <a:uLnTx/>
                <a:uFillTx/>
                <a:latin typeface="Aptos Display" panose="02110004020202020204"/>
                <a:ea typeface="+mj-ea"/>
                <a:cs typeface="+mj-cs"/>
              </a:rPr>
              <a:t>FAQs- </a:t>
            </a:r>
            <a:r>
              <a:rPr kumimoji="0" lang="en-GB" sz="3600" b="1" i="0" u="none" strike="noStrike" kern="1200" cap="none" spc="0" normalizeH="0" baseline="0" noProof="0">
                <a:ln>
                  <a:noFill/>
                </a:ln>
                <a:solidFill>
                  <a:srgbClr val="4EA72E"/>
                </a:solidFill>
                <a:effectLst/>
                <a:uLnTx/>
                <a:uFillTx/>
                <a:latin typeface="Aptos" panose="02110004020202020204"/>
                <a:ea typeface="+mj-ea"/>
                <a:cs typeface="+mj-cs"/>
              </a:rPr>
              <a:t>extended intervals</a:t>
            </a:r>
            <a:endParaRPr lang="en-GB"/>
          </a:p>
        </p:txBody>
      </p:sp>
      <p:sp>
        <p:nvSpPr>
          <p:cNvPr id="6" name="TextBox 5">
            <a:extLst>
              <a:ext uri="{FF2B5EF4-FFF2-40B4-BE49-F238E27FC236}">
                <a16:creationId xmlns:a16="http://schemas.microsoft.com/office/drawing/2014/main" id="{194DBB26-03D7-D344-6EE8-2609395FE2D4}"/>
              </a:ext>
            </a:extLst>
          </p:cNvPr>
          <p:cNvSpPr txBox="1"/>
          <p:nvPr/>
        </p:nvSpPr>
        <p:spPr>
          <a:xfrm>
            <a:off x="6423660" y="5876440"/>
            <a:ext cx="6318504" cy="369332"/>
          </a:xfrm>
          <a:prstGeom prst="rect">
            <a:avLst/>
          </a:prstGeom>
          <a:noFill/>
        </p:spPr>
        <p:txBody>
          <a:bodyPr wrap="square">
            <a:spAutoFit/>
          </a:bodyPr>
          <a:lstStyle/>
          <a:p>
            <a:r>
              <a:rPr lang="en-GB">
                <a:hlinkClick r:id="rId2"/>
              </a:rPr>
              <a:t>06062025 NHS CSP - ESI master toolkit FAQ FINAL.pdf</a:t>
            </a:r>
            <a:endParaRPr lang="en-GB"/>
          </a:p>
        </p:txBody>
      </p:sp>
    </p:spTree>
    <p:extLst>
      <p:ext uri="{BB962C8B-B14F-4D97-AF65-F5344CB8AC3E}">
        <p14:creationId xmlns:p14="http://schemas.microsoft.com/office/powerpoint/2010/main" val="5545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5832-D5C2-CD38-7CAC-C10CB71EB81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B33FAF-07D1-AFD0-7509-3AE5287DF8FA}"/>
              </a:ext>
            </a:extLst>
          </p:cNvPr>
          <p:cNvSpPr>
            <a:spLocks noGrp="1"/>
          </p:cNvSpPr>
          <p:nvPr>
            <p:ph idx="1"/>
          </p:nvPr>
        </p:nvSpPr>
        <p:spPr>
          <a:xfrm>
            <a:off x="360411" y="2902541"/>
            <a:ext cx="11088000" cy="4113678"/>
          </a:xfrm>
        </p:spPr>
        <p:txBody>
          <a:bodyPr>
            <a:normAutofit/>
          </a:bodyPr>
          <a:lstStyle/>
          <a:p>
            <a:pPr marL="342900" lvl="0" indent="-342900">
              <a:buFont typeface="Symbol" panose="05050102010706020507" pitchFamily="18" charset="2"/>
              <a:buChar char=""/>
            </a:pPr>
            <a:r>
              <a:rPr lang="en-GB" sz="2400">
                <a:effectLst/>
                <a:latin typeface="Arial" panose="020B0604020202020204" pitchFamily="34" charset="0"/>
                <a:ea typeface="Times New Roman" panose="02020603050405020304" pitchFamily="18" charset="0"/>
                <a:cs typeface="Arial" panose="020B0604020202020204" pitchFamily="34" charset="0"/>
              </a:rPr>
              <a:t>NHS Cervical Screening Programme Extended Screening Intervals System Letter</a:t>
            </a:r>
            <a:endParaRPr lang="en-GB" sz="240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a:effectLst/>
                <a:latin typeface="Arial" panose="020B0604020202020204" pitchFamily="34" charset="0"/>
                <a:ea typeface="Times New Roman" panose="02020603050405020304" pitchFamily="18" charset="0"/>
                <a:cs typeface="Arial" panose="020B0604020202020204" pitchFamily="34" charset="0"/>
              </a:rPr>
              <a:t>NHS Cervical Screening Programme Extended Screening Intervals Toolkit and FAQs</a:t>
            </a:r>
            <a:endParaRPr lang="en-GB" sz="240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a:effectLst/>
                <a:latin typeface="Arial" panose="020B0604020202020204" pitchFamily="34" charset="0"/>
                <a:ea typeface="Times New Roman" panose="02020603050405020304" pitchFamily="18" charset="0"/>
                <a:cs typeface="Arial" panose="020B0604020202020204" pitchFamily="34" charset="0"/>
              </a:rPr>
              <a:t>Clinical Pathway Protocol - following the implementation of a 5-year screening interval for people aged 24.5 to 49 years </a:t>
            </a:r>
            <a:endParaRPr lang="en-GB" sz="240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a:effectLst/>
                <a:latin typeface="Arial" panose="020B0604020202020204" pitchFamily="34" charset="0"/>
                <a:ea typeface="Times New Roman" panose="02020603050405020304" pitchFamily="18" charset="0"/>
                <a:cs typeface="Arial" panose="020B0604020202020204" pitchFamily="34" charset="0"/>
              </a:rPr>
              <a:t>Updated NHS Cervical Screening Programme Service Specifications</a:t>
            </a:r>
            <a:endParaRPr lang="en-GB" sz="2400">
              <a:effectLst/>
              <a:latin typeface="Arial" panose="020B0604020202020204" pitchFamily="34" charset="0"/>
              <a:ea typeface="Aptos" panose="020B0004020202020204" pitchFamily="34" charset="0"/>
              <a:cs typeface="Arial" panose="020B0604020202020204" pitchFamily="34" charset="0"/>
            </a:endParaRPr>
          </a:p>
          <a:p>
            <a:pPr>
              <a:lnSpc>
                <a:spcPct val="100000"/>
              </a:lnSpc>
              <a:spcAft>
                <a:spcPts val="1200"/>
              </a:spcAft>
              <a:buClr>
                <a:schemeClr val="accent6"/>
              </a:buClr>
            </a:pPr>
            <a:endParaRPr lang="en-GB" sz="2400"/>
          </a:p>
        </p:txBody>
      </p:sp>
      <p:sp>
        <p:nvSpPr>
          <p:cNvPr id="6" name="Text Placeholder 5">
            <a:extLst>
              <a:ext uri="{FF2B5EF4-FFF2-40B4-BE49-F238E27FC236}">
                <a16:creationId xmlns:a16="http://schemas.microsoft.com/office/drawing/2014/main" id="{80F3C740-9BBF-FD64-FCFE-7B8544F1D956}"/>
              </a:ext>
            </a:extLst>
          </p:cNvPr>
          <p:cNvSpPr>
            <a:spLocks noGrp="1"/>
          </p:cNvSpPr>
          <p:nvPr>
            <p:ph type="body" sz="quarter" idx="13"/>
          </p:nvPr>
        </p:nvSpPr>
        <p:spPr>
          <a:xfrm>
            <a:off x="196870" y="1718890"/>
            <a:ext cx="8302696" cy="577927"/>
          </a:xfrm>
        </p:spPr>
        <p:txBody>
          <a:bodyPr/>
          <a:lstStyle/>
          <a:p>
            <a:pPr>
              <a:lnSpc>
                <a:spcPct val="100000"/>
              </a:lnSpc>
              <a:spcAft>
                <a:spcPts val="1200"/>
              </a:spcAft>
              <a:buClr>
                <a:schemeClr val="accent6"/>
              </a:buClr>
            </a:pPr>
            <a:r>
              <a:rPr lang="en-GB" b="0">
                <a:solidFill>
                  <a:schemeClr val="tx1"/>
                </a:solidFill>
                <a:latin typeface="Arial" panose="020B0604020202020204" pitchFamily="34" charset="0"/>
                <a:cs typeface="Arial" panose="020B0604020202020204" pitchFamily="34" charset="0"/>
              </a:rPr>
              <a:t>Detailed information is available on the </a:t>
            </a:r>
            <a:r>
              <a:rPr lang="en-GB" b="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FutureNHS platform</a:t>
            </a:r>
            <a:r>
              <a:rPr lang="en-GB" b="0" u="sng">
                <a:solidFill>
                  <a:srgbClr val="467886"/>
                </a:solidFill>
                <a:latin typeface="Arial" panose="020B0604020202020204" pitchFamily="34" charset="0"/>
                <a:ea typeface="Aptos" panose="020B0004020202020204" pitchFamily="34" charset="0"/>
                <a:cs typeface="Arial" panose="020B0604020202020204" pitchFamily="34" charset="0"/>
              </a:rPr>
              <a:t>:</a:t>
            </a:r>
            <a:endParaRPr lang="en-GB" sz="2400">
              <a:solidFill>
                <a:schemeClr val="tx1"/>
              </a:solidFill>
            </a:endParaRPr>
          </a:p>
        </p:txBody>
      </p:sp>
      <p:sp>
        <p:nvSpPr>
          <p:cNvPr id="17" name="Title 4">
            <a:extLst>
              <a:ext uri="{FF2B5EF4-FFF2-40B4-BE49-F238E27FC236}">
                <a16:creationId xmlns:a16="http://schemas.microsoft.com/office/drawing/2014/main" id="{04B1D6E7-0A52-740F-74B9-210A5932087D}"/>
              </a:ext>
            </a:extLst>
          </p:cNvPr>
          <p:cNvSpPr>
            <a:spLocks noGrp="1"/>
          </p:cNvSpPr>
          <p:nvPr>
            <p:ph type="title"/>
          </p:nvPr>
        </p:nvSpPr>
        <p:spPr/>
        <p:txBody>
          <a:bodyPr>
            <a:normAutofit/>
          </a:bodyPr>
          <a:lstStyle/>
          <a:p>
            <a:r>
              <a:rPr lang="en-GB" sz="4400">
                <a:latin typeface="Arial" panose="020B0604020202020204" pitchFamily="34" charset="0"/>
                <a:cs typeface="Arial" panose="020B0604020202020204" pitchFamily="34" charset="0"/>
              </a:rPr>
              <a:t>Further information</a:t>
            </a:r>
            <a:endParaRPr lang="en-GB" sz="4400" spc="-40">
              <a:latin typeface="Arial" panose="020B0604020202020204" pitchFamily="34" charset="0"/>
              <a:cs typeface="Arial" panose="020B0604020202020204" pitchFamily="34" charset="0"/>
            </a:endParaRPr>
          </a:p>
        </p:txBody>
      </p:sp>
      <p:pic>
        <p:nvPicPr>
          <p:cNvPr id="3" name="Picture 2" descr="A blue folder with a white logo&#10;&#10;AI-generated content may be incorrect.">
            <a:extLst>
              <a:ext uri="{FF2B5EF4-FFF2-40B4-BE49-F238E27FC236}">
                <a16:creationId xmlns:a16="http://schemas.microsoft.com/office/drawing/2014/main" id="{95472826-B349-17A8-3B87-4302CA7F3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3579" y="562475"/>
            <a:ext cx="2210304" cy="2286521"/>
          </a:xfrm>
          <a:prstGeom prst="rect">
            <a:avLst/>
          </a:prstGeom>
        </p:spPr>
      </p:pic>
    </p:spTree>
    <p:extLst>
      <p:ext uri="{BB962C8B-B14F-4D97-AF65-F5344CB8AC3E}">
        <p14:creationId xmlns:p14="http://schemas.microsoft.com/office/powerpoint/2010/main" val="368862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25B6-28B3-1B0F-54A1-FBBE6C0E0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45F68-0F3F-E755-5A8B-832B599340E0}"/>
              </a:ext>
            </a:extLst>
          </p:cNvPr>
          <p:cNvSpPr>
            <a:spLocks noGrp="1"/>
          </p:cNvSpPr>
          <p:nvPr>
            <p:ph type="ctrTitle"/>
          </p:nvPr>
        </p:nvSpPr>
        <p:spPr>
          <a:xfrm>
            <a:off x="221688" y="1104185"/>
            <a:ext cx="6435144" cy="2507695"/>
          </a:xfrm>
        </p:spPr>
        <p:txBody>
          <a:bodyPr/>
          <a:lstStyle/>
          <a:p>
            <a:r>
              <a:rPr lang="en-GB" sz="6000"/>
              <a:t>Self- Sampling</a:t>
            </a:r>
          </a:p>
        </p:txBody>
      </p:sp>
    </p:spTree>
    <p:extLst>
      <p:ext uri="{BB962C8B-B14F-4D97-AF65-F5344CB8AC3E}">
        <p14:creationId xmlns:p14="http://schemas.microsoft.com/office/powerpoint/2010/main" val="315600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6046D1-C377-B129-53BA-333AE1A55170}"/>
              </a:ext>
            </a:extLst>
          </p:cNvPr>
          <p:cNvSpPr>
            <a:spLocks noGrp="1"/>
          </p:cNvSpPr>
          <p:nvPr>
            <p:ph type="title"/>
          </p:nvPr>
        </p:nvSpPr>
        <p:spPr/>
        <p:txBody>
          <a:bodyPr>
            <a:normAutofit/>
          </a:bodyPr>
          <a:lstStyle/>
          <a:p>
            <a:r>
              <a:rPr lang="en-GB" sz="4400"/>
              <a:t>Self- Sampling </a:t>
            </a:r>
          </a:p>
        </p:txBody>
      </p:sp>
      <p:pic>
        <p:nvPicPr>
          <p:cNvPr id="11" name="Picture 10" descr="A purple square with white text&#10;&#10;AI-generated content may be incorrect.">
            <a:extLst>
              <a:ext uri="{FF2B5EF4-FFF2-40B4-BE49-F238E27FC236}">
                <a16:creationId xmlns:a16="http://schemas.microsoft.com/office/drawing/2014/main" id="{9921A4E4-8AF6-9D7E-EF80-5955CF89CDE2}"/>
              </a:ext>
            </a:extLst>
          </p:cNvPr>
          <p:cNvPicPr>
            <a:picLocks noChangeAspect="1"/>
          </p:cNvPicPr>
          <p:nvPr/>
        </p:nvPicPr>
        <p:blipFill>
          <a:blip r:embed="rId3">
            <a:extLst>
              <a:ext uri="{28A0092B-C50C-407E-A947-70E740481C1C}">
                <a14:useLocalDpi xmlns:a14="http://schemas.microsoft.com/office/drawing/2010/main" val="0"/>
              </a:ext>
            </a:extLst>
          </a:blip>
          <a:srcRect l="19972" t="8514" r="19805" b="9223"/>
          <a:stretch>
            <a:fillRect/>
          </a:stretch>
        </p:blipFill>
        <p:spPr>
          <a:xfrm>
            <a:off x="10117690" y="767460"/>
            <a:ext cx="1997433" cy="1767165"/>
          </a:xfrm>
          <a:prstGeom prst="rect">
            <a:avLst/>
          </a:prstGeom>
        </p:spPr>
      </p:pic>
      <p:sp>
        <p:nvSpPr>
          <p:cNvPr id="2" name="Content Placeholder 1">
            <a:extLst>
              <a:ext uri="{FF2B5EF4-FFF2-40B4-BE49-F238E27FC236}">
                <a16:creationId xmlns:a16="http://schemas.microsoft.com/office/drawing/2014/main" id="{132C71FB-A086-C260-5AD2-3F1D4612ED2E}"/>
              </a:ext>
            </a:extLst>
          </p:cNvPr>
          <p:cNvSpPr>
            <a:spLocks noGrp="1"/>
          </p:cNvSpPr>
          <p:nvPr>
            <p:ph idx="1"/>
          </p:nvPr>
        </p:nvSpPr>
        <p:spPr>
          <a:xfrm>
            <a:off x="506612" y="1296795"/>
            <a:ext cx="9611078" cy="4911457"/>
          </a:xfrm>
        </p:spPr>
        <p:txBody>
          <a:bodyPr vert="horz" lIns="0" tIns="0" rIns="0" bIns="0" rtlCol="0" anchor="t">
            <a:normAutofit/>
          </a:bodyPr>
          <a:lstStyle/>
          <a:p>
            <a:pPr marL="342900" indent="-342900">
              <a:spcAft>
                <a:spcPts val="750"/>
              </a:spcAft>
              <a:buFont typeface="Arial" panose="020B0604020202020204" pitchFamily="34" charset="0"/>
              <a:buChar char="•"/>
            </a:pPr>
            <a:r>
              <a:rPr lang="en-GB" b="0" i="0">
                <a:solidFill>
                  <a:srgbClr val="0B0C0C"/>
                </a:solidFill>
                <a:effectLst/>
                <a:latin typeface="Calibri"/>
                <a:ea typeface="Calibri"/>
                <a:cs typeface="Calibri"/>
              </a:rPr>
              <a:t>‘Under screened’ patients to be offered convenient HPV self-sampling kits under new 10 Year Health Plan </a:t>
            </a:r>
            <a:r>
              <a:rPr lang="en-GB">
                <a:hlinkClick r:id="rId4"/>
              </a:rPr>
              <a:t>Home testing kits for lifesaving checks against cervical cancer - GOV.UK</a:t>
            </a:r>
            <a:endParaRPr lang="en-US">
              <a:ea typeface="Calibri" panose="020F0502020204030204"/>
              <a:cs typeface="Calibri" panose="020F0502020204030204"/>
            </a:endParaRPr>
          </a:p>
          <a:p>
            <a:pPr marL="342900" indent="-342900" algn="l">
              <a:spcAft>
                <a:spcPts val="750"/>
              </a:spcAft>
              <a:buChar char="•"/>
            </a:pPr>
            <a:r>
              <a:rPr lang="en-GB" b="0" i="0">
                <a:solidFill>
                  <a:srgbClr val="0B0C0C"/>
                </a:solidFill>
                <a:effectLst/>
                <a:latin typeface="Calibri"/>
                <a:ea typeface="Calibri"/>
                <a:cs typeface="Calibri"/>
              </a:rPr>
              <a:t>Home kits to be offered to those who have missed their invite, making care more convenient and supporting our shift from treatment to prevention</a:t>
            </a:r>
          </a:p>
          <a:p>
            <a:pPr marL="342900" indent="-342900" algn="l">
              <a:spcAft>
                <a:spcPts val="750"/>
              </a:spcAft>
              <a:buChar char="•"/>
            </a:pPr>
            <a:r>
              <a:rPr lang="en-GB" b="0" i="0">
                <a:solidFill>
                  <a:srgbClr val="0B0C0C"/>
                </a:solidFill>
                <a:effectLst/>
                <a:latin typeface="Calibri"/>
                <a:ea typeface="Calibri"/>
                <a:cs typeface="Calibri"/>
              </a:rPr>
              <a:t>New initiative builds on NHS personalised approach to cervical screening</a:t>
            </a:r>
          </a:p>
          <a:p>
            <a:pPr marL="342900" indent="-342900" algn="l">
              <a:spcAft>
                <a:spcPts val="750"/>
              </a:spcAft>
              <a:buChar char="•"/>
            </a:pPr>
            <a:r>
              <a:rPr lang="en-GB">
                <a:solidFill>
                  <a:srgbClr val="0B0C0C"/>
                </a:solidFill>
                <a:latin typeface="Calibri"/>
                <a:ea typeface="Calibri"/>
                <a:cs typeface="Calibri"/>
              </a:rPr>
              <a:t>Patients</a:t>
            </a:r>
            <a:r>
              <a:rPr lang="en-GB" b="0" i="0">
                <a:solidFill>
                  <a:srgbClr val="0B0C0C"/>
                </a:solidFill>
                <a:effectLst/>
                <a:latin typeface="Calibri"/>
                <a:ea typeface="Calibri"/>
                <a:cs typeface="Calibri"/>
              </a:rPr>
              <a:t> who have rarely or have never attended their cervical screening will be offered a self-sample kit to complete at home. They are then sent out in discreet packaging and returned via pre-paid mail in the local post box.  </a:t>
            </a:r>
          </a:p>
          <a:p>
            <a:pPr marL="342900" indent="-342900" algn="l">
              <a:spcAft>
                <a:spcPts val="750"/>
              </a:spcAft>
              <a:buChar char="•"/>
            </a:pPr>
            <a:r>
              <a:rPr lang="en-GB" b="0" i="0">
                <a:solidFill>
                  <a:srgbClr val="0B0C0C"/>
                </a:solidFill>
                <a:effectLst/>
                <a:latin typeface="Calibri"/>
                <a:ea typeface="Calibri"/>
                <a:cs typeface="Calibri"/>
              </a:rPr>
              <a:t>Anyone testing positive for HPV through self-sampling will be encouraged to attend a clinician-taken follow-up cervical screening test to check for cervical cell changes. </a:t>
            </a:r>
          </a:p>
        </p:txBody>
      </p:sp>
    </p:spTree>
    <p:extLst>
      <p:ext uri="{BB962C8B-B14F-4D97-AF65-F5344CB8AC3E}">
        <p14:creationId xmlns:p14="http://schemas.microsoft.com/office/powerpoint/2010/main" val="6824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2F6637-1700-6FCA-9987-D675683D55EA}"/>
              </a:ext>
            </a:extLst>
          </p:cNvPr>
          <p:cNvSpPr>
            <a:spLocks noGrp="1"/>
          </p:cNvSpPr>
          <p:nvPr>
            <p:ph idx="1"/>
          </p:nvPr>
        </p:nvSpPr>
        <p:spPr>
          <a:xfrm>
            <a:off x="40490" y="657492"/>
            <a:ext cx="11088000" cy="5779884"/>
          </a:xfrm>
        </p:spPr>
        <p:txBody>
          <a:bodyPr>
            <a:normAutofit fontScale="92500"/>
          </a:bodyPr>
          <a:lstStyle/>
          <a:p>
            <a:pPr marL="457200" indent="-457200">
              <a:buAutoNum type="arabicPeriod"/>
            </a:pPr>
            <a:r>
              <a:rPr lang="en-GB" b="1"/>
              <a:t>When will HPV self-sampling kits be available? </a:t>
            </a:r>
            <a:r>
              <a:rPr lang="en-GB"/>
              <a:t>NHS England will roll out HPV self-sampling from early 2026. </a:t>
            </a:r>
          </a:p>
          <a:p>
            <a:pPr marL="457200" indent="-457200">
              <a:buAutoNum type="arabicPeriod"/>
            </a:pPr>
            <a:r>
              <a:rPr lang="en-GB" b="1"/>
              <a:t>Who can access the HPV self-sampling kits? </a:t>
            </a:r>
            <a:r>
              <a:rPr lang="en-GB"/>
              <a:t>HPV self-sampling will only be offered to those who rarely attend or who have never attended cervical screening. We will set out specific eligibility criteria in due course as the offer is developed. </a:t>
            </a:r>
          </a:p>
          <a:p>
            <a:pPr marL="457200" indent="-457200">
              <a:buAutoNum type="arabicPeriod"/>
            </a:pPr>
            <a:r>
              <a:rPr lang="en-GB" b="1"/>
              <a:t>Why is it restricted to this group only? </a:t>
            </a:r>
            <a:r>
              <a:rPr lang="en-GB"/>
              <a:t>This is because there is uncertainty about whether self-sampling is as good as clinician taken sampling for those who already regularly attend screening. For those who do not attend their appointments, any test is better than no test. </a:t>
            </a:r>
          </a:p>
          <a:p>
            <a:pPr marL="457200" indent="-457200">
              <a:buAutoNum type="arabicPeriod"/>
            </a:pPr>
            <a:r>
              <a:rPr lang="en-GB" b="1"/>
              <a:t>Is HPV self-sampling as good as a clinician taken cervical screening? </a:t>
            </a:r>
            <a:r>
              <a:rPr lang="en-GB"/>
              <a:t>A clinician-led test is the best option and has been shown to routinely detect HPV and prevent cancer. For those already attending routine cervical screening, a shift to self sampling might result in a programme that is not yet proven to be of equal efficacy. Further studies to consider whether self-sampling could be used across the whole population are being organised. </a:t>
            </a:r>
          </a:p>
          <a:p>
            <a:pPr marL="457200" indent="-457200">
              <a:buFont typeface="Arial" panose="020B0604020202020204" pitchFamily="34" charset="0"/>
              <a:buAutoNum type="arabicPeriod"/>
            </a:pPr>
            <a:r>
              <a:rPr lang="en-GB" b="1"/>
              <a:t>How does the HPV self-sampling kit work? </a:t>
            </a:r>
            <a:r>
              <a:rPr lang="en-GB"/>
              <a:t>A sample of cells will be self-collected from the vagina, which is a different method to a clinician-taken sample from the cervix. The self-sampling method tests for the presence of HPV only. People who test positive for HPV will still need to go for a clinician taken sample to get cytology (an examination of the cells of their cervix).</a:t>
            </a:r>
          </a:p>
          <a:p>
            <a:pPr marL="457200" indent="-457200">
              <a:buAutoNum type="arabicPeriod"/>
            </a:pPr>
            <a:endParaRPr lang="en-GB"/>
          </a:p>
          <a:p>
            <a:pPr marL="457200" indent="-457200">
              <a:buAutoNum type="arabicPeriod"/>
            </a:pPr>
            <a:endParaRPr lang="en-GB"/>
          </a:p>
        </p:txBody>
      </p:sp>
      <p:sp>
        <p:nvSpPr>
          <p:cNvPr id="3" name="Text Placeholder 2">
            <a:extLst>
              <a:ext uri="{FF2B5EF4-FFF2-40B4-BE49-F238E27FC236}">
                <a16:creationId xmlns:a16="http://schemas.microsoft.com/office/drawing/2014/main" id="{5875C4E4-E238-3AF2-6C8B-6F2FA155DFBB}"/>
              </a:ext>
            </a:extLst>
          </p:cNvPr>
          <p:cNvSpPr>
            <a:spLocks noGrp="1"/>
          </p:cNvSpPr>
          <p:nvPr>
            <p:ph type="body" sz="quarter" idx="13"/>
          </p:nvPr>
        </p:nvSpPr>
        <p:spPr>
          <a:xfrm>
            <a:off x="1264104" y="188907"/>
            <a:ext cx="11012644" cy="577927"/>
          </a:xfrm>
        </p:spPr>
        <p:txBody>
          <a:bodyPr/>
          <a:lstStyle/>
          <a:p>
            <a:r>
              <a:rPr lang="en-GB"/>
              <a:t>Self sampling </a:t>
            </a:r>
          </a:p>
        </p:txBody>
      </p:sp>
      <p:sp>
        <p:nvSpPr>
          <p:cNvPr id="4" name="Title 3">
            <a:extLst>
              <a:ext uri="{FF2B5EF4-FFF2-40B4-BE49-F238E27FC236}">
                <a16:creationId xmlns:a16="http://schemas.microsoft.com/office/drawing/2014/main" id="{32F3899B-BF6F-DC94-6B84-B2942EC049CF}"/>
              </a:ext>
            </a:extLst>
          </p:cNvPr>
          <p:cNvSpPr>
            <a:spLocks noGrp="1"/>
          </p:cNvSpPr>
          <p:nvPr>
            <p:ph type="title"/>
          </p:nvPr>
        </p:nvSpPr>
        <p:spPr>
          <a:xfrm>
            <a:off x="40490" y="-98352"/>
            <a:ext cx="11404154" cy="865186"/>
          </a:xfrm>
        </p:spPr>
        <p:txBody>
          <a:bodyPr/>
          <a:lstStyle/>
          <a:p>
            <a:r>
              <a:rPr lang="en-GB"/>
              <a:t>Q&amp;As</a:t>
            </a:r>
          </a:p>
        </p:txBody>
      </p:sp>
    </p:spTree>
    <p:extLst>
      <p:ext uri="{BB962C8B-B14F-4D97-AF65-F5344CB8AC3E}">
        <p14:creationId xmlns:p14="http://schemas.microsoft.com/office/powerpoint/2010/main" val="252205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161272-5306-A333-7B02-BCE577498422}"/>
              </a:ext>
            </a:extLst>
          </p:cNvPr>
          <p:cNvSpPr>
            <a:spLocks noGrp="1"/>
          </p:cNvSpPr>
          <p:nvPr>
            <p:ph idx="1"/>
          </p:nvPr>
        </p:nvSpPr>
        <p:spPr>
          <a:xfrm>
            <a:off x="128044" y="777456"/>
            <a:ext cx="11713436" cy="5998248"/>
          </a:xfrm>
        </p:spPr>
        <p:txBody>
          <a:bodyPr>
            <a:normAutofit/>
          </a:bodyPr>
          <a:lstStyle/>
          <a:p>
            <a:r>
              <a:rPr lang="en-GB">
                <a:hlinkClick r:id="rId2"/>
              </a:rPr>
              <a:t>20250624 HPV self-sampling QA Final.pdf</a:t>
            </a:r>
            <a:endParaRPr lang="en-GB"/>
          </a:p>
          <a:p>
            <a:r>
              <a:rPr lang="en-GB" b="1"/>
              <a:t>6. How will HPV self-sampling be offered to under-screened individuals? </a:t>
            </a:r>
            <a:r>
              <a:rPr lang="en-GB"/>
              <a:t>Those eligible will initially be contacted via the NHS App. They will be able to request an HPV self-sampling kit and receive it through the post. If the person does not have the NHS App, the invitation will be sent using another form of communication, to ensure no one is excluded. We encourage people to download the NHS App and ensure notifications are switched on. As part of the future roll out, we are also exploring offering kits in other ways including: </a:t>
            </a:r>
          </a:p>
          <a:p>
            <a:r>
              <a:rPr lang="en-GB"/>
              <a:t>	• an opportunistic offer from a healthcare professional – where eligible individuals are 	offered a self-sampling kit when they attend a primary care setting </a:t>
            </a:r>
          </a:p>
          <a:p>
            <a:r>
              <a:rPr lang="en-GB"/>
              <a:t>	• a direct mail-out – where eligible individuals are sent a kit directly to their home </a:t>
            </a:r>
          </a:p>
          <a:p>
            <a:r>
              <a:rPr lang="en-GB"/>
              <a:t>	• a combination of both approaches </a:t>
            </a:r>
          </a:p>
          <a:p>
            <a:endParaRPr lang="en-GB"/>
          </a:p>
          <a:p>
            <a:r>
              <a:rPr lang="en-GB"/>
              <a:t>The Cervical Screening Programme is currently in the design phase of this initiative and it’s subject to change. Further details about the new HPV self-sampling offer will be made available in due course. </a:t>
            </a:r>
          </a:p>
        </p:txBody>
      </p:sp>
      <p:sp>
        <p:nvSpPr>
          <p:cNvPr id="3" name="Text Placeholder 2">
            <a:extLst>
              <a:ext uri="{FF2B5EF4-FFF2-40B4-BE49-F238E27FC236}">
                <a16:creationId xmlns:a16="http://schemas.microsoft.com/office/drawing/2014/main" id="{E76B224A-3167-A9D1-CBAF-EEC48C1CFA47}"/>
              </a:ext>
            </a:extLst>
          </p:cNvPr>
          <p:cNvSpPr>
            <a:spLocks noGrp="1"/>
          </p:cNvSpPr>
          <p:nvPr>
            <p:ph type="body" sz="quarter" idx="13"/>
          </p:nvPr>
        </p:nvSpPr>
        <p:spPr>
          <a:xfrm>
            <a:off x="1318968" y="286666"/>
            <a:ext cx="11012644" cy="577927"/>
          </a:xfrm>
        </p:spPr>
        <p:txBody>
          <a:bodyPr/>
          <a:lstStyle/>
          <a:p>
            <a:r>
              <a:rPr lang="en-GB"/>
              <a:t>Self Sampling </a:t>
            </a:r>
          </a:p>
        </p:txBody>
      </p:sp>
      <p:sp>
        <p:nvSpPr>
          <p:cNvPr id="4" name="Title 3">
            <a:extLst>
              <a:ext uri="{FF2B5EF4-FFF2-40B4-BE49-F238E27FC236}">
                <a16:creationId xmlns:a16="http://schemas.microsoft.com/office/drawing/2014/main" id="{27A35DBF-4F33-E71C-EFB4-40F3D1104025}"/>
              </a:ext>
            </a:extLst>
          </p:cNvPr>
          <p:cNvSpPr>
            <a:spLocks noGrp="1"/>
          </p:cNvSpPr>
          <p:nvPr>
            <p:ph type="title"/>
          </p:nvPr>
        </p:nvSpPr>
        <p:spPr>
          <a:xfrm>
            <a:off x="40490" y="-593"/>
            <a:ext cx="11404154" cy="865186"/>
          </a:xfrm>
        </p:spPr>
        <p:txBody>
          <a:bodyPr/>
          <a:lstStyle/>
          <a:p>
            <a:r>
              <a:rPr lang="en-GB"/>
              <a:t>Q&amp;As</a:t>
            </a:r>
          </a:p>
        </p:txBody>
      </p:sp>
    </p:spTree>
    <p:extLst>
      <p:ext uri="{BB962C8B-B14F-4D97-AF65-F5344CB8AC3E}">
        <p14:creationId xmlns:p14="http://schemas.microsoft.com/office/powerpoint/2010/main" val="13788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2FDF-4622-9027-88C5-9EE4F275D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732AE-986D-77EF-A7B9-A6D8FA5A95B3}"/>
              </a:ext>
            </a:extLst>
          </p:cNvPr>
          <p:cNvSpPr>
            <a:spLocks noGrp="1"/>
          </p:cNvSpPr>
          <p:nvPr>
            <p:ph type="ctrTitle"/>
          </p:nvPr>
        </p:nvSpPr>
        <p:spPr>
          <a:xfrm>
            <a:off x="496008" y="921305"/>
            <a:ext cx="6435144" cy="2507695"/>
          </a:xfrm>
        </p:spPr>
        <p:txBody>
          <a:bodyPr/>
          <a:lstStyle/>
          <a:p>
            <a:r>
              <a:rPr lang="en-GB" sz="6000"/>
              <a:t>Digital Invites </a:t>
            </a:r>
          </a:p>
        </p:txBody>
      </p:sp>
    </p:spTree>
    <p:extLst>
      <p:ext uri="{BB962C8B-B14F-4D97-AF65-F5344CB8AC3E}">
        <p14:creationId xmlns:p14="http://schemas.microsoft.com/office/powerpoint/2010/main" val="41702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296260" y="150768"/>
            <a:ext cx="11404154" cy="710064"/>
          </a:xfrm>
        </p:spPr>
        <p:txBody>
          <a:bodyPr>
            <a:normAutofit/>
          </a:bodyPr>
          <a:lstStyle/>
          <a:p>
            <a:r>
              <a:rPr lang="en-GB" sz="4400"/>
              <a:t>Reminders!</a:t>
            </a:r>
            <a:endParaRPr lang="en-GB" sz="4400"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54337" y="940958"/>
            <a:ext cx="11088000" cy="5690587"/>
          </a:xfrm>
        </p:spPr>
        <p:txBody>
          <a:bodyPr vert="horz" lIns="0" tIns="0" rIns="0" bIns="0" rtlCol="0" anchor="t">
            <a:normAutofit fontScale="92500" lnSpcReduction="10000"/>
          </a:bodyPr>
          <a:lstStyle/>
          <a:p>
            <a:r>
              <a:rPr lang="en-GB" sz="2400"/>
              <a:t>Support sessions for sample takers and cervical screening administrators</a:t>
            </a:r>
          </a:p>
          <a:p>
            <a:r>
              <a:rPr lang="en-GB" sz="2400"/>
              <a:t>East of England (</a:t>
            </a:r>
            <a:r>
              <a:rPr lang="en-GB" sz="2400" err="1"/>
              <a:t>EofE</a:t>
            </a:r>
            <a:r>
              <a:rPr lang="en-GB" sz="2400"/>
              <a:t>) only</a:t>
            </a:r>
            <a:endParaRPr lang="en-GB" sz="2400">
              <a:ea typeface="Calibri"/>
              <a:cs typeface="Calibri"/>
            </a:endParaRPr>
          </a:p>
          <a:p>
            <a:pPr lvl="1">
              <a:buFontTx/>
              <a:buChar char="-"/>
            </a:pPr>
            <a:r>
              <a:rPr lang="en-GB" sz="1700"/>
              <a:t>Most of </a:t>
            </a:r>
            <a:r>
              <a:rPr lang="en-GB" sz="1700" err="1"/>
              <a:t>EofE</a:t>
            </a:r>
            <a:r>
              <a:rPr lang="en-GB" sz="1700"/>
              <a:t> samples are sent to Norfolk and Norwich lab.</a:t>
            </a:r>
            <a:endParaRPr lang="en-GB" sz="1700">
              <a:ea typeface="Calibri"/>
              <a:cs typeface="Calibri"/>
            </a:endParaRPr>
          </a:p>
          <a:p>
            <a:pPr lvl="1">
              <a:buFontTx/>
              <a:buChar char="-"/>
            </a:pPr>
            <a:r>
              <a:rPr lang="en-GB" sz="1700"/>
              <a:t>A few practices in Essex send to Cervical Screening London (CSL) lab.</a:t>
            </a:r>
            <a:endParaRPr lang="en-GB" sz="1700">
              <a:ea typeface="Calibri" panose="020F0502020204030204"/>
              <a:cs typeface="Calibri" panose="020F0502020204030204"/>
            </a:endParaRPr>
          </a:p>
          <a:p>
            <a:pPr lvl="1">
              <a:buFontTx/>
              <a:buChar char="-"/>
            </a:pPr>
            <a:r>
              <a:rPr lang="en-GB" sz="1700"/>
              <a:t>A few practices in HBLMK send to Berkshire and Surrey lab.</a:t>
            </a:r>
            <a:endParaRPr lang="en-GB" sz="1700">
              <a:ea typeface="Calibri"/>
              <a:cs typeface="Calibri"/>
            </a:endParaRPr>
          </a:p>
          <a:p>
            <a:pPr marL="457200" lvl="1" indent="0">
              <a:buNone/>
            </a:pPr>
            <a:r>
              <a:rPr lang="en-GB" sz="1700"/>
              <a:t> </a:t>
            </a:r>
            <a:endParaRPr lang="en-GB" sz="1700">
              <a:ea typeface="Calibri"/>
              <a:cs typeface="Calibri"/>
            </a:endParaRPr>
          </a:p>
          <a:p>
            <a:r>
              <a:rPr lang="en-GB" sz="2400"/>
              <a:t>Questions and comments can be added to the </a:t>
            </a:r>
          </a:p>
          <a:p>
            <a:r>
              <a:rPr lang="en-GB" sz="2400"/>
              <a:t>comment box through the meeting.</a:t>
            </a:r>
            <a:endParaRPr lang="en-GB" sz="2400">
              <a:ea typeface="Calibri"/>
              <a:cs typeface="Calibri"/>
            </a:endParaRPr>
          </a:p>
          <a:p>
            <a:endParaRPr lang="en-GB" sz="2400"/>
          </a:p>
          <a:p>
            <a:r>
              <a:rPr lang="en-GB" sz="2400"/>
              <a:t>Please remain </a:t>
            </a:r>
            <a:r>
              <a:rPr lang="en-GB" sz="2400" b="1"/>
              <a:t>muted</a:t>
            </a:r>
            <a:r>
              <a:rPr lang="en-GB" sz="2400"/>
              <a:t> throughout the meeting. </a:t>
            </a:r>
            <a:endParaRPr lang="en-GB" sz="2400">
              <a:ea typeface="Calibri"/>
              <a:cs typeface="Calibri"/>
            </a:endParaRPr>
          </a:p>
          <a:p>
            <a:endParaRPr lang="en-GB" sz="2400"/>
          </a:p>
          <a:p>
            <a:r>
              <a:rPr lang="en-GB" sz="2400"/>
              <a:t>A reminder that this is not sample taker training, or part of your 3 yearly update training/CPD. </a:t>
            </a:r>
            <a:endParaRPr lang="en-GB" sz="2400">
              <a:ea typeface="Calibri"/>
              <a:cs typeface="Calibri"/>
            </a:endParaRPr>
          </a:p>
          <a:p>
            <a:endParaRPr lang="en-GB" sz="2400"/>
          </a:p>
          <a:p>
            <a:r>
              <a:rPr lang="en-GB" sz="2400" b="1"/>
              <a:t>Relevant slides/Q&amp;A document and certificates of attendance will be available on our </a:t>
            </a:r>
            <a:r>
              <a:rPr lang="en-GB" sz="2400" b="1">
                <a:hlinkClick r:id="rId3"/>
              </a:rPr>
              <a:t>Cervical Screening web pages </a:t>
            </a:r>
            <a:endParaRPr lang="en-GB" sz="2400" b="1"/>
          </a:p>
          <a:p>
            <a:r>
              <a:rPr lang="en-GB" sz="2400" b="1"/>
              <a:t>We will NOT be emailing out any slides. This will be available on 10</a:t>
            </a:r>
            <a:r>
              <a:rPr lang="en-GB" sz="2400" b="1" baseline="30000"/>
              <a:t>th</a:t>
            </a:r>
            <a:r>
              <a:rPr lang="en-GB" sz="2400" b="1"/>
              <a:t> October at the latest. </a:t>
            </a:r>
            <a:endParaRPr lang="en-GB" sz="2400" b="1">
              <a:ea typeface="Calibri"/>
              <a:cs typeface="Calibri"/>
            </a:endParaRPr>
          </a:p>
          <a:p>
            <a:endParaRPr lang="en-GB" sz="2400">
              <a:solidFill>
                <a:schemeClr val="tx1"/>
              </a:solidFill>
            </a:endParaRPr>
          </a:p>
        </p:txBody>
      </p:sp>
      <p:pic>
        <p:nvPicPr>
          <p:cNvPr id="3" name="Picture 2" descr="A blue and white logo&#10;&#10;AI-generated content may be incorrect.">
            <a:extLst>
              <a:ext uri="{FF2B5EF4-FFF2-40B4-BE49-F238E27FC236}">
                <a16:creationId xmlns:a16="http://schemas.microsoft.com/office/drawing/2014/main" id="{DE675448-537C-C181-CF3B-06F10748F2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017" y="3037584"/>
            <a:ext cx="1201514" cy="1201514"/>
          </a:xfrm>
          <a:prstGeom prst="rect">
            <a:avLst/>
          </a:prstGeom>
        </p:spPr>
      </p:pic>
      <p:pic>
        <p:nvPicPr>
          <p:cNvPr id="6" name="Picture 5" descr="A group of colorful papers with white text&#10;&#10;AI-generated content may be incorrect.">
            <a:extLst>
              <a:ext uri="{FF2B5EF4-FFF2-40B4-BE49-F238E27FC236}">
                <a16:creationId xmlns:a16="http://schemas.microsoft.com/office/drawing/2014/main" id="{7362A951-0B45-8ED5-A336-6D2078BBD3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4482" y="1674136"/>
            <a:ext cx="3225932" cy="1650696"/>
          </a:xfrm>
          <a:prstGeom prst="rect">
            <a:avLst/>
          </a:prstGeom>
        </p:spPr>
      </p:pic>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39F2CA-D893-9921-94D2-E7CC4C9CA343}"/>
              </a:ext>
            </a:extLst>
          </p:cNvPr>
          <p:cNvSpPr>
            <a:spLocks noGrp="1"/>
          </p:cNvSpPr>
          <p:nvPr>
            <p:ph idx="1"/>
          </p:nvPr>
        </p:nvSpPr>
        <p:spPr>
          <a:xfrm>
            <a:off x="348343" y="313720"/>
            <a:ext cx="9126583" cy="6544280"/>
          </a:xfrm>
        </p:spPr>
        <p:txBody>
          <a:bodyPr vert="horz" lIns="0" tIns="0" rIns="0" bIns="0" rtlCol="0" anchor="t">
            <a:normAutofit/>
          </a:bodyPr>
          <a:lstStyle/>
          <a:p>
            <a:r>
              <a:rPr lang="en-GB" b="1"/>
              <a:t>Invites</a:t>
            </a:r>
            <a:r>
              <a:rPr lang="en-GB"/>
              <a:t> </a:t>
            </a:r>
            <a:endParaRPr lang="en-US"/>
          </a:p>
          <a:p>
            <a:pPr marL="342900" indent="-342900">
              <a:buChar char="•"/>
            </a:pPr>
            <a:r>
              <a:rPr lang="en-GB"/>
              <a:t>All first invitations are now sent via the NHS App. Reminder letters are still sent for patients who have not attended </a:t>
            </a:r>
            <a:br>
              <a:rPr lang="en-GB"/>
            </a:br>
            <a:r>
              <a:rPr lang="en-GB" b="1"/>
              <a:t> </a:t>
            </a:r>
            <a:endParaRPr lang="en-GB">
              <a:ea typeface="Calibri" panose="020F0502020204030204"/>
              <a:cs typeface="Calibri" panose="020F0502020204030204"/>
            </a:endParaRPr>
          </a:p>
          <a:p>
            <a:r>
              <a:rPr lang="en-GB" b="1"/>
              <a:t>Results</a:t>
            </a:r>
            <a:endParaRPr lang="en-GB" b="1">
              <a:ea typeface="Calibri"/>
              <a:cs typeface="Calibri"/>
            </a:endParaRPr>
          </a:p>
          <a:p>
            <a:pPr marL="342900" indent="-342900">
              <a:buChar char="•"/>
            </a:pPr>
            <a:r>
              <a:rPr lang="en-GB"/>
              <a:t>From September, the NHS started sending digital results from the NHS Cervical Screening Programme, utilising the NHS App.</a:t>
            </a:r>
            <a:endParaRPr lang="en-GB">
              <a:ea typeface="Calibri"/>
              <a:cs typeface="Calibri"/>
            </a:endParaRPr>
          </a:p>
          <a:p>
            <a:pPr marL="342900" indent="-342900">
              <a:buChar char="•"/>
            </a:pPr>
            <a:r>
              <a:rPr lang="en-GB"/>
              <a:t>Those who have a negative test result will be notified of this by an NHS App message and notification. </a:t>
            </a:r>
          </a:p>
          <a:p>
            <a:pPr marL="342900" indent="-342900">
              <a:buClr>
                <a:srgbClr val="000000"/>
              </a:buClr>
              <a:buChar char="•"/>
            </a:pPr>
            <a:r>
              <a:rPr lang="en-GB"/>
              <a:t>If the NHS App message isn’t read within 72 hours, a letter will be sent as a failsafe.</a:t>
            </a:r>
            <a:endParaRPr lang="en-GB">
              <a:ea typeface="Calibri"/>
              <a:cs typeface="Calibri"/>
            </a:endParaRPr>
          </a:p>
          <a:p>
            <a:pPr marL="342900" indent="-342900">
              <a:buChar char="•"/>
            </a:pPr>
            <a:r>
              <a:rPr lang="en-GB"/>
              <a:t>Abnormal result letters will continue, for the time being, to be sent by post.</a:t>
            </a:r>
            <a:endParaRPr lang="en-GB">
              <a:ea typeface="Calibri"/>
              <a:cs typeface="Calibri"/>
            </a:endParaRPr>
          </a:p>
          <a:p>
            <a:pPr marL="342900" indent="-342900">
              <a:buChar char="•"/>
            </a:pPr>
            <a:r>
              <a:rPr lang="en-GB"/>
              <a:t>This change follows the successful rollout of digital invitations and reminders in June 2025. </a:t>
            </a:r>
            <a:endParaRPr lang="en-GB">
              <a:ea typeface="Calibri" panose="020F0502020204030204"/>
              <a:cs typeface="Calibri" panose="020F0502020204030204"/>
            </a:endParaRPr>
          </a:p>
          <a:p>
            <a:pPr marL="342900" indent="-342900">
              <a:buChar char="•"/>
            </a:pPr>
            <a:r>
              <a:rPr lang="en-GB"/>
              <a:t>Since the launch, 9 out of every 10 invitations are being sent digitally, with the remainder being sent by post.</a:t>
            </a:r>
            <a:endParaRPr lang="en-GB">
              <a:ea typeface="Calibri"/>
              <a:cs typeface="Calibri"/>
            </a:endParaRPr>
          </a:p>
          <a:p>
            <a:endParaRPr lang="en-GB"/>
          </a:p>
          <a:p>
            <a:endParaRPr lang="en-GB"/>
          </a:p>
        </p:txBody>
      </p:sp>
      <p:pic>
        <p:nvPicPr>
          <p:cNvPr id="8" name="Picture 7" descr="A doctor holding a green pencil and a plastic container&#10;&#10;AI-generated content may be incorrect.">
            <a:extLst>
              <a:ext uri="{FF2B5EF4-FFF2-40B4-BE49-F238E27FC236}">
                <a16:creationId xmlns:a16="http://schemas.microsoft.com/office/drawing/2014/main" id="{08B1A2B6-9ACA-4C2D-EF5D-328880530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681" y="1895139"/>
            <a:ext cx="2394528" cy="1533861"/>
          </a:xfrm>
          <a:prstGeom prst="rect">
            <a:avLst/>
          </a:prstGeom>
        </p:spPr>
      </p:pic>
      <p:pic>
        <p:nvPicPr>
          <p:cNvPr id="10" name="Picture 9" descr="A person holding a test tube&#10;&#10;AI-generated content may be incorrect.">
            <a:extLst>
              <a:ext uri="{FF2B5EF4-FFF2-40B4-BE49-F238E27FC236}">
                <a16:creationId xmlns:a16="http://schemas.microsoft.com/office/drawing/2014/main" id="{4AB879DA-F209-183F-039F-60EEE074E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681" y="3778411"/>
            <a:ext cx="2394528" cy="1336822"/>
          </a:xfrm>
          <a:prstGeom prst="rect">
            <a:avLst/>
          </a:prstGeom>
        </p:spPr>
      </p:pic>
    </p:spTree>
    <p:extLst>
      <p:ext uri="{BB962C8B-B14F-4D97-AF65-F5344CB8AC3E}">
        <p14:creationId xmlns:p14="http://schemas.microsoft.com/office/powerpoint/2010/main" val="11557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3C237-AA24-CDB0-E715-00E08292F3FB}"/>
              </a:ext>
            </a:extLst>
          </p:cNvPr>
          <p:cNvSpPr>
            <a:spLocks noGrp="1"/>
          </p:cNvSpPr>
          <p:nvPr>
            <p:ph idx="1"/>
          </p:nvPr>
        </p:nvSpPr>
        <p:spPr>
          <a:xfrm>
            <a:off x="5233852" y="513806"/>
            <a:ext cx="6667157" cy="5791199"/>
          </a:xfrm>
        </p:spPr>
        <p:txBody>
          <a:bodyPr vert="horz" lIns="0" tIns="0" rIns="0" bIns="0" rtlCol="0" anchor="t">
            <a:normAutofit/>
          </a:bodyPr>
          <a:lstStyle/>
          <a:p>
            <a:endParaRPr lang="en-GB" dirty="0"/>
          </a:p>
          <a:p>
            <a:pPr lvl="0"/>
            <a:r>
              <a:rPr lang="en-GB" dirty="0"/>
              <a:t>For immediate effect - please can sample takers inform patients attending cervical screening that from September their results may be delivered via the NHS App. </a:t>
            </a:r>
            <a:endParaRPr lang="en-GB" dirty="0">
              <a:ea typeface="Calibri"/>
              <a:cs typeface="Calibri"/>
            </a:endParaRPr>
          </a:p>
          <a:p>
            <a:r>
              <a:rPr lang="en-GB" dirty="0"/>
              <a:t>We would be grateful for sample takers continued support in encouraging your patients to download the NHS App and turn on notifications.</a:t>
            </a:r>
            <a:endParaRPr lang="en-GB" dirty="0">
              <a:ea typeface="Calibri" panose="020F0502020204030204"/>
              <a:cs typeface="Calibri" panose="020F0502020204030204"/>
            </a:endParaRPr>
          </a:p>
          <a:p>
            <a:pPr lvl="0" algn="ctr"/>
            <a:r>
              <a:rPr lang="en-GB" u="sng" dirty="0">
                <a:hlinkClick r:id="rId2"/>
              </a:rPr>
              <a:t>www</a:t>
            </a:r>
            <a:r>
              <a:rPr lang="en-GB" u="sng" dirty="0">
                <a:hlinkClick r:id="rId2" tooltip="https://gbr01.safelinks.protection.outlook.com/?url=http%3A%2F%2Fwww.nhs.uk%2Fnhs-app%2F&amp;data=05%7C02%7Ckatie.sheridan4%40nhs.net%7C0c8bfaf8c82a4381163608dd88b8d17f%7C37c354b285b047f5b22207b48d774ee3%7C0%7C0%7C638817050558754401%7CUnknown%7CTWFpbGZsb3d8ey"/>
              </a:rPr>
              <a:t>.nhs.uk/nhs-app/</a:t>
            </a:r>
            <a:r>
              <a:rPr lang="en-GB" dirty="0"/>
              <a:t> </a:t>
            </a:r>
            <a:endParaRPr lang="en-GB" dirty="0">
              <a:ea typeface="Calibri" panose="020F0502020204030204"/>
              <a:cs typeface="Calibri" panose="020F0502020204030204"/>
            </a:endParaRPr>
          </a:p>
          <a:p>
            <a:pPr lvl="0"/>
            <a:endParaRPr lang="en-GB" dirty="0"/>
          </a:p>
          <a:p>
            <a:r>
              <a:rPr lang="en-GB" dirty="0"/>
              <a:t>Please be aware that if you add a patients cervical screening result to their clinical record this may show on the patients NHS App. There is a risk that the patients will see this information before they receive their result letter, which may cause unnecessary concern.</a:t>
            </a:r>
            <a:endParaRPr lang="en-GB" dirty="0">
              <a:ea typeface="Calibri"/>
              <a:cs typeface="Calibri"/>
            </a:endParaRPr>
          </a:p>
        </p:txBody>
      </p:sp>
      <p:sp>
        <p:nvSpPr>
          <p:cNvPr id="5" name="TextBox 4">
            <a:extLst>
              <a:ext uri="{FF2B5EF4-FFF2-40B4-BE49-F238E27FC236}">
                <a16:creationId xmlns:a16="http://schemas.microsoft.com/office/drawing/2014/main" id="{9E96022F-12AC-9291-87A5-B7F9FEF35DFB}"/>
              </a:ext>
            </a:extLst>
          </p:cNvPr>
          <p:cNvSpPr txBox="1"/>
          <p:nvPr/>
        </p:nvSpPr>
        <p:spPr>
          <a:xfrm>
            <a:off x="543339" y="596348"/>
            <a:ext cx="4412974" cy="2400657"/>
          </a:xfrm>
          <a:prstGeom prst="rect">
            <a:avLst/>
          </a:prstGeom>
          <a:noFill/>
        </p:spPr>
        <p:txBody>
          <a:bodyPr wrap="square" rtlCol="0">
            <a:spAutoFit/>
          </a:bodyPr>
          <a:lstStyle/>
          <a:p>
            <a:r>
              <a:rPr lang="en-GB" sz="4400" b="1">
                <a:latin typeface="+mj-lt"/>
              </a:rPr>
              <a:t>Important actions and notes for providers</a:t>
            </a:r>
          </a:p>
          <a:p>
            <a:endParaRPr lang="en-GB"/>
          </a:p>
        </p:txBody>
      </p:sp>
      <p:pic>
        <p:nvPicPr>
          <p:cNvPr id="7" name="Picture 6" descr="A red and white sign&#10;&#10;AI-generated content may be incorrect.">
            <a:extLst>
              <a:ext uri="{FF2B5EF4-FFF2-40B4-BE49-F238E27FC236}">
                <a16:creationId xmlns:a16="http://schemas.microsoft.com/office/drawing/2014/main" id="{E0EFB0E6-1DF7-429D-D81A-258DF5D9E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65" y="2835729"/>
            <a:ext cx="3796380" cy="2823754"/>
          </a:xfrm>
          <a:prstGeom prst="rect">
            <a:avLst/>
          </a:prstGeom>
        </p:spPr>
      </p:pic>
    </p:spTree>
    <p:extLst>
      <p:ext uri="{BB962C8B-B14F-4D97-AF65-F5344CB8AC3E}">
        <p14:creationId xmlns:p14="http://schemas.microsoft.com/office/powerpoint/2010/main" val="7530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F7B16-E4BD-40ED-C08C-3BD221EA9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98A38-A544-98FA-543E-C4F0636AC47C}"/>
              </a:ext>
            </a:extLst>
          </p:cNvPr>
          <p:cNvSpPr>
            <a:spLocks noGrp="1"/>
          </p:cNvSpPr>
          <p:nvPr>
            <p:ph type="ctrTitle"/>
          </p:nvPr>
        </p:nvSpPr>
        <p:spPr>
          <a:xfrm>
            <a:off x="319901" y="2106639"/>
            <a:ext cx="6435144" cy="2507695"/>
          </a:xfrm>
        </p:spPr>
        <p:txBody>
          <a:bodyPr/>
          <a:lstStyle/>
          <a:p>
            <a:r>
              <a:rPr lang="en-GB" sz="6000"/>
              <a:t>Admin in the cervical screening programme  </a:t>
            </a:r>
          </a:p>
        </p:txBody>
      </p:sp>
    </p:spTree>
    <p:extLst>
      <p:ext uri="{BB962C8B-B14F-4D97-AF65-F5344CB8AC3E}">
        <p14:creationId xmlns:p14="http://schemas.microsoft.com/office/powerpoint/2010/main" val="11489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rvical screening: guidance for call and recall administration best  practice - GOV.UK">
            <a:extLst>
              <a:ext uri="{FF2B5EF4-FFF2-40B4-BE49-F238E27FC236}">
                <a16:creationId xmlns:a16="http://schemas.microsoft.com/office/drawing/2014/main" id="{554FC99B-3EAF-509D-04EB-FBB2FE267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564" y="868522"/>
            <a:ext cx="8534400" cy="568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FEA08B-740E-C0F2-598E-04606C187D3A}"/>
              </a:ext>
            </a:extLst>
          </p:cNvPr>
          <p:cNvSpPr txBox="1"/>
          <p:nvPr/>
        </p:nvSpPr>
        <p:spPr>
          <a:xfrm>
            <a:off x="3796748" y="145774"/>
            <a:ext cx="3551582" cy="584775"/>
          </a:xfrm>
          <a:prstGeom prst="rect">
            <a:avLst/>
          </a:prstGeom>
          <a:noFill/>
        </p:spPr>
        <p:txBody>
          <a:bodyPr wrap="square" rtlCol="0">
            <a:spAutoFit/>
          </a:bodyPr>
          <a:lstStyle/>
          <a:p>
            <a:r>
              <a:rPr lang="en-GB" sz="3200" b="1"/>
              <a:t>Invitation timeline </a:t>
            </a:r>
          </a:p>
        </p:txBody>
      </p:sp>
      <p:cxnSp>
        <p:nvCxnSpPr>
          <p:cNvPr id="7" name="Straight Arrow Connector 6">
            <a:extLst>
              <a:ext uri="{FF2B5EF4-FFF2-40B4-BE49-F238E27FC236}">
                <a16:creationId xmlns:a16="http://schemas.microsoft.com/office/drawing/2014/main" id="{B4D8A835-A8B8-6EDE-A73A-8D4521671BDA}"/>
              </a:ext>
            </a:extLst>
          </p:cNvPr>
          <p:cNvCxnSpPr>
            <a:cxnSpLocks/>
          </p:cNvCxnSpPr>
          <p:nvPr/>
        </p:nvCxnSpPr>
        <p:spPr>
          <a:xfrm>
            <a:off x="3922643" y="1842052"/>
            <a:ext cx="0" cy="10933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7772ECC0-4510-4719-8633-8714010EF09F}"/>
              </a:ext>
            </a:extLst>
          </p:cNvPr>
          <p:cNvSpPr txBox="1"/>
          <p:nvPr/>
        </p:nvSpPr>
        <p:spPr>
          <a:xfrm>
            <a:off x="2796211" y="1426554"/>
            <a:ext cx="2120344" cy="415498"/>
          </a:xfrm>
          <a:prstGeom prst="rect">
            <a:avLst/>
          </a:prstGeom>
          <a:noFill/>
        </p:spPr>
        <p:txBody>
          <a:bodyPr wrap="square" rtlCol="0">
            <a:spAutoFit/>
          </a:bodyPr>
          <a:lstStyle/>
          <a:p>
            <a:pPr algn="ctr"/>
            <a:r>
              <a:rPr lang="en-GB" sz="1050" b="1"/>
              <a:t>Text message sent 2.5 weeks after first invite is sent</a:t>
            </a:r>
          </a:p>
        </p:txBody>
      </p:sp>
    </p:spTree>
    <p:extLst>
      <p:ext uri="{BB962C8B-B14F-4D97-AF65-F5344CB8AC3E}">
        <p14:creationId xmlns:p14="http://schemas.microsoft.com/office/powerpoint/2010/main" val="282799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1146-F457-AB7D-423F-4B9468F0CC39}"/>
              </a:ext>
            </a:extLst>
          </p:cNvPr>
          <p:cNvSpPr>
            <a:spLocks noGrp="1"/>
          </p:cNvSpPr>
          <p:nvPr>
            <p:ph type="title"/>
          </p:nvPr>
        </p:nvSpPr>
        <p:spPr>
          <a:xfrm>
            <a:off x="127211" y="164623"/>
            <a:ext cx="11951058" cy="1363928"/>
          </a:xfrm>
        </p:spPr>
        <p:txBody>
          <a:bodyPr/>
          <a:lstStyle/>
          <a:p>
            <a:r>
              <a:rPr lang="en-GB" sz="4000"/>
              <a:t>The national call/recall service is run by Cervical Screening Administration Service (CSAS)</a:t>
            </a:r>
          </a:p>
        </p:txBody>
      </p:sp>
      <p:sp>
        <p:nvSpPr>
          <p:cNvPr id="4" name="TextBox 3">
            <a:extLst>
              <a:ext uri="{FF2B5EF4-FFF2-40B4-BE49-F238E27FC236}">
                <a16:creationId xmlns:a16="http://schemas.microsoft.com/office/drawing/2014/main" id="{71086E32-8E47-9A86-B6FF-283C2D2B3873}"/>
              </a:ext>
            </a:extLst>
          </p:cNvPr>
          <p:cNvSpPr txBox="1"/>
          <p:nvPr/>
        </p:nvSpPr>
        <p:spPr>
          <a:xfrm>
            <a:off x="318166" y="1709441"/>
            <a:ext cx="11569148" cy="1938992"/>
          </a:xfrm>
          <a:prstGeom prst="rect">
            <a:avLst/>
          </a:prstGeom>
          <a:noFill/>
        </p:spPr>
        <p:txBody>
          <a:bodyPr wrap="square" lIns="91440" tIns="45720" rIns="91440" bIns="45720" rtlCol="0" anchor="t">
            <a:spAutoFit/>
          </a:bodyPr>
          <a:lstStyle/>
          <a:p>
            <a:r>
              <a:rPr lang="en-GB" sz="2000"/>
              <a:t>CSAS supports the national Cervical Screening Programme by: </a:t>
            </a:r>
            <a:endParaRPr lang="en-GB" sz="2000">
              <a:ea typeface="Calibri"/>
              <a:cs typeface="Calibri"/>
            </a:endParaRPr>
          </a:p>
          <a:p>
            <a:endParaRPr lang="en-GB" sz="2000">
              <a:ea typeface="Calibri"/>
              <a:cs typeface="Calibri"/>
            </a:endParaRPr>
          </a:p>
          <a:p>
            <a:pPr marL="285750" indent="-285750">
              <a:buFont typeface="Arial" panose="020B0604020202020204" pitchFamily="34" charset="0"/>
              <a:buChar char="•"/>
            </a:pPr>
            <a:r>
              <a:rPr lang="en-GB" sz="2000">
                <a:hlinkClick r:id="rId2"/>
              </a:rPr>
              <a:t>Sending out invitation and reminder communications</a:t>
            </a:r>
            <a:r>
              <a:rPr lang="en-GB" sz="2000"/>
              <a:t> to patients eligible for cervical screening tests</a:t>
            </a:r>
            <a:endParaRPr lang="en-GB" sz="2000">
              <a:ea typeface="Calibri"/>
              <a:cs typeface="Calibri"/>
            </a:endParaRPr>
          </a:p>
          <a:p>
            <a:pPr marL="285750" indent="-285750">
              <a:buFont typeface="Arial" panose="020B0604020202020204" pitchFamily="34" charset="0"/>
              <a:buChar char="•"/>
            </a:pPr>
            <a:r>
              <a:rPr lang="en-GB" sz="2000"/>
              <a:t>Manually processing laboratory test results that the system was unable to automatically match to a patient</a:t>
            </a:r>
            <a:endParaRPr lang="en-GB" sz="2000">
              <a:ea typeface="Calibri"/>
              <a:cs typeface="Calibri"/>
            </a:endParaRPr>
          </a:p>
          <a:p>
            <a:pPr marL="285750" indent="-285750">
              <a:buFont typeface="Arial" panose="020B0604020202020204" pitchFamily="34" charset="0"/>
              <a:buChar char="•"/>
            </a:pPr>
            <a:r>
              <a:rPr lang="en-GB" sz="2000">
                <a:hlinkClick r:id="rId2"/>
              </a:rPr>
              <a:t>Notifying patients of test results</a:t>
            </a:r>
            <a:r>
              <a:rPr lang="en-GB" sz="2000"/>
              <a:t> once we receive these from laboratories</a:t>
            </a:r>
            <a:endParaRPr lang="en-GB" sz="2000">
              <a:ea typeface="Calibri"/>
              <a:cs typeface="Calibri"/>
            </a:endParaRPr>
          </a:p>
          <a:p>
            <a:pPr marL="285750" indent="-285750">
              <a:buFont typeface="Arial" panose="020B0604020202020204" pitchFamily="34" charset="0"/>
              <a:buChar char="•"/>
            </a:pPr>
            <a:r>
              <a:rPr lang="en-GB" sz="2000"/>
              <a:t>Updating a patient’s Next Test Due Date (NTDD) from </a:t>
            </a:r>
            <a:r>
              <a:rPr lang="en-GB" sz="2000">
                <a:hlinkClick r:id="rId3"/>
              </a:rPr>
              <a:t>colposcopy discharge</a:t>
            </a:r>
            <a:r>
              <a:rPr lang="en-GB" sz="2000"/>
              <a:t> lists </a:t>
            </a:r>
            <a:endParaRPr lang="en-GB" sz="2000">
              <a:ea typeface="Calibri"/>
              <a:cs typeface="Calibri"/>
            </a:endParaRPr>
          </a:p>
        </p:txBody>
      </p:sp>
      <p:sp>
        <p:nvSpPr>
          <p:cNvPr id="6" name="TextBox 5">
            <a:extLst>
              <a:ext uri="{FF2B5EF4-FFF2-40B4-BE49-F238E27FC236}">
                <a16:creationId xmlns:a16="http://schemas.microsoft.com/office/drawing/2014/main" id="{B17CFEC6-DD51-FBB5-A499-A9D52775B4FD}"/>
              </a:ext>
            </a:extLst>
          </p:cNvPr>
          <p:cNvSpPr txBox="1"/>
          <p:nvPr/>
        </p:nvSpPr>
        <p:spPr>
          <a:xfrm>
            <a:off x="203334" y="4362843"/>
            <a:ext cx="11682360" cy="707886"/>
          </a:xfrm>
          <a:prstGeom prst="rect">
            <a:avLst/>
          </a:prstGeom>
          <a:noFill/>
        </p:spPr>
        <p:txBody>
          <a:bodyPr wrap="square" lIns="91440" tIns="45720" rIns="91440" bIns="45720" anchor="t">
            <a:spAutoFit/>
          </a:bodyPr>
          <a:lstStyle/>
          <a:p>
            <a:r>
              <a:rPr lang="en-GB" sz="2000">
                <a:hlinkClick r:id="rId4"/>
              </a:rPr>
              <a:t>NHS Cervical Screening Administration Service – Providing screening to reduce the number of people developing cervical cancer</a:t>
            </a:r>
            <a:endParaRPr lang="en-GB" sz="2000">
              <a:ea typeface="Calibri"/>
              <a:cs typeface="Calibri"/>
            </a:endParaRPr>
          </a:p>
        </p:txBody>
      </p:sp>
      <p:sp>
        <p:nvSpPr>
          <p:cNvPr id="7" name="TextBox 6">
            <a:extLst>
              <a:ext uri="{FF2B5EF4-FFF2-40B4-BE49-F238E27FC236}">
                <a16:creationId xmlns:a16="http://schemas.microsoft.com/office/drawing/2014/main" id="{DCE81010-3AA4-0BE6-E645-93CC4D50D492}"/>
              </a:ext>
            </a:extLst>
          </p:cNvPr>
          <p:cNvSpPr txBox="1"/>
          <p:nvPr/>
        </p:nvSpPr>
        <p:spPr>
          <a:xfrm>
            <a:off x="203334" y="3987088"/>
            <a:ext cx="3336519" cy="400110"/>
          </a:xfrm>
          <a:prstGeom prst="rect">
            <a:avLst/>
          </a:prstGeom>
          <a:noFill/>
        </p:spPr>
        <p:txBody>
          <a:bodyPr wrap="square" lIns="91440" tIns="45720" rIns="91440" bIns="45720" rtlCol="0" anchor="t">
            <a:spAutoFit/>
          </a:bodyPr>
          <a:lstStyle/>
          <a:p>
            <a:r>
              <a:rPr lang="en-GB" sz="2000" b="1"/>
              <a:t>Website</a:t>
            </a:r>
            <a:r>
              <a:rPr lang="en-GB" sz="2000"/>
              <a:t> </a:t>
            </a:r>
            <a:endParaRPr lang="en-GB" sz="2000">
              <a:ea typeface="Calibri"/>
              <a:cs typeface="Calibri"/>
            </a:endParaRPr>
          </a:p>
        </p:txBody>
      </p:sp>
      <p:sp>
        <p:nvSpPr>
          <p:cNvPr id="9" name="TextBox 8">
            <a:extLst>
              <a:ext uri="{FF2B5EF4-FFF2-40B4-BE49-F238E27FC236}">
                <a16:creationId xmlns:a16="http://schemas.microsoft.com/office/drawing/2014/main" id="{B829D44A-53F6-A3C4-96F0-1A4261C67B97}"/>
              </a:ext>
            </a:extLst>
          </p:cNvPr>
          <p:cNvSpPr txBox="1"/>
          <p:nvPr/>
        </p:nvSpPr>
        <p:spPr>
          <a:xfrm>
            <a:off x="2818846" y="5974476"/>
            <a:ext cx="7023918" cy="400110"/>
          </a:xfrm>
          <a:prstGeom prst="rect">
            <a:avLst/>
          </a:prstGeom>
          <a:noFill/>
        </p:spPr>
        <p:txBody>
          <a:bodyPr wrap="square" lIns="91440" tIns="45720" rIns="91440" bIns="45720" anchor="t">
            <a:spAutoFit/>
          </a:bodyPr>
          <a:lstStyle/>
          <a:p>
            <a:r>
              <a:rPr lang="en-GB" sz="2000">
                <a:hlinkClick r:id="rId5"/>
              </a:rPr>
              <a:t>Contact us – NHS Cervical Screening Administration Service</a:t>
            </a:r>
            <a:endParaRPr lang="en-GB" sz="2000"/>
          </a:p>
        </p:txBody>
      </p:sp>
      <p:sp>
        <p:nvSpPr>
          <p:cNvPr id="11" name="TextBox 10">
            <a:extLst>
              <a:ext uri="{FF2B5EF4-FFF2-40B4-BE49-F238E27FC236}">
                <a16:creationId xmlns:a16="http://schemas.microsoft.com/office/drawing/2014/main" id="{6D17B871-38C5-B503-E510-62685211DBF4}"/>
              </a:ext>
            </a:extLst>
          </p:cNvPr>
          <p:cNvSpPr txBox="1"/>
          <p:nvPr/>
        </p:nvSpPr>
        <p:spPr>
          <a:xfrm>
            <a:off x="2654089" y="5427488"/>
            <a:ext cx="9724067" cy="400110"/>
          </a:xfrm>
          <a:prstGeom prst="rect">
            <a:avLst/>
          </a:prstGeom>
          <a:noFill/>
        </p:spPr>
        <p:txBody>
          <a:bodyPr wrap="square" lIns="91440" tIns="45720" rIns="91440" bIns="45720" anchor="t">
            <a:spAutoFit/>
          </a:bodyPr>
          <a:lstStyle/>
          <a:p>
            <a:r>
              <a:rPr lang="en-GB" sz="2000" b="1"/>
              <a:t>Contact us page – useful resource for sample takers </a:t>
            </a:r>
            <a:endParaRPr lang="en-GB" sz="2000"/>
          </a:p>
        </p:txBody>
      </p:sp>
    </p:spTree>
    <p:extLst>
      <p:ext uri="{BB962C8B-B14F-4D97-AF65-F5344CB8AC3E}">
        <p14:creationId xmlns:p14="http://schemas.microsoft.com/office/powerpoint/2010/main" val="47886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B3DA-6591-97F4-6254-C11489C11C77}"/>
              </a:ext>
            </a:extLst>
          </p:cNvPr>
          <p:cNvSpPr>
            <a:spLocks noGrp="1"/>
          </p:cNvSpPr>
          <p:nvPr>
            <p:ph type="title"/>
          </p:nvPr>
        </p:nvSpPr>
        <p:spPr/>
        <p:txBody>
          <a:bodyPr/>
          <a:lstStyle/>
          <a:p>
            <a:r>
              <a:rPr lang="en-GB"/>
              <a:t>Prior Notification List (PNL)</a:t>
            </a:r>
            <a:br>
              <a:rPr lang="en-GB"/>
            </a:br>
            <a:r>
              <a:rPr lang="en-GB" sz="4800"/>
              <a:t>Patients due to be invited </a:t>
            </a:r>
          </a:p>
        </p:txBody>
      </p:sp>
    </p:spTree>
    <p:extLst>
      <p:ext uri="{BB962C8B-B14F-4D97-AF65-F5344CB8AC3E}">
        <p14:creationId xmlns:p14="http://schemas.microsoft.com/office/powerpoint/2010/main" val="118708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F443D-2962-C47A-0C39-2EBFA9E8C8F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A2F395-4918-C069-1105-8F1A4EE257A6}"/>
              </a:ext>
            </a:extLst>
          </p:cNvPr>
          <p:cNvSpPr>
            <a:spLocks noGrp="1"/>
          </p:cNvSpPr>
          <p:nvPr>
            <p:ph idx="1"/>
          </p:nvPr>
        </p:nvSpPr>
        <p:spPr>
          <a:xfrm>
            <a:off x="495704" y="693875"/>
            <a:ext cx="11195080" cy="6544280"/>
          </a:xfrm>
        </p:spPr>
        <p:txBody>
          <a:bodyPr vert="horz" lIns="0" tIns="0" rIns="0" bIns="0" rtlCol="0" anchor="t">
            <a:normAutofit/>
          </a:bodyPr>
          <a:lstStyle/>
          <a:p>
            <a:endParaRPr lang="en-GB">
              <a:ea typeface="Calibri"/>
              <a:cs typeface="Calibri"/>
            </a:endParaRPr>
          </a:p>
          <a:p>
            <a:endParaRPr lang="en-GB"/>
          </a:p>
          <a:p>
            <a:endParaRPr lang="en-GB"/>
          </a:p>
        </p:txBody>
      </p:sp>
      <p:sp>
        <p:nvSpPr>
          <p:cNvPr id="3" name="TextBox 2">
            <a:extLst>
              <a:ext uri="{FF2B5EF4-FFF2-40B4-BE49-F238E27FC236}">
                <a16:creationId xmlns:a16="http://schemas.microsoft.com/office/drawing/2014/main" id="{D07527DB-DA11-2335-E262-CD469CB2D45D}"/>
              </a:ext>
            </a:extLst>
          </p:cNvPr>
          <p:cNvSpPr txBox="1"/>
          <p:nvPr/>
        </p:nvSpPr>
        <p:spPr>
          <a:xfrm>
            <a:off x="420130" y="275968"/>
            <a:ext cx="52660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a:latin typeface="Calibri Light"/>
              </a:rPr>
              <a:t>Background</a:t>
            </a:r>
            <a:r>
              <a:rPr lang="en-GB" sz="4400">
                <a:latin typeface="Calibri Light"/>
              </a:rPr>
              <a:t> </a:t>
            </a:r>
            <a:r>
              <a:rPr lang="en-GB" sz="4400">
                <a:latin typeface="Calibri Light"/>
                <a:ea typeface="Calibri Light"/>
                <a:cs typeface="Calibri Light"/>
              </a:rPr>
              <a:t>​</a:t>
            </a:r>
            <a:endParaRPr lang="en-GB"/>
          </a:p>
        </p:txBody>
      </p:sp>
      <p:sp>
        <p:nvSpPr>
          <p:cNvPr id="6" name="TextBox 5">
            <a:extLst>
              <a:ext uri="{FF2B5EF4-FFF2-40B4-BE49-F238E27FC236}">
                <a16:creationId xmlns:a16="http://schemas.microsoft.com/office/drawing/2014/main" id="{F5BE8302-7686-AA80-1D39-572FBC3AFC87}"/>
              </a:ext>
            </a:extLst>
          </p:cNvPr>
          <p:cNvSpPr txBox="1"/>
          <p:nvPr/>
        </p:nvSpPr>
        <p:spPr>
          <a:xfrm>
            <a:off x="595184" y="1336589"/>
            <a:ext cx="7891849" cy="4118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550"/>
              </a:lnSpc>
            </a:pPr>
            <a:r>
              <a:rPr lang="en-GB" sz="2200">
                <a:cs typeface="Segoe UI"/>
              </a:rPr>
              <a:t>A prior notification list (PNL) is sent to every GP practice. This is a list of patients that the national cervical screening programme is going to invite. </a:t>
            </a:r>
            <a:r>
              <a:rPr lang="en-US" sz="2200">
                <a:cs typeface="Segoe UI"/>
              </a:rPr>
              <a:t>​</a:t>
            </a:r>
            <a:endParaRPr lang="en-US" sz="2200">
              <a:ea typeface="Calibri"/>
              <a:cs typeface="Segoe UI"/>
            </a:endParaRPr>
          </a:p>
          <a:p>
            <a:pPr>
              <a:lnSpc>
                <a:spcPts val="2550"/>
              </a:lnSpc>
            </a:pPr>
            <a:r>
              <a:rPr lang="en-GB" sz="2200">
                <a:cs typeface="Segoe UI"/>
              </a:rPr>
              <a:t>​</a:t>
            </a:r>
            <a:endParaRPr lang="en-GB" sz="2200">
              <a:ea typeface="Calibri"/>
              <a:cs typeface="Segoe UI"/>
            </a:endParaRPr>
          </a:p>
          <a:p>
            <a:pPr>
              <a:lnSpc>
                <a:spcPts val="2550"/>
              </a:lnSpc>
            </a:pPr>
            <a:r>
              <a:rPr lang="en-GB" sz="2200">
                <a:cs typeface="Segoe UI"/>
              </a:rPr>
              <a:t>Practices have 4 weeks to action the PNLs. </a:t>
            </a:r>
            <a:r>
              <a:rPr lang="en-US" sz="2200">
                <a:cs typeface="Segoe UI"/>
              </a:rPr>
              <a:t>​</a:t>
            </a:r>
            <a:endParaRPr lang="en-US" sz="2200">
              <a:ea typeface="Calibri"/>
              <a:cs typeface="Segoe UI"/>
            </a:endParaRPr>
          </a:p>
          <a:p>
            <a:pPr>
              <a:lnSpc>
                <a:spcPts val="2550"/>
              </a:lnSpc>
            </a:pPr>
            <a:r>
              <a:rPr lang="en-GB" sz="2200">
                <a:cs typeface="Segoe UI"/>
              </a:rPr>
              <a:t>​</a:t>
            </a:r>
            <a:endParaRPr lang="en-GB" sz="2200">
              <a:ea typeface="Calibri"/>
              <a:cs typeface="Segoe UI"/>
            </a:endParaRPr>
          </a:p>
          <a:p>
            <a:pPr>
              <a:lnSpc>
                <a:spcPts val="2550"/>
              </a:lnSpc>
            </a:pPr>
            <a:r>
              <a:rPr lang="en-GB" sz="2200">
                <a:cs typeface="Segoe UI"/>
              </a:rPr>
              <a:t>A weekly email will be sent from CSMS to each GP practice as a reminder to review their lists and to action as appropriate. </a:t>
            </a:r>
            <a:r>
              <a:rPr lang="en-US" sz="2200">
                <a:cs typeface="Segoe UI"/>
              </a:rPr>
              <a:t>​</a:t>
            </a:r>
            <a:endParaRPr lang="en-US" sz="2200">
              <a:ea typeface="Calibri"/>
              <a:cs typeface="Segoe UI"/>
            </a:endParaRPr>
          </a:p>
          <a:p>
            <a:pPr>
              <a:lnSpc>
                <a:spcPts val="2550"/>
              </a:lnSpc>
            </a:pPr>
            <a:r>
              <a:rPr lang="en-GB" sz="2200">
                <a:cs typeface="Segoe UI"/>
              </a:rPr>
              <a:t>​</a:t>
            </a:r>
            <a:endParaRPr lang="en-GB" sz="2200">
              <a:ea typeface="Calibri"/>
              <a:cs typeface="Segoe UI"/>
            </a:endParaRPr>
          </a:p>
          <a:p>
            <a:pPr>
              <a:lnSpc>
                <a:spcPts val="2550"/>
              </a:lnSpc>
            </a:pPr>
            <a:r>
              <a:rPr lang="en-GB" sz="2200">
                <a:cs typeface="Segoe UI"/>
              </a:rPr>
              <a:t>GP practices have a responsibility to ensure that the right individuals registered in their practice are invited for cervical screening at the right time.</a:t>
            </a:r>
            <a:r>
              <a:rPr lang="en-GB" sz="3200">
                <a:cs typeface="Segoe UI"/>
              </a:rPr>
              <a:t> </a:t>
            </a:r>
            <a:r>
              <a:rPr lang="en-US" sz="3200">
                <a:cs typeface="Segoe UI"/>
              </a:rPr>
              <a:t>​</a:t>
            </a:r>
            <a:endParaRPr lang="en-US" sz="3200">
              <a:ea typeface="Calibri"/>
              <a:cs typeface="Segoe UI"/>
            </a:endParaRPr>
          </a:p>
        </p:txBody>
      </p:sp>
      <p:pic>
        <p:nvPicPr>
          <p:cNvPr id="5" name="Picture 4" descr="A pencil and a checklist&#10;&#10;AI-generated content may be incorrect.">
            <a:extLst>
              <a:ext uri="{FF2B5EF4-FFF2-40B4-BE49-F238E27FC236}">
                <a16:creationId xmlns:a16="http://schemas.microsoft.com/office/drawing/2014/main" id="{5872C82D-B407-0ED2-C5F1-BEC6E1074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943" y="1619794"/>
            <a:ext cx="2836684" cy="3439886"/>
          </a:xfrm>
          <a:prstGeom prst="rect">
            <a:avLst/>
          </a:prstGeom>
        </p:spPr>
      </p:pic>
    </p:spTree>
    <p:extLst>
      <p:ext uri="{BB962C8B-B14F-4D97-AF65-F5344CB8AC3E}">
        <p14:creationId xmlns:p14="http://schemas.microsoft.com/office/powerpoint/2010/main" val="146314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5A6F85-2B16-D277-EC8E-8556DDE97E06}"/>
              </a:ext>
            </a:extLst>
          </p:cNvPr>
          <p:cNvSpPr>
            <a:spLocks noGrp="1"/>
          </p:cNvSpPr>
          <p:nvPr>
            <p:ph idx="1"/>
          </p:nvPr>
        </p:nvSpPr>
        <p:spPr>
          <a:xfrm>
            <a:off x="210402" y="310722"/>
            <a:ext cx="11649501" cy="6185611"/>
          </a:xfrm>
        </p:spPr>
        <p:txBody>
          <a:bodyPr/>
          <a:lstStyle/>
          <a:p>
            <a:r>
              <a:rPr lang="en-GB"/>
              <a:t>Patients who are within 10 weeks of their next test due date (NTDD) will be included in the PNL for the GP practice they are registered with. </a:t>
            </a:r>
          </a:p>
          <a:p>
            <a:r>
              <a:rPr lang="en-GB"/>
              <a:t>If no action is taken to defer or cease a patient from the PNL, it is assumed the invitation should be sent. </a:t>
            </a:r>
          </a:p>
        </p:txBody>
      </p:sp>
      <p:pic>
        <p:nvPicPr>
          <p:cNvPr id="5" name="Picture 4">
            <a:extLst>
              <a:ext uri="{FF2B5EF4-FFF2-40B4-BE49-F238E27FC236}">
                <a16:creationId xmlns:a16="http://schemas.microsoft.com/office/drawing/2014/main" id="{427EF4FC-EB61-6FA3-99F1-6FF3FB81C2A8}"/>
              </a:ext>
            </a:extLst>
          </p:cNvPr>
          <p:cNvPicPr>
            <a:picLocks noChangeAspect="1"/>
          </p:cNvPicPr>
          <p:nvPr/>
        </p:nvPicPr>
        <p:blipFill>
          <a:blip r:embed="rId2"/>
          <a:stretch>
            <a:fillRect/>
          </a:stretch>
        </p:blipFill>
        <p:spPr>
          <a:xfrm>
            <a:off x="332097" y="2148869"/>
            <a:ext cx="6145603" cy="4215529"/>
          </a:xfrm>
          <a:prstGeom prst="rect">
            <a:avLst/>
          </a:prstGeom>
        </p:spPr>
      </p:pic>
      <p:sp>
        <p:nvSpPr>
          <p:cNvPr id="6" name="TextBox 5">
            <a:extLst>
              <a:ext uri="{FF2B5EF4-FFF2-40B4-BE49-F238E27FC236}">
                <a16:creationId xmlns:a16="http://schemas.microsoft.com/office/drawing/2014/main" id="{84804CCA-103E-69FF-BCF9-3B3904F0DD06}"/>
              </a:ext>
            </a:extLst>
          </p:cNvPr>
          <p:cNvSpPr txBox="1"/>
          <p:nvPr/>
        </p:nvSpPr>
        <p:spPr>
          <a:xfrm>
            <a:off x="7463246" y="2821577"/>
            <a:ext cx="3788228" cy="646331"/>
          </a:xfrm>
          <a:prstGeom prst="rect">
            <a:avLst/>
          </a:prstGeom>
          <a:noFill/>
        </p:spPr>
        <p:txBody>
          <a:bodyPr wrap="square" rtlCol="0">
            <a:spAutoFit/>
          </a:bodyPr>
          <a:lstStyle/>
          <a:p>
            <a:r>
              <a:rPr lang="en-GB"/>
              <a:t>PNLs and non responder notifications  can be found here on CSMS </a:t>
            </a:r>
          </a:p>
        </p:txBody>
      </p:sp>
      <p:cxnSp>
        <p:nvCxnSpPr>
          <p:cNvPr id="8" name="Straight Arrow Connector 7">
            <a:extLst>
              <a:ext uri="{FF2B5EF4-FFF2-40B4-BE49-F238E27FC236}">
                <a16:creationId xmlns:a16="http://schemas.microsoft.com/office/drawing/2014/main" id="{B0D3BEC5-E3E8-D0AD-B227-18C9C1E0E567}"/>
              </a:ext>
            </a:extLst>
          </p:cNvPr>
          <p:cNvCxnSpPr>
            <a:stCxn id="6" idx="1"/>
          </p:cNvCxnSpPr>
          <p:nvPr/>
        </p:nvCxnSpPr>
        <p:spPr>
          <a:xfrm flipH="1" flipV="1">
            <a:off x="2272937" y="2821577"/>
            <a:ext cx="5190309" cy="3231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06928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B04957-2736-4A57-4F0A-C218231C3DA1}"/>
              </a:ext>
            </a:extLst>
          </p:cNvPr>
          <p:cNvPicPr>
            <a:picLocks noGrp="1" noChangeAspect="1"/>
          </p:cNvPicPr>
          <p:nvPr>
            <p:ph idx="1"/>
          </p:nvPr>
        </p:nvPicPr>
        <p:blipFill>
          <a:blip r:embed="rId2"/>
          <a:stretch>
            <a:fillRect/>
          </a:stretch>
        </p:blipFill>
        <p:spPr>
          <a:xfrm>
            <a:off x="308652" y="687037"/>
            <a:ext cx="11336962" cy="5483926"/>
          </a:xfrm>
          <a:prstGeom prst="rect">
            <a:avLst/>
          </a:prstGeom>
        </p:spPr>
      </p:pic>
    </p:spTree>
    <p:extLst>
      <p:ext uri="{BB962C8B-B14F-4D97-AF65-F5344CB8AC3E}">
        <p14:creationId xmlns:p14="http://schemas.microsoft.com/office/powerpoint/2010/main" val="323858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DDB698A0-B721-FCB9-D537-7B5A08A2838D}"/>
              </a:ext>
            </a:extLst>
          </p:cNvPr>
          <p:cNvPicPr>
            <a:picLocks noChangeAspect="1"/>
          </p:cNvPicPr>
          <p:nvPr/>
        </p:nvPicPr>
        <p:blipFill>
          <a:blip r:embed="rId2"/>
          <a:srcRect b="1765"/>
          <a:stretch>
            <a:fillRect/>
          </a:stretch>
        </p:blipFill>
        <p:spPr>
          <a:xfrm>
            <a:off x="20" y="1282"/>
            <a:ext cx="12191980" cy="6856718"/>
          </a:xfrm>
          <a:prstGeom prst="rect">
            <a:avLst/>
          </a:prstGeom>
        </p:spPr>
      </p:pic>
    </p:spTree>
    <p:extLst>
      <p:ext uri="{BB962C8B-B14F-4D97-AF65-F5344CB8AC3E}">
        <p14:creationId xmlns:p14="http://schemas.microsoft.com/office/powerpoint/2010/main" val="348340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4082-C36C-CFBD-1C7D-7C242B186FE2}"/>
              </a:ext>
            </a:extLst>
          </p:cNvPr>
          <p:cNvSpPr>
            <a:spLocks noGrp="1"/>
          </p:cNvSpPr>
          <p:nvPr>
            <p:ph type="title"/>
          </p:nvPr>
        </p:nvSpPr>
        <p:spPr>
          <a:xfrm>
            <a:off x="6513788" y="365125"/>
            <a:ext cx="4840010" cy="1807305"/>
          </a:xfrm>
        </p:spPr>
        <p:txBody>
          <a:bodyPr>
            <a:normAutofit/>
          </a:bodyPr>
          <a:lstStyle/>
          <a:p>
            <a:r>
              <a:rPr lang="en-GB"/>
              <a:t>Our Screening and Immunisation Team </a:t>
            </a:r>
          </a:p>
        </p:txBody>
      </p:sp>
      <p:pic>
        <p:nvPicPr>
          <p:cNvPr id="21" name="Picture 6" descr="Large skydiving group mid-air">
            <a:extLst>
              <a:ext uri="{FF2B5EF4-FFF2-40B4-BE49-F238E27FC236}">
                <a16:creationId xmlns:a16="http://schemas.microsoft.com/office/drawing/2014/main" id="{D038032D-6426-E00A-815D-E9B322376FAC}"/>
              </a:ext>
            </a:extLst>
          </p:cNvPr>
          <p:cNvPicPr>
            <a:picLocks noChangeAspect="1"/>
          </p:cNvPicPr>
          <p:nvPr/>
        </p:nvPicPr>
        <p:blipFill rotWithShape="1">
          <a:blip r:embed="rId2"/>
          <a:srcRect l="20929" r="1976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7DCDF5C-EC5E-5EB5-16B9-DA460D682625}"/>
              </a:ext>
            </a:extLst>
          </p:cNvPr>
          <p:cNvSpPr>
            <a:spLocks noGrp="1"/>
          </p:cNvSpPr>
          <p:nvPr>
            <p:ph idx="1"/>
          </p:nvPr>
        </p:nvSpPr>
        <p:spPr>
          <a:xfrm>
            <a:off x="6341260" y="2160769"/>
            <a:ext cx="5185066" cy="4188722"/>
          </a:xfrm>
        </p:spPr>
        <p:txBody>
          <a:bodyPr vert="horz" lIns="91440" tIns="45720" rIns="91440" bIns="45720" rtlCol="0" anchor="t">
            <a:normAutofit lnSpcReduction="10000"/>
          </a:bodyPr>
          <a:lstStyle/>
          <a:p>
            <a:pPr marL="0" indent="0">
              <a:buNone/>
            </a:pPr>
            <a:r>
              <a:rPr lang="en-US" sz="1400"/>
              <a:t>We are one team, however we do cover different areas </a:t>
            </a:r>
          </a:p>
          <a:p>
            <a:pPr marL="0" indent="0">
              <a:buNone/>
            </a:pPr>
            <a:r>
              <a:rPr lang="en-US" sz="1400" b="1"/>
              <a:t>Screening and Immunisation Team - Norfolk and Waveney, Cambridgeshire and Peterborough</a:t>
            </a:r>
          </a:p>
          <a:p>
            <a:r>
              <a:rPr lang="en-US" sz="1400"/>
              <a:t>Jamie Scott- all East Anglia </a:t>
            </a:r>
          </a:p>
          <a:p>
            <a:r>
              <a:rPr lang="en-US" sz="1400"/>
              <a:t>Leanne Mann - Norfolk and Waveney </a:t>
            </a:r>
            <a:endParaRPr lang="en-US" sz="1400">
              <a:cs typeface="Calibri"/>
            </a:endParaRPr>
          </a:p>
          <a:p>
            <a:r>
              <a:rPr lang="en-US" sz="1400"/>
              <a:t>Melanie Vincent - Suffolk  and Northeast Essex</a:t>
            </a:r>
            <a:endParaRPr lang="en-US" sz="1400">
              <a:cs typeface="Calibri"/>
            </a:endParaRPr>
          </a:p>
          <a:p>
            <a:r>
              <a:rPr lang="en-US" sz="1400"/>
              <a:t>Claire Wright - Cambridgeshire and Peterborough (Maternity leave)</a:t>
            </a:r>
            <a:endParaRPr lang="en-US" sz="1400">
              <a:cs typeface="Calibri"/>
            </a:endParaRPr>
          </a:p>
          <a:p>
            <a:pPr marL="0" indent="0">
              <a:buNone/>
            </a:pPr>
            <a:r>
              <a:rPr lang="en-US" sz="1400" b="1"/>
              <a:t>Screening and Immunisation Team – Essex (and Suffolk) </a:t>
            </a:r>
            <a:endParaRPr lang="en-US" sz="1400" b="1">
              <a:cs typeface="Calibri"/>
            </a:endParaRPr>
          </a:p>
          <a:p>
            <a:r>
              <a:rPr lang="en-US" sz="1400"/>
              <a:t>Hayley McCarthy - all Essex and Suffolk</a:t>
            </a:r>
          </a:p>
          <a:p>
            <a:r>
              <a:rPr lang="en-US" sz="1400"/>
              <a:t>Tom Davis - Mid and South Essex</a:t>
            </a:r>
            <a:endParaRPr lang="en-US" sz="1400">
              <a:cs typeface="Calibri" panose="020F0502020204030204"/>
            </a:endParaRPr>
          </a:p>
          <a:p>
            <a:r>
              <a:rPr lang="en-US" sz="1400">
                <a:ea typeface="Calibri"/>
                <a:cs typeface="Calibri"/>
              </a:rPr>
              <a:t>Caroline Armon-Jones – Essex and Suffolk </a:t>
            </a:r>
            <a:endParaRPr lang="en-US" sz="1400"/>
          </a:p>
          <a:p>
            <a:pPr marL="0" indent="0">
              <a:buNone/>
            </a:pPr>
            <a:r>
              <a:rPr lang="en-US" sz="1400" b="1"/>
              <a:t>Screening and Immunisation Team - Hertfordshire, Bedfordshire, Luton and Milton Keynes Screening &amp; Immunisation Team</a:t>
            </a:r>
          </a:p>
          <a:p>
            <a:r>
              <a:rPr lang="en-US" sz="1400"/>
              <a:t>Olivia Morgans - HBLMK and West Essex</a:t>
            </a:r>
            <a:endParaRPr lang="en-US" sz="1400">
              <a:cs typeface="Calibri"/>
            </a:endParaRPr>
          </a:p>
          <a:p>
            <a:pPr marL="0" indent="0">
              <a:buNone/>
            </a:pPr>
            <a:endParaRPr lang="en-US" sz="1400"/>
          </a:p>
          <a:p>
            <a:pPr marL="0" indent="0">
              <a:buNone/>
            </a:pPr>
            <a:endParaRPr lang="en-GB" sz="1400"/>
          </a:p>
        </p:txBody>
      </p:sp>
      <p:sp>
        <p:nvSpPr>
          <p:cNvPr id="5" name="Slide Number Placeholder 4">
            <a:extLst>
              <a:ext uri="{FF2B5EF4-FFF2-40B4-BE49-F238E27FC236}">
                <a16:creationId xmlns:a16="http://schemas.microsoft.com/office/drawing/2014/main" id="{4D064671-A1E4-3A9B-1087-0D9225FCA280}"/>
              </a:ext>
            </a:extLst>
          </p:cNvPr>
          <p:cNvSpPr>
            <a:spLocks noGrp="1"/>
          </p:cNvSpPr>
          <p:nvPr>
            <p:ph type="sldNum" sz="quarter" idx="12"/>
          </p:nvPr>
        </p:nvSpPr>
        <p:spPr>
          <a:xfrm>
            <a:off x="8610600" y="6356350"/>
            <a:ext cx="2743200" cy="365125"/>
          </a:xfrm>
        </p:spPr>
        <p:txBody>
          <a:bodyPr>
            <a:normAutofit/>
          </a:bodyPr>
          <a:lstStyle/>
          <a:p>
            <a:pPr>
              <a:spcAft>
                <a:spcPts val="600"/>
              </a:spcAft>
            </a:pPr>
            <a:fld id="{7BA91098-8A65-492B-A1B4-34CCBE47694D}" type="slidenum">
              <a:rPr lang="en-GB" smtClean="0"/>
              <a:pPr>
                <a:spcAft>
                  <a:spcPts val="600"/>
                </a:spcAft>
              </a:pPr>
              <a:t>3</a:t>
            </a:fld>
            <a:endParaRPr lang="en-GB"/>
          </a:p>
        </p:txBody>
      </p:sp>
    </p:spTree>
    <p:extLst>
      <p:ext uri="{BB962C8B-B14F-4D97-AF65-F5344CB8AC3E}">
        <p14:creationId xmlns:p14="http://schemas.microsoft.com/office/powerpoint/2010/main" val="756077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833E49-6FF4-DC16-6E0A-AB97551554A0}"/>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0F02EE21-B430-84AC-C037-012322D83940}"/>
              </a:ext>
            </a:extLst>
          </p:cNvPr>
          <p:cNvPicPr>
            <a:picLocks noChangeAspect="1"/>
          </p:cNvPicPr>
          <p:nvPr/>
        </p:nvPicPr>
        <p:blipFill>
          <a:blip r:embed="rId2"/>
          <a:srcRect r="946" b="-1"/>
          <a:stretch>
            <a:fillRect/>
          </a:stretch>
        </p:blipFill>
        <p:spPr>
          <a:xfrm>
            <a:off x="838199" y="735153"/>
            <a:ext cx="10515602" cy="5387693"/>
          </a:xfrm>
          <a:prstGeom prst="rect">
            <a:avLst/>
          </a:prstGeom>
        </p:spPr>
      </p:pic>
    </p:spTree>
    <p:extLst>
      <p:ext uri="{BB962C8B-B14F-4D97-AF65-F5344CB8AC3E}">
        <p14:creationId xmlns:p14="http://schemas.microsoft.com/office/powerpoint/2010/main" val="3559429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3DC60-8C3E-A44E-E4AF-568E8050A3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45FAC06-C275-9BEC-7ECF-97948FAB7345}"/>
              </a:ext>
            </a:extLst>
          </p:cNvPr>
          <p:cNvSpPr txBox="1"/>
          <p:nvPr/>
        </p:nvSpPr>
        <p:spPr>
          <a:xfrm>
            <a:off x="100716" y="148613"/>
            <a:ext cx="11952136" cy="5909310"/>
          </a:xfrm>
          <a:prstGeom prst="rect">
            <a:avLst/>
          </a:prstGeom>
          <a:noFill/>
        </p:spPr>
        <p:txBody>
          <a:bodyPr wrap="square" lIns="91440" tIns="45720" rIns="91440" bIns="45720" rtlCol="0" anchor="t">
            <a:spAutoFit/>
          </a:bodyPr>
          <a:lstStyle/>
          <a:p>
            <a:r>
              <a:rPr lang="en-GB" sz="2000" b="1"/>
              <a:t>This is the point when you would check your GP system (EMIS or </a:t>
            </a:r>
            <a:r>
              <a:rPr lang="en-GB" sz="2000" b="1" err="1"/>
              <a:t>SystmOne</a:t>
            </a:r>
            <a:r>
              <a:rPr lang="en-GB" sz="2000" b="1"/>
              <a:t>) to see if there is any reason why the patient should have their screening delayed.  </a:t>
            </a:r>
          </a:p>
          <a:p>
            <a:endParaRPr lang="en-GB" sz="2000"/>
          </a:p>
          <a:p>
            <a:r>
              <a:rPr lang="en-GB" sz="2000"/>
              <a:t>Check for the following: </a:t>
            </a:r>
            <a:endParaRPr lang="en-GB" sz="2000">
              <a:ea typeface="Calibri"/>
              <a:cs typeface="Calibri"/>
            </a:endParaRPr>
          </a:p>
          <a:p>
            <a:endParaRPr lang="en-GB" sz="2000"/>
          </a:p>
          <a:p>
            <a:pPr marL="342900" indent="-342900">
              <a:buFont typeface="Arial"/>
              <a:buChar char="•"/>
            </a:pPr>
            <a:r>
              <a:rPr lang="en-GB" sz="2000"/>
              <a:t>Is the patient pregnant? If so, note down patients expected due date </a:t>
            </a:r>
            <a:endParaRPr lang="en-GB" sz="2000">
              <a:ea typeface="Calibri"/>
              <a:cs typeface="Calibri"/>
            </a:endParaRPr>
          </a:p>
          <a:p>
            <a:pPr marL="342900" indent="-342900">
              <a:buFont typeface="Arial"/>
              <a:buChar char="•"/>
            </a:pPr>
            <a:endParaRPr lang="en-GB" sz="2000">
              <a:ea typeface="Calibri"/>
              <a:cs typeface="Calibri"/>
            </a:endParaRPr>
          </a:p>
          <a:p>
            <a:pPr marL="342900" indent="-342900">
              <a:buFont typeface="Arial"/>
              <a:buChar char="•"/>
            </a:pPr>
            <a:r>
              <a:rPr lang="en-GB" sz="2000"/>
              <a:t>Has the patient had a recent cervical screening test? (sometimes this does happen) </a:t>
            </a:r>
            <a:endParaRPr lang="en-GB" sz="2000">
              <a:ea typeface="Calibri"/>
              <a:cs typeface="Calibri"/>
            </a:endParaRPr>
          </a:p>
          <a:p>
            <a:pPr marL="342900" indent="-342900">
              <a:buFont typeface="Arial"/>
              <a:buChar char="•"/>
            </a:pPr>
            <a:endParaRPr lang="en-GB" sz="2000">
              <a:ea typeface="Calibri"/>
              <a:cs typeface="Calibri"/>
            </a:endParaRPr>
          </a:p>
          <a:p>
            <a:pPr marL="342900" indent="-342900">
              <a:buFont typeface="Arial"/>
              <a:buChar char="•"/>
            </a:pPr>
            <a:r>
              <a:rPr lang="en-GB" sz="2000"/>
              <a:t>Is the patient still under the care of colposcopy? This could be from their last cervical screening test. If this is the case, please check where their next cervical screening is due, with the GP practice or colposcopy, this should be very clear in the letter from the hospital.  If they should be seen in colposcopy, please use this reason to delay the patient so they are not confused about where to attend. The patient would have also been informed that they need to attend colposcopy for their follow up cervical screening. </a:t>
            </a:r>
            <a:endParaRPr lang="en-GB" sz="2000">
              <a:ea typeface="Calibri"/>
              <a:cs typeface="Calibri"/>
            </a:endParaRPr>
          </a:p>
          <a:p>
            <a:pPr marL="342900" indent="-342900">
              <a:buFont typeface="Arial"/>
              <a:buChar char="•"/>
            </a:pPr>
            <a:endParaRPr lang="en-GB" sz="2000">
              <a:ea typeface="Calibri"/>
              <a:cs typeface="Calibri"/>
            </a:endParaRPr>
          </a:p>
          <a:p>
            <a:pPr marL="342900" indent="-342900">
              <a:buFont typeface="Arial"/>
              <a:buChar char="•"/>
            </a:pPr>
            <a:r>
              <a:rPr lang="en-GB" sz="2000"/>
              <a:t>Under treatment relevant to screening? if stated in patient notes. </a:t>
            </a:r>
            <a:endParaRPr lang="en-GB" sz="2000">
              <a:ea typeface="Calibri" panose="020F0502020204030204"/>
              <a:cs typeface="Calibri" panose="020F0502020204030204"/>
            </a:endParaRPr>
          </a:p>
          <a:p>
            <a:pPr marL="285750" indent="-285750">
              <a:buFont typeface="Arial"/>
              <a:buChar char="•"/>
            </a:pPr>
            <a:endParaRPr lang="en-GB" sz="2000">
              <a:ea typeface="Calibri" panose="020F0502020204030204"/>
              <a:cs typeface="Calibri" panose="020F0502020204030204"/>
            </a:endParaRPr>
          </a:p>
          <a:p>
            <a:r>
              <a:rPr lang="en-GB" sz="2000"/>
              <a:t>If there is no delay required, please press the ‘invite’ button.   </a:t>
            </a:r>
            <a:endParaRPr lang="en-GB" sz="2000">
              <a:ea typeface="Calibri"/>
              <a:cs typeface="Calibri"/>
            </a:endParaRPr>
          </a:p>
          <a:p>
            <a:pPr marL="285750" indent="-285750">
              <a:buFont typeface="Arial"/>
              <a:buChar char="•"/>
            </a:pPr>
            <a:endParaRPr lang="en-GB">
              <a:ea typeface="Calibri" panose="020F0502020204030204"/>
              <a:cs typeface="Calibri" panose="020F0502020204030204"/>
            </a:endParaRPr>
          </a:p>
        </p:txBody>
      </p:sp>
    </p:spTree>
    <p:extLst>
      <p:ext uri="{BB962C8B-B14F-4D97-AF65-F5344CB8AC3E}">
        <p14:creationId xmlns:p14="http://schemas.microsoft.com/office/powerpoint/2010/main" val="980204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3EEF8-AF9C-B861-F0FA-ACE7DFE8BF2E}"/>
              </a:ext>
            </a:extLst>
          </p:cNvPr>
          <p:cNvSpPr>
            <a:spLocks noGrp="1"/>
          </p:cNvSpPr>
          <p:nvPr>
            <p:ph idx="1"/>
          </p:nvPr>
        </p:nvSpPr>
        <p:spPr>
          <a:xfrm>
            <a:off x="261731" y="208860"/>
            <a:ext cx="11757992" cy="6516618"/>
          </a:xfrm>
        </p:spPr>
        <p:txBody>
          <a:bodyPr/>
          <a:lstStyle/>
          <a:p>
            <a:pPr marL="0" indent="0">
              <a:buNone/>
            </a:pPr>
            <a:r>
              <a:rPr lang="en-GB"/>
              <a:t>You can also cease a patient from the cervical screening programme this way. </a:t>
            </a:r>
          </a:p>
          <a:p>
            <a:pPr marL="0" indent="0">
              <a:buNone/>
            </a:pPr>
            <a:endParaRPr lang="en-GB"/>
          </a:p>
          <a:p>
            <a:pPr marL="0" indent="0">
              <a:buNone/>
            </a:pPr>
            <a:r>
              <a:rPr lang="en-GB"/>
              <a:t>You can cease for the following reasons on PNLs:</a:t>
            </a:r>
          </a:p>
          <a:p>
            <a:pPr lvl="1"/>
            <a:r>
              <a:rPr lang="en-GB"/>
              <a:t>No cervix (make sure patient has had a total hysterectomy) </a:t>
            </a:r>
          </a:p>
          <a:p>
            <a:pPr lvl="1"/>
            <a:r>
              <a:rPr lang="en-GB"/>
              <a:t>Age (although this should happen </a:t>
            </a:r>
            <a:r>
              <a:rPr lang="en-GB" err="1"/>
              <a:t>authmatically</a:t>
            </a:r>
            <a:r>
              <a:rPr lang="en-GB"/>
              <a:t> if last 3 tests where normal) </a:t>
            </a:r>
          </a:p>
          <a:p>
            <a:pPr lvl="1"/>
            <a:r>
              <a:rPr lang="en-GB"/>
              <a:t>Radiotherapy of the cervix </a:t>
            </a:r>
          </a:p>
          <a:p>
            <a:pPr marL="0" indent="0">
              <a:buNone/>
            </a:pPr>
            <a:endParaRPr lang="en-GB"/>
          </a:p>
          <a:p>
            <a:pPr marL="0" indent="0">
              <a:buNone/>
            </a:pPr>
            <a:r>
              <a:rPr lang="en-GB"/>
              <a:t>You can't cease via PNLs for the following: </a:t>
            </a:r>
          </a:p>
          <a:p>
            <a:pPr lvl="1"/>
            <a:r>
              <a:rPr lang="en-GB"/>
              <a:t>Informed consent for withdrawal from the cervical screening programme</a:t>
            </a:r>
          </a:p>
          <a:p>
            <a:pPr lvl="1"/>
            <a:r>
              <a:rPr lang="en-GB"/>
              <a:t>Mental Capacity Act</a:t>
            </a:r>
          </a:p>
          <a:p>
            <a:pPr marL="457200" lvl="1" indent="0">
              <a:buNone/>
            </a:pPr>
            <a:r>
              <a:rPr lang="en-GB"/>
              <a:t> </a:t>
            </a:r>
          </a:p>
          <a:p>
            <a:pPr marL="0" indent="0">
              <a:buNone/>
            </a:pPr>
            <a:r>
              <a:rPr lang="en-GB"/>
              <a:t>This is because paperwork is required for this. </a:t>
            </a:r>
          </a:p>
        </p:txBody>
      </p:sp>
    </p:spTree>
    <p:extLst>
      <p:ext uri="{BB962C8B-B14F-4D97-AF65-F5344CB8AC3E}">
        <p14:creationId xmlns:p14="http://schemas.microsoft.com/office/powerpoint/2010/main" val="2215019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FE9FD-95F7-2760-3052-7874DC797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73A20-083F-75F1-693C-C1EEAB85FC04}"/>
              </a:ext>
            </a:extLst>
          </p:cNvPr>
          <p:cNvSpPr>
            <a:spLocks noGrp="1"/>
          </p:cNvSpPr>
          <p:nvPr>
            <p:ph type="title"/>
          </p:nvPr>
        </p:nvSpPr>
        <p:spPr>
          <a:xfrm>
            <a:off x="706325" y="2323086"/>
            <a:ext cx="10515600" cy="1325563"/>
          </a:xfrm>
        </p:spPr>
        <p:txBody>
          <a:bodyPr/>
          <a:lstStyle/>
          <a:p>
            <a:r>
              <a:rPr lang="en-GB"/>
              <a:t>Ceasing </a:t>
            </a:r>
          </a:p>
        </p:txBody>
      </p:sp>
    </p:spTree>
    <p:extLst>
      <p:ext uri="{BB962C8B-B14F-4D97-AF65-F5344CB8AC3E}">
        <p14:creationId xmlns:p14="http://schemas.microsoft.com/office/powerpoint/2010/main" val="304935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6440F-8D0A-FF67-DDFD-50F767D306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D5D48C-3A82-C2AE-41F4-04F53F9D5BBD}"/>
              </a:ext>
            </a:extLst>
          </p:cNvPr>
          <p:cNvSpPr>
            <a:spLocks noGrp="1"/>
          </p:cNvSpPr>
          <p:nvPr>
            <p:ph idx="1"/>
          </p:nvPr>
        </p:nvSpPr>
        <p:spPr>
          <a:xfrm>
            <a:off x="261731" y="208860"/>
            <a:ext cx="11757992" cy="6516618"/>
          </a:xfrm>
        </p:spPr>
        <p:txBody>
          <a:bodyPr/>
          <a:lstStyle/>
          <a:p>
            <a:pPr marL="0" indent="0">
              <a:buNone/>
            </a:pPr>
            <a:r>
              <a:rPr lang="en-GB"/>
              <a:t>All PNLs, non responder notifications and ceasing requests are sent to CSAS to process. </a:t>
            </a:r>
          </a:p>
          <a:p>
            <a:pPr marL="0" indent="0">
              <a:buNone/>
            </a:pPr>
            <a:r>
              <a:rPr lang="en-GB"/>
              <a:t>Practices will need to contact CSAS to cease patients for Patients informed choice and Mental Capacity Act. </a:t>
            </a:r>
          </a:p>
          <a:p>
            <a:pPr marL="0" indent="0">
              <a:buNone/>
            </a:pPr>
            <a:r>
              <a:rPr lang="en-GB">
                <a:hlinkClick r:id="rId2"/>
              </a:rPr>
              <a:t>Contact us – NHS Cervical Screening Administration Service</a:t>
            </a:r>
            <a:endParaRPr lang="en-GB"/>
          </a:p>
          <a:p>
            <a:pPr marL="0" indent="0">
              <a:buNone/>
            </a:pPr>
            <a:endParaRPr lang="en-GB"/>
          </a:p>
        </p:txBody>
      </p:sp>
      <p:pic>
        <p:nvPicPr>
          <p:cNvPr id="4" name="Picture 3">
            <a:extLst>
              <a:ext uri="{FF2B5EF4-FFF2-40B4-BE49-F238E27FC236}">
                <a16:creationId xmlns:a16="http://schemas.microsoft.com/office/drawing/2014/main" id="{307CD252-FE2E-1A04-2B8E-01609627D78A}"/>
              </a:ext>
            </a:extLst>
          </p:cNvPr>
          <p:cNvPicPr>
            <a:picLocks noChangeAspect="1"/>
          </p:cNvPicPr>
          <p:nvPr/>
        </p:nvPicPr>
        <p:blipFill>
          <a:blip r:embed="rId3"/>
          <a:stretch>
            <a:fillRect/>
          </a:stretch>
        </p:blipFill>
        <p:spPr>
          <a:xfrm>
            <a:off x="199947" y="2809827"/>
            <a:ext cx="7837139" cy="2695337"/>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9A3E0DF-A8AD-8258-5861-527279654083}"/>
                  </a:ext>
                </a:extLst>
              </p14:cNvPr>
              <p14:cNvContentPartPr/>
              <p14:nvPr/>
            </p14:nvContentPartPr>
            <p14:xfrm>
              <a:off x="202166" y="4963440"/>
              <a:ext cx="1757520" cy="375480"/>
            </p14:xfrm>
          </p:contentPart>
        </mc:Choice>
        <mc:Fallback xmlns="">
          <p:pic>
            <p:nvPicPr>
              <p:cNvPr id="5" name="Ink 4">
                <a:extLst>
                  <a:ext uri="{FF2B5EF4-FFF2-40B4-BE49-F238E27FC236}">
                    <a16:creationId xmlns:a16="http://schemas.microsoft.com/office/drawing/2014/main" id="{C9A3E0DF-A8AD-8258-5861-527279654083}"/>
                  </a:ext>
                </a:extLst>
              </p:cNvPr>
              <p:cNvPicPr/>
              <p:nvPr/>
            </p:nvPicPr>
            <p:blipFill>
              <a:blip r:embed="rId5"/>
              <a:stretch>
                <a:fillRect/>
              </a:stretch>
            </p:blipFill>
            <p:spPr>
              <a:xfrm>
                <a:off x="196046" y="4957320"/>
                <a:ext cx="1769760" cy="387720"/>
              </a:xfrm>
              <a:prstGeom prst="rect">
                <a:avLst/>
              </a:prstGeom>
            </p:spPr>
          </p:pic>
        </mc:Fallback>
      </mc:AlternateContent>
    </p:spTree>
    <p:extLst>
      <p:ext uri="{BB962C8B-B14F-4D97-AF65-F5344CB8AC3E}">
        <p14:creationId xmlns:p14="http://schemas.microsoft.com/office/powerpoint/2010/main" val="1868817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5C44A-DE1A-884A-907C-D5BD69A6DB03}"/>
              </a:ext>
            </a:extLst>
          </p:cNvPr>
          <p:cNvSpPr>
            <a:spLocks noGrp="1"/>
          </p:cNvSpPr>
          <p:nvPr>
            <p:ph idx="1"/>
          </p:nvPr>
        </p:nvSpPr>
        <p:spPr>
          <a:xfrm>
            <a:off x="341244" y="334755"/>
            <a:ext cx="11559208" cy="6456983"/>
          </a:xfrm>
        </p:spPr>
        <p:txBody>
          <a:bodyPr/>
          <a:lstStyle/>
          <a:p>
            <a:pPr marL="0" indent="0">
              <a:buNone/>
            </a:pPr>
            <a:r>
              <a:rPr lang="en-GB"/>
              <a:t>The following documents can be found on this website: </a:t>
            </a:r>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p:txBody>
      </p:sp>
      <p:pic>
        <p:nvPicPr>
          <p:cNvPr id="5" name="Picture 4">
            <a:extLst>
              <a:ext uri="{FF2B5EF4-FFF2-40B4-BE49-F238E27FC236}">
                <a16:creationId xmlns:a16="http://schemas.microsoft.com/office/drawing/2014/main" id="{E0C6C38F-FDA9-1D5B-E6C6-C95ACF02AE93}"/>
              </a:ext>
            </a:extLst>
          </p:cNvPr>
          <p:cNvPicPr>
            <a:picLocks noChangeAspect="1"/>
          </p:cNvPicPr>
          <p:nvPr/>
        </p:nvPicPr>
        <p:blipFill>
          <a:blip r:embed="rId2"/>
          <a:stretch>
            <a:fillRect/>
          </a:stretch>
        </p:blipFill>
        <p:spPr>
          <a:xfrm>
            <a:off x="341244" y="940530"/>
            <a:ext cx="9169871" cy="2597283"/>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E70779C-A588-993A-2C84-86B41521F46B}"/>
                  </a:ext>
                </a:extLst>
              </p14:cNvPr>
              <p14:cNvContentPartPr/>
              <p14:nvPr/>
            </p14:nvContentPartPr>
            <p14:xfrm>
              <a:off x="3413726" y="5207589"/>
              <a:ext cx="360" cy="360"/>
            </p14:xfrm>
          </p:contentPart>
        </mc:Choice>
        <mc:Fallback xmlns="">
          <p:pic>
            <p:nvPicPr>
              <p:cNvPr id="6" name="Ink 5">
                <a:extLst>
                  <a:ext uri="{FF2B5EF4-FFF2-40B4-BE49-F238E27FC236}">
                    <a16:creationId xmlns:a16="http://schemas.microsoft.com/office/drawing/2014/main" id="{7E70779C-A588-993A-2C84-86B41521F46B}"/>
                  </a:ext>
                </a:extLst>
              </p:cNvPr>
              <p:cNvPicPr/>
              <p:nvPr/>
            </p:nvPicPr>
            <p:blipFill>
              <a:blip r:embed="rId4"/>
              <a:stretch>
                <a:fillRect/>
              </a:stretch>
            </p:blipFill>
            <p:spPr>
              <a:xfrm>
                <a:off x="3407606" y="520146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594BAE8-F804-B64D-D9CF-E126B1D35087}"/>
                  </a:ext>
                </a:extLst>
              </p14:cNvPr>
              <p14:cNvContentPartPr/>
              <p14:nvPr/>
            </p14:nvContentPartPr>
            <p14:xfrm>
              <a:off x="6147926" y="5703669"/>
              <a:ext cx="360" cy="360"/>
            </p14:xfrm>
          </p:contentPart>
        </mc:Choice>
        <mc:Fallback xmlns="">
          <p:pic>
            <p:nvPicPr>
              <p:cNvPr id="7" name="Ink 6">
                <a:extLst>
                  <a:ext uri="{FF2B5EF4-FFF2-40B4-BE49-F238E27FC236}">
                    <a16:creationId xmlns:a16="http://schemas.microsoft.com/office/drawing/2014/main" id="{3594BAE8-F804-B64D-D9CF-E126B1D35087}"/>
                  </a:ext>
                </a:extLst>
              </p:cNvPr>
              <p:cNvPicPr/>
              <p:nvPr/>
            </p:nvPicPr>
            <p:blipFill>
              <a:blip r:embed="rId4"/>
              <a:stretch>
                <a:fillRect/>
              </a:stretch>
            </p:blipFill>
            <p:spPr>
              <a:xfrm>
                <a:off x="6141806" y="569754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1EF1244-9B81-C57F-C76D-A01024C1E440}"/>
                  </a:ext>
                </a:extLst>
              </p14:cNvPr>
              <p14:cNvContentPartPr/>
              <p14:nvPr/>
            </p14:nvContentPartPr>
            <p14:xfrm>
              <a:off x="7001486" y="6078429"/>
              <a:ext cx="360" cy="360"/>
            </p14:xfrm>
          </p:contentPart>
        </mc:Choice>
        <mc:Fallback xmlns="">
          <p:pic>
            <p:nvPicPr>
              <p:cNvPr id="8" name="Ink 7">
                <a:extLst>
                  <a:ext uri="{FF2B5EF4-FFF2-40B4-BE49-F238E27FC236}">
                    <a16:creationId xmlns:a16="http://schemas.microsoft.com/office/drawing/2014/main" id="{31EF1244-9B81-C57F-C76D-A01024C1E440}"/>
                  </a:ext>
                </a:extLst>
              </p:cNvPr>
              <p:cNvPicPr/>
              <p:nvPr/>
            </p:nvPicPr>
            <p:blipFill>
              <a:blip r:embed="rId4"/>
              <a:stretch>
                <a:fillRect/>
              </a:stretch>
            </p:blipFill>
            <p:spPr>
              <a:xfrm>
                <a:off x="6995366" y="6072309"/>
                <a:ext cx="12600" cy="12600"/>
              </a:xfrm>
              <a:prstGeom prst="rect">
                <a:avLst/>
              </a:prstGeom>
            </p:spPr>
          </p:pic>
        </mc:Fallback>
      </mc:AlternateContent>
      <p:pic>
        <p:nvPicPr>
          <p:cNvPr id="12" name="Picture 11">
            <a:extLst>
              <a:ext uri="{FF2B5EF4-FFF2-40B4-BE49-F238E27FC236}">
                <a16:creationId xmlns:a16="http://schemas.microsoft.com/office/drawing/2014/main" id="{EB3B01A2-980C-D849-C237-057A48F7D4D4}"/>
              </a:ext>
            </a:extLst>
          </p:cNvPr>
          <p:cNvPicPr>
            <a:picLocks noChangeAspect="1"/>
          </p:cNvPicPr>
          <p:nvPr/>
        </p:nvPicPr>
        <p:blipFill>
          <a:blip r:embed="rId7"/>
          <a:stretch>
            <a:fillRect/>
          </a:stretch>
        </p:blipFill>
        <p:spPr>
          <a:xfrm>
            <a:off x="9593298" y="2664047"/>
            <a:ext cx="2367120" cy="3647016"/>
          </a:xfrm>
          <a:prstGeom prst="rect">
            <a:avLst/>
          </a:prstGeom>
        </p:spPr>
      </p:pic>
      <p:pic>
        <p:nvPicPr>
          <p:cNvPr id="14" name="Picture 13">
            <a:extLst>
              <a:ext uri="{FF2B5EF4-FFF2-40B4-BE49-F238E27FC236}">
                <a16:creationId xmlns:a16="http://schemas.microsoft.com/office/drawing/2014/main" id="{DA87CD93-ED00-09CE-350F-874007176F90}"/>
              </a:ext>
            </a:extLst>
          </p:cNvPr>
          <p:cNvPicPr>
            <a:picLocks noChangeAspect="1"/>
          </p:cNvPicPr>
          <p:nvPr/>
        </p:nvPicPr>
        <p:blipFill>
          <a:blip r:embed="rId8"/>
          <a:stretch>
            <a:fillRect/>
          </a:stretch>
        </p:blipFill>
        <p:spPr>
          <a:xfrm>
            <a:off x="6985065" y="2743560"/>
            <a:ext cx="2608233" cy="3948507"/>
          </a:xfrm>
          <a:prstGeom prst="rect">
            <a:avLst/>
          </a:prstGeom>
        </p:spPr>
      </p:pic>
    </p:spTree>
    <p:extLst>
      <p:ext uri="{BB962C8B-B14F-4D97-AF65-F5344CB8AC3E}">
        <p14:creationId xmlns:p14="http://schemas.microsoft.com/office/powerpoint/2010/main" val="2145407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F5F0-7DC5-5F19-2420-36A0976BADF2}"/>
              </a:ext>
            </a:extLst>
          </p:cNvPr>
          <p:cNvSpPr>
            <a:spLocks noGrp="1"/>
          </p:cNvSpPr>
          <p:nvPr>
            <p:ph type="title"/>
          </p:nvPr>
        </p:nvSpPr>
        <p:spPr>
          <a:xfrm>
            <a:off x="189560" y="586383"/>
            <a:ext cx="11810999" cy="1325563"/>
          </a:xfrm>
        </p:spPr>
        <p:txBody>
          <a:bodyPr>
            <a:normAutofit fontScale="90000"/>
          </a:bodyPr>
          <a:lstStyle/>
          <a:p>
            <a:r>
              <a:rPr lang="en-GB" b="1"/>
              <a:t>Informed consent for withdrawal from the cervical screening programme</a:t>
            </a:r>
            <a:br>
              <a:rPr lang="en-GB" b="1"/>
            </a:br>
            <a:endParaRPr lang="en-GB"/>
          </a:p>
        </p:txBody>
      </p:sp>
      <p:sp>
        <p:nvSpPr>
          <p:cNvPr id="3" name="Content Placeholder 2">
            <a:extLst>
              <a:ext uri="{FF2B5EF4-FFF2-40B4-BE49-F238E27FC236}">
                <a16:creationId xmlns:a16="http://schemas.microsoft.com/office/drawing/2014/main" id="{34EF2345-FF2D-F8D0-0B64-7FF17430EBEB}"/>
              </a:ext>
            </a:extLst>
          </p:cNvPr>
          <p:cNvSpPr>
            <a:spLocks noGrp="1"/>
          </p:cNvSpPr>
          <p:nvPr>
            <p:ph idx="1"/>
          </p:nvPr>
        </p:nvSpPr>
        <p:spPr>
          <a:xfrm>
            <a:off x="800143" y="1910716"/>
            <a:ext cx="6622207" cy="5092010"/>
          </a:xfrm>
        </p:spPr>
        <p:txBody>
          <a:bodyPr vert="horz" lIns="91440" tIns="45720" rIns="91440" bIns="45720" rtlCol="0" anchor="t">
            <a:noAutofit/>
          </a:bodyPr>
          <a:lstStyle/>
          <a:p>
            <a:pPr marL="285750" indent="-285750"/>
            <a:r>
              <a:rPr lang="en-GB" sz="2200"/>
              <a:t>For patients who do not want to be part of the national cervical screening programme </a:t>
            </a:r>
            <a:endParaRPr lang="en-GB" sz="2200">
              <a:ea typeface="Calibri"/>
              <a:cs typeface="Calibri"/>
            </a:endParaRPr>
          </a:p>
          <a:p>
            <a:pPr marL="285750" indent="-285750"/>
            <a:r>
              <a:rPr lang="en-GB" sz="2200"/>
              <a:t>This form should only be completed once the ‘helping you decide’ leaflet has been read by the patient. </a:t>
            </a:r>
            <a:endParaRPr lang="en-GB" sz="2200">
              <a:ea typeface="Calibri"/>
              <a:cs typeface="Calibri"/>
            </a:endParaRPr>
          </a:p>
          <a:p>
            <a:pPr marL="285750" indent="-285750"/>
            <a:r>
              <a:rPr lang="en-GB" sz="2200"/>
              <a:t>Please make sure the patient knows they can come back into the programme at any time as long as they are still eligible. </a:t>
            </a:r>
            <a:endParaRPr lang="en-GB" sz="2200">
              <a:ea typeface="Calibri"/>
              <a:cs typeface="Calibri"/>
            </a:endParaRPr>
          </a:p>
          <a:p>
            <a:pPr marL="285750" indent="-285750"/>
            <a:r>
              <a:rPr lang="en-GB" sz="2200"/>
              <a:t>This should not be used for patients who want to delay their screening. </a:t>
            </a:r>
            <a:endParaRPr lang="en-GB" sz="2200">
              <a:ea typeface="Calibri"/>
              <a:cs typeface="Calibri"/>
            </a:endParaRPr>
          </a:p>
          <a:p>
            <a:pPr marL="285750" indent="-285750"/>
            <a:r>
              <a:rPr lang="en-GB" sz="2200"/>
              <a:t>Patient should also keep a copy of this, and a copy should be included in the patient's medical record. </a:t>
            </a:r>
            <a:endParaRPr lang="en-GB" sz="2200">
              <a:ea typeface="Calibri"/>
              <a:cs typeface="Calibri"/>
            </a:endParaRPr>
          </a:p>
          <a:p>
            <a:pPr marL="285750" indent="-285750"/>
            <a:endParaRPr lang="en-GB"/>
          </a:p>
          <a:p>
            <a:endParaRPr lang="en-GB"/>
          </a:p>
        </p:txBody>
      </p:sp>
      <p:pic>
        <p:nvPicPr>
          <p:cNvPr id="5" name="Picture 4">
            <a:extLst>
              <a:ext uri="{FF2B5EF4-FFF2-40B4-BE49-F238E27FC236}">
                <a16:creationId xmlns:a16="http://schemas.microsoft.com/office/drawing/2014/main" id="{EC85ACBD-56C4-7ECA-FE10-7FE06380D1A8}"/>
              </a:ext>
            </a:extLst>
          </p:cNvPr>
          <p:cNvPicPr>
            <a:picLocks noChangeAspect="1"/>
          </p:cNvPicPr>
          <p:nvPr/>
        </p:nvPicPr>
        <p:blipFill>
          <a:blip r:embed="rId2"/>
          <a:stretch>
            <a:fillRect/>
          </a:stretch>
        </p:blipFill>
        <p:spPr>
          <a:xfrm>
            <a:off x="8099519" y="837483"/>
            <a:ext cx="3751727" cy="5780277"/>
          </a:xfrm>
          <a:prstGeom prst="rect">
            <a:avLst/>
          </a:prstGeom>
        </p:spPr>
      </p:pic>
    </p:spTree>
    <p:extLst>
      <p:ext uri="{BB962C8B-B14F-4D97-AF65-F5344CB8AC3E}">
        <p14:creationId xmlns:p14="http://schemas.microsoft.com/office/powerpoint/2010/main" val="486256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42B2C-59D6-1FDB-BD3D-55BE52ED5AE7}"/>
              </a:ext>
            </a:extLst>
          </p:cNvPr>
          <p:cNvSpPr>
            <a:spLocks noGrp="1"/>
          </p:cNvSpPr>
          <p:nvPr>
            <p:ph idx="1"/>
          </p:nvPr>
        </p:nvSpPr>
        <p:spPr>
          <a:xfrm>
            <a:off x="185056" y="197123"/>
            <a:ext cx="11858897" cy="4351338"/>
          </a:xfrm>
        </p:spPr>
        <p:txBody>
          <a:bodyPr/>
          <a:lstStyle/>
          <a:p>
            <a:r>
              <a:rPr lang="en-GB"/>
              <a:t>The GP practice should submit this form via the CSAS website</a:t>
            </a:r>
          </a:p>
          <a:p>
            <a:r>
              <a:rPr lang="en-GB">
                <a:hlinkClick r:id="rId2"/>
              </a:rPr>
              <a:t>GP practices and primary care  – NHS Cervical Screening Administration Service</a:t>
            </a:r>
            <a:endParaRPr lang="en-GB"/>
          </a:p>
          <a:p>
            <a:endParaRPr lang="en-GB"/>
          </a:p>
        </p:txBody>
      </p:sp>
      <p:pic>
        <p:nvPicPr>
          <p:cNvPr id="5" name="Picture 4">
            <a:extLst>
              <a:ext uri="{FF2B5EF4-FFF2-40B4-BE49-F238E27FC236}">
                <a16:creationId xmlns:a16="http://schemas.microsoft.com/office/drawing/2014/main" id="{9F71549A-E70D-38FA-35E7-9829C2036160}"/>
              </a:ext>
            </a:extLst>
          </p:cNvPr>
          <p:cNvPicPr>
            <a:picLocks noChangeAspect="1"/>
          </p:cNvPicPr>
          <p:nvPr/>
        </p:nvPicPr>
        <p:blipFill>
          <a:blip r:embed="rId3"/>
          <a:stretch>
            <a:fillRect/>
          </a:stretch>
        </p:blipFill>
        <p:spPr>
          <a:xfrm>
            <a:off x="282684" y="1270219"/>
            <a:ext cx="8229066" cy="4088977"/>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EE6D008-B319-B0EF-D4C9-47308305DE81}"/>
                  </a:ext>
                </a:extLst>
              </p14:cNvPr>
              <p14:cNvContentPartPr/>
              <p14:nvPr/>
            </p14:nvContentPartPr>
            <p14:xfrm>
              <a:off x="185056" y="4080397"/>
              <a:ext cx="6760440" cy="585720"/>
            </p14:xfrm>
          </p:contentPart>
        </mc:Choice>
        <mc:Fallback xmlns="">
          <p:pic>
            <p:nvPicPr>
              <p:cNvPr id="8" name="Ink 7">
                <a:extLst>
                  <a:ext uri="{FF2B5EF4-FFF2-40B4-BE49-F238E27FC236}">
                    <a16:creationId xmlns:a16="http://schemas.microsoft.com/office/drawing/2014/main" id="{8EE6D008-B319-B0EF-D4C9-47308305DE81}"/>
                  </a:ext>
                </a:extLst>
              </p:cNvPr>
              <p:cNvPicPr/>
              <p:nvPr/>
            </p:nvPicPr>
            <p:blipFill>
              <a:blip r:embed="rId5"/>
              <a:stretch>
                <a:fillRect/>
              </a:stretch>
            </p:blipFill>
            <p:spPr>
              <a:xfrm>
                <a:off x="178936" y="4074277"/>
                <a:ext cx="677268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621A642-80D6-5F05-FEF2-8C05F0E12D2C}"/>
                  </a:ext>
                </a:extLst>
              </p14:cNvPr>
              <p14:cNvContentPartPr/>
              <p14:nvPr/>
            </p14:nvContentPartPr>
            <p14:xfrm>
              <a:off x="3147157" y="4174383"/>
              <a:ext cx="360" cy="360"/>
            </p14:xfrm>
          </p:contentPart>
        </mc:Choice>
        <mc:Fallback xmlns="">
          <p:pic>
            <p:nvPicPr>
              <p:cNvPr id="9" name="Ink 8">
                <a:extLst>
                  <a:ext uri="{FF2B5EF4-FFF2-40B4-BE49-F238E27FC236}">
                    <a16:creationId xmlns:a16="http://schemas.microsoft.com/office/drawing/2014/main" id="{4621A642-80D6-5F05-FEF2-8C05F0E12D2C}"/>
                  </a:ext>
                </a:extLst>
              </p:cNvPr>
              <p:cNvPicPr/>
              <p:nvPr/>
            </p:nvPicPr>
            <p:blipFill>
              <a:blip r:embed="rId7"/>
              <a:stretch>
                <a:fillRect/>
              </a:stretch>
            </p:blipFill>
            <p:spPr>
              <a:xfrm>
                <a:off x="3141037" y="4168263"/>
                <a:ext cx="12600" cy="12600"/>
              </a:xfrm>
              <a:prstGeom prst="rect">
                <a:avLst/>
              </a:prstGeom>
            </p:spPr>
          </p:pic>
        </mc:Fallback>
      </mc:AlternateContent>
      <p:sp>
        <p:nvSpPr>
          <p:cNvPr id="10" name="TextBox 9">
            <a:extLst>
              <a:ext uri="{FF2B5EF4-FFF2-40B4-BE49-F238E27FC236}">
                <a16:creationId xmlns:a16="http://schemas.microsoft.com/office/drawing/2014/main" id="{2FE06938-8820-AC60-2EFB-603757202959}"/>
              </a:ext>
            </a:extLst>
          </p:cNvPr>
          <p:cNvSpPr txBox="1"/>
          <p:nvPr/>
        </p:nvSpPr>
        <p:spPr>
          <a:xfrm>
            <a:off x="185056" y="5577484"/>
            <a:ext cx="9594574" cy="369332"/>
          </a:xfrm>
          <a:prstGeom prst="rect">
            <a:avLst/>
          </a:prstGeom>
          <a:noFill/>
        </p:spPr>
        <p:txBody>
          <a:bodyPr wrap="square" rtlCol="0">
            <a:spAutoFit/>
          </a:bodyPr>
          <a:lstStyle/>
          <a:p>
            <a:r>
              <a:rPr lang="en-GB"/>
              <a:t>Follow the steps and then upload the correct ceasing form. </a:t>
            </a:r>
          </a:p>
        </p:txBody>
      </p:sp>
    </p:spTree>
    <p:extLst>
      <p:ext uri="{BB962C8B-B14F-4D97-AF65-F5344CB8AC3E}">
        <p14:creationId xmlns:p14="http://schemas.microsoft.com/office/powerpoint/2010/main" val="730124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8350E52-A97F-F844-A93E-CDFA0A0CAACD}"/>
              </a:ext>
            </a:extLst>
          </p:cNvPr>
          <p:cNvSpPr txBox="1"/>
          <p:nvPr/>
        </p:nvSpPr>
        <p:spPr>
          <a:xfrm>
            <a:off x="275878" y="330005"/>
            <a:ext cx="11653393" cy="769441"/>
          </a:xfrm>
          <a:prstGeom prst="rect">
            <a:avLst/>
          </a:prstGeom>
          <a:noFill/>
        </p:spPr>
        <p:txBody>
          <a:bodyPr wrap="square">
            <a:spAutoFit/>
          </a:bodyPr>
          <a:lstStyle/>
          <a:p>
            <a:r>
              <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rPr>
              <a:t>Mental Capacity Act (MCA)- best interest </a:t>
            </a:r>
            <a:endParaRPr lang="en-GB"/>
          </a:p>
        </p:txBody>
      </p:sp>
      <p:sp>
        <p:nvSpPr>
          <p:cNvPr id="12" name="TextBox 11">
            <a:extLst>
              <a:ext uri="{FF2B5EF4-FFF2-40B4-BE49-F238E27FC236}">
                <a16:creationId xmlns:a16="http://schemas.microsoft.com/office/drawing/2014/main" id="{856A6B85-C553-4734-6F05-EA2029330442}"/>
              </a:ext>
            </a:extLst>
          </p:cNvPr>
          <p:cNvSpPr txBox="1"/>
          <p:nvPr/>
        </p:nvSpPr>
        <p:spPr>
          <a:xfrm>
            <a:off x="739257" y="1317682"/>
            <a:ext cx="10724198" cy="5055230"/>
          </a:xfrm>
          <a:prstGeom prst="rect">
            <a:avLst/>
          </a:prstGeom>
          <a:noFill/>
        </p:spPr>
        <p:txBody>
          <a:bodyPr wrap="square" lIns="91440" tIns="45720" rIns="91440" bIns="45720" anchor="t">
            <a:spAutoFit/>
          </a:bodyPr>
          <a:lstStyle/>
          <a:p>
            <a:pPr marL="285750" indent="-285750" algn="l">
              <a:spcAft>
                <a:spcPts val="1500"/>
              </a:spcAft>
              <a:buFont typeface="Arial" panose="020B0604020202020204" pitchFamily="34" charset="0"/>
              <a:buChar char="•"/>
            </a:pPr>
            <a:r>
              <a:rPr lang="en-GB" sz="2000" b="0" i="0">
                <a:solidFill>
                  <a:srgbClr val="0B0C0C"/>
                </a:solidFill>
                <a:effectLst/>
                <a:latin typeface="Arial"/>
                <a:cs typeface="Arial"/>
              </a:rPr>
              <a:t>There are different physical and mental health conditions and learning disabilities which can affect an individual’s mental capacity. It is important to ensure that all people who are eligible for cervical screening have equality of access to the service.</a:t>
            </a:r>
          </a:p>
          <a:p>
            <a:pPr marL="285750" indent="-285750" algn="l">
              <a:spcAft>
                <a:spcPts val="1500"/>
              </a:spcAft>
              <a:buFont typeface="Arial" panose="020B0604020202020204" pitchFamily="34" charset="0"/>
              <a:buChar char="•"/>
            </a:pPr>
            <a:r>
              <a:rPr lang="en-GB" sz="2000" b="0" i="0">
                <a:solidFill>
                  <a:srgbClr val="0B0C0C"/>
                </a:solidFill>
                <a:effectLst/>
                <a:latin typeface="Arial"/>
                <a:cs typeface="Arial"/>
              </a:rPr>
              <a:t>People with learning disabilities can often understand and consent to screening with adequate support and preparation. Learning disability alone is not a valid reason for ceasing.</a:t>
            </a:r>
          </a:p>
          <a:p>
            <a:pPr marL="285750" indent="-285750">
              <a:spcAft>
                <a:spcPts val="1500"/>
              </a:spcAft>
              <a:buFont typeface="Arial" panose="020B0604020202020204" pitchFamily="34" charset="0"/>
              <a:buChar char="•"/>
            </a:pPr>
            <a:r>
              <a:rPr lang="en-GB" sz="2000">
                <a:latin typeface="Arial"/>
                <a:cs typeface="Arial"/>
              </a:rPr>
              <a:t>Individuals must always be presumed to have capacity to make their own decisions unless it is proved otherwise. </a:t>
            </a:r>
          </a:p>
          <a:p>
            <a:pPr marL="285750" indent="-285750">
              <a:spcAft>
                <a:spcPts val="1500"/>
              </a:spcAft>
              <a:buFont typeface="Arial" panose="020B0604020202020204" pitchFamily="34" charset="0"/>
              <a:buChar char="•"/>
            </a:pPr>
            <a:r>
              <a:rPr lang="en-GB" sz="2000" b="0" i="0">
                <a:solidFill>
                  <a:srgbClr val="0B0C0C"/>
                </a:solidFill>
                <a:effectLst/>
                <a:latin typeface="Arial"/>
                <a:cs typeface="Arial"/>
              </a:rPr>
              <a:t>If a ceasing decision has to be made on behalf of a person who lacks capacity, the person who makes the decision is known as the decision-maker. This will usually be a healthcare professional such as the person’s GP. </a:t>
            </a:r>
          </a:p>
          <a:p>
            <a:pPr marL="285750" indent="-285750">
              <a:spcAft>
                <a:spcPts val="1500"/>
              </a:spcAft>
              <a:buFont typeface="Arial" panose="020B0604020202020204" pitchFamily="34" charset="0"/>
              <a:buChar char="•"/>
            </a:pPr>
            <a:r>
              <a:rPr lang="en-GB" sz="2000" b="0" i="0">
                <a:solidFill>
                  <a:srgbClr val="0B0C0C"/>
                </a:solidFill>
                <a:effectLst/>
                <a:latin typeface="Arial"/>
                <a:cs typeface="Arial"/>
              </a:rPr>
              <a:t>The decision-maker may only act if the person cannot make their own decision. </a:t>
            </a:r>
          </a:p>
          <a:p>
            <a:pPr>
              <a:spcAft>
                <a:spcPts val="1500"/>
              </a:spcAft>
            </a:pPr>
            <a:r>
              <a:rPr lang="en-GB" sz="2000">
                <a:solidFill>
                  <a:srgbClr val="0B0C0C"/>
                </a:solidFill>
                <a:latin typeface="Arial"/>
                <a:cs typeface="Arial"/>
              </a:rPr>
              <a:t>There is a lot more information on this in the ceasing guidance, under section 2.3.  </a:t>
            </a:r>
          </a:p>
        </p:txBody>
      </p:sp>
    </p:spTree>
    <p:extLst>
      <p:ext uri="{BB962C8B-B14F-4D97-AF65-F5344CB8AC3E}">
        <p14:creationId xmlns:p14="http://schemas.microsoft.com/office/powerpoint/2010/main" val="3023555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B477185-EAA1-4C6B-3BD3-C7CC07D0F766}"/>
              </a:ext>
            </a:extLst>
          </p:cNvPr>
          <p:cNvPicPr>
            <a:picLocks noGrp="1" noChangeAspect="1"/>
          </p:cNvPicPr>
          <p:nvPr>
            <p:ph idx="1"/>
          </p:nvPr>
        </p:nvPicPr>
        <p:blipFill>
          <a:blip r:embed="rId2"/>
          <a:stretch>
            <a:fillRect/>
          </a:stretch>
        </p:blipFill>
        <p:spPr>
          <a:xfrm>
            <a:off x="7729981" y="1150418"/>
            <a:ext cx="3961529" cy="4553390"/>
          </a:xfrm>
          <a:prstGeom prst="rect">
            <a:avLst/>
          </a:prstGeom>
        </p:spPr>
      </p:pic>
      <p:sp>
        <p:nvSpPr>
          <p:cNvPr id="8" name="TextBox 7">
            <a:extLst>
              <a:ext uri="{FF2B5EF4-FFF2-40B4-BE49-F238E27FC236}">
                <a16:creationId xmlns:a16="http://schemas.microsoft.com/office/drawing/2014/main" id="{C94D3E66-B403-5D6C-8E7D-391A2A4AE99A}"/>
              </a:ext>
            </a:extLst>
          </p:cNvPr>
          <p:cNvSpPr txBox="1"/>
          <p:nvPr/>
        </p:nvSpPr>
        <p:spPr>
          <a:xfrm>
            <a:off x="208354" y="384313"/>
            <a:ext cx="7003774" cy="1200329"/>
          </a:xfrm>
          <a:prstGeom prst="rect">
            <a:avLst/>
          </a:prstGeom>
          <a:noFill/>
        </p:spPr>
        <p:txBody>
          <a:bodyPr wrap="square" lIns="91440" tIns="45720" rIns="91440" bIns="45720" rtlCol="0" anchor="t">
            <a:spAutoFit/>
          </a:bodyPr>
          <a:lstStyle/>
          <a:p>
            <a:pPr>
              <a:spcAft>
                <a:spcPts val="1500"/>
              </a:spcAft>
            </a:pPr>
            <a:r>
              <a:rPr lang="en-GB">
                <a:solidFill>
                  <a:srgbClr val="0B0C0C"/>
                </a:solidFill>
                <a:latin typeface="Arial"/>
                <a:cs typeface="Arial"/>
              </a:rPr>
              <a:t>Ceasing from cervical screening recall in a person’s best interests is likely to be appropriate only where the individual would never be suitable for screening, or for further investigations and/or treatment in the event of a positive screening result.</a:t>
            </a:r>
          </a:p>
        </p:txBody>
      </p:sp>
      <p:sp>
        <p:nvSpPr>
          <p:cNvPr id="10" name="TextBox 9">
            <a:extLst>
              <a:ext uri="{FF2B5EF4-FFF2-40B4-BE49-F238E27FC236}">
                <a16:creationId xmlns:a16="http://schemas.microsoft.com/office/drawing/2014/main" id="{82FBF5A8-17CC-5469-1676-9BE4CEE8BD6E}"/>
              </a:ext>
            </a:extLst>
          </p:cNvPr>
          <p:cNvSpPr txBox="1"/>
          <p:nvPr/>
        </p:nvSpPr>
        <p:spPr>
          <a:xfrm>
            <a:off x="208354" y="1770148"/>
            <a:ext cx="7269406" cy="923330"/>
          </a:xfrm>
          <a:prstGeom prst="rect">
            <a:avLst/>
          </a:prstGeom>
          <a:noFill/>
        </p:spPr>
        <p:txBody>
          <a:bodyPr wrap="square" lIns="91440" tIns="45720" rIns="91440" bIns="45720" anchor="t">
            <a:spAutoFit/>
          </a:bodyPr>
          <a:lstStyle/>
          <a:p>
            <a:r>
              <a:rPr lang="en-GB"/>
              <a:t>The GP practice should submit this form via the CSAS website</a:t>
            </a:r>
            <a:endParaRPr lang="en-GB">
              <a:ea typeface="Calibri"/>
              <a:cs typeface="Calibri"/>
            </a:endParaRPr>
          </a:p>
          <a:p>
            <a:r>
              <a:rPr lang="en-GB">
                <a:hlinkClick r:id="rId3"/>
              </a:rPr>
              <a:t>GP practices and primary care  – NHS Cervical Screening Administration Service</a:t>
            </a:r>
            <a:endParaRPr lang="en-GB">
              <a:ea typeface="Calibri"/>
              <a:cs typeface="Calibri"/>
            </a:endParaRPr>
          </a:p>
        </p:txBody>
      </p:sp>
      <p:pic>
        <p:nvPicPr>
          <p:cNvPr id="11" name="Picture 10">
            <a:extLst>
              <a:ext uri="{FF2B5EF4-FFF2-40B4-BE49-F238E27FC236}">
                <a16:creationId xmlns:a16="http://schemas.microsoft.com/office/drawing/2014/main" id="{82584278-446A-3DEB-0A9C-34E56B811D66}"/>
              </a:ext>
            </a:extLst>
          </p:cNvPr>
          <p:cNvPicPr>
            <a:picLocks noChangeAspect="1"/>
          </p:cNvPicPr>
          <p:nvPr/>
        </p:nvPicPr>
        <p:blipFill>
          <a:blip r:embed="rId4"/>
          <a:stretch>
            <a:fillRect/>
          </a:stretch>
        </p:blipFill>
        <p:spPr>
          <a:xfrm>
            <a:off x="208354" y="2878984"/>
            <a:ext cx="6171452" cy="3066560"/>
          </a:xfrm>
          <a:prstGeom prst="rect">
            <a:avLst/>
          </a:prstGeom>
        </p:spPr>
      </p:pic>
      <p:sp>
        <p:nvSpPr>
          <p:cNvPr id="13" name="TextBox 12">
            <a:extLst>
              <a:ext uri="{FF2B5EF4-FFF2-40B4-BE49-F238E27FC236}">
                <a16:creationId xmlns:a16="http://schemas.microsoft.com/office/drawing/2014/main" id="{7ACBA52D-432E-DFE3-0B31-70031A6061C9}"/>
              </a:ext>
            </a:extLst>
          </p:cNvPr>
          <p:cNvSpPr txBox="1"/>
          <p:nvPr/>
        </p:nvSpPr>
        <p:spPr>
          <a:xfrm>
            <a:off x="246080" y="6104355"/>
            <a:ext cx="6096000" cy="369332"/>
          </a:xfrm>
          <a:prstGeom prst="rect">
            <a:avLst/>
          </a:prstGeom>
          <a:noFill/>
        </p:spPr>
        <p:txBody>
          <a:bodyPr wrap="square">
            <a:spAutoFit/>
          </a:bodyPr>
          <a:lstStyle/>
          <a:p>
            <a:r>
              <a:rPr lang="en-GB"/>
              <a:t>Follow the steps and then upload the correct ceasing form. </a:t>
            </a:r>
          </a:p>
        </p:txBody>
      </p:sp>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F22393B7-7292-2BBB-F0A8-D02960C4A49F}"/>
                  </a:ext>
                </a:extLst>
              </p14:cNvPr>
              <p14:cNvContentPartPr/>
              <p14:nvPr/>
            </p14:nvContentPartPr>
            <p14:xfrm>
              <a:off x="0" y="4904376"/>
              <a:ext cx="6761163" cy="585787"/>
            </p14:xfrm>
          </p:contentPart>
        </mc:Choice>
        <mc:Fallback xmlns="">
          <p:pic>
            <p:nvPicPr>
              <p:cNvPr id="14" name="Ink 13">
                <a:extLst>
                  <a:ext uri="{FF2B5EF4-FFF2-40B4-BE49-F238E27FC236}">
                    <a16:creationId xmlns:a16="http://schemas.microsoft.com/office/drawing/2014/main" id="{F22393B7-7292-2BBB-F0A8-D02960C4A49F}"/>
                  </a:ext>
                </a:extLst>
              </p:cNvPr>
              <p:cNvPicPr/>
              <p:nvPr/>
            </p:nvPicPr>
            <p:blipFill>
              <a:blip r:embed="rId6"/>
              <a:stretch>
                <a:fillRect/>
              </a:stretch>
            </p:blipFill>
            <p:spPr>
              <a:xfrm>
                <a:off x="-6121" y="4898255"/>
                <a:ext cx="6773404" cy="598028"/>
              </a:xfrm>
              <a:prstGeom prst="rect">
                <a:avLst/>
              </a:prstGeom>
            </p:spPr>
          </p:pic>
        </mc:Fallback>
      </mc:AlternateContent>
    </p:spTree>
    <p:extLst>
      <p:ext uri="{BB962C8B-B14F-4D97-AF65-F5344CB8AC3E}">
        <p14:creationId xmlns:p14="http://schemas.microsoft.com/office/powerpoint/2010/main" val="48590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8732-D29D-D683-21A3-10CEFEB0B54C}"/>
              </a:ext>
            </a:extLst>
          </p:cNvPr>
          <p:cNvSpPr>
            <a:spLocks noGrp="1"/>
          </p:cNvSpPr>
          <p:nvPr>
            <p:ph type="title"/>
          </p:nvPr>
        </p:nvSpPr>
        <p:spPr>
          <a:xfrm>
            <a:off x="235873" y="70217"/>
            <a:ext cx="10515600" cy="1325563"/>
          </a:xfrm>
        </p:spPr>
        <p:txBody>
          <a:bodyPr/>
          <a:lstStyle/>
          <a:p>
            <a:r>
              <a:rPr lang="en-GB"/>
              <a:t>Welcome!</a:t>
            </a:r>
          </a:p>
        </p:txBody>
      </p:sp>
      <p:sp>
        <p:nvSpPr>
          <p:cNvPr id="3" name="Text Placeholder 2">
            <a:extLst>
              <a:ext uri="{FF2B5EF4-FFF2-40B4-BE49-F238E27FC236}">
                <a16:creationId xmlns:a16="http://schemas.microsoft.com/office/drawing/2014/main" id="{0D1BC7A6-53B3-122B-F023-6424EDF2F9B3}"/>
              </a:ext>
            </a:extLst>
          </p:cNvPr>
          <p:cNvSpPr>
            <a:spLocks noGrp="1"/>
          </p:cNvSpPr>
          <p:nvPr>
            <p:ph type="body" sz="quarter" idx="13"/>
          </p:nvPr>
        </p:nvSpPr>
        <p:spPr>
          <a:xfrm>
            <a:off x="2523745" y="1611798"/>
            <a:ext cx="6400800" cy="5484359"/>
          </a:xfrm>
        </p:spPr>
        <p:txBody>
          <a:bodyPr vert="horz" lIns="0" tIns="0" rIns="0" bIns="0" rtlCol="0" anchor="t">
            <a:normAutofit/>
          </a:bodyPr>
          <a:lstStyle/>
          <a:p>
            <a:pPr>
              <a:spcAft>
                <a:spcPts val="1000"/>
              </a:spcAft>
            </a:pPr>
            <a:r>
              <a:rPr lang="en-GB" sz="2400" b="1"/>
              <a:t>Today’s discussion points </a:t>
            </a:r>
            <a:endParaRPr lang="en-GB" sz="2000">
              <a:ea typeface="Calibri" panose="020F0502020204030204"/>
              <a:cs typeface="Calibri"/>
            </a:endParaRPr>
          </a:p>
          <a:p>
            <a:pPr marL="342900" indent="-342900">
              <a:buChar char="•"/>
            </a:pPr>
            <a:r>
              <a:rPr lang="en-GB" sz="2000">
                <a:cs typeface="Calibri"/>
              </a:rPr>
              <a:t>Changes in the cervical screening programme </a:t>
            </a:r>
            <a:endParaRPr lang="en-GB" sz="2000">
              <a:ea typeface="Calibri" panose="020F0502020204030204"/>
              <a:cs typeface="Calibri"/>
            </a:endParaRPr>
          </a:p>
          <a:p>
            <a:pPr marL="1057275" lvl="2" indent="-342900">
              <a:buFont typeface="Wingdings"/>
              <a:buChar char="§"/>
            </a:pPr>
            <a:r>
              <a:rPr lang="en-GB" sz="1800">
                <a:cs typeface="Calibri"/>
              </a:rPr>
              <a:t>Extended intervals </a:t>
            </a:r>
            <a:endParaRPr lang="en-GB" sz="1800">
              <a:ea typeface="Calibri"/>
              <a:cs typeface="Calibri"/>
            </a:endParaRPr>
          </a:p>
          <a:p>
            <a:pPr marL="1057275" lvl="2" indent="-342900">
              <a:buFont typeface="Wingdings"/>
              <a:buChar char="§"/>
            </a:pPr>
            <a:r>
              <a:rPr lang="en-GB" sz="1800">
                <a:cs typeface="Calibri"/>
              </a:rPr>
              <a:t>Self sampling </a:t>
            </a:r>
            <a:endParaRPr lang="en-GB" sz="1800">
              <a:ea typeface="Calibri"/>
              <a:cs typeface="Calibri"/>
            </a:endParaRPr>
          </a:p>
          <a:p>
            <a:pPr marL="1057275" lvl="2" indent="-342900">
              <a:buFont typeface="Wingdings"/>
              <a:buChar char="§"/>
            </a:pPr>
            <a:r>
              <a:rPr lang="en-GB" sz="1800">
                <a:cs typeface="Calibri"/>
              </a:rPr>
              <a:t>NHS App </a:t>
            </a:r>
            <a:endParaRPr lang="en-GB" sz="1800">
              <a:ea typeface="Calibri"/>
              <a:cs typeface="Calibri"/>
            </a:endParaRPr>
          </a:p>
          <a:p>
            <a:pPr marL="342900" indent="-342900">
              <a:buChar char="•"/>
            </a:pPr>
            <a:r>
              <a:rPr lang="en-GB" sz="2400">
                <a:cs typeface="Calibri"/>
              </a:rPr>
              <a:t>Part 1 Cervical screening admin </a:t>
            </a:r>
            <a:endParaRPr lang="en-GB" sz="2400">
              <a:ea typeface="Calibri" panose="020F0502020204030204"/>
              <a:cs typeface="Calibri"/>
            </a:endParaRPr>
          </a:p>
          <a:p>
            <a:pPr marL="1057275" lvl="2" indent="-342900">
              <a:buFont typeface="Wingdings"/>
              <a:buChar char="§"/>
            </a:pPr>
            <a:r>
              <a:rPr lang="en-GB" sz="1800">
                <a:cs typeface="Calibri"/>
              </a:rPr>
              <a:t>Ceasing patients </a:t>
            </a:r>
            <a:endParaRPr lang="en-GB" sz="1800">
              <a:ea typeface="Calibri" panose="020F0502020204030204"/>
              <a:cs typeface="Calibri"/>
            </a:endParaRPr>
          </a:p>
          <a:p>
            <a:pPr marL="1057275" lvl="2" indent="-342900">
              <a:buFont typeface="Wingdings"/>
              <a:buChar char="§"/>
            </a:pPr>
            <a:r>
              <a:rPr lang="en-GB" sz="1800">
                <a:cs typeface="Calibri"/>
              </a:rPr>
              <a:t>Prior notifications </a:t>
            </a:r>
            <a:endParaRPr lang="en-GB" sz="1800">
              <a:ea typeface="Calibri" panose="020F0502020204030204"/>
              <a:cs typeface="Calibri"/>
            </a:endParaRPr>
          </a:p>
          <a:p>
            <a:pPr marL="342900" indent="-342900">
              <a:buFont typeface="Arial" panose="020B0604020202020204" pitchFamily="34" charset="0"/>
              <a:buChar char="•"/>
            </a:pPr>
            <a:r>
              <a:rPr lang="en-GB" sz="2400">
                <a:cs typeface="Calibri"/>
              </a:rPr>
              <a:t>Reminder of the website </a:t>
            </a:r>
            <a:endParaRPr lang="en-GB" sz="1800">
              <a:ea typeface="+mn-lt"/>
              <a:cs typeface="+mn-lt"/>
            </a:endParaRPr>
          </a:p>
          <a:p>
            <a:pPr marL="699770" lvl="1" indent="-342900">
              <a:buFont typeface="Arial" panose="020B0604020202020204" pitchFamily="34" charset="0"/>
              <a:buChar char="-"/>
            </a:pPr>
            <a:r>
              <a:rPr lang="en-GB" sz="1600">
                <a:ea typeface="+mn-lt"/>
                <a:cs typeface="+mn-lt"/>
                <a:hlinkClick r:id="rId2"/>
              </a:rPr>
              <a:t>NHS England — East of England » Information for professionals</a:t>
            </a:r>
            <a:endParaRPr lang="en-GB" sz="1600">
              <a:ea typeface="Calibri" panose="020F0502020204030204"/>
              <a:cs typeface="Calibri"/>
            </a:endParaRPr>
          </a:p>
          <a:p>
            <a:pPr marL="1781175" lvl="4" indent="-342900">
              <a:buFont typeface="Courier New" panose="020B0604020202020204" pitchFamily="34" charset="0"/>
              <a:buChar char="-"/>
            </a:pPr>
            <a:endParaRPr lang="en-GB" sz="1400">
              <a:ea typeface="Calibri" panose="020F0502020204030204"/>
              <a:cs typeface="Calibri"/>
            </a:endParaRPr>
          </a:p>
          <a:p>
            <a:pPr marL="699770" lvl="1" indent="-342900" algn="ctr">
              <a:buFontTx/>
              <a:buChar char="-"/>
            </a:pPr>
            <a:r>
              <a:rPr lang="en-GB" sz="2000">
                <a:ea typeface="Calibri" panose="020F0502020204030204"/>
                <a:cs typeface="Calibri"/>
              </a:rPr>
              <a:t>Part 2 in January </a:t>
            </a:r>
          </a:p>
          <a:p>
            <a:pPr marL="342900" indent="-342900" algn="ctr">
              <a:buFont typeface="Arial"/>
              <a:buChar char="•"/>
            </a:pPr>
            <a:endParaRPr lang="en-GB" sz="2400">
              <a:ea typeface="Calibri" panose="020F0502020204030204"/>
              <a:cs typeface="Calibri"/>
            </a:endParaRPr>
          </a:p>
          <a:p>
            <a:pPr marL="342900" indent="-342900">
              <a:buFont typeface="Arial"/>
              <a:buChar char="•"/>
            </a:pPr>
            <a:endParaRPr lang="en-GB" sz="2400" b="1">
              <a:ea typeface="Calibri" panose="020F0502020204030204"/>
              <a:cs typeface="Calibri"/>
            </a:endParaRPr>
          </a:p>
          <a:p>
            <a:endParaRPr lang="en-US" sz="2400">
              <a:ea typeface="Calibri" panose="020F0502020204030204"/>
              <a:cs typeface="Calibri"/>
            </a:endParaRPr>
          </a:p>
          <a:p>
            <a:endParaRPr lang="en-GB" sz="2400" b="1">
              <a:ea typeface="Calibri" panose="020F0502020204030204"/>
              <a:cs typeface="Calibri"/>
            </a:endParaRPr>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ea typeface="Calibri" panose="020F0502020204030204"/>
              <a:cs typeface="Calibri" panose="020F0502020204030204"/>
            </a:endParaRPr>
          </a:p>
        </p:txBody>
      </p:sp>
    </p:spTree>
    <p:extLst>
      <p:ext uri="{BB962C8B-B14F-4D97-AF65-F5344CB8AC3E}">
        <p14:creationId xmlns:p14="http://schemas.microsoft.com/office/powerpoint/2010/main" val="16897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DAC0-D63E-B44C-C950-5A0C3B8DA046}"/>
              </a:ext>
            </a:extLst>
          </p:cNvPr>
          <p:cNvSpPr>
            <a:spLocks noGrp="1"/>
          </p:cNvSpPr>
          <p:nvPr>
            <p:ph type="title"/>
          </p:nvPr>
        </p:nvSpPr>
        <p:spPr>
          <a:xfrm>
            <a:off x="142461" y="139838"/>
            <a:ext cx="9564757" cy="701675"/>
          </a:xfrm>
        </p:spPr>
        <p:txBody>
          <a:bodyPr/>
          <a:lstStyle/>
          <a:p>
            <a:r>
              <a:rPr lang="en-GB" b="1"/>
              <a:t>Other ceasing forms on CSAS website </a:t>
            </a:r>
          </a:p>
        </p:txBody>
      </p:sp>
      <p:sp>
        <p:nvSpPr>
          <p:cNvPr id="3" name="Content Placeholder 2">
            <a:extLst>
              <a:ext uri="{FF2B5EF4-FFF2-40B4-BE49-F238E27FC236}">
                <a16:creationId xmlns:a16="http://schemas.microsoft.com/office/drawing/2014/main" id="{7853B02B-6D78-8063-9DF7-F3F12C545A59}"/>
              </a:ext>
            </a:extLst>
          </p:cNvPr>
          <p:cNvSpPr>
            <a:spLocks noGrp="1"/>
          </p:cNvSpPr>
          <p:nvPr>
            <p:ph idx="1"/>
          </p:nvPr>
        </p:nvSpPr>
        <p:spPr>
          <a:xfrm>
            <a:off x="577057" y="1226072"/>
            <a:ext cx="11460905" cy="6016487"/>
          </a:xfrm>
        </p:spPr>
        <p:txBody>
          <a:bodyPr vert="horz" lIns="91440" tIns="45720" rIns="91440" bIns="45720" rtlCol="0" anchor="t">
            <a:normAutofit/>
          </a:bodyPr>
          <a:lstStyle/>
          <a:p>
            <a:r>
              <a:rPr lang="en-GB" sz="2400"/>
              <a:t>General ceasing forms </a:t>
            </a:r>
            <a:endParaRPr lang="en-GB" sz="2400">
              <a:ea typeface="Calibri"/>
              <a:cs typeface="Calibri"/>
            </a:endParaRPr>
          </a:p>
          <a:p>
            <a:r>
              <a:rPr lang="en-GB" sz="2400"/>
              <a:t>Reinstate into cervical screening programme </a:t>
            </a:r>
            <a:endParaRPr lang="en-GB" sz="2400">
              <a:ea typeface="Calibri"/>
              <a:cs typeface="Calibri"/>
            </a:endParaRPr>
          </a:p>
          <a:p>
            <a:r>
              <a:rPr lang="en-GB" sz="2400"/>
              <a:t>Cervical screening programme deferral </a:t>
            </a:r>
            <a:endParaRPr lang="en-GB" sz="2400">
              <a:ea typeface="Calibri"/>
              <a:cs typeface="Calibri"/>
            </a:endParaRPr>
          </a:p>
          <a:p>
            <a:r>
              <a:rPr lang="en-GB" sz="2400"/>
              <a:t>Gender opt-in </a:t>
            </a:r>
            <a:endParaRPr lang="en-GB" sz="2400">
              <a:ea typeface="Calibri"/>
              <a:cs typeface="Calibri"/>
            </a:endParaRPr>
          </a:p>
          <a:p>
            <a:pPr marL="0" indent="0">
              <a:buNone/>
            </a:pPr>
            <a:r>
              <a:rPr lang="en-GB" sz="2400">
                <a:hlinkClick r:id="rId2"/>
              </a:rPr>
              <a:t>GP practices and primary care  – NHS Cervical Screening Administration Service</a:t>
            </a:r>
            <a:endParaRPr lang="en-GB" sz="2400">
              <a:ea typeface="Calibri"/>
              <a:cs typeface="Calibri"/>
            </a:endParaRPr>
          </a:p>
          <a:p>
            <a:pPr marL="0" indent="0">
              <a:buNone/>
            </a:pPr>
            <a:endParaRPr lang="en-GB" sz="2400"/>
          </a:p>
          <a:p>
            <a:pPr marL="0" indent="0">
              <a:buNone/>
            </a:pPr>
            <a:r>
              <a:rPr lang="en-GB" sz="2400"/>
              <a:t>You can also contact CSAS via this page regarding the following: </a:t>
            </a:r>
            <a:endParaRPr lang="en-GB" sz="2400">
              <a:ea typeface="Calibri"/>
              <a:cs typeface="Calibri"/>
            </a:endParaRPr>
          </a:p>
          <a:p>
            <a:r>
              <a:rPr lang="en-GB" sz="2400"/>
              <a:t>Contact update </a:t>
            </a:r>
            <a:endParaRPr lang="en-GB" sz="2400">
              <a:ea typeface="Calibri"/>
              <a:cs typeface="Calibri"/>
            </a:endParaRPr>
          </a:p>
          <a:p>
            <a:r>
              <a:rPr lang="en-GB" sz="2400"/>
              <a:t>General enquiry </a:t>
            </a:r>
            <a:endParaRPr lang="en-GB" sz="2400">
              <a:ea typeface="Calibri"/>
              <a:cs typeface="Calibri"/>
            </a:endParaRPr>
          </a:p>
          <a:p>
            <a:r>
              <a:rPr lang="en-GB" sz="2400"/>
              <a:t>Complaints </a:t>
            </a:r>
            <a:endParaRPr lang="en-GB" sz="2400">
              <a:ea typeface="Calibri"/>
              <a:cs typeface="Calibri"/>
            </a:endParaRPr>
          </a:p>
          <a:p>
            <a:r>
              <a:rPr lang="en-GB" sz="2400"/>
              <a:t>Subject access requests </a:t>
            </a:r>
            <a:endParaRPr lang="en-GB" sz="2400">
              <a:ea typeface="Calibri"/>
              <a:cs typeface="Calibri"/>
            </a:endParaRPr>
          </a:p>
          <a:p>
            <a:r>
              <a:rPr lang="en-GB" sz="2400"/>
              <a:t>Test results form </a:t>
            </a:r>
            <a:endParaRPr lang="en-GB" sz="2400">
              <a:ea typeface="Calibri"/>
              <a:cs typeface="Calibri"/>
            </a:endParaRPr>
          </a:p>
          <a:p>
            <a:pPr marL="0" indent="0">
              <a:buNone/>
            </a:pPr>
            <a:endParaRPr lang="en-GB"/>
          </a:p>
          <a:p>
            <a:pPr marL="0" indent="0">
              <a:buNone/>
            </a:pPr>
            <a:endParaRPr lang="en-GB"/>
          </a:p>
          <a:p>
            <a:pPr marL="0" indent="0">
              <a:buNone/>
            </a:pPr>
            <a:endParaRPr lang="en-GB"/>
          </a:p>
        </p:txBody>
      </p:sp>
    </p:spTree>
    <p:extLst>
      <p:ext uri="{BB962C8B-B14F-4D97-AF65-F5344CB8AC3E}">
        <p14:creationId xmlns:p14="http://schemas.microsoft.com/office/powerpoint/2010/main" val="35352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019608-A581-3B0B-6CD6-5984181D5ADA}"/>
              </a:ext>
            </a:extLst>
          </p:cNvPr>
          <p:cNvSpPr>
            <a:spLocks noGrp="1"/>
          </p:cNvSpPr>
          <p:nvPr>
            <p:ph idx="1"/>
          </p:nvPr>
        </p:nvSpPr>
        <p:spPr>
          <a:xfrm>
            <a:off x="327991" y="731519"/>
            <a:ext cx="7344260" cy="5468983"/>
          </a:xfrm>
        </p:spPr>
        <p:txBody>
          <a:bodyPr vert="horz" lIns="91440" tIns="45720" rIns="91440" bIns="45720" rtlCol="0" anchor="t">
            <a:normAutofit lnSpcReduction="10000"/>
          </a:bodyPr>
          <a:lstStyle/>
          <a:p>
            <a:endParaRPr lang="en-GB"/>
          </a:p>
          <a:p>
            <a:pPr marL="0" indent="0">
              <a:buNone/>
            </a:pPr>
            <a:r>
              <a:rPr lang="en-GB"/>
              <a:t>You don’t need to wait for a patient to appear on PNLs to cease them. </a:t>
            </a:r>
          </a:p>
          <a:p>
            <a:pPr marL="0" indent="0">
              <a:buNone/>
            </a:pPr>
            <a:r>
              <a:rPr lang="en-GB"/>
              <a:t>We recommend you do this as soon as the practice is made aware the patient is not eligible for cervical screening. </a:t>
            </a:r>
            <a:endParaRPr lang="en-GB">
              <a:ea typeface="Calibri"/>
              <a:cs typeface="Calibri"/>
            </a:endParaRPr>
          </a:p>
          <a:p>
            <a:pPr marL="0" indent="0">
              <a:buNone/>
            </a:pPr>
            <a:r>
              <a:rPr lang="en-GB">
                <a:hlinkClick r:id="rId2"/>
              </a:rPr>
              <a:t>Ceasing and deferring women from the NHS Cervical Screening Programme - GOV.UK</a:t>
            </a:r>
            <a:r>
              <a:rPr lang="en-GB"/>
              <a:t> </a:t>
            </a:r>
          </a:p>
          <a:p>
            <a:pPr marL="0" indent="0">
              <a:buNone/>
            </a:pPr>
            <a:endParaRPr lang="en-GB"/>
          </a:p>
          <a:p>
            <a:pPr marL="0" indent="0">
              <a:buNone/>
            </a:pPr>
            <a:r>
              <a:rPr lang="en-GB"/>
              <a:t>This webpage offers helpful guidance, goes into a lot more detail, for example, how to manage individual circumstances, such as terminally ill patients.</a:t>
            </a:r>
            <a:endParaRPr lang="en-GB">
              <a:ea typeface="Calibri" panose="020F0502020204030204"/>
              <a:cs typeface="Calibri" panose="020F0502020204030204"/>
            </a:endParaRPr>
          </a:p>
          <a:p>
            <a:endParaRPr lang="en-GB"/>
          </a:p>
        </p:txBody>
      </p:sp>
      <p:pic>
        <p:nvPicPr>
          <p:cNvPr id="4" name="Picture 3">
            <a:extLst>
              <a:ext uri="{FF2B5EF4-FFF2-40B4-BE49-F238E27FC236}">
                <a16:creationId xmlns:a16="http://schemas.microsoft.com/office/drawing/2014/main" id="{1C08B5B9-3CF2-FB54-5C4F-6157AEF32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309" y="1527265"/>
            <a:ext cx="3101855" cy="3218906"/>
          </a:xfrm>
          <a:prstGeom prst="rect">
            <a:avLst/>
          </a:prstGeom>
        </p:spPr>
      </p:pic>
    </p:spTree>
    <p:extLst>
      <p:ext uri="{BB962C8B-B14F-4D97-AF65-F5344CB8AC3E}">
        <p14:creationId xmlns:p14="http://schemas.microsoft.com/office/powerpoint/2010/main" val="2676796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0C41-8F8A-78FA-955C-6BBCA8BD8D46}"/>
              </a:ext>
            </a:extLst>
          </p:cNvPr>
          <p:cNvSpPr>
            <a:spLocks noGrp="1"/>
          </p:cNvSpPr>
          <p:nvPr>
            <p:ph type="title"/>
          </p:nvPr>
        </p:nvSpPr>
        <p:spPr>
          <a:xfrm>
            <a:off x="0" y="18255"/>
            <a:ext cx="10515600" cy="1325563"/>
          </a:xfrm>
        </p:spPr>
        <p:txBody>
          <a:bodyPr/>
          <a:lstStyle/>
          <a:p>
            <a:r>
              <a:rPr lang="en-GB" b="1"/>
              <a:t>Example of how to submit a PNL</a:t>
            </a:r>
            <a:r>
              <a:rPr lang="en-GB"/>
              <a:t> </a:t>
            </a:r>
          </a:p>
        </p:txBody>
      </p:sp>
      <p:pic>
        <p:nvPicPr>
          <p:cNvPr id="5" name="Picture 4">
            <a:extLst>
              <a:ext uri="{FF2B5EF4-FFF2-40B4-BE49-F238E27FC236}">
                <a16:creationId xmlns:a16="http://schemas.microsoft.com/office/drawing/2014/main" id="{3F54657E-9784-4FB8-F3E8-18CD026962C3}"/>
              </a:ext>
            </a:extLst>
          </p:cNvPr>
          <p:cNvPicPr>
            <a:picLocks noChangeAspect="1"/>
          </p:cNvPicPr>
          <p:nvPr/>
        </p:nvPicPr>
        <p:blipFill>
          <a:blip r:embed="rId2"/>
          <a:stretch>
            <a:fillRect/>
          </a:stretch>
        </p:blipFill>
        <p:spPr>
          <a:xfrm>
            <a:off x="772895" y="1119645"/>
            <a:ext cx="10735073" cy="5727221"/>
          </a:xfrm>
          <a:prstGeom prst="rect">
            <a:avLst/>
          </a:prstGeom>
        </p:spPr>
      </p:pic>
    </p:spTree>
    <p:extLst>
      <p:ext uri="{BB962C8B-B14F-4D97-AF65-F5344CB8AC3E}">
        <p14:creationId xmlns:p14="http://schemas.microsoft.com/office/powerpoint/2010/main" val="2051908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F1096C-CCCA-7FE7-81A8-0F355156EC5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65C058D-305C-9495-426A-45500F8D8E46}"/>
              </a:ext>
            </a:extLst>
          </p:cNvPr>
          <p:cNvPicPr>
            <a:picLocks noChangeAspect="1"/>
          </p:cNvPicPr>
          <p:nvPr/>
        </p:nvPicPr>
        <p:blipFill>
          <a:blip r:embed="rId2"/>
          <a:srcRect b="1765"/>
          <a:stretch>
            <a:fillRect/>
          </a:stretch>
        </p:blipFill>
        <p:spPr>
          <a:xfrm>
            <a:off x="20" y="1282"/>
            <a:ext cx="12191980" cy="6856718"/>
          </a:xfrm>
          <a:prstGeom prst="rect">
            <a:avLst/>
          </a:prstGeom>
        </p:spPr>
      </p:pic>
    </p:spTree>
    <p:extLst>
      <p:ext uri="{BB962C8B-B14F-4D97-AF65-F5344CB8AC3E}">
        <p14:creationId xmlns:p14="http://schemas.microsoft.com/office/powerpoint/2010/main" val="631829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BE94D-195A-9474-C3C2-043329A98032}"/>
              </a:ext>
            </a:extLst>
          </p:cNvPr>
          <p:cNvSpPr>
            <a:spLocks noGrp="1"/>
          </p:cNvSpPr>
          <p:nvPr>
            <p:ph idx="1"/>
          </p:nvPr>
        </p:nvSpPr>
        <p:spPr>
          <a:xfrm>
            <a:off x="4660327" y="1305901"/>
            <a:ext cx="6974325" cy="4919460"/>
          </a:xfrm>
        </p:spPr>
        <p:txBody>
          <a:bodyPr vert="horz" lIns="91440" tIns="45720" rIns="91440" bIns="45720" rtlCol="0" anchor="t">
            <a:normAutofit lnSpcReduction="10000"/>
          </a:bodyPr>
          <a:lstStyle/>
          <a:p>
            <a:pPr marL="0" indent="0">
              <a:buNone/>
            </a:pPr>
            <a:endParaRPr lang="en-GB" b="1">
              <a:ea typeface="Calibri"/>
              <a:cs typeface="Calibri"/>
            </a:endParaRPr>
          </a:p>
          <a:p>
            <a:pPr marL="0" indent="0">
              <a:buNone/>
            </a:pPr>
            <a:endParaRPr lang="en-GB"/>
          </a:p>
          <a:p>
            <a:pPr marL="457200" indent="-457200"/>
            <a:r>
              <a:rPr lang="en-GB"/>
              <a:t>Pregnancy- 12 months  </a:t>
            </a:r>
            <a:endParaRPr lang="en-GB">
              <a:ea typeface="Calibri"/>
              <a:cs typeface="Calibri"/>
            </a:endParaRPr>
          </a:p>
          <a:p>
            <a:pPr marL="457200" indent="-457200"/>
            <a:r>
              <a:rPr lang="en-GB"/>
              <a:t>Recent test – max of 3 months </a:t>
            </a:r>
            <a:endParaRPr lang="en-GB">
              <a:ea typeface="Calibri"/>
              <a:cs typeface="Calibri"/>
            </a:endParaRPr>
          </a:p>
          <a:p>
            <a:pPr marL="457200" indent="-457200"/>
            <a:r>
              <a:rPr lang="en-GB"/>
              <a:t>Under care of colposcopy- max of 12 months  </a:t>
            </a:r>
            <a:endParaRPr lang="en-GB">
              <a:ea typeface="Calibri"/>
              <a:cs typeface="Calibri"/>
            </a:endParaRPr>
          </a:p>
          <a:p>
            <a:pPr marL="457200" indent="-457200"/>
            <a:r>
              <a:rPr lang="en-GB"/>
              <a:t>Under treatment relevant to screening- max of 12 months </a:t>
            </a:r>
            <a:endParaRPr lang="en-GB">
              <a:ea typeface="Calibri"/>
              <a:cs typeface="Calibri"/>
            </a:endParaRPr>
          </a:p>
          <a:p>
            <a:pPr marL="457200" indent="-457200"/>
            <a:r>
              <a:rPr lang="en-GB"/>
              <a:t>Patient wishes to defer- max of 18 months </a:t>
            </a:r>
            <a:endParaRPr lang="en-GB">
              <a:ea typeface="Calibri"/>
              <a:cs typeface="Calibri"/>
            </a:endParaRPr>
          </a:p>
          <a:p>
            <a:pPr marL="0" indent="0">
              <a:buNone/>
            </a:pPr>
            <a:endParaRPr lang="en-GB"/>
          </a:p>
          <a:p>
            <a:pPr marL="0" indent="0">
              <a:buNone/>
            </a:pPr>
            <a:r>
              <a:rPr lang="en-GB"/>
              <a:t> </a:t>
            </a:r>
            <a:endParaRPr lang="en-GB">
              <a:ea typeface="Calibri"/>
              <a:cs typeface="Calibri"/>
            </a:endParaRPr>
          </a:p>
          <a:p>
            <a:pPr marL="0" indent="0">
              <a:buNone/>
            </a:pPr>
            <a:endParaRPr lang="en-GB"/>
          </a:p>
        </p:txBody>
      </p:sp>
      <p:sp>
        <p:nvSpPr>
          <p:cNvPr id="5" name="TextBox 4">
            <a:extLst>
              <a:ext uri="{FF2B5EF4-FFF2-40B4-BE49-F238E27FC236}">
                <a16:creationId xmlns:a16="http://schemas.microsoft.com/office/drawing/2014/main" id="{4A4F04BB-05F4-E121-030F-6CA8B5DD53B9}"/>
              </a:ext>
            </a:extLst>
          </p:cNvPr>
          <p:cNvSpPr txBox="1"/>
          <p:nvPr/>
        </p:nvSpPr>
        <p:spPr>
          <a:xfrm>
            <a:off x="836064" y="672269"/>
            <a:ext cx="528557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Calibri Light"/>
                <a:ea typeface="Calibri Light"/>
                <a:cs typeface="Calibri Light"/>
              </a:rPr>
              <a:t>Reason for delays</a:t>
            </a:r>
            <a:endParaRPr lang="en-GB" sz="4400">
              <a:latin typeface="Calibri Light"/>
              <a:ea typeface="Calibri Light"/>
              <a:cs typeface="Calibri Light"/>
            </a:endParaRPr>
          </a:p>
        </p:txBody>
      </p:sp>
      <p:pic>
        <p:nvPicPr>
          <p:cNvPr id="4" name="Picture 3" descr="A pregnant person with long hair&#10;&#10;AI-generated content may be incorrect.">
            <a:extLst>
              <a:ext uri="{FF2B5EF4-FFF2-40B4-BE49-F238E27FC236}">
                <a16:creationId xmlns:a16="http://schemas.microsoft.com/office/drawing/2014/main" id="{E93289E7-1540-AA70-3A7A-D00BC9902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064" y="2438178"/>
            <a:ext cx="3315455" cy="2654905"/>
          </a:xfrm>
          <a:prstGeom prst="rect">
            <a:avLst/>
          </a:prstGeom>
        </p:spPr>
      </p:pic>
    </p:spTree>
    <p:extLst>
      <p:ext uri="{BB962C8B-B14F-4D97-AF65-F5344CB8AC3E}">
        <p14:creationId xmlns:p14="http://schemas.microsoft.com/office/powerpoint/2010/main" val="3464420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225043-0B6F-040D-E9E7-DB7DE368E33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C645372-1219-3D06-D251-FF2EE43AFCD4}"/>
              </a:ext>
            </a:extLst>
          </p:cNvPr>
          <p:cNvPicPr>
            <a:picLocks noChangeAspect="1"/>
          </p:cNvPicPr>
          <p:nvPr/>
        </p:nvPicPr>
        <p:blipFill>
          <a:blip r:embed="rId3"/>
          <a:srcRect t="6693" b="6114"/>
          <a:stretch>
            <a:fillRect/>
          </a:stretch>
        </p:blipFill>
        <p:spPr>
          <a:xfrm>
            <a:off x="20" y="1282"/>
            <a:ext cx="12191980" cy="6856718"/>
          </a:xfrm>
          <a:prstGeom prst="rect">
            <a:avLst/>
          </a:prstGeom>
        </p:spPr>
      </p:pic>
    </p:spTree>
    <p:extLst>
      <p:ext uri="{BB962C8B-B14F-4D97-AF65-F5344CB8AC3E}">
        <p14:creationId xmlns:p14="http://schemas.microsoft.com/office/powerpoint/2010/main" val="2125566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45EB-82FD-6E6B-4183-6D6D8D2BBFA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686144-FF7A-5331-F1FA-F463F9B1EF0C}"/>
              </a:ext>
            </a:extLst>
          </p:cNvPr>
          <p:cNvPicPr>
            <a:picLocks noChangeAspect="1"/>
          </p:cNvPicPr>
          <p:nvPr/>
        </p:nvPicPr>
        <p:blipFill>
          <a:blip r:embed="rId2"/>
          <a:stretch>
            <a:fillRect/>
          </a:stretch>
        </p:blipFill>
        <p:spPr>
          <a:xfrm>
            <a:off x="261257" y="369907"/>
            <a:ext cx="7201988" cy="6240106"/>
          </a:xfrm>
          <a:prstGeom prst="rect">
            <a:avLst/>
          </a:prstGeom>
        </p:spPr>
      </p:pic>
      <p:pic>
        <p:nvPicPr>
          <p:cNvPr id="7" name="Picture 6">
            <a:extLst>
              <a:ext uri="{FF2B5EF4-FFF2-40B4-BE49-F238E27FC236}">
                <a16:creationId xmlns:a16="http://schemas.microsoft.com/office/drawing/2014/main" id="{09C913FD-BC26-08A1-3B41-4657116C2EA6}"/>
              </a:ext>
            </a:extLst>
          </p:cNvPr>
          <p:cNvPicPr>
            <a:picLocks noChangeAspect="1"/>
          </p:cNvPicPr>
          <p:nvPr/>
        </p:nvPicPr>
        <p:blipFill>
          <a:blip r:embed="rId3"/>
          <a:stretch>
            <a:fillRect/>
          </a:stretch>
        </p:blipFill>
        <p:spPr>
          <a:xfrm>
            <a:off x="6304648" y="2241952"/>
            <a:ext cx="5478049" cy="1621055"/>
          </a:xfrm>
          <a:prstGeom prst="rect">
            <a:avLst/>
          </a:prstGeom>
        </p:spPr>
      </p:pic>
    </p:spTree>
    <p:extLst>
      <p:ext uri="{BB962C8B-B14F-4D97-AF65-F5344CB8AC3E}">
        <p14:creationId xmlns:p14="http://schemas.microsoft.com/office/powerpoint/2010/main" val="4153201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BF7FD5-082B-F3C2-3176-A24DB53E3535}"/>
              </a:ext>
            </a:extLst>
          </p:cNvPr>
          <p:cNvSpPr>
            <a:spLocks noGrp="1"/>
          </p:cNvSpPr>
          <p:nvPr>
            <p:ph idx="1"/>
          </p:nvPr>
        </p:nvSpPr>
        <p:spPr>
          <a:xfrm>
            <a:off x="357494" y="1390239"/>
            <a:ext cx="11088000" cy="4516108"/>
          </a:xfrm>
        </p:spPr>
        <p:txBody>
          <a:bodyPr vert="horz" lIns="0" tIns="0" rIns="0" bIns="0" rtlCol="0" anchor="t">
            <a:normAutofit/>
          </a:bodyPr>
          <a:lstStyle/>
          <a:p>
            <a:pPr algn="l">
              <a:buNone/>
            </a:pPr>
            <a:r>
              <a:rPr lang="en-GB">
                <a:latin typeface="Arial"/>
                <a:cs typeface="Arial"/>
              </a:rPr>
              <a:t>Training on how to use the new NHS Cervical Screening Management System (CSMS) is available on the </a:t>
            </a:r>
            <a:r>
              <a:rPr lang="en-GB" b="0" i="0" u="none" strike="noStrike">
                <a:solidFill>
                  <a:srgbClr val="005BBB"/>
                </a:solidFill>
                <a:effectLst/>
                <a:latin typeface="Arial"/>
                <a:cs typeface="Arial"/>
                <a:hlinkClick r:id="rId2"/>
              </a:rPr>
              <a:t>NHS Learning Hub</a:t>
            </a:r>
            <a:r>
              <a:rPr lang="en-GB" b="0" i="0">
                <a:solidFill>
                  <a:srgbClr val="3F525F"/>
                </a:solidFill>
                <a:effectLst/>
                <a:latin typeface="Arial"/>
                <a:cs typeface="Arial"/>
              </a:rPr>
              <a:t>.</a:t>
            </a:r>
          </a:p>
          <a:p>
            <a:pPr algn="l">
              <a:buNone/>
            </a:pPr>
            <a:endParaRPr lang="en-GB" b="0" i="0">
              <a:solidFill>
                <a:srgbClr val="3F525F"/>
              </a:solidFill>
              <a:effectLst/>
              <a:latin typeface="Arial"/>
              <a:cs typeface="Arial"/>
            </a:endParaRPr>
          </a:p>
          <a:p>
            <a:pPr algn="l"/>
            <a:r>
              <a:rPr lang="en-GB">
                <a:latin typeface="Arial"/>
                <a:cs typeface="Arial"/>
              </a:rPr>
              <a:t>Training is delivered in 2 parts and takes approximately 2 hours to complete. It does not need to be completed in one go.</a:t>
            </a:r>
          </a:p>
          <a:p>
            <a:endParaRPr lang="en-GB">
              <a:latin typeface="Arial"/>
              <a:cs typeface="Arial"/>
            </a:endParaRPr>
          </a:p>
          <a:p>
            <a:r>
              <a:rPr lang="en-GB">
                <a:latin typeface="Arial"/>
                <a:cs typeface="Arial"/>
              </a:rPr>
              <a:t>You can also access the training and guidance here </a:t>
            </a:r>
            <a:r>
              <a:rPr lang="en-GB">
                <a:latin typeface="Arial"/>
                <a:cs typeface="Arial"/>
                <a:hlinkClick r:id="rId3"/>
              </a:rPr>
              <a:t>Guidance for system users - NHS England Digital</a:t>
            </a:r>
            <a:endParaRPr lang="en-GB" b="0" i="0">
              <a:solidFill>
                <a:srgbClr val="3F525F"/>
              </a:solidFill>
              <a:effectLst/>
              <a:latin typeface="Arial"/>
              <a:cs typeface="Arial"/>
            </a:endParaRPr>
          </a:p>
          <a:p>
            <a:endParaRPr lang="en-GB">
              <a:latin typeface="Arial"/>
              <a:cs typeface="Arial"/>
            </a:endParaRPr>
          </a:p>
          <a:p>
            <a:r>
              <a:rPr lang="en-GB">
                <a:latin typeface="Arial"/>
                <a:cs typeface="Arial"/>
              </a:rPr>
              <a:t>Please note all practices should be actioning their prior notification lists (PNLs) regularly as well as reviewing non-responder lists and sending further communication to the relevant patients. These should be actioned weekly. </a:t>
            </a:r>
          </a:p>
        </p:txBody>
      </p:sp>
      <p:sp>
        <p:nvSpPr>
          <p:cNvPr id="4" name="Title 3">
            <a:extLst>
              <a:ext uri="{FF2B5EF4-FFF2-40B4-BE49-F238E27FC236}">
                <a16:creationId xmlns:a16="http://schemas.microsoft.com/office/drawing/2014/main" id="{32AA56CB-E516-EC70-62B5-59DD7BB700F7}"/>
              </a:ext>
            </a:extLst>
          </p:cNvPr>
          <p:cNvSpPr>
            <a:spLocks noGrp="1"/>
          </p:cNvSpPr>
          <p:nvPr>
            <p:ph type="title"/>
          </p:nvPr>
        </p:nvSpPr>
        <p:spPr/>
        <p:txBody>
          <a:bodyPr/>
          <a:lstStyle/>
          <a:p>
            <a:r>
              <a:rPr lang="en-GB"/>
              <a:t>Cervical Screening Management System </a:t>
            </a:r>
          </a:p>
        </p:txBody>
      </p:sp>
    </p:spTree>
    <p:extLst>
      <p:ext uri="{BB962C8B-B14F-4D97-AF65-F5344CB8AC3E}">
        <p14:creationId xmlns:p14="http://schemas.microsoft.com/office/powerpoint/2010/main" val="425259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9D84F-ED4C-4B2B-C196-A62F84A13812}"/>
              </a:ext>
            </a:extLst>
          </p:cNvPr>
          <p:cNvSpPr>
            <a:spLocks noGrp="1"/>
          </p:cNvSpPr>
          <p:nvPr>
            <p:ph idx="1"/>
          </p:nvPr>
        </p:nvSpPr>
        <p:spPr>
          <a:xfrm>
            <a:off x="410636" y="1717354"/>
            <a:ext cx="11088000" cy="4937962"/>
          </a:xfrm>
        </p:spPr>
        <p:txBody>
          <a:bodyPr vert="horz" lIns="0" tIns="0" rIns="0" bIns="0" rtlCol="0" anchor="t">
            <a:normAutofit/>
          </a:bodyPr>
          <a:lstStyle/>
          <a:p>
            <a:pPr marL="342900"/>
            <a:r>
              <a:rPr lang="en-US" sz="2400"/>
              <a:t>All sample takers need to:</a:t>
            </a:r>
          </a:p>
          <a:p>
            <a:pPr marL="342900"/>
            <a:endParaRPr lang="en-US" sz="2400"/>
          </a:p>
          <a:p>
            <a:pPr marL="685800" indent="-342900">
              <a:buFont typeface="Arial" panose="020B0604020202020204" pitchFamily="34" charset="0"/>
              <a:buChar char="•"/>
            </a:pPr>
            <a:r>
              <a:rPr lang="en-US" sz="2400"/>
              <a:t>Access Cervical Screening Management System (CSMS)</a:t>
            </a:r>
            <a:endParaRPr lang="en-US" sz="2400">
              <a:ea typeface="Calibri"/>
              <a:cs typeface="Calibri"/>
            </a:endParaRPr>
          </a:p>
          <a:p>
            <a:pPr marL="685800" indent="-342900">
              <a:buFont typeface="Arial" panose="020B0604020202020204" pitchFamily="34" charset="0"/>
              <a:buChar char="•"/>
            </a:pPr>
            <a:r>
              <a:rPr lang="en-US" sz="2400"/>
              <a:t>Use Cervical Sample Taker Database (CSTD)</a:t>
            </a:r>
            <a:endParaRPr lang="en-US" sz="2400">
              <a:ea typeface="Calibri"/>
              <a:cs typeface="Calibri"/>
            </a:endParaRPr>
          </a:p>
          <a:p>
            <a:pPr marL="685800" indent="-342900">
              <a:buFont typeface="Arial" panose="020B0604020202020204" pitchFamily="34" charset="0"/>
              <a:buChar char="•"/>
            </a:pPr>
            <a:r>
              <a:rPr lang="en-US" sz="2400"/>
              <a:t>Use ICE-NI/ICE for request forms. If ICE-NI/ICE is not available, then please use request forms on CSMS. </a:t>
            </a:r>
            <a:endParaRPr lang="en-US" sz="2400">
              <a:ea typeface="Calibri"/>
              <a:cs typeface="Calibri"/>
            </a:endParaRPr>
          </a:p>
          <a:p>
            <a:pPr marL="1371600" lvl="1" indent="-342900">
              <a:spcAft>
                <a:spcPts val="600"/>
              </a:spcAft>
              <a:buFont typeface="Courier New" panose="020B0604020202020204" pitchFamily="34" charset="0"/>
              <a:buChar char="o"/>
            </a:pPr>
            <a:r>
              <a:rPr lang="en-US" sz="2400"/>
              <a:t>If taking samples in extended access, please see CSMS forms. </a:t>
            </a:r>
            <a:endParaRPr lang="en-US" sz="2400">
              <a:ea typeface="Calibri"/>
              <a:cs typeface="Calibri"/>
            </a:endParaRPr>
          </a:p>
          <a:p>
            <a:pPr marL="685800" indent="-342900">
              <a:buFont typeface="Arial" panose="020B0604020202020204" pitchFamily="34" charset="0"/>
              <a:buChar char="•"/>
            </a:pPr>
            <a:r>
              <a:rPr lang="en-US" sz="2400"/>
              <a:t>Use their Sample Taker Code on all request forms (this is issued when you register on the CSTD) rather than your NMC PIN. </a:t>
            </a:r>
          </a:p>
          <a:p>
            <a:pPr marL="685800" indent="-342900">
              <a:buFont typeface="Arial" panose="020B0604020202020204" pitchFamily="34" charset="0"/>
              <a:buChar char="•"/>
            </a:pPr>
            <a:r>
              <a:rPr lang="en-US" sz="2400"/>
              <a:t>Check dates on vials! </a:t>
            </a:r>
          </a:p>
          <a:p>
            <a:endParaRPr lang="en-US" sz="2400"/>
          </a:p>
          <a:p>
            <a:pPr marL="0" indent="0">
              <a:buNone/>
            </a:pPr>
            <a:endParaRPr lang="en-US" sz="2400"/>
          </a:p>
          <a:p>
            <a:endParaRPr lang="en-GB"/>
          </a:p>
        </p:txBody>
      </p:sp>
      <p:sp>
        <p:nvSpPr>
          <p:cNvPr id="4" name="Title 3">
            <a:extLst>
              <a:ext uri="{FF2B5EF4-FFF2-40B4-BE49-F238E27FC236}">
                <a16:creationId xmlns:a16="http://schemas.microsoft.com/office/drawing/2014/main" id="{B09C2459-D931-D199-E1D1-EA8CBBB7D138}"/>
              </a:ext>
            </a:extLst>
          </p:cNvPr>
          <p:cNvSpPr>
            <a:spLocks noGrp="1"/>
          </p:cNvSpPr>
          <p:nvPr>
            <p:ph type="title"/>
          </p:nvPr>
        </p:nvSpPr>
        <p:spPr/>
        <p:txBody>
          <a:bodyPr>
            <a:normAutofit/>
          </a:bodyPr>
          <a:lstStyle/>
          <a:p>
            <a:r>
              <a:rPr lang="en-GB" sz="4400"/>
              <a:t>Please remember… </a:t>
            </a:r>
          </a:p>
        </p:txBody>
      </p:sp>
      <p:pic>
        <p:nvPicPr>
          <p:cNvPr id="4100" name="Picture 4" descr="cervical screening test ...">
            <a:extLst>
              <a:ext uri="{FF2B5EF4-FFF2-40B4-BE49-F238E27FC236}">
                <a16:creationId xmlns:a16="http://schemas.microsoft.com/office/drawing/2014/main" id="{1B4CE4B9-6AD4-67F1-F260-CDD7B87F3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232" y="872392"/>
            <a:ext cx="2470980" cy="229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02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8EABDA-7539-1BCE-728B-4356DA117FF1}"/>
              </a:ext>
            </a:extLst>
          </p:cNvPr>
          <p:cNvSpPr>
            <a:spLocks noGrp="1"/>
          </p:cNvSpPr>
          <p:nvPr>
            <p:ph idx="1"/>
          </p:nvPr>
        </p:nvSpPr>
        <p:spPr>
          <a:xfrm>
            <a:off x="241500" y="1045260"/>
            <a:ext cx="7666798" cy="2203835"/>
          </a:xfrm>
        </p:spPr>
        <p:txBody>
          <a:bodyPr vert="horz" lIns="0" tIns="0" rIns="0" bIns="0" rtlCol="0" anchor="t">
            <a:normAutofit/>
          </a:bodyPr>
          <a:lstStyle/>
          <a:p>
            <a:pPr marL="685800" indent="-342900">
              <a:buFont typeface="Arial" panose="020B0604020202020204" pitchFamily="34" charset="0"/>
              <a:buChar char="•"/>
            </a:pPr>
            <a:r>
              <a:rPr lang="en-US" sz="2400"/>
              <a:t>Use ICE-NI/ICE request forms- when a patient is attending their cervical screening appointments make sure that CSMS has been checked for patients correct address and patients' history. Best practice is to complete ICE-NI/ICE when the patient is in the room.   </a:t>
            </a:r>
          </a:p>
          <a:p>
            <a:pPr marL="6858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endParaRPr lang="en-GB"/>
          </a:p>
        </p:txBody>
      </p:sp>
      <p:sp>
        <p:nvSpPr>
          <p:cNvPr id="4" name="Title 3">
            <a:extLst>
              <a:ext uri="{FF2B5EF4-FFF2-40B4-BE49-F238E27FC236}">
                <a16:creationId xmlns:a16="http://schemas.microsoft.com/office/drawing/2014/main" id="{DFE80AE7-2BAA-F2A4-BDE0-4066017BD42E}"/>
              </a:ext>
            </a:extLst>
          </p:cNvPr>
          <p:cNvSpPr>
            <a:spLocks noGrp="1"/>
          </p:cNvSpPr>
          <p:nvPr>
            <p:ph type="title"/>
          </p:nvPr>
        </p:nvSpPr>
        <p:spPr>
          <a:xfrm>
            <a:off x="241500" y="-294"/>
            <a:ext cx="11404154" cy="865186"/>
          </a:xfrm>
        </p:spPr>
        <p:txBody>
          <a:bodyPr>
            <a:normAutofit/>
          </a:bodyPr>
          <a:lstStyle/>
          <a:p>
            <a:r>
              <a:rPr lang="en-GB" sz="4400"/>
              <a:t>Please remember… </a:t>
            </a:r>
          </a:p>
        </p:txBody>
      </p:sp>
      <p:pic>
        <p:nvPicPr>
          <p:cNvPr id="5124" name="Picture 4" descr="cervical screening appointment ...">
            <a:extLst>
              <a:ext uri="{FF2B5EF4-FFF2-40B4-BE49-F238E27FC236}">
                <a16:creationId xmlns:a16="http://schemas.microsoft.com/office/drawing/2014/main" id="{F7949C33-FADD-8F79-CDAF-D0A1FB0C6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5970" y="803932"/>
            <a:ext cx="3280218" cy="23842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A62D40-EDC9-22B3-9483-2C2AF77A91F4}"/>
              </a:ext>
            </a:extLst>
          </p:cNvPr>
          <p:cNvSpPr txBox="1"/>
          <p:nvPr/>
        </p:nvSpPr>
        <p:spPr>
          <a:xfrm>
            <a:off x="22871" y="3429464"/>
            <a:ext cx="11083812" cy="31854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342900">
              <a:spcAft>
                <a:spcPts val="600"/>
              </a:spcAft>
              <a:buFont typeface="Arial,Sans-Serif"/>
              <a:buChar char="•"/>
            </a:pPr>
            <a:r>
              <a:rPr lang="en-US" sz="2400">
                <a:ea typeface="Calibri"/>
                <a:cs typeface="Calibri"/>
              </a:rPr>
              <a:t>Remind younger eligible patients that just because they may have had the HPV vaccine, they should still attend their cervical screening appointment when they are due. </a:t>
            </a:r>
          </a:p>
          <a:p>
            <a:pPr marL="342900" indent="-342900">
              <a:spcAft>
                <a:spcPts val="600"/>
              </a:spcAft>
              <a:buFont typeface="Arial,Sans-Serif"/>
              <a:buChar char="•"/>
            </a:pPr>
            <a:endParaRPr lang="en-US" sz="2400">
              <a:ea typeface="Calibri"/>
              <a:cs typeface="Calibri"/>
            </a:endParaRPr>
          </a:p>
          <a:p>
            <a:pPr marL="685800" indent="-342900">
              <a:spcAft>
                <a:spcPts val="600"/>
              </a:spcAft>
              <a:buFont typeface="Arial,Sans-Serif"/>
              <a:buChar char="•"/>
            </a:pPr>
            <a:r>
              <a:rPr lang="en-US" sz="2400">
                <a:ea typeface="Calibri"/>
                <a:cs typeface="Calibri"/>
              </a:rPr>
              <a:t>When checking to see if a patient is due for screening, don’t just reply on the practice clinical system, check CSMS, this will especially be the case with patients who have had their NTDD changes due to extended intervals.  </a:t>
            </a:r>
          </a:p>
          <a:p>
            <a:pPr algn="l"/>
            <a:endParaRPr lang="en-GB">
              <a:ea typeface="Calibri"/>
              <a:cs typeface="Calibri"/>
            </a:endParaRPr>
          </a:p>
        </p:txBody>
      </p:sp>
    </p:spTree>
    <p:extLst>
      <p:ext uri="{BB962C8B-B14F-4D97-AF65-F5344CB8AC3E}">
        <p14:creationId xmlns:p14="http://schemas.microsoft.com/office/powerpoint/2010/main" val="38768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6ACB2-7CF4-BD85-34E0-9D40B9883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B833A-8E68-2CF6-B256-7BD72CADE732}"/>
              </a:ext>
            </a:extLst>
          </p:cNvPr>
          <p:cNvSpPr>
            <a:spLocks noGrp="1"/>
          </p:cNvSpPr>
          <p:nvPr>
            <p:ph type="ctrTitle"/>
          </p:nvPr>
        </p:nvSpPr>
        <p:spPr>
          <a:xfrm>
            <a:off x="496008" y="921305"/>
            <a:ext cx="6435144" cy="2507695"/>
          </a:xfrm>
        </p:spPr>
        <p:txBody>
          <a:bodyPr/>
          <a:lstStyle/>
          <a:p>
            <a:r>
              <a:rPr lang="en-GB" sz="6000"/>
              <a:t>Extended Intervals</a:t>
            </a:r>
          </a:p>
        </p:txBody>
      </p:sp>
    </p:spTree>
    <p:extLst>
      <p:ext uri="{BB962C8B-B14F-4D97-AF65-F5344CB8AC3E}">
        <p14:creationId xmlns:p14="http://schemas.microsoft.com/office/powerpoint/2010/main" val="166082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0007-5394-9060-E580-519D3BDC5CEF}"/>
              </a:ext>
            </a:extLst>
          </p:cNvPr>
          <p:cNvSpPr>
            <a:spLocks noGrp="1"/>
          </p:cNvSpPr>
          <p:nvPr>
            <p:ph type="title"/>
          </p:nvPr>
        </p:nvSpPr>
        <p:spPr>
          <a:xfrm>
            <a:off x="0" y="0"/>
            <a:ext cx="4085422" cy="664854"/>
          </a:xfrm>
        </p:spPr>
        <p:txBody>
          <a:bodyPr/>
          <a:lstStyle/>
          <a:p>
            <a:r>
              <a:rPr lang="en-GB"/>
              <a:t>Updates </a:t>
            </a:r>
          </a:p>
        </p:txBody>
      </p:sp>
      <p:sp>
        <p:nvSpPr>
          <p:cNvPr id="3" name="Text Placeholder 2">
            <a:extLst>
              <a:ext uri="{FF2B5EF4-FFF2-40B4-BE49-F238E27FC236}">
                <a16:creationId xmlns:a16="http://schemas.microsoft.com/office/drawing/2014/main" id="{0D59F299-3535-7216-0EBB-7375E41F7F38}"/>
              </a:ext>
            </a:extLst>
          </p:cNvPr>
          <p:cNvSpPr>
            <a:spLocks noGrp="1"/>
          </p:cNvSpPr>
          <p:nvPr>
            <p:ph type="body" sz="quarter" idx="13"/>
          </p:nvPr>
        </p:nvSpPr>
        <p:spPr>
          <a:xfrm>
            <a:off x="15518" y="679854"/>
            <a:ext cx="11926546" cy="5784953"/>
          </a:xfrm>
        </p:spPr>
        <p:txBody>
          <a:bodyPr vert="horz" lIns="0" tIns="0" rIns="0" bIns="0" rtlCol="0" anchor="t">
            <a:normAutofit/>
          </a:bodyPr>
          <a:lstStyle/>
          <a:p>
            <a:r>
              <a:rPr lang="en-GB"/>
              <a:t> </a:t>
            </a:r>
          </a:p>
          <a:p>
            <a:r>
              <a:rPr lang="en-GB"/>
              <a:t>We have developed a series </a:t>
            </a:r>
            <a:r>
              <a:rPr lang="en-GB">
                <a:hlinkClick r:id="rId2"/>
              </a:rPr>
              <a:t>EoE Screening web pages </a:t>
            </a:r>
            <a:r>
              <a:rPr lang="en-GB"/>
              <a:t>where you can access Guidance/Forms/contacts/latest news. Please check regularly for updates</a:t>
            </a:r>
          </a:p>
          <a:p>
            <a:endParaRPr lang="en-GB"/>
          </a:p>
          <a:p>
            <a:endParaRPr lang="en-GB"/>
          </a:p>
        </p:txBody>
      </p:sp>
      <p:pic>
        <p:nvPicPr>
          <p:cNvPr id="5" name="Picture 4">
            <a:extLst>
              <a:ext uri="{FF2B5EF4-FFF2-40B4-BE49-F238E27FC236}">
                <a16:creationId xmlns:a16="http://schemas.microsoft.com/office/drawing/2014/main" id="{2606922B-E8A7-FB82-D575-C29728A82353}"/>
              </a:ext>
            </a:extLst>
          </p:cNvPr>
          <p:cNvPicPr>
            <a:picLocks noChangeAspect="1"/>
          </p:cNvPicPr>
          <p:nvPr/>
        </p:nvPicPr>
        <p:blipFill>
          <a:blip r:embed="rId3"/>
          <a:stretch>
            <a:fillRect/>
          </a:stretch>
        </p:blipFill>
        <p:spPr>
          <a:xfrm>
            <a:off x="1623012" y="2058990"/>
            <a:ext cx="7482993" cy="4542978"/>
          </a:xfrm>
          <a:prstGeom prst="rect">
            <a:avLst/>
          </a:prstGeom>
        </p:spPr>
      </p:pic>
    </p:spTree>
    <p:extLst>
      <p:ext uri="{BB962C8B-B14F-4D97-AF65-F5344CB8AC3E}">
        <p14:creationId xmlns:p14="http://schemas.microsoft.com/office/powerpoint/2010/main" val="51738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E3CB04-9D7A-478C-7DFD-C64B5AF64AAD}"/>
              </a:ext>
            </a:extLst>
          </p:cNvPr>
          <p:cNvSpPr>
            <a:spLocks noGrp="1"/>
          </p:cNvSpPr>
          <p:nvPr>
            <p:ph type="title"/>
          </p:nvPr>
        </p:nvSpPr>
        <p:spPr/>
        <p:txBody>
          <a:bodyPr/>
          <a:lstStyle/>
          <a:p>
            <a:r>
              <a:rPr lang="en-GB"/>
              <a:t>Date of next drop in session</a:t>
            </a:r>
          </a:p>
        </p:txBody>
      </p:sp>
      <p:sp>
        <p:nvSpPr>
          <p:cNvPr id="3" name="TextBox 2">
            <a:extLst>
              <a:ext uri="{FF2B5EF4-FFF2-40B4-BE49-F238E27FC236}">
                <a16:creationId xmlns:a16="http://schemas.microsoft.com/office/drawing/2014/main" id="{8E009386-1BEB-D09F-8EF5-43911CE3BABC}"/>
              </a:ext>
            </a:extLst>
          </p:cNvPr>
          <p:cNvSpPr txBox="1"/>
          <p:nvPr/>
        </p:nvSpPr>
        <p:spPr>
          <a:xfrm>
            <a:off x="1277796" y="2589766"/>
            <a:ext cx="8675249" cy="1846659"/>
          </a:xfrm>
          <a:prstGeom prst="rect">
            <a:avLst/>
          </a:prstGeom>
          <a:noFill/>
        </p:spPr>
        <p:txBody>
          <a:bodyPr wrap="square" rtlCol="0">
            <a:spAutoFit/>
          </a:bodyPr>
          <a:lstStyle/>
          <a:p>
            <a:r>
              <a:rPr lang="en-GB" sz="5400"/>
              <a:t>Wednesday 14</a:t>
            </a:r>
            <a:r>
              <a:rPr lang="en-GB" sz="5400" baseline="30000"/>
              <a:t>th</a:t>
            </a:r>
            <a:r>
              <a:rPr lang="en-GB" sz="5400"/>
              <a:t> January 2026</a:t>
            </a:r>
          </a:p>
          <a:p>
            <a:pPr marL="685800" indent="-685800">
              <a:buFontTx/>
              <a:buChar char="-"/>
            </a:pPr>
            <a:r>
              <a:rPr lang="en-GB" sz="1200"/>
              <a:t>Part 2 of admin for cervical screening </a:t>
            </a:r>
          </a:p>
          <a:p>
            <a:pPr marL="685800" indent="-685800">
              <a:buFontTx/>
              <a:buChar char="-"/>
            </a:pPr>
            <a:r>
              <a:rPr lang="en-GB" sz="1200"/>
              <a:t>Non responder notifications </a:t>
            </a:r>
          </a:p>
          <a:p>
            <a:pPr marL="685800" indent="-685800">
              <a:buFontTx/>
              <a:buChar char="-"/>
            </a:pPr>
            <a:r>
              <a:rPr lang="en-GB" sz="1200"/>
              <a:t>How to search for a patient on CSMS </a:t>
            </a:r>
          </a:p>
          <a:p>
            <a:pPr marL="685800" indent="-685800">
              <a:buFontTx/>
              <a:buChar char="-"/>
            </a:pPr>
            <a:r>
              <a:rPr lang="en-GB" sz="1200"/>
              <a:t>ICE-NI requesting </a:t>
            </a:r>
          </a:p>
          <a:p>
            <a:pPr marL="685800" indent="-685800">
              <a:buFontTx/>
              <a:buChar char="-"/>
            </a:pPr>
            <a:endParaRPr lang="en-GB" sz="1200"/>
          </a:p>
        </p:txBody>
      </p:sp>
    </p:spTree>
    <p:extLst>
      <p:ext uri="{BB962C8B-B14F-4D97-AF65-F5344CB8AC3E}">
        <p14:creationId xmlns:p14="http://schemas.microsoft.com/office/powerpoint/2010/main" val="326871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01180" y="-462547"/>
            <a:ext cx="8711999" cy="2507695"/>
          </a:xfrm>
        </p:spPr>
        <p:txBody>
          <a:bodyPr/>
          <a:lstStyle/>
          <a:p>
            <a:r>
              <a:rPr lang="en-GB" sz="6000"/>
              <a:t>Screening and Immunisation contact details </a:t>
            </a:r>
          </a:p>
        </p:txBody>
      </p:sp>
      <p:sp>
        <p:nvSpPr>
          <p:cNvPr id="5" name="Subtitle 4">
            <a:extLst>
              <a:ext uri="{FF2B5EF4-FFF2-40B4-BE49-F238E27FC236}">
                <a16:creationId xmlns:a16="http://schemas.microsoft.com/office/drawing/2014/main" id="{AA590D3B-1B7F-6A21-1FAD-9E94D812C699}"/>
              </a:ext>
            </a:extLst>
          </p:cNvPr>
          <p:cNvSpPr>
            <a:spLocks noGrp="1"/>
          </p:cNvSpPr>
          <p:nvPr>
            <p:ph type="subTitle" idx="1"/>
          </p:nvPr>
        </p:nvSpPr>
        <p:spPr>
          <a:xfrm>
            <a:off x="201181" y="2045148"/>
            <a:ext cx="6336780" cy="3871020"/>
          </a:xfrm>
        </p:spPr>
        <p:txBody>
          <a:bodyPr>
            <a:normAutofit fontScale="55000" lnSpcReduction="20000"/>
          </a:bodyPr>
          <a:lstStyle/>
          <a:p>
            <a:pPr>
              <a:lnSpc>
                <a:spcPct val="90000"/>
              </a:lnSpc>
              <a:spcAft>
                <a:spcPts val="1200"/>
              </a:spcAft>
            </a:pPr>
            <a:r>
              <a:rPr lang="en-US" u="sng"/>
              <a:t>East Anglia</a:t>
            </a:r>
          </a:p>
          <a:p>
            <a:pPr>
              <a:lnSpc>
                <a:spcPct val="90000"/>
              </a:lnSpc>
              <a:spcAft>
                <a:spcPts val="1200"/>
              </a:spcAft>
            </a:pPr>
            <a:r>
              <a:rPr lang="en-US"/>
              <a:t>Screening: 	</a:t>
            </a:r>
            <a:r>
              <a:rPr lang="en-US">
                <a:hlinkClick r:id="rId3"/>
              </a:rPr>
              <a:t>england.ea-phsi@nhs.net</a:t>
            </a:r>
            <a:br>
              <a:rPr lang="en-US"/>
            </a:br>
            <a:r>
              <a:rPr lang="en-US"/>
              <a:t>Immunisations: 	</a:t>
            </a:r>
            <a:r>
              <a:rPr lang="en-US">
                <a:hlinkClick r:id="rId4"/>
              </a:rPr>
              <a:t>england.eaimms@nhs.net</a:t>
            </a:r>
            <a:endParaRPr lang="en-US"/>
          </a:p>
          <a:p>
            <a:pPr indent="-228600">
              <a:lnSpc>
                <a:spcPct val="90000"/>
              </a:lnSpc>
              <a:buFont typeface="Arial" panose="020B0604020202020204" pitchFamily="34" charset="0"/>
              <a:buChar char="•"/>
            </a:pPr>
            <a:endParaRPr lang="en-US"/>
          </a:p>
          <a:p>
            <a:pPr>
              <a:lnSpc>
                <a:spcPct val="90000"/>
              </a:lnSpc>
            </a:pPr>
            <a:r>
              <a:rPr lang="en-US" u="sng"/>
              <a:t>Essex</a:t>
            </a:r>
          </a:p>
          <a:p>
            <a:pPr>
              <a:lnSpc>
                <a:spcPct val="90000"/>
              </a:lnSpc>
              <a:spcAft>
                <a:spcPts val="1200"/>
              </a:spcAft>
            </a:pPr>
            <a:r>
              <a:rPr lang="en-US"/>
              <a:t>Screening:	</a:t>
            </a:r>
            <a:r>
              <a:rPr lang="en-US" u="sng">
                <a:hlinkClick r:id="rId5"/>
              </a:rPr>
              <a:t>england.essexscreening@nhs.net</a:t>
            </a:r>
            <a:r>
              <a:rPr lang="en-US"/>
              <a:t>   	</a:t>
            </a:r>
            <a:br>
              <a:rPr lang="en-US"/>
            </a:br>
            <a:r>
              <a:rPr lang="en-US"/>
              <a:t>Immunisations: 	</a:t>
            </a:r>
            <a:r>
              <a:rPr lang="en-US" sz="2900" u="sng">
                <a:solidFill>
                  <a:srgbClr val="000000"/>
                </a:solidFill>
                <a:effectLst/>
                <a:latin typeface="Calibri" panose="020F0502020204030204" pitchFamily="34" charset="0"/>
                <a:ea typeface="Calibri" panose="020F0502020204030204" pitchFamily="34" charset="0"/>
                <a:hlinkClick r:id="rId6"/>
              </a:rPr>
              <a:t>england.essexatimms@nhs.net</a:t>
            </a:r>
            <a:endParaRPr lang="en-US" sz="2900"/>
          </a:p>
          <a:p>
            <a:pPr>
              <a:lnSpc>
                <a:spcPct val="90000"/>
              </a:lnSpc>
              <a:spcAft>
                <a:spcPts val="1200"/>
              </a:spcAft>
            </a:pPr>
            <a:r>
              <a:rPr lang="en-US" u="sng"/>
              <a:t>HBLMK</a:t>
            </a:r>
            <a:r>
              <a:rPr lang="en-US"/>
              <a:t> </a:t>
            </a:r>
            <a:br>
              <a:rPr lang="en-US"/>
            </a:br>
            <a:r>
              <a:rPr lang="en-US"/>
              <a:t>Cancer screening:  </a:t>
            </a:r>
            <a:r>
              <a:rPr lang="en-US">
                <a:hlinkClick r:id="rId7"/>
              </a:rPr>
              <a:t>england.cancerscreening@nhs.net</a:t>
            </a:r>
            <a:r>
              <a:rPr lang="en-US"/>
              <a:t> </a:t>
            </a:r>
          </a:p>
          <a:p>
            <a:pPr>
              <a:lnSpc>
                <a:spcPct val="90000"/>
              </a:lnSpc>
              <a:spcAft>
                <a:spcPts val="1200"/>
              </a:spcAft>
            </a:pPr>
            <a:r>
              <a:rPr lang="en-US"/>
              <a:t>Screening: 	</a:t>
            </a:r>
            <a:r>
              <a:rPr lang="en-US" u="sng">
                <a:hlinkClick r:id="rId8"/>
              </a:rPr>
              <a:t>england.screening1@nhs.net</a:t>
            </a:r>
            <a:br>
              <a:rPr lang="en-US"/>
            </a:br>
            <a:r>
              <a:rPr lang="en-US"/>
              <a:t>Immunisations: 	</a:t>
            </a:r>
            <a:r>
              <a:rPr lang="en-US" u="sng">
                <a:hlinkClick r:id="rId9"/>
              </a:rPr>
              <a:t>england.immsqa@nhs.net</a:t>
            </a:r>
            <a:r>
              <a:rPr lang="en-US"/>
              <a:t> </a:t>
            </a:r>
          </a:p>
          <a:p>
            <a:r>
              <a:rPr lang="en-GB"/>
              <a:t>Website:    </a:t>
            </a:r>
            <a:r>
              <a:rPr lang="en-GB" sz="2700" u="sng">
                <a:solidFill>
                  <a:srgbClr val="0070C0"/>
                </a:solidFill>
              </a:rPr>
              <a:t>https://www.england.nhs.uk/east-of-england/information-for-professionals/east-of-england-screening-team/</a:t>
            </a:r>
          </a:p>
        </p:txBody>
      </p:sp>
    </p:spTree>
    <p:extLst>
      <p:ext uri="{BB962C8B-B14F-4D97-AF65-F5344CB8AC3E}">
        <p14:creationId xmlns:p14="http://schemas.microsoft.com/office/powerpoint/2010/main" val="160838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9A7985-F35A-44D1-1350-06CE1C3FED6D}"/>
              </a:ext>
            </a:extLst>
          </p:cNvPr>
          <p:cNvSpPr>
            <a:spLocks noGrp="1"/>
          </p:cNvSpPr>
          <p:nvPr>
            <p:ph idx="1"/>
          </p:nvPr>
        </p:nvSpPr>
        <p:spPr>
          <a:xfrm>
            <a:off x="5646612" y="3111196"/>
            <a:ext cx="4085838" cy="1890812"/>
          </a:xfrm>
        </p:spPr>
        <p:txBody>
          <a:bodyPr vert="horz" lIns="0" tIns="0" rIns="0" bIns="0" rtlCol="0" anchor="t">
            <a:normAutofit/>
          </a:bodyPr>
          <a:lstStyle/>
          <a:p>
            <a:pPr>
              <a:spcAft>
                <a:spcPts val="0"/>
              </a:spcAft>
            </a:pPr>
            <a:r>
              <a:rPr lang="en-GB"/>
              <a:t>                                                                                      	After 1</a:t>
            </a:r>
            <a:r>
              <a:rPr lang="en-GB" baseline="30000"/>
              <a:t>st</a:t>
            </a:r>
            <a:r>
              <a:rPr lang="en-GB"/>
              <a:t> July 2025</a:t>
            </a:r>
            <a:endParaRPr lang="en-US">
              <a:ea typeface="Calibri" panose="020F0502020204030204"/>
              <a:cs typeface="Calibri" panose="020F0502020204030204"/>
            </a:endParaRPr>
          </a:p>
          <a:p>
            <a:pPr>
              <a:spcAft>
                <a:spcPts val="0"/>
              </a:spcAft>
            </a:pPr>
            <a:endParaRPr lang="en-GB">
              <a:ea typeface="Calibri" panose="020F0502020204030204"/>
              <a:cs typeface="Calibri" panose="020F0502020204030204"/>
            </a:endParaRPr>
          </a:p>
          <a:p>
            <a:pPr>
              <a:spcAft>
                <a:spcPts val="0"/>
              </a:spcAft>
            </a:pPr>
            <a:r>
              <a:rPr lang="en-GB"/>
              <a:t>25- 49 years old- every 5 years </a:t>
            </a:r>
            <a:endParaRPr lang="en-GB">
              <a:ea typeface="Calibri"/>
              <a:cs typeface="Calibri"/>
            </a:endParaRPr>
          </a:p>
          <a:p>
            <a:pPr>
              <a:spcAft>
                <a:spcPts val="0"/>
              </a:spcAft>
            </a:pPr>
            <a:r>
              <a:rPr lang="en-GB"/>
              <a:t>50- 64 years old- every 5 years </a:t>
            </a:r>
            <a:endParaRPr lang="en-GB">
              <a:ea typeface="Calibri"/>
              <a:cs typeface="Calibri"/>
            </a:endParaRPr>
          </a:p>
          <a:p>
            <a:endParaRPr lang="en-GB"/>
          </a:p>
        </p:txBody>
      </p:sp>
      <p:sp>
        <p:nvSpPr>
          <p:cNvPr id="4" name="Title 3">
            <a:extLst>
              <a:ext uri="{FF2B5EF4-FFF2-40B4-BE49-F238E27FC236}">
                <a16:creationId xmlns:a16="http://schemas.microsoft.com/office/drawing/2014/main" id="{C0DEABA8-93CE-37C1-0F90-CB5E29053D11}"/>
              </a:ext>
            </a:extLst>
          </p:cNvPr>
          <p:cNvSpPr>
            <a:spLocks noGrp="1"/>
          </p:cNvSpPr>
          <p:nvPr>
            <p:ph type="title"/>
          </p:nvPr>
        </p:nvSpPr>
        <p:spPr/>
        <p:txBody>
          <a:bodyPr/>
          <a:lstStyle/>
          <a:p>
            <a:r>
              <a:rPr lang="en-GB"/>
              <a:t>Extended Intervals for cervical screening </a:t>
            </a:r>
          </a:p>
        </p:txBody>
      </p:sp>
      <p:sp>
        <p:nvSpPr>
          <p:cNvPr id="8" name="TextBox 7">
            <a:extLst>
              <a:ext uri="{FF2B5EF4-FFF2-40B4-BE49-F238E27FC236}">
                <a16:creationId xmlns:a16="http://schemas.microsoft.com/office/drawing/2014/main" id="{8911390C-7728-B8D2-B100-DF3C46D2BBBE}"/>
              </a:ext>
            </a:extLst>
          </p:cNvPr>
          <p:cNvSpPr txBox="1"/>
          <p:nvPr/>
        </p:nvSpPr>
        <p:spPr>
          <a:xfrm>
            <a:off x="2514484" y="2379101"/>
            <a:ext cx="6144768" cy="389145"/>
          </a:xfrm>
          <a:prstGeom prst="rect">
            <a:avLst/>
          </a:prstGeom>
          <a:noFill/>
        </p:spPr>
        <p:txBody>
          <a:bodyPr wrap="square">
            <a:spAutoFit/>
          </a:bodyPr>
          <a:lstStyle/>
          <a:p>
            <a:pPr marL="0" marR="0" lvl="0" indent="0" algn="l" defTabSz="914400" rtl="0" eaLnBrk="1" fontAlgn="auto" latinLnBrk="0" hangingPunct="1">
              <a:lnSpc>
                <a:spcPts val="2200"/>
              </a:lnSpc>
              <a:spcBef>
                <a:spcPts val="0"/>
              </a:spcBef>
              <a:spcAft>
                <a:spcPts val="900"/>
              </a:spcAft>
              <a:buClr>
                <a:prstClr val="black"/>
              </a:buClr>
              <a:buSzTx/>
              <a:buFont typeface="Arial" panose="020B0604020202020204" pitchFamily="34" charset="0"/>
              <a:buNone/>
              <a:tabLst/>
              <a:defRPr/>
            </a:pPr>
            <a:r>
              <a:rPr kumimoji="0" lang="en-GB" sz="2400" b="1" i="0" u="none" strike="noStrike" kern="1200" cap="none" spc="0" normalizeH="0" baseline="0" noProof="0">
                <a:ln>
                  <a:noFill/>
                </a:ln>
                <a:solidFill>
                  <a:srgbClr val="4EA72E"/>
                </a:solidFill>
                <a:effectLst/>
                <a:uLnTx/>
                <a:uFillTx/>
                <a:latin typeface="Aptos" panose="02110004020202020204"/>
                <a:ea typeface="+mn-ea"/>
                <a:cs typeface="+mn-cs"/>
              </a:rPr>
              <a:t>Routine cervical screening intervals </a:t>
            </a:r>
          </a:p>
        </p:txBody>
      </p:sp>
      <p:sp>
        <p:nvSpPr>
          <p:cNvPr id="6" name="TextBox 5">
            <a:extLst>
              <a:ext uri="{FF2B5EF4-FFF2-40B4-BE49-F238E27FC236}">
                <a16:creationId xmlns:a16="http://schemas.microsoft.com/office/drawing/2014/main" id="{E413EEF9-A29E-C291-C69E-16B8C376D13F}"/>
              </a:ext>
            </a:extLst>
          </p:cNvPr>
          <p:cNvSpPr txBox="1"/>
          <p:nvPr/>
        </p:nvSpPr>
        <p:spPr>
          <a:xfrm>
            <a:off x="997394" y="3333327"/>
            <a:ext cx="396857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t>         Before 1</a:t>
            </a:r>
            <a:r>
              <a:rPr lang="en-GB" sz="1450" baseline="30000"/>
              <a:t>st</a:t>
            </a:r>
            <a:r>
              <a:rPr lang="en-GB" sz="2200"/>
              <a:t> July 2025 </a:t>
            </a:r>
          </a:p>
          <a:p>
            <a:endParaRPr lang="en-GB" sz="2200">
              <a:ea typeface="Calibri"/>
              <a:cs typeface="Calibri"/>
            </a:endParaRPr>
          </a:p>
          <a:p>
            <a:r>
              <a:rPr lang="en-GB" sz="2200">
                <a:ea typeface="Calibri"/>
                <a:cs typeface="Calibri"/>
              </a:rPr>
              <a:t>25- 49 years old- every 3 years</a:t>
            </a:r>
          </a:p>
          <a:p>
            <a:r>
              <a:rPr lang="en-GB" sz="2200">
                <a:ea typeface="Calibri"/>
                <a:cs typeface="Calibri"/>
              </a:rPr>
              <a:t>50- 64 years old- every 5 years</a:t>
            </a:r>
            <a:endParaRPr lang="en-GB"/>
          </a:p>
        </p:txBody>
      </p:sp>
      <p:pic>
        <p:nvPicPr>
          <p:cNvPr id="5" name="Picture 4" descr="A person in a medical gown&#10;&#10;AI-generated content may be incorrect.">
            <a:extLst>
              <a:ext uri="{FF2B5EF4-FFF2-40B4-BE49-F238E27FC236}">
                <a16:creationId xmlns:a16="http://schemas.microsoft.com/office/drawing/2014/main" id="{BFA26941-8107-8EC4-3A5A-CFF64614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140" y="1012958"/>
            <a:ext cx="3063552" cy="1976972"/>
          </a:xfrm>
          <a:prstGeom prst="rect">
            <a:avLst/>
          </a:prstGeom>
        </p:spPr>
      </p:pic>
    </p:spTree>
    <p:extLst>
      <p:ext uri="{BB962C8B-B14F-4D97-AF65-F5344CB8AC3E}">
        <p14:creationId xmlns:p14="http://schemas.microsoft.com/office/powerpoint/2010/main" val="337251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865186"/>
            <a:ext cx="11088000" cy="5064080"/>
          </a:xfrm>
        </p:spPr>
        <p:txBody>
          <a:bodyPr vert="horz" lIns="0" tIns="0" rIns="0" bIns="0" rtlCol="0" anchor="t">
            <a:normAutofit/>
          </a:bodyPr>
          <a:lstStyle/>
          <a:p>
            <a:pPr marL="457200" indent="-457200">
              <a:buFont typeface="Arial" panose="020B0604020202020204" pitchFamily="34" charset="0"/>
              <a:buChar char="•"/>
            </a:pPr>
            <a:r>
              <a:rPr lang="en-GB" sz="2000"/>
              <a:t>HPV primary screening has been fully implemented in England since December 2019. This is a more sensitive and accurate test than the previous ‘smear’ test, which only looked for cervical cell changes.</a:t>
            </a:r>
          </a:p>
          <a:p>
            <a:endParaRPr lang="en-GB" sz="2000"/>
          </a:p>
          <a:p>
            <a:pPr marL="457200" indent="-457200">
              <a:buFont typeface="Arial" panose="020B0604020202020204" pitchFamily="34" charset="0"/>
              <a:buChar char="•"/>
            </a:pPr>
            <a:r>
              <a:rPr lang="en-GB" sz="2000"/>
              <a:t> HPV testing is the best way to find out at an early stage who is at higher risk of developing the cervical cell changes that over time could potentially lead to cervical cancer, if left untreated. This enables us to offer a more personalised approach to cervical cancer prevention based on an individual’s risk.</a:t>
            </a:r>
          </a:p>
          <a:p>
            <a:pPr marL="342900" indent="-342900">
              <a:buChar char="•"/>
            </a:pPr>
            <a:endParaRPr lang="en-GB" sz="2000">
              <a:ea typeface="Calibri" panose="020F0502020204030204"/>
              <a:cs typeface="Calibri" panose="020F0502020204030204"/>
            </a:endParaRPr>
          </a:p>
          <a:p>
            <a:pPr marL="457200" indent="-457200">
              <a:buFont typeface="Arial" panose="020B0604020202020204" pitchFamily="34" charset="0"/>
              <a:buChar char="•"/>
            </a:pPr>
            <a:r>
              <a:rPr lang="en-GB" sz="2000"/>
              <a:t>Studies have shown that if a person tests negative for high-risk human papillomavirus (hrHPV), they are extremely unlikely to go on to develop cervical cancer within the next 10 years. </a:t>
            </a:r>
          </a:p>
          <a:p>
            <a:endParaRPr lang="en-GB" sz="2000"/>
          </a:p>
          <a:p>
            <a:pPr marL="457200" indent="-457200">
              <a:buFont typeface="Arial" panose="020B0604020202020204" pitchFamily="34" charset="0"/>
              <a:buChar char="•"/>
            </a:pPr>
            <a:r>
              <a:rPr lang="en-GB" sz="2000"/>
              <a:t>A study in England, published by King’s College London, showed that 5-year screening intervals are as safe as 3-year intervals. The same number of cancers will be prevented, and less frequent cervical screening tests are needed.</a:t>
            </a:r>
            <a:endParaRPr lang="en-GB" sz="2000">
              <a:ea typeface="Calibri"/>
              <a:cs typeface="Calibri"/>
            </a:endParaRPr>
          </a:p>
          <a:p>
            <a:endParaRPr lang="en-GB" sz="2000"/>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115846" y="0"/>
            <a:ext cx="11404154" cy="865186"/>
          </a:xfrm>
        </p:spPr>
        <p:txBody>
          <a:bodyPr/>
          <a:lstStyle/>
          <a:p>
            <a:r>
              <a:rPr lang="en-GB"/>
              <a:t>Background</a:t>
            </a:r>
            <a:endParaRPr lang="en-GB" spc="-40"/>
          </a:p>
        </p:txBody>
      </p:sp>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F6BA4B-251E-3E5E-64CE-18C0F8A728C9}"/>
              </a:ext>
            </a:extLst>
          </p:cNvPr>
          <p:cNvSpPr>
            <a:spLocks noGrp="1"/>
          </p:cNvSpPr>
          <p:nvPr>
            <p:ph idx="1"/>
          </p:nvPr>
        </p:nvSpPr>
        <p:spPr>
          <a:xfrm>
            <a:off x="486864" y="751174"/>
            <a:ext cx="11088000" cy="5466746"/>
          </a:xfrm>
        </p:spPr>
        <p:txBody>
          <a:bodyPr vert="horz" lIns="0" tIns="0" rIns="0" bIns="0" rtlCol="0" anchor="t">
            <a:normAutofit/>
          </a:bodyPr>
          <a:lstStyle/>
          <a:p>
            <a:pPr marL="457200" indent="-457200">
              <a:buFont typeface="Arial" panose="020B0604020202020204" pitchFamily="34" charset="0"/>
              <a:buChar char="•"/>
            </a:pPr>
            <a:endParaRPr lang="en-GB" sz="2400"/>
          </a:p>
          <a:p>
            <a:pPr marL="457200" indent="-457200">
              <a:buFont typeface="Arial" panose="020B0604020202020204" pitchFamily="34" charset="0"/>
              <a:buChar char="•"/>
            </a:pPr>
            <a:endParaRPr lang="en-GB" sz="2400"/>
          </a:p>
          <a:p>
            <a:pPr marL="457200" indent="-457200">
              <a:buFont typeface="Arial" panose="020B0604020202020204" pitchFamily="34" charset="0"/>
              <a:buChar char="•"/>
            </a:pPr>
            <a:r>
              <a:rPr lang="en-GB" sz="2400"/>
              <a:t>Screening intervals will not be changed retrospectively.  Participants aged 24.5 – 49 years who test negative on a routine primary HPV test, collected on or after 1st July 2025, will move to a 5-yearly interval.</a:t>
            </a:r>
            <a:endParaRPr lang="en-GB" sz="2400">
              <a:ea typeface="Calibri"/>
              <a:cs typeface="Calibri"/>
            </a:endParaRPr>
          </a:p>
          <a:p>
            <a:pPr marL="457200" indent="-457200">
              <a:buFont typeface="Arial" panose="020B0604020202020204" pitchFamily="34" charset="0"/>
              <a:buChar char="•"/>
            </a:pPr>
            <a:endParaRPr lang="en-GB" sz="2400"/>
          </a:p>
          <a:p>
            <a:pPr marL="457200" indent="-457200">
              <a:buFont typeface="Arial" panose="020B0604020202020204" pitchFamily="34" charset="0"/>
              <a:buChar char="•"/>
            </a:pPr>
            <a:r>
              <a:rPr lang="en-GB" sz="2400"/>
              <a:t>This move brings England into line with Scotland and Wales who introduced this change some years ago, and with women aged 50 – 64 who are already invited every 5 years.</a:t>
            </a:r>
            <a:endParaRPr lang="en-GB" sz="2400">
              <a:ea typeface="Calibri"/>
              <a:cs typeface="Calibri"/>
            </a:endParaRPr>
          </a:p>
          <a:p>
            <a:endParaRPr lang="en-GB"/>
          </a:p>
        </p:txBody>
      </p:sp>
    </p:spTree>
    <p:extLst>
      <p:ext uri="{BB962C8B-B14F-4D97-AF65-F5344CB8AC3E}">
        <p14:creationId xmlns:p14="http://schemas.microsoft.com/office/powerpoint/2010/main" val="349968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C7073-BAA6-EEF2-1B9A-B367D449370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47E3A3-1701-201A-3DCA-5F7B2217B0C1}"/>
              </a:ext>
            </a:extLst>
          </p:cNvPr>
          <p:cNvSpPr>
            <a:spLocks noGrp="1"/>
          </p:cNvSpPr>
          <p:nvPr>
            <p:ph idx="1"/>
          </p:nvPr>
        </p:nvSpPr>
        <p:spPr>
          <a:xfrm>
            <a:off x="341704" y="3583283"/>
            <a:ext cx="11088000" cy="4113678"/>
          </a:xfrm>
        </p:spPr>
        <p:txBody>
          <a:bodyPr vert="horz" lIns="0" tIns="0" rIns="0" bIns="0" rtlCol="0" anchor="t">
            <a:normAutofit/>
          </a:bodyPr>
          <a:lstStyle/>
          <a:p>
            <a:pPr marL="342900" indent="-342900">
              <a:buFont typeface="Arial" panose="020B0604020202020204" pitchFamily="34" charset="0"/>
              <a:buChar char="•"/>
            </a:pPr>
            <a:r>
              <a:rPr lang="en-GB" sz="2400"/>
              <a:t>Patients who test negative for hrHPV will be recalled in 5 years.</a:t>
            </a:r>
          </a:p>
          <a:p>
            <a:pPr marL="342900" indent="-342900">
              <a:buFont typeface="Arial" panose="020B0604020202020204" pitchFamily="34" charset="0"/>
              <a:buChar char="•"/>
            </a:pPr>
            <a:r>
              <a:rPr lang="en-GB" sz="2400"/>
              <a:t>Patients who test negative for hrHPV </a:t>
            </a:r>
            <a:r>
              <a:rPr lang="en-GB" sz="2400" u="sng"/>
              <a:t>but</a:t>
            </a:r>
            <a:r>
              <a:rPr lang="en-GB" sz="2400"/>
              <a:t> had a positive hrHPV result within the last 5 years, that has not already been followed by a negative test, will be recalled for screening in 3 years. </a:t>
            </a:r>
          </a:p>
          <a:p>
            <a:r>
              <a:rPr lang="en-GB" sz="2400"/>
              <a:t>This is because those with recent evidence of an hrHPV positive result have a higher chance of this happening again and so will not move to a 5-year interval straight away. </a:t>
            </a:r>
            <a:endParaRPr lang="en-GB" sz="2400">
              <a:ea typeface="Calibri"/>
              <a:cs typeface="Calibri"/>
            </a:endParaRPr>
          </a:p>
          <a:p>
            <a:pPr>
              <a:lnSpc>
                <a:spcPct val="100000"/>
              </a:lnSpc>
              <a:spcAft>
                <a:spcPts val="1200"/>
              </a:spcAft>
              <a:buClr>
                <a:schemeClr val="accent6"/>
              </a:buClr>
            </a:pPr>
            <a:endParaRPr lang="en-GB" sz="2400"/>
          </a:p>
        </p:txBody>
      </p:sp>
      <p:sp>
        <p:nvSpPr>
          <p:cNvPr id="6" name="Text Placeholder 5">
            <a:extLst>
              <a:ext uri="{FF2B5EF4-FFF2-40B4-BE49-F238E27FC236}">
                <a16:creationId xmlns:a16="http://schemas.microsoft.com/office/drawing/2014/main" id="{529FA708-6FD3-AE9E-50CA-C88972489967}"/>
              </a:ext>
            </a:extLst>
          </p:cNvPr>
          <p:cNvSpPr>
            <a:spLocks noGrp="1"/>
          </p:cNvSpPr>
          <p:nvPr>
            <p:ph type="body" sz="quarter" idx="13"/>
          </p:nvPr>
        </p:nvSpPr>
        <p:spPr>
          <a:xfrm>
            <a:off x="295321" y="2054325"/>
            <a:ext cx="7185531" cy="1220392"/>
          </a:xfrm>
        </p:spPr>
        <p:txBody>
          <a:bodyPr/>
          <a:lstStyle/>
          <a:p>
            <a:pPr>
              <a:lnSpc>
                <a:spcPct val="100000"/>
              </a:lnSpc>
              <a:spcAft>
                <a:spcPts val="1200"/>
              </a:spcAft>
              <a:buClr>
                <a:schemeClr val="accent6"/>
              </a:buClr>
            </a:pPr>
            <a:r>
              <a:rPr lang="en-GB" sz="2400">
                <a:solidFill>
                  <a:schemeClr val="tx1"/>
                </a:solidFill>
              </a:rPr>
              <a:t>For cervical screening participants aged 24.5 – 49 years who have a routine screening sample taken on or after 1</a:t>
            </a:r>
            <a:r>
              <a:rPr lang="en-GB" sz="2400" baseline="30000">
                <a:solidFill>
                  <a:schemeClr val="tx1"/>
                </a:solidFill>
              </a:rPr>
              <a:t>st</a:t>
            </a:r>
            <a:r>
              <a:rPr lang="en-GB" sz="2400">
                <a:solidFill>
                  <a:schemeClr val="tx1"/>
                </a:solidFill>
              </a:rPr>
              <a:t> July 2025: </a:t>
            </a:r>
          </a:p>
        </p:txBody>
      </p:sp>
      <p:sp>
        <p:nvSpPr>
          <p:cNvPr id="17" name="Title 4">
            <a:extLst>
              <a:ext uri="{FF2B5EF4-FFF2-40B4-BE49-F238E27FC236}">
                <a16:creationId xmlns:a16="http://schemas.microsoft.com/office/drawing/2014/main" id="{2867494B-EF2C-9170-52F2-7A697B9B8D27}"/>
              </a:ext>
            </a:extLst>
          </p:cNvPr>
          <p:cNvSpPr>
            <a:spLocks noGrp="1"/>
          </p:cNvSpPr>
          <p:nvPr>
            <p:ph type="title"/>
          </p:nvPr>
        </p:nvSpPr>
        <p:spPr>
          <a:xfrm>
            <a:off x="465130" y="354547"/>
            <a:ext cx="11404154" cy="865186"/>
          </a:xfrm>
        </p:spPr>
        <p:txBody>
          <a:bodyPr>
            <a:normAutofit/>
          </a:bodyPr>
          <a:lstStyle/>
          <a:p>
            <a:r>
              <a:rPr lang="en-GB" sz="4400"/>
              <a:t>What is changing?</a:t>
            </a:r>
            <a:endParaRPr lang="en-GB" sz="4400" spc="-40"/>
          </a:p>
        </p:txBody>
      </p:sp>
      <p:pic>
        <p:nvPicPr>
          <p:cNvPr id="3" name="Picture 2" descr="A yellow sign with black text&#10;&#10;AI-generated content may be incorrect.">
            <a:extLst>
              <a:ext uri="{FF2B5EF4-FFF2-40B4-BE49-F238E27FC236}">
                <a16:creationId xmlns:a16="http://schemas.microsoft.com/office/drawing/2014/main" id="{B8CA2FCC-31C9-9846-0788-07B22F50B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322" y="912182"/>
            <a:ext cx="3549801" cy="2362536"/>
          </a:xfrm>
          <a:prstGeom prst="rect">
            <a:avLst/>
          </a:prstGeom>
        </p:spPr>
      </p:pic>
    </p:spTree>
    <p:extLst>
      <p:ext uri="{BB962C8B-B14F-4D97-AF65-F5344CB8AC3E}">
        <p14:creationId xmlns:p14="http://schemas.microsoft.com/office/powerpoint/2010/main" val="150604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D1998EBA741F4BA649D7DC2832D2AB" ma:contentTypeVersion="21" ma:contentTypeDescription="Create a new document." ma:contentTypeScope="" ma:versionID="bb274b382d1674c731b0299b31f37cce">
  <xsd:schema xmlns:xsd="http://www.w3.org/2001/XMLSchema" xmlns:xs="http://www.w3.org/2001/XMLSchema" xmlns:p="http://schemas.microsoft.com/office/2006/metadata/properties" xmlns:ns2="c39ebc83-19ce-4413-80de-35b4a237df47" xmlns:ns3="55c7dfe8-31bc-4f6c-ad0b-9168b291de96" targetNamespace="http://schemas.microsoft.com/office/2006/metadata/properties" ma:root="true" ma:fieldsID="b9015125ec22bda33ca26c60c4ff9862" ns2:_="" ns3:_="">
    <xsd:import namespace="c39ebc83-19ce-4413-80de-35b4a237df47"/>
    <xsd:import namespace="55c7dfe8-31bc-4f6c-ad0b-9168b291de96"/>
    <xsd:element name="properties">
      <xsd:complexType>
        <xsd:sequence>
          <xsd:element name="documentManagement">
            <xsd:complexType>
              <xsd:all>
                <xsd:element ref="ns2:Date" minOccurs="0"/>
                <xsd:element ref="ns2:Review_x0020_Date" minOccurs="0"/>
                <xsd:element ref="ns2:_Flow_SignoffStatus" minOccurs="0"/>
                <xsd:element ref="ns2:PutintopresentationforJuly"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bc83-19ce-4413-80de-35b4a237df47" elementFormDefault="qualified">
    <xsd:import namespace="http://schemas.microsoft.com/office/2006/documentManagement/types"/>
    <xsd:import namespace="http://schemas.microsoft.com/office/infopath/2007/PartnerControls"/>
    <xsd:element name="Date" ma:index="5" nillable="true" ma:displayName="Comments" ma:internalName="Date" ma:readOnly="false">
      <xsd:simpleType>
        <xsd:restriction base="dms:Note">
          <xsd:maxLength value="255"/>
        </xsd:restriction>
      </xsd:simpleType>
    </xsd:element>
    <xsd:element name="Review_x0020_Date" ma:index="6" nillable="true" ma:displayName="Review date" ma:indexed="true" ma:internalName="Review_x0020_Date" ma:readOnly="false">
      <xsd:simpleType>
        <xsd:restriction base="dms:Text"/>
      </xsd:simpleType>
    </xsd:element>
    <xsd:element name="_Flow_SignoffStatus" ma:index="7" nillable="true" ma:displayName="Sign-off status" ma:internalName="Sign_x002d_off_x0020_status" ma:readOnly="false">
      <xsd:simpleType>
        <xsd:restriction base="dms:Text"/>
      </xsd:simpleType>
    </xsd:element>
    <xsd:element name="PutintopresentationforJuly" ma:index="8" nillable="true" ma:displayName="Put into presentation for July" ma:internalName="PutintopresentationforJuly"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c7dfe8-31bc-4f6c-ad0b-9168b291de96"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internalName="_ip_UnifiedCompliancePolicyProperties" ma:readOnly="false">
      <xsd:simpleType>
        <xsd:restriction base="dms:Note"/>
      </xsd:simpleType>
    </xsd:element>
    <xsd:element name="_ip_UnifiedCompliancePolicyUIAction" ma:index="17" nillable="true" ma:displayName="Unified Compliance Policy UI Action" ma:hidden="true" ma:internalName="_ip_UnifiedCompliancePolicyUIAction" ma:readOnly="false">
      <xsd:simpleType>
        <xsd:restriction base="dms:Text"/>
      </xsd:simpleType>
    </xsd:element>
    <xsd:element name="TaxCatchAll" ma:index="20" nillable="true" ma:displayName="Taxonomy Catch All Column" ma:hidden="true" ma:list="{324b647e-e80c-402e-836e-676fde03420e}" ma:internalName="TaxCatchAll" ma:showField="CatchAllData" ma:web="55c7dfe8-31bc-4f6c-ad0b-9168b291de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55c7dfe8-31bc-4f6c-ad0b-9168b291de96" xsi:nil="true"/>
    <Date xmlns="c39ebc83-19ce-4413-80de-35b4a237df47" xsi:nil="true"/>
    <Review_x0020_Date xmlns="c39ebc83-19ce-4413-80de-35b4a237df47" xsi:nil="true"/>
    <_ip_UnifiedCompliancePolicyProperties xmlns="55c7dfe8-31bc-4f6c-ad0b-9168b291de96" xsi:nil="true"/>
    <MediaLengthInSeconds xmlns="c39ebc83-19ce-4413-80de-35b4a237df47" xsi:nil="true"/>
    <TaxCatchAll xmlns="55c7dfe8-31bc-4f6c-ad0b-9168b291de96" xsi:nil="true"/>
    <lcf76f155ced4ddcb4097134ff3c332f xmlns="c39ebc83-19ce-4413-80de-35b4a237df47">
      <Terms xmlns="http://schemas.microsoft.com/office/infopath/2007/PartnerControls"/>
    </lcf76f155ced4ddcb4097134ff3c332f>
    <PutintopresentationforJuly xmlns="c39ebc83-19ce-4413-80de-35b4a237df47" xsi:nil="true"/>
    <_Flow_SignoffStatus xmlns="c39ebc83-19ce-4413-80de-35b4a237df47" xsi:nil="true"/>
  </documentManagement>
</p:properties>
</file>

<file path=customXml/itemProps1.xml><?xml version="1.0" encoding="utf-8"?>
<ds:datastoreItem xmlns:ds="http://schemas.openxmlformats.org/officeDocument/2006/customXml" ds:itemID="{3972EC9B-E339-435A-A4D1-637050854332}">
  <ds:schemaRefs>
    <ds:schemaRef ds:uri="http://schemas.microsoft.com/sharepoint/v3/contenttype/forms"/>
  </ds:schemaRefs>
</ds:datastoreItem>
</file>

<file path=customXml/itemProps2.xml><?xml version="1.0" encoding="utf-8"?>
<ds:datastoreItem xmlns:ds="http://schemas.openxmlformats.org/officeDocument/2006/customXml" ds:itemID="{851FF059-3F26-46DD-AD0C-AB5CE83A45D0}">
  <ds:schemaRefs>
    <ds:schemaRef ds:uri="55c7dfe8-31bc-4f6c-ad0b-9168b291de96"/>
    <ds:schemaRef ds:uri="c39ebc83-19ce-4413-80de-35b4a237df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1DDC84-2BC0-499C-8C79-B3C2A7385E6D}">
  <ds:schemaRefs>
    <ds:schemaRef ds:uri="http://schemas.microsoft.com/office/infopath/2007/PartnerControls"/>
    <ds:schemaRef ds:uri="http://schemas.microsoft.com/office/2006/metadata/properties"/>
    <ds:schemaRef ds:uri="http://schemas.microsoft.com/office/2006/documentManagement/types"/>
    <ds:schemaRef ds:uri="c39ebc83-19ce-4413-80de-35b4a237df47"/>
    <ds:schemaRef ds:uri="http://purl.org/dc/elements/1.1/"/>
    <ds:schemaRef ds:uri="http://www.w3.org/XML/1998/namespace"/>
    <ds:schemaRef ds:uri="http://purl.org/dc/dcmitype/"/>
    <ds:schemaRef ds:uri="http://schemas.openxmlformats.org/package/2006/metadata/core-properties"/>
    <ds:schemaRef ds:uri="55c7dfe8-31bc-4f6c-ad0b-9168b291de96"/>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4174</Words>
  <Application>Microsoft Office PowerPoint</Application>
  <PresentationFormat>Widescreen</PresentationFormat>
  <Paragraphs>335</Paragraphs>
  <Slides>52</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Aptos</vt:lpstr>
      <vt:lpstr>Aptos Display</vt:lpstr>
      <vt:lpstr>Arial</vt:lpstr>
      <vt:lpstr>Arial,Sans-Serif</vt:lpstr>
      <vt:lpstr>Calibri</vt:lpstr>
      <vt:lpstr>Calibri Light</vt:lpstr>
      <vt:lpstr>Courier New</vt:lpstr>
      <vt:lpstr>Segoe UI</vt:lpstr>
      <vt:lpstr>Symbol</vt:lpstr>
      <vt:lpstr>Wingdings</vt:lpstr>
      <vt:lpstr>Office Theme</vt:lpstr>
      <vt:lpstr>Cervical screening quarterly update session </vt:lpstr>
      <vt:lpstr>Reminders!</vt:lpstr>
      <vt:lpstr>Our Screening and Immunisation Team </vt:lpstr>
      <vt:lpstr>Welcome!</vt:lpstr>
      <vt:lpstr>Extended Intervals</vt:lpstr>
      <vt:lpstr>Extended Intervals for cervical screening </vt:lpstr>
      <vt:lpstr>Background</vt:lpstr>
      <vt:lpstr>PowerPoint Presentation</vt:lpstr>
      <vt:lpstr>What is changing?</vt:lpstr>
      <vt:lpstr>What is not changing?</vt:lpstr>
      <vt:lpstr>FAQs- extended intervals </vt:lpstr>
      <vt:lpstr>FAQs- extended intervals  </vt:lpstr>
      <vt:lpstr>FAQs- extended intervals</vt:lpstr>
      <vt:lpstr>Further information</vt:lpstr>
      <vt:lpstr>Self- Sampling</vt:lpstr>
      <vt:lpstr>Self- Sampling </vt:lpstr>
      <vt:lpstr>Q&amp;As</vt:lpstr>
      <vt:lpstr>Q&amp;As</vt:lpstr>
      <vt:lpstr>Digital Invites </vt:lpstr>
      <vt:lpstr>PowerPoint Presentation</vt:lpstr>
      <vt:lpstr>PowerPoint Presentation</vt:lpstr>
      <vt:lpstr>Admin in the cervical screening programme  </vt:lpstr>
      <vt:lpstr>PowerPoint Presentation</vt:lpstr>
      <vt:lpstr>The national call/recall service is run by Cervical Screening Administration Service (CSAS)</vt:lpstr>
      <vt:lpstr>Prior Notification List (PNL) Patients due to be invited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Ceasing </vt:lpstr>
      <vt:lpstr>PowerPoint Presentation</vt:lpstr>
      <vt:lpstr>PowerPoint Presentation</vt:lpstr>
      <vt:lpstr>Informed consent for withdrawal from the cervical screening programme </vt:lpstr>
      <vt:lpstr>PowerPoint Presentation</vt:lpstr>
      <vt:lpstr>PowerPoint Presentation</vt:lpstr>
      <vt:lpstr>PowerPoint Presentation</vt:lpstr>
      <vt:lpstr>Other ceasing forms on CSAS website </vt:lpstr>
      <vt:lpstr>PowerPoint Presentation</vt:lpstr>
      <vt:lpstr>Example of how to submit a PNL </vt:lpstr>
      <vt:lpstr>PowerPoint Presentation</vt:lpstr>
      <vt:lpstr>PowerPoint Presentation</vt:lpstr>
      <vt:lpstr>PowerPoint Presentation</vt:lpstr>
      <vt:lpstr>PowerPoint Presentation</vt:lpstr>
      <vt:lpstr>Cervical Screening Management System </vt:lpstr>
      <vt:lpstr>Please remember… </vt:lpstr>
      <vt:lpstr>Please remember… </vt:lpstr>
      <vt:lpstr>Updates </vt:lpstr>
      <vt:lpstr>Date of next drop in session</vt:lpstr>
      <vt:lpstr>Screening and Immunisation contact details </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Screening Drop in Session</dc:title>
  <dc:creator>Leanne Mann</dc:creator>
  <cp:lastModifiedBy>MANN, Leanne (NHS ENGLAND)</cp:lastModifiedBy>
  <cp:revision>1</cp:revision>
  <dcterms:created xsi:type="dcterms:W3CDTF">2023-10-02T17:30:37Z</dcterms:created>
  <dcterms:modified xsi:type="dcterms:W3CDTF">2025-10-16T12:37:47Z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0x010100A9D1998EBA741F4BA649D7DC2832D2AB</vt:lpwstr>
  </property>
  <property fmtid="{D5CDD505-2E9C-101B-9397-08002B2CF9AE}" pid="3" name="MediaServiceImageTags">
    <vt:lpwstr/>
  </property>
  <property fmtid="{D5CDD505-2E9C-101B-9397-08002B2CF9AE}" pid="4" name="_ExtendedDescription">
    <vt:lpwstr/>
  </property>
</Properties>
</file>