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10058400" cy="15544800"/>
  <p:notesSz cx="6858000" cy="9144000"/>
  <p:defaultTextStyle>
    <a:defPPr rtl="0"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331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779E2AF-4FD7-4DE7-B8B1-C17D142F0EB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538397-5222-401B-A9A0-7E6A63A78A6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A60D49-98D0-4CE7-9ECF-018B53DF83A0}" type="datetime1">
              <a:rPr lang="en-GB" smtClean="0"/>
              <a:t>27/01/2026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05316F-BFDE-4165-9BA6-447D13D5EBC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7127F7-9018-498D-A693-A4FD2AF5D5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89A977-2D98-419E-A044-35FE403C5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155208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245CB3-A0F3-45C4-8908-ACF2ED06F524}" type="datetime1">
              <a:rPr lang="en-GB" smtClean="0"/>
              <a:pPr/>
              <a:t>27/01/2026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30463" y="1143000"/>
            <a:ext cx="19970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267854-F228-40F8-BE51-7D2C1A07688E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14154641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67854-F228-40F8-BE51-7D2C1A07688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817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tion 1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CAFA6FC-52E8-4889-9FF3-51C9B41AC347}"/>
              </a:ext>
            </a:extLst>
          </p:cNvPr>
          <p:cNvSpPr/>
          <p:nvPr userDrawn="1"/>
        </p:nvSpPr>
        <p:spPr>
          <a:xfrm>
            <a:off x="237727" y="248920"/>
            <a:ext cx="9582946" cy="15052040"/>
          </a:xfrm>
          <a:prstGeom prst="roundRect">
            <a:avLst>
              <a:gd name="adj" fmla="val 5111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54380" y="1216152"/>
            <a:ext cx="8549640" cy="2923716"/>
          </a:xfrm>
        </p:spPr>
        <p:txBody>
          <a:bodyPr rtlCol="0" anchor="b"/>
          <a:lstStyle>
            <a:lvl1pPr algn="ctr">
              <a:defRPr sz="9000" b="1">
                <a:solidFill>
                  <a:schemeClr val="accent3"/>
                </a:solidFill>
              </a:defRPr>
            </a:lvl1pPr>
          </a:lstStyle>
          <a:p>
            <a:pPr rtl="0"/>
            <a:r>
              <a:rPr lang="en-GB" noProof="0"/>
              <a:t>CLICK TO ADD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54380" y="5788152"/>
            <a:ext cx="8549640" cy="1097280"/>
          </a:xfrm>
        </p:spPr>
        <p:txBody>
          <a:bodyPr rtlCol="0"/>
          <a:lstStyle>
            <a:lvl1pPr marL="0" indent="0" algn="ctr">
              <a:buNone/>
              <a:defRPr sz="3200">
                <a:solidFill>
                  <a:schemeClr val="accent3"/>
                </a:solidFill>
              </a:defRPr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pPr rtl="0"/>
            <a:r>
              <a:rPr lang="en-GB" noProof="0"/>
              <a:t>CLICK TO ADD TEXT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2B358163-A1E2-41D4-B8B5-BC1559B5F61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54380" y="4965192"/>
            <a:ext cx="8549640" cy="731520"/>
          </a:xfrm>
        </p:spPr>
        <p:txBody>
          <a:bodyPr rtlCol="0"/>
          <a:lstStyle>
            <a:lvl1pPr algn="ctr">
              <a:buNone/>
              <a:defRPr sz="3600" b="1">
                <a:solidFill>
                  <a:schemeClr val="accent4"/>
                </a:solidFill>
              </a:defRPr>
            </a:lvl1pPr>
          </a:lstStyle>
          <a:p>
            <a:pPr lvl="0" rtl="0"/>
            <a:r>
              <a:rPr lang="en-GB" noProof="0"/>
              <a:t>CLICK TO ADD SUBTITLE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50B6B73-5655-4183-B259-01F945405A6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54380" y="13194792"/>
            <a:ext cx="8549641" cy="1146368"/>
          </a:xfrm>
        </p:spPr>
        <p:txBody>
          <a:bodyPr rtlCol="0"/>
          <a:lstStyle>
            <a:lvl1pPr marL="0" algn="ctr">
              <a:lnSpc>
                <a:spcPts val="3400"/>
              </a:lnSpc>
              <a:spcBef>
                <a:spcPts val="0"/>
              </a:spcBef>
              <a:buNone/>
              <a:defRPr sz="2400"/>
            </a:lvl1pPr>
          </a:lstStyle>
          <a:p>
            <a:pPr lvl="0" rtl="0"/>
            <a:r>
              <a:rPr lang="en-GB" noProof="0"/>
              <a:t>Click to add text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E53001AA-B518-46AC-9A52-87E88495326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54380" y="14282928"/>
            <a:ext cx="8549640" cy="914400"/>
          </a:xfrm>
        </p:spPr>
        <p:txBody>
          <a:bodyPr rtlCol="0"/>
          <a:lstStyle>
            <a:lvl1pPr algn="ctr">
              <a:buNone/>
              <a:defRPr sz="2400">
                <a:solidFill>
                  <a:schemeClr val="accent3"/>
                </a:solidFill>
              </a:defRPr>
            </a:lvl1pPr>
          </a:lstStyle>
          <a:p>
            <a:pPr lvl="0" rtl="0"/>
            <a:r>
              <a:rPr lang="en-GB" noProof="0"/>
              <a:t>Click to add text</a:t>
            </a:r>
          </a:p>
        </p:txBody>
      </p:sp>
      <p:grpSp>
        <p:nvGrpSpPr>
          <p:cNvPr id="6" name="Picture 4">
            <a:extLst>
              <a:ext uri="{FF2B5EF4-FFF2-40B4-BE49-F238E27FC236}">
                <a16:creationId xmlns:a16="http://schemas.microsoft.com/office/drawing/2014/main" id="{F58CCFF5-B7AD-49BE-9114-A96923EDB8E2}"/>
              </a:ext>
            </a:extLst>
          </p:cNvPr>
          <p:cNvGrpSpPr/>
          <p:nvPr/>
        </p:nvGrpSpPr>
        <p:grpSpPr>
          <a:xfrm>
            <a:off x="777240" y="7206653"/>
            <a:ext cx="9040892" cy="6097966"/>
            <a:chOff x="777240" y="7206653"/>
            <a:chExt cx="9040892" cy="6097966"/>
          </a:xfrm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D482FFDD-BEE7-495F-BB77-44C61CAD41C2}"/>
                </a:ext>
              </a:extLst>
            </p:cNvPr>
            <p:cNvSpPr/>
            <p:nvPr/>
          </p:nvSpPr>
          <p:spPr>
            <a:xfrm>
              <a:off x="5156700" y="9710109"/>
              <a:ext cx="354370" cy="1172344"/>
            </a:xfrm>
            <a:custGeom>
              <a:avLst/>
              <a:gdLst>
                <a:gd name="connsiteX0" fmla="*/ 0 w 354370"/>
                <a:gd name="connsiteY0" fmla="*/ 0 h 1172344"/>
                <a:gd name="connsiteX1" fmla="*/ 354370 w 354370"/>
                <a:gd name="connsiteY1" fmla="*/ 0 h 1172344"/>
                <a:gd name="connsiteX2" fmla="*/ 354370 w 354370"/>
                <a:gd name="connsiteY2" fmla="*/ 1172344 h 1172344"/>
                <a:gd name="connsiteX3" fmla="*/ 0 w 354370"/>
                <a:gd name="connsiteY3" fmla="*/ 1172344 h 1172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4370" h="1172344">
                  <a:moveTo>
                    <a:pt x="0" y="0"/>
                  </a:moveTo>
                  <a:lnTo>
                    <a:pt x="354370" y="0"/>
                  </a:lnTo>
                  <a:lnTo>
                    <a:pt x="354370" y="1172344"/>
                  </a:lnTo>
                  <a:lnTo>
                    <a:pt x="0" y="1172344"/>
                  </a:lnTo>
                  <a:close/>
                </a:path>
              </a:pathLst>
            </a:custGeom>
            <a:solidFill>
              <a:schemeClr val="tx1"/>
            </a:solidFill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8F241DD9-DA5A-4D22-AB78-6983066AFCEF}"/>
                </a:ext>
              </a:extLst>
            </p:cNvPr>
            <p:cNvSpPr/>
            <p:nvPr/>
          </p:nvSpPr>
          <p:spPr>
            <a:xfrm>
              <a:off x="5495828" y="9416705"/>
              <a:ext cx="431849" cy="1760421"/>
            </a:xfrm>
            <a:custGeom>
              <a:avLst/>
              <a:gdLst>
                <a:gd name="connsiteX0" fmla="*/ 0 w 431849"/>
                <a:gd name="connsiteY0" fmla="*/ 1453046 h 1760421"/>
                <a:gd name="connsiteX1" fmla="*/ 431849 w 431849"/>
                <a:gd name="connsiteY1" fmla="*/ 1760421 h 1760421"/>
                <a:gd name="connsiteX2" fmla="*/ 431849 w 431849"/>
                <a:gd name="connsiteY2" fmla="*/ 0 h 1760421"/>
                <a:gd name="connsiteX3" fmla="*/ 0 w 431849"/>
                <a:gd name="connsiteY3" fmla="*/ 295944 h 17604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1849" h="1760421">
                  <a:moveTo>
                    <a:pt x="0" y="1453046"/>
                  </a:moveTo>
                  <a:lnTo>
                    <a:pt x="431849" y="1760421"/>
                  </a:lnTo>
                  <a:lnTo>
                    <a:pt x="431849" y="0"/>
                  </a:lnTo>
                  <a:lnTo>
                    <a:pt x="0" y="295944"/>
                  </a:lnTo>
                  <a:close/>
                </a:path>
              </a:pathLst>
            </a:custGeom>
            <a:solidFill>
              <a:schemeClr val="tx1"/>
            </a:solidFill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83565366-8FD1-440A-968A-E64732C02C0B}"/>
                </a:ext>
              </a:extLst>
            </p:cNvPr>
            <p:cNvSpPr/>
            <p:nvPr/>
          </p:nvSpPr>
          <p:spPr>
            <a:xfrm>
              <a:off x="1459307" y="9143624"/>
              <a:ext cx="3546244" cy="2479323"/>
            </a:xfrm>
            <a:custGeom>
              <a:avLst/>
              <a:gdLst>
                <a:gd name="connsiteX0" fmla="*/ 1672781 w 3546244"/>
                <a:gd name="connsiteY0" fmla="*/ 0 h 2479323"/>
                <a:gd name="connsiteX1" fmla="*/ 1045329 w 3546244"/>
                <a:gd name="connsiteY1" fmla="*/ 0 h 2479323"/>
                <a:gd name="connsiteX2" fmla="*/ 284512 w 3546244"/>
                <a:gd name="connsiteY2" fmla="*/ 1118998 h 2479323"/>
                <a:gd name="connsiteX3" fmla="*/ 105422 w 3546244"/>
                <a:gd name="connsiteY3" fmla="*/ 1135510 h 2479323"/>
                <a:gd name="connsiteX4" fmla="*/ 0 w 3546244"/>
                <a:gd name="connsiteY4" fmla="*/ 1129159 h 2479323"/>
                <a:gd name="connsiteX5" fmla="*/ 0 w 3546244"/>
                <a:gd name="connsiteY5" fmla="*/ 2331987 h 2479323"/>
                <a:gd name="connsiteX6" fmla="*/ 147337 w 3546244"/>
                <a:gd name="connsiteY6" fmla="*/ 2479324 h 2479323"/>
                <a:gd name="connsiteX7" fmla="*/ 3397638 w 3546244"/>
                <a:gd name="connsiteY7" fmla="*/ 2479324 h 2479323"/>
                <a:gd name="connsiteX8" fmla="*/ 3546245 w 3546244"/>
                <a:gd name="connsiteY8" fmla="*/ 2331987 h 2479323"/>
                <a:gd name="connsiteX9" fmla="*/ 3546245 w 3546244"/>
                <a:gd name="connsiteY9" fmla="*/ 299754 h 2479323"/>
                <a:gd name="connsiteX10" fmla="*/ 2737163 w 3546244"/>
                <a:gd name="connsiteY10" fmla="*/ 589347 h 2479323"/>
                <a:gd name="connsiteX11" fmla="*/ 1672781 w 3546244"/>
                <a:gd name="connsiteY11" fmla="*/ 0 h 24793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546244" h="2479323">
                  <a:moveTo>
                    <a:pt x="1672781" y="0"/>
                  </a:moveTo>
                  <a:lnTo>
                    <a:pt x="1045329" y="0"/>
                  </a:lnTo>
                  <a:cubicBezTo>
                    <a:pt x="1144401" y="519489"/>
                    <a:pt x="804002" y="1019927"/>
                    <a:pt x="284512" y="1118998"/>
                  </a:cubicBezTo>
                  <a:cubicBezTo>
                    <a:pt x="224816" y="1130429"/>
                    <a:pt x="165119" y="1135510"/>
                    <a:pt x="105422" y="1135510"/>
                  </a:cubicBezTo>
                  <a:cubicBezTo>
                    <a:pt x="69858" y="1135510"/>
                    <a:pt x="35564" y="1132970"/>
                    <a:pt x="0" y="1129159"/>
                  </a:cubicBezTo>
                  <a:lnTo>
                    <a:pt x="0" y="2331987"/>
                  </a:lnTo>
                  <a:cubicBezTo>
                    <a:pt x="0" y="2413276"/>
                    <a:pt x="66048" y="2479324"/>
                    <a:pt x="147337" y="2479324"/>
                  </a:cubicBezTo>
                  <a:lnTo>
                    <a:pt x="3397638" y="2479324"/>
                  </a:lnTo>
                  <a:cubicBezTo>
                    <a:pt x="3478928" y="2479324"/>
                    <a:pt x="3546245" y="2413276"/>
                    <a:pt x="3546245" y="2331987"/>
                  </a:cubicBezTo>
                  <a:lnTo>
                    <a:pt x="3546245" y="299754"/>
                  </a:lnTo>
                  <a:cubicBezTo>
                    <a:pt x="3318889" y="489006"/>
                    <a:pt x="3033107" y="590618"/>
                    <a:pt x="2737163" y="589347"/>
                  </a:cubicBezTo>
                  <a:cubicBezTo>
                    <a:pt x="2281181" y="589347"/>
                    <a:pt x="1883625" y="351830"/>
                    <a:pt x="1672781" y="0"/>
                  </a:cubicBezTo>
                  <a:close/>
                </a:path>
              </a:pathLst>
            </a:custGeom>
            <a:solidFill>
              <a:schemeClr val="tx1"/>
            </a:solidFill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A2224D3-FCC2-43A7-B6F1-C6E074F49ABF}"/>
                </a:ext>
              </a:extLst>
            </p:cNvPr>
            <p:cNvSpPr/>
            <p:nvPr/>
          </p:nvSpPr>
          <p:spPr>
            <a:xfrm>
              <a:off x="1146852" y="11277468"/>
              <a:ext cx="177820" cy="298484"/>
            </a:xfrm>
            <a:custGeom>
              <a:avLst/>
              <a:gdLst>
                <a:gd name="connsiteX0" fmla="*/ 0 w 177820"/>
                <a:gd name="connsiteY0" fmla="*/ 0 h 298484"/>
                <a:gd name="connsiteX1" fmla="*/ 177820 w 177820"/>
                <a:gd name="connsiteY1" fmla="*/ 0 h 298484"/>
                <a:gd name="connsiteX2" fmla="*/ 177820 w 177820"/>
                <a:gd name="connsiteY2" fmla="*/ 298484 h 298484"/>
                <a:gd name="connsiteX3" fmla="*/ 0 w 177820"/>
                <a:gd name="connsiteY3" fmla="*/ 298484 h 298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7820" h="298484">
                  <a:moveTo>
                    <a:pt x="0" y="0"/>
                  </a:moveTo>
                  <a:lnTo>
                    <a:pt x="177820" y="0"/>
                  </a:lnTo>
                  <a:lnTo>
                    <a:pt x="177820" y="298484"/>
                  </a:lnTo>
                  <a:lnTo>
                    <a:pt x="0" y="298484"/>
                  </a:lnTo>
                  <a:close/>
                </a:path>
              </a:pathLst>
            </a:custGeom>
            <a:solidFill>
              <a:schemeClr val="tx1"/>
            </a:solidFill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71B16779-D2C9-482D-8085-0A135A631FD0}"/>
                </a:ext>
              </a:extLst>
            </p:cNvPr>
            <p:cNvSpPr/>
            <p:nvPr/>
          </p:nvSpPr>
          <p:spPr>
            <a:xfrm>
              <a:off x="910605" y="11178397"/>
              <a:ext cx="241327" cy="487735"/>
            </a:xfrm>
            <a:custGeom>
              <a:avLst/>
              <a:gdLst>
                <a:gd name="connsiteX0" fmla="*/ 241328 w 241327"/>
                <a:gd name="connsiteY0" fmla="*/ 401366 h 487735"/>
                <a:gd name="connsiteX1" fmla="*/ 0 w 241327"/>
                <a:gd name="connsiteY1" fmla="*/ 487736 h 487735"/>
                <a:gd name="connsiteX2" fmla="*/ 0 w 241327"/>
                <a:gd name="connsiteY2" fmla="*/ 0 h 487735"/>
                <a:gd name="connsiteX3" fmla="*/ 241328 w 241327"/>
                <a:gd name="connsiteY3" fmla="*/ 97801 h 4877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1327" h="487735">
                  <a:moveTo>
                    <a:pt x="241328" y="401366"/>
                  </a:moveTo>
                  <a:lnTo>
                    <a:pt x="0" y="487736"/>
                  </a:lnTo>
                  <a:lnTo>
                    <a:pt x="0" y="0"/>
                  </a:lnTo>
                  <a:lnTo>
                    <a:pt x="241328" y="97801"/>
                  </a:lnTo>
                  <a:close/>
                </a:path>
              </a:pathLst>
            </a:custGeom>
            <a:solidFill>
              <a:schemeClr val="tx1"/>
            </a:solidFill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33D4A369-5944-4EC9-BD54-5A9520F6B10F}"/>
                </a:ext>
              </a:extLst>
            </p:cNvPr>
            <p:cNvSpPr/>
            <p:nvPr/>
          </p:nvSpPr>
          <p:spPr>
            <a:xfrm>
              <a:off x="3475028" y="7573724"/>
              <a:ext cx="589347" cy="589347"/>
            </a:xfrm>
            <a:custGeom>
              <a:avLst/>
              <a:gdLst>
                <a:gd name="connsiteX0" fmla="*/ 589347 w 589347"/>
                <a:gd name="connsiteY0" fmla="*/ 294674 h 589347"/>
                <a:gd name="connsiteX1" fmla="*/ 294674 w 589347"/>
                <a:gd name="connsiteY1" fmla="*/ 589347 h 589347"/>
                <a:gd name="connsiteX2" fmla="*/ 0 w 589347"/>
                <a:gd name="connsiteY2" fmla="*/ 294674 h 589347"/>
                <a:gd name="connsiteX3" fmla="*/ 294674 w 589347"/>
                <a:gd name="connsiteY3" fmla="*/ 0 h 589347"/>
                <a:gd name="connsiteX4" fmla="*/ 589347 w 589347"/>
                <a:gd name="connsiteY4" fmla="*/ 294674 h 589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9347" h="589347">
                  <a:moveTo>
                    <a:pt x="589347" y="294674"/>
                  </a:moveTo>
                  <a:cubicBezTo>
                    <a:pt x="589347" y="457417"/>
                    <a:pt x="457417" y="589347"/>
                    <a:pt x="294674" y="589347"/>
                  </a:cubicBezTo>
                  <a:cubicBezTo>
                    <a:pt x="131930" y="589347"/>
                    <a:pt x="0" y="457417"/>
                    <a:pt x="0" y="294674"/>
                  </a:cubicBezTo>
                  <a:cubicBezTo>
                    <a:pt x="0" y="131930"/>
                    <a:pt x="131930" y="0"/>
                    <a:pt x="294674" y="0"/>
                  </a:cubicBezTo>
                  <a:cubicBezTo>
                    <a:pt x="457417" y="0"/>
                    <a:pt x="589347" y="131930"/>
                    <a:pt x="589347" y="294674"/>
                  </a:cubicBezTo>
                  <a:close/>
                </a:path>
              </a:pathLst>
            </a:custGeom>
            <a:noFill/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58C6E983-8D4A-4E2E-867F-251D91597BC8}"/>
                </a:ext>
              </a:extLst>
            </p:cNvPr>
            <p:cNvSpPr/>
            <p:nvPr/>
          </p:nvSpPr>
          <p:spPr>
            <a:xfrm>
              <a:off x="4318404" y="7573724"/>
              <a:ext cx="589347" cy="589347"/>
            </a:xfrm>
            <a:custGeom>
              <a:avLst/>
              <a:gdLst>
                <a:gd name="connsiteX0" fmla="*/ 589348 w 589347"/>
                <a:gd name="connsiteY0" fmla="*/ 294674 h 589347"/>
                <a:gd name="connsiteX1" fmla="*/ 294674 w 589347"/>
                <a:gd name="connsiteY1" fmla="*/ 589347 h 589347"/>
                <a:gd name="connsiteX2" fmla="*/ 0 w 589347"/>
                <a:gd name="connsiteY2" fmla="*/ 294674 h 589347"/>
                <a:gd name="connsiteX3" fmla="*/ 294674 w 589347"/>
                <a:gd name="connsiteY3" fmla="*/ 0 h 589347"/>
                <a:gd name="connsiteX4" fmla="*/ 589348 w 589347"/>
                <a:gd name="connsiteY4" fmla="*/ 294674 h 589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9347" h="589347">
                  <a:moveTo>
                    <a:pt x="589348" y="294674"/>
                  </a:moveTo>
                  <a:cubicBezTo>
                    <a:pt x="589348" y="457417"/>
                    <a:pt x="457418" y="589347"/>
                    <a:pt x="294674" y="589347"/>
                  </a:cubicBezTo>
                  <a:cubicBezTo>
                    <a:pt x="131930" y="589347"/>
                    <a:pt x="0" y="457417"/>
                    <a:pt x="0" y="294674"/>
                  </a:cubicBezTo>
                  <a:cubicBezTo>
                    <a:pt x="0" y="131930"/>
                    <a:pt x="131930" y="0"/>
                    <a:pt x="294674" y="0"/>
                  </a:cubicBezTo>
                  <a:cubicBezTo>
                    <a:pt x="457418" y="0"/>
                    <a:pt x="589348" y="131930"/>
                    <a:pt x="589348" y="294674"/>
                  </a:cubicBezTo>
                  <a:close/>
                </a:path>
              </a:pathLst>
            </a:custGeom>
            <a:noFill/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19EC0DFD-F0A4-4492-9A0E-A0084D3D3AB6}"/>
                </a:ext>
              </a:extLst>
            </p:cNvPr>
            <p:cNvSpPr/>
            <p:nvPr/>
          </p:nvSpPr>
          <p:spPr>
            <a:xfrm>
              <a:off x="3209567" y="8373916"/>
              <a:ext cx="589347" cy="589347"/>
            </a:xfrm>
            <a:custGeom>
              <a:avLst/>
              <a:gdLst>
                <a:gd name="connsiteX0" fmla="*/ 589347 w 589347"/>
                <a:gd name="connsiteY0" fmla="*/ 294674 h 589347"/>
                <a:gd name="connsiteX1" fmla="*/ 294674 w 589347"/>
                <a:gd name="connsiteY1" fmla="*/ 589347 h 589347"/>
                <a:gd name="connsiteX2" fmla="*/ 0 w 589347"/>
                <a:gd name="connsiteY2" fmla="*/ 294674 h 589347"/>
                <a:gd name="connsiteX3" fmla="*/ 294674 w 589347"/>
                <a:gd name="connsiteY3" fmla="*/ 0 h 589347"/>
                <a:gd name="connsiteX4" fmla="*/ 589347 w 589347"/>
                <a:gd name="connsiteY4" fmla="*/ 294674 h 589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9347" h="589347">
                  <a:moveTo>
                    <a:pt x="589347" y="294674"/>
                  </a:moveTo>
                  <a:cubicBezTo>
                    <a:pt x="589347" y="457417"/>
                    <a:pt x="457417" y="589347"/>
                    <a:pt x="294674" y="589347"/>
                  </a:cubicBezTo>
                  <a:cubicBezTo>
                    <a:pt x="131930" y="589347"/>
                    <a:pt x="0" y="457418"/>
                    <a:pt x="0" y="294674"/>
                  </a:cubicBezTo>
                  <a:cubicBezTo>
                    <a:pt x="0" y="131930"/>
                    <a:pt x="131930" y="0"/>
                    <a:pt x="294674" y="0"/>
                  </a:cubicBezTo>
                  <a:cubicBezTo>
                    <a:pt x="457417" y="0"/>
                    <a:pt x="589347" y="131930"/>
                    <a:pt x="589347" y="294674"/>
                  </a:cubicBezTo>
                  <a:close/>
                </a:path>
              </a:pathLst>
            </a:custGeom>
            <a:noFill/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AEEA01A-A5ED-401A-9667-05F3EB1DD3E0}"/>
                </a:ext>
              </a:extLst>
            </p:cNvPr>
            <p:cNvSpPr/>
            <p:nvPr/>
          </p:nvSpPr>
          <p:spPr>
            <a:xfrm>
              <a:off x="3892905" y="8876893"/>
              <a:ext cx="589347" cy="589347"/>
            </a:xfrm>
            <a:custGeom>
              <a:avLst/>
              <a:gdLst>
                <a:gd name="connsiteX0" fmla="*/ 589348 w 589347"/>
                <a:gd name="connsiteY0" fmla="*/ 294674 h 589347"/>
                <a:gd name="connsiteX1" fmla="*/ 294674 w 589347"/>
                <a:gd name="connsiteY1" fmla="*/ 589347 h 589347"/>
                <a:gd name="connsiteX2" fmla="*/ 0 w 589347"/>
                <a:gd name="connsiteY2" fmla="*/ 294674 h 589347"/>
                <a:gd name="connsiteX3" fmla="*/ 294674 w 589347"/>
                <a:gd name="connsiteY3" fmla="*/ 0 h 589347"/>
                <a:gd name="connsiteX4" fmla="*/ 589348 w 589347"/>
                <a:gd name="connsiteY4" fmla="*/ 294674 h 589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9347" h="589347">
                  <a:moveTo>
                    <a:pt x="589348" y="294674"/>
                  </a:moveTo>
                  <a:cubicBezTo>
                    <a:pt x="589348" y="457417"/>
                    <a:pt x="457418" y="589347"/>
                    <a:pt x="294674" y="589347"/>
                  </a:cubicBezTo>
                  <a:cubicBezTo>
                    <a:pt x="131930" y="589347"/>
                    <a:pt x="0" y="457417"/>
                    <a:pt x="0" y="294674"/>
                  </a:cubicBezTo>
                  <a:cubicBezTo>
                    <a:pt x="0" y="131930"/>
                    <a:pt x="131930" y="0"/>
                    <a:pt x="294674" y="0"/>
                  </a:cubicBezTo>
                  <a:cubicBezTo>
                    <a:pt x="457418" y="0"/>
                    <a:pt x="589348" y="131930"/>
                    <a:pt x="589348" y="294674"/>
                  </a:cubicBezTo>
                  <a:close/>
                </a:path>
              </a:pathLst>
            </a:custGeom>
            <a:noFill/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76942B4-3248-48B0-ABD3-F208F90AC02A}"/>
                </a:ext>
              </a:extLst>
            </p:cNvPr>
            <p:cNvSpPr/>
            <p:nvPr/>
          </p:nvSpPr>
          <p:spPr>
            <a:xfrm>
              <a:off x="4583864" y="8373916"/>
              <a:ext cx="589347" cy="589347"/>
            </a:xfrm>
            <a:custGeom>
              <a:avLst/>
              <a:gdLst>
                <a:gd name="connsiteX0" fmla="*/ 589347 w 589347"/>
                <a:gd name="connsiteY0" fmla="*/ 294674 h 589347"/>
                <a:gd name="connsiteX1" fmla="*/ 294674 w 589347"/>
                <a:gd name="connsiteY1" fmla="*/ 589347 h 589347"/>
                <a:gd name="connsiteX2" fmla="*/ 0 w 589347"/>
                <a:gd name="connsiteY2" fmla="*/ 294674 h 589347"/>
                <a:gd name="connsiteX3" fmla="*/ 294674 w 589347"/>
                <a:gd name="connsiteY3" fmla="*/ 0 h 589347"/>
                <a:gd name="connsiteX4" fmla="*/ 589347 w 589347"/>
                <a:gd name="connsiteY4" fmla="*/ 294674 h 589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9347" h="589347">
                  <a:moveTo>
                    <a:pt x="589347" y="294674"/>
                  </a:moveTo>
                  <a:cubicBezTo>
                    <a:pt x="589347" y="457417"/>
                    <a:pt x="457418" y="589347"/>
                    <a:pt x="294674" y="589347"/>
                  </a:cubicBezTo>
                  <a:cubicBezTo>
                    <a:pt x="131930" y="589347"/>
                    <a:pt x="0" y="457418"/>
                    <a:pt x="0" y="294674"/>
                  </a:cubicBezTo>
                  <a:cubicBezTo>
                    <a:pt x="0" y="131930"/>
                    <a:pt x="131930" y="0"/>
                    <a:pt x="294674" y="0"/>
                  </a:cubicBezTo>
                  <a:cubicBezTo>
                    <a:pt x="457418" y="0"/>
                    <a:pt x="589347" y="131930"/>
                    <a:pt x="589347" y="294674"/>
                  </a:cubicBezTo>
                  <a:close/>
                </a:path>
              </a:pathLst>
            </a:custGeom>
            <a:noFill/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553D984C-20DA-41F6-8E13-915A365481D8}"/>
                </a:ext>
              </a:extLst>
            </p:cNvPr>
            <p:cNvSpPr/>
            <p:nvPr/>
          </p:nvSpPr>
          <p:spPr>
            <a:xfrm>
              <a:off x="2999993" y="7238406"/>
              <a:ext cx="2403114" cy="2403114"/>
            </a:xfrm>
            <a:custGeom>
              <a:avLst/>
              <a:gdLst>
                <a:gd name="connsiteX0" fmla="*/ 1201557 w 2403114"/>
                <a:gd name="connsiteY0" fmla="*/ 0 h 2403114"/>
                <a:gd name="connsiteX1" fmla="*/ 0 w 2403114"/>
                <a:gd name="connsiteY1" fmla="*/ 1201557 h 2403114"/>
                <a:gd name="connsiteX2" fmla="*/ 1201557 w 2403114"/>
                <a:gd name="connsiteY2" fmla="*/ 2403115 h 2403114"/>
                <a:gd name="connsiteX3" fmla="*/ 2403115 w 2403114"/>
                <a:gd name="connsiteY3" fmla="*/ 1201557 h 2403114"/>
                <a:gd name="connsiteX4" fmla="*/ 1201557 w 2403114"/>
                <a:gd name="connsiteY4" fmla="*/ 0 h 2403114"/>
                <a:gd name="connsiteX5" fmla="*/ 1201557 w 2403114"/>
                <a:gd name="connsiteY5" fmla="*/ 0 h 2403114"/>
                <a:gd name="connsiteX6" fmla="*/ 1638487 w 2403114"/>
                <a:gd name="connsiteY6" fmla="*/ 335318 h 2403114"/>
                <a:gd name="connsiteX7" fmla="*/ 1933161 w 2403114"/>
                <a:gd name="connsiteY7" fmla="*/ 629992 h 2403114"/>
                <a:gd name="connsiteX8" fmla="*/ 1638487 w 2403114"/>
                <a:gd name="connsiteY8" fmla="*/ 924666 h 2403114"/>
                <a:gd name="connsiteX9" fmla="*/ 1343813 w 2403114"/>
                <a:gd name="connsiteY9" fmla="*/ 629992 h 2403114"/>
                <a:gd name="connsiteX10" fmla="*/ 1343813 w 2403114"/>
                <a:gd name="connsiteY10" fmla="*/ 629992 h 2403114"/>
                <a:gd name="connsiteX11" fmla="*/ 1638487 w 2403114"/>
                <a:gd name="connsiteY11" fmla="*/ 335318 h 2403114"/>
                <a:gd name="connsiteX12" fmla="*/ 1202828 w 2403114"/>
                <a:gd name="connsiteY12" fmla="*/ 1103756 h 2403114"/>
                <a:gd name="connsiteX13" fmla="*/ 1312060 w 2403114"/>
                <a:gd name="connsiteY13" fmla="*/ 1212989 h 2403114"/>
                <a:gd name="connsiteX14" fmla="*/ 1202828 w 2403114"/>
                <a:gd name="connsiteY14" fmla="*/ 1322221 h 2403114"/>
                <a:gd name="connsiteX15" fmla="*/ 1093595 w 2403114"/>
                <a:gd name="connsiteY15" fmla="*/ 1212989 h 2403114"/>
                <a:gd name="connsiteX16" fmla="*/ 1202828 w 2403114"/>
                <a:gd name="connsiteY16" fmla="*/ 1103756 h 2403114"/>
                <a:gd name="connsiteX17" fmla="*/ 1202828 w 2403114"/>
                <a:gd name="connsiteY17" fmla="*/ 1103756 h 2403114"/>
                <a:gd name="connsiteX18" fmla="*/ 795111 w 2403114"/>
                <a:gd name="connsiteY18" fmla="*/ 335318 h 2403114"/>
                <a:gd name="connsiteX19" fmla="*/ 1089784 w 2403114"/>
                <a:gd name="connsiteY19" fmla="*/ 629992 h 2403114"/>
                <a:gd name="connsiteX20" fmla="*/ 795111 w 2403114"/>
                <a:gd name="connsiteY20" fmla="*/ 924666 h 2403114"/>
                <a:gd name="connsiteX21" fmla="*/ 500437 w 2403114"/>
                <a:gd name="connsiteY21" fmla="*/ 629992 h 2403114"/>
                <a:gd name="connsiteX22" fmla="*/ 795111 w 2403114"/>
                <a:gd name="connsiteY22" fmla="*/ 335318 h 2403114"/>
                <a:gd name="connsiteX23" fmla="*/ 795111 w 2403114"/>
                <a:gd name="connsiteY23" fmla="*/ 335318 h 2403114"/>
                <a:gd name="connsiteX24" fmla="*/ 529650 w 2403114"/>
                <a:gd name="connsiteY24" fmla="*/ 1724857 h 2403114"/>
                <a:gd name="connsiteX25" fmla="*/ 234977 w 2403114"/>
                <a:gd name="connsiteY25" fmla="*/ 1430184 h 2403114"/>
                <a:gd name="connsiteX26" fmla="*/ 529650 w 2403114"/>
                <a:gd name="connsiteY26" fmla="*/ 1135510 h 2403114"/>
                <a:gd name="connsiteX27" fmla="*/ 824324 w 2403114"/>
                <a:gd name="connsiteY27" fmla="*/ 1430184 h 2403114"/>
                <a:gd name="connsiteX28" fmla="*/ 529650 w 2403114"/>
                <a:gd name="connsiteY28" fmla="*/ 1724857 h 2403114"/>
                <a:gd name="connsiteX29" fmla="*/ 529650 w 2403114"/>
                <a:gd name="connsiteY29" fmla="*/ 1724857 h 2403114"/>
                <a:gd name="connsiteX30" fmla="*/ 1212989 w 2403114"/>
                <a:gd name="connsiteY30" fmla="*/ 2227835 h 2403114"/>
                <a:gd name="connsiteX31" fmla="*/ 918315 w 2403114"/>
                <a:gd name="connsiteY31" fmla="*/ 1933161 h 2403114"/>
                <a:gd name="connsiteX32" fmla="*/ 1212989 w 2403114"/>
                <a:gd name="connsiteY32" fmla="*/ 1638487 h 2403114"/>
                <a:gd name="connsiteX33" fmla="*/ 1507662 w 2403114"/>
                <a:gd name="connsiteY33" fmla="*/ 1933161 h 2403114"/>
                <a:gd name="connsiteX34" fmla="*/ 1507662 w 2403114"/>
                <a:gd name="connsiteY34" fmla="*/ 1933161 h 2403114"/>
                <a:gd name="connsiteX35" fmla="*/ 1212989 w 2403114"/>
                <a:gd name="connsiteY35" fmla="*/ 2227835 h 2403114"/>
                <a:gd name="connsiteX36" fmla="*/ 1903947 w 2403114"/>
                <a:gd name="connsiteY36" fmla="*/ 1724857 h 2403114"/>
                <a:gd name="connsiteX37" fmla="*/ 1609274 w 2403114"/>
                <a:gd name="connsiteY37" fmla="*/ 1430184 h 2403114"/>
                <a:gd name="connsiteX38" fmla="*/ 1903947 w 2403114"/>
                <a:gd name="connsiteY38" fmla="*/ 1135510 h 2403114"/>
                <a:gd name="connsiteX39" fmla="*/ 2198621 w 2403114"/>
                <a:gd name="connsiteY39" fmla="*/ 1430184 h 2403114"/>
                <a:gd name="connsiteX40" fmla="*/ 1903947 w 2403114"/>
                <a:gd name="connsiteY40" fmla="*/ 1724857 h 2403114"/>
                <a:gd name="connsiteX41" fmla="*/ 1903947 w 2403114"/>
                <a:gd name="connsiteY41" fmla="*/ 1724857 h 2403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2403114" h="2403114">
                  <a:moveTo>
                    <a:pt x="1201557" y="0"/>
                  </a:moveTo>
                  <a:cubicBezTo>
                    <a:pt x="538541" y="0"/>
                    <a:pt x="0" y="537271"/>
                    <a:pt x="0" y="1201557"/>
                  </a:cubicBezTo>
                  <a:cubicBezTo>
                    <a:pt x="0" y="1865843"/>
                    <a:pt x="537271" y="2403115"/>
                    <a:pt x="1201557" y="2403115"/>
                  </a:cubicBezTo>
                  <a:cubicBezTo>
                    <a:pt x="1865843" y="2403115"/>
                    <a:pt x="2403115" y="1865843"/>
                    <a:pt x="2403115" y="1201557"/>
                  </a:cubicBezTo>
                  <a:cubicBezTo>
                    <a:pt x="2403115" y="537271"/>
                    <a:pt x="1864573" y="1270"/>
                    <a:pt x="1201557" y="0"/>
                  </a:cubicBezTo>
                  <a:cubicBezTo>
                    <a:pt x="1201557" y="1270"/>
                    <a:pt x="1201557" y="1270"/>
                    <a:pt x="1201557" y="0"/>
                  </a:cubicBezTo>
                  <a:close/>
                  <a:moveTo>
                    <a:pt x="1638487" y="335318"/>
                  </a:moveTo>
                  <a:cubicBezTo>
                    <a:pt x="1801066" y="335318"/>
                    <a:pt x="1933161" y="467413"/>
                    <a:pt x="1933161" y="629992"/>
                  </a:cubicBezTo>
                  <a:cubicBezTo>
                    <a:pt x="1933161" y="792571"/>
                    <a:pt x="1801066" y="924666"/>
                    <a:pt x="1638487" y="924666"/>
                  </a:cubicBezTo>
                  <a:cubicBezTo>
                    <a:pt x="1475909" y="924666"/>
                    <a:pt x="1343813" y="792571"/>
                    <a:pt x="1343813" y="629992"/>
                  </a:cubicBezTo>
                  <a:cubicBezTo>
                    <a:pt x="1343813" y="629992"/>
                    <a:pt x="1343813" y="629992"/>
                    <a:pt x="1343813" y="629992"/>
                  </a:cubicBezTo>
                  <a:cubicBezTo>
                    <a:pt x="1343813" y="467413"/>
                    <a:pt x="1475909" y="335318"/>
                    <a:pt x="1638487" y="335318"/>
                  </a:cubicBezTo>
                  <a:close/>
                  <a:moveTo>
                    <a:pt x="1202828" y="1103756"/>
                  </a:moveTo>
                  <a:cubicBezTo>
                    <a:pt x="1262524" y="1103756"/>
                    <a:pt x="1312060" y="1153292"/>
                    <a:pt x="1312060" y="1212989"/>
                  </a:cubicBezTo>
                  <a:cubicBezTo>
                    <a:pt x="1312060" y="1272686"/>
                    <a:pt x="1262524" y="1322221"/>
                    <a:pt x="1202828" y="1322221"/>
                  </a:cubicBezTo>
                  <a:cubicBezTo>
                    <a:pt x="1143131" y="1322221"/>
                    <a:pt x="1093595" y="1272686"/>
                    <a:pt x="1093595" y="1212989"/>
                  </a:cubicBezTo>
                  <a:cubicBezTo>
                    <a:pt x="1093595" y="1153292"/>
                    <a:pt x="1143131" y="1103756"/>
                    <a:pt x="1202828" y="1103756"/>
                  </a:cubicBezTo>
                  <a:lnTo>
                    <a:pt x="1202828" y="1103756"/>
                  </a:lnTo>
                  <a:close/>
                  <a:moveTo>
                    <a:pt x="795111" y="335318"/>
                  </a:moveTo>
                  <a:cubicBezTo>
                    <a:pt x="957689" y="335318"/>
                    <a:pt x="1089784" y="467413"/>
                    <a:pt x="1089784" y="629992"/>
                  </a:cubicBezTo>
                  <a:cubicBezTo>
                    <a:pt x="1089784" y="792571"/>
                    <a:pt x="957689" y="924666"/>
                    <a:pt x="795111" y="924666"/>
                  </a:cubicBezTo>
                  <a:cubicBezTo>
                    <a:pt x="632532" y="924666"/>
                    <a:pt x="500437" y="792571"/>
                    <a:pt x="500437" y="629992"/>
                  </a:cubicBezTo>
                  <a:cubicBezTo>
                    <a:pt x="500437" y="467413"/>
                    <a:pt x="632532" y="335318"/>
                    <a:pt x="795111" y="335318"/>
                  </a:cubicBezTo>
                  <a:lnTo>
                    <a:pt x="795111" y="335318"/>
                  </a:lnTo>
                  <a:close/>
                  <a:moveTo>
                    <a:pt x="529650" y="1724857"/>
                  </a:moveTo>
                  <a:cubicBezTo>
                    <a:pt x="367072" y="1724857"/>
                    <a:pt x="234977" y="1592762"/>
                    <a:pt x="234977" y="1430184"/>
                  </a:cubicBezTo>
                  <a:cubicBezTo>
                    <a:pt x="234977" y="1267605"/>
                    <a:pt x="367072" y="1135510"/>
                    <a:pt x="529650" y="1135510"/>
                  </a:cubicBezTo>
                  <a:cubicBezTo>
                    <a:pt x="692229" y="1135510"/>
                    <a:pt x="824324" y="1267605"/>
                    <a:pt x="824324" y="1430184"/>
                  </a:cubicBezTo>
                  <a:cubicBezTo>
                    <a:pt x="824324" y="1592762"/>
                    <a:pt x="692229" y="1724857"/>
                    <a:pt x="529650" y="1724857"/>
                  </a:cubicBezTo>
                  <a:lnTo>
                    <a:pt x="529650" y="1724857"/>
                  </a:lnTo>
                  <a:close/>
                  <a:moveTo>
                    <a:pt x="1212989" y="2227835"/>
                  </a:moveTo>
                  <a:cubicBezTo>
                    <a:pt x="1050410" y="2227835"/>
                    <a:pt x="918315" y="2095740"/>
                    <a:pt x="918315" y="1933161"/>
                  </a:cubicBezTo>
                  <a:cubicBezTo>
                    <a:pt x="918315" y="1770582"/>
                    <a:pt x="1050410" y="1638487"/>
                    <a:pt x="1212989" y="1638487"/>
                  </a:cubicBezTo>
                  <a:cubicBezTo>
                    <a:pt x="1375567" y="1638487"/>
                    <a:pt x="1507662" y="1770582"/>
                    <a:pt x="1507662" y="1933161"/>
                  </a:cubicBezTo>
                  <a:cubicBezTo>
                    <a:pt x="1507662" y="1933161"/>
                    <a:pt x="1507662" y="1933161"/>
                    <a:pt x="1507662" y="1933161"/>
                  </a:cubicBezTo>
                  <a:cubicBezTo>
                    <a:pt x="1507662" y="2095740"/>
                    <a:pt x="1375567" y="2227835"/>
                    <a:pt x="1212989" y="2227835"/>
                  </a:cubicBezTo>
                  <a:close/>
                  <a:moveTo>
                    <a:pt x="1903947" y="1724857"/>
                  </a:moveTo>
                  <a:cubicBezTo>
                    <a:pt x="1741369" y="1724857"/>
                    <a:pt x="1609274" y="1592762"/>
                    <a:pt x="1609274" y="1430184"/>
                  </a:cubicBezTo>
                  <a:cubicBezTo>
                    <a:pt x="1609274" y="1267605"/>
                    <a:pt x="1741369" y="1135510"/>
                    <a:pt x="1903947" y="1135510"/>
                  </a:cubicBezTo>
                  <a:cubicBezTo>
                    <a:pt x="2066526" y="1135510"/>
                    <a:pt x="2198621" y="1267605"/>
                    <a:pt x="2198621" y="1430184"/>
                  </a:cubicBezTo>
                  <a:cubicBezTo>
                    <a:pt x="2198621" y="1592762"/>
                    <a:pt x="2066526" y="1724857"/>
                    <a:pt x="1903947" y="1724857"/>
                  </a:cubicBezTo>
                  <a:cubicBezTo>
                    <a:pt x="1903947" y="1724857"/>
                    <a:pt x="1903947" y="1724857"/>
                    <a:pt x="1903947" y="1724857"/>
                  </a:cubicBezTo>
                  <a:close/>
                </a:path>
              </a:pathLst>
            </a:custGeom>
            <a:solidFill>
              <a:schemeClr val="tx1"/>
            </a:solidFill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FCA1156-920B-447B-874B-DCA3F125B38A}"/>
                </a:ext>
              </a:extLst>
            </p:cNvPr>
            <p:cNvSpPr/>
            <p:nvPr/>
          </p:nvSpPr>
          <p:spPr>
            <a:xfrm>
              <a:off x="1118909" y="8761310"/>
              <a:ext cx="403906" cy="403906"/>
            </a:xfrm>
            <a:custGeom>
              <a:avLst/>
              <a:gdLst>
                <a:gd name="connsiteX0" fmla="*/ 403906 w 403906"/>
                <a:gd name="connsiteY0" fmla="*/ 201953 h 403906"/>
                <a:gd name="connsiteX1" fmla="*/ 201953 w 403906"/>
                <a:gd name="connsiteY1" fmla="*/ 403906 h 403906"/>
                <a:gd name="connsiteX2" fmla="*/ 0 w 403906"/>
                <a:gd name="connsiteY2" fmla="*/ 201953 h 403906"/>
                <a:gd name="connsiteX3" fmla="*/ 201953 w 403906"/>
                <a:gd name="connsiteY3" fmla="*/ 0 h 403906"/>
                <a:gd name="connsiteX4" fmla="*/ 403906 w 403906"/>
                <a:gd name="connsiteY4" fmla="*/ 201953 h 403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03906" h="403906">
                  <a:moveTo>
                    <a:pt x="403906" y="201953"/>
                  </a:moveTo>
                  <a:cubicBezTo>
                    <a:pt x="403906" y="313489"/>
                    <a:pt x="313489" y="403906"/>
                    <a:pt x="201953" y="403906"/>
                  </a:cubicBezTo>
                  <a:cubicBezTo>
                    <a:pt x="90417" y="403906"/>
                    <a:pt x="0" y="313489"/>
                    <a:pt x="0" y="201953"/>
                  </a:cubicBezTo>
                  <a:cubicBezTo>
                    <a:pt x="0" y="90418"/>
                    <a:pt x="90417" y="0"/>
                    <a:pt x="201953" y="0"/>
                  </a:cubicBezTo>
                  <a:cubicBezTo>
                    <a:pt x="313489" y="0"/>
                    <a:pt x="403906" y="90418"/>
                    <a:pt x="403906" y="201953"/>
                  </a:cubicBezTo>
                  <a:close/>
                </a:path>
              </a:pathLst>
            </a:custGeom>
            <a:noFill/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9A258B8F-A7B5-47B6-B300-72B60F3A6D78}"/>
                </a:ext>
              </a:extLst>
            </p:cNvPr>
            <p:cNvSpPr/>
            <p:nvPr/>
          </p:nvSpPr>
          <p:spPr>
            <a:xfrm>
              <a:off x="1696825" y="8761310"/>
              <a:ext cx="403906" cy="403906"/>
            </a:xfrm>
            <a:custGeom>
              <a:avLst/>
              <a:gdLst>
                <a:gd name="connsiteX0" fmla="*/ 403906 w 403906"/>
                <a:gd name="connsiteY0" fmla="*/ 201953 h 403906"/>
                <a:gd name="connsiteX1" fmla="*/ 201953 w 403906"/>
                <a:gd name="connsiteY1" fmla="*/ 403906 h 403906"/>
                <a:gd name="connsiteX2" fmla="*/ 0 w 403906"/>
                <a:gd name="connsiteY2" fmla="*/ 201953 h 403906"/>
                <a:gd name="connsiteX3" fmla="*/ 201953 w 403906"/>
                <a:gd name="connsiteY3" fmla="*/ 0 h 403906"/>
                <a:gd name="connsiteX4" fmla="*/ 403906 w 403906"/>
                <a:gd name="connsiteY4" fmla="*/ 201953 h 403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03906" h="403906">
                  <a:moveTo>
                    <a:pt x="403906" y="201953"/>
                  </a:moveTo>
                  <a:cubicBezTo>
                    <a:pt x="403906" y="313489"/>
                    <a:pt x="313489" y="403906"/>
                    <a:pt x="201953" y="403906"/>
                  </a:cubicBezTo>
                  <a:cubicBezTo>
                    <a:pt x="90417" y="403906"/>
                    <a:pt x="0" y="313489"/>
                    <a:pt x="0" y="201953"/>
                  </a:cubicBezTo>
                  <a:cubicBezTo>
                    <a:pt x="0" y="90418"/>
                    <a:pt x="90417" y="0"/>
                    <a:pt x="201953" y="0"/>
                  </a:cubicBezTo>
                  <a:cubicBezTo>
                    <a:pt x="313489" y="0"/>
                    <a:pt x="403906" y="90418"/>
                    <a:pt x="403906" y="201953"/>
                  </a:cubicBezTo>
                  <a:close/>
                </a:path>
              </a:pathLst>
            </a:custGeom>
            <a:noFill/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40ACFA25-9F31-47A0-8ED4-81E8C57E4582}"/>
                </a:ext>
              </a:extLst>
            </p:cNvPr>
            <p:cNvSpPr/>
            <p:nvPr/>
          </p:nvSpPr>
          <p:spPr>
            <a:xfrm>
              <a:off x="937278" y="9310013"/>
              <a:ext cx="403906" cy="403906"/>
            </a:xfrm>
            <a:custGeom>
              <a:avLst/>
              <a:gdLst>
                <a:gd name="connsiteX0" fmla="*/ 403906 w 403906"/>
                <a:gd name="connsiteY0" fmla="*/ 201953 h 403906"/>
                <a:gd name="connsiteX1" fmla="*/ 201953 w 403906"/>
                <a:gd name="connsiteY1" fmla="*/ 403906 h 403906"/>
                <a:gd name="connsiteX2" fmla="*/ 0 w 403906"/>
                <a:gd name="connsiteY2" fmla="*/ 201953 h 403906"/>
                <a:gd name="connsiteX3" fmla="*/ 201953 w 403906"/>
                <a:gd name="connsiteY3" fmla="*/ 0 h 403906"/>
                <a:gd name="connsiteX4" fmla="*/ 403906 w 403906"/>
                <a:gd name="connsiteY4" fmla="*/ 201953 h 403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03906" h="403906">
                  <a:moveTo>
                    <a:pt x="403906" y="201953"/>
                  </a:moveTo>
                  <a:cubicBezTo>
                    <a:pt x="403906" y="313489"/>
                    <a:pt x="313489" y="403906"/>
                    <a:pt x="201953" y="403906"/>
                  </a:cubicBezTo>
                  <a:cubicBezTo>
                    <a:pt x="90417" y="403906"/>
                    <a:pt x="0" y="313489"/>
                    <a:pt x="0" y="201953"/>
                  </a:cubicBezTo>
                  <a:cubicBezTo>
                    <a:pt x="0" y="90417"/>
                    <a:pt x="90418" y="0"/>
                    <a:pt x="201953" y="0"/>
                  </a:cubicBezTo>
                  <a:cubicBezTo>
                    <a:pt x="313489" y="0"/>
                    <a:pt x="403906" y="90417"/>
                    <a:pt x="403906" y="201953"/>
                  </a:cubicBezTo>
                  <a:close/>
                </a:path>
              </a:pathLst>
            </a:custGeom>
            <a:noFill/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3215809A-6992-4D76-AED8-D1BDA7F0F243}"/>
                </a:ext>
              </a:extLst>
            </p:cNvPr>
            <p:cNvSpPr/>
            <p:nvPr/>
          </p:nvSpPr>
          <p:spPr>
            <a:xfrm>
              <a:off x="1405961" y="9654222"/>
              <a:ext cx="403906" cy="403906"/>
            </a:xfrm>
            <a:custGeom>
              <a:avLst/>
              <a:gdLst>
                <a:gd name="connsiteX0" fmla="*/ 403906 w 403906"/>
                <a:gd name="connsiteY0" fmla="*/ 201953 h 403906"/>
                <a:gd name="connsiteX1" fmla="*/ 201953 w 403906"/>
                <a:gd name="connsiteY1" fmla="*/ 403906 h 403906"/>
                <a:gd name="connsiteX2" fmla="*/ 0 w 403906"/>
                <a:gd name="connsiteY2" fmla="*/ 201953 h 403906"/>
                <a:gd name="connsiteX3" fmla="*/ 201953 w 403906"/>
                <a:gd name="connsiteY3" fmla="*/ 0 h 403906"/>
                <a:gd name="connsiteX4" fmla="*/ 403906 w 403906"/>
                <a:gd name="connsiteY4" fmla="*/ 201953 h 403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03906" h="403906">
                  <a:moveTo>
                    <a:pt x="403906" y="201953"/>
                  </a:moveTo>
                  <a:cubicBezTo>
                    <a:pt x="403906" y="313489"/>
                    <a:pt x="313489" y="403906"/>
                    <a:pt x="201953" y="403906"/>
                  </a:cubicBezTo>
                  <a:cubicBezTo>
                    <a:pt x="90418" y="403906"/>
                    <a:pt x="0" y="313489"/>
                    <a:pt x="0" y="201953"/>
                  </a:cubicBezTo>
                  <a:cubicBezTo>
                    <a:pt x="0" y="90418"/>
                    <a:pt x="90417" y="0"/>
                    <a:pt x="201953" y="0"/>
                  </a:cubicBezTo>
                  <a:cubicBezTo>
                    <a:pt x="313489" y="0"/>
                    <a:pt x="403906" y="90418"/>
                    <a:pt x="403906" y="201953"/>
                  </a:cubicBezTo>
                  <a:close/>
                </a:path>
              </a:pathLst>
            </a:custGeom>
            <a:noFill/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3DCFC107-CFF5-4459-A1D4-3B7391846018}"/>
                </a:ext>
              </a:extLst>
            </p:cNvPr>
            <p:cNvSpPr/>
            <p:nvPr/>
          </p:nvSpPr>
          <p:spPr>
            <a:xfrm>
              <a:off x="1878455" y="9310013"/>
              <a:ext cx="403906" cy="403906"/>
            </a:xfrm>
            <a:custGeom>
              <a:avLst/>
              <a:gdLst>
                <a:gd name="connsiteX0" fmla="*/ 403906 w 403906"/>
                <a:gd name="connsiteY0" fmla="*/ 201953 h 403906"/>
                <a:gd name="connsiteX1" fmla="*/ 201953 w 403906"/>
                <a:gd name="connsiteY1" fmla="*/ 403906 h 403906"/>
                <a:gd name="connsiteX2" fmla="*/ 0 w 403906"/>
                <a:gd name="connsiteY2" fmla="*/ 201953 h 403906"/>
                <a:gd name="connsiteX3" fmla="*/ 201953 w 403906"/>
                <a:gd name="connsiteY3" fmla="*/ 0 h 403906"/>
                <a:gd name="connsiteX4" fmla="*/ 403906 w 403906"/>
                <a:gd name="connsiteY4" fmla="*/ 201953 h 403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03906" h="403906">
                  <a:moveTo>
                    <a:pt x="403906" y="201953"/>
                  </a:moveTo>
                  <a:cubicBezTo>
                    <a:pt x="403906" y="313489"/>
                    <a:pt x="313489" y="403906"/>
                    <a:pt x="201953" y="403906"/>
                  </a:cubicBezTo>
                  <a:cubicBezTo>
                    <a:pt x="90417" y="403906"/>
                    <a:pt x="0" y="313489"/>
                    <a:pt x="0" y="201953"/>
                  </a:cubicBezTo>
                  <a:cubicBezTo>
                    <a:pt x="0" y="90417"/>
                    <a:pt x="90417" y="0"/>
                    <a:pt x="201953" y="0"/>
                  </a:cubicBezTo>
                  <a:cubicBezTo>
                    <a:pt x="313489" y="0"/>
                    <a:pt x="403906" y="90417"/>
                    <a:pt x="403906" y="201953"/>
                  </a:cubicBezTo>
                  <a:close/>
                </a:path>
              </a:pathLst>
            </a:custGeom>
            <a:noFill/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C7B85BCD-F9FE-496D-A213-17B8CBC689A7}"/>
                </a:ext>
              </a:extLst>
            </p:cNvPr>
            <p:cNvSpPr/>
            <p:nvPr/>
          </p:nvSpPr>
          <p:spPr>
            <a:xfrm>
              <a:off x="777240" y="8532684"/>
              <a:ext cx="1643567" cy="1644837"/>
            </a:xfrm>
            <a:custGeom>
              <a:avLst/>
              <a:gdLst>
                <a:gd name="connsiteX0" fmla="*/ 821784 w 1643567"/>
                <a:gd name="connsiteY0" fmla="*/ 0 h 1644837"/>
                <a:gd name="connsiteX1" fmla="*/ 0 w 1643567"/>
                <a:gd name="connsiteY1" fmla="*/ 823054 h 1644837"/>
                <a:gd name="connsiteX2" fmla="*/ 821784 w 1643567"/>
                <a:gd name="connsiteY2" fmla="*/ 1644838 h 1644837"/>
                <a:gd name="connsiteX3" fmla="*/ 1643568 w 1643567"/>
                <a:gd name="connsiteY3" fmla="*/ 823054 h 1644837"/>
                <a:gd name="connsiteX4" fmla="*/ 1643568 w 1643567"/>
                <a:gd name="connsiteY4" fmla="*/ 823054 h 1644837"/>
                <a:gd name="connsiteX5" fmla="*/ 821784 w 1643567"/>
                <a:gd name="connsiteY5" fmla="*/ 0 h 1644837"/>
                <a:gd name="connsiteX6" fmla="*/ 1121538 w 1643567"/>
                <a:gd name="connsiteY6" fmla="*/ 228626 h 1644837"/>
                <a:gd name="connsiteX7" fmla="*/ 1323491 w 1643567"/>
                <a:gd name="connsiteY7" fmla="*/ 430579 h 1644837"/>
                <a:gd name="connsiteX8" fmla="*/ 1121538 w 1643567"/>
                <a:gd name="connsiteY8" fmla="*/ 632532 h 1644837"/>
                <a:gd name="connsiteX9" fmla="*/ 919585 w 1643567"/>
                <a:gd name="connsiteY9" fmla="*/ 430579 h 1644837"/>
                <a:gd name="connsiteX10" fmla="*/ 919585 w 1643567"/>
                <a:gd name="connsiteY10" fmla="*/ 430579 h 1644837"/>
                <a:gd name="connsiteX11" fmla="*/ 1121538 w 1643567"/>
                <a:gd name="connsiteY11" fmla="*/ 228626 h 1644837"/>
                <a:gd name="connsiteX12" fmla="*/ 1121538 w 1643567"/>
                <a:gd name="connsiteY12" fmla="*/ 228626 h 1644837"/>
                <a:gd name="connsiteX13" fmla="*/ 823054 w 1643567"/>
                <a:gd name="connsiteY13" fmla="*/ 755736 h 1644837"/>
                <a:gd name="connsiteX14" fmla="*/ 897993 w 1643567"/>
                <a:gd name="connsiteY14" fmla="*/ 830675 h 1644837"/>
                <a:gd name="connsiteX15" fmla="*/ 823054 w 1643567"/>
                <a:gd name="connsiteY15" fmla="*/ 905614 h 1644837"/>
                <a:gd name="connsiteX16" fmla="*/ 748116 w 1643567"/>
                <a:gd name="connsiteY16" fmla="*/ 830675 h 1644837"/>
                <a:gd name="connsiteX17" fmla="*/ 748116 w 1643567"/>
                <a:gd name="connsiteY17" fmla="*/ 830675 h 1644837"/>
                <a:gd name="connsiteX18" fmla="*/ 823054 w 1643567"/>
                <a:gd name="connsiteY18" fmla="*/ 755736 h 1644837"/>
                <a:gd name="connsiteX19" fmla="*/ 543622 w 1643567"/>
                <a:gd name="connsiteY19" fmla="*/ 229896 h 1644837"/>
                <a:gd name="connsiteX20" fmla="*/ 745575 w 1643567"/>
                <a:gd name="connsiteY20" fmla="*/ 430579 h 1644837"/>
                <a:gd name="connsiteX21" fmla="*/ 544892 w 1643567"/>
                <a:gd name="connsiteY21" fmla="*/ 632532 h 1644837"/>
                <a:gd name="connsiteX22" fmla="*/ 342939 w 1643567"/>
                <a:gd name="connsiteY22" fmla="*/ 431849 h 1644837"/>
                <a:gd name="connsiteX23" fmla="*/ 342939 w 1643567"/>
                <a:gd name="connsiteY23" fmla="*/ 430579 h 1644837"/>
                <a:gd name="connsiteX24" fmla="*/ 543622 w 1643567"/>
                <a:gd name="connsiteY24" fmla="*/ 229896 h 1644837"/>
                <a:gd name="connsiteX25" fmla="*/ 543622 w 1643567"/>
                <a:gd name="connsiteY25" fmla="*/ 229896 h 1644837"/>
                <a:gd name="connsiteX26" fmla="*/ 361991 w 1643567"/>
                <a:gd name="connsiteY26" fmla="*/ 1179965 h 1644837"/>
                <a:gd name="connsiteX27" fmla="*/ 161308 w 1643567"/>
                <a:gd name="connsiteY27" fmla="*/ 978012 h 1644837"/>
                <a:gd name="connsiteX28" fmla="*/ 363262 w 1643567"/>
                <a:gd name="connsiteY28" fmla="*/ 777329 h 1644837"/>
                <a:gd name="connsiteX29" fmla="*/ 565215 w 1643567"/>
                <a:gd name="connsiteY29" fmla="*/ 979282 h 1644837"/>
                <a:gd name="connsiteX30" fmla="*/ 361991 w 1643567"/>
                <a:gd name="connsiteY30" fmla="*/ 1179965 h 1644837"/>
                <a:gd name="connsiteX31" fmla="*/ 361991 w 1643567"/>
                <a:gd name="connsiteY31" fmla="*/ 1179965 h 1644837"/>
                <a:gd name="connsiteX32" fmla="*/ 830675 w 1643567"/>
                <a:gd name="connsiteY32" fmla="*/ 1524174 h 1644837"/>
                <a:gd name="connsiteX33" fmla="*/ 629992 w 1643567"/>
                <a:gd name="connsiteY33" fmla="*/ 1322221 h 1644837"/>
                <a:gd name="connsiteX34" fmla="*/ 831945 w 1643567"/>
                <a:gd name="connsiteY34" fmla="*/ 1121538 h 1644837"/>
                <a:gd name="connsiteX35" fmla="*/ 1032628 w 1643567"/>
                <a:gd name="connsiteY35" fmla="*/ 1323491 h 1644837"/>
                <a:gd name="connsiteX36" fmla="*/ 830675 w 1643567"/>
                <a:gd name="connsiteY36" fmla="*/ 1524174 h 1644837"/>
                <a:gd name="connsiteX37" fmla="*/ 830675 w 1643567"/>
                <a:gd name="connsiteY37" fmla="*/ 1524174 h 1644837"/>
                <a:gd name="connsiteX38" fmla="*/ 830675 w 1643567"/>
                <a:gd name="connsiteY38" fmla="*/ 1524174 h 1644837"/>
                <a:gd name="connsiteX39" fmla="*/ 1303169 w 1643567"/>
                <a:gd name="connsiteY39" fmla="*/ 1179965 h 1644837"/>
                <a:gd name="connsiteX40" fmla="*/ 1101216 w 1643567"/>
                <a:gd name="connsiteY40" fmla="*/ 978012 h 1644837"/>
                <a:gd name="connsiteX41" fmla="*/ 1303169 w 1643567"/>
                <a:gd name="connsiteY41" fmla="*/ 776059 h 1644837"/>
                <a:gd name="connsiteX42" fmla="*/ 1505122 w 1643567"/>
                <a:gd name="connsiteY42" fmla="*/ 978012 h 1644837"/>
                <a:gd name="connsiteX43" fmla="*/ 1303169 w 1643567"/>
                <a:gd name="connsiteY43" fmla="*/ 1179965 h 1644837"/>
                <a:gd name="connsiteX44" fmla="*/ 1303169 w 1643567"/>
                <a:gd name="connsiteY44" fmla="*/ 1179965 h 1644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1643567" h="1644837">
                  <a:moveTo>
                    <a:pt x="821784" y="0"/>
                  </a:moveTo>
                  <a:cubicBezTo>
                    <a:pt x="368342" y="0"/>
                    <a:pt x="0" y="368342"/>
                    <a:pt x="0" y="823054"/>
                  </a:cubicBezTo>
                  <a:cubicBezTo>
                    <a:pt x="0" y="1277766"/>
                    <a:pt x="368342" y="1644838"/>
                    <a:pt x="821784" y="1644838"/>
                  </a:cubicBezTo>
                  <a:cubicBezTo>
                    <a:pt x="1275226" y="1644838"/>
                    <a:pt x="1643568" y="1276496"/>
                    <a:pt x="1643568" y="823054"/>
                  </a:cubicBezTo>
                  <a:lnTo>
                    <a:pt x="1643568" y="823054"/>
                  </a:lnTo>
                  <a:cubicBezTo>
                    <a:pt x="1643568" y="368342"/>
                    <a:pt x="1276496" y="0"/>
                    <a:pt x="821784" y="0"/>
                  </a:cubicBezTo>
                  <a:close/>
                  <a:moveTo>
                    <a:pt x="1121538" y="228626"/>
                  </a:moveTo>
                  <a:cubicBezTo>
                    <a:pt x="1233311" y="228626"/>
                    <a:pt x="1323491" y="318806"/>
                    <a:pt x="1323491" y="430579"/>
                  </a:cubicBezTo>
                  <a:cubicBezTo>
                    <a:pt x="1323491" y="542352"/>
                    <a:pt x="1233311" y="632532"/>
                    <a:pt x="1121538" y="632532"/>
                  </a:cubicBezTo>
                  <a:cubicBezTo>
                    <a:pt x="1009765" y="632532"/>
                    <a:pt x="919585" y="542352"/>
                    <a:pt x="919585" y="430579"/>
                  </a:cubicBezTo>
                  <a:cubicBezTo>
                    <a:pt x="919585" y="430579"/>
                    <a:pt x="919585" y="430579"/>
                    <a:pt x="919585" y="430579"/>
                  </a:cubicBezTo>
                  <a:cubicBezTo>
                    <a:pt x="919585" y="320077"/>
                    <a:pt x="1009765" y="229896"/>
                    <a:pt x="1121538" y="228626"/>
                  </a:cubicBezTo>
                  <a:lnTo>
                    <a:pt x="1121538" y="228626"/>
                  </a:lnTo>
                  <a:close/>
                  <a:moveTo>
                    <a:pt x="823054" y="755736"/>
                  </a:moveTo>
                  <a:cubicBezTo>
                    <a:pt x="864969" y="755736"/>
                    <a:pt x="897993" y="788760"/>
                    <a:pt x="897993" y="830675"/>
                  </a:cubicBezTo>
                  <a:cubicBezTo>
                    <a:pt x="897993" y="872590"/>
                    <a:pt x="864969" y="905614"/>
                    <a:pt x="823054" y="905614"/>
                  </a:cubicBezTo>
                  <a:cubicBezTo>
                    <a:pt x="781139" y="905614"/>
                    <a:pt x="748116" y="872590"/>
                    <a:pt x="748116" y="830675"/>
                  </a:cubicBezTo>
                  <a:cubicBezTo>
                    <a:pt x="748116" y="830675"/>
                    <a:pt x="748116" y="830675"/>
                    <a:pt x="748116" y="830675"/>
                  </a:cubicBezTo>
                  <a:cubicBezTo>
                    <a:pt x="748116" y="788760"/>
                    <a:pt x="782409" y="755736"/>
                    <a:pt x="823054" y="755736"/>
                  </a:cubicBezTo>
                  <a:close/>
                  <a:moveTo>
                    <a:pt x="543622" y="229896"/>
                  </a:moveTo>
                  <a:cubicBezTo>
                    <a:pt x="655395" y="229896"/>
                    <a:pt x="745575" y="318806"/>
                    <a:pt x="745575" y="430579"/>
                  </a:cubicBezTo>
                  <a:cubicBezTo>
                    <a:pt x="745575" y="542352"/>
                    <a:pt x="656665" y="632532"/>
                    <a:pt x="544892" y="632532"/>
                  </a:cubicBezTo>
                  <a:cubicBezTo>
                    <a:pt x="433119" y="632532"/>
                    <a:pt x="342939" y="543622"/>
                    <a:pt x="342939" y="431849"/>
                  </a:cubicBezTo>
                  <a:cubicBezTo>
                    <a:pt x="342939" y="431849"/>
                    <a:pt x="342939" y="431849"/>
                    <a:pt x="342939" y="430579"/>
                  </a:cubicBezTo>
                  <a:cubicBezTo>
                    <a:pt x="342939" y="320077"/>
                    <a:pt x="433119" y="229896"/>
                    <a:pt x="543622" y="229896"/>
                  </a:cubicBezTo>
                  <a:lnTo>
                    <a:pt x="543622" y="229896"/>
                  </a:lnTo>
                  <a:close/>
                  <a:moveTo>
                    <a:pt x="361991" y="1179965"/>
                  </a:moveTo>
                  <a:cubicBezTo>
                    <a:pt x="250219" y="1179965"/>
                    <a:pt x="160038" y="1089785"/>
                    <a:pt x="161308" y="978012"/>
                  </a:cubicBezTo>
                  <a:cubicBezTo>
                    <a:pt x="162579" y="866239"/>
                    <a:pt x="251489" y="776059"/>
                    <a:pt x="363262" y="777329"/>
                  </a:cubicBezTo>
                  <a:cubicBezTo>
                    <a:pt x="475034" y="777329"/>
                    <a:pt x="563944" y="867509"/>
                    <a:pt x="565215" y="979282"/>
                  </a:cubicBezTo>
                  <a:cubicBezTo>
                    <a:pt x="563944" y="1089785"/>
                    <a:pt x="473764" y="1179965"/>
                    <a:pt x="361991" y="1179965"/>
                  </a:cubicBezTo>
                  <a:cubicBezTo>
                    <a:pt x="361991" y="1179965"/>
                    <a:pt x="361991" y="1179965"/>
                    <a:pt x="361991" y="1179965"/>
                  </a:cubicBezTo>
                  <a:close/>
                  <a:moveTo>
                    <a:pt x="830675" y="1524174"/>
                  </a:moveTo>
                  <a:cubicBezTo>
                    <a:pt x="718902" y="1524174"/>
                    <a:pt x="628722" y="1433994"/>
                    <a:pt x="629992" y="1322221"/>
                  </a:cubicBezTo>
                  <a:cubicBezTo>
                    <a:pt x="631262" y="1210448"/>
                    <a:pt x="720172" y="1120268"/>
                    <a:pt x="831945" y="1121538"/>
                  </a:cubicBezTo>
                  <a:cubicBezTo>
                    <a:pt x="943718" y="1121538"/>
                    <a:pt x="1032628" y="1211719"/>
                    <a:pt x="1032628" y="1323491"/>
                  </a:cubicBezTo>
                  <a:cubicBezTo>
                    <a:pt x="1032628" y="1433994"/>
                    <a:pt x="941178" y="1524174"/>
                    <a:pt x="830675" y="1524174"/>
                  </a:cubicBezTo>
                  <a:cubicBezTo>
                    <a:pt x="830675" y="1524174"/>
                    <a:pt x="830675" y="1524174"/>
                    <a:pt x="830675" y="1524174"/>
                  </a:cubicBezTo>
                  <a:lnTo>
                    <a:pt x="830675" y="1524174"/>
                  </a:lnTo>
                  <a:close/>
                  <a:moveTo>
                    <a:pt x="1303169" y="1179965"/>
                  </a:moveTo>
                  <a:cubicBezTo>
                    <a:pt x="1191396" y="1179965"/>
                    <a:pt x="1101216" y="1089785"/>
                    <a:pt x="1101216" y="978012"/>
                  </a:cubicBezTo>
                  <a:cubicBezTo>
                    <a:pt x="1101216" y="866239"/>
                    <a:pt x="1191396" y="776059"/>
                    <a:pt x="1303169" y="776059"/>
                  </a:cubicBezTo>
                  <a:cubicBezTo>
                    <a:pt x="1414942" y="776059"/>
                    <a:pt x="1505122" y="866239"/>
                    <a:pt x="1505122" y="978012"/>
                  </a:cubicBezTo>
                  <a:cubicBezTo>
                    <a:pt x="1505122" y="1089785"/>
                    <a:pt x="1413672" y="1179965"/>
                    <a:pt x="1303169" y="1179965"/>
                  </a:cubicBezTo>
                  <a:cubicBezTo>
                    <a:pt x="1303169" y="1179965"/>
                    <a:pt x="1303169" y="1179965"/>
                    <a:pt x="1303169" y="1179965"/>
                  </a:cubicBezTo>
                  <a:close/>
                </a:path>
              </a:pathLst>
            </a:custGeom>
            <a:solidFill>
              <a:schemeClr val="tx1"/>
            </a:solidFill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8FFB3A54-AEA4-44D1-978B-AD9FF9E3E2B7}"/>
                </a:ext>
              </a:extLst>
            </p:cNvPr>
            <p:cNvSpPr/>
            <p:nvPr/>
          </p:nvSpPr>
          <p:spPr>
            <a:xfrm>
              <a:off x="5979754" y="7206653"/>
              <a:ext cx="3838378" cy="2300233"/>
            </a:xfrm>
            <a:custGeom>
              <a:avLst/>
              <a:gdLst>
                <a:gd name="connsiteX0" fmla="*/ 3838378 w 3838378"/>
                <a:gd name="connsiteY0" fmla="*/ 0 h 2300233"/>
                <a:gd name="connsiteX1" fmla="*/ 0 w 3838378"/>
                <a:gd name="connsiteY1" fmla="*/ 2164327 h 2300233"/>
                <a:gd name="connsiteX2" fmla="*/ 0 w 3838378"/>
                <a:gd name="connsiteY2" fmla="*/ 2300233 h 2300233"/>
                <a:gd name="connsiteX3" fmla="*/ 3838378 w 3838378"/>
                <a:gd name="connsiteY3" fmla="*/ 520760 h 23002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38378" h="2300233">
                  <a:moveTo>
                    <a:pt x="3838378" y="0"/>
                  </a:moveTo>
                  <a:lnTo>
                    <a:pt x="0" y="2164327"/>
                  </a:lnTo>
                  <a:lnTo>
                    <a:pt x="0" y="2300233"/>
                  </a:lnTo>
                  <a:lnTo>
                    <a:pt x="3838378" y="520760"/>
                  </a:lnTo>
                  <a:close/>
                </a:path>
              </a:pathLst>
            </a:custGeom>
            <a:solidFill>
              <a:schemeClr val="accent2"/>
            </a:solidFill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60B4E2CC-6DEC-4811-A69F-93B0C7D9DB89}"/>
                </a:ext>
              </a:extLst>
            </p:cNvPr>
            <p:cNvSpPr/>
            <p:nvPr/>
          </p:nvSpPr>
          <p:spPr>
            <a:xfrm>
              <a:off x="5979754" y="7727412"/>
              <a:ext cx="3838378" cy="1949672"/>
            </a:xfrm>
            <a:custGeom>
              <a:avLst/>
              <a:gdLst>
                <a:gd name="connsiteX0" fmla="*/ 3838378 w 3838378"/>
                <a:gd name="connsiteY0" fmla="*/ 556324 h 1949672"/>
                <a:gd name="connsiteX1" fmla="*/ 0 w 3838378"/>
                <a:gd name="connsiteY1" fmla="*/ 1949673 h 1949672"/>
                <a:gd name="connsiteX2" fmla="*/ 0 w 3838378"/>
                <a:gd name="connsiteY2" fmla="*/ 1779474 h 1949672"/>
                <a:gd name="connsiteX3" fmla="*/ 3838378 w 3838378"/>
                <a:gd name="connsiteY3" fmla="*/ 0 h 1949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38378" h="1949672">
                  <a:moveTo>
                    <a:pt x="3838378" y="556324"/>
                  </a:moveTo>
                  <a:lnTo>
                    <a:pt x="0" y="1949673"/>
                  </a:lnTo>
                  <a:lnTo>
                    <a:pt x="0" y="1779474"/>
                  </a:lnTo>
                  <a:lnTo>
                    <a:pt x="3838378" y="0"/>
                  </a:lnTo>
                  <a:close/>
                </a:path>
              </a:pathLst>
            </a:custGeom>
            <a:solidFill>
              <a:schemeClr val="accent6"/>
            </a:solidFill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343FA1AA-26CF-4D05-86D5-F0959084360F}"/>
                </a:ext>
              </a:extLst>
            </p:cNvPr>
            <p:cNvSpPr/>
            <p:nvPr/>
          </p:nvSpPr>
          <p:spPr>
            <a:xfrm>
              <a:off x="5979754" y="8283736"/>
              <a:ext cx="3838378" cy="1517823"/>
            </a:xfrm>
            <a:custGeom>
              <a:avLst/>
              <a:gdLst>
                <a:gd name="connsiteX0" fmla="*/ 3838378 w 3838378"/>
                <a:gd name="connsiteY0" fmla="*/ 419148 h 1517823"/>
                <a:gd name="connsiteX1" fmla="*/ 0 w 3838378"/>
                <a:gd name="connsiteY1" fmla="*/ 1517824 h 1517823"/>
                <a:gd name="connsiteX2" fmla="*/ 0 w 3838378"/>
                <a:gd name="connsiteY2" fmla="*/ 1393349 h 1517823"/>
                <a:gd name="connsiteX3" fmla="*/ 3838378 w 3838378"/>
                <a:gd name="connsiteY3" fmla="*/ 0 h 1517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38378" h="1517823">
                  <a:moveTo>
                    <a:pt x="3838378" y="419148"/>
                  </a:moveTo>
                  <a:lnTo>
                    <a:pt x="0" y="1517824"/>
                  </a:lnTo>
                  <a:lnTo>
                    <a:pt x="0" y="1393349"/>
                  </a:lnTo>
                  <a:lnTo>
                    <a:pt x="3838378" y="0"/>
                  </a:lnTo>
                  <a:close/>
                </a:path>
              </a:pathLst>
            </a:custGeom>
            <a:solidFill>
              <a:schemeClr val="accent5"/>
            </a:solidFill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74713DAB-20FB-46DE-804F-A023AB9C2C3D}"/>
                </a:ext>
              </a:extLst>
            </p:cNvPr>
            <p:cNvSpPr/>
            <p:nvPr/>
          </p:nvSpPr>
          <p:spPr>
            <a:xfrm>
              <a:off x="5979754" y="8702884"/>
              <a:ext cx="3838378" cy="1224419"/>
            </a:xfrm>
            <a:custGeom>
              <a:avLst/>
              <a:gdLst>
                <a:gd name="connsiteX0" fmla="*/ 3838378 w 3838378"/>
                <a:gd name="connsiteY0" fmla="*/ 453442 h 1224419"/>
                <a:gd name="connsiteX1" fmla="*/ 0 w 3838378"/>
                <a:gd name="connsiteY1" fmla="*/ 1224420 h 1224419"/>
                <a:gd name="connsiteX2" fmla="*/ 0 w 3838378"/>
                <a:gd name="connsiteY2" fmla="*/ 1098676 h 1224419"/>
                <a:gd name="connsiteX3" fmla="*/ 3838378 w 3838378"/>
                <a:gd name="connsiteY3" fmla="*/ 0 h 1224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38378" h="1224419">
                  <a:moveTo>
                    <a:pt x="3838378" y="453442"/>
                  </a:moveTo>
                  <a:lnTo>
                    <a:pt x="0" y="1224420"/>
                  </a:lnTo>
                  <a:lnTo>
                    <a:pt x="0" y="1098676"/>
                  </a:lnTo>
                  <a:lnTo>
                    <a:pt x="3838378" y="0"/>
                  </a:lnTo>
                  <a:close/>
                </a:path>
              </a:pathLst>
            </a:custGeom>
            <a:solidFill>
              <a:schemeClr val="accent2"/>
            </a:solidFill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CC51C276-45DB-490C-9C05-54AE977A9EAF}"/>
                </a:ext>
              </a:extLst>
            </p:cNvPr>
            <p:cNvSpPr/>
            <p:nvPr/>
          </p:nvSpPr>
          <p:spPr>
            <a:xfrm>
              <a:off x="5979754" y="9801559"/>
              <a:ext cx="3838378" cy="433119"/>
            </a:xfrm>
            <a:custGeom>
              <a:avLst/>
              <a:gdLst>
                <a:gd name="connsiteX0" fmla="*/ 3838378 w 3838378"/>
                <a:gd name="connsiteY0" fmla="*/ 346750 h 433119"/>
                <a:gd name="connsiteX1" fmla="*/ 0 w 3838378"/>
                <a:gd name="connsiteY1" fmla="*/ 433119 h 433119"/>
                <a:gd name="connsiteX2" fmla="*/ 0 w 3838378"/>
                <a:gd name="connsiteY2" fmla="*/ 301024 h 433119"/>
                <a:gd name="connsiteX3" fmla="*/ 3838378 w 3838378"/>
                <a:gd name="connsiteY3" fmla="*/ 0 h 4331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38378" h="433119">
                  <a:moveTo>
                    <a:pt x="3838378" y="346750"/>
                  </a:moveTo>
                  <a:lnTo>
                    <a:pt x="0" y="433119"/>
                  </a:lnTo>
                  <a:lnTo>
                    <a:pt x="0" y="301024"/>
                  </a:lnTo>
                  <a:lnTo>
                    <a:pt x="3838378" y="0"/>
                  </a:lnTo>
                  <a:close/>
                </a:path>
              </a:pathLst>
            </a:custGeom>
            <a:solidFill>
              <a:schemeClr val="accent5"/>
            </a:solidFill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D56A32B8-D0B0-426A-95BA-BC5D01289F44}"/>
                </a:ext>
              </a:extLst>
            </p:cNvPr>
            <p:cNvSpPr/>
            <p:nvPr/>
          </p:nvSpPr>
          <p:spPr>
            <a:xfrm>
              <a:off x="5979754" y="10148309"/>
              <a:ext cx="3838378" cy="350560"/>
            </a:xfrm>
            <a:custGeom>
              <a:avLst/>
              <a:gdLst>
                <a:gd name="connsiteX0" fmla="*/ 3835838 w 3838378"/>
                <a:gd name="connsiteY0" fmla="*/ 350560 h 350560"/>
                <a:gd name="connsiteX1" fmla="*/ 0 w 3838378"/>
                <a:gd name="connsiteY1" fmla="*/ 214654 h 350560"/>
                <a:gd name="connsiteX2" fmla="*/ 0 w 3838378"/>
                <a:gd name="connsiteY2" fmla="*/ 86370 h 350560"/>
                <a:gd name="connsiteX3" fmla="*/ 3838378 w 3838378"/>
                <a:gd name="connsiteY3" fmla="*/ 0 h 350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38378" h="350560">
                  <a:moveTo>
                    <a:pt x="3835838" y="350560"/>
                  </a:moveTo>
                  <a:lnTo>
                    <a:pt x="0" y="214654"/>
                  </a:lnTo>
                  <a:lnTo>
                    <a:pt x="0" y="86370"/>
                  </a:lnTo>
                  <a:lnTo>
                    <a:pt x="3838378" y="0"/>
                  </a:lnTo>
                  <a:close/>
                </a:path>
              </a:pathLst>
            </a:custGeom>
            <a:solidFill>
              <a:schemeClr val="accent2"/>
            </a:solidFill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FA61EE3-30FB-4C56-8C2C-9F06F8FF496A}"/>
                </a:ext>
              </a:extLst>
            </p:cNvPr>
            <p:cNvSpPr/>
            <p:nvPr/>
          </p:nvSpPr>
          <p:spPr>
            <a:xfrm>
              <a:off x="5979754" y="10362963"/>
              <a:ext cx="3837108" cy="506787"/>
            </a:xfrm>
            <a:custGeom>
              <a:avLst/>
              <a:gdLst>
                <a:gd name="connsiteX0" fmla="*/ 3837109 w 3837108"/>
                <a:gd name="connsiteY0" fmla="*/ 506788 h 506787"/>
                <a:gd name="connsiteX1" fmla="*/ 0 w 3837108"/>
                <a:gd name="connsiteY1" fmla="*/ 135906 h 506787"/>
                <a:gd name="connsiteX2" fmla="*/ 0 w 3837108"/>
                <a:gd name="connsiteY2" fmla="*/ 0 h 506787"/>
                <a:gd name="connsiteX3" fmla="*/ 3835838 w 3837108"/>
                <a:gd name="connsiteY3" fmla="*/ 135906 h 5067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37108" h="506787">
                  <a:moveTo>
                    <a:pt x="3837109" y="506788"/>
                  </a:moveTo>
                  <a:lnTo>
                    <a:pt x="0" y="135906"/>
                  </a:lnTo>
                  <a:lnTo>
                    <a:pt x="0" y="0"/>
                  </a:lnTo>
                  <a:lnTo>
                    <a:pt x="3835838" y="135906"/>
                  </a:lnTo>
                  <a:close/>
                </a:path>
              </a:pathLst>
            </a:custGeom>
            <a:solidFill>
              <a:schemeClr val="accent6"/>
            </a:solidFill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B44043DA-9A40-4A4C-BAB7-34A7CD9C2232}"/>
                </a:ext>
              </a:extLst>
            </p:cNvPr>
            <p:cNvSpPr/>
            <p:nvPr/>
          </p:nvSpPr>
          <p:spPr>
            <a:xfrm>
              <a:off x="5979754" y="10498869"/>
              <a:ext cx="3838378" cy="904343"/>
            </a:xfrm>
            <a:custGeom>
              <a:avLst/>
              <a:gdLst>
                <a:gd name="connsiteX0" fmla="*/ 3838378 w 3838378"/>
                <a:gd name="connsiteY0" fmla="*/ 904343 h 904343"/>
                <a:gd name="connsiteX1" fmla="*/ 0 w 3838378"/>
                <a:gd name="connsiteY1" fmla="*/ 156228 h 904343"/>
                <a:gd name="connsiteX2" fmla="*/ 0 w 3838378"/>
                <a:gd name="connsiteY2" fmla="*/ 0 h 904343"/>
                <a:gd name="connsiteX3" fmla="*/ 3837109 w 3838378"/>
                <a:gd name="connsiteY3" fmla="*/ 370882 h 904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38378" h="904343">
                  <a:moveTo>
                    <a:pt x="3838378" y="904343"/>
                  </a:moveTo>
                  <a:lnTo>
                    <a:pt x="0" y="156228"/>
                  </a:lnTo>
                  <a:lnTo>
                    <a:pt x="0" y="0"/>
                  </a:lnTo>
                  <a:lnTo>
                    <a:pt x="3837109" y="370882"/>
                  </a:lnTo>
                  <a:close/>
                </a:path>
              </a:pathLst>
            </a:custGeom>
            <a:solidFill>
              <a:schemeClr val="accent5"/>
            </a:solidFill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642B11AF-5BF2-474F-857D-6270A0878F59}"/>
                </a:ext>
              </a:extLst>
            </p:cNvPr>
            <p:cNvSpPr/>
            <p:nvPr/>
          </p:nvSpPr>
          <p:spPr>
            <a:xfrm>
              <a:off x="5979754" y="10655097"/>
              <a:ext cx="3838378" cy="1188855"/>
            </a:xfrm>
            <a:custGeom>
              <a:avLst/>
              <a:gdLst>
                <a:gd name="connsiteX0" fmla="*/ 3837109 w 3838378"/>
                <a:gd name="connsiteY0" fmla="*/ 1188856 h 1188855"/>
                <a:gd name="connsiteX1" fmla="*/ 0 w 3838378"/>
                <a:gd name="connsiteY1" fmla="*/ 146067 h 1188855"/>
                <a:gd name="connsiteX2" fmla="*/ 0 w 3838378"/>
                <a:gd name="connsiteY2" fmla="*/ 0 h 1188855"/>
                <a:gd name="connsiteX3" fmla="*/ 3838378 w 3838378"/>
                <a:gd name="connsiteY3" fmla="*/ 748115 h 1188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38378" h="1188855">
                  <a:moveTo>
                    <a:pt x="3837109" y="1188856"/>
                  </a:moveTo>
                  <a:lnTo>
                    <a:pt x="0" y="146067"/>
                  </a:lnTo>
                  <a:lnTo>
                    <a:pt x="0" y="0"/>
                  </a:lnTo>
                  <a:lnTo>
                    <a:pt x="3838378" y="748115"/>
                  </a:lnTo>
                  <a:close/>
                </a:path>
              </a:pathLst>
            </a:custGeom>
            <a:solidFill>
              <a:schemeClr val="accent2"/>
            </a:solidFill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F9BF372F-5634-4794-AFFB-E32DCF09A235}"/>
                </a:ext>
              </a:extLst>
            </p:cNvPr>
            <p:cNvSpPr/>
            <p:nvPr/>
          </p:nvSpPr>
          <p:spPr>
            <a:xfrm>
              <a:off x="5979754" y="10801163"/>
              <a:ext cx="3838378" cy="1530524"/>
            </a:xfrm>
            <a:custGeom>
              <a:avLst/>
              <a:gdLst>
                <a:gd name="connsiteX0" fmla="*/ 3838378 w 3838378"/>
                <a:gd name="connsiteY0" fmla="*/ 1530525 h 1530524"/>
                <a:gd name="connsiteX1" fmla="*/ 0 w 3838378"/>
                <a:gd name="connsiteY1" fmla="*/ 149877 h 1530524"/>
                <a:gd name="connsiteX2" fmla="*/ 0 w 3838378"/>
                <a:gd name="connsiteY2" fmla="*/ 0 h 1530524"/>
                <a:gd name="connsiteX3" fmla="*/ 3837109 w 3838378"/>
                <a:gd name="connsiteY3" fmla="*/ 1042789 h 15305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38378" h="1530524">
                  <a:moveTo>
                    <a:pt x="3838378" y="1530525"/>
                  </a:moveTo>
                  <a:lnTo>
                    <a:pt x="0" y="149877"/>
                  </a:lnTo>
                  <a:lnTo>
                    <a:pt x="0" y="0"/>
                  </a:lnTo>
                  <a:lnTo>
                    <a:pt x="3837109" y="1042789"/>
                  </a:lnTo>
                  <a:close/>
                </a:path>
              </a:pathLst>
            </a:custGeom>
            <a:solidFill>
              <a:schemeClr val="accent6"/>
            </a:solidFill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D1AA38C6-E613-4151-AA0C-031922308DA9}"/>
                </a:ext>
              </a:extLst>
            </p:cNvPr>
            <p:cNvSpPr/>
            <p:nvPr/>
          </p:nvSpPr>
          <p:spPr>
            <a:xfrm>
              <a:off x="5979754" y="10951040"/>
              <a:ext cx="3838378" cy="1879814"/>
            </a:xfrm>
            <a:custGeom>
              <a:avLst/>
              <a:gdLst>
                <a:gd name="connsiteX0" fmla="*/ 3837109 w 3838378"/>
                <a:gd name="connsiteY0" fmla="*/ 1879815 h 1879814"/>
                <a:gd name="connsiteX1" fmla="*/ 0 w 3838378"/>
                <a:gd name="connsiteY1" fmla="*/ 157498 h 1879814"/>
                <a:gd name="connsiteX2" fmla="*/ 0 w 3838378"/>
                <a:gd name="connsiteY2" fmla="*/ 0 h 1879814"/>
                <a:gd name="connsiteX3" fmla="*/ 3838378 w 3838378"/>
                <a:gd name="connsiteY3" fmla="*/ 1380648 h 18798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38378" h="1879814">
                  <a:moveTo>
                    <a:pt x="3837109" y="1879815"/>
                  </a:moveTo>
                  <a:lnTo>
                    <a:pt x="0" y="157498"/>
                  </a:lnTo>
                  <a:lnTo>
                    <a:pt x="0" y="0"/>
                  </a:lnTo>
                  <a:lnTo>
                    <a:pt x="3838378" y="1380648"/>
                  </a:lnTo>
                  <a:close/>
                </a:path>
              </a:pathLst>
            </a:custGeom>
            <a:solidFill>
              <a:schemeClr val="accent5"/>
            </a:solidFill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7E58B3DA-5223-47D4-9191-D97BA5F98201}"/>
                </a:ext>
              </a:extLst>
            </p:cNvPr>
            <p:cNvSpPr/>
            <p:nvPr/>
          </p:nvSpPr>
          <p:spPr>
            <a:xfrm>
              <a:off x="5979754" y="11108539"/>
              <a:ext cx="3838378" cy="2196080"/>
            </a:xfrm>
            <a:custGeom>
              <a:avLst/>
              <a:gdLst>
                <a:gd name="connsiteX0" fmla="*/ 3838378 w 3838378"/>
                <a:gd name="connsiteY0" fmla="*/ 2196081 h 2196080"/>
                <a:gd name="connsiteX1" fmla="*/ 0 w 3838378"/>
                <a:gd name="connsiteY1" fmla="*/ 140986 h 2196080"/>
                <a:gd name="connsiteX2" fmla="*/ 0 w 3838378"/>
                <a:gd name="connsiteY2" fmla="*/ 0 h 2196080"/>
                <a:gd name="connsiteX3" fmla="*/ 3837109 w 3838378"/>
                <a:gd name="connsiteY3" fmla="*/ 1722317 h 2196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38378" h="2196080">
                  <a:moveTo>
                    <a:pt x="3838378" y="2196081"/>
                  </a:moveTo>
                  <a:lnTo>
                    <a:pt x="0" y="140986"/>
                  </a:lnTo>
                  <a:lnTo>
                    <a:pt x="0" y="0"/>
                  </a:lnTo>
                  <a:lnTo>
                    <a:pt x="3837109" y="1722317"/>
                  </a:lnTo>
                  <a:close/>
                </a:path>
              </a:pathLst>
            </a:custGeom>
            <a:solidFill>
              <a:schemeClr val="accent2"/>
            </a:solidFill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A0B0D5FA-E8E5-4FC6-9A06-E67BDD4895F5}"/>
                </a:ext>
              </a:extLst>
            </p:cNvPr>
            <p:cNvSpPr/>
            <p:nvPr/>
          </p:nvSpPr>
          <p:spPr>
            <a:xfrm>
              <a:off x="5979754" y="9156325"/>
              <a:ext cx="3838378" cy="946258"/>
            </a:xfrm>
            <a:custGeom>
              <a:avLst/>
              <a:gdLst>
                <a:gd name="connsiteX0" fmla="*/ 3838378 w 3838378"/>
                <a:gd name="connsiteY0" fmla="*/ 645234 h 946258"/>
                <a:gd name="connsiteX1" fmla="*/ 0 w 3838378"/>
                <a:gd name="connsiteY1" fmla="*/ 946258 h 946258"/>
                <a:gd name="connsiteX2" fmla="*/ 0 w 3838378"/>
                <a:gd name="connsiteY2" fmla="*/ 770978 h 946258"/>
                <a:gd name="connsiteX3" fmla="*/ 3838378 w 3838378"/>
                <a:gd name="connsiteY3" fmla="*/ 0 h 946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38378" h="946258">
                  <a:moveTo>
                    <a:pt x="3838378" y="645234"/>
                  </a:moveTo>
                  <a:lnTo>
                    <a:pt x="0" y="946258"/>
                  </a:lnTo>
                  <a:lnTo>
                    <a:pt x="0" y="770978"/>
                  </a:lnTo>
                  <a:lnTo>
                    <a:pt x="3838378" y="0"/>
                  </a:lnTo>
                  <a:close/>
                </a:path>
              </a:pathLst>
            </a:custGeom>
            <a:solidFill>
              <a:schemeClr val="accent6"/>
            </a:solidFill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</p:grpSp>
    </p:spTree>
    <p:extLst>
      <p:ext uri="{BB962C8B-B14F-4D97-AF65-F5344CB8AC3E}">
        <p14:creationId xmlns:p14="http://schemas.microsoft.com/office/powerpoint/2010/main" val="1343467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tion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hape, square&#10;&#10;Description automatically generated">
            <a:extLst>
              <a:ext uri="{FF2B5EF4-FFF2-40B4-BE49-F238E27FC236}">
                <a16:creationId xmlns:a16="http://schemas.microsoft.com/office/drawing/2014/main" id="{532844B3-1432-463A-B53B-CA38CE2AE9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0"/>
            <a:ext cx="10058400" cy="1554313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54380" y="1216152"/>
            <a:ext cx="8549640" cy="2923716"/>
          </a:xfrm>
        </p:spPr>
        <p:txBody>
          <a:bodyPr rtlCol="0" anchor="b"/>
          <a:lstStyle>
            <a:lvl1pPr algn="ctr">
              <a:defRPr sz="9000" b="1">
                <a:solidFill>
                  <a:schemeClr val="accent3"/>
                </a:solidFill>
              </a:defRPr>
            </a:lvl1pPr>
          </a:lstStyle>
          <a:p>
            <a:pPr rtl="0"/>
            <a:r>
              <a:rPr lang="en-GB" noProof="0"/>
              <a:t>CLICK TO ADD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54380" y="5788152"/>
            <a:ext cx="8549640" cy="1330835"/>
          </a:xfrm>
        </p:spPr>
        <p:txBody>
          <a:bodyPr rtlCol="0"/>
          <a:lstStyle>
            <a:lvl1pPr marL="0" indent="0" algn="ctr">
              <a:buNone/>
              <a:defRPr sz="3200">
                <a:solidFill>
                  <a:schemeClr val="accent3"/>
                </a:solidFill>
              </a:defRPr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pPr rtl="0"/>
            <a:r>
              <a:rPr lang="en-GB" noProof="0"/>
              <a:t>CLICK TO ADD TEXT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2B358163-A1E2-41D4-B8B5-BC1559B5F61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54380" y="4965192"/>
            <a:ext cx="8549640" cy="731520"/>
          </a:xfrm>
        </p:spPr>
        <p:txBody>
          <a:bodyPr rtlCol="0"/>
          <a:lstStyle>
            <a:lvl1pPr algn="ctr">
              <a:buNone/>
              <a:defRPr sz="3600" b="1"/>
            </a:lvl1pPr>
          </a:lstStyle>
          <a:p>
            <a:pPr lvl="0" rtl="0"/>
            <a:r>
              <a:rPr lang="en-GB" noProof="0"/>
              <a:t>CLICK TO ADD SUBTITLE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50B6B73-5655-4183-B259-01F945405A6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54380" y="13194792"/>
            <a:ext cx="8549641" cy="1146368"/>
          </a:xfrm>
        </p:spPr>
        <p:txBody>
          <a:bodyPr rtlCol="0"/>
          <a:lstStyle>
            <a:lvl1pPr marL="0" algn="ctr">
              <a:lnSpc>
                <a:spcPts val="3400"/>
              </a:lnSpc>
              <a:spcBef>
                <a:spcPts val="0"/>
              </a:spcBef>
              <a:buNone/>
              <a:defRPr sz="2400"/>
            </a:lvl1pPr>
          </a:lstStyle>
          <a:p>
            <a:pPr lvl="0" rtl="0"/>
            <a:r>
              <a:rPr lang="en-GB" noProof="0"/>
              <a:t>Click to add text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E53001AA-B518-46AC-9A52-87E88495326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54380" y="14282928"/>
            <a:ext cx="8549640" cy="914400"/>
          </a:xfrm>
        </p:spPr>
        <p:txBody>
          <a:bodyPr rtlCol="0"/>
          <a:lstStyle>
            <a:lvl1pPr algn="ctr">
              <a:buNone/>
              <a:defRPr sz="2400">
                <a:solidFill>
                  <a:schemeClr val="accent3"/>
                </a:solidFill>
              </a:defRPr>
            </a:lvl1pPr>
          </a:lstStyle>
          <a:p>
            <a:pPr lvl="0" rtl="0"/>
            <a:r>
              <a:rPr lang="en-GB" noProof="0"/>
              <a:t>Click to add text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AB976EB6-14FA-49ED-A634-7AA06112279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697480" y="7223760"/>
            <a:ext cx="7157258" cy="4937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178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tion 3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eader Banner">
            <a:extLst>
              <a:ext uri="{FF2B5EF4-FFF2-40B4-BE49-F238E27FC236}">
                <a16:creationId xmlns:a16="http://schemas.microsoft.com/office/drawing/2014/main" id="{5B89B82C-D2A5-43F9-A159-05C5562CEB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55667" y="769600"/>
            <a:ext cx="9147067" cy="508170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3000" y="1696601"/>
            <a:ext cx="7772400" cy="1047280"/>
          </a:xfrm>
        </p:spPr>
        <p:txBody>
          <a:bodyPr rtlCol="0" anchor="b"/>
          <a:lstStyle>
            <a:lvl1pPr algn="ctr">
              <a:defRPr sz="4800" b="1">
                <a:solidFill>
                  <a:schemeClr val="tx1"/>
                </a:solidFill>
              </a:defRPr>
            </a:lvl1pPr>
          </a:lstStyle>
          <a:p>
            <a:pPr rtl="0"/>
            <a:r>
              <a:rPr lang="en-GB" noProof="0"/>
              <a:t>CLICK TO ADD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54380" y="6370379"/>
            <a:ext cx="8549640" cy="1330835"/>
          </a:xfrm>
        </p:spPr>
        <p:txBody>
          <a:bodyPr rtlCol="0"/>
          <a:lstStyle>
            <a:lvl1pPr marL="0" indent="0" algn="ctr">
              <a:buNone/>
              <a:defRPr sz="3200">
                <a:solidFill>
                  <a:schemeClr val="accent3"/>
                </a:solidFill>
              </a:defRPr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pPr rtl="0"/>
            <a:r>
              <a:rPr lang="en-GB" noProof="0"/>
              <a:t>Click to add text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2B358163-A1E2-41D4-B8B5-BC1559B5F61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3000" y="3035808"/>
            <a:ext cx="7772400" cy="585220"/>
          </a:xfrm>
        </p:spPr>
        <p:txBody>
          <a:bodyPr rtlCol="0"/>
          <a:lstStyle>
            <a:lvl1pPr algn="ctr">
              <a:buNone/>
              <a:defRPr sz="4000"/>
            </a:lvl1pPr>
          </a:lstStyle>
          <a:p>
            <a:pPr lvl="0" rtl="0"/>
            <a:r>
              <a:rPr lang="en-GB" noProof="0"/>
              <a:t>CLICK TO ADD SUBTITLE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E342DC2-3E2B-4F46-B2EB-A8E6FB17367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000" y="3922776"/>
            <a:ext cx="7772400" cy="585216"/>
          </a:xfrm>
        </p:spPr>
        <p:txBody>
          <a:bodyPr rtlCol="0"/>
          <a:lstStyle>
            <a:lvl1pPr algn="ctr">
              <a:buNone/>
              <a:defRPr sz="4000"/>
            </a:lvl1pPr>
          </a:lstStyle>
          <a:p>
            <a:pPr lvl="0" rtl="0"/>
            <a:r>
              <a:rPr lang="en-GB" noProof="0"/>
              <a:t>CLICK TO ADD SUBTITLE</a:t>
            </a:r>
          </a:p>
        </p:txBody>
      </p:sp>
      <p:pic>
        <p:nvPicPr>
          <p:cNvPr id="13" name="Picture 12" descr="Tickets">
            <a:extLst>
              <a:ext uri="{FF2B5EF4-FFF2-40B4-BE49-F238E27FC236}">
                <a16:creationId xmlns:a16="http://schemas.microsoft.com/office/drawing/2014/main" id="{F7B18D3E-16C8-44E4-9170-112EFB75CF7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2042154" y="7844722"/>
            <a:ext cx="5974092" cy="4499635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EB9838E-55FE-40CB-9C78-9A2E3D6FF5F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19856" y="9884664"/>
            <a:ext cx="3858768" cy="704088"/>
          </a:xfrm>
        </p:spPr>
        <p:txBody>
          <a:bodyPr rtlCol="0"/>
          <a:lstStyle>
            <a:lvl1pPr algn="ctr">
              <a:buNone/>
              <a:defRPr sz="4000" b="1">
                <a:solidFill>
                  <a:schemeClr val="accent6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en-GB" noProof="0"/>
              <a:t>CLICK TO ADD TEXT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BD8532C-0936-46B9-9731-C8C8B17D299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60520" y="10746606"/>
            <a:ext cx="2313432" cy="557784"/>
          </a:xfrm>
        </p:spPr>
        <p:txBody>
          <a:bodyPr rtlCol="0"/>
          <a:lstStyle>
            <a:lvl1pPr algn="ctr">
              <a:buNone/>
              <a:defRPr sz="3000">
                <a:solidFill>
                  <a:schemeClr val="accent6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en-GB" noProof="0"/>
              <a:t>CLICK TO ADD TEXT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50B6B73-5655-4183-B259-01F945405A6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54380" y="13194792"/>
            <a:ext cx="8549641" cy="1146368"/>
          </a:xfrm>
        </p:spPr>
        <p:txBody>
          <a:bodyPr rtlCol="0"/>
          <a:lstStyle>
            <a:lvl1pPr marL="0" algn="ctr">
              <a:lnSpc>
                <a:spcPts val="3400"/>
              </a:lnSpc>
              <a:spcBef>
                <a:spcPts val="0"/>
              </a:spcBef>
              <a:buNone/>
              <a:defRPr sz="2400"/>
            </a:lvl1pPr>
          </a:lstStyle>
          <a:p>
            <a:pPr lvl="0" rtl="0"/>
            <a:r>
              <a:rPr lang="en-GB" noProof="0"/>
              <a:t>Click to add text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E53001AA-B518-46AC-9A52-87E88495326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54380" y="14282928"/>
            <a:ext cx="8549640" cy="914400"/>
          </a:xfrm>
        </p:spPr>
        <p:txBody>
          <a:bodyPr rtlCol="0"/>
          <a:lstStyle>
            <a:lvl1pPr algn="ctr">
              <a:buNone/>
              <a:defRPr sz="2400">
                <a:solidFill>
                  <a:schemeClr val="accent3"/>
                </a:solidFill>
              </a:defRPr>
            </a:lvl1pPr>
          </a:lstStyle>
          <a:p>
            <a:pPr lvl="0" rtl="0"/>
            <a:r>
              <a:rPr lang="en-GB" noProof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604475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827620"/>
            <a:ext cx="8675370" cy="3004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4138083"/>
            <a:ext cx="8675370" cy="98630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Quarter level</a:t>
            </a:r>
          </a:p>
          <a:p>
            <a:pPr lvl="4" rtl="0"/>
            <a:r>
              <a:rPr lang="en-GB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81284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7" r:id="rId2"/>
    <p:sldLayoutId id="2147483666" r:id="rId3"/>
  </p:sldLayoutIdLst>
  <p:hf sldNum="0" hdr="0" ftr="0" dt="0"/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teams.microsoft.com/l/meetup-join/19%3ameeting_ZmM3NTY5ZWItM2MzNi00ZDlhLWIyMDMtNDM4NWNlMzg0M2I5%40thread.v2/0?context=%7b%22Tid%22%3a%2237c354b2-85b0-47f5-b222-07b48d774ee3%22%2c%22Oid%22%3a%2297f108d7-dc09-4602-bae0-0ebf373f3d95%22%7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A4CE7-9855-44B0-AD0C-17E745116F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4380" y="170386"/>
            <a:ext cx="8549640" cy="2923716"/>
          </a:xfrm>
        </p:spPr>
        <p:txBody>
          <a:bodyPr rtlCol="0">
            <a:normAutofit/>
          </a:bodyPr>
          <a:lstStyle/>
          <a:p>
            <a:pPr rtl="0"/>
            <a:r>
              <a:rPr lang="en-GB" dirty="0"/>
              <a:t>CERVICAL SCREENING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7606A8-6194-4265-A07B-1C724DC5F6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4380" y="4693910"/>
            <a:ext cx="8549640" cy="1330835"/>
          </a:xfrm>
        </p:spPr>
        <p:txBody>
          <a:bodyPr rtlCol="0"/>
          <a:lstStyle/>
          <a:p>
            <a:pPr rtl="0"/>
            <a:r>
              <a:rPr lang="en-GB" dirty="0"/>
              <a:t>Wednesday 18</a:t>
            </a:r>
            <a:r>
              <a:rPr lang="en-GB" baseline="30000" dirty="0"/>
              <a:t>th</a:t>
            </a:r>
            <a:r>
              <a:rPr lang="en-GB" dirty="0"/>
              <a:t> March 2026 1pm-2pm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3B242D-AFC5-4CD0-B951-AF97D7D40DE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1965" y="3308787"/>
            <a:ext cx="9094470" cy="1170439"/>
          </a:xfrm>
        </p:spPr>
        <p:txBody>
          <a:bodyPr rtlCol="0">
            <a:normAutofit/>
          </a:bodyPr>
          <a:lstStyle/>
          <a:p>
            <a:pPr rtl="0"/>
            <a:r>
              <a:rPr lang="en-GB" dirty="0"/>
              <a:t>SUPPORT SESSION FOR SAMPLE TAKERS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04AD37-BC73-4FBC-B3DF-B6A1BB682CE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54380" y="13194792"/>
            <a:ext cx="8549641" cy="1146368"/>
          </a:xfrm>
        </p:spPr>
        <p:txBody>
          <a:bodyPr rtlCol="0">
            <a:normAutofit/>
          </a:bodyPr>
          <a:lstStyle/>
          <a:p>
            <a:pPr rtl="0"/>
            <a:r>
              <a:rPr lang="en-GB"/>
              <a:t>Organised by NHS England, East of England Screening and Immunisation Team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0752B0A-FC36-4E07-AA17-A2FE10D9C1C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54380" y="14282928"/>
            <a:ext cx="8549640" cy="914400"/>
          </a:xfrm>
        </p:spPr>
        <p:txBody>
          <a:bodyPr rtlCol="0"/>
          <a:lstStyle/>
          <a:p>
            <a:pPr rtl="0"/>
            <a:r>
              <a:rPr lang="en-GB"/>
              <a:t>Includes: Essex, Hertfordshire, Bedfordshire, Luton, Milton Keynes and East Anglia.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E12BED4-38F1-49D0-A28A-AF50403F15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263509" y="3094102"/>
            <a:ext cx="3456432" cy="0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76F7A36C-0891-8C6F-0397-67832A908631}"/>
              </a:ext>
            </a:extLst>
          </p:cNvPr>
          <p:cNvSpPr/>
          <p:nvPr/>
        </p:nvSpPr>
        <p:spPr>
          <a:xfrm>
            <a:off x="481965" y="7112880"/>
            <a:ext cx="5688329" cy="5467439"/>
          </a:xfrm>
          <a:prstGeom prst="roundRect">
            <a:avLst>
              <a:gd name="adj" fmla="val 8273"/>
            </a:avLst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lang="en-GB" sz="2400">
              <a:solidFill>
                <a:schemeClr val="tx2">
                  <a:lumMod val="75000"/>
                </a:schemeClr>
              </a:solidFill>
            </a:endParaRPr>
          </a:p>
          <a:p>
            <a:pPr algn="ctr">
              <a:lnSpc>
                <a:spcPct val="150000"/>
              </a:lnSpc>
            </a:pPr>
            <a:endParaRPr lang="en-GB" sz="24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186A521-BBDD-DD61-88C5-790CC681DF7B}"/>
              </a:ext>
            </a:extLst>
          </p:cNvPr>
          <p:cNvSpPr txBox="1"/>
          <p:nvPr/>
        </p:nvSpPr>
        <p:spPr>
          <a:xfrm>
            <a:off x="576262" y="7226455"/>
            <a:ext cx="5499734" cy="71336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800" b="1" dirty="0"/>
              <a:t>NEXT SESSIONS COVERING</a:t>
            </a:r>
          </a:p>
          <a:p>
            <a:pPr algn="ctr">
              <a:lnSpc>
                <a:spcPct val="150000"/>
              </a:lnSpc>
            </a:pPr>
            <a:endParaRPr lang="en-GB" sz="2800" b="1" dirty="0"/>
          </a:p>
          <a:p>
            <a:pPr algn="ctr">
              <a:lnSpc>
                <a:spcPct val="150000"/>
              </a:lnSpc>
            </a:pPr>
            <a:r>
              <a:rPr lang="en-GB" sz="2800" b="1" dirty="0"/>
              <a:t>How to action non-responders </a:t>
            </a:r>
          </a:p>
          <a:p>
            <a:pPr algn="ctr">
              <a:lnSpc>
                <a:spcPct val="150000"/>
              </a:lnSpc>
            </a:pPr>
            <a:r>
              <a:rPr lang="en-GB" sz="2800" b="1" dirty="0"/>
              <a:t>Searching for patients</a:t>
            </a:r>
          </a:p>
          <a:p>
            <a:pPr algn="ctr">
              <a:lnSpc>
                <a:spcPct val="150000"/>
              </a:lnSpc>
            </a:pPr>
            <a:r>
              <a:rPr lang="en-GB" sz="2800" b="1" dirty="0"/>
              <a:t>Request forms</a:t>
            </a:r>
          </a:p>
          <a:p>
            <a:pPr algn="ctr">
              <a:lnSpc>
                <a:spcPct val="150000"/>
              </a:lnSpc>
            </a:pPr>
            <a:endParaRPr lang="en-GB" sz="2800" b="1" dirty="0"/>
          </a:p>
          <a:p>
            <a:pPr algn="ctr">
              <a:lnSpc>
                <a:spcPct val="150000"/>
              </a:lnSpc>
            </a:pPr>
            <a:r>
              <a:rPr lang="en-GB" sz="2800" b="1" dirty="0"/>
              <a:t>Recent programme updates</a:t>
            </a:r>
          </a:p>
          <a:p>
            <a:pPr algn="ctr">
              <a:lnSpc>
                <a:spcPct val="150000"/>
              </a:lnSpc>
            </a:pPr>
            <a:endParaRPr lang="en-GB" sz="2800" b="1" dirty="0"/>
          </a:p>
          <a:p>
            <a:pPr algn="ctr">
              <a:lnSpc>
                <a:spcPct val="150000"/>
              </a:lnSpc>
            </a:pPr>
            <a:endParaRPr lang="en-GB" sz="2800" b="1" dirty="0"/>
          </a:p>
          <a:p>
            <a:pPr algn="ctr">
              <a:lnSpc>
                <a:spcPct val="150000"/>
              </a:lnSpc>
            </a:pPr>
            <a:endParaRPr lang="en-GB" sz="2800" b="1" dirty="0"/>
          </a:p>
          <a:p>
            <a:pPr algn="ctr">
              <a:lnSpc>
                <a:spcPct val="150000"/>
              </a:lnSpc>
            </a:pPr>
            <a:endParaRPr lang="en-GB" sz="2800" b="1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919DB7F-D9D9-686F-0B41-8FA8EC5530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9" t="3581" r="2882" b="11702"/>
          <a:stretch>
            <a:fillRect/>
          </a:stretch>
        </p:blipFill>
        <p:spPr bwMode="auto">
          <a:xfrm>
            <a:off x="8132127" y="461855"/>
            <a:ext cx="1390650" cy="563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B13F9A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04D8E01-537B-9FB6-0565-DF70AF820567}"/>
              </a:ext>
            </a:extLst>
          </p:cNvPr>
          <p:cNvSpPr txBox="1"/>
          <p:nvPr/>
        </p:nvSpPr>
        <p:spPr>
          <a:xfrm>
            <a:off x="1965586" y="5179611"/>
            <a:ext cx="6052278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GB" sz="4000" b="1" u="sng" dirty="0">
                <a:solidFill>
                  <a:srgbClr val="5B5FC7"/>
                </a:solidFill>
                <a:effectLst/>
                <a:latin typeface="Segoe UI" panose="020B0502040204020203" pitchFamily="34" charset="0"/>
                <a:ea typeface="Aptos" panose="020B0004020202020204" pitchFamily="34" charset="0"/>
                <a:cs typeface="Aptos" panose="020B0004020202020204" pitchFamily="34" charset="0"/>
                <a:hlinkClick r:id="rId4" tooltip="Meeting join link"/>
              </a:rPr>
              <a:t>Join the meeting now</a:t>
            </a:r>
            <a:r>
              <a:rPr lang="en-GB" sz="3200" dirty="0">
                <a:solidFill>
                  <a:srgbClr val="242424"/>
                </a:solidFill>
                <a:effectLst/>
                <a:latin typeface="Segoe UI" panose="020B0502040204020203" pitchFamily="34" charset="0"/>
                <a:ea typeface="Aptos" panose="020B0004020202020204" pitchFamily="34" charset="0"/>
                <a:cs typeface="Aptos" panose="020B0004020202020204" pitchFamily="34" charset="0"/>
              </a:rPr>
              <a:t> </a:t>
            </a:r>
            <a:endParaRPr lang="en-GB" sz="32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algn="ctr">
              <a:buNone/>
            </a:pPr>
            <a:r>
              <a:rPr lang="en-GB" sz="2400" b="1" dirty="0">
                <a:effectLst/>
                <a:latin typeface="Segoe UI" panose="020B0502040204020203" pitchFamily="34" charset="0"/>
                <a:ea typeface="Aptos" panose="020B0004020202020204" pitchFamily="34" charset="0"/>
                <a:cs typeface="Aptos" panose="020B0004020202020204" pitchFamily="34" charset="0"/>
              </a:rPr>
              <a:t>Meeting ID: 358 241 147 681</a:t>
            </a:r>
            <a:r>
              <a:rPr lang="en-GB" sz="3200" b="1" dirty="0">
                <a:effectLst/>
                <a:latin typeface="Segoe UI" panose="020B0502040204020203" pitchFamily="34" charset="0"/>
                <a:ea typeface="Aptos" panose="020B0004020202020204" pitchFamily="34" charset="0"/>
                <a:cs typeface="Aptos" panose="020B0004020202020204" pitchFamily="34" charset="0"/>
              </a:rPr>
              <a:t> </a:t>
            </a:r>
            <a:endParaRPr lang="en-GB" sz="3200" b="1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algn="ctr">
              <a:buNone/>
            </a:pPr>
            <a:r>
              <a:rPr lang="en-GB" sz="2400" b="1" dirty="0">
                <a:effectLst/>
                <a:latin typeface="Segoe UI" panose="020B0502040204020203" pitchFamily="34" charset="0"/>
                <a:ea typeface="Aptos" panose="020B0004020202020204" pitchFamily="34" charset="0"/>
                <a:cs typeface="Aptos" panose="020B0004020202020204" pitchFamily="34" charset="0"/>
              </a:rPr>
              <a:t>Passcode: au6926JT</a:t>
            </a:r>
            <a:r>
              <a:rPr lang="en-GB" sz="3200" b="1" dirty="0">
                <a:effectLst/>
                <a:latin typeface="Segoe UI" panose="020B0502040204020203" pitchFamily="34" charset="0"/>
                <a:ea typeface="Aptos" panose="020B0004020202020204" pitchFamily="34" charset="0"/>
                <a:cs typeface="Aptos" panose="020B0004020202020204" pitchFamily="34" charset="0"/>
              </a:rPr>
              <a:t> </a:t>
            </a:r>
            <a:endParaRPr lang="en-GB" sz="3200" b="1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6974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3">
      <a:dk1>
        <a:sysClr val="windowText" lastClr="000000"/>
      </a:dk1>
      <a:lt1>
        <a:sysClr val="window" lastClr="FFFFFF"/>
      </a:lt1>
      <a:dk2>
        <a:srgbClr val="A62F03"/>
      </a:dk2>
      <a:lt2>
        <a:srgbClr val="E2E2E2"/>
      </a:lt2>
      <a:accent1>
        <a:srgbClr val="45858C"/>
      </a:accent1>
      <a:accent2>
        <a:srgbClr val="F2D4AE"/>
      </a:accent2>
      <a:accent3>
        <a:srgbClr val="F2EBD5"/>
      </a:accent3>
      <a:accent4>
        <a:srgbClr val="2A2D40"/>
      </a:accent4>
      <a:accent5>
        <a:srgbClr val="80BFB9"/>
      </a:accent5>
      <a:accent6>
        <a:srgbClr val="BF533B"/>
      </a:accent6>
      <a:hlink>
        <a:srgbClr val="0563C1"/>
      </a:hlink>
      <a:folHlink>
        <a:srgbClr val="954F72"/>
      </a:folHlink>
    </a:clrScheme>
    <a:fontScheme name="Custom 73">
      <a:majorFont>
        <a:latin typeface="Posterama"/>
        <a:ea typeface=""/>
        <a:cs typeface=""/>
      </a:majorFont>
      <a:minorFont>
        <a:latin typeface="Posterama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50839456_TF56452079_Win32" id="{9D246ECE-B4FD-448B-A3D6-2C5C1202809A}" vid="{F7474970-9C37-47EF-A0D0-E232E486E3C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55c7dfe8-31bc-4f6c-ad0b-9168b291de96" xsi:nil="true"/>
    <_ip_UnifiedCompliancePolicyProperties xmlns="55c7dfe8-31bc-4f6c-ad0b-9168b291de96" xsi:nil="true"/>
    <lcf76f155ced4ddcb4097134ff3c332f xmlns="c39ebc83-19ce-4413-80de-35b4a237df47">
      <Terms xmlns="http://schemas.microsoft.com/office/infopath/2007/PartnerControls"/>
    </lcf76f155ced4ddcb4097134ff3c332f>
    <TaxCatchAll xmlns="55c7dfe8-31bc-4f6c-ad0b-9168b291de96" xsi:nil="true"/>
    <Date xmlns="c39ebc83-19ce-4413-80de-35b4a237df47" xsi:nil="true"/>
    <Review_x0020_Date xmlns="c39ebc83-19ce-4413-80de-35b4a237df47" xsi:nil="true"/>
    <MediaLengthInSeconds xmlns="c39ebc83-19ce-4413-80de-35b4a237df47" xsi:nil="true"/>
    <PutintopresentationforJuly xmlns="c39ebc83-19ce-4413-80de-35b4a237df47" xsi:nil="true"/>
    <_Flow_SignoffStatus xmlns="c39ebc83-19ce-4413-80de-35b4a237df4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9D1998EBA741F4BA649D7DC2832D2AB" ma:contentTypeVersion="21" ma:contentTypeDescription="Create a new document." ma:contentTypeScope="" ma:versionID="b59b1b13a140221ba3a6946615836420">
  <xsd:schema xmlns:xsd="http://www.w3.org/2001/XMLSchema" xmlns:xs="http://www.w3.org/2001/XMLSchema" xmlns:p="http://schemas.microsoft.com/office/2006/metadata/properties" xmlns:ns2="c39ebc83-19ce-4413-80de-35b4a237df47" xmlns:ns3="55c7dfe8-31bc-4f6c-ad0b-9168b291de96" targetNamespace="http://schemas.microsoft.com/office/2006/metadata/properties" ma:root="true" ma:fieldsID="88bf5c210d383afee111dfcc07850be3" ns2:_="" ns3:_="">
    <xsd:import namespace="c39ebc83-19ce-4413-80de-35b4a237df47"/>
    <xsd:import namespace="55c7dfe8-31bc-4f6c-ad0b-9168b291de96"/>
    <xsd:element name="properties">
      <xsd:complexType>
        <xsd:sequence>
          <xsd:element name="documentManagement">
            <xsd:complexType>
              <xsd:all>
                <xsd:element ref="ns2:Date" minOccurs="0"/>
                <xsd:element ref="ns2:Review_x0020_Date" minOccurs="0"/>
                <xsd:element ref="ns2:_Flow_SignoffStatus" minOccurs="0"/>
                <xsd:element ref="ns2:PutintopresentationforJuly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_ip_UnifiedCompliancePolicyProperties" minOccurs="0"/>
                <xsd:element ref="ns3:_ip_UnifiedCompliancePolicyUIAction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9ebc83-19ce-4413-80de-35b4a237df47" elementFormDefault="qualified">
    <xsd:import namespace="http://schemas.microsoft.com/office/2006/documentManagement/types"/>
    <xsd:import namespace="http://schemas.microsoft.com/office/infopath/2007/PartnerControls"/>
    <xsd:element name="Date" ma:index="5" nillable="true" ma:displayName="Comments" ma:internalName="Date" ma:readOnly="false">
      <xsd:simpleType>
        <xsd:restriction base="dms:Note">
          <xsd:maxLength value="255"/>
        </xsd:restriction>
      </xsd:simpleType>
    </xsd:element>
    <xsd:element name="Review_x0020_Date" ma:index="6" nillable="true" ma:displayName="Review date" ma:indexed="true" ma:internalName="Review_x0020_Date" ma:readOnly="false">
      <xsd:simpleType>
        <xsd:restriction base="dms:Text"/>
      </xsd:simpleType>
    </xsd:element>
    <xsd:element name="_Flow_SignoffStatus" ma:index="7" nillable="true" ma:displayName="Sign-off status" ma:internalName="Sign_x002d_off_x0020_status" ma:readOnly="false">
      <xsd:simpleType>
        <xsd:restriction base="dms:Text"/>
      </xsd:simpleType>
    </xsd:element>
    <xsd:element name="PutintopresentationforJuly" ma:index="8" nillable="true" ma:displayName="Put into presentation for July" ma:internalName="PutintopresentationforJuly" ma:readOnly="false">
      <xsd:simpleType>
        <xsd:restriction base="dms:Text">
          <xsd:maxLength value="255"/>
        </xsd:restriction>
      </xsd:simpleType>
    </xsd:element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5" nillable="true" ma:displayName="Location" ma:description="" ma:indexed="true" ma:internalName="MediaServiceLocation" ma:readOnly="true">
      <xsd:simpleType>
        <xsd:restriction base="dms:Text"/>
      </xsd:simpleType>
    </xsd:element>
    <xsd:element name="MediaLengthInSeconds" ma:index="26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c7dfe8-31bc-4f6c-ad0b-9168b291de96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internalName="_ip_UnifiedCompliancePolicyProperties" ma:readOnly="false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 ma:readOnly="false">
      <xsd:simpleType>
        <xsd:restriction base="dms:Text"/>
      </xsd:simpleType>
    </xsd:element>
    <xsd:element name="TaxCatchAll" ma:index="20" nillable="true" ma:displayName="Taxonomy Catch All Column" ma:hidden="true" ma:list="{324b647e-e80c-402e-836e-676fde03420e}" ma:internalName="TaxCatchAll" ma:showField="CatchAllData" ma:web="55c7dfe8-31bc-4f6c-ad0b-9168b291de9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7DE4ABE-7F3D-4DCD-8CF6-5AA16792905B}">
  <ds:schemaRefs>
    <ds:schemaRef ds:uri="http://purl.org/dc/elements/1.1/"/>
    <ds:schemaRef ds:uri="55c7dfe8-31bc-4f6c-ad0b-9168b291de96"/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microsoft.com/office/infopath/2007/PartnerControls"/>
    <ds:schemaRef ds:uri="http://www.w3.org/XML/1998/namespace"/>
    <ds:schemaRef ds:uri="c39ebc83-19ce-4413-80de-35b4a237df47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0ECD6E7-7470-4874-9BA9-2D7837C29AE8}"/>
</file>

<file path=customXml/itemProps3.xml><?xml version="1.0" encoding="utf-8"?>
<ds:datastoreItem xmlns:ds="http://schemas.openxmlformats.org/officeDocument/2006/customXml" ds:itemID="{E512DED2-557A-410A-9F25-3B9CBB92B263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  <clbl:label id="{f42aa342-8706-4288-bd11-ebb85995028c}" enabled="1" method="Standar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{65F72A07-C119-4C90-A16E-F58681CA3DCF}tf56452079_win32</Template>
  <TotalTime>11</TotalTime>
  <Words>70</Words>
  <Application>Microsoft Office PowerPoint</Application>
  <PresentationFormat>Custom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Posterama</vt:lpstr>
      <vt:lpstr>Segoe UI</vt:lpstr>
      <vt:lpstr>Office Theme</vt:lpstr>
      <vt:lpstr>CERVICAL SCREENING</vt:lpstr>
    </vt:vector>
  </TitlesOfParts>
  <Company>NHS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CERVICAL SCREENING</dc:title>
  <dc:creator>Maria Farman</dc:creator>
  <cp:lastModifiedBy>VINCENT, Melanie (NHS ENGLAND)</cp:lastModifiedBy>
  <cp:revision>2</cp:revision>
  <dcterms:created xsi:type="dcterms:W3CDTF">2023-05-12T09:36:01Z</dcterms:created>
  <dcterms:modified xsi:type="dcterms:W3CDTF">2026-01-27T10:28:20Z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0x010100A9D1998EBA741F4BA649D7DC2832D2AB</vt:lpwstr>
  </property>
  <property fmtid="{D5CDD505-2E9C-101B-9397-08002B2CF9AE}" pid="3" name="MediaServiceImageTags">
    <vt:lpwstr/>
  </property>
  <property fmtid="{D5CDD505-2E9C-101B-9397-08002B2CF9AE}" pid="4" name="_ExtendedDescription">
    <vt:lpwstr/>
  </property>
</Properties>
</file>