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07" r:id="rId2"/>
    <p:sldId id="306" r:id="rId3"/>
    <p:sldId id="30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91" autoAdjust="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24CE88-1BBA-4ECC-9467-376A16CE3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8E9B9-8DEA-4FE6-8EF1-1F56339F1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BFE48-013D-4CC5-87FD-7F70CB539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364B-6FE1-4652-AC41-B7C9CE665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9C59B-D283-4EDA-ADAF-06F59084D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7BE75-A0F9-4C6C-8B36-BB45DD8EC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729D-E710-491E-9AC6-9587461F2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67FB4-DDE6-46FB-A8D6-AAA5F51B45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7AA0B-8184-415F-B59A-1D23763A6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B3FC5-DC86-4A40-BED4-56C36570F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3248F-CC20-4641-AD70-91871E0E3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DA1CE-4537-403F-B259-61C720FFC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A0CA20F-6F0B-4C96-8C7C-DE2D41618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 l="14116" t="11598" r="18616" b="26259"/>
          <a:stretch>
            <a:fillRect/>
          </a:stretch>
        </p:blipFill>
        <p:spPr bwMode="auto">
          <a:xfrm>
            <a:off x="539750" y="981075"/>
            <a:ext cx="7634288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-368" b="41229"/>
          <a:stretch>
            <a:fillRect/>
          </a:stretch>
        </p:blipFill>
        <p:spPr bwMode="auto">
          <a:xfrm>
            <a:off x="0" y="682625"/>
            <a:ext cx="9144000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5038725" y="3313113"/>
            <a:ext cx="4105275" cy="3644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823913"/>
            <a:ext cx="9180513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Company>NHS Institute for Innovation and Improvement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Productive Operating Theatre</dc:title>
  <dc:creator>U300 User</dc:creator>
  <cp:lastModifiedBy> Yesret Bi</cp:lastModifiedBy>
  <cp:revision>21</cp:revision>
  <dcterms:created xsi:type="dcterms:W3CDTF">2009-10-22T16:45:07Z</dcterms:created>
  <dcterms:modified xsi:type="dcterms:W3CDTF">2012-01-04T14:55:44Z</dcterms:modified>
</cp:coreProperties>
</file>