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1"/>
  </p:notesMasterIdLst>
  <p:sldIdLst>
    <p:sldId id="258" r:id="rId2"/>
    <p:sldId id="259" r:id="rId3"/>
    <p:sldId id="260" r:id="rId4"/>
    <p:sldId id="261" r:id="rId5"/>
    <p:sldId id="262" r:id="rId6"/>
    <p:sldId id="267" r:id="rId7"/>
    <p:sldId id="264" r:id="rId8"/>
    <p:sldId id="265" r:id="rId9"/>
    <p:sldId id="266" r:id="rId10"/>
  </p:sldIdLst>
  <p:sldSz cx="9144000" cy="6858000" type="screen4x3"/>
  <p:notesSz cx="6794500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79B5BFB-BEB0-4C0E-ACB2-52609A0C06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3BF9A7-3F9E-48F7-A283-843DCDBF4600}" type="slidenum">
              <a:rPr lang="en-GB" smtClean="0">
                <a:cs typeface="Arial" charset="0"/>
              </a:rPr>
              <a:pPr/>
              <a:t>5</a:t>
            </a:fld>
            <a:endParaRPr lang="en-GB" smtClean="0">
              <a:cs typeface="Arial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435600" cy="4470400"/>
          </a:xfrm>
          <a:noFill/>
          <a:ln/>
        </p:spPr>
        <p:txBody>
          <a:bodyPr/>
          <a:lstStyle/>
          <a:p>
            <a:pPr eaLnBrk="1" hangingPunct="1"/>
            <a:r>
              <a:rPr lang="en-GB" smtClean="0"/>
              <a:t>Before this round, take someone out of the room (typically the lowest scorer) and tell them the secret (order of numbers starts bottom left and goes up one at a time then moves to middle and so on. For examples:</a:t>
            </a:r>
          </a:p>
          <a:p>
            <a:pPr eaLnBrk="1" hangingPunct="1"/>
            <a:r>
              <a:rPr lang="en-GB" smtClean="0"/>
              <a:t>Bottom Left = 1</a:t>
            </a:r>
          </a:p>
          <a:p>
            <a:pPr eaLnBrk="1" hangingPunct="1"/>
            <a:r>
              <a:rPr lang="en-GB" smtClean="0"/>
              <a:t>Middle Left = 2</a:t>
            </a:r>
          </a:p>
          <a:p>
            <a:pPr eaLnBrk="1" hangingPunct="1"/>
            <a:r>
              <a:rPr lang="en-GB" smtClean="0"/>
              <a:t>Top left = 3</a:t>
            </a:r>
          </a:p>
          <a:p>
            <a:pPr eaLnBrk="1" hangingPunct="1"/>
            <a:r>
              <a:rPr lang="en-GB" smtClean="0"/>
              <a:t>Bottom middle = 4</a:t>
            </a:r>
          </a:p>
          <a:p>
            <a:pPr eaLnBrk="1" hangingPunct="1"/>
            <a:r>
              <a:rPr lang="en-GB" smtClean="0"/>
              <a:t>Centre = 5</a:t>
            </a:r>
          </a:p>
          <a:p>
            <a:pPr eaLnBrk="1" hangingPunct="1"/>
            <a:r>
              <a:rPr lang="en-GB" smtClean="0"/>
              <a:t>Top middle = 6</a:t>
            </a:r>
          </a:p>
          <a:p>
            <a:pPr eaLnBrk="1" hangingPunct="1"/>
            <a:r>
              <a:rPr lang="en-GB" smtClean="0"/>
              <a:t>Bottom right = 7</a:t>
            </a:r>
          </a:p>
          <a:p>
            <a:pPr eaLnBrk="1" hangingPunct="1"/>
            <a:r>
              <a:rPr lang="en-GB" smtClean="0"/>
              <a:t>Middle right = 8</a:t>
            </a:r>
          </a:p>
          <a:p>
            <a:pPr eaLnBrk="1" hangingPunct="1"/>
            <a:r>
              <a:rPr lang="en-GB" smtClean="0"/>
              <a:t>Top  right = 9</a:t>
            </a:r>
          </a:p>
          <a:p>
            <a:pPr eaLnBrk="1" hangingPunct="1"/>
            <a:r>
              <a:rPr lang="en-GB" smtClean="0"/>
              <a:t>Bottom left = 10</a:t>
            </a:r>
          </a:p>
          <a:p>
            <a:pPr eaLnBrk="1" hangingPunct="1"/>
            <a:r>
              <a:rPr lang="en-GB" smtClean="0"/>
              <a:t>And repeat!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The lesson here is that some people may know better ways of working, but it is useless unless everyone knows (good communication). A prime example of this would be one shift knowing about a problem but other shifts not.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59005-FD0B-416B-8B2C-3A6E869E74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3BF63-A8DD-44DE-B7BC-DFF5CC3295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E333D-7FAD-4CCA-AD7D-F8BB8141A1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7E647-CF17-4B32-A879-AFD2D108EC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D874B-7830-49D9-AB9A-436E8FEFF0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C00F5-6DA1-4CDF-AA4A-03ABB8C8BE4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A3B2F-BCCB-4DBE-9994-3803F2357D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F914E-02EF-42BC-B495-F70A0A8A95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57F52-72B9-46EE-8905-77EFDC78BB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0D0CA-E38E-499A-B6AB-781CC2679A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0F559-1A6E-46DB-AAAD-46DA617BAB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EEF98-FB50-42A5-896E-63E91BA753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0A7F25B-1886-496E-9A60-9DE4B76E53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opBanne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95338"/>
          </a:xfrm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50825" y="2276475"/>
            <a:ext cx="8496300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3600" b="1">
              <a:solidFill>
                <a:srgbClr val="3333FF"/>
              </a:solidFill>
            </a:endParaRPr>
          </a:p>
          <a:p>
            <a:r>
              <a:rPr lang="en-US" sz="3600" b="1"/>
              <a:t>The “Numbers Game” is an exercise that illustrates the power of 5s. </a:t>
            </a:r>
          </a:p>
          <a:p>
            <a:endParaRPr lang="en-US" sz="3600" b="1"/>
          </a:p>
          <a:p>
            <a:r>
              <a:rPr lang="en-US" sz="3600" b="1"/>
              <a:t>The game consist of 5 quick rounds.  You must not look at the sheets until instructed and must finish when time is up</a:t>
            </a:r>
          </a:p>
          <a:p>
            <a:endParaRPr lang="en-US" sz="3600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50825" y="836613"/>
            <a:ext cx="914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 eaLnBrk="0" hangingPunct="0">
              <a:defRPr/>
            </a:pPr>
            <a:r>
              <a:rPr lang="fr-CA" sz="9600" b="1">
                <a:effectLst>
                  <a:outerShdw blurRad="38100" dist="38100" dir="2700000" algn="tl">
                    <a:srgbClr val="C0C0C0"/>
                  </a:outerShdw>
                </a:effectLst>
              </a:rPr>
              <a:t>5S Game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267200" y="6553200"/>
            <a:ext cx="487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2636838" algn="ctr"/>
                <a:tab pos="5273675" algn="r"/>
              </a:tabLst>
            </a:pPr>
            <a:r>
              <a:rPr lang="en-US" sz="1400"/>
              <a:t>© NHS Institute for Innovation and Improvement 2009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opBanne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95338"/>
          </a:xfrm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846638" y="1543050"/>
            <a:ext cx="3484562" cy="37401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782638" y="2719388"/>
            <a:ext cx="3065462" cy="20780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3077" name="Group 5"/>
          <p:cNvGrpSpPr>
            <a:grpSpLocks/>
          </p:cNvGrpSpPr>
          <p:nvPr/>
        </p:nvGrpSpPr>
        <p:grpSpPr bwMode="auto">
          <a:xfrm>
            <a:off x="782638" y="2897188"/>
            <a:ext cx="2855912" cy="1676400"/>
            <a:chOff x="653" y="902"/>
            <a:chExt cx="1799" cy="1056"/>
          </a:xfrm>
        </p:grpSpPr>
        <p:sp>
          <p:nvSpPr>
            <p:cNvPr id="3088" name="Text Box 6"/>
            <p:cNvSpPr txBox="1">
              <a:spLocks noChangeArrowheads="1"/>
            </p:cNvSpPr>
            <p:nvPr/>
          </p:nvSpPr>
          <p:spPr bwMode="auto">
            <a:xfrm>
              <a:off x="870" y="1116"/>
              <a:ext cx="596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>
                  <a:latin typeface="Times New Roman" pitchFamily="18" charset="0"/>
                </a:rPr>
                <a:t>13</a:t>
              </a:r>
            </a:p>
          </p:txBody>
        </p:sp>
        <p:sp>
          <p:nvSpPr>
            <p:cNvPr id="3089" name="Line 7"/>
            <p:cNvSpPr>
              <a:spLocks noChangeShapeType="1"/>
            </p:cNvSpPr>
            <p:nvPr/>
          </p:nvSpPr>
          <p:spPr bwMode="auto">
            <a:xfrm flipV="1">
              <a:off x="870" y="1116"/>
              <a:ext cx="596" cy="63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90" name="Text Box 8"/>
            <p:cNvSpPr txBox="1">
              <a:spLocks noChangeArrowheads="1"/>
            </p:cNvSpPr>
            <p:nvPr/>
          </p:nvSpPr>
          <p:spPr bwMode="auto">
            <a:xfrm>
              <a:off x="653" y="1670"/>
              <a:ext cx="4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latin typeface="Times New Roman" pitchFamily="18" charset="0"/>
                </a:rPr>
                <a:t>start</a:t>
              </a:r>
            </a:p>
          </p:txBody>
        </p:sp>
        <p:sp>
          <p:nvSpPr>
            <p:cNvPr id="3091" name="Text Box 9"/>
            <p:cNvSpPr txBox="1">
              <a:spLocks noChangeArrowheads="1"/>
            </p:cNvSpPr>
            <p:nvPr/>
          </p:nvSpPr>
          <p:spPr bwMode="auto">
            <a:xfrm>
              <a:off x="1510" y="902"/>
              <a:ext cx="39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latin typeface="Times New Roman" pitchFamily="18" charset="0"/>
                </a:rPr>
                <a:t>end</a:t>
              </a:r>
            </a:p>
          </p:txBody>
        </p:sp>
        <p:sp>
          <p:nvSpPr>
            <p:cNvPr id="3092" name="Text Box 10"/>
            <p:cNvSpPr txBox="1">
              <a:spLocks noChangeArrowheads="1"/>
            </p:cNvSpPr>
            <p:nvPr/>
          </p:nvSpPr>
          <p:spPr bwMode="auto">
            <a:xfrm>
              <a:off x="1894" y="1241"/>
              <a:ext cx="55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/>
                <a:t>= OK</a:t>
              </a:r>
            </a:p>
          </p:txBody>
        </p:sp>
      </p:grpSp>
      <p:grpSp>
        <p:nvGrpSpPr>
          <p:cNvPr id="3078" name="Group 11"/>
          <p:cNvGrpSpPr>
            <a:grpSpLocks/>
          </p:cNvGrpSpPr>
          <p:nvPr/>
        </p:nvGrpSpPr>
        <p:grpSpPr bwMode="auto">
          <a:xfrm>
            <a:off x="5072063" y="1866900"/>
            <a:ext cx="3259137" cy="3086100"/>
            <a:chOff x="3371" y="1088"/>
            <a:chExt cx="2053" cy="1944"/>
          </a:xfrm>
        </p:grpSpPr>
        <p:sp>
          <p:nvSpPr>
            <p:cNvPr id="3082" name="Text Box 12"/>
            <p:cNvSpPr txBox="1">
              <a:spLocks noChangeArrowheads="1"/>
            </p:cNvSpPr>
            <p:nvPr/>
          </p:nvSpPr>
          <p:spPr bwMode="auto">
            <a:xfrm>
              <a:off x="3390" y="2276"/>
              <a:ext cx="596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>
                  <a:latin typeface="Times New Roman" pitchFamily="18" charset="0"/>
                </a:rPr>
                <a:t>13</a:t>
              </a:r>
            </a:p>
          </p:txBody>
        </p:sp>
        <p:sp>
          <p:nvSpPr>
            <p:cNvPr id="3083" name="Text Box 13"/>
            <p:cNvSpPr txBox="1">
              <a:spLocks noChangeArrowheads="1"/>
            </p:cNvSpPr>
            <p:nvPr/>
          </p:nvSpPr>
          <p:spPr bwMode="auto">
            <a:xfrm>
              <a:off x="3390" y="1212"/>
              <a:ext cx="596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000">
                  <a:latin typeface="Times New Roman" pitchFamily="18" charset="0"/>
                </a:rPr>
                <a:t>13</a:t>
              </a:r>
            </a:p>
          </p:txBody>
        </p:sp>
        <p:sp>
          <p:nvSpPr>
            <p:cNvPr id="3084" name="Line 14"/>
            <p:cNvSpPr>
              <a:spLocks noChangeShapeType="1"/>
            </p:cNvSpPr>
            <p:nvPr/>
          </p:nvSpPr>
          <p:spPr bwMode="auto">
            <a:xfrm rot="13653587" flipV="1">
              <a:off x="3409" y="2276"/>
              <a:ext cx="596" cy="63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5" name="Line 15"/>
            <p:cNvSpPr>
              <a:spLocks noChangeShapeType="1"/>
            </p:cNvSpPr>
            <p:nvPr/>
          </p:nvSpPr>
          <p:spPr bwMode="auto">
            <a:xfrm rot="5869340" flipV="1">
              <a:off x="3390" y="1212"/>
              <a:ext cx="596" cy="63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6" name="AutoShape 16"/>
            <p:cNvSpPr>
              <a:spLocks/>
            </p:cNvSpPr>
            <p:nvPr/>
          </p:nvSpPr>
          <p:spPr bwMode="auto">
            <a:xfrm>
              <a:off x="4216" y="1088"/>
              <a:ext cx="216" cy="1944"/>
            </a:xfrm>
            <a:prstGeom prst="rightBrace">
              <a:avLst>
                <a:gd name="adj1" fmla="val 750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" name="Text Box 17"/>
            <p:cNvSpPr txBox="1">
              <a:spLocks noChangeArrowheads="1"/>
            </p:cNvSpPr>
            <p:nvPr/>
          </p:nvSpPr>
          <p:spPr bwMode="auto">
            <a:xfrm>
              <a:off x="4598" y="1905"/>
              <a:ext cx="8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/>
                <a:t>= </a:t>
              </a:r>
              <a:r>
                <a:rPr lang="en-US" sz="2400">
                  <a:solidFill>
                    <a:srgbClr val="FF0000"/>
                  </a:solidFill>
                </a:rPr>
                <a:t>Reject</a:t>
              </a:r>
            </a:p>
          </p:txBody>
        </p:sp>
      </p:grpSp>
      <p:sp>
        <p:nvSpPr>
          <p:cNvPr id="3079" name="Text Box 18"/>
          <p:cNvSpPr txBox="1">
            <a:spLocks noChangeArrowheads="1"/>
          </p:cNvSpPr>
          <p:nvPr/>
        </p:nvSpPr>
        <p:spPr bwMode="auto">
          <a:xfrm>
            <a:off x="304800" y="5305425"/>
            <a:ext cx="84597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400"/>
              <a:t>Cross out numbers in sequence from 1 – 49 with a diagonal line as illustrated – bottom left to top right</a:t>
            </a:r>
          </a:p>
          <a:p>
            <a:pPr>
              <a:buFontTx/>
              <a:buChar char="•"/>
            </a:pPr>
            <a:r>
              <a:rPr lang="en-US" sz="2400"/>
              <a:t>Do not turn over the sheet until instructed</a:t>
            </a:r>
          </a:p>
          <a:p>
            <a:pPr>
              <a:buFontTx/>
              <a:buChar char="•"/>
            </a:pPr>
            <a:r>
              <a:rPr lang="en-US" sz="2400"/>
              <a:t>Do not rotate sheet of paper</a:t>
            </a:r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179388" y="0"/>
            <a:ext cx="914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 eaLnBrk="0" hangingPunct="0">
              <a:defRPr/>
            </a:pPr>
            <a:r>
              <a:rPr lang="fr-CA" sz="4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Visual Standard</a:t>
            </a:r>
          </a:p>
        </p:txBody>
      </p:sp>
      <p:sp>
        <p:nvSpPr>
          <p:cNvPr id="3081" name="Rectangle 20"/>
          <p:cNvSpPr>
            <a:spLocks noChangeArrowheads="1"/>
          </p:cNvSpPr>
          <p:nvPr/>
        </p:nvSpPr>
        <p:spPr bwMode="auto">
          <a:xfrm>
            <a:off x="4572000" y="6553200"/>
            <a:ext cx="3960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636838" algn="ctr"/>
                <a:tab pos="5273675" algn="r"/>
              </a:tabLst>
            </a:pPr>
            <a:r>
              <a:rPr lang="en-US" sz="1400"/>
              <a:t>© NHS Institute for Innovation and Improvement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opBanne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95338"/>
          </a:xfrm>
        </p:spPr>
      </p:pic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468313" y="1773238"/>
            <a:ext cx="8280400" cy="4662487"/>
            <a:chOff x="336" y="864"/>
            <a:chExt cx="5136" cy="2981"/>
          </a:xfrm>
        </p:grpSpPr>
        <p:sp>
          <p:nvSpPr>
            <p:cNvPr id="4103" name="Rectangle 4"/>
            <p:cNvSpPr>
              <a:spLocks noChangeArrowheads="1"/>
            </p:cNvSpPr>
            <p:nvPr/>
          </p:nvSpPr>
          <p:spPr bwMode="auto">
            <a:xfrm>
              <a:off x="336" y="864"/>
              <a:ext cx="5136" cy="29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" name="Text Box 5"/>
            <p:cNvSpPr txBox="1">
              <a:spLocks noChangeArrowheads="1"/>
            </p:cNvSpPr>
            <p:nvPr/>
          </p:nvSpPr>
          <p:spPr bwMode="auto">
            <a:xfrm rot="1200000">
              <a:off x="906" y="3290"/>
              <a:ext cx="241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latin typeface="Times New Roman" pitchFamily="18" charset="0"/>
                </a:rPr>
                <a:t>1</a:t>
              </a:r>
              <a:endParaRPr lang="en-US" sz="1600" b="1">
                <a:latin typeface="Times New Roman" pitchFamily="18" charset="0"/>
              </a:endParaRPr>
            </a:p>
          </p:txBody>
        </p:sp>
        <p:sp>
          <p:nvSpPr>
            <p:cNvPr id="4105" name="Text Box 6"/>
            <p:cNvSpPr txBox="1">
              <a:spLocks noChangeArrowheads="1"/>
            </p:cNvSpPr>
            <p:nvPr/>
          </p:nvSpPr>
          <p:spPr bwMode="auto">
            <a:xfrm rot="2820000">
              <a:off x="1153" y="2425"/>
              <a:ext cx="239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 b="1"/>
                <a:t>2</a:t>
              </a:r>
              <a:endParaRPr lang="en-US" sz="2400" b="1"/>
            </a:p>
          </p:txBody>
        </p:sp>
        <p:sp>
          <p:nvSpPr>
            <p:cNvPr id="4106" name="Text Box 7"/>
            <p:cNvSpPr txBox="1">
              <a:spLocks noChangeArrowheads="1"/>
            </p:cNvSpPr>
            <p:nvPr/>
          </p:nvSpPr>
          <p:spPr bwMode="auto">
            <a:xfrm rot="5460000">
              <a:off x="860" y="1160"/>
              <a:ext cx="240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 i="1">
                  <a:latin typeface="BankGothic Lt BT" pitchFamily="34" charset="0"/>
                </a:rPr>
                <a:t>3</a:t>
              </a:r>
              <a:endParaRPr lang="en-US" b="1" i="1">
                <a:latin typeface="BankGothic Lt BT" pitchFamily="34" charset="0"/>
              </a:endParaRPr>
            </a:p>
          </p:txBody>
        </p:sp>
        <p:sp>
          <p:nvSpPr>
            <p:cNvPr id="4107" name="Text Box 8"/>
            <p:cNvSpPr txBox="1">
              <a:spLocks noChangeArrowheads="1"/>
            </p:cNvSpPr>
            <p:nvPr/>
          </p:nvSpPr>
          <p:spPr bwMode="auto">
            <a:xfrm>
              <a:off x="3168" y="3187"/>
              <a:ext cx="241" cy="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 b="1">
                  <a:latin typeface="Century Gothic" pitchFamily="34" charset="0"/>
                </a:rPr>
                <a:t>4</a:t>
              </a:r>
              <a:endParaRPr lang="en-US" sz="3200" b="1">
                <a:latin typeface="Century Gothic" pitchFamily="34" charset="0"/>
              </a:endParaRPr>
            </a:p>
          </p:txBody>
        </p:sp>
        <p:sp>
          <p:nvSpPr>
            <p:cNvPr id="4108" name="Text Box 9"/>
            <p:cNvSpPr txBox="1">
              <a:spLocks noChangeArrowheads="1"/>
            </p:cNvSpPr>
            <p:nvPr/>
          </p:nvSpPr>
          <p:spPr bwMode="auto">
            <a:xfrm rot="-2820000">
              <a:off x="2017" y="1944"/>
              <a:ext cx="240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Complex" pitchFamily="2" charset="0"/>
                </a:rPr>
                <a:t>5</a:t>
              </a:r>
              <a:endParaRPr lang="en-US" sz="2400">
                <a:latin typeface="Complex" pitchFamily="2" charset="0"/>
              </a:endParaRPr>
            </a:p>
          </p:txBody>
        </p:sp>
        <p:sp>
          <p:nvSpPr>
            <p:cNvPr id="4109" name="Text Box 10"/>
            <p:cNvSpPr txBox="1">
              <a:spLocks noChangeArrowheads="1"/>
            </p:cNvSpPr>
            <p:nvPr/>
          </p:nvSpPr>
          <p:spPr bwMode="auto">
            <a:xfrm>
              <a:off x="2256" y="1009"/>
              <a:ext cx="241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Comic Sans MS" pitchFamily="66" charset="0"/>
                </a:rPr>
                <a:t>6</a:t>
              </a:r>
              <a:endParaRPr lang="en-US">
                <a:latin typeface="Comic Sans MS" pitchFamily="66" charset="0"/>
              </a:endParaRPr>
            </a:p>
          </p:txBody>
        </p:sp>
        <p:sp>
          <p:nvSpPr>
            <p:cNvPr id="4110" name="Text Box 11"/>
            <p:cNvSpPr txBox="1">
              <a:spLocks noChangeArrowheads="1"/>
            </p:cNvSpPr>
            <p:nvPr/>
          </p:nvSpPr>
          <p:spPr bwMode="auto">
            <a:xfrm rot="-10620000">
              <a:off x="5037" y="3542"/>
              <a:ext cx="243" cy="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Dutch801 Rm BT" pitchFamily="18" charset="0"/>
                </a:rPr>
                <a:t>7</a:t>
              </a:r>
              <a:endParaRPr lang="en-US" sz="2000" b="1">
                <a:latin typeface="Dutch801 Rm BT" pitchFamily="18" charset="0"/>
              </a:endParaRPr>
            </a:p>
          </p:txBody>
        </p:sp>
        <p:sp>
          <p:nvSpPr>
            <p:cNvPr id="4111" name="Text Box 12"/>
            <p:cNvSpPr txBox="1">
              <a:spLocks noChangeArrowheads="1"/>
            </p:cNvSpPr>
            <p:nvPr/>
          </p:nvSpPr>
          <p:spPr bwMode="auto">
            <a:xfrm rot="2100000">
              <a:off x="4367" y="2262"/>
              <a:ext cx="238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Tahoma" pitchFamily="34" charset="0"/>
                </a:rPr>
                <a:t>8</a:t>
              </a:r>
              <a:endParaRPr lang="en-US" sz="2800">
                <a:latin typeface="Tahoma" pitchFamily="34" charset="0"/>
              </a:endParaRPr>
            </a:p>
          </p:txBody>
        </p:sp>
        <p:sp>
          <p:nvSpPr>
            <p:cNvPr id="4112" name="Text Box 13"/>
            <p:cNvSpPr txBox="1">
              <a:spLocks noChangeArrowheads="1"/>
            </p:cNvSpPr>
            <p:nvPr/>
          </p:nvSpPr>
          <p:spPr bwMode="auto">
            <a:xfrm>
              <a:off x="5088" y="960"/>
              <a:ext cx="240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Times New Roman" pitchFamily="18" charset="0"/>
                </a:rPr>
                <a:t>9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13" name="Text Box 14"/>
            <p:cNvSpPr txBox="1">
              <a:spLocks noChangeArrowheads="1"/>
            </p:cNvSpPr>
            <p:nvPr/>
          </p:nvSpPr>
          <p:spPr bwMode="auto">
            <a:xfrm rot="-3480000">
              <a:off x="1538" y="3072"/>
              <a:ext cx="286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>
                  <a:latin typeface="Symeteo" pitchFamily="2" charset="0"/>
                </a:rPr>
                <a:t>10</a:t>
              </a:r>
              <a:endParaRPr lang="en-US" sz="1400">
                <a:latin typeface="Symeteo" pitchFamily="2" charset="0"/>
              </a:endParaRPr>
            </a:p>
          </p:txBody>
        </p:sp>
        <p:sp>
          <p:nvSpPr>
            <p:cNvPr id="4114" name="Text Box 15"/>
            <p:cNvSpPr txBox="1">
              <a:spLocks noChangeArrowheads="1"/>
            </p:cNvSpPr>
            <p:nvPr/>
          </p:nvSpPr>
          <p:spPr bwMode="auto">
            <a:xfrm>
              <a:off x="528" y="2496"/>
              <a:ext cx="336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Comic Sans MS" pitchFamily="66" charset="0"/>
                </a:rPr>
                <a:t>11</a:t>
              </a:r>
              <a:endParaRPr lang="en-US">
                <a:latin typeface="Comic Sans MS" pitchFamily="66" charset="0"/>
              </a:endParaRPr>
            </a:p>
          </p:txBody>
        </p:sp>
        <p:sp>
          <p:nvSpPr>
            <p:cNvPr id="4115" name="Text Box 16"/>
            <p:cNvSpPr txBox="1">
              <a:spLocks noChangeArrowheads="1"/>
            </p:cNvSpPr>
            <p:nvPr/>
          </p:nvSpPr>
          <p:spPr bwMode="auto">
            <a:xfrm rot="420000">
              <a:off x="1294" y="1054"/>
              <a:ext cx="336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Times New Roman" pitchFamily="18" charset="0"/>
                </a:rPr>
                <a:t>12</a:t>
              </a:r>
              <a:endParaRPr lang="en-US" sz="2000" b="1">
                <a:latin typeface="Times New Roman" pitchFamily="18" charset="0"/>
              </a:endParaRPr>
            </a:p>
          </p:txBody>
        </p:sp>
        <p:sp>
          <p:nvSpPr>
            <p:cNvPr id="4116" name="Text Box 17"/>
            <p:cNvSpPr txBox="1">
              <a:spLocks noChangeArrowheads="1"/>
            </p:cNvSpPr>
            <p:nvPr/>
          </p:nvSpPr>
          <p:spPr bwMode="auto">
            <a:xfrm rot="-5100000">
              <a:off x="2495" y="3307"/>
              <a:ext cx="337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>
                  <a:latin typeface="Swis721 Ex BT" pitchFamily="34" charset="0"/>
                </a:rPr>
                <a:t>13</a:t>
              </a:r>
              <a:endParaRPr lang="en-US" sz="1600">
                <a:latin typeface="Swis721 Ex BT" pitchFamily="34" charset="0"/>
              </a:endParaRPr>
            </a:p>
          </p:txBody>
        </p:sp>
        <p:sp>
          <p:nvSpPr>
            <p:cNvPr id="4117" name="Text Box 18"/>
            <p:cNvSpPr txBox="1">
              <a:spLocks noChangeArrowheads="1"/>
            </p:cNvSpPr>
            <p:nvPr/>
          </p:nvSpPr>
          <p:spPr bwMode="auto">
            <a:xfrm rot="-6180000">
              <a:off x="2688" y="2158"/>
              <a:ext cx="576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Symath" pitchFamily="2" charset="0"/>
                </a:rPr>
                <a:t>14</a:t>
              </a:r>
              <a:endParaRPr lang="en-US" sz="2400">
                <a:latin typeface="Symath" pitchFamily="2" charset="0"/>
              </a:endParaRPr>
            </a:p>
          </p:txBody>
        </p:sp>
        <p:sp>
          <p:nvSpPr>
            <p:cNvPr id="4118" name="Text Box 19"/>
            <p:cNvSpPr txBox="1">
              <a:spLocks noChangeArrowheads="1"/>
            </p:cNvSpPr>
            <p:nvPr/>
          </p:nvSpPr>
          <p:spPr bwMode="auto">
            <a:xfrm>
              <a:off x="2977" y="1009"/>
              <a:ext cx="334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latin typeface="Swis721 Ex BT" pitchFamily="34" charset="0"/>
                </a:rPr>
                <a:t>15</a:t>
              </a:r>
              <a:endParaRPr lang="en-US" sz="1600" b="1">
                <a:latin typeface="Swis721 Ex BT" pitchFamily="34" charset="0"/>
              </a:endParaRPr>
            </a:p>
          </p:txBody>
        </p:sp>
        <p:sp>
          <p:nvSpPr>
            <p:cNvPr id="4119" name="Text Box 20"/>
            <p:cNvSpPr txBox="1">
              <a:spLocks noChangeArrowheads="1"/>
            </p:cNvSpPr>
            <p:nvPr/>
          </p:nvSpPr>
          <p:spPr bwMode="auto">
            <a:xfrm>
              <a:off x="3839" y="2881"/>
              <a:ext cx="529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600">
                  <a:latin typeface="Bookman Old Style" pitchFamily="18" charset="0"/>
                </a:rPr>
                <a:t>16</a:t>
              </a:r>
              <a:endParaRPr lang="en-US" sz="3600">
                <a:latin typeface="Bookman Old Style" pitchFamily="18" charset="0"/>
              </a:endParaRPr>
            </a:p>
          </p:txBody>
        </p:sp>
        <p:sp>
          <p:nvSpPr>
            <p:cNvPr id="4120" name="Text Box 21"/>
            <p:cNvSpPr txBox="1">
              <a:spLocks noChangeArrowheads="1"/>
            </p:cNvSpPr>
            <p:nvPr/>
          </p:nvSpPr>
          <p:spPr bwMode="auto">
            <a:xfrm>
              <a:off x="3888" y="2400"/>
              <a:ext cx="433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Tahoma" pitchFamily="34" charset="0"/>
                </a:rPr>
                <a:t>17</a:t>
              </a:r>
              <a:endParaRPr lang="en-US" sz="2800">
                <a:latin typeface="Tahoma" pitchFamily="34" charset="0"/>
              </a:endParaRPr>
            </a:p>
          </p:txBody>
        </p:sp>
        <p:sp>
          <p:nvSpPr>
            <p:cNvPr id="4121" name="Text Box 22"/>
            <p:cNvSpPr txBox="1">
              <a:spLocks noChangeArrowheads="1"/>
            </p:cNvSpPr>
            <p:nvPr/>
          </p:nvSpPr>
          <p:spPr bwMode="auto">
            <a:xfrm rot="-6180000">
              <a:off x="4344" y="1030"/>
              <a:ext cx="432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Times New Roman" pitchFamily="18" charset="0"/>
                </a:rPr>
                <a:t>18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22" name="Text Box 23"/>
            <p:cNvSpPr txBox="1">
              <a:spLocks noChangeArrowheads="1"/>
            </p:cNvSpPr>
            <p:nvPr/>
          </p:nvSpPr>
          <p:spPr bwMode="auto">
            <a:xfrm rot="4980000">
              <a:off x="338" y="3268"/>
              <a:ext cx="43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 i="1">
                  <a:latin typeface="Tahoma" pitchFamily="34" charset="0"/>
                </a:rPr>
                <a:t>19</a:t>
              </a:r>
              <a:endParaRPr lang="en-US" sz="2000" b="1" i="1">
                <a:latin typeface="Tahoma" pitchFamily="34" charset="0"/>
              </a:endParaRPr>
            </a:p>
          </p:txBody>
        </p:sp>
        <p:sp>
          <p:nvSpPr>
            <p:cNvPr id="4123" name="Text Box 24"/>
            <p:cNvSpPr txBox="1">
              <a:spLocks noChangeArrowheads="1"/>
            </p:cNvSpPr>
            <p:nvPr/>
          </p:nvSpPr>
          <p:spPr bwMode="auto">
            <a:xfrm rot="4680000">
              <a:off x="1594" y="2440"/>
              <a:ext cx="288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 i="1">
                  <a:latin typeface="Times New Roman" pitchFamily="18" charset="0"/>
                </a:rPr>
                <a:t>20</a:t>
              </a:r>
              <a:endParaRPr lang="en-US" sz="1600" b="1" i="1">
                <a:latin typeface="Times New Roman" pitchFamily="18" charset="0"/>
              </a:endParaRPr>
            </a:p>
          </p:txBody>
        </p:sp>
        <p:sp>
          <p:nvSpPr>
            <p:cNvPr id="4124" name="Text Box 25"/>
            <p:cNvSpPr txBox="1">
              <a:spLocks noChangeArrowheads="1"/>
            </p:cNvSpPr>
            <p:nvPr/>
          </p:nvSpPr>
          <p:spPr bwMode="auto">
            <a:xfrm>
              <a:off x="1057" y="1536"/>
              <a:ext cx="288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>
                  <a:latin typeface="Proxy 1" pitchFamily="2" charset="0"/>
                </a:rPr>
                <a:t>21</a:t>
              </a:r>
              <a:endParaRPr lang="en-US" sz="1400" b="1">
                <a:latin typeface="Proxy 1" pitchFamily="2" charset="0"/>
              </a:endParaRPr>
            </a:p>
          </p:txBody>
        </p:sp>
        <p:sp>
          <p:nvSpPr>
            <p:cNvPr id="4125" name="Text Box 26"/>
            <p:cNvSpPr txBox="1">
              <a:spLocks noChangeArrowheads="1"/>
            </p:cNvSpPr>
            <p:nvPr/>
          </p:nvSpPr>
          <p:spPr bwMode="auto">
            <a:xfrm rot="5040000">
              <a:off x="2009" y="2988"/>
              <a:ext cx="383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>
                  <a:latin typeface="Times New Roman" pitchFamily="18" charset="0"/>
                </a:rPr>
                <a:t>22</a:t>
              </a:r>
              <a:endParaRPr lang="en-US" sz="3200">
                <a:latin typeface="Times New Roman" pitchFamily="18" charset="0"/>
              </a:endParaRPr>
            </a:p>
          </p:txBody>
        </p:sp>
        <p:sp>
          <p:nvSpPr>
            <p:cNvPr id="4126" name="Text Box 27"/>
            <p:cNvSpPr txBox="1">
              <a:spLocks noChangeArrowheads="1"/>
            </p:cNvSpPr>
            <p:nvPr/>
          </p:nvSpPr>
          <p:spPr bwMode="auto">
            <a:xfrm>
              <a:off x="3265" y="2160"/>
              <a:ext cx="383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Swis721 BlkOul BT" pitchFamily="82" charset="0"/>
                </a:rPr>
                <a:t>23</a:t>
              </a:r>
              <a:endParaRPr lang="en-US" sz="2400">
                <a:latin typeface="Swis721 BlkOul BT" pitchFamily="82" charset="0"/>
              </a:endParaRPr>
            </a:p>
          </p:txBody>
        </p:sp>
        <p:sp>
          <p:nvSpPr>
            <p:cNvPr id="4127" name="Text Box 28"/>
            <p:cNvSpPr txBox="1">
              <a:spLocks noChangeArrowheads="1"/>
            </p:cNvSpPr>
            <p:nvPr/>
          </p:nvSpPr>
          <p:spPr bwMode="auto">
            <a:xfrm rot="2100000">
              <a:off x="2204" y="1342"/>
              <a:ext cx="38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Stylus BT" pitchFamily="34" charset="0"/>
                </a:rPr>
                <a:t>24</a:t>
              </a:r>
              <a:endParaRPr lang="en-US" sz="2000">
                <a:latin typeface="Stylus BT" pitchFamily="34" charset="0"/>
              </a:endParaRPr>
            </a:p>
          </p:txBody>
        </p:sp>
        <p:sp>
          <p:nvSpPr>
            <p:cNvPr id="4128" name="Text Box 29"/>
            <p:cNvSpPr txBox="1">
              <a:spLocks noChangeArrowheads="1"/>
            </p:cNvSpPr>
            <p:nvPr/>
          </p:nvSpPr>
          <p:spPr bwMode="auto">
            <a:xfrm rot="8580000">
              <a:off x="4413" y="3404"/>
              <a:ext cx="485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RomanD" pitchFamily="2" charset="0"/>
                </a:rPr>
                <a:t>25</a:t>
              </a:r>
              <a:endParaRPr lang="en-US" sz="2400">
                <a:latin typeface="RomanD" pitchFamily="2" charset="0"/>
              </a:endParaRPr>
            </a:p>
          </p:txBody>
        </p:sp>
        <p:sp>
          <p:nvSpPr>
            <p:cNvPr id="4129" name="Text Box 30"/>
            <p:cNvSpPr txBox="1">
              <a:spLocks noChangeArrowheads="1"/>
            </p:cNvSpPr>
            <p:nvPr/>
          </p:nvSpPr>
          <p:spPr bwMode="auto">
            <a:xfrm>
              <a:off x="4751" y="2496"/>
              <a:ext cx="385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600">
                  <a:latin typeface="Times New Roman" pitchFamily="18" charset="0"/>
                </a:rPr>
                <a:t>26</a:t>
              </a:r>
              <a:endParaRPr lang="en-US" sz="2600">
                <a:latin typeface="Times New Roman" pitchFamily="18" charset="0"/>
              </a:endParaRPr>
            </a:p>
          </p:txBody>
        </p:sp>
        <p:sp>
          <p:nvSpPr>
            <p:cNvPr id="4130" name="Text Box 31"/>
            <p:cNvSpPr txBox="1">
              <a:spLocks noChangeArrowheads="1"/>
            </p:cNvSpPr>
            <p:nvPr/>
          </p:nvSpPr>
          <p:spPr bwMode="auto">
            <a:xfrm rot="4680000">
              <a:off x="4207" y="1460"/>
              <a:ext cx="383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Swis721 Cn BT" pitchFamily="34" charset="0"/>
                </a:rPr>
                <a:t>27</a:t>
              </a:r>
              <a:endParaRPr lang="en-US" sz="2000" b="1">
                <a:latin typeface="Swis721 Cn BT" pitchFamily="34" charset="0"/>
              </a:endParaRPr>
            </a:p>
          </p:txBody>
        </p:sp>
        <p:sp>
          <p:nvSpPr>
            <p:cNvPr id="4131" name="Text Box 32"/>
            <p:cNvSpPr txBox="1">
              <a:spLocks noChangeArrowheads="1"/>
            </p:cNvSpPr>
            <p:nvPr/>
          </p:nvSpPr>
          <p:spPr bwMode="auto">
            <a:xfrm>
              <a:off x="1345" y="3457"/>
              <a:ext cx="335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Palatino Linotype" pitchFamily="18" charset="0"/>
                </a:rPr>
                <a:t>28</a:t>
              </a:r>
              <a:endParaRPr lang="en-US">
                <a:latin typeface="Palatino Linotype" pitchFamily="18" charset="0"/>
              </a:endParaRPr>
            </a:p>
          </p:txBody>
        </p:sp>
        <p:sp>
          <p:nvSpPr>
            <p:cNvPr id="4132" name="Text Box 33"/>
            <p:cNvSpPr txBox="1">
              <a:spLocks noChangeArrowheads="1"/>
            </p:cNvSpPr>
            <p:nvPr/>
          </p:nvSpPr>
          <p:spPr bwMode="auto">
            <a:xfrm>
              <a:off x="1296" y="1776"/>
              <a:ext cx="432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Lucida Console" pitchFamily="49" charset="0"/>
                </a:rPr>
                <a:t>29</a:t>
              </a:r>
              <a:endParaRPr lang="en-US" sz="2800">
                <a:latin typeface="Lucida Console" pitchFamily="49" charset="0"/>
              </a:endParaRPr>
            </a:p>
          </p:txBody>
        </p:sp>
        <p:sp>
          <p:nvSpPr>
            <p:cNvPr id="4133" name="Text Box 34"/>
            <p:cNvSpPr txBox="1">
              <a:spLocks noChangeArrowheads="1"/>
            </p:cNvSpPr>
            <p:nvPr/>
          </p:nvSpPr>
          <p:spPr bwMode="auto">
            <a:xfrm rot="6780000">
              <a:off x="1358" y="1426"/>
              <a:ext cx="433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200" b="1">
                  <a:latin typeface="ISOCPEUR" pitchFamily="34" charset="0"/>
                </a:rPr>
                <a:t>30</a:t>
              </a:r>
              <a:endParaRPr lang="en-US" sz="2200" b="1">
                <a:latin typeface="ISOCPEUR" pitchFamily="34" charset="0"/>
              </a:endParaRPr>
            </a:p>
          </p:txBody>
        </p:sp>
        <p:sp>
          <p:nvSpPr>
            <p:cNvPr id="4134" name="Text Box 35"/>
            <p:cNvSpPr txBox="1">
              <a:spLocks noChangeArrowheads="1"/>
            </p:cNvSpPr>
            <p:nvPr/>
          </p:nvSpPr>
          <p:spPr bwMode="auto">
            <a:xfrm>
              <a:off x="3072" y="2928"/>
              <a:ext cx="432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ISOCT2" pitchFamily="2" charset="0"/>
                </a:rPr>
                <a:t>31</a:t>
              </a:r>
              <a:endParaRPr lang="en-US" sz="2400">
                <a:latin typeface="ISOCT2" pitchFamily="2" charset="0"/>
              </a:endParaRPr>
            </a:p>
          </p:txBody>
        </p:sp>
        <p:sp>
          <p:nvSpPr>
            <p:cNvPr id="4135" name="Text Box 36"/>
            <p:cNvSpPr txBox="1">
              <a:spLocks noChangeArrowheads="1"/>
            </p:cNvSpPr>
            <p:nvPr/>
          </p:nvSpPr>
          <p:spPr bwMode="auto">
            <a:xfrm rot="3000000">
              <a:off x="2302" y="1926"/>
              <a:ext cx="435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GothicG" pitchFamily="2" charset="0"/>
                </a:rPr>
                <a:t>32</a:t>
              </a:r>
              <a:endParaRPr lang="en-US">
                <a:latin typeface="GothicG" pitchFamily="2" charset="0"/>
              </a:endParaRPr>
            </a:p>
          </p:txBody>
        </p:sp>
        <p:sp>
          <p:nvSpPr>
            <p:cNvPr id="4136" name="Text Box 37"/>
            <p:cNvSpPr txBox="1">
              <a:spLocks noChangeArrowheads="1"/>
            </p:cNvSpPr>
            <p:nvPr/>
          </p:nvSpPr>
          <p:spPr bwMode="auto">
            <a:xfrm rot="8580000">
              <a:off x="2880" y="1389"/>
              <a:ext cx="290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>
                  <a:latin typeface="Times New Roman" pitchFamily="18" charset="0"/>
                </a:rPr>
                <a:t>33</a:t>
              </a:r>
              <a:endParaRPr lang="en-US" sz="1400" b="1">
                <a:latin typeface="Times New Roman" pitchFamily="18" charset="0"/>
              </a:endParaRPr>
            </a:p>
          </p:txBody>
        </p:sp>
        <p:sp>
          <p:nvSpPr>
            <p:cNvPr id="10278" name="Text Box 38"/>
            <p:cNvSpPr txBox="1">
              <a:spLocks noChangeArrowheads="1"/>
            </p:cNvSpPr>
            <p:nvPr/>
          </p:nvSpPr>
          <p:spPr bwMode="auto">
            <a:xfrm>
              <a:off x="3984" y="3360"/>
              <a:ext cx="337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34</a:t>
              </a:r>
              <a:endPara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138" name="Text Box 39"/>
            <p:cNvSpPr txBox="1">
              <a:spLocks noChangeArrowheads="1"/>
            </p:cNvSpPr>
            <p:nvPr/>
          </p:nvSpPr>
          <p:spPr bwMode="auto">
            <a:xfrm rot="3000000">
              <a:off x="3846" y="2156"/>
              <a:ext cx="335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Tahoma" pitchFamily="34" charset="0"/>
                </a:rPr>
                <a:t>35</a:t>
              </a:r>
              <a:endParaRPr lang="en-US" sz="2000">
                <a:latin typeface="Tahoma" pitchFamily="34" charset="0"/>
              </a:endParaRPr>
            </a:p>
          </p:txBody>
        </p:sp>
        <p:sp>
          <p:nvSpPr>
            <p:cNvPr id="4139" name="Text Box 40"/>
            <p:cNvSpPr txBox="1">
              <a:spLocks noChangeArrowheads="1"/>
            </p:cNvSpPr>
            <p:nvPr/>
          </p:nvSpPr>
          <p:spPr bwMode="auto">
            <a:xfrm rot="-2820000">
              <a:off x="4870" y="1368"/>
              <a:ext cx="574" cy="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ScriptC" pitchFamily="2" charset="0"/>
                </a:rPr>
                <a:t>36</a:t>
              </a:r>
              <a:endParaRPr lang="en-US" sz="2800">
                <a:latin typeface="ScriptC" pitchFamily="2" charset="0"/>
              </a:endParaRPr>
            </a:p>
          </p:txBody>
        </p:sp>
        <p:sp>
          <p:nvSpPr>
            <p:cNvPr id="4140" name="Text Box 41"/>
            <p:cNvSpPr txBox="1">
              <a:spLocks noChangeArrowheads="1"/>
            </p:cNvSpPr>
            <p:nvPr/>
          </p:nvSpPr>
          <p:spPr bwMode="auto">
            <a:xfrm>
              <a:off x="1200" y="2928"/>
              <a:ext cx="287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Trebuchet MS" pitchFamily="34" charset="0"/>
                </a:rPr>
                <a:t>37</a:t>
              </a:r>
              <a:endParaRPr lang="en-US">
                <a:latin typeface="Trebuchet MS" pitchFamily="34" charset="0"/>
              </a:endParaRPr>
            </a:p>
          </p:txBody>
        </p:sp>
        <p:sp>
          <p:nvSpPr>
            <p:cNvPr id="4141" name="Text Box 42"/>
            <p:cNvSpPr txBox="1">
              <a:spLocks noChangeArrowheads="1"/>
            </p:cNvSpPr>
            <p:nvPr/>
          </p:nvSpPr>
          <p:spPr bwMode="auto">
            <a:xfrm>
              <a:off x="432" y="1920"/>
              <a:ext cx="576" cy="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>
                  <a:latin typeface="Verdana" pitchFamily="34" charset="0"/>
                </a:rPr>
                <a:t>38</a:t>
              </a:r>
              <a:endParaRPr lang="en-US" sz="3200">
                <a:latin typeface="Verdana" pitchFamily="34" charset="0"/>
              </a:endParaRPr>
            </a:p>
          </p:txBody>
        </p:sp>
        <p:sp>
          <p:nvSpPr>
            <p:cNvPr id="4142" name="Text Box 43"/>
            <p:cNvSpPr txBox="1">
              <a:spLocks noChangeArrowheads="1"/>
            </p:cNvSpPr>
            <p:nvPr/>
          </p:nvSpPr>
          <p:spPr bwMode="auto">
            <a:xfrm rot="2100000">
              <a:off x="2159" y="3359"/>
              <a:ext cx="337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200">
                  <a:latin typeface="Symbol" pitchFamily="18" charset="2"/>
                </a:rPr>
                <a:t>40</a:t>
              </a:r>
              <a:endParaRPr lang="en-US" sz="2200">
                <a:latin typeface="Symbol" pitchFamily="18" charset="2"/>
              </a:endParaRPr>
            </a:p>
          </p:txBody>
        </p:sp>
        <p:sp>
          <p:nvSpPr>
            <p:cNvPr id="4143" name="Text Box 44"/>
            <p:cNvSpPr txBox="1">
              <a:spLocks noChangeArrowheads="1"/>
            </p:cNvSpPr>
            <p:nvPr/>
          </p:nvSpPr>
          <p:spPr bwMode="auto">
            <a:xfrm>
              <a:off x="2304" y="2305"/>
              <a:ext cx="336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Tahoma" pitchFamily="34" charset="0"/>
                </a:rPr>
                <a:t>41</a:t>
              </a:r>
              <a:endParaRPr lang="en-US" sz="2400">
                <a:latin typeface="Tahoma" pitchFamily="34" charset="0"/>
              </a:endParaRPr>
            </a:p>
          </p:txBody>
        </p:sp>
        <p:sp>
          <p:nvSpPr>
            <p:cNvPr id="4144" name="Text Box 45"/>
            <p:cNvSpPr txBox="1">
              <a:spLocks noChangeArrowheads="1"/>
            </p:cNvSpPr>
            <p:nvPr/>
          </p:nvSpPr>
          <p:spPr bwMode="auto">
            <a:xfrm rot="-2820000">
              <a:off x="3206" y="1312"/>
              <a:ext cx="334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600">
                  <a:latin typeface="Times New Roman" pitchFamily="18" charset="0"/>
                </a:rPr>
                <a:t>42</a:t>
              </a:r>
              <a:endParaRPr lang="en-US" sz="2600">
                <a:latin typeface="Times New Roman" pitchFamily="18" charset="0"/>
              </a:endParaRPr>
            </a:p>
          </p:txBody>
        </p:sp>
        <p:sp>
          <p:nvSpPr>
            <p:cNvPr id="4145" name="Text Box 46"/>
            <p:cNvSpPr txBox="1">
              <a:spLocks noChangeArrowheads="1"/>
            </p:cNvSpPr>
            <p:nvPr/>
          </p:nvSpPr>
          <p:spPr bwMode="auto">
            <a:xfrm rot="4680000">
              <a:off x="4269" y="2979"/>
              <a:ext cx="336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Batang" pitchFamily="18" charset="-127"/>
                </a:rPr>
                <a:t>43</a:t>
              </a:r>
              <a:endParaRPr lang="en-US" sz="2000" b="1">
                <a:latin typeface="Batang" pitchFamily="18" charset="-127"/>
              </a:endParaRPr>
            </a:p>
          </p:txBody>
        </p:sp>
        <p:sp>
          <p:nvSpPr>
            <p:cNvPr id="4146" name="Text Box 47"/>
            <p:cNvSpPr txBox="1">
              <a:spLocks noChangeArrowheads="1"/>
            </p:cNvSpPr>
            <p:nvPr/>
          </p:nvSpPr>
          <p:spPr bwMode="auto">
            <a:xfrm rot="8580000">
              <a:off x="4706" y="2057"/>
              <a:ext cx="431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Arial Black" pitchFamily="34" charset="0"/>
                </a:rPr>
                <a:t>44</a:t>
              </a:r>
              <a:endParaRPr lang="en-US" sz="2800">
                <a:latin typeface="Arial Black" pitchFamily="34" charset="0"/>
              </a:endParaRPr>
            </a:p>
          </p:txBody>
        </p:sp>
        <p:sp>
          <p:nvSpPr>
            <p:cNvPr id="4147" name="Text Box 48"/>
            <p:cNvSpPr txBox="1">
              <a:spLocks noChangeArrowheads="1"/>
            </p:cNvSpPr>
            <p:nvPr/>
          </p:nvSpPr>
          <p:spPr bwMode="auto">
            <a:xfrm>
              <a:off x="3888" y="1105"/>
              <a:ext cx="336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Tahoma" pitchFamily="34" charset="0"/>
                </a:rPr>
                <a:t>45</a:t>
              </a:r>
              <a:endParaRPr lang="en-US">
                <a:latin typeface="Tahoma" pitchFamily="34" charset="0"/>
              </a:endParaRPr>
            </a:p>
          </p:txBody>
        </p:sp>
        <p:sp>
          <p:nvSpPr>
            <p:cNvPr id="4148" name="Text Box 49"/>
            <p:cNvSpPr txBox="1">
              <a:spLocks noChangeArrowheads="1"/>
            </p:cNvSpPr>
            <p:nvPr/>
          </p:nvSpPr>
          <p:spPr bwMode="auto">
            <a:xfrm rot="2100000">
              <a:off x="669" y="2973"/>
              <a:ext cx="33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Times New Roman" pitchFamily="18" charset="0"/>
                </a:rPr>
                <a:t>46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4149" name="Text Box 50"/>
            <p:cNvSpPr txBox="1">
              <a:spLocks noChangeArrowheads="1"/>
            </p:cNvSpPr>
            <p:nvPr/>
          </p:nvSpPr>
          <p:spPr bwMode="auto">
            <a:xfrm rot="420000">
              <a:off x="1008" y="2111"/>
              <a:ext cx="431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 b="1">
                  <a:latin typeface="Times New Roman" pitchFamily="18" charset="0"/>
                </a:rPr>
                <a:t>47</a:t>
              </a:r>
              <a:endParaRPr lang="en-US" sz="2800" b="1">
                <a:latin typeface="Times New Roman" pitchFamily="18" charset="0"/>
              </a:endParaRPr>
            </a:p>
          </p:txBody>
        </p:sp>
        <p:sp>
          <p:nvSpPr>
            <p:cNvPr id="10291" name="Text Box 51"/>
            <p:cNvSpPr txBox="1">
              <a:spLocks noChangeArrowheads="1"/>
            </p:cNvSpPr>
            <p:nvPr/>
          </p:nvSpPr>
          <p:spPr bwMode="auto">
            <a:xfrm rot="6780000">
              <a:off x="1569" y="1120"/>
              <a:ext cx="337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16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charset="0"/>
                </a:rPr>
                <a:t>48</a:t>
              </a:r>
              <a:endPara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endParaRPr>
            </a:p>
          </p:txBody>
        </p:sp>
        <p:sp>
          <p:nvSpPr>
            <p:cNvPr id="4151" name="Text Box 52"/>
            <p:cNvSpPr txBox="1">
              <a:spLocks noChangeArrowheads="1"/>
            </p:cNvSpPr>
            <p:nvPr/>
          </p:nvSpPr>
          <p:spPr bwMode="auto">
            <a:xfrm>
              <a:off x="2687" y="2928"/>
              <a:ext cx="337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Times New Roman" pitchFamily="18" charset="0"/>
                </a:rPr>
                <a:t>49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4152" name="Text Box 53"/>
            <p:cNvSpPr txBox="1">
              <a:spLocks noChangeArrowheads="1"/>
            </p:cNvSpPr>
            <p:nvPr/>
          </p:nvSpPr>
          <p:spPr bwMode="auto">
            <a:xfrm>
              <a:off x="432" y="1248"/>
              <a:ext cx="576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Vineta BT" pitchFamily="82" charset="0"/>
                </a:rPr>
                <a:t>39</a:t>
              </a:r>
              <a:endParaRPr lang="en-US" sz="2400">
                <a:latin typeface="Vineta BT" pitchFamily="82" charset="0"/>
              </a:endParaRPr>
            </a:p>
          </p:txBody>
        </p:sp>
        <p:sp>
          <p:nvSpPr>
            <p:cNvPr id="4153" name="Text Box 54"/>
            <p:cNvSpPr txBox="1">
              <a:spLocks noChangeArrowheads="1"/>
            </p:cNvSpPr>
            <p:nvPr/>
          </p:nvSpPr>
          <p:spPr bwMode="auto">
            <a:xfrm rot="-6180000">
              <a:off x="2749" y="1854"/>
              <a:ext cx="431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>
                  <a:latin typeface="Tahoma" pitchFamily="34" charset="0"/>
                </a:rPr>
                <a:t>50</a:t>
              </a:r>
              <a:endParaRPr lang="en-US" sz="3200">
                <a:latin typeface="Tahoma" pitchFamily="34" charset="0"/>
              </a:endParaRPr>
            </a:p>
          </p:txBody>
        </p:sp>
        <p:sp>
          <p:nvSpPr>
            <p:cNvPr id="4154" name="Text Box 55"/>
            <p:cNvSpPr txBox="1">
              <a:spLocks noChangeArrowheads="1"/>
            </p:cNvSpPr>
            <p:nvPr/>
          </p:nvSpPr>
          <p:spPr bwMode="auto">
            <a:xfrm rot="420000">
              <a:off x="3358" y="1007"/>
              <a:ext cx="337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Rage Italic" pitchFamily="66" charset="0"/>
                </a:rPr>
                <a:t>51</a:t>
              </a:r>
              <a:endParaRPr lang="en-US" sz="2400">
                <a:latin typeface="Rage Italic" pitchFamily="66" charset="0"/>
              </a:endParaRPr>
            </a:p>
          </p:txBody>
        </p:sp>
        <p:sp>
          <p:nvSpPr>
            <p:cNvPr id="4155" name="Text Box 56"/>
            <p:cNvSpPr txBox="1">
              <a:spLocks noChangeArrowheads="1"/>
            </p:cNvSpPr>
            <p:nvPr/>
          </p:nvSpPr>
          <p:spPr bwMode="auto">
            <a:xfrm>
              <a:off x="5040" y="2881"/>
              <a:ext cx="336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ScriptS" pitchFamily="2" charset="0"/>
                </a:rPr>
                <a:t>52</a:t>
              </a:r>
              <a:endParaRPr lang="en-US">
                <a:latin typeface="ScriptS" pitchFamily="2" charset="0"/>
              </a:endParaRPr>
            </a:p>
          </p:txBody>
        </p:sp>
        <p:sp>
          <p:nvSpPr>
            <p:cNvPr id="4156" name="Text Box 57"/>
            <p:cNvSpPr txBox="1">
              <a:spLocks noChangeArrowheads="1"/>
            </p:cNvSpPr>
            <p:nvPr/>
          </p:nvSpPr>
          <p:spPr bwMode="auto">
            <a:xfrm>
              <a:off x="3984" y="1871"/>
              <a:ext cx="288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latin typeface="Swis721 Cn BT" pitchFamily="34" charset="0"/>
                </a:rPr>
                <a:t>53</a:t>
              </a:r>
              <a:endParaRPr lang="en-US" sz="1600" b="1">
                <a:latin typeface="Swis721 Cn BT" pitchFamily="34" charset="0"/>
              </a:endParaRPr>
            </a:p>
          </p:txBody>
        </p:sp>
        <p:sp>
          <p:nvSpPr>
            <p:cNvPr id="4157" name="Text Box 58"/>
            <p:cNvSpPr txBox="1">
              <a:spLocks noChangeArrowheads="1"/>
            </p:cNvSpPr>
            <p:nvPr/>
          </p:nvSpPr>
          <p:spPr bwMode="auto">
            <a:xfrm>
              <a:off x="4463" y="1297"/>
              <a:ext cx="433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Tahoma" pitchFamily="34" charset="0"/>
                </a:rPr>
                <a:t>54</a:t>
              </a:r>
              <a:endParaRPr lang="en-US" sz="2400">
                <a:latin typeface="Tahoma" pitchFamily="34" charset="0"/>
              </a:endParaRPr>
            </a:p>
          </p:txBody>
        </p:sp>
        <p:sp>
          <p:nvSpPr>
            <p:cNvPr id="4158" name="Text Box 59"/>
            <p:cNvSpPr txBox="1">
              <a:spLocks noChangeArrowheads="1"/>
            </p:cNvSpPr>
            <p:nvPr/>
          </p:nvSpPr>
          <p:spPr bwMode="auto">
            <a:xfrm>
              <a:off x="384" y="3504"/>
              <a:ext cx="336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latin typeface="Proxy 1" pitchFamily="2" charset="0"/>
                </a:rPr>
                <a:t>55</a:t>
              </a:r>
              <a:endParaRPr lang="en-US" b="1">
                <a:latin typeface="Proxy 1" pitchFamily="2" charset="0"/>
              </a:endParaRPr>
            </a:p>
          </p:txBody>
        </p:sp>
        <p:sp>
          <p:nvSpPr>
            <p:cNvPr id="4159" name="Text Box 60"/>
            <p:cNvSpPr txBox="1">
              <a:spLocks noChangeArrowheads="1"/>
            </p:cNvSpPr>
            <p:nvPr/>
          </p:nvSpPr>
          <p:spPr bwMode="auto">
            <a:xfrm rot="-6180000">
              <a:off x="1247" y="2212"/>
              <a:ext cx="433" cy="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Simplex" pitchFamily="2" charset="0"/>
                </a:rPr>
                <a:t>56</a:t>
              </a:r>
              <a:endParaRPr lang="en-US" sz="2800">
                <a:latin typeface="Simplex" pitchFamily="2" charset="0"/>
              </a:endParaRPr>
            </a:p>
          </p:txBody>
        </p:sp>
        <p:sp>
          <p:nvSpPr>
            <p:cNvPr id="4160" name="Text Box 61"/>
            <p:cNvSpPr txBox="1">
              <a:spLocks noChangeArrowheads="1"/>
            </p:cNvSpPr>
            <p:nvPr/>
          </p:nvSpPr>
          <p:spPr bwMode="auto">
            <a:xfrm rot="8580000">
              <a:off x="428" y="959"/>
              <a:ext cx="387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ScriptS" pitchFamily="2" charset="0"/>
                </a:rPr>
                <a:t>57</a:t>
              </a:r>
              <a:endParaRPr lang="en-US" sz="2400">
                <a:latin typeface="ScriptS" pitchFamily="2" charset="0"/>
              </a:endParaRPr>
            </a:p>
          </p:txBody>
        </p:sp>
        <p:sp>
          <p:nvSpPr>
            <p:cNvPr id="4161" name="Text Box 62"/>
            <p:cNvSpPr txBox="1">
              <a:spLocks noChangeArrowheads="1"/>
            </p:cNvSpPr>
            <p:nvPr/>
          </p:nvSpPr>
          <p:spPr bwMode="auto">
            <a:xfrm>
              <a:off x="3311" y="3552"/>
              <a:ext cx="289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>
                  <a:latin typeface="RomanC" pitchFamily="2" charset="0"/>
                </a:rPr>
                <a:t>58</a:t>
              </a:r>
              <a:endParaRPr lang="en-US" sz="1400" b="1">
                <a:latin typeface="RomanC" pitchFamily="2" charset="0"/>
              </a:endParaRPr>
            </a:p>
          </p:txBody>
        </p:sp>
        <p:sp>
          <p:nvSpPr>
            <p:cNvPr id="4162" name="Text Box 63"/>
            <p:cNvSpPr txBox="1">
              <a:spLocks noChangeArrowheads="1"/>
            </p:cNvSpPr>
            <p:nvPr/>
          </p:nvSpPr>
          <p:spPr bwMode="auto">
            <a:xfrm>
              <a:off x="1920" y="2496"/>
              <a:ext cx="432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Lucida Console" pitchFamily="49" charset="0"/>
                </a:rPr>
                <a:t>59</a:t>
              </a:r>
              <a:endParaRPr lang="en-US" sz="2000">
                <a:latin typeface="Lucida Console" pitchFamily="49" charset="0"/>
              </a:endParaRPr>
            </a:p>
          </p:txBody>
        </p:sp>
        <p:sp>
          <p:nvSpPr>
            <p:cNvPr id="4163" name="Text Box 64"/>
            <p:cNvSpPr txBox="1">
              <a:spLocks noChangeArrowheads="1"/>
            </p:cNvSpPr>
            <p:nvPr/>
          </p:nvSpPr>
          <p:spPr bwMode="auto">
            <a:xfrm>
              <a:off x="2497" y="1153"/>
              <a:ext cx="431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Tahoma" pitchFamily="34" charset="0"/>
                </a:rPr>
                <a:t>60</a:t>
              </a:r>
              <a:endParaRPr lang="en-US" sz="2800">
                <a:latin typeface="Tahoma" pitchFamily="34" charset="0"/>
              </a:endParaRPr>
            </a:p>
          </p:txBody>
        </p:sp>
        <p:sp>
          <p:nvSpPr>
            <p:cNvPr id="4164" name="Text Box 65"/>
            <p:cNvSpPr txBox="1">
              <a:spLocks noChangeArrowheads="1"/>
            </p:cNvSpPr>
            <p:nvPr/>
          </p:nvSpPr>
          <p:spPr bwMode="auto">
            <a:xfrm>
              <a:off x="3744" y="3552"/>
              <a:ext cx="336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Times New Roman" pitchFamily="18" charset="0"/>
                </a:rPr>
                <a:t>61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65" name="Text Box 66"/>
            <p:cNvSpPr txBox="1">
              <a:spLocks noChangeArrowheads="1"/>
            </p:cNvSpPr>
            <p:nvPr/>
          </p:nvSpPr>
          <p:spPr bwMode="auto">
            <a:xfrm>
              <a:off x="4321" y="2544"/>
              <a:ext cx="239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 i="1">
                  <a:latin typeface="Times New Roman" pitchFamily="18" charset="0"/>
                </a:rPr>
                <a:t>62</a:t>
              </a:r>
              <a:endParaRPr lang="en-US" sz="1400" b="1" i="1">
                <a:latin typeface="Times New Roman" pitchFamily="18" charset="0"/>
              </a:endParaRPr>
            </a:p>
          </p:txBody>
        </p:sp>
        <p:sp>
          <p:nvSpPr>
            <p:cNvPr id="4166" name="Text Box 67"/>
            <p:cNvSpPr txBox="1">
              <a:spLocks noChangeArrowheads="1"/>
            </p:cNvSpPr>
            <p:nvPr/>
          </p:nvSpPr>
          <p:spPr bwMode="auto">
            <a:xfrm rot="2100000">
              <a:off x="3886" y="1486"/>
              <a:ext cx="337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latin typeface="Tahoma" pitchFamily="34" charset="0"/>
                </a:rPr>
                <a:t>63</a:t>
              </a:r>
              <a:endParaRPr lang="en-US" b="1">
                <a:latin typeface="Tahoma" pitchFamily="34" charset="0"/>
              </a:endParaRPr>
            </a:p>
          </p:txBody>
        </p:sp>
        <p:sp>
          <p:nvSpPr>
            <p:cNvPr id="10308" name="Text Box 68"/>
            <p:cNvSpPr txBox="1">
              <a:spLocks noChangeArrowheads="1"/>
            </p:cNvSpPr>
            <p:nvPr/>
          </p:nvSpPr>
          <p:spPr bwMode="auto">
            <a:xfrm>
              <a:off x="1392" y="2831"/>
              <a:ext cx="341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charset="0"/>
                </a:rPr>
                <a:t>64</a:t>
              </a:r>
              <a:endPara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endParaRPr>
            </a:p>
          </p:txBody>
        </p:sp>
        <p:sp>
          <p:nvSpPr>
            <p:cNvPr id="4168" name="Text Box 69"/>
            <p:cNvSpPr txBox="1">
              <a:spLocks noChangeArrowheads="1"/>
            </p:cNvSpPr>
            <p:nvPr/>
          </p:nvSpPr>
          <p:spPr bwMode="auto">
            <a:xfrm rot="3000000">
              <a:off x="1572" y="2172"/>
              <a:ext cx="335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latin typeface="Times New Roman" pitchFamily="18" charset="0"/>
                </a:rPr>
                <a:t>65</a:t>
              </a:r>
              <a:endParaRPr lang="en-US" sz="1600" b="1">
                <a:latin typeface="Times New Roman" pitchFamily="18" charset="0"/>
              </a:endParaRPr>
            </a:p>
          </p:txBody>
        </p:sp>
        <p:sp>
          <p:nvSpPr>
            <p:cNvPr id="4169" name="Text Box 70"/>
            <p:cNvSpPr txBox="1">
              <a:spLocks noChangeArrowheads="1"/>
            </p:cNvSpPr>
            <p:nvPr/>
          </p:nvSpPr>
          <p:spPr bwMode="auto">
            <a:xfrm>
              <a:off x="912" y="913"/>
              <a:ext cx="336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 i="1">
                  <a:latin typeface="Times New Roman" pitchFamily="18" charset="0"/>
                </a:rPr>
                <a:t>66</a:t>
              </a:r>
              <a:endParaRPr lang="en-US" sz="2400" i="1">
                <a:latin typeface="Times New Roman" pitchFamily="18" charset="0"/>
              </a:endParaRPr>
            </a:p>
          </p:txBody>
        </p:sp>
        <p:sp>
          <p:nvSpPr>
            <p:cNvPr id="10311" name="Text Box 71"/>
            <p:cNvSpPr txBox="1">
              <a:spLocks noChangeArrowheads="1"/>
            </p:cNvSpPr>
            <p:nvPr/>
          </p:nvSpPr>
          <p:spPr bwMode="auto">
            <a:xfrm>
              <a:off x="2880" y="3457"/>
              <a:ext cx="33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Rage Italic" pitchFamily="66" charset="0"/>
                </a:rPr>
                <a:t>67</a:t>
              </a:r>
              <a:endPara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Rage Italic" pitchFamily="66" charset="0"/>
              </a:endParaRPr>
            </a:p>
          </p:txBody>
        </p:sp>
        <p:sp>
          <p:nvSpPr>
            <p:cNvPr id="4171" name="Text Box 72"/>
            <p:cNvSpPr txBox="1">
              <a:spLocks noChangeArrowheads="1"/>
            </p:cNvSpPr>
            <p:nvPr/>
          </p:nvSpPr>
          <p:spPr bwMode="auto">
            <a:xfrm>
              <a:off x="1920" y="1489"/>
              <a:ext cx="38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Tahoma" pitchFamily="34" charset="0"/>
                </a:rPr>
                <a:t>69</a:t>
              </a:r>
              <a:endParaRPr lang="en-US" sz="2000">
                <a:latin typeface="Tahoma" pitchFamily="34" charset="0"/>
              </a:endParaRPr>
            </a:p>
          </p:txBody>
        </p:sp>
        <p:sp>
          <p:nvSpPr>
            <p:cNvPr id="4172" name="Text Box 73"/>
            <p:cNvSpPr txBox="1">
              <a:spLocks noChangeArrowheads="1"/>
            </p:cNvSpPr>
            <p:nvPr/>
          </p:nvSpPr>
          <p:spPr bwMode="auto">
            <a:xfrm rot="3000000">
              <a:off x="4270" y="3558"/>
              <a:ext cx="336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latin typeface="Times New Roman" pitchFamily="18" charset="0"/>
                </a:rPr>
                <a:t>70</a:t>
              </a:r>
              <a:endParaRPr lang="en-US" b="1">
                <a:latin typeface="Times New Roman" pitchFamily="18" charset="0"/>
              </a:endParaRPr>
            </a:p>
          </p:txBody>
        </p:sp>
        <p:sp>
          <p:nvSpPr>
            <p:cNvPr id="4173" name="Text Box 74"/>
            <p:cNvSpPr txBox="1">
              <a:spLocks noChangeArrowheads="1"/>
            </p:cNvSpPr>
            <p:nvPr/>
          </p:nvSpPr>
          <p:spPr bwMode="auto">
            <a:xfrm rot="-6180000">
              <a:off x="4361" y="1920"/>
              <a:ext cx="433" cy="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Times New Roman" pitchFamily="18" charset="0"/>
                </a:rPr>
                <a:t>71</a:t>
              </a: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4174" name="Text Box 75"/>
            <p:cNvSpPr txBox="1">
              <a:spLocks noChangeArrowheads="1"/>
            </p:cNvSpPr>
            <p:nvPr/>
          </p:nvSpPr>
          <p:spPr bwMode="auto">
            <a:xfrm>
              <a:off x="4128" y="864"/>
              <a:ext cx="432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200" b="1">
                  <a:latin typeface="ISOCT3" pitchFamily="2" charset="0"/>
                </a:rPr>
                <a:t>72</a:t>
              </a:r>
              <a:endParaRPr lang="en-US" sz="2200" b="1">
                <a:latin typeface="ISOCT3" pitchFamily="2" charset="0"/>
              </a:endParaRPr>
            </a:p>
          </p:txBody>
        </p:sp>
        <p:sp>
          <p:nvSpPr>
            <p:cNvPr id="4175" name="Text Box 76"/>
            <p:cNvSpPr txBox="1">
              <a:spLocks noChangeArrowheads="1"/>
            </p:cNvSpPr>
            <p:nvPr/>
          </p:nvSpPr>
          <p:spPr bwMode="auto">
            <a:xfrm>
              <a:off x="1200" y="3216"/>
              <a:ext cx="336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Impact" pitchFamily="34" charset="0"/>
                </a:rPr>
                <a:t>73</a:t>
              </a:r>
              <a:endParaRPr lang="en-US" sz="2400">
                <a:latin typeface="Impact" pitchFamily="34" charset="0"/>
              </a:endParaRPr>
            </a:p>
          </p:txBody>
        </p:sp>
        <p:sp>
          <p:nvSpPr>
            <p:cNvPr id="4176" name="Text Box 77"/>
            <p:cNvSpPr txBox="1">
              <a:spLocks noChangeArrowheads="1"/>
            </p:cNvSpPr>
            <p:nvPr/>
          </p:nvSpPr>
          <p:spPr bwMode="auto">
            <a:xfrm rot="3000000">
              <a:off x="729" y="2441"/>
              <a:ext cx="430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RomanC" pitchFamily="2" charset="0"/>
                </a:rPr>
                <a:t>74</a:t>
              </a:r>
              <a:endParaRPr lang="en-US" sz="2000">
                <a:latin typeface="RomanC" pitchFamily="2" charset="0"/>
              </a:endParaRPr>
            </a:p>
          </p:txBody>
        </p:sp>
        <p:sp>
          <p:nvSpPr>
            <p:cNvPr id="10318" name="Text Box 78"/>
            <p:cNvSpPr txBox="1">
              <a:spLocks noChangeArrowheads="1"/>
            </p:cNvSpPr>
            <p:nvPr/>
          </p:nvSpPr>
          <p:spPr bwMode="auto">
            <a:xfrm>
              <a:off x="672" y="1489"/>
              <a:ext cx="336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charset="0"/>
                </a:rPr>
                <a:t>75</a:t>
              </a:r>
              <a:endPara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endParaRPr>
            </a:p>
          </p:txBody>
        </p:sp>
        <p:sp>
          <p:nvSpPr>
            <p:cNvPr id="4178" name="Text Box 79"/>
            <p:cNvSpPr txBox="1">
              <a:spLocks noChangeArrowheads="1"/>
            </p:cNvSpPr>
            <p:nvPr/>
          </p:nvSpPr>
          <p:spPr bwMode="auto">
            <a:xfrm>
              <a:off x="2304" y="2976"/>
              <a:ext cx="432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 b="1">
                  <a:latin typeface="Times New Roman" pitchFamily="18" charset="0"/>
                </a:rPr>
                <a:t>76</a:t>
              </a:r>
              <a:endParaRPr lang="en-US" sz="2800" b="1">
                <a:latin typeface="Times New Roman" pitchFamily="18" charset="0"/>
              </a:endParaRPr>
            </a:p>
          </p:txBody>
        </p:sp>
        <p:sp>
          <p:nvSpPr>
            <p:cNvPr id="4179" name="Text Box 80"/>
            <p:cNvSpPr txBox="1">
              <a:spLocks noChangeArrowheads="1"/>
            </p:cNvSpPr>
            <p:nvPr/>
          </p:nvSpPr>
          <p:spPr bwMode="auto">
            <a:xfrm>
              <a:off x="3360" y="1824"/>
              <a:ext cx="432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 b="1" i="1">
                  <a:latin typeface="Tahoma" pitchFamily="34" charset="0"/>
                </a:rPr>
                <a:t>78</a:t>
              </a:r>
              <a:endParaRPr lang="en-US" sz="2800" b="1" i="1">
                <a:latin typeface="Tahoma" pitchFamily="34" charset="0"/>
              </a:endParaRPr>
            </a:p>
          </p:txBody>
        </p:sp>
        <p:sp>
          <p:nvSpPr>
            <p:cNvPr id="4180" name="Text Box 81"/>
            <p:cNvSpPr txBox="1">
              <a:spLocks noChangeArrowheads="1"/>
            </p:cNvSpPr>
            <p:nvPr/>
          </p:nvSpPr>
          <p:spPr bwMode="auto">
            <a:xfrm>
              <a:off x="3024" y="2544"/>
              <a:ext cx="336" cy="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 i="1">
                  <a:latin typeface="Tahoma" pitchFamily="34" charset="0"/>
                </a:rPr>
                <a:t>77</a:t>
              </a:r>
              <a:endParaRPr lang="en-US" sz="2000" b="1" i="1">
                <a:latin typeface="Tahoma" pitchFamily="34" charset="0"/>
              </a:endParaRPr>
            </a:p>
          </p:txBody>
        </p:sp>
        <p:sp>
          <p:nvSpPr>
            <p:cNvPr id="4181" name="Text Box 82"/>
            <p:cNvSpPr txBox="1">
              <a:spLocks noChangeArrowheads="1"/>
            </p:cNvSpPr>
            <p:nvPr/>
          </p:nvSpPr>
          <p:spPr bwMode="auto">
            <a:xfrm>
              <a:off x="2593" y="1440"/>
              <a:ext cx="431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Verdana" pitchFamily="34" charset="0"/>
                </a:rPr>
                <a:t>79</a:t>
              </a:r>
              <a:endParaRPr lang="en-US" sz="2800">
                <a:latin typeface="Verdana" pitchFamily="34" charset="0"/>
              </a:endParaRPr>
            </a:p>
          </p:txBody>
        </p:sp>
        <p:sp>
          <p:nvSpPr>
            <p:cNvPr id="10323" name="Text Box 83"/>
            <p:cNvSpPr txBox="1">
              <a:spLocks noChangeArrowheads="1"/>
            </p:cNvSpPr>
            <p:nvPr/>
          </p:nvSpPr>
          <p:spPr bwMode="auto">
            <a:xfrm>
              <a:off x="4848" y="3120"/>
              <a:ext cx="341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80</a:t>
              </a:r>
              <a:endParaRPr lang="en-US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183" name="Text Box 84"/>
            <p:cNvSpPr txBox="1">
              <a:spLocks noChangeArrowheads="1"/>
            </p:cNvSpPr>
            <p:nvPr/>
          </p:nvSpPr>
          <p:spPr bwMode="auto">
            <a:xfrm rot="2100000">
              <a:off x="4939" y="2397"/>
              <a:ext cx="384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 i="1">
                  <a:latin typeface="Tahoma" pitchFamily="34" charset="0"/>
                </a:rPr>
                <a:t>81</a:t>
              </a:r>
              <a:endParaRPr lang="en-US" sz="1400" b="1" i="1">
                <a:latin typeface="Tahoma" pitchFamily="34" charset="0"/>
              </a:endParaRPr>
            </a:p>
          </p:txBody>
        </p:sp>
        <p:sp>
          <p:nvSpPr>
            <p:cNvPr id="4184" name="Text Box 85"/>
            <p:cNvSpPr txBox="1">
              <a:spLocks noChangeArrowheads="1"/>
            </p:cNvSpPr>
            <p:nvPr/>
          </p:nvSpPr>
          <p:spPr bwMode="auto">
            <a:xfrm rot="-6180000">
              <a:off x="4728" y="1126"/>
              <a:ext cx="433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Georgia" pitchFamily="18" charset="0"/>
                </a:rPr>
                <a:t>82</a:t>
              </a:r>
              <a:endParaRPr lang="en-US" sz="2400">
                <a:latin typeface="Georgia" pitchFamily="18" charset="0"/>
              </a:endParaRPr>
            </a:p>
          </p:txBody>
        </p:sp>
        <p:sp>
          <p:nvSpPr>
            <p:cNvPr id="4185" name="Text Box 86"/>
            <p:cNvSpPr txBox="1">
              <a:spLocks noChangeArrowheads="1"/>
            </p:cNvSpPr>
            <p:nvPr/>
          </p:nvSpPr>
          <p:spPr bwMode="auto">
            <a:xfrm rot="420000">
              <a:off x="429" y="2255"/>
              <a:ext cx="289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i="1">
                  <a:latin typeface="Book Antiqua" pitchFamily="18" charset="0"/>
                </a:rPr>
                <a:t>84</a:t>
              </a:r>
              <a:endParaRPr lang="en-US" i="1">
                <a:latin typeface="Book Antiqua" pitchFamily="18" charset="0"/>
              </a:endParaRPr>
            </a:p>
          </p:txBody>
        </p:sp>
        <p:sp>
          <p:nvSpPr>
            <p:cNvPr id="4186" name="Text Box 87"/>
            <p:cNvSpPr txBox="1">
              <a:spLocks noChangeArrowheads="1"/>
            </p:cNvSpPr>
            <p:nvPr/>
          </p:nvSpPr>
          <p:spPr bwMode="auto">
            <a:xfrm>
              <a:off x="1057" y="1248"/>
              <a:ext cx="430" cy="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>
                  <a:latin typeface="Century Gothic" pitchFamily="34" charset="0"/>
                </a:rPr>
                <a:t>85</a:t>
              </a:r>
              <a:endParaRPr lang="en-US" sz="3200">
                <a:latin typeface="Century Gothic" pitchFamily="34" charset="0"/>
              </a:endParaRPr>
            </a:p>
          </p:txBody>
        </p:sp>
        <p:sp>
          <p:nvSpPr>
            <p:cNvPr id="4187" name="Text Box 88"/>
            <p:cNvSpPr txBox="1">
              <a:spLocks noChangeArrowheads="1"/>
            </p:cNvSpPr>
            <p:nvPr/>
          </p:nvSpPr>
          <p:spPr bwMode="auto">
            <a:xfrm>
              <a:off x="2304" y="3553"/>
              <a:ext cx="432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 b="1">
                  <a:latin typeface="Comic Sans MS" pitchFamily="66" charset="0"/>
                </a:rPr>
                <a:t>86</a:t>
              </a:r>
              <a:endParaRPr lang="en-US" sz="2400" b="1">
                <a:latin typeface="Comic Sans MS" pitchFamily="66" charset="0"/>
              </a:endParaRPr>
            </a:p>
          </p:txBody>
        </p:sp>
        <p:sp>
          <p:nvSpPr>
            <p:cNvPr id="4188" name="Text Box 89"/>
            <p:cNvSpPr txBox="1">
              <a:spLocks noChangeArrowheads="1"/>
            </p:cNvSpPr>
            <p:nvPr/>
          </p:nvSpPr>
          <p:spPr bwMode="auto">
            <a:xfrm rot="4680000">
              <a:off x="2634" y="2455"/>
              <a:ext cx="337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 i="1">
                  <a:latin typeface="Tahoma" pitchFamily="34" charset="0"/>
                </a:rPr>
                <a:t>87</a:t>
              </a:r>
              <a:endParaRPr lang="en-US" b="1" i="1">
                <a:latin typeface="Tahoma" pitchFamily="34" charset="0"/>
              </a:endParaRPr>
            </a:p>
          </p:txBody>
        </p:sp>
        <p:sp>
          <p:nvSpPr>
            <p:cNvPr id="4189" name="Text Box 90"/>
            <p:cNvSpPr txBox="1">
              <a:spLocks noChangeArrowheads="1"/>
            </p:cNvSpPr>
            <p:nvPr/>
          </p:nvSpPr>
          <p:spPr bwMode="auto">
            <a:xfrm rot="1260000">
              <a:off x="3407" y="2552"/>
              <a:ext cx="335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ItalicC" pitchFamily="2" charset="0"/>
                </a:rPr>
                <a:t>68</a:t>
              </a:r>
              <a:endParaRPr lang="en-US">
                <a:latin typeface="ItalicC" pitchFamily="2" charset="0"/>
              </a:endParaRPr>
            </a:p>
          </p:txBody>
        </p:sp>
        <p:sp>
          <p:nvSpPr>
            <p:cNvPr id="4190" name="Text Box 91"/>
            <p:cNvSpPr txBox="1">
              <a:spLocks noChangeArrowheads="1"/>
            </p:cNvSpPr>
            <p:nvPr/>
          </p:nvSpPr>
          <p:spPr bwMode="auto">
            <a:xfrm rot="-1620000">
              <a:off x="911" y="3454"/>
              <a:ext cx="432" cy="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>
                  <a:latin typeface="Times New Roman" pitchFamily="18" charset="0"/>
                </a:rPr>
                <a:t>83</a:t>
              </a:r>
              <a:endParaRPr lang="en-US" sz="3200">
                <a:latin typeface="Times New Roman" pitchFamily="18" charset="0"/>
              </a:endParaRPr>
            </a:p>
          </p:txBody>
        </p:sp>
      </p:grpSp>
      <p:sp>
        <p:nvSpPr>
          <p:cNvPr id="4100" name="Text Box 92"/>
          <p:cNvSpPr txBox="1">
            <a:spLocks noChangeArrowheads="1"/>
          </p:cNvSpPr>
          <p:nvPr/>
        </p:nvSpPr>
        <p:spPr bwMode="auto">
          <a:xfrm>
            <a:off x="2268538" y="765175"/>
            <a:ext cx="4875212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3200" b="1">
                <a:solidFill>
                  <a:srgbClr val="3333FF"/>
                </a:solidFill>
              </a:rPr>
              <a:t>The Current ‘Workplace’</a:t>
            </a:r>
          </a:p>
        </p:txBody>
      </p:sp>
      <p:sp>
        <p:nvSpPr>
          <p:cNvPr id="4101" name="Rectangle 93"/>
          <p:cNvSpPr>
            <a:spLocks noChangeArrowheads="1"/>
          </p:cNvSpPr>
          <p:nvPr/>
        </p:nvSpPr>
        <p:spPr bwMode="auto">
          <a:xfrm>
            <a:off x="400050" y="1125538"/>
            <a:ext cx="8743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3333FF"/>
                </a:solidFill>
              </a:rPr>
              <a:t>ROUND 1</a:t>
            </a:r>
          </a:p>
          <a:p>
            <a:pPr algn="ctr"/>
            <a:r>
              <a:rPr lang="en-US" b="1">
                <a:solidFill>
                  <a:srgbClr val="3333FF"/>
                </a:solidFill>
              </a:rPr>
              <a:t>Time to allowed : 60 seconds    	    Goal: Cross out the numbers 1- 49 in order</a:t>
            </a:r>
            <a:endParaRPr lang="en-GB" b="1">
              <a:solidFill>
                <a:srgbClr val="3333FF"/>
              </a:solidFill>
            </a:endParaRPr>
          </a:p>
        </p:txBody>
      </p:sp>
      <p:sp>
        <p:nvSpPr>
          <p:cNvPr id="4102" name="Rectangle 94"/>
          <p:cNvSpPr>
            <a:spLocks noChangeArrowheads="1"/>
          </p:cNvSpPr>
          <p:nvPr/>
        </p:nvSpPr>
        <p:spPr bwMode="auto">
          <a:xfrm>
            <a:off x="4267200" y="6553200"/>
            <a:ext cx="3960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636838" algn="ctr"/>
                <a:tab pos="5273675" algn="r"/>
              </a:tabLst>
            </a:pPr>
            <a:r>
              <a:rPr lang="en-US" sz="1400"/>
              <a:t>© NHS Institute for Innovation and Improvement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opBanne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95338"/>
          </a:xfrm>
        </p:spPr>
      </p:pic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571500" y="1916113"/>
            <a:ext cx="8248650" cy="4608512"/>
            <a:chOff x="336" y="864"/>
            <a:chExt cx="5136" cy="2976"/>
          </a:xfrm>
        </p:grpSpPr>
        <p:sp>
          <p:nvSpPr>
            <p:cNvPr id="5126" name="Rectangle 4"/>
            <p:cNvSpPr>
              <a:spLocks noChangeArrowheads="1"/>
            </p:cNvSpPr>
            <p:nvPr/>
          </p:nvSpPr>
          <p:spPr bwMode="auto">
            <a:xfrm>
              <a:off x="336" y="864"/>
              <a:ext cx="5136" cy="29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7" name="Text Box 5"/>
            <p:cNvSpPr txBox="1">
              <a:spLocks noChangeArrowheads="1"/>
            </p:cNvSpPr>
            <p:nvPr/>
          </p:nvSpPr>
          <p:spPr bwMode="auto">
            <a:xfrm rot="1200000">
              <a:off x="909" y="3291"/>
              <a:ext cx="240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latin typeface="Times New Roman" pitchFamily="18" charset="0"/>
                </a:rPr>
                <a:t>1</a:t>
              </a:r>
              <a:endParaRPr lang="en-US" sz="1600" b="1">
                <a:latin typeface="Times New Roman" pitchFamily="18" charset="0"/>
              </a:endParaRPr>
            </a:p>
          </p:txBody>
        </p:sp>
        <p:sp>
          <p:nvSpPr>
            <p:cNvPr id="5128" name="Text Box 6"/>
            <p:cNvSpPr txBox="1">
              <a:spLocks noChangeArrowheads="1"/>
            </p:cNvSpPr>
            <p:nvPr/>
          </p:nvSpPr>
          <p:spPr bwMode="auto">
            <a:xfrm rot="2820000">
              <a:off x="1152" y="2424"/>
              <a:ext cx="240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 b="1"/>
                <a:t>2</a:t>
              </a:r>
              <a:endParaRPr lang="en-US" sz="2400" b="1"/>
            </a:p>
          </p:txBody>
        </p:sp>
        <p:sp>
          <p:nvSpPr>
            <p:cNvPr id="5129" name="Text Box 7"/>
            <p:cNvSpPr txBox="1">
              <a:spLocks noChangeArrowheads="1"/>
            </p:cNvSpPr>
            <p:nvPr/>
          </p:nvSpPr>
          <p:spPr bwMode="auto">
            <a:xfrm rot="5460000">
              <a:off x="861" y="1158"/>
              <a:ext cx="240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 i="1">
                  <a:latin typeface="BankGothic Lt BT" pitchFamily="34" charset="0"/>
                </a:rPr>
                <a:t>3</a:t>
              </a:r>
              <a:endParaRPr lang="en-US" b="1" i="1">
                <a:latin typeface="BankGothic Lt BT" pitchFamily="34" charset="0"/>
              </a:endParaRPr>
            </a:p>
          </p:txBody>
        </p:sp>
        <p:sp>
          <p:nvSpPr>
            <p:cNvPr id="5130" name="Text Box 8"/>
            <p:cNvSpPr txBox="1">
              <a:spLocks noChangeArrowheads="1"/>
            </p:cNvSpPr>
            <p:nvPr/>
          </p:nvSpPr>
          <p:spPr bwMode="auto">
            <a:xfrm>
              <a:off x="3168" y="3187"/>
              <a:ext cx="240" cy="3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 b="1">
                  <a:latin typeface="Century Gothic" pitchFamily="34" charset="0"/>
                </a:rPr>
                <a:t>4</a:t>
              </a:r>
              <a:endParaRPr lang="en-US" sz="3200" b="1">
                <a:latin typeface="Century Gothic" pitchFamily="34" charset="0"/>
              </a:endParaRPr>
            </a:p>
          </p:txBody>
        </p:sp>
        <p:sp>
          <p:nvSpPr>
            <p:cNvPr id="5131" name="Text Box 9"/>
            <p:cNvSpPr txBox="1">
              <a:spLocks noChangeArrowheads="1"/>
            </p:cNvSpPr>
            <p:nvPr/>
          </p:nvSpPr>
          <p:spPr bwMode="auto">
            <a:xfrm rot="-2820000">
              <a:off x="2015" y="1942"/>
              <a:ext cx="240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Complex" pitchFamily="2" charset="0"/>
                </a:rPr>
                <a:t>5</a:t>
              </a:r>
              <a:endParaRPr lang="en-US" sz="2400">
                <a:latin typeface="Complex" pitchFamily="2" charset="0"/>
              </a:endParaRPr>
            </a:p>
          </p:txBody>
        </p:sp>
        <p:sp>
          <p:nvSpPr>
            <p:cNvPr id="5132" name="Text Box 10"/>
            <p:cNvSpPr txBox="1">
              <a:spLocks noChangeArrowheads="1"/>
            </p:cNvSpPr>
            <p:nvPr/>
          </p:nvSpPr>
          <p:spPr bwMode="auto">
            <a:xfrm>
              <a:off x="2256" y="1008"/>
              <a:ext cx="24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Comic Sans MS" pitchFamily="66" charset="0"/>
                </a:rPr>
                <a:t>6</a:t>
              </a:r>
              <a:endParaRPr lang="en-US">
                <a:latin typeface="Comic Sans MS" pitchFamily="66" charset="0"/>
              </a:endParaRPr>
            </a:p>
          </p:txBody>
        </p:sp>
        <p:sp>
          <p:nvSpPr>
            <p:cNvPr id="5133" name="Text Box 11"/>
            <p:cNvSpPr txBox="1">
              <a:spLocks noChangeArrowheads="1"/>
            </p:cNvSpPr>
            <p:nvPr/>
          </p:nvSpPr>
          <p:spPr bwMode="auto">
            <a:xfrm rot="-10620000">
              <a:off x="5039" y="3538"/>
              <a:ext cx="240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Dutch801 Rm BT" pitchFamily="18" charset="0"/>
                </a:rPr>
                <a:t>7</a:t>
              </a:r>
              <a:endParaRPr lang="en-US" sz="2000" b="1">
                <a:latin typeface="Dutch801 Rm BT" pitchFamily="18" charset="0"/>
              </a:endParaRPr>
            </a:p>
          </p:txBody>
        </p:sp>
        <p:sp>
          <p:nvSpPr>
            <p:cNvPr id="5134" name="Text Box 12"/>
            <p:cNvSpPr txBox="1">
              <a:spLocks noChangeArrowheads="1"/>
            </p:cNvSpPr>
            <p:nvPr/>
          </p:nvSpPr>
          <p:spPr bwMode="auto">
            <a:xfrm rot="2100000">
              <a:off x="4364" y="2264"/>
              <a:ext cx="240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Tahoma" pitchFamily="34" charset="0"/>
                </a:rPr>
                <a:t>8</a:t>
              </a:r>
              <a:endParaRPr lang="en-US" sz="2800">
                <a:latin typeface="Tahoma" pitchFamily="34" charset="0"/>
              </a:endParaRPr>
            </a:p>
          </p:txBody>
        </p:sp>
        <p:sp>
          <p:nvSpPr>
            <p:cNvPr id="5135" name="Text Box 13"/>
            <p:cNvSpPr txBox="1">
              <a:spLocks noChangeArrowheads="1"/>
            </p:cNvSpPr>
            <p:nvPr/>
          </p:nvSpPr>
          <p:spPr bwMode="auto">
            <a:xfrm>
              <a:off x="5088" y="960"/>
              <a:ext cx="240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Times New Roman" pitchFamily="18" charset="0"/>
                </a:rPr>
                <a:t>9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5136" name="Text Box 14"/>
            <p:cNvSpPr txBox="1">
              <a:spLocks noChangeArrowheads="1"/>
            </p:cNvSpPr>
            <p:nvPr/>
          </p:nvSpPr>
          <p:spPr bwMode="auto">
            <a:xfrm rot="-3480000">
              <a:off x="1536" y="3074"/>
              <a:ext cx="287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>
                  <a:latin typeface="Symeteo" pitchFamily="2" charset="0"/>
                </a:rPr>
                <a:t>10</a:t>
              </a:r>
              <a:endParaRPr lang="en-US" sz="1400">
                <a:latin typeface="Symeteo" pitchFamily="2" charset="0"/>
              </a:endParaRPr>
            </a:p>
          </p:txBody>
        </p:sp>
        <p:sp>
          <p:nvSpPr>
            <p:cNvPr id="5137" name="Text Box 15"/>
            <p:cNvSpPr txBox="1">
              <a:spLocks noChangeArrowheads="1"/>
            </p:cNvSpPr>
            <p:nvPr/>
          </p:nvSpPr>
          <p:spPr bwMode="auto">
            <a:xfrm>
              <a:off x="528" y="2496"/>
              <a:ext cx="336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Comic Sans MS" pitchFamily="66" charset="0"/>
                </a:rPr>
                <a:t>11</a:t>
              </a:r>
              <a:endParaRPr lang="en-US">
                <a:latin typeface="Comic Sans MS" pitchFamily="66" charset="0"/>
              </a:endParaRPr>
            </a:p>
          </p:txBody>
        </p:sp>
        <p:sp>
          <p:nvSpPr>
            <p:cNvPr id="5138" name="Text Box 16"/>
            <p:cNvSpPr txBox="1">
              <a:spLocks noChangeArrowheads="1"/>
            </p:cNvSpPr>
            <p:nvPr/>
          </p:nvSpPr>
          <p:spPr bwMode="auto">
            <a:xfrm rot="420000">
              <a:off x="1294" y="1055"/>
              <a:ext cx="335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Times New Roman" pitchFamily="18" charset="0"/>
                </a:rPr>
                <a:t>12</a:t>
              </a:r>
              <a:endParaRPr lang="en-US" sz="2000" b="1">
                <a:latin typeface="Times New Roman" pitchFamily="18" charset="0"/>
              </a:endParaRPr>
            </a:p>
          </p:txBody>
        </p:sp>
        <p:sp>
          <p:nvSpPr>
            <p:cNvPr id="5139" name="Text Box 17"/>
            <p:cNvSpPr txBox="1">
              <a:spLocks noChangeArrowheads="1"/>
            </p:cNvSpPr>
            <p:nvPr/>
          </p:nvSpPr>
          <p:spPr bwMode="auto">
            <a:xfrm rot="-5100000">
              <a:off x="2496" y="3311"/>
              <a:ext cx="33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>
                  <a:latin typeface="Swis721 Ex BT" pitchFamily="34" charset="0"/>
                </a:rPr>
                <a:t>13</a:t>
              </a:r>
              <a:endParaRPr lang="en-US" sz="1600">
                <a:latin typeface="Swis721 Ex BT" pitchFamily="34" charset="0"/>
              </a:endParaRPr>
            </a:p>
          </p:txBody>
        </p:sp>
        <p:sp>
          <p:nvSpPr>
            <p:cNvPr id="5140" name="Text Box 18"/>
            <p:cNvSpPr txBox="1">
              <a:spLocks noChangeArrowheads="1"/>
            </p:cNvSpPr>
            <p:nvPr/>
          </p:nvSpPr>
          <p:spPr bwMode="auto">
            <a:xfrm rot="-6180000">
              <a:off x="2687" y="2160"/>
              <a:ext cx="575" cy="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Symath" pitchFamily="2" charset="0"/>
                </a:rPr>
                <a:t>14</a:t>
              </a:r>
              <a:endParaRPr lang="en-US" sz="2400">
                <a:latin typeface="Symath" pitchFamily="2" charset="0"/>
              </a:endParaRPr>
            </a:p>
          </p:txBody>
        </p:sp>
        <p:sp>
          <p:nvSpPr>
            <p:cNvPr id="5141" name="Text Box 19"/>
            <p:cNvSpPr txBox="1">
              <a:spLocks noChangeArrowheads="1"/>
            </p:cNvSpPr>
            <p:nvPr/>
          </p:nvSpPr>
          <p:spPr bwMode="auto">
            <a:xfrm>
              <a:off x="2976" y="1008"/>
              <a:ext cx="336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latin typeface="Swis721 Ex BT" pitchFamily="34" charset="0"/>
                </a:rPr>
                <a:t>15</a:t>
              </a:r>
              <a:endParaRPr lang="en-US" sz="1600" b="1">
                <a:latin typeface="Swis721 Ex BT" pitchFamily="34" charset="0"/>
              </a:endParaRPr>
            </a:p>
          </p:txBody>
        </p:sp>
        <p:sp>
          <p:nvSpPr>
            <p:cNvPr id="5142" name="Text Box 20"/>
            <p:cNvSpPr txBox="1">
              <a:spLocks noChangeArrowheads="1"/>
            </p:cNvSpPr>
            <p:nvPr/>
          </p:nvSpPr>
          <p:spPr bwMode="auto">
            <a:xfrm>
              <a:off x="3840" y="2880"/>
              <a:ext cx="528" cy="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600">
                  <a:latin typeface="Bookman Old Style" pitchFamily="18" charset="0"/>
                </a:rPr>
                <a:t>16</a:t>
              </a:r>
              <a:endParaRPr lang="en-US" sz="3600">
                <a:latin typeface="Bookman Old Style" pitchFamily="18" charset="0"/>
              </a:endParaRPr>
            </a:p>
          </p:txBody>
        </p:sp>
        <p:sp>
          <p:nvSpPr>
            <p:cNvPr id="5143" name="Text Box 21"/>
            <p:cNvSpPr txBox="1">
              <a:spLocks noChangeArrowheads="1"/>
            </p:cNvSpPr>
            <p:nvPr/>
          </p:nvSpPr>
          <p:spPr bwMode="auto">
            <a:xfrm>
              <a:off x="3888" y="2400"/>
              <a:ext cx="432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Tahoma" pitchFamily="34" charset="0"/>
                </a:rPr>
                <a:t>17</a:t>
              </a:r>
              <a:endParaRPr lang="en-US" sz="2800">
                <a:latin typeface="Tahoma" pitchFamily="34" charset="0"/>
              </a:endParaRPr>
            </a:p>
          </p:txBody>
        </p:sp>
        <p:sp>
          <p:nvSpPr>
            <p:cNvPr id="5144" name="Text Box 22"/>
            <p:cNvSpPr txBox="1">
              <a:spLocks noChangeArrowheads="1"/>
            </p:cNvSpPr>
            <p:nvPr/>
          </p:nvSpPr>
          <p:spPr bwMode="auto">
            <a:xfrm rot="-6180000">
              <a:off x="4343" y="1032"/>
              <a:ext cx="432" cy="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Times New Roman" pitchFamily="18" charset="0"/>
                </a:rPr>
                <a:t>18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5145" name="Text Box 23"/>
            <p:cNvSpPr txBox="1">
              <a:spLocks noChangeArrowheads="1"/>
            </p:cNvSpPr>
            <p:nvPr/>
          </p:nvSpPr>
          <p:spPr bwMode="auto">
            <a:xfrm rot="4980000">
              <a:off x="338" y="3266"/>
              <a:ext cx="432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 i="1">
                  <a:latin typeface="Tahoma" pitchFamily="34" charset="0"/>
                </a:rPr>
                <a:t>19</a:t>
              </a:r>
              <a:endParaRPr lang="en-US" sz="2000" b="1" i="1">
                <a:latin typeface="Tahoma" pitchFamily="34" charset="0"/>
              </a:endParaRPr>
            </a:p>
          </p:txBody>
        </p:sp>
        <p:sp>
          <p:nvSpPr>
            <p:cNvPr id="5146" name="Text Box 24"/>
            <p:cNvSpPr txBox="1">
              <a:spLocks noChangeArrowheads="1"/>
            </p:cNvSpPr>
            <p:nvPr/>
          </p:nvSpPr>
          <p:spPr bwMode="auto">
            <a:xfrm rot="4680000">
              <a:off x="1596" y="2439"/>
              <a:ext cx="288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 i="1">
                  <a:latin typeface="Times New Roman" pitchFamily="18" charset="0"/>
                </a:rPr>
                <a:t>20</a:t>
              </a:r>
              <a:endParaRPr lang="en-US" sz="1600" b="1" i="1">
                <a:latin typeface="Times New Roman" pitchFamily="18" charset="0"/>
              </a:endParaRPr>
            </a:p>
          </p:txBody>
        </p:sp>
        <p:sp>
          <p:nvSpPr>
            <p:cNvPr id="5147" name="Text Box 25"/>
            <p:cNvSpPr txBox="1">
              <a:spLocks noChangeArrowheads="1"/>
            </p:cNvSpPr>
            <p:nvPr/>
          </p:nvSpPr>
          <p:spPr bwMode="auto">
            <a:xfrm>
              <a:off x="1056" y="1536"/>
              <a:ext cx="288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>
                  <a:latin typeface="Proxy 1" pitchFamily="2" charset="0"/>
                </a:rPr>
                <a:t>21</a:t>
              </a:r>
              <a:endParaRPr lang="en-US" sz="1400" b="1">
                <a:latin typeface="Proxy 1" pitchFamily="2" charset="0"/>
              </a:endParaRPr>
            </a:p>
          </p:txBody>
        </p:sp>
        <p:sp>
          <p:nvSpPr>
            <p:cNvPr id="5148" name="Text Box 26"/>
            <p:cNvSpPr txBox="1">
              <a:spLocks noChangeArrowheads="1"/>
            </p:cNvSpPr>
            <p:nvPr/>
          </p:nvSpPr>
          <p:spPr bwMode="auto">
            <a:xfrm rot="5040000">
              <a:off x="2008" y="2986"/>
              <a:ext cx="383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>
                  <a:latin typeface="Times New Roman" pitchFamily="18" charset="0"/>
                </a:rPr>
                <a:t>22</a:t>
              </a:r>
              <a:endParaRPr lang="en-US" sz="3200">
                <a:latin typeface="Times New Roman" pitchFamily="18" charset="0"/>
              </a:endParaRPr>
            </a:p>
          </p:txBody>
        </p:sp>
        <p:sp>
          <p:nvSpPr>
            <p:cNvPr id="5149" name="Text Box 27"/>
            <p:cNvSpPr txBox="1">
              <a:spLocks noChangeArrowheads="1"/>
            </p:cNvSpPr>
            <p:nvPr/>
          </p:nvSpPr>
          <p:spPr bwMode="auto">
            <a:xfrm>
              <a:off x="3264" y="2160"/>
              <a:ext cx="384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Swis721 BlkOul BT" pitchFamily="82" charset="0"/>
                </a:rPr>
                <a:t>23</a:t>
              </a:r>
              <a:endParaRPr lang="en-US" sz="2400">
                <a:latin typeface="Swis721 BlkOul BT" pitchFamily="82" charset="0"/>
              </a:endParaRPr>
            </a:p>
          </p:txBody>
        </p:sp>
        <p:sp>
          <p:nvSpPr>
            <p:cNvPr id="5150" name="Text Box 28"/>
            <p:cNvSpPr txBox="1">
              <a:spLocks noChangeArrowheads="1"/>
            </p:cNvSpPr>
            <p:nvPr/>
          </p:nvSpPr>
          <p:spPr bwMode="auto">
            <a:xfrm rot="2100000">
              <a:off x="2204" y="1343"/>
              <a:ext cx="385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Stylus BT" pitchFamily="34" charset="0"/>
                </a:rPr>
                <a:t>24</a:t>
              </a:r>
              <a:endParaRPr lang="en-US" sz="2000">
                <a:latin typeface="Stylus BT" pitchFamily="34" charset="0"/>
              </a:endParaRPr>
            </a:p>
          </p:txBody>
        </p:sp>
        <p:sp>
          <p:nvSpPr>
            <p:cNvPr id="5151" name="Text Box 29"/>
            <p:cNvSpPr txBox="1">
              <a:spLocks noChangeArrowheads="1"/>
            </p:cNvSpPr>
            <p:nvPr/>
          </p:nvSpPr>
          <p:spPr bwMode="auto">
            <a:xfrm rot="8580000">
              <a:off x="4316" y="3403"/>
              <a:ext cx="484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RomanD" pitchFamily="2" charset="0"/>
                </a:rPr>
                <a:t>25</a:t>
              </a:r>
              <a:endParaRPr lang="en-US" sz="2400">
                <a:latin typeface="RomanD" pitchFamily="2" charset="0"/>
              </a:endParaRPr>
            </a:p>
          </p:txBody>
        </p:sp>
        <p:sp>
          <p:nvSpPr>
            <p:cNvPr id="5152" name="Text Box 30"/>
            <p:cNvSpPr txBox="1">
              <a:spLocks noChangeArrowheads="1"/>
            </p:cNvSpPr>
            <p:nvPr/>
          </p:nvSpPr>
          <p:spPr bwMode="auto">
            <a:xfrm>
              <a:off x="4752" y="2496"/>
              <a:ext cx="384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600">
                  <a:latin typeface="Times New Roman" pitchFamily="18" charset="0"/>
                </a:rPr>
                <a:t>26</a:t>
              </a:r>
              <a:endParaRPr lang="en-US" sz="2600">
                <a:latin typeface="Times New Roman" pitchFamily="18" charset="0"/>
              </a:endParaRPr>
            </a:p>
          </p:txBody>
        </p:sp>
        <p:sp>
          <p:nvSpPr>
            <p:cNvPr id="5153" name="Text Box 31"/>
            <p:cNvSpPr txBox="1">
              <a:spLocks noChangeArrowheads="1"/>
            </p:cNvSpPr>
            <p:nvPr/>
          </p:nvSpPr>
          <p:spPr bwMode="auto">
            <a:xfrm rot="4680000">
              <a:off x="4207" y="1459"/>
              <a:ext cx="384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Swis721 Cn BT" pitchFamily="34" charset="0"/>
                </a:rPr>
                <a:t>27</a:t>
              </a:r>
              <a:endParaRPr lang="en-US" sz="2000" b="1">
                <a:latin typeface="Swis721 Cn BT" pitchFamily="34" charset="0"/>
              </a:endParaRPr>
            </a:p>
          </p:txBody>
        </p:sp>
        <p:sp>
          <p:nvSpPr>
            <p:cNvPr id="5154" name="Text Box 32"/>
            <p:cNvSpPr txBox="1">
              <a:spLocks noChangeArrowheads="1"/>
            </p:cNvSpPr>
            <p:nvPr/>
          </p:nvSpPr>
          <p:spPr bwMode="auto">
            <a:xfrm>
              <a:off x="1344" y="3456"/>
              <a:ext cx="336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Palatino Linotype" pitchFamily="18" charset="0"/>
                </a:rPr>
                <a:t>28</a:t>
              </a:r>
              <a:endParaRPr lang="en-US">
                <a:latin typeface="Palatino Linotype" pitchFamily="18" charset="0"/>
              </a:endParaRPr>
            </a:p>
          </p:txBody>
        </p:sp>
        <p:sp>
          <p:nvSpPr>
            <p:cNvPr id="5155" name="Text Box 33"/>
            <p:cNvSpPr txBox="1">
              <a:spLocks noChangeArrowheads="1"/>
            </p:cNvSpPr>
            <p:nvPr/>
          </p:nvSpPr>
          <p:spPr bwMode="auto">
            <a:xfrm>
              <a:off x="1296" y="1776"/>
              <a:ext cx="432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Lucida Console" pitchFamily="49" charset="0"/>
                </a:rPr>
                <a:t>29</a:t>
              </a:r>
              <a:endParaRPr lang="en-US" sz="2800">
                <a:latin typeface="Lucida Console" pitchFamily="49" charset="0"/>
              </a:endParaRPr>
            </a:p>
          </p:txBody>
        </p:sp>
        <p:sp>
          <p:nvSpPr>
            <p:cNvPr id="5156" name="Text Box 34"/>
            <p:cNvSpPr txBox="1">
              <a:spLocks noChangeArrowheads="1"/>
            </p:cNvSpPr>
            <p:nvPr/>
          </p:nvSpPr>
          <p:spPr bwMode="auto">
            <a:xfrm rot="6780000">
              <a:off x="1358" y="1427"/>
              <a:ext cx="433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200" b="1">
                  <a:latin typeface="ISOCPEUR" pitchFamily="34" charset="0"/>
                </a:rPr>
                <a:t>30</a:t>
              </a:r>
              <a:endParaRPr lang="en-US" sz="2200" b="1">
                <a:latin typeface="ISOCPEUR" pitchFamily="34" charset="0"/>
              </a:endParaRPr>
            </a:p>
          </p:txBody>
        </p:sp>
        <p:sp>
          <p:nvSpPr>
            <p:cNvPr id="5157" name="Text Box 35"/>
            <p:cNvSpPr txBox="1">
              <a:spLocks noChangeArrowheads="1"/>
            </p:cNvSpPr>
            <p:nvPr/>
          </p:nvSpPr>
          <p:spPr bwMode="auto">
            <a:xfrm>
              <a:off x="3072" y="2928"/>
              <a:ext cx="432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ISOCT2" pitchFamily="2" charset="0"/>
                </a:rPr>
                <a:t>31</a:t>
              </a:r>
              <a:endParaRPr lang="en-US" sz="2400">
                <a:latin typeface="ISOCT2" pitchFamily="2" charset="0"/>
              </a:endParaRPr>
            </a:p>
          </p:txBody>
        </p:sp>
        <p:sp>
          <p:nvSpPr>
            <p:cNvPr id="5158" name="Text Box 36"/>
            <p:cNvSpPr txBox="1">
              <a:spLocks noChangeArrowheads="1"/>
            </p:cNvSpPr>
            <p:nvPr/>
          </p:nvSpPr>
          <p:spPr bwMode="auto">
            <a:xfrm rot="3000000">
              <a:off x="2297" y="1923"/>
              <a:ext cx="433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GothicG" pitchFamily="2" charset="0"/>
                </a:rPr>
                <a:t>32</a:t>
              </a:r>
              <a:endParaRPr lang="en-US">
                <a:latin typeface="GothicG" pitchFamily="2" charset="0"/>
              </a:endParaRPr>
            </a:p>
          </p:txBody>
        </p:sp>
        <p:sp>
          <p:nvSpPr>
            <p:cNvPr id="5159" name="Text Box 37"/>
            <p:cNvSpPr txBox="1">
              <a:spLocks noChangeArrowheads="1"/>
            </p:cNvSpPr>
            <p:nvPr/>
          </p:nvSpPr>
          <p:spPr bwMode="auto">
            <a:xfrm rot="8580000">
              <a:off x="2878" y="1387"/>
              <a:ext cx="28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>
                  <a:latin typeface="Times New Roman" pitchFamily="18" charset="0"/>
                </a:rPr>
                <a:t>33</a:t>
              </a:r>
              <a:endParaRPr lang="en-US" sz="1400" b="1">
                <a:latin typeface="Times New Roman" pitchFamily="18" charset="0"/>
              </a:endParaRPr>
            </a:p>
          </p:txBody>
        </p:sp>
        <p:sp>
          <p:nvSpPr>
            <p:cNvPr id="11302" name="Text Box 38"/>
            <p:cNvSpPr txBox="1">
              <a:spLocks noChangeArrowheads="1"/>
            </p:cNvSpPr>
            <p:nvPr/>
          </p:nvSpPr>
          <p:spPr bwMode="auto">
            <a:xfrm>
              <a:off x="3984" y="3360"/>
              <a:ext cx="336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34</a:t>
              </a:r>
              <a:endPara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61" name="Text Box 39"/>
            <p:cNvSpPr txBox="1">
              <a:spLocks noChangeArrowheads="1"/>
            </p:cNvSpPr>
            <p:nvPr/>
          </p:nvSpPr>
          <p:spPr bwMode="auto">
            <a:xfrm rot="3000000">
              <a:off x="3845" y="2154"/>
              <a:ext cx="335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Tahoma" pitchFamily="34" charset="0"/>
                </a:rPr>
                <a:t>35</a:t>
              </a:r>
              <a:endParaRPr lang="en-US" sz="2000">
                <a:latin typeface="Tahoma" pitchFamily="34" charset="0"/>
              </a:endParaRPr>
            </a:p>
          </p:txBody>
        </p:sp>
        <p:sp>
          <p:nvSpPr>
            <p:cNvPr id="5162" name="Text Box 40"/>
            <p:cNvSpPr txBox="1">
              <a:spLocks noChangeArrowheads="1"/>
            </p:cNvSpPr>
            <p:nvPr/>
          </p:nvSpPr>
          <p:spPr bwMode="auto">
            <a:xfrm rot="-2820000">
              <a:off x="4868" y="1370"/>
              <a:ext cx="576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ScriptC" pitchFamily="2" charset="0"/>
                </a:rPr>
                <a:t>36</a:t>
              </a:r>
              <a:endParaRPr lang="en-US" sz="2800">
                <a:latin typeface="ScriptC" pitchFamily="2" charset="0"/>
              </a:endParaRPr>
            </a:p>
          </p:txBody>
        </p:sp>
        <p:sp>
          <p:nvSpPr>
            <p:cNvPr id="5163" name="Text Box 41"/>
            <p:cNvSpPr txBox="1">
              <a:spLocks noChangeArrowheads="1"/>
            </p:cNvSpPr>
            <p:nvPr/>
          </p:nvSpPr>
          <p:spPr bwMode="auto">
            <a:xfrm>
              <a:off x="1200" y="2928"/>
              <a:ext cx="288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Trebuchet MS" pitchFamily="34" charset="0"/>
                </a:rPr>
                <a:t>37</a:t>
              </a:r>
              <a:endParaRPr lang="en-US">
                <a:latin typeface="Trebuchet MS" pitchFamily="34" charset="0"/>
              </a:endParaRPr>
            </a:p>
          </p:txBody>
        </p:sp>
        <p:sp>
          <p:nvSpPr>
            <p:cNvPr id="5164" name="Text Box 42"/>
            <p:cNvSpPr txBox="1">
              <a:spLocks noChangeArrowheads="1"/>
            </p:cNvSpPr>
            <p:nvPr/>
          </p:nvSpPr>
          <p:spPr bwMode="auto">
            <a:xfrm>
              <a:off x="432" y="1920"/>
              <a:ext cx="576" cy="3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>
                  <a:latin typeface="Verdana" pitchFamily="34" charset="0"/>
                </a:rPr>
                <a:t>38</a:t>
              </a:r>
              <a:endParaRPr lang="en-US" sz="3200">
                <a:latin typeface="Verdana" pitchFamily="34" charset="0"/>
              </a:endParaRPr>
            </a:p>
          </p:txBody>
        </p:sp>
        <p:sp>
          <p:nvSpPr>
            <p:cNvPr id="5165" name="Text Box 43"/>
            <p:cNvSpPr txBox="1">
              <a:spLocks noChangeArrowheads="1"/>
            </p:cNvSpPr>
            <p:nvPr/>
          </p:nvSpPr>
          <p:spPr bwMode="auto">
            <a:xfrm rot="2100000">
              <a:off x="2156" y="3359"/>
              <a:ext cx="337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200">
                  <a:latin typeface="Symbol" pitchFamily="18" charset="2"/>
                </a:rPr>
                <a:t>40</a:t>
              </a:r>
              <a:endParaRPr lang="en-US" sz="2200">
                <a:latin typeface="Symbol" pitchFamily="18" charset="2"/>
              </a:endParaRPr>
            </a:p>
          </p:txBody>
        </p:sp>
        <p:sp>
          <p:nvSpPr>
            <p:cNvPr id="5166" name="Text Box 44"/>
            <p:cNvSpPr txBox="1">
              <a:spLocks noChangeArrowheads="1"/>
            </p:cNvSpPr>
            <p:nvPr/>
          </p:nvSpPr>
          <p:spPr bwMode="auto">
            <a:xfrm>
              <a:off x="2304" y="2304"/>
              <a:ext cx="336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Tahoma" pitchFamily="34" charset="0"/>
                </a:rPr>
                <a:t>41</a:t>
              </a:r>
              <a:endParaRPr lang="en-US" sz="2400">
                <a:latin typeface="Tahoma" pitchFamily="34" charset="0"/>
              </a:endParaRPr>
            </a:p>
          </p:txBody>
        </p:sp>
        <p:sp>
          <p:nvSpPr>
            <p:cNvPr id="5167" name="Text Box 45"/>
            <p:cNvSpPr txBox="1">
              <a:spLocks noChangeArrowheads="1"/>
            </p:cNvSpPr>
            <p:nvPr/>
          </p:nvSpPr>
          <p:spPr bwMode="auto">
            <a:xfrm rot="-2820000">
              <a:off x="3202" y="1309"/>
              <a:ext cx="337" cy="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600">
                  <a:latin typeface="Times New Roman" pitchFamily="18" charset="0"/>
                </a:rPr>
                <a:t>42</a:t>
              </a:r>
              <a:endParaRPr lang="en-US" sz="2600">
                <a:latin typeface="Times New Roman" pitchFamily="18" charset="0"/>
              </a:endParaRPr>
            </a:p>
          </p:txBody>
        </p:sp>
        <p:sp>
          <p:nvSpPr>
            <p:cNvPr id="5168" name="Text Box 46"/>
            <p:cNvSpPr txBox="1">
              <a:spLocks noChangeArrowheads="1"/>
            </p:cNvSpPr>
            <p:nvPr/>
          </p:nvSpPr>
          <p:spPr bwMode="auto">
            <a:xfrm rot="4680000">
              <a:off x="4268" y="2976"/>
              <a:ext cx="336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Batang" pitchFamily="18" charset="-127"/>
                </a:rPr>
                <a:t>43</a:t>
              </a:r>
              <a:endParaRPr lang="en-US" sz="2000" b="1">
                <a:latin typeface="Batang" pitchFamily="18" charset="-127"/>
              </a:endParaRPr>
            </a:p>
          </p:txBody>
        </p:sp>
        <p:sp>
          <p:nvSpPr>
            <p:cNvPr id="5169" name="Text Box 47"/>
            <p:cNvSpPr txBox="1">
              <a:spLocks noChangeArrowheads="1"/>
            </p:cNvSpPr>
            <p:nvPr/>
          </p:nvSpPr>
          <p:spPr bwMode="auto">
            <a:xfrm rot="8580000">
              <a:off x="4700" y="2057"/>
              <a:ext cx="433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Arial Black" pitchFamily="34" charset="0"/>
                </a:rPr>
                <a:t>44</a:t>
              </a:r>
              <a:endParaRPr lang="en-US" sz="2800">
                <a:latin typeface="Arial Black" pitchFamily="34" charset="0"/>
              </a:endParaRPr>
            </a:p>
          </p:txBody>
        </p:sp>
        <p:sp>
          <p:nvSpPr>
            <p:cNvPr id="5170" name="Text Box 48"/>
            <p:cNvSpPr txBox="1">
              <a:spLocks noChangeArrowheads="1"/>
            </p:cNvSpPr>
            <p:nvPr/>
          </p:nvSpPr>
          <p:spPr bwMode="auto">
            <a:xfrm>
              <a:off x="3888" y="1104"/>
              <a:ext cx="335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Tahoma" pitchFamily="34" charset="0"/>
                </a:rPr>
                <a:t>45</a:t>
              </a:r>
              <a:endParaRPr lang="en-US">
                <a:latin typeface="Tahoma" pitchFamily="34" charset="0"/>
              </a:endParaRPr>
            </a:p>
          </p:txBody>
        </p:sp>
        <p:sp>
          <p:nvSpPr>
            <p:cNvPr id="5171" name="Text Box 49"/>
            <p:cNvSpPr txBox="1">
              <a:spLocks noChangeArrowheads="1"/>
            </p:cNvSpPr>
            <p:nvPr/>
          </p:nvSpPr>
          <p:spPr bwMode="auto">
            <a:xfrm rot="2100000">
              <a:off x="669" y="2975"/>
              <a:ext cx="336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Times New Roman" pitchFamily="18" charset="0"/>
                </a:rPr>
                <a:t>46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5172" name="Text Box 50"/>
            <p:cNvSpPr txBox="1">
              <a:spLocks noChangeArrowheads="1"/>
            </p:cNvSpPr>
            <p:nvPr/>
          </p:nvSpPr>
          <p:spPr bwMode="auto">
            <a:xfrm rot="420000">
              <a:off x="1006" y="2111"/>
              <a:ext cx="432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 b="1">
                  <a:latin typeface="Times New Roman" pitchFamily="18" charset="0"/>
                </a:rPr>
                <a:t>47</a:t>
              </a:r>
              <a:endParaRPr lang="en-US" sz="2800" b="1">
                <a:latin typeface="Times New Roman" pitchFamily="18" charset="0"/>
              </a:endParaRPr>
            </a:p>
          </p:txBody>
        </p:sp>
        <p:sp>
          <p:nvSpPr>
            <p:cNvPr id="11315" name="Text Box 51"/>
            <p:cNvSpPr txBox="1">
              <a:spLocks noChangeArrowheads="1"/>
            </p:cNvSpPr>
            <p:nvPr/>
          </p:nvSpPr>
          <p:spPr bwMode="auto">
            <a:xfrm rot="6780000">
              <a:off x="1570" y="1119"/>
              <a:ext cx="336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16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charset="0"/>
                </a:rPr>
                <a:t>48</a:t>
              </a:r>
              <a:endPara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endParaRPr>
            </a:p>
          </p:txBody>
        </p:sp>
        <p:sp>
          <p:nvSpPr>
            <p:cNvPr id="5174" name="Text Box 52"/>
            <p:cNvSpPr txBox="1">
              <a:spLocks noChangeArrowheads="1"/>
            </p:cNvSpPr>
            <p:nvPr/>
          </p:nvSpPr>
          <p:spPr bwMode="auto">
            <a:xfrm>
              <a:off x="2688" y="2928"/>
              <a:ext cx="336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Times New Roman" pitchFamily="18" charset="0"/>
                </a:rPr>
                <a:t>49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5175" name="Text Box 53"/>
            <p:cNvSpPr txBox="1">
              <a:spLocks noChangeArrowheads="1"/>
            </p:cNvSpPr>
            <p:nvPr/>
          </p:nvSpPr>
          <p:spPr bwMode="auto">
            <a:xfrm>
              <a:off x="432" y="1248"/>
              <a:ext cx="576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Vineta BT" pitchFamily="82" charset="0"/>
                </a:rPr>
                <a:t>39</a:t>
              </a:r>
              <a:endParaRPr lang="en-US" sz="2400">
                <a:latin typeface="Vineta BT" pitchFamily="82" charset="0"/>
              </a:endParaRPr>
            </a:p>
          </p:txBody>
        </p:sp>
      </p:grpSp>
      <p:sp>
        <p:nvSpPr>
          <p:cNvPr id="5124" name="Rectangle 54"/>
          <p:cNvSpPr>
            <a:spLocks noChangeArrowheads="1"/>
          </p:cNvSpPr>
          <p:nvPr/>
        </p:nvSpPr>
        <p:spPr bwMode="auto">
          <a:xfrm>
            <a:off x="369888" y="908050"/>
            <a:ext cx="87439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3333FF"/>
                </a:solidFill>
              </a:rPr>
              <a:t>ROUND 2 - sort</a:t>
            </a:r>
          </a:p>
          <a:p>
            <a:pPr algn="ctr"/>
            <a:endParaRPr lang="en-US" b="1">
              <a:solidFill>
                <a:srgbClr val="3333FF"/>
              </a:solidFill>
            </a:endParaRPr>
          </a:p>
          <a:p>
            <a:pPr algn="ctr"/>
            <a:r>
              <a:rPr lang="en-US" b="1">
                <a:solidFill>
                  <a:srgbClr val="3333FF"/>
                </a:solidFill>
              </a:rPr>
              <a:t>Time to allowed : 50 seconds    	    Goal: Cross out the numbers 1- 49 in order</a:t>
            </a:r>
            <a:endParaRPr lang="en-GB" b="1">
              <a:solidFill>
                <a:srgbClr val="3333FF"/>
              </a:solidFill>
            </a:endParaRPr>
          </a:p>
        </p:txBody>
      </p:sp>
      <p:sp>
        <p:nvSpPr>
          <p:cNvPr id="5125" name="Rectangle 55"/>
          <p:cNvSpPr>
            <a:spLocks noChangeArrowheads="1"/>
          </p:cNvSpPr>
          <p:nvPr/>
        </p:nvSpPr>
        <p:spPr bwMode="auto">
          <a:xfrm>
            <a:off x="4267200" y="6553200"/>
            <a:ext cx="3960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636838" algn="ctr"/>
                <a:tab pos="5273675" algn="r"/>
              </a:tabLst>
            </a:pPr>
            <a:r>
              <a:rPr lang="en-US" sz="1400"/>
              <a:t>© NHS Institute for Innovation and Improvement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opBanne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795338"/>
          </a:xfrm>
        </p:spPr>
      </p:pic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571500" y="1628775"/>
            <a:ext cx="7961313" cy="4619625"/>
            <a:chOff x="336" y="864"/>
            <a:chExt cx="5136" cy="2976"/>
          </a:xfrm>
        </p:grpSpPr>
        <p:grpSp>
          <p:nvGrpSpPr>
            <p:cNvPr id="6150" name="Group 4"/>
            <p:cNvGrpSpPr>
              <a:grpSpLocks/>
            </p:cNvGrpSpPr>
            <p:nvPr/>
          </p:nvGrpSpPr>
          <p:grpSpPr bwMode="auto">
            <a:xfrm>
              <a:off x="336" y="864"/>
              <a:ext cx="5136" cy="2976"/>
              <a:chOff x="336" y="864"/>
              <a:chExt cx="5136" cy="2976"/>
            </a:xfrm>
          </p:grpSpPr>
          <p:sp>
            <p:nvSpPr>
              <p:cNvPr id="6200" name="Rectangle 5"/>
              <p:cNvSpPr>
                <a:spLocks noChangeArrowheads="1"/>
              </p:cNvSpPr>
              <p:nvPr/>
            </p:nvSpPr>
            <p:spPr bwMode="auto">
              <a:xfrm>
                <a:off x="336" y="864"/>
                <a:ext cx="5136" cy="297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1" name="Line 6"/>
              <p:cNvSpPr>
                <a:spLocks noChangeShapeType="1"/>
              </p:cNvSpPr>
              <p:nvPr/>
            </p:nvSpPr>
            <p:spPr bwMode="auto">
              <a:xfrm>
                <a:off x="1968" y="864"/>
                <a:ext cx="0" cy="29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02" name="Line 7"/>
              <p:cNvSpPr>
                <a:spLocks noChangeShapeType="1"/>
              </p:cNvSpPr>
              <p:nvPr/>
            </p:nvSpPr>
            <p:spPr bwMode="auto">
              <a:xfrm>
                <a:off x="3792" y="864"/>
                <a:ext cx="0" cy="29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03" name="Line 8"/>
              <p:cNvSpPr>
                <a:spLocks noChangeShapeType="1"/>
              </p:cNvSpPr>
              <p:nvPr/>
            </p:nvSpPr>
            <p:spPr bwMode="auto">
              <a:xfrm>
                <a:off x="336" y="1776"/>
                <a:ext cx="5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04" name="Line 9"/>
              <p:cNvSpPr>
                <a:spLocks noChangeShapeType="1"/>
              </p:cNvSpPr>
              <p:nvPr/>
            </p:nvSpPr>
            <p:spPr bwMode="auto">
              <a:xfrm>
                <a:off x="336" y="2832"/>
                <a:ext cx="5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6151" name="Text Box 10"/>
            <p:cNvSpPr txBox="1">
              <a:spLocks noChangeArrowheads="1"/>
            </p:cNvSpPr>
            <p:nvPr/>
          </p:nvSpPr>
          <p:spPr bwMode="auto">
            <a:xfrm rot="1200000">
              <a:off x="910" y="3291"/>
              <a:ext cx="239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latin typeface="Times New Roman" pitchFamily="18" charset="0"/>
                </a:rPr>
                <a:t>1</a:t>
              </a:r>
              <a:endParaRPr lang="en-US" sz="1600" b="1">
                <a:latin typeface="Times New Roman" pitchFamily="18" charset="0"/>
              </a:endParaRPr>
            </a:p>
          </p:txBody>
        </p:sp>
        <p:sp>
          <p:nvSpPr>
            <p:cNvPr id="6152" name="Text Box 11"/>
            <p:cNvSpPr txBox="1">
              <a:spLocks noChangeArrowheads="1"/>
            </p:cNvSpPr>
            <p:nvPr/>
          </p:nvSpPr>
          <p:spPr bwMode="auto">
            <a:xfrm rot="2820000">
              <a:off x="1148" y="2424"/>
              <a:ext cx="241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 b="1"/>
                <a:t>2</a:t>
              </a:r>
              <a:endParaRPr lang="en-US" sz="2400" b="1"/>
            </a:p>
          </p:txBody>
        </p:sp>
        <p:sp>
          <p:nvSpPr>
            <p:cNvPr id="6153" name="Text Box 12"/>
            <p:cNvSpPr txBox="1">
              <a:spLocks noChangeArrowheads="1"/>
            </p:cNvSpPr>
            <p:nvPr/>
          </p:nvSpPr>
          <p:spPr bwMode="auto">
            <a:xfrm rot="5460000">
              <a:off x="857" y="1153"/>
              <a:ext cx="240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 i="1">
                  <a:latin typeface="BankGothic Lt BT" pitchFamily="34" charset="0"/>
                </a:rPr>
                <a:t>3</a:t>
              </a:r>
              <a:endParaRPr lang="en-US" b="1" i="1">
                <a:latin typeface="BankGothic Lt BT" pitchFamily="34" charset="0"/>
              </a:endParaRPr>
            </a:p>
          </p:txBody>
        </p:sp>
        <p:sp>
          <p:nvSpPr>
            <p:cNvPr id="6154" name="Text Box 13"/>
            <p:cNvSpPr txBox="1">
              <a:spLocks noChangeArrowheads="1"/>
            </p:cNvSpPr>
            <p:nvPr/>
          </p:nvSpPr>
          <p:spPr bwMode="auto">
            <a:xfrm>
              <a:off x="3168" y="3187"/>
              <a:ext cx="240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 b="1">
                  <a:latin typeface="Century Gothic" pitchFamily="34" charset="0"/>
                </a:rPr>
                <a:t>4</a:t>
              </a:r>
              <a:endParaRPr lang="en-US" sz="3200" b="1">
                <a:latin typeface="Century Gothic" pitchFamily="34" charset="0"/>
              </a:endParaRPr>
            </a:p>
          </p:txBody>
        </p:sp>
        <p:sp>
          <p:nvSpPr>
            <p:cNvPr id="6155" name="Text Box 14"/>
            <p:cNvSpPr txBox="1">
              <a:spLocks noChangeArrowheads="1"/>
            </p:cNvSpPr>
            <p:nvPr/>
          </p:nvSpPr>
          <p:spPr bwMode="auto">
            <a:xfrm rot="-2820000">
              <a:off x="2020" y="1943"/>
              <a:ext cx="239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Complex" pitchFamily="2" charset="0"/>
                </a:rPr>
                <a:t>5</a:t>
              </a:r>
              <a:endParaRPr lang="en-US" sz="2400">
                <a:latin typeface="Complex" pitchFamily="2" charset="0"/>
              </a:endParaRPr>
            </a:p>
          </p:txBody>
        </p:sp>
        <p:sp>
          <p:nvSpPr>
            <p:cNvPr id="6156" name="Text Box 15"/>
            <p:cNvSpPr txBox="1">
              <a:spLocks noChangeArrowheads="1"/>
            </p:cNvSpPr>
            <p:nvPr/>
          </p:nvSpPr>
          <p:spPr bwMode="auto">
            <a:xfrm>
              <a:off x="2256" y="1008"/>
              <a:ext cx="24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Comic Sans MS" pitchFamily="66" charset="0"/>
                </a:rPr>
                <a:t>6</a:t>
              </a:r>
              <a:endParaRPr lang="en-US">
                <a:latin typeface="Comic Sans MS" pitchFamily="66" charset="0"/>
              </a:endParaRPr>
            </a:p>
          </p:txBody>
        </p:sp>
        <p:sp>
          <p:nvSpPr>
            <p:cNvPr id="6157" name="Text Box 16"/>
            <p:cNvSpPr txBox="1">
              <a:spLocks noChangeArrowheads="1"/>
            </p:cNvSpPr>
            <p:nvPr/>
          </p:nvSpPr>
          <p:spPr bwMode="auto">
            <a:xfrm rot="-10620000">
              <a:off x="5037" y="3537"/>
              <a:ext cx="242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Dutch801 Rm BT" pitchFamily="18" charset="0"/>
                </a:rPr>
                <a:t>7</a:t>
              </a:r>
              <a:endParaRPr lang="en-US" sz="2000" b="1">
                <a:latin typeface="Dutch801 Rm BT" pitchFamily="18" charset="0"/>
              </a:endParaRPr>
            </a:p>
          </p:txBody>
        </p:sp>
        <p:sp>
          <p:nvSpPr>
            <p:cNvPr id="6158" name="Text Box 17"/>
            <p:cNvSpPr txBox="1">
              <a:spLocks noChangeArrowheads="1"/>
            </p:cNvSpPr>
            <p:nvPr/>
          </p:nvSpPr>
          <p:spPr bwMode="auto">
            <a:xfrm rot="2100000">
              <a:off x="4364" y="2263"/>
              <a:ext cx="241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Tahoma" pitchFamily="34" charset="0"/>
                </a:rPr>
                <a:t>8</a:t>
              </a:r>
              <a:endParaRPr lang="en-US" sz="2800">
                <a:latin typeface="Tahoma" pitchFamily="34" charset="0"/>
              </a:endParaRPr>
            </a:p>
          </p:txBody>
        </p:sp>
        <p:sp>
          <p:nvSpPr>
            <p:cNvPr id="6159" name="Text Box 18"/>
            <p:cNvSpPr txBox="1">
              <a:spLocks noChangeArrowheads="1"/>
            </p:cNvSpPr>
            <p:nvPr/>
          </p:nvSpPr>
          <p:spPr bwMode="auto">
            <a:xfrm>
              <a:off x="5088" y="960"/>
              <a:ext cx="240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Times New Roman" pitchFamily="18" charset="0"/>
                </a:rPr>
                <a:t>9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160" name="Text Box 19"/>
            <p:cNvSpPr txBox="1">
              <a:spLocks noChangeArrowheads="1"/>
            </p:cNvSpPr>
            <p:nvPr/>
          </p:nvSpPr>
          <p:spPr bwMode="auto">
            <a:xfrm rot="-3480000">
              <a:off x="1541" y="3073"/>
              <a:ext cx="287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>
                  <a:latin typeface="Symeteo" pitchFamily="2" charset="0"/>
                </a:rPr>
                <a:t>10</a:t>
              </a:r>
              <a:endParaRPr lang="en-US" sz="1400">
                <a:latin typeface="Symeteo" pitchFamily="2" charset="0"/>
              </a:endParaRPr>
            </a:p>
          </p:txBody>
        </p:sp>
        <p:sp>
          <p:nvSpPr>
            <p:cNvPr id="6161" name="Text Box 20"/>
            <p:cNvSpPr txBox="1">
              <a:spLocks noChangeArrowheads="1"/>
            </p:cNvSpPr>
            <p:nvPr/>
          </p:nvSpPr>
          <p:spPr bwMode="auto">
            <a:xfrm>
              <a:off x="528" y="2496"/>
              <a:ext cx="336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Comic Sans MS" pitchFamily="66" charset="0"/>
                </a:rPr>
                <a:t>11</a:t>
              </a:r>
              <a:endParaRPr lang="en-US">
                <a:latin typeface="Comic Sans MS" pitchFamily="66" charset="0"/>
              </a:endParaRPr>
            </a:p>
          </p:txBody>
        </p:sp>
        <p:sp>
          <p:nvSpPr>
            <p:cNvPr id="6162" name="Text Box 21"/>
            <p:cNvSpPr txBox="1">
              <a:spLocks noChangeArrowheads="1"/>
            </p:cNvSpPr>
            <p:nvPr/>
          </p:nvSpPr>
          <p:spPr bwMode="auto">
            <a:xfrm rot="420000">
              <a:off x="1294" y="1055"/>
              <a:ext cx="335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Times New Roman" pitchFamily="18" charset="0"/>
                </a:rPr>
                <a:t>12</a:t>
              </a:r>
              <a:endParaRPr lang="en-US" sz="2000" b="1">
                <a:latin typeface="Times New Roman" pitchFamily="18" charset="0"/>
              </a:endParaRPr>
            </a:p>
          </p:txBody>
        </p:sp>
        <p:sp>
          <p:nvSpPr>
            <p:cNvPr id="6163" name="Text Box 22"/>
            <p:cNvSpPr txBox="1">
              <a:spLocks noChangeArrowheads="1"/>
            </p:cNvSpPr>
            <p:nvPr/>
          </p:nvSpPr>
          <p:spPr bwMode="auto">
            <a:xfrm rot="-5100000">
              <a:off x="2502" y="3307"/>
              <a:ext cx="336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>
                  <a:latin typeface="Swis721 Ex BT" pitchFamily="34" charset="0"/>
                </a:rPr>
                <a:t>13</a:t>
              </a:r>
              <a:endParaRPr lang="en-US" sz="1600">
                <a:latin typeface="Swis721 Ex BT" pitchFamily="34" charset="0"/>
              </a:endParaRPr>
            </a:p>
          </p:txBody>
        </p:sp>
        <p:sp>
          <p:nvSpPr>
            <p:cNvPr id="6164" name="Text Box 23"/>
            <p:cNvSpPr txBox="1">
              <a:spLocks noChangeArrowheads="1"/>
            </p:cNvSpPr>
            <p:nvPr/>
          </p:nvSpPr>
          <p:spPr bwMode="auto">
            <a:xfrm rot="-6180000">
              <a:off x="2691" y="2153"/>
              <a:ext cx="578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Symath" pitchFamily="2" charset="0"/>
                </a:rPr>
                <a:t>14</a:t>
              </a:r>
              <a:endParaRPr lang="en-US" sz="2400">
                <a:latin typeface="Symath" pitchFamily="2" charset="0"/>
              </a:endParaRPr>
            </a:p>
          </p:txBody>
        </p:sp>
        <p:sp>
          <p:nvSpPr>
            <p:cNvPr id="6165" name="Text Box 24"/>
            <p:cNvSpPr txBox="1">
              <a:spLocks noChangeArrowheads="1"/>
            </p:cNvSpPr>
            <p:nvPr/>
          </p:nvSpPr>
          <p:spPr bwMode="auto">
            <a:xfrm>
              <a:off x="2976" y="1008"/>
              <a:ext cx="336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latin typeface="Swis721 Ex BT" pitchFamily="34" charset="0"/>
                </a:rPr>
                <a:t>15</a:t>
              </a:r>
              <a:endParaRPr lang="en-US" sz="1600" b="1">
                <a:latin typeface="Swis721 Ex BT" pitchFamily="34" charset="0"/>
              </a:endParaRPr>
            </a:p>
          </p:txBody>
        </p:sp>
        <p:sp>
          <p:nvSpPr>
            <p:cNvPr id="6166" name="Text Box 25"/>
            <p:cNvSpPr txBox="1">
              <a:spLocks noChangeArrowheads="1"/>
            </p:cNvSpPr>
            <p:nvPr/>
          </p:nvSpPr>
          <p:spPr bwMode="auto">
            <a:xfrm>
              <a:off x="3840" y="2879"/>
              <a:ext cx="528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600">
                  <a:latin typeface="Bookman Old Style" pitchFamily="18" charset="0"/>
                </a:rPr>
                <a:t>16</a:t>
              </a:r>
              <a:endParaRPr lang="en-US" sz="3600">
                <a:latin typeface="Bookman Old Style" pitchFamily="18" charset="0"/>
              </a:endParaRPr>
            </a:p>
          </p:txBody>
        </p:sp>
        <p:sp>
          <p:nvSpPr>
            <p:cNvPr id="6167" name="Text Box 26"/>
            <p:cNvSpPr txBox="1">
              <a:spLocks noChangeArrowheads="1"/>
            </p:cNvSpPr>
            <p:nvPr/>
          </p:nvSpPr>
          <p:spPr bwMode="auto">
            <a:xfrm>
              <a:off x="3888" y="2400"/>
              <a:ext cx="432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Tahoma" pitchFamily="34" charset="0"/>
                </a:rPr>
                <a:t>17</a:t>
              </a:r>
              <a:endParaRPr lang="en-US" sz="2800">
                <a:latin typeface="Tahoma" pitchFamily="34" charset="0"/>
              </a:endParaRPr>
            </a:p>
          </p:txBody>
        </p:sp>
        <p:sp>
          <p:nvSpPr>
            <p:cNvPr id="6168" name="Text Box 27"/>
            <p:cNvSpPr txBox="1">
              <a:spLocks noChangeArrowheads="1"/>
            </p:cNvSpPr>
            <p:nvPr/>
          </p:nvSpPr>
          <p:spPr bwMode="auto">
            <a:xfrm rot="-6180000">
              <a:off x="4348" y="1026"/>
              <a:ext cx="433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Times New Roman" pitchFamily="18" charset="0"/>
                </a:rPr>
                <a:t>18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169" name="Text Box 28"/>
            <p:cNvSpPr txBox="1">
              <a:spLocks noChangeArrowheads="1"/>
            </p:cNvSpPr>
            <p:nvPr/>
          </p:nvSpPr>
          <p:spPr bwMode="auto">
            <a:xfrm rot="4980000">
              <a:off x="333" y="3262"/>
              <a:ext cx="432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 i="1">
                  <a:latin typeface="Tahoma" pitchFamily="34" charset="0"/>
                </a:rPr>
                <a:t>19</a:t>
              </a:r>
              <a:endParaRPr lang="en-US" sz="2000" b="1" i="1">
                <a:latin typeface="Tahoma" pitchFamily="34" charset="0"/>
              </a:endParaRPr>
            </a:p>
          </p:txBody>
        </p:sp>
        <p:sp>
          <p:nvSpPr>
            <p:cNvPr id="6170" name="Text Box 29"/>
            <p:cNvSpPr txBox="1">
              <a:spLocks noChangeArrowheads="1"/>
            </p:cNvSpPr>
            <p:nvPr/>
          </p:nvSpPr>
          <p:spPr bwMode="auto">
            <a:xfrm rot="4680000">
              <a:off x="1590" y="2437"/>
              <a:ext cx="290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 i="1">
                  <a:latin typeface="Times New Roman" pitchFamily="18" charset="0"/>
                </a:rPr>
                <a:t>20</a:t>
              </a:r>
              <a:endParaRPr lang="en-US" sz="1600" b="1" i="1">
                <a:latin typeface="Times New Roman" pitchFamily="18" charset="0"/>
              </a:endParaRPr>
            </a:p>
          </p:txBody>
        </p:sp>
        <p:sp>
          <p:nvSpPr>
            <p:cNvPr id="6171" name="Text Box 30"/>
            <p:cNvSpPr txBox="1">
              <a:spLocks noChangeArrowheads="1"/>
            </p:cNvSpPr>
            <p:nvPr/>
          </p:nvSpPr>
          <p:spPr bwMode="auto">
            <a:xfrm>
              <a:off x="1056" y="1536"/>
              <a:ext cx="288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>
                  <a:latin typeface="Proxy 1" pitchFamily="2" charset="0"/>
                </a:rPr>
                <a:t>21</a:t>
              </a:r>
              <a:endParaRPr lang="en-US" sz="1400" b="1">
                <a:latin typeface="Proxy 1" pitchFamily="2" charset="0"/>
              </a:endParaRPr>
            </a:p>
          </p:txBody>
        </p:sp>
        <p:sp>
          <p:nvSpPr>
            <p:cNvPr id="6172" name="Text Box 31"/>
            <p:cNvSpPr txBox="1">
              <a:spLocks noChangeArrowheads="1"/>
            </p:cNvSpPr>
            <p:nvPr/>
          </p:nvSpPr>
          <p:spPr bwMode="auto">
            <a:xfrm rot="5040000">
              <a:off x="2001" y="2982"/>
              <a:ext cx="383" cy="3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>
                  <a:latin typeface="Times New Roman" pitchFamily="18" charset="0"/>
                </a:rPr>
                <a:t>22</a:t>
              </a:r>
              <a:endParaRPr lang="en-US" sz="3200">
                <a:latin typeface="Times New Roman" pitchFamily="18" charset="0"/>
              </a:endParaRPr>
            </a:p>
          </p:txBody>
        </p:sp>
        <p:sp>
          <p:nvSpPr>
            <p:cNvPr id="6173" name="Text Box 32"/>
            <p:cNvSpPr txBox="1">
              <a:spLocks noChangeArrowheads="1"/>
            </p:cNvSpPr>
            <p:nvPr/>
          </p:nvSpPr>
          <p:spPr bwMode="auto">
            <a:xfrm>
              <a:off x="3264" y="2160"/>
              <a:ext cx="384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Swis721 BlkOul BT" pitchFamily="82" charset="0"/>
                </a:rPr>
                <a:t>23</a:t>
              </a:r>
              <a:endParaRPr lang="en-US" sz="2400">
                <a:latin typeface="Swis721 BlkOul BT" pitchFamily="82" charset="0"/>
              </a:endParaRPr>
            </a:p>
          </p:txBody>
        </p:sp>
        <p:sp>
          <p:nvSpPr>
            <p:cNvPr id="6174" name="Text Box 33"/>
            <p:cNvSpPr txBox="1">
              <a:spLocks noChangeArrowheads="1"/>
            </p:cNvSpPr>
            <p:nvPr/>
          </p:nvSpPr>
          <p:spPr bwMode="auto">
            <a:xfrm rot="2100000">
              <a:off x="2204" y="1343"/>
              <a:ext cx="385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Stylus BT" pitchFamily="34" charset="0"/>
                </a:rPr>
                <a:t>24</a:t>
              </a:r>
              <a:endParaRPr lang="en-US" sz="2000">
                <a:latin typeface="Stylus BT" pitchFamily="34" charset="0"/>
              </a:endParaRPr>
            </a:p>
          </p:txBody>
        </p:sp>
        <p:sp>
          <p:nvSpPr>
            <p:cNvPr id="6175" name="Text Box 34"/>
            <p:cNvSpPr txBox="1">
              <a:spLocks noChangeArrowheads="1"/>
            </p:cNvSpPr>
            <p:nvPr/>
          </p:nvSpPr>
          <p:spPr bwMode="auto">
            <a:xfrm rot="8580000">
              <a:off x="4317" y="3401"/>
              <a:ext cx="483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RomanD" pitchFamily="2" charset="0"/>
                </a:rPr>
                <a:t>25</a:t>
              </a:r>
              <a:endParaRPr lang="en-US" sz="2400">
                <a:latin typeface="RomanD" pitchFamily="2" charset="0"/>
              </a:endParaRPr>
            </a:p>
          </p:txBody>
        </p:sp>
        <p:sp>
          <p:nvSpPr>
            <p:cNvPr id="6176" name="Text Box 35"/>
            <p:cNvSpPr txBox="1">
              <a:spLocks noChangeArrowheads="1"/>
            </p:cNvSpPr>
            <p:nvPr/>
          </p:nvSpPr>
          <p:spPr bwMode="auto">
            <a:xfrm>
              <a:off x="4752" y="2496"/>
              <a:ext cx="384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600">
                  <a:latin typeface="Times New Roman" pitchFamily="18" charset="0"/>
                </a:rPr>
                <a:t>26</a:t>
              </a:r>
              <a:endParaRPr lang="en-US" sz="2600">
                <a:latin typeface="Times New Roman" pitchFamily="18" charset="0"/>
              </a:endParaRPr>
            </a:p>
          </p:txBody>
        </p:sp>
        <p:sp>
          <p:nvSpPr>
            <p:cNvPr id="6177" name="Text Box 36"/>
            <p:cNvSpPr txBox="1">
              <a:spLocks noChangeArrowheads="1"/>
            </p:cNvSpPr>
            <p:nvPr/>
          </p:nvSpPr>
          <p:spPr bwMode="auto">
            <a:xfrm rot="4680000">
              <a:off x="4202" y="1456"/>
              <a:ext cx="384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Swis721 Cn BT" pitchFamily="34" charset="0"/>
                </a:rPr>
                <a:t>27</a:t>
              </a:r>
              <a:endParaRPr lang="en-US" sz="2000" b="1">
                <a:latin typeface="Swis721 Cn BT" pitchFamily="34" charset="0"/>
              </a:endParaRPr>
            </a:p>
          </p:txBody>
        </p:sp>
        <p:sp>
          <p:nvSpPr>
            <p:cNvPr id="6178" name="Text Box 37"/>
            <p:cNvSpPr txBox="1">
              <a:spLocks noChangeArrowheads="1"/>
            </p:cNvSpPr>
            <p:nvPr/>
          </p:nvSpPr>
          <p:spPr bwMode="auto">
            <a:xfrm>
              <a:off x="1344" y="3456"/>
              <a:ext cx="336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Palatino Linotype" pitchFamily="18" charset="0"/>
                </a:rPr>
                <a:t>28</a:t>
              </a:r>
              <a:endParaRPr lang="en-US">
                <a:latin typeface="Palatino Linotype" pitchFamily="18" charset="0"/>
              </a:endParaRPr>
            </a:p>
          </p:txBody>
        </p:sp>
        <p:sp>
          <p:nvSpPr>
            <p:cNvPr id="6179" name="Text Box 38"/>
            <p:cNvSpPr txBox="1">
              <a:spLocks noChangeArrowheads="1"/>
            </p:cNvSpPr>
            <p:nvPr/>
          </p:nvSpPr>
          <p:spPr bwMode="auto">
            <a:xfrm>
              <a:off x="1296" y="1776"/>
              <a:ext cx="432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Lucida Console" pitchFamily="49" charset="0"/>
                </a:rPr>
                <a:t>29</a:t>
              </a:r>
              <a:endParaRPr lang="en-US" sz="2800">
                <a:latin typeface="Lucida Console" pitchFamily="49" charset="0"/>
              </a:endParaRPr>
            </a:p>
          </p:txBody>
        </p:sp>
        <p:sp>
          <p:nvSpPr>
            <p:cNvPr id="6180" name="Text Box 39"/>
            <p:cNvSpPr txBox="1">
              <a:spLocks noChangeArrowheads="1"/>
            </p:cNvSpPr>
            <p:nvPr/>
          </p:nvSpPr>
          <p:spPr bwMode="auto">
            <a:xfrm rot="6780000">
              <a:off x="1356" y="1421"/>
              <a:ext cx="432" cy="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200" b="1">
                  <a:latin typeface="ISOCPEUR" pitchFamily="34" charset="0"/>
                </a:rPr>
                <a:t>30</a:t>
              </a:r>
              <a:endParaRPr lang="en-US" sz="2200" b="1">
                <a:latin typeface="ISOCPEUR" pitchFamily="34" charset="0"/>
              </a:endParaRPr>
            </a:p>
          </p:txBody>
        </p:sp>
        <p:sp>
          <p:nvSpPr>
            <p:cNvPr id="6181" name="Text Box 40"/>
            <p:cNvSpPr txBox="1">
              <a:spLocks noChangeArrowheads="1"/>
            </p:cNvSpPr>
            <p:nvPr/>
          </p:nvSpPr>
          <p:spPr bwMode="auto">
            <a:xfrm>
              <a:off x="3072" y="2928"/>
              <a:ext cx="432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ISOCT2" pitchFamily="2" charset="0"/>
                </a:rPr>
                <a:t>31</a:t>
              </a:r>
              <a:endParaRPr lang="en-US" sz="2400">
                <a:latin typeface="ISOCT2" pitchFamily="2" charset="0"/>
              </a:endParaRPr>
            </a:p>
          </p:txBody>
        </p:sp>
        <p:sp>
          <p:nvSpPr>
            <p:cNvPr id="6182" name="Text Box 41"/>
            <p:cNvSpPr txBox="1">
              <a:spLocks noChangeArrowheads="1"/>
            </p:cNvSpPr>
            <p:nvPr/>
          </p:nvSpPr>
          <p:spPr bwMode="auto">
            <a:xfrm rot="3000000">
              <a:off x="2298" y="1925"/>
              <a:ext cx="431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GothicG" pitchFamily="2" charset="0"/>
                </a:rPr>
                <a:t>32</a:t>
              </a:r>
              <a:endParaRPr lang="en-US">
                <a:latin typeface="GothicG" pitchFamily="2" charset="0"/>
              </a:endParaRPr>
            </a:p>
          </p:txBody>
        </p:sp>
        <p:sp>
          <p:nvSpPr>
            <p:cNvPr id="6183" name="Text Box 42"/>
            <p:cNvSpPr txBox="1">
              <a:spLocks noChangeArrowheads="1"/>
            </p:cNvSpPr>
            <p:nvPr/>
          </p:nvSpPr>
          <p:spPr bwMode="auto">
            <a:xfrm rot="8580000">
              <a:off x="2880" y="1389"/>
              <a:ext cx="288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>
                  <a:latin typeface="Times New Roman" pitchFamily="18" charset="0"/>
                </a:rPr>
                <a:t>33</a:t>
              </a:r>
              <a:endParaRPr lang="en-US" sz="1400" b="1">
                <a:latin typeface="Times New Roman" pitchFamily="18" charset="0"/>
              </a:endParaRPr>
            </a:p>
          </p:txBody>
        </p:sp>
        <p:sp>
          <p:nvSpPr>
            <p:cNvPr id="12331" name="Text Box 43"/>
            <p:cNvSpPr txBox="1">
              <a:spLocks noChangeArrowheads="1"/>
            </p:cNvSpPr>
            <p:nvPr/>
          </p:nvSpPr>
          <p:spPr bwMode="auto">
            <a:xfrm>
              <a:off x="3984" y="3360"/>
              <a:ext cx="336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34</a:t>
              </a:r>
              <a:endPara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6185" name="Text Box 44"/>
            <p:cNvSpPr txBox="1">
              <a:spLocks noChangeArrowheads="1"/>
            </p:cNvSpPr>
            <p:nvPr/>
          </p:nvSpPr>
          <p:spPr bwMode="auto">
            <a:xfrm rot="3000000">
              <a:off x="3842" y="2152"/>
              <a:ext cx="336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Tahoma" pitchFamily="34" charset="0"/>
                </a:rPr>
                <a:t>35</a:t>
              </a:r>
              <a:endParaRPr lang="en-US" sz="2000">
                <a:latin typeface="Tahoma" pitchFamily="34" charset="0"/>
              </a:endParaRPr>
            </a:p>
          </p:txBody>
        </p:sp>
        <p:sp>
          <p:nvSpPr>
            <p:cNvPr id="6186" name="Text Box 45"/>
            <p:cNvSpPr txBox="1">
              <a:spLocks noChangeArrowheads="1"/>
            </p:cNvSpPr>
            <p:nvPr/>
          </p:nvSpPr>
          <p:spPr bwMode="auto">
            <a:xfrm rot="-2820000">
              <a:off x="4872" y="1372"/>
              <a:ext cx="576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ScriptC" pitchFamily="2" charset="0"/>
                </a:rPr>
                <a:t>36</a:t>
              </a:r>
              <a:endParaRPr lang="en-US" sz="2800">
                <a:latin typeface="ScriptC" pitchFamily="2" charset="0"/>
              </a:endParaRPr>
            </a:p>
          </p:txBody>
        </p:sp>
        <p:sp>
          <p:nvSpPr>
            <p:cNvPr id="6187" name="Text Box 46"/>
            <p:cNvSpPr txBox="1">
              <a:spLocks noChangeArrowheads="1"/>
            </p:cNvSpPr>
            <p:nvPr/>
          </p:nvSpPr>
          <p:spPr bwMode="auto">
            <a:xfrm>
              <a:off x="1200" y="2928"/>
              <a:ext cx="288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Trebuchet MS" pitchFamily="34" charset="0"/>
                </a:rPr>
                <a:t>37</a:t>
              </a:r>
              <a:endParaRPr lang="en-US">
                <a:latin typeface="Trebuchet MS" pitchFamily="34" charset="0"/>
              </a:endParaRPr>
            </a:p>
          </p:txBody>
        </p:sp>
        <p:sp>
          <p:nvSpPr>
            <p:cNvPr id="6188" name="Text Box 47"/>
            <p:cNvSpPr txBox="1">
              <a:spLocks noChangeArrowheads="1"/>
            </p:cNvSpPr>
            <p:nvPr/>
          </p:nvSpPr>
          <p:spPr bwMode="auto">
            <a:xfrm>
              <a:off x="432" y="1920"/>
              <a:ext cx="576" cy="3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>
                  <a:latin typeface="Verdana" pitchFamily="34" charset="0"/>
                </a:rPr>
                <a:t>38</a:t>
              </a:r>
              <a:endParaRPr lang="en-US" sz="3200">
                <a:latin typeface="Verdana" pitchFamily="34" charset="0"/>
              </a:endParaRPr>
            </a:p>
          </p:txBody>
        </p:sp>
        <p:sp>
          <p:nvSpPr>
            <p:cNvPr id="6189" name="Text Box 48"/>
            <p:cNvSpPr txBox="1">
              <a:spLocks noChangeArrowheads="1"/>
            </p:cNvSpPr>
            <p:nvPr/>
          </p:nvSpPr>
          <p:spPr bwMode="auto">
            <a:xfrm rot="2100000">
              <a:off x="2157" y="3359"/>
              <a:ext cx="337" cy="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200">
                  <a:latin typeface="Symbol" pitchFamily="18" charset="2"/>
                </a:rPr>
                <a:t>40</a:t>
              </a:r>
              <a:endParaRPr lang="en-US" sz="2200">
                <a:latin typeface="Symbol" pitchFamily="18" charset="2"/>
              </a:endParaRPr>
            </a:p>
          </p:txBody>
        </p:sp>
        <p:sp>
          <p:nvSpPr>
            <p:cNvPr id="6190" name="Text Box 49"/>
            <p:cNvSpPr txBox="1">
              <a:spLocks noChangeArrowheads="1"/>
            </p:cNvSpPr>
            <p:nvPr/>
          </p:nvSpPr>
          <p:spPr bwMode="auto">
            <a:xfrm>
              <a:off x="2304" y="2304"/>
              <a:ext cx="336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Tahoma" pitchFamily="34" charset="0"/>
                </a:rPr>
                <a:t>41</a:t>
              </a:r>
              <a:endParaRPr lang="en-US" sz="2400">
                <a:latin typeface="Tahoma" pitchFamily="34" charset="0"/>
              </a:endParaRPr>
            </a:p>
          </p:txBody>
        </p:sp>
        <p:sp>
          <p:nvSpPr>
            <p:cNvPr id="6191" name="Text Box 50"/>
            <p:cNvSpPr txBox="1">
              <a:spLocks noChangeArrowheads="1"/>
            </p:cNvSpPr>
            <p:nvPr/>
          </p:nvSpPr>
          <p:spPr bwMode="auto">
            <a:xfrm rot="-2820000">
              <a:off x="3206" y="1310"/>
              <a:ext cx="336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600">
                  <a:latin typeface="Times New Roman" pitchFamily="18" charset="0"/>
                </a:rPr>
                <a:t>42</a:t>
              </a:r>
              <a:endParaRPr lang="en-US" sz="2600">
                <a:latin typeface="Times New Roman" pitchFamily="18" charset="0"/>
              </a:endParaRPr>
            </a:p>
          </p:txBody>
        </p:sp>
        <p:sp>
          <p:nvSpPr>
            <p:cNvPr id="6192" name="Text Box 51"/>
            <p:cNvSpPr txBox="1">
              <a:spLocks noChangeArrowheads="1"/>
            </p:cNvSpPr>
            <p:nvPr/>
          </p:nvSpPr>
          <p:spPr bwMode="auto">
            <a:xfrm rot="4680000">
              <a:off x="4264" y="2973"/>
              <a:ext cx="336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Batang" pitchFamily="18" charset="-127"/>
                </a:rPr>
                <a:t>43</a:t>
              </a:r>
              <a:endParaRPr lang="en-US" sz="2000" b="1">
                <a:latin typeface="Batang" pitchFamily="18" charset="-127"/>
              </a:endParaRPr>
            </a:p>
          </p:txBody>
        </p:sp>
        <p:sp>
          <p:nvSpPr>
            <p:cNvPr id="6193" name="Text Box 52"/>
            <p:cNvSpPr txBox="1">
              <a:spLocks noChangeArrowheads="1"/>
            </p:cNvSpPr>
            <p:nvPr/>
          </p:nvSpPr>
          <p:spPr bwMode="auto">
            <a:xfrm rot="8580000">
              <a:off x="4702" y="2057"/>
              <a:ext cx="433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Arial Black" pitchFamily="34" charset="0"/>
                </a:rPr>
                <a:t>44</a:t>
              </a:r>
              <a:endParaRPr lang="en-US" sz="2800">
                <a:latin typeface="Arial Black" pitchFamily="34" charset="0"/>
              </a:endParaRPr>
            </a:p>
          </p:txBody>
        </p:sp>
        <p:sp>
          <p:nvSpPr>
            <p:cNvPr id="6194" name="Text Box 53"/>
            <p:cNvSpPr txBox="1">
              <a:spLocks noChangeArrowheads="1"/>
            </p:cNvSpPr>
            <p:nvPr/>
          </p:nvSpPr>
          <p:spPr bwMode="auto">
            <a:xfrm>
              <a:off x="3888" y="1104"/>
              <a:ext cx="335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Tahoma" pitchFamily="34" charset="0"/>
                </a:rPr>
                <a:t>45</a:t>
              </a:r>
              <a:endParaRPr lang="en-US">
                <a:latin typeface="Tahoma" pitchFamily="34" charset="0"/>
              </a:endParaRPr>
            </a:p>
          </p:txBody>
        </p:sp>
        <p:sp>
          <p:nvSpPr>
            <p:cNvPr id="6195" name="Text Box 54"/>
            <p:cNvSpPr txBox="1">
              <a:spLocks noChangeArrowheads="1"/>
            </p:cNvSpPr>
            <p:nvPr/>
          </p:nvSpPr>
          <p:spPr bwMode="auto">
            <a:xfrm rot="2100000">
              <a:off x="669" y="2975"/>
              <a:ext cx="336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Times New Roman" pitchFamily="18" charset="0"/>
                </a:rPr>
                <a:t>46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6196" name="Text Box 55"/>
            <p:cNvSpPr txBox="1">
              <a:spLocks noChangeArrowheads="1"/>
            </p:cNvSpPr>
            <p:nvPr/>
          </p:nvSpPr>
          <p:spPr bwMode="auto">
            <a:xfrm rot="420000">
              <a:off x="1006" y="2111"/>
              <a:ext cx="432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 b="1">
                  <a:latin typeface="Times New Roman" pitchFamily="18" charset="0"/>
                </a:rPr>
                <a:t>47</a:t>
              </a:r>
              <a:endParaRPr lang="en-US" sz="2800" b="1">
                <a:latin typeface="Times New Roman" pitchFamily="18" charset="0"/>
              </a:endParaRPr>
            </a:p>
          </p:txBody>
        </p:sp>
        <p:sp>
          <p:nvSpPr>
            <p:cNvPr id="12344" name="Text Box 56"/>
            <p:cNvSpPr txBox="1">
              <a:spLocks noChangeArrowheads="1"/>
            </p:cNvSpPr>
            <p:nvPr/>
          </p:nvSpPr>
          <p:spPr bwMode="auto">
            <a:xfrm rot="6780000">
              <a:off x="1568" y="1114"/>
              <a:ext cx="331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16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charset="0"/>
                </a:rPr>
                <a:t>48</a:t>
              </a:r>
              <a:endPara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endParaRPr>
            </a:p>
          </p:txBody>
        </p:sp>
        <p:sp>
          <p:nvSpPr>
            <p:cNvPr id="6198" name="Text Box 57"/>
            <p:cNvSpPr txBox="1">
              <a:spLocks noChangeArrowheads="1"/>
            </p:cNvSpPr>
            <p:nvPr/>
          </p:nvSpPr>
          <p:spPr bwMode="auto">
            <a:xfrm>
              <a:off x="2688" y="2928"/>
              <a:ext cx="336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Times New Roman" pitchFamily="18" charset="0"/>
                </a:rPr>
                <a:t>49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6199" name="Text Box 58"/>
            <p:cNvSpPr txBox="1">
              <a:spLocks noChangeArrowheads="1"/>
            </p:cNvSpPr>
            <p:nvPr/>
          </p:nvSpPr>
          <p:spPr bwMode="auto">
            <a:xfrm>
              <a:off x="432" y="1248"/>
              <a:ext cx="576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Vineta BT" pitchFamily="82" charset="0"/>
                </a:rPr>
                <a:t>39</a:t>
              </a:r>
              <a:endParaRPr lang="en-US" sz="2400">
                <a:latin typeface="Vineta BT" pitchFamily="82" charset="0"/>
              </a:endParaRPr>
            </a:p>
          </p:txBody>
        </p:sp>
      </p:grpSp>
      <p:sp>
        <p:nvSpPr>
          <p:cNvPr id="6148" name="Rectangle 59"/>
          <p:cNvSpPr>
            <a:spLocks noChangeArrowheads="1"/>
          </p:cNvSpPr>
          <p:nvPr/>
        </p:nvSpPr>
        <p:spPr bwMode="auto">
          <a:xfrm>
            <a:off x="298450" y="765175"/>
            <a:ext cx="87439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3333FF"/>
                </a:solidFill>
              </a:rPr>
              <a:t>ROUND 3 – set in order</a:t>
            </a:r>
          </a:p>
          <a:p>
            <a:pPr algn="ctr"/>
            <a:endParaRPr lang="en-US" b="1">
              <a:solidFill>
                <a:srgbClr val="3333FF"/>
              </a:solidFill>
            </a:endParaRPr>
          </a:p>
          <a:p>
            <a:pPr algn="ctr"/>
            <a:r>
              <a:rPr lang="en-US" b="1">
                <a:solidFill>
                  <a:srgbClr val="3333FF"/>
                </a:solidFill>
              </a:rPr>
              <a:t>Time to allowed : 40 seconds    	    Goal: Cross out the numbers 1- 49 in order</a:t>
            </a:r>
            <a:endParaRPr lang="en-GB" b="1">
              <a:solidFill>
                <a:srgbClr val="3333FF"/>
              </a:solidFill>
            </a:endParaRPr>
          </a:p>
        </p:txBody>
      </p:sp>
      <p:sp>
        <p:nvSpPr>
          <p:cNvPr id="6149" name="Rectangle 60"/>
          <p:cNvSpPr>
            <a:spLocks noChangeArrowheads="1"/>
          </p:cNvSpPr>
          <p:nvPr/>
        </p:nvSpPr>
        <p:spPr bwMode="auto">
          <a:xfrm>
            <a:off x="4267200" y="6553200"/>
            <a:ext cx="3960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636838" algn="ctr"/>
                <a:tab pos="5273675" algn="r"/>
              </a:tabLst>
            </a:pPr>
            <a:r>
              <a:rPr lang="en-US" sz="1400"/>
              <a:t>© NHS Institute for Innovation and Improvement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Top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171" name="Group 4"/>
          <p:cNvGrpSpPr>
            <a:grpSpLocks/>
          </p:cNvGrpSpPr>
          <p:nvPr/>
        </p:nvGrpSpPr>
        <p:grpSpPr bwMode="auto">
          <a:xfrm>
            <a:off x="1116013" y="2565400"/>
            <a:ext cx="6838950" cy="3870325"/>
            <a:chOff x="576" y="880"/>
            <a:chExt cx="4464" cy="2560"/>
          </a:xfrm>
        </p:grpSpPr>
        <p:sp>
          <p:nvSpPr>
            <p:cNvPr id="7205" name="Rectangle 5"/>
            <p:cNvSpPr>
              <a:spLocks noChangeArrowheads="1"/>
            </p:cNvSpPr>
            <p:nvPr/>
          </p:nvSpPr>
          <p:spPr bwMode="auto">
            <a:xfrm>
              <a:off x="4544" y="3013"/>
              <a:ext cx="496" cy="427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800"/>
            </a:p>
          </p:txBody>
        </p:sp>
        <p:sp>
          <p:nvSpPr>
            <p:cNvPr id="7206" name="Rectangle 6"/>
            <p:cNvSpPr>
              <a:spLocks noChangeArrowheads="1"/>
            </p:cNvSpPr>
            <p:nvPr/>
          </p:nvSpPr>
          <p:spPr bwMode="auto">
            <a:xfrm>
              <a:off x="4048" y="3013"/>
              <a:ext cx="496" cy="427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800"/>
            </a:p>
          </p:txBody>
        </p:sp>
        <p:sp>
          <p:nvSpPr>
            <p:cNvPr id="7207" name="Rectangle 7"/>
            <p:cNvSpPr>
              <a:spLocks noChangeArrowheads="1"/>
            </p:cNvSpPr>
            <p:nvPr/>
          </p:nvSpPr>
          <p:spPr bwMode="auto">
            <a:xfrm>
              <a:off x="3552" y="3013"/>
              <a:ext cx="496" cy="427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800"/>
            </a:p>
          </p:txBody>
        </p:sp>
        <p:sp>
          <p:nvSpPr>
            <p:cNvPr id="7208" name="Rectangle 8"/>
            <p:cNvSpPr>
              <a:spLocks noChangeArrowheads="1"/>
            </p:cNvSpPr>
            <p:nvPr/>
          </p:nvSpPr>
          <p:spPr bwMode="auto">
            <a:xfrm>
              <a:off x="3056" y="3013"/>
              <a:ext cx="496" cy="427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800"/>
            </a:p>
          </p:txBody>
        </p:sp>
        <p:sp>
          <p:nvSpPr>
            <p:cNvPr id="7209" name="Rectangle 9"/>
            <p:cNvSpPr>
              <a:spLocks noChangeArrowheads="1"/>
            </p:cNvSpPr>
            <p:nvPr/>
          </p:nvSpPr>
          <p:spPr bwMode="auto">
            <a:xfrm>
              <a:off x="2560" y="3013"/>
              <a:ext cx="496" cy="427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800"/>
            </a:p>
          </p:txBody>
        </p:sp>
        <p:sp>
          <p:nvSpPr>
            <p:cNvPr id="7210" name="Rectangle 10"/>
            <p:cNvSpPr>
              <a:spLocks noChangeArrowheads="1"/>
            </p:cNvSpPr>
            <p:nvPr/>
          </p:nvSpPr>
          <p:spPr bwMode="auto">
            <a:xfrm>
              <a:off x="2064" y="301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000"/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1568" y="301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 anchorCtr="1"/>
            <a:lstStyle/>
            <a:p>
              <a:pPr>
                <a:spcBef>
                  <a:spcPct val="50000"/>
                </a:spcBef>
                <a:defRPr/>
              </a:pPr>
              <a:r>
                <a:rPr lang="en-GB" sz="16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charset="0"/>
                </a:rPr>
                <a:t>48</a:t>
              </a:r>
              <a:endParaRPr lang="en-US" sz="2800"/>
            </a:p>
          </p:txBody>
        </p:sp>
        <p:sp>
          <p:nvSpPr>
            <p:cNvPr id="7212" name="Rectangle 12"/>
            <p:cNvSpPr>
              <a:spLocks noChangeArrowheads="1"/>
            </p:cNvSpPr>
            <p:nvPr/>
          </p:nvSpPr>
          <p:spPr bwMode="auto">
            <a:xfrm>
              <a:off x="1072" y="301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800" b="1"/>
            </a:p>
          </p:txBody>
        </p:sp>
        <p:sp>
          <p:nvSpPr>
            <p:cNvPr id="7213" name="Rectangle 13"/>
            <p:cNvSpPr>
              <a:spLocks noChangeArrowheads="1"/>
            </p:cNvSpPr>
            <p:nvPr/>
          </p:nvSpPr>
          <p:spPr bwMode="auto">
            <a:xfrm>
              <a:off x="576" y="301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000"/>
            </a:p>
          </p:txBody>
        </p:sp>
        <p:sp>
          <p:nvSpPr>
            <p:cNvPr id="7214" name="Rectangle 14"/>
            <p:cNvSpPr>
              <a:spLocks noChangeArrowheads="1"/>
            </p:cNvSpPr>
            <p:nvPr/>
          </p:nvSpPr>
          <p:spPr bwMode="auto">
            <a:xfrm>
              <a:off x="4544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>
                  <a:latin typeface="Tahoma" pitchFamily="34" charset="0"/>
                </a:rPr>
                <a:t>45</a:t>
              </a:r>
              <a:endParaRPr lang="en-US">
                <a:latin typeface="Tahoma" pitchFamily="34" charset="0"/>
              </a:endParaRPr>
            </a:p>
          </p:txBody>
        </p:sp>
        <p:sp>
          <p:nvSpPr>
            <p:cNvPr id="7215" name="Rectangle 15"/>
            <p:cNvSpPr>
              <a:spLocks noChangeArrowheads="1"/>
            </p:cNvSpPr>
            <p:nvPr/>
          </p:nvSpPr>
          <p:spPr bwMode="auto">
            <a:xfrm>
              <a:off x="4048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endParaRPr lang="en-US" sz="2800"/>
            </a:p>
          </p:txBody>
        </p:sp>
        <p:sp>
          <p:nvSpPr>
            <p:cNvPr id="7216" name="Rectangle 16"/>
            <p:cNvSpPr>
              <a:spLocks noChangeArrowheads="1"/>
            </p:cNvSpPr>
            <p:nvPr/>
          </p:nvSpPr>
          <p:spPr bwMode="auto">
            <a:xfrm>
              <a:off x="3552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Batang" pitchFamily="18" charset="-127"/>
                </a:rPr>
                <a:t>43</a:t>
              </a:r>
              <a:endParaRPr lang="en-US" sz="4000"/>
            </a:p>
          </p:txBody>
        </p:sp>
        <p:sp>
          <p:nvSpPr>
            <p:cNvPr id="7217" name="Rectangle 17"/>
            <p:cNvSpPr>
              <a:spLocks noChangeArrowheads="1"/>
            </p:cNvSpPr>
            <p:nvPr/>
          </p:nvSpPr>
          <p:spPr bwMode="auto">
            <a:xfrm>
              <a:off x="3056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600"/>
            </a:p>
          </p:txBody>
        </p:sp>
        <p:sp>
          <p:nvSpPr>
            <p:cNvPr id="7218" name="Rectangle 18"/>
            <p:cNvSpPr>
              <a:spLocks noChangeArrowheads="1"/>
            </p:cNvSpPr>
            <p:nvPr/>
          </p:nvSpPr>
          <p:spPr bwMode="auto">
            <a:xfrm>
              <a:off x="2560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400">
                <a:latin typeface="Tahoma" pitchFamily="34" charset="0"/>
              </a:endParaRPr>
            </a:p>
          </p:txBody>
        </p:sp>
        <p:sp>
          <p:nvSpPr>
            <p:cNvPr id="7219" name="Rectangle 19"/>
            <p:cNvSpPr>
              <a:spLocks noChangeArrowheads="1"/>
            </p:cNvSpPr>
            <p:nvPr/>
          </p:nvSpPr>
          <p:spPr bwMode="auto">
            <a:xfrm>
              <a:off x="2064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900">
                  <a:latin typeface="Symbol" pitchFamily="18" charset="2"/>
                </a:rPr>
                <a:t>40</a:t>
              </a:r>
              <a:endParaRPr lang="en-US" sz="900">
                <a:latin typeface="Symbol" pitchFamily="18" charset="2"/>
              </a:endParaRPr>
            </a:p>
          </p:txBody>
        </p:sp>
        <p:sp>
          <p:nvSpPr>
            <p:cNvPr id="7220" name="Rectangle 20"/>
            <p:cNvSpPr>
              <a:spLocks noChangeArrowheads="1"/>
            </p:cNvSpPr>
            <p:nvPr/>
          </p:nvSpPr>
          <p:spPr bwMode="auto">
            <a:xfrm>
              <a:off x="1568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400">
                <a:latin typeface="Vineta BT" pitchFamily="82" charset="0"/>
              </a:endParaRPr>
            </a:p>
          </p:txBody>
        </p:sp>
        <p:sp>
          <p:nvSpPr>
            <p:cNvPr id="7221" name="Rectangle 21"/>
            <p:cNvSpPr>
              <a:spLocks noChangeArrowheads="1"/>
            </p:cNvSpPr>
            <p:nvPr/>
          </p:nvSpPr>
          <p:spPr bwMode="auto">
            <a:xfrm>
              <a:off x="1072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3200">
                  <a:latin typeface="Verdana" pitchFamily="34" charset="0"/>
                </a:rPr>
                <a:t>38</a:t>
              </a:r>
              <a:endParaRPr lang="en-US" sz="3200">
                <a:latin typeface="Verdana" pitchFamily="34" charset="0"/>
              </a:endParaRPr>
            </a:p>
          </p:txBody>
        </p:sp>
        <p:sp>
          <p:nvSpPr>
            <p:cNvPr id="7222" name="Rectangle 22"/>
            <p:cNvSpPr>
              <a:spLocks noChangeArrowheads="1"/>
            </p:cNvSpPr>
            <p:nvPr/>
          </p:nvSpPr>
          <p:spPr bwMode="auto">
            <a:xfrm>
              <a:off x="576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>
                  <a:latin typeface="Trebuchet MS" pitchFamily="34" charset="0"/>
                </a:rPr>
                <a:t>37</a:t>
              </a:r>
              <a:endParaRPr lang="en-US">
                <a:latin typeface="Trebuchet MS" pitchFamily="34" charset="0"/>
              </a:endParaRPr>
            </a:p>
          </p:txBody>
        </p:sp>
        <p:sp>
          <p:nvSpPr>
            <p:cNvPr id="7223" name="Rectangle 23"/>
            <p:cNvSpPr>
              <a:spLocks noChangeArrowheads="1"/>
            </p:cNvSpPr>
            <p:nvPr/>
          </p:nvSpPr>
          <p:spPr bwMode="auto">
            <a:xfrm>
              <a:off x="4544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800">
                <a:latin typeface="ScriptC" pitchFamily="2" charset="0"/>
              </a:endParaRPr>
            </a:p>
          </p:txBody>
        </p:sp>
        <p:sp>
          <p:nvSpPr>
            <p:cNvPr id="7224" name="Rectangle 24"/>
            <p:cNvSpPr>
              <a:spLocks noChangeArrowheads="1"/>
            </p:cNvSpPr>
            <p:nvPr/>
          </p:nvSpPr>
          <p:spPr bwMode="auto">
            <a:xfrm>
              <a:off x="4048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000">
                <a:latin typeface="Tahoma" pitchFamily="34" charset="0"/>
              </a:endParaRPr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3552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  <a:defRPr/>
              </a:pP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34</a:t>
              </a:r>
              <a:endParaRPr lang="en-US" sz="24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7226" name="Rectangle 26"/>
            <p:cNvSpPr>
              <a:spLocks noChangeArrowheads="1"/>
            </p:cNvSpPr>
            <p:nvPr/>
          </p:nvSpPr>
          <p:spPr bwMode="auto">
            <a:xfrm>
              <a:off x="3056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endParaRPr lang="en-US" sz="2800"/>
            </a:p>
          </p:txBody>
        </p:sp>
        <p:sp>
          <p:nvSpPr>
            <p:cNvPr id="7227" name="Rectangle 27"/>
            <p:cNvSpPr>
              <a:spLocks noChangeArrowheads="1"/>
            </p:cNvSpPr>
            <p:nvPr/>
          </p:nvSpPr>
          <p:spPr bwMode="auto">
            <a:xfrm>
              <a:off x="2560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000">
                  <a:latin typeface="GothicG" pitchFamily="2" charset="0"/>
                </a:rPr>
                <a:t>32</a:t>
              </a:r>
              <a:endParaRPr lang="en-US" sz="1000">
                <a:latin typeface="GothicG" pitchFamily="2" charset="0"/>
              </a:endParaRPr>
            </a:p>
          </p:txBody>
        </p:sp>
        <p:sp>
          <p:nvSpPr>
            <p:cNvPr id="7228" name="Rectangle 28"/>
            <p:cNvSpPr>
              <a:spLocks noChangeArrowheads="1"/>
            </p:cNvSpPr>
            <p:nvPr/>
          </p:nvSpPr>
          <p:spPr bwMode="auto">
            <a:xfrm>
              <a:off x="2064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400">
                <a:latin typeface="ISOCT2" pitchFamily="2" charset="0"/>
              </a:endParaRPr>
            </a:p>
          </p:txBody>
        </p:sp>
        <p:sp>
          <p:nvSpPr>
            <p:cNvPr id="7229" name="Rectangle 29"/>
            <p:cNvSpPr>
              <a:spLocks noChangeArrowheads="1"/>
            </p:cNvSpPr>
            <p:nvPr/>
          </p:nvSpPr>
          <p:spPr bwMode="auto">
            <a:xfrm>
              <a:off x="1568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endParaRPr lang="en-US" sz="2800"/>
            </a:p>
          </p:txBody>
        </p:sp>
        <p:sp>
          <p:nvSpPr>
            <p:cNvPr id="7230" name="Rectangle 30"/>
            <p:cNvSpPr>
              <a:spLocks noChangeArrowheads="1"/>
            </p:cNvSpPr>
            <p:nvPr/>
          </p:nvSpPr>
          <p:spPr bwMode="auto">
            <a:xfrm>
              <a:off x="1072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800">
                  <a:latin typeface="Lucida Console" pitchFamily="49" charset="0"/>
                </a:rPr>
                <a:t>29</a:t>
              </a:r>
              <a:endParaRPr lang="en-US" sz="2800">
                <a:latin typeface="Lucida Console" pitchFamily="49" charset="0"/>
              </a:endParaRPr>
            </a:p>
          </p:txBody>
        </p:sp>
        <p:sp>
          <p:nvSpPr>
            <p:cNvPr id="7231" name="Rectangle 31"/>
            <p:cNvSpPr>
              <a:spLocks noChangeArrowheads="1"/>
            </p:cNvSpPr>
            <p:nvPr/>
          </p:nvSpPr>
          <p:spPr bwMode="auto">
            <a:xfrm>
              <a:off x="576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>
                <a:latin typeface="Palatino Linotype" pitchFamily="18" charset="0"/>
              </a:endParaRPr>
            </a:p>
          </p:txBody>
        </p:sp>
        <p:sp>
          <p:nvSpPr>
            <p:cNvPr id="7232" name="Rectangle 32"/>
            <p:cNvSpPr>
              <a:spLocks noChangeArrowheads="1"/>
            </p:cNvSpPr>
            <p:nvPr/>
          </p:nvSpPr>
          <p:spPr bwMode="auto">
            <a:xfrm>
              <a:off x="4544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000" b="1">
                  <a:latin typeface="Swis721 Cn BT" pitchFamily="34" charset="0"/>
                </a:rPr>
                <a:t>27</a:t>
              </a:r>
              <a:endParaRPr lang="en-US" sz="2000" b="1">
                <a:latin typeface="Swis721 Cn BT" pitchFamily="34" charset="0"/>
              </a:endParaRPr>
            </a:p>
          </p:txBody>
        </p:sp>
        <p:sp>
          <p:nvSpPr>
            <p:cNvPr id="7233" name="Rectangle 33"/>
            <p:cNvSpPr>
              <a:spLocks noChangeArrowheads="1"/>
            </p:cNvSpPr>
            <p:nvPr/>
          </p:nvSpPr>
          <p:spPr bwMode="auto">
            <a:xfrm>
              <a:off x="4048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600"/>
            </a:p>
          </p:txBody>
        </p:sp>
        <p:sp>
          <p:nvSpPr>
            <p:cNvPr id="7234" name="Rectangle 34"/>
            <p:cNvSpPr>
              <a:spLocks noChangeArrowheads="1"/>
            </p:cNvSpPr>
            <p:nvPr/>
          </p:nvSpPr>
          <p:spPr bwMode="auto">
            <a:xfrm>
              <a:off x="3552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400">
                <a:latin typeface="RomanD" pitchFamily="2" charset="0"/>
              </a:endParaRPr>
            </a:p>
          </p:txBody>
        </p:sp>
        <p:sp>
          <p:nvSpPr>
            <p:cNvPr id="7235" name="Rectangle 35"/>
            <p:cNvSpPr>
              <a:spLocks noChangeArrowheads="1"/>
            </p:cNvSpPr>
            <p:nvPr/>
          </p:nvSpPr>
          <p:spPr bwMode="auto">
            <a:xfrm>
              <a:off x="3056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000">
                <a:latin typeface="Stylus BT" pitchFamily="34" charset="0"/>
              </a:endParaRPr>
            </a:p>
          </p:txBody>
        </p:sp>
        <p:sp>
          <p:nvSpPr>
            <p:cNvPr id="7236" name="Rectangle 36"/>
            <p:cNvSpPr>
              <a:spLocks noChangeArrowheads="1"/>
            </p:cNvSpPr>
            <p:nvPr/>
          </p:nvSpPr>
          <p:spPr bwMode="auto">
            <a:xfrm>
              <a:off x="2560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endParaRPr lang="en-US" sz="2800"/>
            </a:p>
          </p:txBody>
        </p:sp>
        <p:sp>
          <p:nvSpPr>
            <p:cNvPr id="7237" name="Rectangle 37"/>
            <p:cNvSpPr>
              <a:spLocks noChangeArrowheads="1"/>
            </p:cNvSpPr>
            <p:nvPr/>
          </p:nvSpPr>
          <p:spPr bwMode="auto">
            <a:xfrm>
              <a:off x="2064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3200"/>
                <a:t>22</a:t>
              </a:r>
              <a:endParaRPr lang="en-US" sz="3200"/>
            </a:p>
          </p:txBody>
        </p:sp>
        <p:sp>
          <p:nvSpPr>
            <p:cNvPr id="7238" name="Rectangle 38"/>
            <p:cNvSpPr>
              <a:spLocks noChangeArrowheads="1"/>
            </p:cNvSpPr>
            <p:nvPr/>
          </p:nvSpPr>
          <p:spPr bwMode="auto">
            <a:xfrm>
              <a:off x="1568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1400" b="1">
                <a:latin typeface="Proxy 1" pitchFamily="2" charset="0"/>
              </a:endParaRPr>
            </a:p>
          </p:txBody>
        </p:sp>
        <p:sp>
          <p:nvSpPr>
            <p:cNvPr id="7239" name="Rectangle 39"/>
            <p:cNvSpPr>
              <a:spLocks noChangeArrowheads="1"/>
            </p:cNvSpPr>
            <p:nvPr/>
          </p:nvSpPr>
          <p:spPr bwMode="auto">
            <a:xfrm>
              <a:off x="1072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1600" b="1" i="1"/>
                <a:t>20</a:t>
              </a:r>
              <a:endParaRPr lang="en-US" sz="2800"/>
            </a:p>
          </p:txBody>
        </p:sp>
        <p:sp>
          <p:nvSpPr>
            <p:cNvPr id="7240" name="Rectangle 40"/>
            <p:cNvSpPr>
              <a:spLocks noChangeArrowheads="1"/>
            </p:cNvSpPr>
            <p:nvPr/>
          </p:nvSpPr>
          <p:spPr bwMode="auto">
            <a:xfrm>
              <a:off x="576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endParaRPr lang="en-US" sz="2800">
                <a:latin typeface="Tahoma" pitchFamily="34" charset="0"/>
              </a:endParaRPr>
            </a:p>
          </p:txBody>
        </p:sp>
        <p:sp>
          <p:nvSpPr>
            <p:cNvPr id="7241" name="Rectangle 41"/>
            <p:cNvSpPr>
              <a:spLocks noChangeArrowheads="1"/>
            </p:cNvSpPr>
            <p:nvPr/>
          </p:nvSpPr>
          <p:spPr bwMode="auto">
            <a:xfrm>
              <a:off x="4544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400"/>
            </a:p>
          </p:txBody>
        </p:sp>
        <p:sp>
          <p:nvSpPr>
            <p:cNvPr id="7242" name="Rectangle 42"/>
            <p:cNvSpPr>
              <a:spLocks noChangeArrowheads="1"/>
            </p:cNvSpPr>
            <p:nvPr/>
          </p:nvSpPr>
          <p:spPr bwMode="auto">
            <a:xfrm>
              <a:off x="4048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800">
                <a:latin typeface="Tahoma" pitchFamily="34" charset="0"/>
              </a:endParaRPr>
            </a:p>
          </p:txBody>
        </p:sp>
        <p:sp>
          <p:nvSpPr>
            <p:cNvPr id="7243" name="Rectangle 43"/>
            <p:cNvSpPr>
              <a:spLocks noChangeArrowheads="1"/>
            </p:cNvSpPr>
            <p:nvPr/>
          </p:nvSpPr>
          <p:spPr bwMode="auto">
            <a:xfrm>
              <a:off x="3552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3600">
                  <a:latin typeface="Bookman Old Style" pitchFamily="18" charset="0"/>
                </a:rPr>
                <a:t>16</a:t>
              </a:r>
              <a:endParaRPr lang="en-US" sz="3600">
                <a:latin typeface="Bookman Old Style" pitchFamily="18" charset="0"/>
              </a:endParaRPr>
            </a:p>
          </p:txBody>
        </p:sp>
        <p:sp>
          <p:nvSpPr>
            <p:cNvPr id="7244" name="Rectangle 44"/>
            <p:cNvSpPr>
              <a:spLocks noChangeArrowheads="1"/>
            </p:cNvSpPr>
            <p:nvPr/>
          </p:nvSpPr>
          <p:spPr bwMode="auto">
            <a:xfrm>
              <a:off x="3056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1600" b="1">
                <a:latin typeface="Swis721 Ex BT" pitchFamily="34" charset="0"/>
              </a:endParaRPr>
            </a:p>
          </p:txBody>
        </p:sp>
        <p:sp>
          <p:nvSpPr>
            <p:cNvPr id="7245" name="Rectangle 45"/>
            <p:cNvSpPr>
              <a:spLocks noChangeArrowheads="1"/>
            </p:cNvSpPr>
            <p:nvPr/>
          </p:nvSpPr>
          <p:spPr bwMode="auto">
            <a:xfrm>
              <a:off x="2560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400">
                <a:latin typeface="Symath" pitchFamily="2" charset="0"/>
              </a:endParaRPr>
            </a:p>
          </p:txBody>
        </p:sp>
        <p:sp>
          <p:nvSpPr>
            <p:cNvPr id="7246" name="Rectangle 46"/>
            <p:cNvSpPr>
              <a:spLocks noChangeArrowheads="1"/>
            </p:cNvSpPr>
            <p:nvPr/>
          </p:nvSpPr>
          <p:spPr bwMode="auto">
            <a:xfrm>
              <a:off x="2064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600">
                  <a:latin typeface="Swis721 Ex BT" pitchFamily="34" charset="0"/>
                </a:rPr>
                <a:t>13</a:t>
              </a:r>
              <a:endParaRPr lang="en-US" sz="1600">
                <a:latin typeface="Swis721 Ex BT" pitchFamily="34" charset="0"/>
              </a:endParaRPr>
            </a:p>
          </p:txBody>
        </p:sp>
        <p:sp>
          <p:nvSpPr>
            <p:cNvPr id="7247" name="Rectangle 47"/>
            <p:cNvSpPr>
              <a:spLocks noChangeArrowheads="1"/>
            </p:cNvSpPr>
            <p:nvPr/>
          </p:nvSpPr>
          <p:spPr bwMode="auto">
            <a:xfrm>
              <a:off x="1568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000" b="1"/>
            </a:p>
          </p:txBody>
        </p:sp>
        <p:sp>
          <p:nvSpPr>
            <p:cNvPr id="7248" name="Rectangle 48"/>
            <p:cNvSpPr>
              <a:spLocks noChangeArrowheads="1"/>
            </p:cNvSpPr>
            <p:nvPr/>
          </p:nvSpPr>
          <p:spPr bwMode="auto">
            <a:xfrm>
              <a:off x="1072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800"/>
            </a:p>
          </p:txBody>
        </p:sp>
        <p:sp>
          <p:nvSpPr>
            <p:cNvPr id="7249" name="Rectangle 49"/>
            <p:cNvSpPr>
              <a:spLocks noChangeArrowheads="1"/>
            </p:cNvSpPr>
            <p:nvPr/>
          </p:nvSpPr>
          <p:spPr bwMode="auto">
            <a:xfrm>
              <a:off x="576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>
                  <a:latin typeface="Symeteo" pitchFamily="2" charset="0"/>
                </a:rPr>
                <a:t>10</a:t>
              </a:r>
              <a:endParaRPr lang="en-US" sz="1400">
                <a:latin typeface="Symeteo" pitchFamily="2" charset="0"/>
              </a:endParaRPr>
            </a:p>
          </p:txBody>
        </p:sp>
        <p:sp>
          <p:nvSpPr>
            <p:cNvPr id="7250" name="Rectangle 50"/>
            <p:cNvSpPr>
              <a:spLocks noChangeArrowheads="1"/>
            </p:cNvSpPr>
            <p:nvPr/>
          </p:nvSpPr>
          <p:spPr bwMode="auto">
            <a:xfrm>
              <a:off x="4544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800"/>
            </a:p>
          </p:txBody>
        </p:sp>
        <p:sp>
          <p:nvSpPr>
            <p:cNvPr id="7251" name="Rectangle 51"/>
            <p:cNvSpPr>
              <a:spLocks noChangeArrowheads="1"/>
            </p:cNvSpPr>
            <p:nvPr/>
          </p:nvSpPr>
          <p:spPr bwMode="auto">
            <a:xfrm>
              <a:off x="4048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800">
                  <a:latin typeface="Tahoma" pitchFamily="34" charset="0"/>
                </a:rPr>
                <a:t>8</a:t>
              </a:r>
              <a:endParaRPr lang="en-US" sz="2800">
                <a:latin typeface="Tahoma" pitchFamily="34" charset="0"/>
              </a:endParaRPr>
            </a:p>
          </p:txBody>
        </p:sp>
        <p:sp>
          <p:nvSpPr>
            <p:cNvPr id="7252" name="Rectangle 52"/>
            <p:cNvSpPr>
              <a:spLocks noChangeArrowheads="1"/>
            </p:cNvSpPr>
            <p:nvPr/>
          </p:nvSpPr>
          <p:spPr bwMode="auto">
            <a:xfrm>
              <a:off x="3552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endParaRPr lang="en-US" sz="2800"/>
            </a:p>
          </p:txBody>
        </p:sp>
        <p:sp>
          <p:nvSpPr>
            <p:cNvPr id="7253" name="Rectangle 53"/>
            <p:cNvSpPr>
              <a:spLocks noChangeArrowheads="1"/>
            </p:cNvSpPr>
            <p:nvPr/>
          </p:nvSpPr>
          <p:spPr bwMode="auto">
            <a:xfrm>
              <a:off x="3056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>
                  <a:latin typeface="Comic Sans MS" pitchFamily="66" charset="0"/>
                </a:rPr>
                <a:t>6</a:t>
              </a:r>
              <a:endParaRPr lang="en-US">
                <a:latin typeface="Comic Sans MS" pitchFamily="66" charset="0"/>
              </a:endParaRPr>
            </a:p>
          </p:txBody>
        </p:sp>
        <p:sp>
          <p:nvSpPr>
            <p:cNvPr id="7254" name="Rectangle 54"/>
            <p:cNvSpPr>
              <a:spLocks noChangeArrowheads="1"/>
            </p:cNvSpPr>
            <p:nvPr/>
          </p:nvSpPr>
          <p:spPr bwMode="auto">
            <a:xfrm>
              <a:off x="2560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400">
                <a:latin typeface="Complex" pitchFamily="2" charset="0"/>
              </a:endParaRPr>
            </a:p>
          </p:txBody>
        </p:sp>
        <p:sp>
          <p:nvSpPr>
            <p:cNvPr id="7255" name="Rectangle 55"/>
            <p:cNvSpPr>
              <a:spLocks noChangeArrowheads="1"/>
            </p:cNvSpPr>
            <p:nvPr/>
          </p:nvSpPr>
          <p:spPr bwMode="auto">
            <a:xfrm>
              <a:off x="2064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3200" b="1">
                <a:latin typeface="Century Gothic" pitchFamily="34" charset="0"/>
              </a:endParaRPr>
            </a:p>
          </p:txBody>
        </p:sp>
        <p:sp>
          <p:nvSpPr>
            <p:cNvPr id="7256" name="Rectangle 56"/>
            <p:cNvSpPr>
              <a:spLocks noChangeArrowheads="1"/>
            </p:cNvSpPr>
            <p:nvPr/>
          </p:nvSpPr>
          <p:spPr bwMode="auto">
            <a:xfrm>
              <a:off x="1568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b="1" i="1">
                  <a:latin typeface="BankGothic Lt BT" pitchFamily="34" charset="0"/>
                </a:rPr>
                <a:t>3</a:t>
              </a:r>
              <a:endParaRPr lang="en-US" b="1" i="1">
                <a:latin typeface="BankGothic Lt BT" pitchFamily="34" charset="0"/>
              </a:endParaRPr>
            </a:p>
          </p:txBody>
        </p:sp>
        <p:sp>
          <p:nvSpPr>
            <p:cNvPr id="7257" name="Rectangle 57"/>
            <p:cNvSpPr>
              <a:spLocks noChangeArrowheads="1"/>
            </p:cNvSpPr>
            <p:nvPr/>
          </p:nvSpPr>
          <p:spPr bwMode="auto">
            <a:xfrm>
              <a:off x="1072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400" b="1"/>
            </a:p>
          </p:txBody>
        </p:sp>
        <p:sp>
          <p:nvSpPr>
            <p:cNvPr id="7258" name="Rectangle 58"/>
            <p:cNvSpPr>
              <a:spLocks noChangeArrowheads="1"/>
            </p:cNvSpPr>
            <p:nvPr/>
          </p:nvSpPr>
          <p:spPr bwMode="auto">
            <a:xfrm>
              <a:off x="576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600" b="1"/>
                <a:t>1</a:t>
              </a:r>
              <a:endParaRPr lang="en-US" sz="1600" b="1"/>
            </a:p>
          </p:txBody>
        </p:sp>
        <p:sp>
          <p:nvSpPr>
            <p:cNvPr id="7259" name="Line 59"/>
            <p:cNvSpPr>
              <a:spLocks noChangeShapeType="1"/>
            </p:cNvSpPr>
            <p:nvPr/>
          </p:nvSpPr>
          <p:spPr bwMode="auto">
            <a:xfrm>
              <a:off x="576" y="880"/>
              <a:ext cx="446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7260" name="Line 60"/>
            <p:cNvSpPr>
              <a:spLocks noChangeShapeType="1"/>
            </p:cNvSpPr>
            <p:nvPr/>
          </p:nvSpPr>
          <p:spPr bwMode="auto">
            <a:xfrm>
              <a:off x="576" y="1307"/>
              <a:ext cx="44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7261" name="Line 61"/>
            <p:cNvSpPr>
              <a:spLocks noChangeShapeType="1"/>
            </p:cNvSpPr>
            <p:nvPr/>
          </p:nvSpPr>
          <p:spPr bwMode="auto">
            <a:xfrm>
              <a:off x="576" y="1733"/>
              <a:ext cx="44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7262" name="Line 62"/>
            <p:cNvSpPr>
              <a:spLocks noChangeShapeType="1"/>
            </p:cNvSpPr>
            <p:nvPr/>
          </p:nvSpPr>
          <p:spPr bwMode="auto">
            <a:xfrm>
              <a:off x="576" y="2160"/>
              <a:ext cx="44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7263" name="Line 63"/>
            <p:cNvSpPr>
              <a:spLocks noChangeShapeType="1"/>
            </p:cNvSpPr>
            <p:nvPr/>
          </p:nvSpPr>
          <p:spPr bwMode="auto">
            <a:xfrm>
              <a:off x="576" y="2587"/>
              <a:ext cx="44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7264" name="Line 64"/>
            <p:cNvSpPr>
              <a:spLocks noChangeShapeType="1"/>
            </p:cNvSpPr>
            <p:nvPr/>
          </p:nvSpPr>
          <p:spPr bwMode="auto">
            <a:xfrm>
              <a:off x="576" y="3013"/>
              <a:ext cx="44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7265" name="Line 65"/>
            <p:cNvSpPr>
              <a:spLocks noChangeShapeType="1"/>
            </p:cNvSpPr>
            <p:nvPr/>
          </p:nvSpPr>
          <p:spPr bwMode="auto">
            <a:xfrm>
              <a:off x="576" y="3440"/>
              <a:ext cx="446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7266" name="Line 66"/>
            <p:cNvSpPr>
              <a:spLocks noChangeShapeType="1"/>
            </p:cNvSpPr>
            <p:nvPr/>
          </p:nvSpPr>
          <p:spPr bwMode="auto">
            <a:xfrm>
              <a:off x="576" y="880"/>
              <a:ext cx="0" cy="256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7267" name="Line 67"/>
            <p:cNvSpPr>
              <a:spLocks noChangeShapeType="1"/>
            </p:cNvSpPr>
            <p:nvPr/>
          </p:nvSpPr>
          <p:spPr bwMode="auto">
            <a:xfrm>
              <a:off x="1072" y="880"/>
              <a:ext cx="0" cy="25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7268" name="Line 68"/>
            <p:cNvSpPr>
              <a:spLocks noChangeShapeType="1"/>
            </p:cNvSpPr>
            <p:nvPr/>
          </p:nvSpPr>
          <p:spPr bwMode="auto">
            <a:xfrm>
              <a:off x="1568" y="880"/>
              <a:ext cx="0" cy="25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7269" name="Line 69"/>
            <p:cNvSpPr>
              <a:spLocks noChangeShapeType="1"/>
            </p:cNvSpPr>
            <p:nvPr/>
          </p:nvSpPr>
          <p:spPr bwMode="auto">
            <a:xfrm>
              <a:off x="2064" y="880"/>
              <a:ext cx="0" cy="25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7270" name="Line 70"/>
            <p:cNvSpPr>
              <a:spLocks noChangeShapeType="1"/>
            </p:cNvSpPr>
            <p:nvPr/>
          </p:nvSpPr>
          <p:spPr bwMode="auto">
            <a:xfrm>
              <a:off x="2560" y="880"/>
              <a:ext cx="0" cy="25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7271" name="Line 71"/>
            <p:cNvSpPr>
              <a:spLocks noChangeShapeType="1"/>
            </p:cNvSpPr>
            <p:nvPr/>
          </p:nvSpPr>
          <p:spPr bwMode="auto">
            <a:xfrm>
              <a:off x="3056" y="880"/>
              <a:ext cx="0" cy="25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7272" name="Line 72"/>
            <p:cNvSpPr>
              <a:spLocks noChangeShapeType="1"/>
            </p:cNvSpPr>
            <p:nvPr/>
          </p:nvSpPr>
          <p:spPr bwMode="auto">
            <a:xfrm>
              <a:off x="3552" y="880"/>
              <a:ext cx="0" cy="25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7273" name="Line 73"/>
            <p:cNvSpPr>
              <a:spLocks noChangeShapeType="1"/>
            </p:cNvSpPr>
            <p:nvPr/>
          </p:nvSpPr>
          <p:spPr bwMode="auto">
            <a:xfrm>
              <a:off x="4048" y="880"/>
              <a:ext cx="0" cy="25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7274" name="Line 74"/>
            <p:cNvSpPr>
              <a:spLocks noChangeShapeType="1"/>
            </p:cNvSpPr>
            <p:nvPr/>
          </p:nvSpPr>
          <p:spPr bwMode="auto">
            <a:xfrm>
              <a:off x="4544" y="880"/>
              <a:ext cx="0" cy="25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7275" name="Line 75"/>
            <p:cNvSpPr>
              <a:spLocks noChangeShapeType="1"/>
            </p:cNvSpPr>
            <p:nvPr/>
          </p:nvSpPr>
          <p:spPr bwMode="auto">
            <a:xfrm>
              <a:off x="5040" y="880"/>
              <a:ext cx="0" cy="256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</p:grpSp>
      <p:sp>
        <p:nvSpPr>
          <p:cNvPr id="7172" name="Text Box 76"/>
          <p:cNvSpPr txBox="1">
            <a:spLocks noChangeArrowheads="1"/>
          </p:cNvSpPr>
          <p:nvPr/>
        </p:nvSpPr>
        <p:spPr bwMode="auto">
          <a:xfrm>
            <a:off x="1162050" y="1844675"/>
            <a:ext cx="7086600" cy="482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400" b="1"/>
              <a:t>Numbers from 1 to 49</a:t>
            </a:r>
            <a:endParaRPr lang="en-US" sz="2400" b="1"/>
          </a:p>
        </p:txBody>
      </p:sp>
      <p:sp>
        <p:nvSpPr>
          <p:cNvPr id="7173" name="Rectangle 77"/>
          <p:cNvSpPr>
            <a:spLocks noChangeArrowheads="1"/>
          </p:cNvSpPr>
          <p:nvPr/>
        </p:nvSpPr>
        <p:spPr bwMode="auto">
          <a:xfrm>
            <a:off x="214313" y="857250"/>
            <a:ext cx="87439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3333FF"/>
                </a:solidFill>
              </a:rPr>
              <a:t>ROUND 4 – set in order</a:t>
            </a:r>
          </a:p>
          <a:p>
            <a:pPr algn="ctr"/>
            <a:endParaRPr lang="en-US" b="1">
              <a:solidFill>
                <a:srgbClr val="3333FF"/>
              </a:solidFill>
            </a:endParaRPr>
          </a:p>
          <a:p>
            <a:pPr algn="ctr"/>
            <a:r>
              <a:rPr lang="en-US" b="1">
                <a:solidFill>
                  <a:srgbClr val="3333FF"/>
                </a:solidFill>
              </a:rPr>
              <a:t>Time to allowed : 30 seconds    	    Goal: Cross out the numbers 1- 49 in order</a:t>
            </a:r>
            <a:endParaRPr lang="en-GB" b="1">
              <a:solidFill>
                <a:srgbClr val="3333FF"/>
              </a:solidFill>
            </a:endParaRPr>
          </a:p>
        </p:txBody>
      </p:sp>
      <p:sp>
        <p:nvSpPr>
          <p:cNvPr id="7174" name="Rectangle 78"/>
          <p:cNvSpPr>
            <a:spLocks noChangeArrowheads="1"/>
          </p:cNvSpPr>
          <p:nvPr/>
        </p:nvSpPr>
        <p:spPr bwMode="auto">
          <a:xfrm>
            <a:off x="4267200" y="6553200"/>
            <a:ext cx="3960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636838" algn="ctr"/>
                <a:tab pos="5273675" algn="r"/>
              </a:tabLst>
            </a:pPr>
            <a:r>
              <a:rPr lang="en-US" sz="1400"/>
              <a:t>© NHS Institute for Innovation and Improvement</a:t>
            </a:r>
          </a:p>
        </p:txBody>
      </p:sp>
      <p:sp>
        <p:nvSpPr>
          <p:cNvPr id="7175" name="Rectangle 79"/>
          <p:cNvSpPr>
            <a:spLocks noChangeArrowheads="1"/>
          </p:cNvSpPr>
          <p:nvPr/>
        </p:nvSpPr>
        <p:spPr bwMode="auto">
          <a:xfrm rot="9371936">
            <a:off x="2051050" y="270827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/>
              <a:t>2</a:t>
            </a:r>
          </a:p>
        </p:txBody>
      </p:sp>
      <p:sp>
        <p:nvSpPr>
          <p:cNvPr id="7176" name="Rectangle 80"/>
          <p:cNvSpPr>
            <a:spLocks noChangeArrowheads="1"/>
          </p:cNvSpPr>
          <p:nvPr/>
        </p:nvSpPr>
        <p:spPr bwMode="auto">
          <a:xfrm rot="-2845757">
            <a:off x="3517900" y="26177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/>
              <a:t>4</a:t>
            </a:r>
          </a:p>
        </p:txBody>
      </p:sp>
      <p:sp>
        <p:nvSpPr>
          <p:cNvPr id="7177" name="Rectangle 81"/>
          <p:cNvSpPr>
            <a:spLocks noChangeArrowheads="1"/>
          </p:cNvSpPr>
          <p:nvPr/>
        </p:nvSpPr>
        <p:spPr bwMode="auto">
          <a:xfrm rot="5400000">
            <a:off x="4360863" y="2759075"/>
            <a:ext cx="260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/>
              <a:t>5</a:t>
            </a:r>
          </a:p>
        </p:txBody>
      </p:sp>
      <p:sp>
        <p:nvSpPr>
          <p:cNvPr id="7178" name="Rectangle 82"/>
          <p:cNvSpPr>
            <a:spLocks noChangeArrowheads="1"/>
          </p:cNvSpPr>
          <p:nvPr/>
        </p:nvSpPr>
        <p:spPr bwMode="auto">
          <a:xfrm rot="10472170">
            <a:off x="5818188" y="2636838"/>
            <a:ext cx="4095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/>
              <a:t>7</a:t>
            </a:r>
          </a:p>
        </p:txBody>
      </p:sp>
      <p:sp>
        <p:nvSpPr>
          <p:cNvPr id="7179" name="Text Box 83"/>
          <p:cNvSpPr txBox="1">
            <a:spLocks noChangeArrowheads="1"/>
          </p:cNvSpPr>
          <p:nvPr/>
        </p:nvSpPr>
        <p:spPr bwMode="auto">
          <a:xfrm rot="1620245">
            <a:off x="7358063" y="2701925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/>
              <a:t>9</a:t>
            </a:r>
          </a:p>
        </p:txBody>
      </p:sp>
      <p:sp>
        <p:nvSpPr>
          <p:cNvPr id="7180" name="Text Box 84"/>
          <p:cNvSpPr txBox="1">
            <a:spLocks noChangeArrowheads="1"/>
          </p:cNvSpPr>
          <p:nvPr/>
        </p:nvSpPr>
        <p:spPr bwMode="auto">
          <a:xfrm rot="2616169">
            <a:off x="1979613" y="335756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11</a:t>
            </a:r>
          </a:p>
        </p:txBody>
      </p:sp>
      <p:sp>
        <p:nvSpPr>
          <p:cNvPr id="7181" name="Text Box 85"/>
          <p:cNvSpPr txBox="1">
            <a:spLocks noChangeArrowheads="1"/>
          </p:cNvSpPr>
          <p:nvPr/>
        </p:nvSpPr>
        <p:spPr bwMode="auto">
          <a:xfrm rot="-6541669">
            <a:off x="2640013" y="3251200"/>
            <a:ext cx="7000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b="1"/>
              <a:t>12</a:t>
            </a:r>
          </a:p>
        </p:txBody>
      </p:sp>
      <p:sp>
        <p:nvSpPr>
          <p:cNvPr id="7182" name="Text Box 86"/>
          <p:cNvSpPr txBox="1">
            <a:spLocks noChangeArrowheads="1"/>
          </p:cNvSpPr>
          <p:nvPr/>
        </p:nvSpPr>
        <p:spPr bwMode="auto">
          <a:xfrm rot="5400000">
            <a:off x="4283869" y="3358356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14</a:t>
            </a:r>
          </a:p>
        </p:txBody>
      </p:sp>
      <p:sp>
        <p:nvSpPr>
          <p:cNvPr id="7183" name="Text Box 87"/>
          <p:cNvSpPr txBox="1">
            <a:spLocks noChangeArrowheads="1"/>
          </p:cNvSpPr>
          <p:nvPr/>
        </p:nvSpPr>
        <p:spPr bwMode="auto">
          <a:xfrm rot="-1686081">
            <a:off x="5003800" y="335756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15</a:t>
            </a:r>
          </a:p>
        </p:txBody>
      </p:sp>
      <p:sp>
        <p:nvSpPr>
          <p:cNvPr id="7184" name="Text Box 88"/>
          <p:cNvSpPr txBox="1">
            <a:spLocks noChangeArrowheads="1"/>
          </p:cNvSpPr>
          <p:nvPr/>
        </p:nvSpPr>
        <p:spPr bwMode="auto">
          <a:xfrm rot="-6262462">
            <a:off x="6527007" y="3258344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/>
              <a:t>17</a:t>
            </a:r>
          </a:p>
        </p:txBody>
      </p:sp>
      <p:sp>
        <p:nvSpPr>
          <p:cNvPr id="7185" name="Text Box 89"/>
          <p:cNvSpPr txBox="1">
            <a:spLocks noChangeArrowheads="1"/>
          </p:cNvSpPr>
          <p:nvPr/>
        </p:nvSpPr>
        <p:spPr bwMode="auto">
          <a:xfrm rot="7314010">
            <a:off x="7308056" y="3358357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18</a:t>
            </a:r>
          </a:p>
        </p:txBody>
      </p:sp>
      <p:sp>
        <p:nvSpPr>
          <p:cNvPr id="7186" name="Text Box 90"/>
          <p:cNvSpPr txBox="1">
            <a:spLocks noChangeArrowheads="1"/>
          </p:cNvSpPr>
          <p:nvPr/>
        </p:nvSpPr>
        <p:spPr bwMode="auto">
          <a:xfrm rot="1686081">
            <a:off x="1258888" y="400526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19</a:t>
            </a:r>
          </a:p>
        </p:txBody>
      </p:sp>
      <p:sp>
        <p:nvSpPr>
          <p:cNvPr id="7187" name="Text Box 91"/>
          <p:cNvSpPr txBox="1">
            <a:spLocks noChangeArrowheads="1"/>
          </p:cNvSpPr>
          <p:nvPr/>
        </p:nvSpPr>
        <p:spPr bwMode="auto">
          <a:xfrm rot="-9599260">
            <a:off x="2771775" y="4005263"/>
            <a:ext cx="468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21</a:t>
            </a:r>
          </a:p>
        </p:txBody>
      </p:sp>
      <p:sp>
        <p:nvSpPr>
          <p:cNvPr id="7188" name="Text Box 92"/>
          <p:cNvSpPr txBox="1">
            <a:spLocks noChangeArrowheads="1"/>
          </p:cNvSpPr>
          <p:nvPr/>
        </p:nvSpPr>
        <p:spPr bwMode="auto">
          <a:xfrm rot="6090289">
            <a:off x="4283869" y="4002881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23</a:t>
            </a:r>
          </a:p>
        </p:txBody>
      </p:sp>
      <p:sp>
        <p:nvSpPr>
          <p:cNvPr id="7189" name="Text Box 93"/>
          <p:cNvSpPr txBox="1">
            <a:spLocks noChangeArrowheads="1"/>
          </p:cNvSpPr>
          <p:nvPr/>
        </p:nvSpPr>
        <p:spPr bwMode="auto">
          <a:xfrm rot="10531506">
            <a:off x="5003800" y="400526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24</a:t>
            </a:r>
          </a:p>
        </p:txBody>
      </p:sp>
      <p:sp>
        <p:nvSpPr>
          <p:cNvPr id="7190" name="Text Box 94"/>
          <p:cNvSpPr txBox="1">
            <a:spLocks noChangeArrowheads="1"/>
          </p:cNvSpPr>
          <p:nvPr/>
        </p:nvSpPr>
        <p:spPr bwMode="auto">
          <a:xfrm rot="-1207183">
            <a:off x="5795963" y="3933825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25</a:t>
            </a:r>
          </a:p>
        </p:txBody>
      </p:sp>
      <p:sp>
        <p:nvSpPr>
          <p:cNvPr id="7191" name="Text Box 95"/>
          <p:cNvSpPr txBox="1">
            <a:spLocks noChangeArrowheads="1"/>
          </p:cNvSpPr>
          <p:nvPr/>
        </p:nvSpPr>
        <p:spPr bwMode="auto">
          <a:xfrm rot="2324191">
            <a:off x="6588125" y="399891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26</a:t>
            </a:r>
          </a:p>
        </p:txBody>
      </p:sp>
      <p:sp>
        <p:nvSpPr>
          <p:cNvPr id="7192" name="Text Box 96"/>
          <p:cNvSpPr txBox="1">
            <a:spLocks noChangeArrowheads="1"/>
          </p:cNvSpPr>
          <p:nvPr/>
        </p:nvSpPr>
        <p:spPr bwMode="auto">
          <a:xfrm rot="-2887328">
            <a:off x="1256506" y="4653757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28</a:t>
            </a:r>
          </a:p>
        </p:txBody>
      </p:sp>
      <p:sp>
        <p:nvSpPr>
          <p:cNvPr id="7193" name="Text Box 97"/>
          <p:cNvSpPr txBox="1">
            <a:spLocks noChangeArrowheads="1"/>
          </p:cNvSpPr>
          <p:nvPr/>
        </p:nvSpPr>
        <p:spPr bwMode="auto">
          <a:xfrm rot="-7868356">
            <a:off x="2770981" y="4653757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30</a:t>
            </a:r>
          </a:p>
        </p:txBody>
      </p:sp>
      <p:sp>
        <p:nvSpPr>
          <p:cNvPr id="7194" name="Text Box 98"/>
          <p:cNvSpPr txBox="1">
            <a:spLocks noChangeArrowheads="1"/>
          </p:cNvSpPr>
          <p:nvPr/>
        </p:nvSpPr>
        <p:spPr bwMode="auto">
          <a:xfrm rot="1238740">
            <a:off x="3600450" y="4718050"/>
            <a:ext cx="6111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31</a:t>
            </a:r>
          </a:p>
        </p:txBody>
      </p:sp>
      <p:sp>
        <p:nvSpPr>
          <p:cNvPr id="7195" name="Text Box 99"/>
          <p:cNvSpPr txBox="1">
            <a:spLocks noChangeArrowheads="1"/>
          </p:cNvSpPr>
          <p:nvPr/>
        </p:nvSpPr>
        <p:spPr bwMode="auto">
          <a:xfrm rot="-5400000">
            <a:off x="4939507" y="4572793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33</a:t>
            </a:r>
          </a:p>
        </p:txBody>
      </p:sp>
      <p:sp>
        <p:nvSpPr>
          <p:cNvPr id="7196" name="Text Box 100"/>
          <p:cNvSpPr txBox="1">
            <a:spLocks noChangeArrowheads="1"/>
          </p:cNvSpPr>
          <p:nvPr/>
        </p:nvSpPr>
        <p:spPr bwMode="auto">
          <a:xfrm rot="-9646814">
            <a:off x="6588125" y="465296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35</a:t>
            </a:r>
          </a:p>
        </p:txBody>
      </p:sp>
      <p:sp>
        <p:nvSpPr>
          <p:cNvPr id="7197" name="Text Box 101"/>
          <p:cNvSpPr txBox="1">
            <a:spLocks noChangeArrowheads="1"/>
          </p:cNvSpPr>
          <p:nvPr/>
        </p:nvSpPr>
        <p:spPr bwMode="auto">
          <a:xfrm rot="-1078149">
            <a:off x="7308850" y="465296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36</a:t>
            </a:r>
          </a:p>
        </p:txBody>
      </p:sp>
      <p:sp>
        <p:nvSpPr>
          <p:cNvPr id="7198" name="Text Box 102"/>
          <p:cNvSpPr txBox="1">
            <a:spLocks noChangeArrowheads="1"/>
          </p:cNvSpPr>
          <p:nvPr/>
        </p:nvSpPr>
        <p:spPr bwMode="auto">
          <a:xfrm rot="-6967357">
            <a:off x="2702719" y="5226844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39</a:t>
            </a:r>
          </a:p>
        </p:txBody>
      </p:sp>
      <p:sp>
        <p:nvSpPr>
          <p:cNvPr id="7199" name="Text Box 103"/>
          <p:cNvSpPr txBox="1">
            <a:spLocks noChangeArrowheads="1"/>
          </p:cNvSpPr>
          <p:nvPr/>
        </p:nvSpPr>
        <p:spPr bwMode="auto">
          <a:xfrm rot="1726059">
            <a:off x="4284663" y="530066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41</a:t>
            </a:r>
          </a:p>
        </p:txBody>
      </p:sp>
      <p:sp>
        <p:nvSpPr>
          <p:cNvPr id="7200" name="Text Box 104"/>
          <p:cNvSpPr txBox="1">
            <a:spLocks noChangeArrowheads="1"/>
          </p:cNvSpPr>
          <p:nvPr/>
        </p:nvSpPr>
        <p:spPr bwMode="auto">
          <a:xfrm rot="5849752">
            <a:off x="5003006" y="5301457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42</a:t>
            </a:r>
          </a:p>
        </p:txBody>
      </p:sp>
      <p:sp>
        <p:nvSpPr>
          <p:cNvPr id="7201" name="Text Box 105"/>
          <p:cNvSpPr txBox="1">
            <a:spLocks noChangeArrowheads="1"/>
          </p:cNvSpPr>
          <p:nvPr/>
        </p:nvSpPr>
        <p:spPr bwMode="auto">
          <a:xfrm rot="-2819410">
            <a:off x="6515894" y="5118894"/>
            <a:ext cx="6477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b="1"/>
              <a:t>44</a:t>
            </a:r>
          </a:p>
        </p:txBody>
      </p:sp>
      <p:sp>
        <p:nvSpPr>
          <p:cNvPr id="7202" name="Text Box 106"/>
          <p:cNvSpPr txBox="1">
            <a:spLocks noChangeArrowheads="1"/>
          </p:cNvSpPr>
          <p:nvPr/>
        </p:nvSpPr>
        <p:spPr bwMode="auto">
          <a:xfrm rot="-9229756">
            <a:off x="1042988" y="5876925"/>
            <a:ext cx="649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46</a:t>
            </a:r>
          </a:p>
        </p:txBody>
      </p:sp>
      <p:sp>
        <p:nvSpPr>
          <p:cNvPr id="7203" name="Text Box 107"/>
          <p:cNvSpPr txBox="1">
            <a:spLocks noChangeArrowheads="1"/>
          </p:cNvSpPr>
          <p:nvPr/>
        </p:nvSpPr>
        <p:spPr bwMode="auto">
          <a:xfrm rot="4378347">
            <a:off x="1908969" y="5971382"/>
            <a:ext cx="649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/>
              <a:t>47</a:t>
            </a:r>
          </a:p>
        </p:txBody>
      </p:sp>
      <p:sp>
        <p:nvSpPr>
          <p:cNvPr id="7204" name="Text Box 108"/>
          <p:cNvSpPr txBox="1">
            <a:spLocks noChangeArrowheads="1"/>
          </p:cNvSpPr>
          <p:nvPr/>
        </p:nvSpPr>
        <p:spPr bwMode="auto">
          <a:xfrm rot="-1106097">
            <a:off x="3492500" y="5876925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49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TopBanne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95338"/>
          </a:xfrm>
        </p:spPr>
      </p:pic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1162050" y="2606675"/>
            <a:ext cx="6838950" cy="3870325"/>
            <a:chOff x="576" y="880"/>
            <a:chExt cx="4464" cy="2560"/>
          </a:xfrm>
        </p:grpSpPr>
        <p:sp>
          <p:nvSpPr>
            <p:cNvPr id="8199" name="Rectangle 4"/>
            <p:cNvSpPr>
              <a:spLocks noChangeArrowheads="1"/>
            </p:cNvSpPr>
            <p:nvPr/>
          </p:nvSpPr>
          <p:spPr bwMode="auto">
            <a:xfrm>
              <a:off x="4544" y="3013"/>
              <a:ext cx="496" cy="427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1400"/>
            </a:p>
          </p:txBody>
        </p:sp>
        <p:sp>
          <p:nvSpPr>
            <p:cNvPr id="8200" name="Rectangle 5"/>
            <p:cNvSpPr>
              <a:spLocks noChangeArrowheads="1"/>
            </p:cNvSpPr>
            <p:nvPr/>
          </p:nvSpPr>
          <p:spPr bwMode="auto">
            <a:xfrm>
              <a:off x="4048" y="3013"/>
              <a:ext cx="496" cy="427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1400"/>
            </a:p>
          </p:txBody>
        </p:sp>
        <p:sp>
          <p:nvSpPr>
            <p:cNvPr id="8201" name="Rectangle 6"/>
            <p:cNvSpPr>
              <a:spLocks noChangeArrowheads="1"/>
            </p:cNvSpPr>
            <p:nvPr/>
          </p:nvSpPr>
          <p:spPr bwMode="auto">
            <a:xfrm>
              <a:off x="3552" y="3013"/>
              <a:ext cx="496" cy="427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1400"/>
            </a:p>
          </p:txBody>
        </p:sp>
        <p:sp>
          <p:nvSpPr>
            <p:cNvPr id="8202" name="Rectangle 7"/>
            <p:cNvSpPr>
              <a:spLocks noChangeArrowheads="1"/>
            </p:cNvSpPr>
            <p:nvPr/>
          </p:nvSpPr>
          <p:spPr bwMode="auto">
            <a:xfrm>
              <a:off x="3056" y="3013"/>
              <a:ext cx="496" cy="427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1400"/>
            </a:p>
          </p:txBody>
        </p:sp>
        <p:sp>
          <p:nvSpPr>
            <p:cNvPr id="8203" name="Rectangle 8"/>
            <p:cNvSpPr>
              <a:spLocks noChangeArrowheads="1"/>
            </p:cNvSpPr>
            <p:nvPr/>
          </p:nvSpPr>
          <p:spPr bwMode="auto">
            <a:xfrm>
              <a:off x="2560" y="3013"/>
              <a:ext cx="496" cy="427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1400"/>
            </a:p>
          </p:txBody>
        </p:sp>
        <p:sp>
          <p:nvSpPr>
            <p:cNvPr id="8204" name="Rectangle 9"/>
            <p:cNvSpPr>
              <a:spLocks noChangeArrowheads="1"/>
            </p:cNvSpPr>
            <p:nvPr/>
          </p:nvSpPr>
          <p:spPr bwMode="auto">
            <a:xfrm>
              <a:off x="2064" y="301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49</a:t>
              </a:r>
              <a:endParaRPr lang="en-US" sz="1400"/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1568" y="301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 anchorCtr="1"/>
            <a:lstStyle/>
            <a:p>
              <a:pPr>
                <a:spcBef>
                  <a:spcPct val="50000"/>
                </a:spcBef>
                <a:defRPr/>
              </a:pPr>
              <a:r>
                <a:rPr lang="en-GB" sz="14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48</a:t>
              </a:r>
              <a:endParaRPr lang="en-US" sz="1400"/>
            </a:p>
          </p:txBody>
        </p:sp>
        <p:sp>
          <p:nvSpPr>
            <p:cNvPr id="8206" name="Rectangle 11"/>
            <p:cNvSpPr>
              <a:spLocks noChangeArrowheads="1"/>
            </p:cNvSpPr>
            <p:nvPr/>
          </p:nvSpPr>
          <p:spPr bwMode="auto">
            <a:xfrm>
              <a:off x="1072" y="301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47</a:t>
              </a:r>
              <a:endParaRPr lang="en-US" sz="1400"/>
            </a:p>
          </p:txBody>
        </p:sp>
        <p:sp>
          <p:nvSpPr>
            <p:cNvPr id="8207" name="Rectangle 12"/>
            <p:cNvSpPr>
              <a:spLocks noChangeArrowheads="1"/>
            </p:cNvSpPr>
            <p:nvPr/>
          </p:nvSpPr>
          <p:spPr bwMode="auto">
            <a:xfrm>
              <a:off x="576" y="301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46</a:t>
              </a:r>
              <a:endParaRPr lang="en-US" sz="1400"/>
            </a:p>
          </p:txBody>
        </p:sp>
        <p:sp>
          <p:nvSpPr>
            <p:cNvPr id="8208" name="Rectangle 13"/>
            <p:cNvSpPr>
              <a:spLocks noChangeArrowheads="1"/>
            </p:cNvSpPr>
            <p:nvPr/>
          </p:nvSpPr>
          <p:spPr bwMode="auto">
            <a:xfrm>
              <a:off x="4544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45</a:t>
              </a:r>
              <a:endParaRPr lang="en-US" sz="1400"/>
            </a:p>
          </p:txBody>
        </p:sp>
        <p:sp>
          <p:nvSpPr>
            <p:cNvPr id="8209" name="Rectangle 14"/>
            <p:cNvSpPr>
              <a:spLocks noChangeArrowheads="1"/>
            </p:cNvSpPr>
            <p:nvPr/>
          </p:nvSpPr>
          <p:spPr bwMode="auto">
            <a:xfrm>
              <a:off x="4048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1400"/>
                <a:t>44</a:t>
              </a:r>
              <a:endParaRPr lang="en-US" sz="1400"/>
            </a:p>
          </p:txBody>
        </p:sp>
        <p:sp>
          <p:nvSpPr>
            <p:cNvPr id="8210" name="Rectangle 15"/>
            <p:cNvSpPr>
              <a:spLocks noChangeArrowheads="1"/>
            </p:cNvSpPr>
            <p:nvPr/>
          </p:nvSpPr>
          <p:spPr bwMode="auto">
            <a:xfrm>
              <a:off x="3552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1400"/>
                <a:t>43</a:t>
              </a:r>
              <a:endParaRPr lang="en-US" sz="1400"/>
            </a:p>
          </p:txBody>
        </p:sp>
        <p:sp>
          <p:nvSpPr>
            <p:cNvPr id="8211" name="Rectangle 16"/>
            <p:cNvSpPr>
              <a:spLocks noChangeArrowheads="1"/>
            </p:cNvSpPr>
            <p:nvPr/>
          </p:nvSpPr>
          <p:spPr bwMode="auto">
            <a:xfrm>
              <a:off x="3056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42</a:t>
              </a:r>
              <a:endParaRPr lang="en-US" sz="1400"/>
            </a:p>
          </p:txBody>
        </p:sp>
        <p:sp>
          <p:nvSpPr>
            <p:cNvPr id="8212" name="Rectangle 17"/>
            <p:cNvSpPr>
              <a:spLocks noChangeArrowheads="1"/>
            </p:cNvSpPr>
            <p:nvPr/>
          </p:nvSpPr>
          <p:spPr bwMode="auto">
            <a:xfrm>
              <a:off x="2560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41</a:t>
              </a:r>
              <a:endParaRPr lang="en-US" sz="1400"/>
            </a:p>
          </p:txBody>
        </p:sp>
        <p:sp>
          <p:nvSpPr>
            <p:cNvPr id="8213" name="Rectangle 18"/>
            <p:cNvSpPr>
              <a:spLocks noChangeArrowheads="1"/>
            </p:cNvSpPr>
            <p:nvPr/>
          </p:nvSpPr>
          <p:spPr bwMode="auto">
            <a:xfrm>
              <a:off x="2064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40</a:t>
              </a:r>
              <a:endParaRPr lang="en-US" sz="1400"/>
            </a:p>
          </p:txBody>
        </p:sp>
        <p:sp>
          <p:nvSpPr>
            <p:cNvPr id="8214" name="Rectangle 19"/>
            <p:cNvSpPr>
              <a:spLocks noChangeArrowheads="1"/>
            </p:cNvSpPr>
            <p:nvPr/>
          </p:nvSpPr>
          <p:spPr bwMode="auto">
            <a:xfrm>
              <a:off x="1568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39</a:t>
              </a:r>
              <a:endParaRPr lang="en-US" sz="1400"/>
            </a:p>
          </p:txBody>
        </p:sp>
        <p:sp>
          <p:nvSpPr>
            <p:cNvPr id="8215" name="Rectangle 20"/>
            <p:cNvSpPr>
              <a:spLocks noChangeArrowheads="1"/>
            </p:cNvSpPr>
            <p:nvPr/>
          </p:nvSpPr>
          <p:spPr bwMode="auto">
            <a:xfrm>
              <a:off x="1072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38</a:t>
              </a:r>
              <a:endParaRPr lang="en-US" sz="1400"/>
            </a:p>
          </p:txBody>
        </p:sp>
        <p:sp>
          <p:nvSpPr>
            <p:cNvPr id="8216" name="Rectangle 21"/>
            <p:cNvSpPr>
              <a:spLocks noChangeArrowheads="1"/>
            </p:cNvSpPr>
            <p:nvPr/>
          </p:nvSpPr>
          <p:spPr bwMode="auto">
            <a:xfrm>
              <a:off x="576" y="258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37</a:t>
              </a:r>
              <a:endParaRPr lang="en-US" sz="1400"/>
            </a:p>
          </p:txBody>
        </p:sp>
        <p:sp>
          <p:nvSpPr>
            <p:cNvPr id="8217" name="Rectangle 22"/>
            <p:cNvSpPr>
              <a:spLocks noChangeArrowheads="1"/>
            </p:cNvSpPr>
            <p:nvPr/>
          </p:nvSpPr>
          <p:spPr bwMode="auto">
            <a:xfrm>
              <a:off x="4544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36</a:t>
              </a:r>
              <a:endParaRPr lang="en-US" sz="1400"/>
            </a:p>
          </p:txBody>
        </p:sp>
        <p:sp>
          <p:nvSpPr>
            <p:cNvPr id="8218" name="Rectangle 23"/>
            <p:cNvSpPr>
              <a:spLocks noChangeArrowheads="1"/>
            </p:cNvSpPr>
            <p:nvPr/>
          </p:nvSpPr>
          <p:spPr bwMode="auto">
            <a:xfrm>
              <a:off x="4048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35</a:t>
              </a:r>
              <a:endParaRPr lang="en-US" sz="1400"/>
            </a:p>
          </p:txBody>
        </p:sp>
        <p:sp>
          <p:nvSpPr>
            <p:cNvPr id="8219" name="Rectangle 24"/>
            <p:cNvSpPr>
              <a:spLocks noChangeArrowheads="1"/>
            </p:cNvSpPr>
            <p:nvPr/>
          </p:nvSpPr>
          <p:spPr bwMode="auto">
            <a:xfrm>
              <a:off x="3552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34</a:t>
              </a:r>
              <a:endParaRPr lang="en-US" sz="1400"/>
            </a:p>
          </p:txBody>
        </p:sp>
        <p:sp>
          <p:nvSpPr>
            <p:cNvPr id="8220" name="Rectangle 25"/>
            <p:cNvSpPr>
              <a:spLocks noChangeArrowheads="1"/>
            </p:cNvSpPr>
            <p:nvPr/>
          </p:nvSpPr>
          <p:spPr bwMode="auto">
            <a:xfrm>
              <a:off x="3056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1400"/>
                <a:t>33</a:t>
              </a:r>
              <a:endParaRPr lang="en-US" sz="1400"/>
            </a:p>
          </p:txBody>
        </p:sp>
        <p:sp>
          <p:nvSpPr>
            <p:cNvPr id="8221" name="Rectangle 26"/>
            <p:cNvSpPr>
              <a:spLocks noChangeArrowheads="1"/>
            </p:cNvSpPr>
            <p:nvPr/>
          </p:nvSpPr>
          <p:spPr bwMode="auto">
            <a:xfrm>
              <a:off x="2560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32</a:t>
              </a:r>
              <a:endParaRPr lang="en-US" sz="1400"/>
            </a:p>
          </p:txBody>
        </p:sp>
        <p:sp>
          <p:nvSpPr>
            <p:cNvPr id="8222" name="Rectangle 27"/>
            <p:cNvSpPr>
              <a:spLocks noChangeArrowheads="1"/>
            </p:cNvSpPr>
            <p:nvPr/>
          </p:nvSpPr>
          <p:spPr bwMode="auto">
            <a:xfrm>
              <a:off x="2064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31</a:t>
              </a:r>
              <a:endParaRPr lang="en-US" sz="1400"/>
            </a:p>
          </p:txBody>
        </p:sp>
        <p:sp>
          <p:nvSpPr>
            <p:cNvPr id="8223" name="Rectangle 28"/>
            <p:cNvSpPr>
              <a:spLocks noChangeArrowheads="1"/>
            </p:cNvSpPr>
            <p:nvPr/>
          </p:nvSpPr>
          <p:spPr bwMode="auto">
            <a:xfrm>
              <a:off x="1568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1400"/>
                <a:t>30</a:t>
              </a:r>
              <a:endParaRPr lang="en-US" sz="1400"/>
            </a:p>
          </p:txBody>
        </p:sp>
        <p:sp>
          <p:nvSpPr>
            <p:cNvPr id="8224" name="Rectangle 29"/>
            <p:cNvSpPr>
              <a:spLocks noChangeArrowheads="1"/>
            </p:cNvSpPr>
            <p:nvPr/>
          </p:nvSpPr>
          <p:spPr bwMode="auto">
            <a:xfrm>
              <a:off x="1072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29</a:t>
              </a:r>
              <a:endParaRPr lang="en-US" sz="1400"/>
            </a:p>
          </p:txBody>
        </p:sp>
        <p:sp>
          <p:nvSpPr>
            <p:cNvPr id="8225" name="Rectangle 30"/>
            <p:cNvSpPr>
              <a:spLocks noChangeArrowheads="1"/>
            </p:cNvSpPr>
            <p:nvPr/>
          </p:nvSpPr>
          <p:spPr bwMode="auto">
            <a:xfrm>
              <a:off x="576" y="216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28</a:t>
              </a:r>
              <a:endParaRPr lang="en-US" sz="1400"/>
            </a:p>
          </p:txBody>
        </p:sp>
        <p:sp>
          <p:nvSpPr>
            <p:cNvPr id="8226" name="Rectangle 31"/>
            <p:cNvSpPr>
              <a:spLocks noChangeArrowheads="1"/>
            </p:cNvSpPr>
            <p:nvPr/>
          </p:nvSpPr>
          <p:spPr bwMode="auto">
            <a:xfrm>
              <a:off x="4544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27</a:t>
              </a:r>
              <a:endParaRPr lang="en-US" sz="1400"/>
            </a:p>
          </p:txBody>
        </p:sp>
        <p:sp>
          <p:nvSpPr>
            <p:cNvPr id="8227" name="Rectangle 32"/>
            <p:cNvSpPr>
              <a:spLocks noChangeArrowheads="1"/>
            </p:cNvSpPr>
            <p:nvPr/>
          </p:nvSpPr>
          <p:spPr bwMode="auto">
            <a:xfrm>
              <a:off x="4048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26</a:t>
              </a:r>
              <a:endParaRPr lang="en-US" sz="1400"/>
            </a:p>
          </p:txBody>
        </p:sp>
        <p:sp>
          <p:nvSpPr>
            <p:cNvPr id="8228" name="Rectangle 33"/>
            <p:cNvSpPr>
              <a:spLocks noChangeArrowheads="1"/>
            </p:cNvSpPr>
            <p:nvPr/>
          </p:nvSpPr>
          <p:spPr bwMode="auto">
            <a:xfrm>
              <a:off x="3552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25</a:t>
              </a:r>
              <a:endParaRPr lang="en-US" sz="1400"/>
            </a:p>
          </p:txBody>
        </p:sp>
        <p:sp>
          <p:nvSpPr>
            <p:cNvPr id="8229" name="Rectangle 34"/>
            <p:cNvSpPr>
              <a:spLocks noChangeArrowheads="1"/>
            </p:cNvSpPr>
            <p:nvPr/>
          </p:nvSpPr>
          <p:spPr bwMode="auto">
            <a:xfrm>
              <a:off x="3056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24</a:t>
              </a:r>
              <a:endParaRPr lang="en-US" sz="1400"/>
            </a:p>
          </p:txBody>
        </p:sp>
        <p:sp>
          <p:nvSpPr>
            <p:cNvPr id="8230" name="Rectangle 35"/>
            <p:cNvSpPr>
              <a:spLocks noChangeArrowheads="1"/>
            </p:cNvSpPr>
            <p:nvPr/>
          </p:nvSpPr>
          <p:spPr bwMode="auto">
            <a:xfrm>
              <a:off x="2560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1400"/>
                <a:t>23</a:t>
              </a:r>
              <a:endParaRPr lang="en-US" sz="1400"/>
            </a:p>
          </p:txBody>
        </p:sp>
        <p:sp>
          <p:nvSpPr>
            <p:cNvPr id="8231" name="Rectangle 36"/>
            <p:cNvSpPr>
              <a:spLocks noChangeArrowheads="1"/>
            </p:cNvSpPr>
            <p:nvPr/>
          </p:nvSpPr>
          <p:spPr bwMode="auto">
            <a:xfrm>
              <a:off x="2064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22</a:t>
              </a:r>
              <a:endParaRPr lang="en-US" sz="1400"/>
            </a:p>
          </p:txBody>
        </p:sp>
        <p:sp>
          <p:nvSpPr>
            <p:cNvPr id="8232" name="Rectangle 37"/>
            <p:cNvSpPr>
              <a:spLocks noChangeArrowheads="1"/>
            </p:cNvSpPr>
            <p:nvPr/>
          </p:nvSpPr>
          <p:spPr bwMode="auto">
            <a:xfrm>
              <a:off x="1568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21</a:t>
              </a:r>
              <a:endParaRPr lang="en-US" sz="1400"/>
            </a:p>
          </p:txBody>
        </p:sp>
        <p:sp>
          <p:nvSpPr>
            <p:cNvPr id="8233" name="Rectangle 38"/>
            <p:cNvSpPr>
              <a:spLocks noChangeArrowheads="1"/>
            </p:cNvSpPr>
            <p:nvPr/>
          </p:nvSpPr>
          <p:spPr bwMode="auto">
            <a:xfrm>
              <a:off x="1072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1400"/>
                <a:t>20</a:t>
              </a:r>
              <a:endParaRPr lang="en-US" sz="1400"/>
            </a:p>
          </p:txBody>
        </p:sp>
        <p:sp>
          <p:nvSpPr>
            <p:cNvPr id="8234" name="Rectangle 39"/>
            <p:cNvSpPr>
              <a:spLocks noChangeArrowheads="1"/>
            </p:cNvSpPr>
            <p:nvPr/>
          </p:nvSpPr>
          <p:spPr bwMode="auto">
            <a:xfrm>
              <a:off x="576" y="1733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1400"/>
                <a:t>19</a:t>
              </a:r>
              <a:endParaRPr lang="en-US" sz="1400"/>
            </a:p>
          </p:txBody>
        </p:sp>
        <p:sp>
          <p:nvSpPr>
            <p:cNvPr id="8235" name="Rectangle 40"/>
            <p:cNvSpPr>
              <a:spLocks noChangeArrowheads="1"/>
            </p:cNvSpPr>
            <p:nvPr/>
          </p:nvSpPr>
          <p:spPr bwMode="auto">
            <a:xfrm>
              <a:off x="4544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18</a:t>
              </a:r>
              <a:endParaRPr lang="en-US" sz="1400"/>
            </a:p>
          </p:txBody>
        </p:sp>
        <p:sp>
          <p:nvSpPr>
            <p:cNvPr id="8236" name="Rectangle 41"/>
            <p:cNvSpPr>
              <a:spLocks noChangeArrowheads="1"/>
            </p:cNvSpPr>
            <p:nvPr/>
          </p:nvSpPr>
          <p:spPr bwMode="auto">
            <a:xfrm>
              <a:off x="4048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17</a:t>
              </a:r>
              <a:endParaRPr lang="en-US" sz="1400"/>
            </a:p>
          </p:txBody>
        </p:sp>
        <p:sp>
          <p:nvSpPr>
            <p:cNvPr id="8237" name="Rectangle 42"/>
            <p:cNvSpPr>
              <a:spLocks noChangeArrowheads="1"/>
            </p:cNvSpPr>
            <p:nvPr/>
          </p:nvSpPr>
          <p:spPr bwMode="auto">
            <a:xfrm>
              <a:off x="3552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16</a:t>
              </a:r>
              <a:endParaRPr lang="en-US" sz="1400"/>
            </a:p>
          </p:txBody>
        </p:sp>
        <p:sp>
          <p:nvSpPr>
            <p:cNvPr id="8238" name="Rectangle 43"/>
            <p:cNvSpPr>
              <a:spLocks noChangeArrowheads="1"/>
            </p:cNvSpPr>
            <p:nvPr/>
          </p:nvSpPr>
          <p:spPr bwMode="auto">
            <a:xfrm>
              <a:off x="3056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15</a:t>
              </a:r>
              <a:endParaRPr lang="en-US" sz="1400"/>
            </a:p>
          </p:txBody>
        </p:sp>
        <p:sp>
          <p:nvSpPr>
            <p:cNvPr id="8239" name="Rectangle 44"/>
            <p:cNvSpPr>
              <a:spLocks noChangeArrowheads="1"/>
            </p:cNvSpPr>
            <p:nvPr/>
          </p:nvSpPr>
          <p:spPr bwMode="auto">
            <a:xfrm>
              <a:off x="2560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14</a:t>
              </a:r>
              <a:endParaRPr lang="en-US" sz="1400"/>
            </a:p>
          </p:txBody>
        </p:sp>
        <p:sp>
          <p:nvSpPr>
            <p:cNvPr id="8240" name="Rectangle 45"/>
            <p:cNvSpPr>
              <a:spLocks noChangeArrowheads="1"/>
            </p:cNvSpPr>
            <p:nvPr/>
          </p:nvSpPr>
          <p:spPr bwMode="auto">
            <a:xfrm>
              <a:off x="2064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13</a:t>
              </a:r>
              <a:endParaRPr lang="en-US" sz="1400"/>
            </a:p>
          </p:txBody>
        </p:sp>
        <p:sp>
          <p:nvSpPr>
            <p:cNvPr id="8241" name="Rectangle 46"/>
            <p:cNvSpPr>
              <a:spLocks noChangeArrowheads="1"/>
            </p:cNvSpPr>
            <p:nvPr/>
          </p:nvSpPr>
          <p:spPr bwMode="auto">
            <a:xfrm>
              <a:off x="1568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12</a:t>
              </a:r>
              <a:endParaRPr lang="en-US" sz="1400"/>
            </a:p>
          </p:txBody>
        </p:sp>
        <p:sp>
          <p:nvSpPr>
            <p:cNvPr id="8242" name="Rectangle 47"/>
            <p:cNvSpPr>
              <a:spLocks noChangeArrowheads="1"/>
            </p:cNvSpPr>
            <p:nvPr/>
          </p:nvSpPr>
          <p:spPr bwMode="auto">
            <a:xfrm>
              <a:off x="1072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11</a:t>
              </a:r>
              <a:endParaRPr lang="en-US" sz="1400"/>
            </a:p>
          </p:txBody>
        </p:sp>
        <p:sp>
          <p:nvSpPr>
            <p:cNvPr id="8243" name="Rectangle 48"/>
            <p:cNvSpPr>
              <a:spLocks noChangeArrowheads="1"/>
            </p:cNvSpPr>
            <p:nvPr/>
          </p:nvSpPr>
          <p:spPr bwMode="auto">
            <a:xfrm>
              <a:off x="576" y="1307"/>
              <a:ext cx="496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10</a:t>
              </a:r>
              <a:endParaRPr lang="en-US" sz="1400"/>
            </a:p>
          </p:txBody>
        </p:sp>
        <p:sp>
          <p:nvSpPr>
            <p:cNvPr id="8244" name="Rectangle 49"/>
            <p:cNvSpPr>
              <a:spLocks noChangeArrowheads="1"/>
            </p:cNvSpPr>
            <p:nvPr/>
          </p:nvSpPr>
          <p:spPr bwMode="auto">
            <a:xfrm>
              <a:off x="4544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9</a:t>
              </a:r>
              <a:endParaRPr lang="en-US" sz="1400"/>
            </a:p>
          </p:txBody>
        </p:sp>
        <p:sp>
          <p:nvSpPr>
            <p:cNvPr id="8245" name="Rectangle 50"/>
            <p:cNvSpPr>
              <a:spLocks noChangeArrowheads="1"/>
            </p:cNvSpPr>
            <p:nvPr/>
          </p:nvSpPr>
          <p:spPr bwMode="auto">
            <a:xfrm>
              <a:off x="4048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8</a:t>
              </a:r>
              <a:endParaRPr lang="en-US" sz="1400"/>
            </a:p>
          </p:txBody>
        </p:sp>
        <p:sp>
          <p:nvSpPr>
            <p:cNvPr id="8246" name="Rectangle 51"/>
            <p:cNvSpPr>
              <a:spLocks noChangeArrowheads="1"/>
            </p:cNvSpPr>
            <p:nvPr/>
          </p:nvSpPr>
          <p:spPr bwMode="auto">
            <a:xfrm>
              <a:off x="3552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1400"/>
                <a:t>7</a:t>
              </a:r>
              <a:endParaRPr lang="en-US" sz="1400"/>
            </a:p>
          </p:txBody>
        </p:sp>
        <p:sp>
          <p:nvSpPr>
            <p:cNvPr id="8247" name="Rectangle 52"/>
            <p:cNvSpPr>
              <a:spLocks noChangeArrowheads="1"/>
            </p:cNvSpPr>
            <p:nvPr/>
          </p:nvSpPr>
          <p:spPr bwMode="auto">
            <a:xfrm>
              <a:off x="3056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6</a:t>
              </a:r>
              <a:endParaRPr lang="en-US" sz="1400"/>
            </a:p>
          </p:txBody>
        </p:sp>
        <p:sp>
          <p:nvSpPr>
            <p:cNvPr id="8248" name="Rectangle 53"/>
            <p:cNvSpPr>
              <a:spLocks noChangeArrowheads="1"/>
            </p:cNvSpPr>
            <p:nvPr/>
          </p:nvSpPr>
          <p:spPr bwMode="auto">
            <a:xfrm>
              <a:off x="2560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5</a:t>
              </a:r>
              <a:endParaRPr lang="en-US" sz="1400"/>
            </a:p>
          </p:txBody>
        </p:sp>
        <p:sp>
          <p:nvSpPr>
            <p:cNvPr id="8249" name="Rectangle 54"/>
            <p:cNvSpPr>
              <a:spLocks noChangeArrowheads="1"/>
            </p:cNvSpPr>
            <p:nvPr/>
          </p:nvSpPr>
          <p:spPr bwMode="auto">
            <a:xfrm>
              <a:off x="2064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4</a:t>
              </a:r>
              <a:endParaRPr lang="en-US" sz="1400"/>
            </a:p>
          </p:txBody>
        </p:sp>
        <p:sp>
          <p:nvSpPr>
            <p:cNvPr id="8250" name="Rectangle 55"/>
            <p:cNvSpPr>
              <a:spLocks noChangeArrowheads="1"/>
            </p:cNvSpPr>
            <p:nvPr/>
          </p:nvSpPr>
          <p:spPr bwMode="auto">
            <a:xfrm>
              <a:off x="1568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3</a:t>
              </a:r>
              <a:endParaRPr lang="en-US" sz="1400"/>
            </a:p>
          </p:txBody>
        </p:sp>
        <p:sp>
          <p:nvSpPr>
            <p:cNvPr id="8251" name="Rectangle 56"/>
            <p:cNvSpPr>
              <a:spLocks noChangeArrowheads="1"/>
            </p:cNvSpPr>
            <p:nvPr/>
          </p:nvSpPr>
          <p:spPr bwMode="auto">
            <a:xfrm>
              <a:off x="1072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2</a:t>
              </a:r>
              <a:endParaRPr lang="en-US" sz="1400"/>
            </a:p>
          </p:txBody>
        </p:sp>
        <p:sp>
          <p:nvSpPr>
            <p:cNvPr id="8252" name="Rectangle 57"/>
            <p:cNvSpPr>
              <a:spLocks noChangeArrowheads="1"/>
            </p:cNvSpPr>
            <p:nvPr/>
          </p:nvSpPr>
          <p:spPr bwMode="auto">
            <a:xfrm>
              <a:off x="576" y="880"/>
              <a:ext cx="49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/>
                <a:t>1</a:t>
              </a:r>
              <a:endParaRPr lang="en-US" sz="1400"/>
            </a:p>
          </p:txBody>
        </p:sp>
        <p:sp>
          <p:nvSpPr>
            <p:cNvPr id="8253" name="Line 58"/>
            <p:cNvSpPr>
              <a:spLocks noChangeShapeType="1"/>
            </p:cNvSpPr>
            <p:nvPr/>
          </p:nvSpPr>
          <p:spPr bwMode="auto">
            <a:xfrm>
              <a:off x="576" y="880"/>
              <a:ext cx="446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8254" name="Line 59"/>
            <p:cNvSpPr>
              <a:spLocks noChangeShapeType="1"/>
            </p:cNvSpPr>
            <p:nvPr/>
          </p:nvSpPr>
          <p:spPr bwMode="auto">
            <a:xfrm>
              <a:off x="576" y="1307"/>
              <a:ext cx="44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8255" name="Line 60"/>
            <p:cNvSpPr>
              <a:spLocks noChangeShapeType="1"/>
            </p:cNvSpPr>
            <p:nvPr/>
          </p:nvSpPr>
          <p:spPr bwMode="auto">
            <a:xfrm>
              <a:off x="576" y="1733"/>
              <a:ext cx="44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8256" name="Line 61"/>
            <p:cNvSpPr>
              <a:spLocks noChangeShapeType="1"/>
            </p:cNvSpPr>
            <p:nvPr/>
          </p:nvSpPr>
          <p:spPr bwMode="auto">
            <a:xfrm>
              <a:off x="576" y="2160"/>
              <a:ext cx="44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8257" name="Line 62"/>
            <p:cNvSpPr>
              <a:spLocks noChangeShapeType="1"/>
            </p:cNvSpPr>
            <p:nvPr/>
          </p:nvSpPr>
          <p:spPr bwMode="auto">
            <a:xfrm>
              <a:off x="576" y="2587"/>
              <a:ext cx="44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8258" name="Line 63"/>
            <p:cNvSpPr>
              <a:spLocks noChangeShapeType="1"/>
            </p:cNvSpPr>
            <p:nvPr/>
          </p:nvSpPr>
          <p:spPr bwMode="auto">
            <a:xfrm>
              <a:off x="576" y="3013"/>
              <a:ext cx="44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8259" name="Line 64"/>
            <p:cNvSpPr>
              <a:spLocks noChangeShapeType="1"/>
            </p:cNvSpPr>
            <p:nvPr/>
          </p:nvSpPr>
          <p:spPr bwMode="auto">
            <a:xfrm>
              <a:off x="576" y="3440"/>
              <a:ext cx="446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8260" name="Line 65"/>
            <p:cNvSpPr>
              <a:spLocks noChangeShapeType="1"/>
            </p:cNvSpPr>
            <p:nvPr/>
          </p:nvSpPr>
          <p:spPr bwMode="auto">
            <a:xfrm>
              <a:off x="576" y="880"/>
              <a:ext cx="0" cy="256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8261" name="Line 66"/>
            <p:cNvSpPr>
              <a:spLocks noChangeShapeType="1"/>
            </p:cNvSpPr>
            <p:nvPr/>
          </p:nvSpPr>
          <p:spPr bwMode="auto">
            <a:xfrm>
              <a:off x="1072" y="880"/>
              <a:ext cx="0" cy="25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8262" name="Line 67"/>
            <p:cNvSpPr>
              <a:spLocks noChangeShapeType="1"/>
            </p:cNvSpPr>
            <p:nvPr/>
          </p:nvSpPr>
          <p:spPr bwMode="auto">
            <a:xfrm>
              <a:off x="1568" y="880"/>
              <a:ext cx="0" cy="25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8263" name="Line 68"/>
            <p:cNvSpPr>
              <a:spLocks noChangeShapeType="1"/>
            </p:cNvSpPr>
            <p:nvPr/>
          </p:nvSpPr>
          <p:spPr bwMode="auto">
            <a:xfrm>
              <a:off x="2064" y="880"/>
              <a:ext cx="0" cy="25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8264" name="Line 69"/>
            <p:cNvSpPr>
              <a:spLocks noChangeShapeType="1"/>
            </p:cNvSpPr>
            <p:nvPr/>
          </p:nvSpPr>
          <p:spPr bwMode="auto">
            <a:xfrm>
              <a:off x="2560" y="880"/>
              <a:ext cx="0" cy="25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8265" name="Line 70"/>
            <p:cNvSpPr>
              <a:spLocks noChangeShapeType="1"/>
            </p:cNvSpPr>
            <p:nvPr/>
          </p:nvSpPr>
          <p:spPr bwMode="auto">
            <a:xfrm>
              <a:off x="3056" y="880"/>
              <a:ext cx="0" cy="25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8266" name="Line 71"/>
            <p:cNvSpPr>
              <a:spLocks noChangeShapeType="1"/>
            </p:cNvSpPr>
            <p:nvPr/>
          </p:nvSpPr>
          <p:spPr bwMode="auto">
            <a:xfrm>
              <a:off x="3552" y="880"/>
              <a:ext cx="0" cy="25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8267" name="Line 72"/>
            <p:cNvSpPr>
              <a:spLocks noChangeShapeType="1"/>
            </p:cNvSpPr>
            <p:nvPr/>
          </p:nvSpPr>
          <p:spPr bwMode="auto">
            <a:xfrm>
              <a:off x="4048" y="880"/>
              <a:ext cx="0" cy="25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8268" name="Line 73"/>
            <p:cNvSpPr>
              <a:spLocks noChangeShapeType="1"/>
            </p:cNvSpPr>
            <p:nvPr/>
          </p:nvSpPr>
          <p:spPr bwMode="auto">
            <a:xfrm>
              <a:off x="4544" y="880"/>
              <a:ext cx="0" cy="25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8269" name="Line 74"/>
            <p:cNvSpPr>
              <a:spLocks noChangeShapeType="1"/>
            </p:cNvSpPr>
            <p:nvPr/>
          </p:nvSpPr>
          <p:spPr bwMode="auto">
            <a:xfrm>
              <a:off x="5040" y="880"/>
              <a:ext cx="0" cy="256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</p:grpSp>
      <p:sp>
        <p:nvSpPr>
          <p:cNvPr id="8196" name="Text Box 75"/>
          <p:cNvSpPr txBox="1">
            <a:spLocks noChangeArrowheads="1"/>
          </p:cNvSpPr>
          <p:nvPr/>
        </p:nvSpPr>
        <p:spPr bwMode="auto">
          <a:xfrm>
            <a:off x="1162050" y="1844675"/>
            <a:ext cx="7086600" cy="482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400" b="1"/>
              <a:t>Numbers from 1 to 49</a:t>
            </a:r>
            <a:endParaRPr lang="en-US" sz="2400" b="1"/>
          </a:p>
        </p:txBody>
      </p:sp>
      <p:sp>
        <p:nvSpPr>
          <p:cNvPr id="8197" name="Rectangle 76"/>
          <p:cNvSpPr>
            <a:spLocks noChangeArrowheads="1"/>
          </p:cNvSpPr>
          <p:nvPr/>
        </p:nvSpPr>
        <p:spPr bwMode="auto">
          <a:xfrm>
            <a:off x="442913" y="836613"/>
            <a:ext cx="87439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3333FF"/>
                </a:solidFill>
              </a:rPr>
              <a:t>ROUND 5 – set in order/with standardization</a:t>
            </a:r>
          </a:p>
          <a:p>
            <a:pPr algn="ctr"/>
            <a:endParaRPr lang="en-US" b="1">
              <a:solidFill>
                <a:srgbClr val="3333FF"/>
              </a:solidFill>
            </a:endParaRPr>
          </a:p>
          <a:p>
            <a:pPr algn="ctr"/>
            <a:r>
              <a:rPr lang="en-US" b="1">
                <a:solidFill>
                  <a:srgbClr val="3333FF"/>
                </a:solidFill>
              </a:rPr>
              <a:t>Time to allowed : 20 seconds    	    Goal: Cross out the numbers 1- 49 in order</a:t>
            </a:r>
            <a:endParaRPr lang="en-GB" b="1">
              <a:solidFill>
                <a:srgbClr val="3333FF"/>
              </a:solidFill>
            </a:endParaRPr>
          </a:p>
        </p:txBody>
      </p:sp>
      <p:sp>
        <p:nvSpPr>
          <p:cNvPr id="8198" name="Rectangle 77"/>
          <p:cNvSpPr>
            <a:spLocks noChangeArrowheads="1"/>
          </p:cNvSpPr>
          <p:nvPr/>
        </p:nvSpPr>
        <p:spPr bwMode="auto">
          <a:xfrm>
            <a:off x="4267200" y="6553200"/>
            <a:ext cx="3960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636838" algn="ctr"/>
                <a:tab pos="5273675" algn="r"/>
              </a:tabLst>
            </a:pPr>
            <a:r>
              <a:rPr lang="en-US" sz="1400"/>
              <a:t>© NHS Institute for Innovation and Improvement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TopBanne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95338"/>
          </a:xfrm>
        </p:spPr>
      </p:pic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755650" y="1341438"/>
            <a:ext cx="7783513" cy="5151437"/>
            <a:chOff x="336" y="864"/>
            <a:chExt cx="5136" cy="2981"/>
          </a:xfrm>
        </p:grpSpPr>
        <p:sp>
          <p:nvSpPr>
            <p:cNvPr id="9222" name="Rectangle 4"/>
            <p:cNvSpPr>
              <a:spLocks noChangeArrowheads="1"/>
            </p:cNvSpPr>
            <p:nvPr/>
          </p:nvSpPr>
          <p:spPr bwMode="auto">
            <a:xfrm>
              <a:off x="336" y="864"/>
              <a:ext cx="5136" cy="29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3" name="Text Box 5"/>
            <p:cNvSpPr txBox="1">
              <a:spLocks noChangeArrowheads="1"/>
            </p:cNvSpPr>
            <p:nvPr/>
          </p:nvSpPr>
          <p:spPr bwMode="auto">
            <a:xfrm rot="1200000">
              <a:off x="914" y="3291"/>
              <a:ext cx="239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latin typeface="Times New Roman" pitchFamily="18" charset="0"/>
                </a:rPr>
                <a:t>1</a:t>
              </a:r>
              <a:endParaRPr lang="en-US" sz="1600" b="1">
                <a:latin typeface="Times New Roman" pitchFamily="18" charset="0"/>
              </a:endParaRPr>
            </a:p>
          </p:txBody>
        </p:sp>
        <p:sp>
          <p:nvSpPr>
            <p:cNvPr id="9224" name="Text Box 6"/>
            <p:cNvSpPr txBox="1">
              <a:spLocks noChangeArrowheads="1"/>
            </p:cNvSpPr>
            <p:nvPr/>
          </p:nvSpPr>
          <p:spPr bwMode="auto">
            <a:xfrm rot="2820000">
              <a:off x="1146" y="2420"/>
              <a:ext cx="239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 b="1"/>
                <a:t>2</a:t>
              </a:r>
              <a:endParaRPr lang="en-US" sz="2400" b="1"/>
            </a:p>
          </p:txBody>
        </p:sp>
        <p:sp>
          <p:nvSpPr>
            <p:cNvPr id="9225" name="Text Box 7"/>
            <p:cNvSpPr txBox="1">
              <a:spLocks noChangeArrowheads="1"/>
            </p:cNvSpPr>
            <p:nvPr/>
          </p:nvSpPr>
          <p:spPr bwMode="auto">
            <a:xfrm rot="5460000">
              <a:off x="853" y="1152"/>
              <a:ext cx="240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 i="1">
                  <a:latin typeface="BankGothic Lt BT" pitchFamily="34" charset="0"/>
                </a:rPr>
                <a:t>3</a:t>
              </a:r>
              <a:endParaRPr lang="en-US" b="1" i="1">
                <a:latin typeface="BankGothic Lt BT" pitchFamily="34" charset="0"/>
              </a:endParaRPr>
            </a:p>
          </p:txBody>
        </p:sp>
        <p:sp>
          <p:nvSpPr>
            <p:cNvPr id="9226" name="Text Box 8"/>
            <p:cNvSpPr txBox="1">
              <a:spLocks noChangeArrowheads="1"/>
            </p:cNvSpPr>
            <p:nvPr/>
          </p:nvSpPr>
          <p:spPr bwMode="auto">
            <a:xfrm>
              <a:off x="3168" y="3187"/>
              <a:ext cx="240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 b="1">
                  <a:latin typeface="Century Gothic" pitchFamily="34" charset="0"/>
                </a:rPr>
                <a:t>4</a:t>
              </a:r>
              <a:endParaRPr lang="en-US" sz="3200" b="1">
                <a:latin typeface="Century Gothic" pitchFamily="34" charset="0"/>
              </a:endParaRPr>
            </a:p>
          </p:txBody>
        </p:sp>
        <p:sp>
          <p:nvSpPr>
            <p:cNvPr id="9227" name="Text Box 9"/>
            <p:cNvSpPr txBox="1">
              <a:spLocks noChangeArrowheads="1"/>
            </p:cNvSpPr>
            <p:nvPr/>
          </p:nvSpPr>
          <p:spPr bwMode="auto">
            <a:xfrm rot="-2820000">
              <a:off x="2021" y="1940"/>
              <a:ext cx="239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Complex" pitchFamily="2" charset="0"/>
                </a:rPr>
                <a:t>5</a:t>
              </a:r>
              <a:endParaRPr lang="en-US" sz="2400">
                <a:latin typeface="Complex" pitchFamily="2" charset="0"/>
              </a:endParaRPr>
            </a:p>
          </p:txBody>
        </p:sp>
        <p:sp>
          <p:nvSpPr>
            <p:cNvPr id="9228" name="Text Box 10"/>
            <p:cNvSpPr txBox="1">
              <a:spLocks noChangeArrowheads="1"/>
            </p:cNvSpPr>
            <p:nvPr/>
          </p:nvSpPr>
          <p:spPr bwMode="auto">
            <a:xfrm>
              <a:off x="2256" y="1009"/>
              <a:ext cx="24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Comic Sans MS" pitchFamily="66" charset="0"/>
                </a:rPr>
                <a:t>6</a:t>
              </a:r>
              <a:endParaRPr lang="en-US">
                <a:latin typeface="Comic Sans MS" pitchFamily="66" charset="0"/>
              </a:endParaRPr>
            </a:p>
          </p:txBody>
        </p:sp>
        <p:sp>
          <p:nvSpPr>
            <p:cNvPr id="9229" name="Text Box 11"/>
            <p:cNvSpPr txBox="1">
              <a:spLocks noChangeArrowheads="1"/>
            </p:cNvSpPr>
            <p:nvPr/>
          </p:nvSpPr>
          <p:spPr bwMode="auto">
            <a:xfrm rot="-10620000">
              <a:off x="5038" y="3562"/>
              <a:ext cx="24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Dutch801 Rm BT" pitchFamily="18" charset="0"/>
                </a:rPr>
                <a:t>7</a:t>
              </a:r>
              <a:endParaRPr lang="en-US" sz="2000" b="1">
                <a:latin typeface="Dutch801 Rm BT" pitchFamily="18" charset="0"/>
              </a:endParaRPr>
            </a:p>
          </p:txBody>
        </p:sp>
        <p:sp>
          <p:nvSpPr>
            <p:cNvPr id="9230" name="Text Box 12"/>
            <p:cNvSpPr txBox="1">
              <a:spLocks noChangeArrowheads="1"/>
            </p:cNvSpPr>
            <p:nvPr/>
          </p:nvSpPr>
          <p:spPr bwMode="auto">
            <a:xfrm rot="2100000">
              <a:off x="4375" y="2266"/>
              <a:ext cx="24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Tahoma" pitchFamily="34" charset="0"/>
                </a:rPr>
                <a:t>8</a:t>
              </a:r>
              <a:endParaRPr lang="en-US" sz="2800">
                <a:latin typeface="Tahoma" pitchFamily="34" charset="0"/>
              </a:endParaRPr>
            </a:p>
          </p:txBody>
        </p:sp>
        <p:sp>
          <p:nvSpPr>
            <p:cNvPr id="9231" name="Text Box 13"/>
            <p:cNvSpPr txBox="1">
              <a:spLocks noChangeArrowheads="1"/>
            </p:cNvSpPr>
            <p:nvPr/>
          </p:nvSpPr>
          <p:spPr bwMode="auto">
            <a:xfrm>
              <a:off x="5088" y="960"/>
              <a:ext cx="240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Times New Roman" pitchFamily="18" charset="0"/>
                </a:rPr>
                <a:t>9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232" name="Text Box 14"/>
            <p:cNvSpPr txBox="1">
              <a:spLocks noChangeArrowheads="1"/>
            </p:cNvSpPr>
            <p:nvPr/>
          </p:nvSpPr>
          <p:spPr bwMode="auto">
            <a:xfrm rot="-3480000">
              <a:off x="1540" y="3069"/>
              <a:ext cx="288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>
                  <a:latin typeface="Symeteo" pitchFamily="2" charset="0"/>
                </a:rPr>
                <a:t>10</a:t>
              </a:r>
              <a:endParaRPr lang="en-US" sz="1400">
                <a:latin typeface="Symeteo" pitchFamily="2" charset="0"/>
              </a:endParaRPr>
            </a:p>
          </p:txBody>
        </p:sp>
        <p:sp>
          <p:nvSpPr>
            <p:cNvPr id="9233" name="Text Box 15"/>
            <p:cNvSpPr txBox="1">
              <a:spLocks noChangeArrowheads="1"/>
            </p:cNvSpPr>
            <p:nvPr/>
          </p:nvSpPr>
          <p:spPr bwMode="auto">
            <a:xfrm>
              <a:off x="528" y="2496"/>
              <a:ext cx="33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Comic Sans MS" pitchFamily="66" charset="0"/>
                </a:rPr>
                <a:t>11</a:t>
              </a:r>
              <a:endParaRPr lang="en-US">
                <a:latin typeface="Comic Sans MS" pitchFamily="66" charset="0"/>
              </a:endParaRPr>
            </a:p>
          </p:txBody>
        </p:sp>
        <p:sp>
          <p:nvSpPr>
            <p:cNvPr id="9234" name="Text Box 16"/>
            <p:cNvSpPr txBox="1">
              <a:spLocks noChangeArrowheads="1"/>
            </p:cNvSpPr>
            <p:nvPr/>
          </p:nvSpPr>
          <p:spPr bwMode="auto">
            <a:xfrm rot="420000">
              <a:off x="1296" y="1055"/>
              <a:ext cx="33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Times New Roman" pitchFamily="18" charset="0"/>
                </a:rPr>
                <a:t>12</a:t>
              </a:r>
              <a:endParaRPr lang="en-US" sz="2000" b="1">
                <a:latin typeface="Times New Roman" pitchFamily="18" charset="0"/>
              </a:endParaRPr>
            </a:p>
          </p:txBody>
        </p:sp>
        <p:sp>
          <p:nvSpPr>
            <p:cNvPr id="9235" name="Text Box 17"/>
            <p:cNvSpPr txBox="1">
              <a:spLocks noChangeArrowheads="1"/>
            </p:cNvSpPr>
            <p:nvPr/>
          </p:nvSpPr>
          <p:spPr bwMode="auto">
            <a:xfrm rot="-5100000">
              <a:off x="2503" y="3305"/>
              <a:ext cx="336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>
                  <a:latin typeface="Swis721 Ex BT" pitchFamily="34" charset="0"/>
                </a:rPr>
                <a:t>13</a:t>
              </a:r>
              <a:endParaRPr lang="en-US" sz="1600">
                <a:latin typeface="Swis721 Ex BT" pitchFamily="34" charset="0"/>
              </a:endParaRPr>
            </a:p>
          </p:txBody>
        </p:sp>
        <p:sp>
          <p:nvSpPr>
            <p:cNvPr id="9236" name="Text Box 18"/>
            <p:cNvSpPr txBox="1">
              <a:spLocks noChangeArrowheads="1"/>
            </p:cNvSpPr>
            <p:nvPr/>
          </p:nvSpPr>
          <p:spPr bwMode="auto">
            <a:xfrm rot="-6180000">
              <a:off x="2694" y="2147"/>
              <a:ext cx="577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Symath" pitchFamily="2" charset="0"/>
                </a:rPr>
                <a:t>14</a:t>
              </a:r>
              <a:endParaRPr lang="en-US" sz="2400">
                <a:latin typeface="Symath" pitchFamily="2" charset="0"/>
              </a:endParaRPr>
            </a:p>
          </p:txBody>
        </p:sp>
        <p:sp>
          <p:nvSpPr>
            <p:cNvPr id="9237" name="Text Box 19"/>
            <p:cNvSpPr txBox="1">
              <a:spLocks noChangeArrowheads="1"/>
            </p:cNvSpPr>
            <p:nvPr/>
          </p:nvSpPr>
          <p:spPr bwMode="auto">
            <a:xfrm>
              <a:off x="2976" y="1009"/>
              <a:ext cx="336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latin typeface="Swis721 Ex BT" pitchFamily="34" charset="0"/>
                </a:rPr>
                <a:t>15</a:t>
              </a:r>
              <a:endParaRPr lang="en-US" sz="1600" b="1">
                <a:latin typeface="Swis721 Ex BT" pitchFamily="34" charset="0"/>
              </a:endParaRPr>
            </a:p>
          </p:txBody>
        </p:sp>
        <p:sp>
          <p:nvSpPr>
            <p:cNvPr id="9238" name="Text Box 20"/>
            <p:cNvSpPr txBox="1">
              <a:spLocks noChangeArrowheads="1"/>
            </p:cNvSpPr>
            <p:nvPr/>
          </p:nvSpPr>
          <p:spPr bwMode="auto">
            <a:xfrm>
              <a:off x="3840" y="2879"/>
              <a:ext cx="528" cy="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600">
                  <a:latin typeface="Bookman Old Style" pitchFamily="18" charset="0"/>
                </a:rPr>
                <a:t>16</a:t>
              </a:r>
              <a:endParaRPr lang="en-US" sz="3600">
                <a:latin typeface="Bookman Old Style" pitchFamily="18" charset="0"/>
              </a:endParaRPr>
            </a:p>
          </p:txBody>
        </p:sp>
        <p:sp>
          <p:nvSpPr>
            <p:cNvPr id="9239" name="Text Box 21"/>
            <p:cNvSpPr txBox="1">
              <a:spLocks noChangeArrowheads="1"/>
            </p:cNvSpPr>
            <p:nvPr/>
          </p:nvSpPr>
          <p:spPr bwMode="auto">
            <a:xfrm>
              <a:off x="3888" y="2400"/>
              <a:ext cx="432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Tahoma" pitchFamily="34" charset="0"/>
                </a:rPr>
                <a:t>17</a:t>
              </a:r>
              <a:endParaRPr lang="en-US" sz="2800">
                <a:latin typeface="Tahoma" pitchFamily="34" charset="0"/>
              </a:endParaRPr>
            </a:p>
          </p:txBody>
        </p:sp>
        <p:sp>
          <p:nvSpPr>
            <p:cNvPr id="9240" name="Text Box 22"/>
            <p:cNvSpPr txBox="1">
              <a:spLocks noChangeArrowheads="1"/>
            </p:cNvSpPr>
            <p:nvPr/>
          </p:nvSpPr>
          <p:spPr bwMode="auto">
            <a:xfrm rot="4980000">
              <a:off x="330" y="3259"/>
              <a:ext cx="432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 i="1">
                  <a:latin typeface="Tahoma" pitchFamily="34" charset="0"/>
                </a:rPr>
                <a:t>19</a:t>
              </a:r>
              <a:endParaRPr lang="en-US" sz="2000" b="1" i="1">
                <a:latin typeface="Tahoma" pitchFamily="34" charset="0"/>
              </a:endParaRPr>
            </a:p>
          </p:txBody>
        </p:sp>
        <p:sp>
          <p:nvSpPr>
            <p:cNvPr id="9241" name="Text Box 23"/>
            <p:cNvSpPr txBox="1">
              <a:spLocks noChangeArrowheads="1"/>
            </p:cNvSpPr>
            <p:nvPr/>
          </p:nvSpPr>
          <p:spPr bwMode="auto">
            <a:xfrm rot="4680000">
              <a:off x="1588" y="2434"/>
              <a:ext cx="289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 i="1">
                  <a:latin typeface="Times New Roman" pitchFamily="18" charset="0"/>
                </a:rPr>
                <a:t>20</a:t>
              </a:r>
              <a:endParaRPr lang="en-US" sz="1600" b="1" i="1">
                <a:latin typeface="Times New Roman" pitchFamily="18" charset="0"/>
              </a:endParaRPr>
            </a:p>
          </p:txBody>
        </p:sp>
        <p:sp>
          <p:nvSpPr>
            <p:cNvPr id="9242" name="Text Box 24"/>
            <p:cNvSpPr txBox="1">
              <a:spLocks noChangeArrowheads="1"/>
            </p:cNvSpPr>
            <p:nvPr/>
          </p:nvSpPr>
          <p:spPr bwMode="auto">
            <a:xfrm>
              <a:off x="1056" y="1536"/>
              <a:ext cx="288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>
                  <a:latin typeface="Proxy 1" pitchFamily="2" charset="0"/>
                </a:rPr>
                <a:t>21</a:t>
              </a:r>
              <a:endParaRPr lang="en-US" sz="1400" b="1">
                <a:latin typeface="Proxy 1" pitchFamily="2" charset="0"/>
              </a:endParaRPr>
            </a:p>
          </p:txBody>
        </p:sp>
        <p:sp>
          <p:nvSpPr>
            <p:cNvPr id="9243" name="Text Box 25"/>
            <p:cNvSpPr txBox="1">
              <a:spLocks noChangeArrowheads="1"/>
            </p:cNvSpPr>
            <p:nvPr/>
          </p:nvSpPr>
          <p:spPr bwMode="auto">
            <a:xfrm rot="5040000">
              <a:off x="1997" y="2979"/>
              <a:ext cx="385" cy="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>
                  <a:latin typeface="Times New Roman" pitchFamily="18" charset="0"/>
                </a:rPr>
                <a:t>22</a:t>
              </a:r>
              <a:endParaRPr lang="en-US" sz="3200">
                <a:latin typeface="Times New Roman" pitchFamily="18" charset="0"/>
              </a:endParaRPr>
            </a:p>
          </p:txBody>
        </p:sp>
        <p:sp>
          <p:nvSpPr>
            <p:cNvPr id="9244" name="Text Box 26"/>
            <p:cNvSpPr txBox="1">
              <a:spLocks noChangeArrowheads="1"/>
            </p:cNvSpPr>
            <p:nvPr/>
          </p:nvSpPr>
          <p:spPr bwMode="auto">
            <a:xfrm>
              <a:off x="3264" y="2160"/>
              <a:ext cx="384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Swis721 BlkOul BT" pitchFamily="82" charset="0"/>
                </a:rPr>
                <a:t>23</a:t>
              </a:r>
              <a:endParaRPr lang="en-US" sz="2400">
                <a:latin typeface="Swis721 BlkOul BT" pitchFamily="82" charset="0"/>
              </a:endParaRPr>
            </a:p>
          </p:txBody>
        </p:sp>
        <p:sp>
          <p:nvSpPr>
            <p:cNvPr id="9245" name="Text Box 27"/>
            <p:cNvSpPr txBox="1">
              <a:spLocks noChangeArrowheads="1"/>
            </p:cNvSpPr>
            <p:nvPr/>
          </p:nvSpPr>
          <p:spPr bwMode="auto">
            <a:xfrm rot="2100000">
              <a:off x="2211" y="1345"/>
              <a:ext cx="385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Stylus BT" pitchFamily="34" charset="0"/>
                </a:rPr>
                <a:t>24</a:t>
              </a:r>
              <a:endParaRPr lang="en-US" sz="2000">
                <a:latin typeface="Stylus BT" pitchFamily="34" charset="0"/>
              </a:endParaRPr>
            </a:p>
          </p:txBody>
        </p:sp>
        <p:sp>
          <p:nvSpPr>
            <p:cNvPr id="9246" name="Text Box 28"/>
            <p:cNvSpPr txBox="1">
              <a:spLocks noChangeArrowheads="1"/>
            </p:cNvSpPr>
            <p:nvPr/>
          </p:nvSpPr>
          <p:spPr bwMode="auto">
            <a:xfrm rot="8580000">
              <a:off x="4426" y="3429"/>
              <a:ext cx="482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RomanD" pitchFamily="2" charset="0"/>
                </a:rPr>
                <a:t>25</a:t>
              </a:r>
              <a:endParaRPr lang="en-US" sz="2400">
                <a:latin typeface="RomanD" pitchFamily="2" charset="0"/>
              </a:endParaRPr>
            </a:p>
          </p:txBody>
        </p:sp>
        <p:sp>
          <p:nvSpPr>
            <p:cNvPr id="9247" name="Text Box 29"/>
            <p:cNvSpPr txBox="1">
              <a:spLocks noChangeArrowheads="1"/>
            </p:cNvSpPr>
            <p:nvPr/>
          </p:nvSpPr>
          <p:spPr bwMode="auto">
            <a:xfrm>
              <a:off x="4752" y="2496"/>
              <a:ext cx="384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600">
                  <a:latin typeface="Times New Roman" pitchFamily="18" charset="0"/>
                </a:rPr>
                <a:t>26</a:t>
              </a:r>
              <a:endParaRPr lang="en-US" sz="2600">
                <a:latin typeface="Times New Roman" pitchFamily="18" charset="0"/>
              </a:endParaRPr>
            </a:p>
          </p:txBody>
        </p:sp>
        <p:sp>
          <p:nvSpPr>
            <p:cNvPr id="9248" name="Text Box 30"/>
            <p:cNvSpPr txBox="1">
              <a:spLocks noChangeArrowheads="1"/>
            </p:cNvSpPr>
            <p:nvPr/>
          </p:nvSpPr>
          <p:spPr bwMode="auto">
            <a:xfrm rot="4680000">
              <a:off x="4199" y="1455"/>
              <a:ext cx="383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Swis721 Cn BT" pitchFamily="34" charset="0"/>
                </a:rPr>
                <a:t>27</a:t>
              </a:r>
              <a:endParaRPr lang="en-US" sz="2000" b="1">
                <a:latin typeface="Swis721 Cn BT" pitchFamily="34" charset="0"/>
              </a:endParaRPr>
            </a:p>
          </p:txBody>
        </p:sp>
        <p:sp>
          <p:nvSpPr>
            <p:cNvPr id="9249" name="Text Box 31"/>
            <p:cNvSpPr txBox="1">
              <a:spLocks noChangeArrowheads="1"/>
            </p:cNvSpPr>
            <p:nvPr/>
          </p:nvSpPr>
          <p:spPr bwMode="auto">
            <a:xfrm>
              <a:off x="1344" y="3456"/>
              <a:ext cx="33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Palatino Linotype" pitchFamily="18" charset="0"/>
                </a:rPr>
                <a:t>28</a:t>
              </a:r>
              <a:endParaRPr lang="en-US">
                <a:latin typeface="Palatino Linotype" pitchFamily="18" charset="0"/>
              </a:endParaRPr>
            </a:p>
          </p:txBody>
        </p:sp>
        <p:sp>
          <p:nvSpPr>
            <p:cNvPr id="9250" name="Text Box 32"/>
            <p:cNvSpPr txBox="1">
              <a:spLocks noChangeArrowheads="1"/>
            </p:cNvSpPr>
            <p:nvPr/>
          </p:nvSpPr>
          <p:spPr bwMode="auto">
            <a:xfrm>
              <a:off x="1296" y="1776"/>
              <a:ext cx="432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Lucida Console" pitchFamily="49" charset="0"/>
                </a:rPr>
                <a:t>29</a:t>
              </a:r>
              <a:endParaRPr lang="en-US" sz="2800">
                <a:latin typeface="Lucida Console" pitchFamily="49" charset="0"/>
              </a:endParaRPr>
            </a:p>
          </p:txBody>
        </p:sp>
        <p:sp>
          <p:nvSpPr>
            <p:cNvPr id="9251" name="Text Box 33"/>
            <p:cNvSpPr txBox="1">
              <a:spLocks noChangeArrowheads="1"/>
            </p:cNvSpPr>
            <p:nvPr/>
          </p:nvSpPr>
          <p:spPr bwMode="auto">
            <a:xfrm rot="6780000">
              <a:off x="1352" y="1414"/>
              <a:ext cx="434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200" b="1">
                  <a:latin typeface="ISOCPEUR" pitchFamily="34" charset="0"/>
                </a:rPr>
                <a:t>30</a:t>
              </a:r>
              <a:endParaRPr lang="en-US" sz="2200" b="1">
                <a:latin typeface="ISOCPEUR" pitchFamily="34" charset="0"/>
              </a:endParaRPr>
            </a:p>
          </p:txBody>
        </p:sp>
        <p:sp>
          <p:nvSpPr>
            <p:cNvPr id="9252" name="Text Box 34"/>
            <p:cNvSpPr txBox="1">
              <a:spLocks noChangeArrowheads="1"/>
            </p:cNvSpPr>
            <p:nvPr/>
          </p:nvSpPr>
          <p:spPr bwMode="auto">
            <a:xfrm>
              <a:off x="3072" y="2928"/>
              <a:ext cx="432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ISOCT2" pitchFamily="2" charset="0"/>
                </a:rPr>
                <a:t>31</a:t>
              </a:r>
              <a:endParaRPr lang="en-US" sz="2400">
                <a:latin typeface="ISOCT2" pitchFamily="2" charset="0"/>
              </a:endParaRPr>
            </a:p>
          </p:txBody>
        </p:sp>
        <p:sp>
          <p:nvSpPr>
            <p:cNvPr id="9253" name="Text Box 35"/>
            <p:cNvSpPr txBox="1">
              <a:spLocks noChangeArrowheads="1"/>
            </p:cNvSpPr>
            <p:nvPr/>
          </p:nvSpPr>
          <p:spPr bwMode="auto">
            <a:xfrm rot="3000000">
              <a:off x="2295" y="1925"/>
              <a:ext cx="433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GothicG" pitchFamily="2" charset="0"/>
                </a:rPr>
                <a:t>32</a:t>
              </a:r>
              <a:endParaRPr lang="en-US">
                <a:latin typeface="GothicG" pitchFamily="2" charset="0"/>
              </a:endParaRPr>
            </a:p>
          </p:txBody>
        </p:sp>
        <p:sp>
          <p:nvSpPr>
            <p:cNvPr id="9254" name="Text Box 36"/>
            <p:cNvSpPr txBox="1">
              <a:spLocks noChangeArrowheads="1"/>
            </p:cNvSpPr>
            <p:nvPr/>
          </p:nvSpPr>
          <p:spPr bwMode="auto">
            <a:xfrm rot="8580000">
              <a:off x="2884" y="1404"/>
              <a:ext cx="289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>
                  <a:latin typeface="Times New Roman" pitchFamily="18" charset="0"/>
                </a:rPr>
                <a:t>33</a:t>
              </a:r>
              <a:endParaRPr lang="en-US" sz="1400" b="1">
                <a:latin typeface="Times New Roman" pitchFamily="18" charset="0"/>
              </a:endParaRPr>
            </a:p>
          </p:txBody>
        </p:sp>
        <p:sp>
          <p:nvSpPr>
            <p:cNvPr id="16421" name="Text Box 37"/>
            <p:cNvSpPr txBox="1">
              <a:spLocks noChangeArrowheads="1"/>
            </p:cNvSpPr>
            <p:nvPr/>
          </p:nvSpPr>
          <p:spPr bwMode="auto">
            <a:xfrm>
              <a:off x="3985" y="3360"/>
              <a:ext cx="335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34</a:t>
              </a:r>
              <a:endPara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9256" name="Text Box 38"/>
            <p:cNvSpPr txBox="1">
              <a:spLocks noChangeArrowheads="1"/>
            </p:cNvSpPr>
            <p:nvPr/>
          </p:nvSpPr>
          <p:spPr bwMode="auto">
            <a:xfrm rot="3000000">
              <a:off x="3839" y="2152"/>
              <a:ext cx="337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Tahoma" pitchFamily="34" charset="0"/>
                </a:rPr>
                <a:t>35</a:t>
              </a:r>
              <a:endParaRPr lang="en-US" sz="2000">
                <a:latin typeface="Tahoma" pitchFamily="34" charset="0"/>
              </a:endParaRPr>
            </a:p>
          </p:txBody>
        </p:sp>
        <p:sp>
          <p:nvSpPr>
            <p:cNvPr id="9257" name="Text Box 39"/>
            <p:cNvSpPr txBox="1">
              <a:spLocks noChangeArrowheads="1"/>
            </p:cNvSpPr>
            <p:nvPr/>
          </p:nvSpPr>
          <p:spPr bwMode="auto">
            <a:xfrm rot="-2820000">
              <a:off x="4874" y="1369"/>
              <a:ext cx="577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ScriptC" pitchFamily="2" charset="0"/>
                </a:rPr>
                <a:t>36</a:t>
              </a:r>
              <a:endParaRPr lang="en-US" sz="2800">
                <a:latin typeface="ScriptC" pitchFamily="2" charset="0"/>
              </a:endParaRPr>
            </a:p>
          </p:txBody>
        </p:sp>
        <p:sp>
          <p:nvSpPr>
            <p:cNvPr id="9258" name="Text Box 40"/>
            <p:cNvSpPr txBox="1">
              <a:spLocks noChangeArrowheads="1"/>
            </p:cNvSpPr>
            <p:nvPr/>
          </p:nvSpPr>
          <p:spPr bwMode="auto">
            <a:xfrm>
              <a:off x="1201" y="2928"/>
              <a:ext cx="2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Trebuchet MS" pitchFamily="34" charset="0"/>
                </a:rPr>
                <a:t>37</a:t>
              </a:r>
              <a:endParaRPr lang="en-US">
                <a:latin typeface="Trebuchet MS" pitchFamily="34" charset="0"/>
              </a:endParaRPr>
            </a:p>
          </p:txBody>
        </p:sp>
        <p:sp>
          <p:nvSpPr>
            <p:cNvPr id="9259" name="Text Box 41"/>
            <p:cNvSpPr txBox="1">
              <a:spLocks noChangeArrowheads="1"/>
            </p:cNvSpPr>
            <p:nvPr/>
          </p:nvSpPr>
          <p:spPr bwMode="auto">
            <a:xfrm>
              <a:off x="432" y="1920"/>
              <a:ext cx="57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>
                  <a:latin typeface="Verdana" pitchFamily="34" charset="0"/>
                </a:rPr>
                <a:t>38</a:t>
              </a:r>
              <a:endParaRPr lang="en-US" sz="3200">
                <a:latin typeface="Verdana" pitchFamily="34" charset="0"/>
              </a:endParaRPr>
            </a:p>
          </p:txBody>
        </p:sp>
        <p:sp>
          <p:nvSpPr>
            <p:cNvPr id="9260" name="Text Box 42"/>
            <p:cNvSpPr txBox="1">
              <a:spLocks noChangeArrowheads="1"/>
            </p:cNvSpPr>
            <p:nvPr/>
          </p:nvSpPr>
          <p:spPr bwMode="auto">
            <a:xfrm rot="2100000">
              <a:off x="2165" y="3361"/>
              <a:ext cx="337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200">
                  <a:latin typeface="Symbol" pitchFamily="18" charset="2"/>
                </a:rPr>
                <a:t>40</a:t>
              </a:r>
              <a:endParaRPr lang="en-US" sz="2200">
                <a:latin typeface="Symbol" pitchFamily="18" charset="2"/>
              </a:endParaRPr>
            </a:p>
          </p:txBody>
        </p:sp>
        <p:sp>
          <p:nvSpPr>
            <p:cNvPr id="9261" name="Text Box 43"/>
            <p:cNvSpPr txBox="1">
              <a:spLocks noChangeArrowheads="1"/>
            </p:cNvSpPr>
            <p:nvPr/>
          </p:nvSpPr>
          <p:spPr bwMode="auto">
            <a:xfrm rot="-2820000">
              <a:off x="3207" y="1316"/>
              <a:ext cx="335" cy="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600">
                  <a:latin typeface="Times New Roman" pitchFamily="18" charset="0"/>
                </a:rPr>
                <a:t>42</a:t>
              </a:r>
              <a:endParaRPr lang="en-US" sz="2600">
                <a:latin typeface="Times New Roman" pitchFamily="18" charset="0"/>
              </a:endParaRPr>
            </a:p>
          </p:txBody>
        </p:sp>
        <p:sp>
          <p:nvSpPr>
            <p:cNvPr id="9262" name="Text Box 44"/>
            <p:cNvSpPr txBox="1">
              <a:spLocks noChangeArrowheads="1"/>
            </p:cNvSpPr>
            <p:nvPr/>
          </p:nvSpPr>
          <p:spPr bwMode="auto">
            <a:xfrm rot="4680000">
              <a:off x="4261" y="2970"/>
              <a:ext cx="336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Batang" pitchFamily="18" charset="-127"/>
                </a:rPr>
                <a:t>43</a:t>
              </a:r>
              <a:endParaRPr lang="en-US" sz="2000" b="1">
                <a:latin typeface="Batang" pitchFamily="18" charset="-127"/>
              </a:endParaRPr>
            </a:p>
          </p:txBody>
        </p:sp>
        <p:sp>
          <p:nvSpPr>
            <p:cNvPr id="9263" name="Text Box 45"/>
            <p:cNvSpPr txBox="1">
              <a:spLocks noChangeArrowheads="1"/>
            </p:cNvSpPr>
            <p:nvPr/>
          </p:nvSpPr>
          <p:spPr bwMode="auto">
            <a:xfrm rot="8580000">
              <a:off x="4639" y="1864"/>
              <a:ext cx="433" cy="5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Arial Black" pitchFamily="34" charset="0"/>
                </a:rPr>
                <a:t>44</a:t>
              </a:r>
              <a:endParaRPr lang="en-US" sz="2800">
                <a:latin typeface="Arial Black" pitchFamily="34" charset="0"/>
              </a:endParaRPr>
            </a:p>
          </p:txBody>
        </p:sp>
        <p:sp>
          <p:nvSpPr>
            <p:cNvPr id="9264" name="Text Box 46"/>
            <p:cNvSpPr txBox="1">
              <a:spLocks noChangeArrowheads="1"/>
            </p:cNvSpPr>
            <p:nvPr/>
          </p:nvSpPr>
          <p:spPr bwMode="auto">
            <a:xfrm>
              <a:off x="3888" y="1104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Tahoma" pitchFamily="34" charset="0"/>
                </a:rPr>
                <a:t>45</a:t>
              </a:r>
              <a:endParaRPr lang="en-US">
                <a:latin typeface="Tahoma" pitchFamily="34" charset="0"/>
              </a:endParaRPr>
            </a:p>
          </p:txBody>
        </p:sp>
        <p:sp>
          <p:nvSpPr>
            <p:cNvPr id="9265" name="Text Box 47"/>
            <p:cNvSpPr txBox="1">
              <a:spLocks noChangeArrowheads="1"/>
            </p:cNvSpPr>
            <p:nvPr/>
          </p:nvSpPr>
          <p:spPr bwMode="auto">
            <a:xfrm rot="2100000">
              <a:off x="675" y="2976"/>
              <a:ext cx="337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Times New Roman" pitchFamily="18" charset="0"/>
                </a:rPr>
                <a:t>46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9266" name="Text Box 48"/>
            <p:cNvSpPr txBox="1">
              <a:spLocks noChangeArrowheads="1"/>
            </p:cNvSpPr>
            <p:nvPr/>
          </p:nvSpPr>
          <p:spPr bwMode="auto">
            <a:xfrm rot="420000">
              <a:off x="1009" y="2111"/>
              <a:ext cx="431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 b="1">
                  <a:latin typeface="Times New Roman" pitchFamily="18" charset="0"/>
                </a:rPr>
                <a:t>47</a:t>
              </a:r>
              <a:endParaRPr lang="en-US" sz="2800" b="1">
                <a:latin typeface="Times New Roman" pitchFamily="18" charset="0"/>
              </a:endParaRPr>
            </a:p>
          </p:txBody>
        </p:sp>
        <p:sp>
          <p:nvSpPr>
            <p:cNvPr id="16433" name="Text Box 49"/>
            <p:cNvSpPr txBox="1">
              <a:spLocks noChangeArrowheads="1"/>
            </p:cNvSpPr>
            <p:nvPr/>
          </p:nvSpPr>
          <p:spPr bwMode="auto">
            <a:xfrm rot="6780000">
              <a:off x="1569" y="1108"/>
              <a:ext cx="333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16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charset="0"/>
                </a:rPr>
                <a:t>48</a:t>
              </a:r>
              <a:endPara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endParaRPr>
            </a:p>
          </p:txBody>
        </p:sp>
        <p:sp>
          <p:nvSpPr>
            <p:cNvPr id="9268" name="Text Box 50"/>
            <p:cNvSpPr txBox="1">
              <a:spLocks noChangeArrowheads="1"/>
            </p:cNvSpPr>
            <p:nvPr/>
          </p:nvSpPr>
          <p:spPr bwMode="auto">
            <a:xfrm>
              <a:off x="2688" y="2928"/>
              <a:ext cx="33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Times New Roman" pitchFamily="18" charset="0"/>
                </a:rPr>
                <a:t>49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9269" name="Text Box 51"/>
            <p:cNvSpPr txBox="1">
              <a:spLocks noChangeArrowheads="1"/>
            </p:cNvSpPr>
            <p:nvPr/>
          </p:nvSpPr>
          <p:spPr bwMode="auto">
            <a:xfrm>
              <a:off x="432" y="1248"/>
              <a:ext cx="575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Vineta BT" pitchFamily="82" charset="0"/>
                </a:rPr>
                <a:t>39</a:t>
              </a:r>
              <a:endParaRPr lang="en-US" sz="2400">
                <a:latin typeface="Vineta BT" pitchFamily="82" charset="0"/>
              </a:endParaRPr>
            </a:p>
          </p:txBody>
        </p:sp>
        <p:sp>
          <p:nvSpPr>
            <p:cNvPr id="9270" name="Text Box 52"/>
            <p:cNvSpPr txBox="1">
              <a:spLocks noChangeArrowheads="1"/>
            </p:cNvSpPr>
            <p:nvPr/>
          </p:nvSpPr>
          <p:spPr bwMode="auto">
            <a:xfrm rot="-6180000">
              <a:off x="2756" y="1842"/>
              <a:ext cx="433" cy="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>
                  <a:latin typeface="Tahoma" pitchFamily="34" charset="0"/>
                </a:rPr>
                <a:t>50</a:t>
              </a:r>
              <a:endParaRPr lang="en-US" sz="3200">
                <a:latin typeface="Tahoma" pitchFamily="34" charset="0"/>
              </a:endParaRPr>
            </a:p>
          </p:txBody>
        </p:sp>
        <p:sp>
          <p:nvSpPr>
            <p:cNvPr id="9271" name="Text Box 53"/>
            <p:cNvSpPr txBox="1">
              <a:spLocks noChangeArrowheads="1"/>
            </p:cNvSpPr>
            <p:nvPr/>
          </p:nvSpPr>
          <p:spPr bwMode="auto">
            <a:xfrm rot="420000">
              <a:off x="3360" y="1007"/>
              <a:ext cx="337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Rage Italic" pitchFamily="66" charset="0"/>
                </a:rPr>
                <a:t>51</a:t>
              </a:r>
              <a:endParaRPr lang="en-US" sz="2400">
                <a:latin typeface="Rage Italic" pitchFamily="66" charset="0"/>
              </a:endParaRPr>
            </a:p>
          </p:txBody>
        </p:sp>
        <p:sp>
          <p:nvSpPr>
            <p:cNvPr id="9272" name="Text Box 54"/>
            <p:cNvSpPr txBox="1">
              <a:spLocks noChangeArrowheads="1"/>
            </p:cNvSpPr>
            <p:nvPr/>
          </p:nvSpPr>
          <p:spPr bwMode="auto">
            <a:xfrm>
              <a:off x="5040" y="2879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ScriptS" pitchFamily="2" charset="0"/>
                </a:rPr>
                <a:t>52</a:t>
              </a:r>
              <a:endParaRPr lang="en-US">
                <a:latin typeface="ScriptS" pitchFamily="2" charset="0"/>
              </a:endParaRPr>
            </a:p>
          </p:txBody>
        </p:sp>
        <p:sp>
          <p:nvSpPr>
            <p:cNvPr id="9273" name="Text Box 55"/>
            <p:cNvSpPr txBox="1">
              <a:spLocks noChangeArrowheads="1"/>
            </p:cNvSpPr>
            <p:nvPr/>
          </p:nvSpPr>
          <p:spPr bwMode="auto">
            <a:xfrm>
              <a:off x="3985" y="1872"/>
              <a:ext cx="285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latin typeface="Swis721 Cn BT" pitchFamily="34" charset="0"/>
                </a:rPr>
                <a:t>53</a:t>
              </a:r>
              <a:endParaRPr lang="en-US" sz="1600" b="1">
                <a:latin typeface="Swis721 Cn BT" pitchFamily="34" charset="0"/>
              </a:endParaRPr>
            </a:p>
          </p:txBody>
        </p:sp>
        <p:sp>
          <p:nvSpPr>
            <p:cNvPr id="9274" name="Text Box 56"/>
            <p:cNvSpPr txBox="1">
              <a:spLocks noChangeArrowheads="1"/>
            </p:cNvSpPr>
            <p:nvPr/>
          </p:nvSpPr>
          <p:spPr bwMode="auto">
            <a:xfrm>
              <a:off x="4464" y="1296"/>
              <a:ext cx="432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Tahoma" pitchFamily="34" charset="0"/>
                </a:rPr>
                <a:t>54</a:t>
              </a:r>
              <a:endParaRPr lang="en-US" sz="2400">
                <a:latin typeface="Tahoma" pitchFamily="34" charset="0"/>
              </a:endParaRPr>
            </a:p>
          </p:txBody>
        </p:sp>
        <p:sp>
          <p:nvSpPr>
            <p:cNvPr id="9275" name="Text Box 57"/>
            <p:cNvSpPr txBox="1">
              <a:spLocks noChangeArrowheads="1"/>
            </p:cNvSpPr>
            <p:nvPr/>
          </p:nvSpPr>
          <p:spPr bwMode="auto">
            <a:xfrm>
              <a:off x="384" y="3504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latin typeface="Proxy 1" pitchFamily="2" charset="0"/>
                </a:rPr>
                <a:t>55</a:t>
              </a:r>
              <a:endParaRPr lang="en-US" b="1">
                <a:latin typeface="Proxy 1" pitchFamily="2" charset="0"/>
              </a:endParaRPr>
            </a:p>
          </p:txBody>
        </p:sp>
        <p:sp>
          <p:nvSpPr>
            <p:cNvPr id="9276" name="Text Box 58"/>
            <p:cNvSpPr txBox="1">
              <a:spLocks noChangeArrowheads="1"/>
            </p:cNvSpPr>
            <p:nvPr/>
          </p:nvSpPr>
          <p:spPr bwMode="auto">
            <a:xfrm rot="-6180000">
              <a:off x="1254" y="2202"/>
              <a:ext cx="431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Simplex" pitchFamily="2" charset="0"/>
                </a:rPr>
                <a:t>56</a:t>
              </a:r>
              <a:endParaRPr lang="en-US" sz="2800">
                <a:latin typeface="Simplex" pitchFamily="2" charset="0"/>
              </a:endParaRPr>
            </a:p>
          </p:txBody>
        </p:sp>
        <p:sp>
          <p:nvSpPr>
            <p:cNvPr id="9277" name="Text Box 59"/>
            <p:cNvSpPr txBox="1">
              <a:spLocks noChangeArrowheads="1"/>
            </p:cNvSpPr>
            <p:nvPr/>
          </p:nvSpPr>
          <p:spPr bwMode="auto">
            <a:xfrm rot="8580000">
              <a:off x="440" y="981"/>
              <a:ext cx="383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ScriptS" pitchFamily="2" charset="0"/>
                </a:rPr>
                <a:t>57</a:t>
              </a:r>
              <a:endParaRPr lang="en-US" sz="2400">
                <a:latin typeface="ScriptS" pitchFamily="2" charset="0"/>
              </a:endParaRPr>
            </a:p>
          </p:txBody>
        </p:sp>
        <p:sp>
          <p:nvSpPr>
            <p:cNvPr id="9278" name="Text Box 60"/>
            <p:cNvSpPr txBox="1">
              <a:spLocks noChangeArrowheads="1"/>
            </p:cNvSpPr>
            <p:nvPr/>
          </p:nvSpPr>
          <p:spPr bwMode="auto">
            <a:xfrm>
              <a:off x="3312" y="3552"/>
              <a:ext cx="289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>
                  <a:latin typeface="RomanC" pitchFamily="2" charset="0"/>
                </a:rPr>
                <a:t>58</a:t>
              </a:r>
              <a:endParaRPr lang="en-US" sz="1400" b="1">
                <a:latin typeface="RomanC" pitchFamily="2" charset="0"/>
              </a:endParaRPr>
            </a:p>
          </p:txBody>
        </p:sp>
        <p:sp>
          <p:nvSpPr>
            <p:cNvPr id="9279" name="Text Box 61"/>
            <p:cNvSpPr txBox="1">
              <a:spLocks noChangeArrowheads="1"/>
            </p:cNvSpPr>
            <p:nvPr/>
          </p:nvSpPr>
          <p:spPr bwMode="auto">
            <a:xfrm>
              <a:off x="1920" y="2496"/>
              <a:ext cx="431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Lucida Console" pitchFamily="49" charset="0"/>
                </a:rPr>
                <a:t>59</a:t>
              </a:r>
              <a:endParaRPr lang="en-US" sz="2000">
                <a:latin typeface="Lucida Console" pitchFamily="49" charset="0"/>
              </a:endParaRPr>
            </a:p>
          </p:txBody>
        </p:sp>
        <p:sp>
          <p:nvSpPr>
            <p:cNvPr id="9280" name="Text Box 62"/>
            <p:cNvSpPr txBox="1">
              <a:spLocks noChangeArrowheads="1"/>
            </p:cNvSpPr>
            <p:nvPr/>
          </p:nvSpPr>
          <p:spPr bwMode="auto">
            <a:xfrm>
              <a:off x="2496" y="1152"/>
              <a:ext cx="432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Tahoma" pitchFamily="34" charset="0"/>
                </a:rPr>
                <a:t>60</a:t>
              </a:r>
              <a:endParaRPr lang="en-US" sz="2800">
                <a:latin typeface="Tahoma" pitchFamily="34" charset="0"/>
              </a:endParaRPr>
            </a:p>
          </p:txBody>
        </p:sp>
        <p:sp>
          <p:nvSpPr>
            <p:cNvPr id="9281" name="Text Box 63"/>
            <p:cNvSpPr txBox="1">
              <a:spLocks noChangeArrowheads="1"/>
            </p:cNvSpPr>
            <p:nvPr/>
          </p:nvSpPr>
          <p:spPr bwMode="auto">
            <a:xfrm>
              <a:off x="3744" y="3552"/>
              <a:ext cx="33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Times New Roman" pitchFamily="18" charset="0"/>
                </a:rPr>
                <a:t>61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282" name="Text Box 64"/>
            <p:cNvSpPr txBox="1">
              <a:spLocks noChangeArrowheads="1"/>
            </p:cNvSpPr>
            <p:nvPr/>
          </p:nvSpPr>
          <p:spPr bwMode="auto">
            <a:xfrm>
              <a:off x="4320" y="2544"/>
              <a:ext cx="240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 i="1">
                  <a:latin typeface="Times New Roman" pitchFamily="18" charset="0"/>
                </a:rPr>
                <a:t>62</a:t>
              </a:r>
              <a:endParaRPr lang="en-US" sz="1400" b="1" i="1">
                <a:latin typeface="Times New Roman" pitchFamily="18" charset="0"/>
              </a:endParaRPr>
            </a:p>
          </p:txBody>
        </p:sp>
        <p:sp>
          <p:nvSpPr>
            <p:cNvPr id="9283" name="Text Box 65"/>
            <p:cNvSpPr txBox="1">
              <a:spLocks noChangeArrowheads="1"/>
            </p:cNvSpPr>
            <p:nvPr/>
          </p:nvSpPr>
          <p:spPr bwMode="auto">
            <a:xfrm rot="2100000">
              <a:off x="3893" y="1489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latin typeface="Tahoma" pitchFamily="34" charset="0"/>
                </a:rPr>
                <a:t>63</a:t>
              </a:r>
              <a:endParaRPr lang="en-US" b="1">
                <a:latin typeface="Tahoma" pitchFamily="34" charset="0"/>
              </a:endParaRPr>
            </a:p>
          </p:txBody>
        </p:sp>
        <p:sp>
          <p:nvSpPr>
            <p:cNvPr id="16450" name="Text Box 66"/>
            <p:cNvSpPr txBox="1">
              <a:spLocks noChangeArrowheads="1"/>
            </p:cNvSpPr>
            <p:nvPr/>
          </p:nvSpPr>
          <p:spPr bwMode="auto">
            <a:xfrm>
              <a:off x="1392" y="2832"/>
              <a:ext cx="3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charset="0"/>
                </a:rPr>
                <a:t>64</a:t>
              </a:r>
              <a:endPara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endParaRPr>
            </a:p>
          </p:txBody>
        </p:sp>
        <p:sp>
          <p:nvSpPr>
            <p:cNvPr id="9285" name="Text Box 67"/>
            <p:cNvSpPr txBox="1">
              <a:spLocks noChangeArrowheads="1"/>
            </p:cNvSpPr>
            <p:nvPr/>
          </p:nvSpPr>
          <p:spPr bwMode="auto">
            <a:xfrm rot="3000000">
              <a:off x="1565" y="2173"/>
              <a:ext cx="338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latin typeface="Times New Roman" pitchFamily="18" charset="0"/>
                </a:rPr>
                <a:t>65</a:t>
              </a:r>
              <a:endParaRPr lang="en-US" sz="1600" b="1">
                <a:latin typeface="Times New Roman" pitchFamily="18" charset="0"/>
              </a:endParaRPr>
            </a:p>
          </p:txBody>
        </p:sp>
        <p:sp>
          <p:nvSpPr>
            <p:cNvPr id="9286" name="Text Box 68"/>
            <p:cNvSpPr txBox="1">
              <a:spLocks noChangeArrowheads="1"/>
            </p:cNvSpPr>
            <p:nvPr/>
          </p:nvSpPr>
          <p:spPr bwMode="auto">
            <a:xfrm>
              <a:off x="912" y="913"/>
              <a:ext cx="336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 i="1">
                  <a:latin typeface="Times New Roman" pitchFamily="18" charset="0"/>
                </a:rPr>
                <a:t>66</a:t>
              </a:r>
              <a:endParaRPr lang="en-US" sz="2400" i="1">
                <a:latin typeface="Times New Roman" pitchFamily="18" charset="0"/>
              </a:endParaRPr>
            </a:p>
          </p:txBody>
        </p:sp>
        <p:sp>
          <p:nvSpPr>
            <p:cNvPr id="16453" name="Text Box 69"/>
            <p:cNvSpPr txBox="1">
              <a:spLocks noChangeArrowheads="1"/>
            </p:cNvSpPr>
            <p:nvPr/>
          </p:nvSpPr>
          <p:spPr bwMode="auto">
            <a:xfrm>
              <a:off x="2880" y="3456"/>
              <a:ext cx="33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Rage Italic" pitchFamily="66" charset="0"/>
                </a:rPr>
                <a:t>67</a:t>
              </a:r>
              <a:endPara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Rage Italic" pitchFamily="66" charset="0"/>
              </a:endParaRPr>
            </a:p>
          </p:txBody>
        </p:sp>
        <p:sp>
          <p:nvSpPr>
            <p:cNvPr id="9288" name="Text Box 70"/>
            <p:cNvSpPr txBox="1">
              <a:spLocks noChangeArrowheads="1"/>
            </p:cNvSpPr>
            <p:nvPr/>
          </p:nvSpPr>
          <p:spPr bwMode="auto">
            <a:xfrm>
              <a:off x="1920" y="1488"/>
              <a:ext cx="384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Tahoma" pitchFamily="34" charset="0"/>
                </a:rPr>
                <a:t>69</a:t>
              </a:r>
              <a:endParaRPr lang="en-US" sz="2000">
                <a:latin typeface="Tahoma" pitchFamily="34" charset="0"/>
              </a:endParaRPr>
            </a:p>
          </p:txBody>
        </p:sp>
        <p:sp>
          <p:nvSpPr>
            <p:cNvPr id="9289" name="Text Box 71"/>
            <p:cNvSpPr txBox="1">
              <a:spLocks noChangeArrowheads="1"/>
            </p:cNvSpPr>
            <p:nvPr/>
          </p:nvSpPr>
          <p:spPr bwMode="auto">
            <a:xfrm rot="3000000">
              <a:off x="4262" y="3555"/>
              <a:ext cx="338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latin typeface="Times New Roman" pitchFamily="18" charset="0"/>
                </a:rPr>
                <a:t>70</a:t>
              </a:r>
              <a:endParaRPr lang="en-US" b="1">
                <a:latin typeface="Times New Roman" pitchFamily="18" charset="0"/>
              </a:endParaRPr>
            </a:p>
          </p:txBody>
        </p:sp>
        <p:sp>
          <p:nvSpPr>
            <p:cNvPr id="9290" name="Text Box 72"/>
            <p:cNvSpPr txBox="1">
              <a:spLocks noChangeArrowheads="1"/>
            </p:cNvSpPr>
            <p:nvPr/>
          </p:nvSpPr>
          <p:spPr bwMode="auto">
            <a:xfrm rot="-6180000">
              <a:off x="4371" y="1910"/>
              <a:ext cx="431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Times New Roman" pitchFamily="18" charset="0"/>
                </a:rPr>
                <a:t>71</a:t>
              </a: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9291" name="Text Box 73"/>
            <p:cNvSpPr txBox="1">
              <a:spLocks noChangeArrowheads="1"/>
            </p:cNvSpPr>
            <p:nvPr/>
          </p:nvSpPr>
          <p:spPr bwMode="auto">
            <a:xfrm>
              <a:off x="4128" y="864"/>
              <a:ext cx="432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200" b="1">
                  <a:latin typeface="ISOCT3" pitchFamily="2" charset="0"/>
                </a:rPr>
                <a:t>72</a:t>
              </a:r>
              <a:endParaRPr lang="en-US" sz="2200" b="1">
                <a:latin typeface="ISOCT3" pitchFamily="2" charset="0"/>
              </a:endParaRPr>
            </a:p>
          </p:txBody>
        </p:sp>
        <p:sp>
          <p:nvSpPr>
            <p:cNvPr id="9292" name="Text Box 74"/>
            <p:cNvSpPr txBox="1">
              <a:spLocks noChangeArrowheads="1"/>
            </p:cNvSpPr>
            <p:nvPr/>
          </p:nvSpPr>
          <p:spPr bwMode="auto">
            <a:xfrm>
              <a:off x="1201" y="3216"/>
              <a:ext cx="337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Impact" pitchFamily="34" charset="0"/>
                </a:rPr>
                <a:t>73</a:t>
              </a:r>
              <a:endParaRPr lang="en-US" sz="2400">
                <a:latin typeface="Impact" pitchFamily="34" charset="0"/>
              </a:endParaRPr>
            </a:p>
          </p:txBody>
        </p:sp>
        <p:sp>
          <p:nvSpPr>
            <p:cNvPr id="9293" name="Text Box 75"/>
            <p:cNvSpPr txBox="1">
              <a:spLocks noChangeArrowheads="1"/>
            </p:cNvSpPr>
            <p:nvPr/>
          </p:nvSpPr>
          <p:spPr bwMode="auto">
            <a:xfrm rot="3000000">
              <a:off x="719" y="2439"/>
              <a:ext cx="431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RomanC" pitchFamily="2" charset="0"/>
                </a:rPr>
                <a:t>74</a:t>
              </a:r>
              <a:endParaRPr lang="en-US" sz="2000">
                <a:latin typeface="RomanC" pitchFamily="2" charset="0"/>
              </a:endParaRPr>
            </a:p>
          </p:txBody>
        </p:sp>
        <p:sp>
          <p:nvSpPr>
            <p:cNvPr id="16460" name="Text Box 76"/>
            <p:cNvSpPr txBox="1">
              <a:spLocks noChangeArrowheads="1"/>
            </p:cNvSpPr>
            <p:nvPr/>
          </p:nvSpPr>
          <p:spPr bwMode="auto">
            <a:xfrm>
              <a:off x="672" y="1488"/>
              <a:ext cx="335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charset="0"/>
                </a:rPr>
                <a:t>75</a:t>
              </a:r>
              <a:endPara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endParaRPr>
            </a:p>
          </p:txBody>
        </p:sp>
        <p:sp>
          <p:nvSpPr>
            <p:cNvPr id="9295" name="Text Box 77"/>
            <p:cNvSpPr txBox="1">
              <a:spLocks noChangeArrowheads="1"/>
            </p:cNvSpPr>
            <p:nvPr/>
          </p:nvSpPr>
          <p:spPr bwMode="auto">
            <a:xfrm>
              <a:off x="2304" y="2975"/>
              <a:ext cx="432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 b="1">
                  <a:latin typeface="Times New Roman" pitchFamily="18" charset="0"/>
                </a:rPr>
                <a:t>76</a:t>
              </a:r>
              <a:endParaRPr lang="en-US" sz="2800" b="1">
                <a:latin typeface="Times New Roman" pitchFamily="18" charset="0"/>
              </a:endParaRPr>
            </a:p>
          </p:txBody>
        </p:sp>
        <p:sp>
          <p:nvSpPr>
            <p:cNvPr id="9296" name="Text Box 78"/>
            <p:cNvSpPr txBox="1">
              <a:spLocks noChangeArrowheads="1"/>
            </p:cNvSpPr>
            <p:nvPr/>
          </p:nvSpPr>
          <p:spPr bwMode="auto">
            <a:xfrm>
              <a:off x="3360" y="1824"/>
              <a:ext cx="432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 b="1" i="1">
                  <a:latin typeface="Tahoma" pitchFamily="34" charset="0"/>
                </a:rPr>
                <a:t>78</a:t>
              </a:r>
              <a:endParaRPr lang="en-US" sz="2800" b="1" i="1">
                <a:latin typeface="Tahoma" pitchFamily="34" charset="0"/>
              </a:endParaRPr>
            </a:p>
          </p:txBody>
        </p:sp>
        <p:sp>
          <p:nvSpPr>
            <p:cNvPr id="9297" name="Text Box 79"/>
            <p:cNvSpPr txBox="1">
              <a:spLocks noChangeArrowheads="1"/>
            </p:cNvSpPr>
            <p:nvPr/>
          </p:nvSpPr>
          <p:spPr bwMode="auto">
            <a:xfrm>
              <a:off x="3024" y="2544"/>
              <a:ext cx="33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 i="1">
                  <a:latin typeface="Tahoma" pitchFamily="34" charset="0"/>
                </a:rPr>
                <a:t>77</a:t>
              </a:r>
              <a:endParaRPr lang="en-US" sz="2000" b="1" i="1">
                <a:latin typeface="Tahoma" pitchFamily="34" charset="0"/>
              </a:endParaRPr>
            </a:p>
          </p:txBody>
        </p:sp>
        <p:sp>
          <p:nvSpPr>
            <p:cNvPr id="9298" name="Text Box 80"/>
            <p:cNvSpPr txBox="1">
              <a:spLocks noChangeArrowheads="1"/>
            </p:cNvSpPr>
            <p:nvPr/>
          </p:nvSpPr>
          <p:spPr bwMode="auto">
            <a:xfrm>
              <a:off x="2592" y="1440"/>
              <a:ext cx="432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Verdana" pitchFamily="34" charset="0"/>
                </a:rPr>
                <a:t>79</a:t>
              </a:r>
              <a:endParaRPr lang="en-US" sz="2800">
                <a:latin typeface="Verdana" pitchFamily="34" charset="0"/>
              </a:endParaRPr>
            </a:p>
          </p:txBody>
        </p:sp>
        <p:sp>
          <p:nvSpPr>
            <p:cNvPr id="16465" name="Text Box 81"/>
            <p:cNvSpPr txBox="1">
              <a:spLocks noChangeArrowheads="1"/>
            </p:cNvSpPr>
            <p:nvPr/>
          </p:nvSpPr>
          <p:spPr bwMode="auto">
            <a:xfrm>
              <a:off x="4848" y="3120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80</a:t>
              </a:r>
              <a:endParaRPr lang="en-US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9300" name="Text Box 82"/>
            <p:cNvSpPr txBox="1">
              <a:spLocks noChangeArrowheads="1"/>
            </p:cNvSpPr>
            <p:nvPr/>
          </p:nvSpPr>
          <p:spPr bwMode="auto">
            <a:xfrm rot="2100000">
              <a:off x="4946" y="2399"/>
              <a:ext cx="385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 i="1">
                  <a:latin typeface="Tahoma" pitchFamily="34" charset="0"/>
                </a:rPr>
                <a:t>81</a:t>
              </a:r>
              <a:endParaRPr lang="en-US" sz="1400" b="1" i="1">
                <a:latin typeface="Tahoma" pitchFamily="34" charset="0"/>
              </a:endParaRPr>
            </a:p>
          </p:txBody>
        </p:sp>
        <p:sp>
          <p:nvSpPr>
            <p:cNvPr id="9301" name="Text Box 83"/>
            <p:cNvSpPr txBox="1">
              <a:spLocks noChangeArrowheads="1"/>
            </p:cNvSpPr>
            <p:nvPr/>
          </p:nvSpPr>
          <p:spPr bwMode="auto">
            <a:xfrm rot="-6180000">
              <a:off x="4734" y="1115"/>
              <a:ext cx="432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Georgia" pitchFamily="18" charset="0"/>
                </a:rPr>
                <a:t>82</a:t>
              </a:r>
              <a:endParaRPr lang="en-US" sz="2400">
                <a:latin typeface="Georgia" pitchFamily="18" charset="0"/>
              </a:endParaRPr>
            </a:p>
          </p:txBody>
        </p:sp>
        <p:sp>
          <p:nvSpPr>
            <p:cNvPr id="9302" name="Text Box 84"/>
            <p:cNvSpPr txBox="1">
              <a:spLocks noChangeArrowheads="1"/>
            </p:cNvSpPr>
            <p:nvPr/>
          </p:nvSpPr>
          <p:spPr bwMode="auto">
            <a:xfrm rot="420000">
              <a:off x="433" y="2255"/>
              <a:ext cx="2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i="1">
                  <a:latin typeface="Book Antiqua" pitchFamily="18" charset="0"/>
                </a:rPr>
                <a:t>84</a:t>
              </a:r>
              <a:endParaRPr lang="en-US" i="1">
                <a:latin typeface="Book Antiqua" pitchFamily="18" charset="0"/>
              </a:endParaRPr>
            </a:p>
          </p:txBody>
        </p:sp>
        <p:sp>
          <p:nvSpPr>
            <p:cNvPr id="9303" name="Text Box 85"/>
            <p:cNvSpPr txBox="1">
              <a:spLocks noChangeArrowheads="1"/>
            </p:cNvSpPr>
            <p:nvPr/>
          </p:nvSpPr>
          <p:spPr bwMode="auto">
            <a:xfrm>
              <a:off x="1056" y="1248"/>
              <a:ext cx="432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>
                  <a:latin typeface="Century Gothic" pitchFamily="34" charset="0"/>
                </a:rPr>
                <a:t>85</a:t>
              </a:r>
              <a:endParaRPr lang="en-US" sz="3200">
                <a:latin typeface="Century Gothic" pitchFamily="34" charset="0"/>
              </a:endParaRPr>
            </a:p>
          </p:txBody>
        </p:sp>
        <p:sp>
          <p:nvSpPr>
            <p:cNvPr id="9304" name="Text Box 86"/>
            <p:cNvSpPr txBox="1">
              <a:spLocks noChangeArrowheads="1"/>
            </p:cNvSpPr>
            <p:nvPr/>
          </p:nvSpPr>
          <p:spPr bwMode="auto">
            <a:xfrm>
              <a:off x="2304" y="3553"/>
              <a:ext cx="432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 b="1">
                  <a:latin typeface="Comic Sans MS" pitchFamily="66" charset="0"/>
                </a:rPr>
                <a:t>86</a:t>
              </a:r>
              <a:endParaRPr lang="en-US" sz="2400" b="1">
                <a:latin typeface="Comic Sans MS" pitchFamily="66" charset="0"/>
              </a:endParaRPr>
            </a:p>
          </p:txBody>
        </p:sp>
        <p:sp>
          <p:nvSpPr>
            <p:cNvPr id="9305" name="Text Box 87"/>
            <p:cNvSpPr txBox="1">
              <a:spLocks noChangeArrowheads="1"/>
            </p:cNvSpPr>
            <p:nvPr/>
          </p:nvSpPr>
          <p:spPr bwMode="auto">
            <a:xfrm rot="4680000">
              <a:off x="2629" y="2449"/>
              <a:ext cx="335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 i="1">
                  <a:latin typeface="Tahoma" pitchFamily="34" charset="0"/>
                </a:rPr>
                <a:t>87</a:t>
              </a:r>
              <a:endParaRPr lang="en-US" b="1" i="1">
                <a:latin typeface="Tahoma" pitchFamily="34" charset="0"/>
              </a:endParaRPr>
            </a:p>
          </p:txBody>
        </p:sp>
        <p:sp>
          <p:nvSpPr>
            <p:cNvPr id="9306" name="Text Box 88"/>
            <p:cNvSpPr txBox="1">
              <a:spLocks noChangeArrowheads="1"/>
            </p:cNvSpPr>
            <p:nvPr/>
          </p:nvSpPr>
          <p:spPr bwMode="auto">
            <a:xfrm rot="1260000">
              <a:off x="3410" y="2553"/>
              <a:ext cx="33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ItalicC" pitchFamily="2" charset="0"/>
                </a:rPr>
                <a:t>68</a:t>
              </a:r>
              <a:endParaRPr lang="en-US">
                <a:latin typeface="ItalicC" pitchFamily="2" charset="0"/>
              </a:endParaRPr>
            </a:p>
          </p:txBody>
        </p:sp>
        <p:sp>
          <p:nvSpPr>
            <p:cNvPr id="9307" name="Text Box 89"/>
            <p:cNvSpPr txBox="1">
              <a:spLocks noChangeArrowheads="1"/>
            </p:cNvSpPr>
            <p:nvPr/>
          </p:nvSpPr>
          <p:spPr bwMode="auto">
            <a:xfrm rot="-1620000">
              <a:off x="902" y="3456"/>
              <a:ext cx="432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>
                  <a:latin typeface="Times New Roman" pitchFamily="18" charset="0"/>
                </a:rPr>
                <a:t>83</a:t>
              </a:r>
              <a:endParaRPr lang="en-US" sz="3200">
                <a:latin typeface="Times New Roman" pitchFamily="18" charset="0"/>
              </a:endParaRPr>
            </a:p>
          </p:txBody>
        </p:sp>
      </p:grpSp>
      <p:sp>
        <p:nvSpPr>
          <p:cNvPr id="9220" name="Rectangle 90"/>
          <p:cNvSpPr>
            <a:spLocks noChangeArrowheads="1"/>
          </p:cNvSpPr>
          <p:nvPr/>
        </p:nvSpPr>
        <p:spPr bwMode="auto">
          <a:xfrm>
            <a:off x="611188" y="692150"/>
            <a:ext cx="8353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3333FF"/>
                </a:solidFill>
              </a:rPr>
              <a:t>ROUND 6</a:t>
            </a:r>
          </a:p>
          <a:p>
            <a:pPr algn="ctr"/>
            <a:r>
              <a:rPr lang="en-US" b="1">
                <a:solidFill>
                  <a:srgbClr val="3333FF"/>
                </a:solidFill>
              </a:rPr>
              <a:t>Time: 60 seconds     Goal: Identify missing numbers</a:t>
            </a:r>
            <a:endParaRPr lang="en-GB" b="1">
              <a:solidFill>
                <a:srgbClr val="3333FF"/>
              </a:solidFill>
            </a:endParaRPr>
          </a:p>
        </p:txBody>
      </p:sp>
      <p:sp>
        <p:nvSpPr>
          <p:cNvPr id="9221" name="Rectangle 91"/>
          <p:cNvSpPr>
            <a:spLocks noChangeArrowheads="1"/>
          </p:cNvSpPr>
          <p:nvPr/>
        </p:nvSpPr>
        <p:spPr bwMode="auto">
          <a:xfrm>
            <a:off x="4267200" y="6553200"/>
            <a:ext cx="3960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636838" algn="ctr"/>
                <a:tab pos="5273675" algn="r"/>
              </a:tabLst>
            </a:pPr>
            <a:r>
              <a:rPr lang="en-US" sz="1400"/>
              <a:t>© NHS Institute for Innovation and Improvement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TopBanne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95338"/>
          </a:xfrm>
        </p:spPr>
      </p:pic>
      <p:grpSp>
        <p:nvGrpSpPr>
          <p:cNvPr id="10243" name="Group 3"/>
          <p:cNvGrpSpPr>
            <a:grpSpLocks/>
          </p:cNvGrpSpPr>
          <p:nvPr/>
        </p:nvGrpSpPr>
        <p:grpSpPr bwMode="auto">
          <a:xfrm>
            <a:off x="323850" y="1916113"/>
            <a:ext cx="8296275" cy="4035425"/>
            <a:chOff x="240" y="950"/>
            <a:chExt cx="5088" cy="2458"/>
          </a:xfrm>
        </p:grpSpPr>
        <p:sp>
          <p:nvSpPr>
            <p:cNvPr id="10247" name="Rectangle 4"/>
            <p:cNvSpPr>
              <a:spLocks noChangeArrowheads="1"/>
            </p:cNvSpPr>
            <p:nvPr/>
          </p:nvSpPr>
          <p:spPr bwMode="auto">
            <a:xfrm>
              <a:off x="4853" y="2538"/>
              <a:ext cx="475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400">
                  <a:latin typeface="Vineta BT" pitchFamily="82" charset="0"/>
                </a:rPr>
                <a:t>39</a:t>
              </a:r>
              <a:endParaRPr lang="en-US" sz="2400">
                <a:latin typeface="Vineta BT" pitchFamily="82" charset="0"/>
              </a:endParaRPr>
            </a:p>
          </p:txBody>
        </p:sp>
        <p:sp>
          <p:nvSpPr>
            <p:cNvPr id="10248" name="Rectangle 5"/>
            <p:cNvSpPr>
              <a:spLocks noChangeArrowheads="1"/>
            </p:cNvSpPr>
            <p:nvPr/>
          </p:nvSpPr>
          <p:spPr bwMode="auto">
            <a:xfrm>
              <a:off x="4377" y="2538"/>
              <a:ext cx="476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3200">
                  <a:latin typeface="Verdana" pitchFamily="34" charset="0"/>
                </a:rPr>
                <a:t>38</a:t>
              </a:r>
              <a:endParaRPr lang="en-US" sz="3200">
                <a:latin typeface="Verdana" pitchFamily="34" charset="0"/>
              </a:endParaRPr>
            </a:p>
          </p:txBody>
        </p:sp>
        <p:sp>
          <p:nvSpPr>
            <p:cNvPr id="10249" name="Rectangle 6"/>
            <p:cNvSpPr>
              <a:spLocks noChangeArrowheads="1"/>
            </p:cNvSpPr>
            <p:nvPr/>
          </p:nvSpPr>
          <p:spPr bwMode="auto">
            <a:xfrm>
              <a:off x="3903" y="2538"/>
              <a:ext cx="474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>
                  <a:latin typeface="Trebuchet MS" pitchFamily="34" charset="0"/>
                </a:rPr>
                <a:t>37</a:t>
              </a:r>
              <a:endParaRPr lang="en-US">
                <a:latin typeface="Trebuchet MS" pitchFamily="34" charset="0"/>
              </a:endParaRPr>
            </a:p>
          </p:txBody>
        </p:sp>
        <p:sp>
          <p:nvSpPr>
            <p:cNvPr id="10250" name="Rectangle 7"/>
            <p:cNvSpPr>
              <a:spLocks noChangeArrowheads="1"/>
            </p:cNvSpPr>
            <p:nvPr/>
          </p:nvSpPr>
          <p:spPr bwMode="auto">
            <a:xfrm>
              <a:off x="3427" y="2538"/>
              <a:ext cx="476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800">
                  <a:latin typeface="ScriptC" pitchFamily="2" charset="0"/>
                </a:rPr>
                <a:t>36</a:t>
              </a:r>
            </a:p>
          </p:txBody>
        </p:sp>
        <p:sp>
          <p:nvSpPr>
            <p:cNvPr id="10251" name="Rectangle 8"/>
            <p:cNvSpPr>
              <a:spLocks noChangeArrowheads="1"/>
            </p:cNvSpPr>
            <p:nvPr/>
          </p:nvSpPr>
          <p:spPr bwMode="auto">
            <a:xfrm>
              <a:off x="2952" y="2538"/>
              <a:ext cx="475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000">
                  <a:latin typeface="Tahoma" pitchFamily="34" charset="0"/>
                </a:rPr>
                <a:t>35</a:t>
              </a:r>
              <a:endParaRPr lang="en-US" sz="2000">
                <a:latin typeface="Tahoma" pitchFamily="34" charset="0"/>
              </a:endParaRPr>
            </a:p>
          </p:txBody>
        </p:sp>
        <p:sp>
          <p:nvSpPr>
            <p:cNvPr id="17417" name="Rectangle 9"/>
            <p:cNvSpPr>
              <a:spLocks noChangeArrowheads="1"/>
            </p:cNvSpPr>
            <p:nvPr/>
          </p:nvSpPr>
          <p:spPr bwMode="auto">
            <a:xfrm>
              <a:off x="2477" y="2538"/>
              <a:ext cx="475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  <a:defRPr/>
              </a:pP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34</a:t>
              </a:r>
              <a:endParaRPr lang="en-US" sz="24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0253" name="Rectangle 10"/>
            <p:cNvSpPr>
              <a:spLocks noChangeArrowheads="1"/>
            </p:cNvSpPr>
            <p:nvPr/>
          </p:nvSpPr>
          <p:spPr bwMode="auto">
            <a:xfrm>
              <a:off x="2001" y="2538"/>
              <a:ext cx="476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1400" b="1"/>
                <a:t>33</a:t>
              </a:r>
              <a:endParaRPr lang="en-US" sz="2800"/>
            </a:p>
          </p:txBody>
        </p:sp>
        <p:sp>
          <p:nvSpPr>
            <p:cNvPr id="10254" name="Rectangle 11"/>
            <p:cNvSpPr>
              <a:spLocks noChangeArrowheads="1"/>
            </p:cNvSpPr>
            <p:nvPr/>
          </p:nvSpPr>
          <p:spPr bwMode="auto">
            <a:xfrm>
              <a:off x="1527" y="2538"/>
              <a:ext cx="474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>
                  <a:latin typeface="GothicG" pitchFamily="2" charset="0"/>
                </a:rPr>
                <a:t>32</a:t>
              </a:r>
              <a:endParaRPr lang="en-US">
                <a:latin typeface="GothicG" pitchFamily="2" charset="0"/>
              </a:endParaRPr>
            </a:p>
          </p:txBody>
        </p:sp>
        <p:sp>
          <p:nvSpPr>
            <p:cNvPr id="10255" name="Rectangle 12"/>
            <p:cNvSpPr>
              <a:spLocks noChangeArrowheads="1"/>
            </p:cNvSpPr>
            <p:nvPr/>
          </p:nvSpPr>
          <p:spPr bwMode="auto">
            <a:xfrm>
              <a:off x="1051" y="2538"/>
              <a:ext cx="476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400">
                  <a:latin typeface="ISOCT2" pitchFamily="2" charset="0"/>
                </a:rPr>
                <a:t>31</a:t>
              </a:r>
              <a:endParaRPr lang="en-US" sz="2400">
                <a:latin typeface="ISOCT2" pitchFamily="2" charset="0"/>
              </a:endParaRPr>
            </a:p>
          </p:txBody>
        </p:sp>
        <p:sp>
          <p:nvSpPr>
            <p:cNvPr id="10256" name="Rectangle 13"/>
            <p:cNvSpPr>
              <a:spLocks noChangeArrowheads="1"/>
            </p:cNvSpPr>
            <p:nvPr/>
          </p:nvSpPr>
          <p:spPr bwMode="auto">
            <a:xfrm>
              <a:off x="576" y="2538"/>
              <a:ext cx="475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2400" b="1">
                  <a:latin typeface="ISOCPEUR" pitchFamily="34" charset="0"/>
                </a:rPr>
                <a:t>30</a:t>
              </a:r>
              <a:endParaRPr lang="en-US" sz="2800"/>
            </a:p>
          </p:txBody>
        </p:sp>
        <p:sp>
          <p:nvSpPr>
            <p:cNvPr id="10257" name="Rectangle 14"/>
            <p:cNvSpPr>
              <a:spLocks noChangeArrowheads="1"/>
            </p:cNvSpPr>
            <p:nvPr/>
          </p:nvSpPr>
          <p:spPr bwMode="auto">
            <a:xfrm>
              <a:off x="4853" y="1638"/>
              <a:ext cx="475" cy="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2000" b="1" i="1">
                  <a:latin typeface="Tahoma" pitchFamily="34" charset="0"/>
                </a:rPr>
                <a:t>19</a:t>
              </a:r>
              <a:endParaRPr lang="en-US" sz="2800">
                <a:latin typeface="Tahoma" pitchFamily="34" charset="0"/>
              </a:endParaRPr>
            </a:p>
          </p:txBody>
        </p:sp>
        <p:sp>
          <p:nvSpPr>
            <p:cNvPr id="10258" name="Rectangle 15"/>
            <p:cNvSpPr>
              <a:spLocks noChangeArrowheads="1"/>
            </p:cNvSpPr>
            <p:nvPr/>
          </p:nvSpPr>
          <p:spPr bwMode="auto">
            <a:xfrm>
              <a:off x="4377" y="1638"/>
              <a:ext cx="476" cy="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400"/>
            </a:p>
          </p:txBody>
        </p:sp>
        <p:sp>
          <p:nvSpPr>
            <p:cNvPr id="10259" name="Rectangle 16"/>
            <p:cNvSpPr>
              <a:spLocks noChangeArrowheads="1"/>
            </p:cNvSpPr>
            <p:nvPr/>
          </p:nvSpPr>
          <p:spPr bwMode="auto">
            <a:xfrm>
              <a:off x="3903" y="1638"/>
              <a:ext cx="474" cy="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800">
                  <a:latin typeface="Tahoma" pitchFamily="34" charset="0"/>
                </a:rPr>
                <a:t>17</a:t>
              </a:r>
              <a:endParaRPr lang="en-US" sz="2800">
                <a:latin typeface="Tahoma" pitchFamily="34" charset="0"/>
              </a:endParaRPr>
            </a:p>
          </p:txBody>
        </p:sp>
        <p:sp>
          <p:nvSpPr>
            <p:cNvPr id="10260" name="Rectangle 17"/>
            <p:cNvSpPr>
              <a:spLocks noChangeArrowheads="1"/>
            </p:cNvSpPr>
            <p:nvPr/>
          </p:nvSpPr>
          <p:spPr bwMode="auto">
            <a:xfrm>
              <a:off x="3427" y="1638"/>
              <a:ext cx="476" cy="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3600">
                  <a:latin typeface="Bookman Old Style" pitchFamily="18" charset="0"/>
                </a:rPr>
                <a:t>16</a:t>
              </a:r>
              <a:endParaRPr lang="en-US" sz="3600">
                <a:latin typeface="Bookman Old Style" pitchFamily="18" charset="0"/>
              </a:endParaRPr>
            </a:p>
          </p:txBody>
        </p:sp>
        <p:sp>
          <p:nvSpPr>
            <p:cNvPr id="10261" name="Rectangle 18"/>
            <p:cNvSpPr>
              <a:spLocks noChangeArrowheads="1"/>
            </p:cNvSpPr>
            <p:nvPr/>
          </p:nvSpPr>
          <p:spPr bwMode="auto">
            <a:xfrm>
              <a:off x="2952" y="1638"/>
              <a:ext cx="475" cy="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600" b="1">
                  <a:latin typeface="Swis721 Ex BT" pitchFamily="34" charset="0"/>
                </a:rPr>
                <a:t>15</a:t>
              </a:r>
              <a:endParaRPr lang="en-US" sz="1600" b="1">
                <a:latin typeface="Swis721 Ex BT" pitchFamily="34" charset="0"/>
              </a:endParaRPr>
            </a:p>
          </p:txBody>
        </p:sp>
        <p:sp>
          <p:nvSpPr>
            <p:cNvPr id="10262" name="Rectangle 19"/>
            <p:cNvSpPr>
              <a:spLocks noChangeArrowheads="1"/>
            </p:cNvSpPr>
            <p:nvPr/>
          </p:nvSpPr>
          <p:spPr bwMode="auto">
            <a:xfrm>
              <a:off x="2477" y="1638"/>
              <a:ext cx="475" cy="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400">
                  <a:latin typeface="Symath" pitchFamily="2" charset="0"/>
                </a:rPr>
                <a:t>14</a:t>
              </a:r>
              <a:endParaRPr lang="en-US" sz="2400">
                <a:latin typeface="Symath" pitchFamily="2" charset="0"/>
              </a:endParaRPr>
            </a:p>
          </p:txBody>
        </p:sp>
        <p:sp>
          <p:nvSpPr>
            <p:cNvPr id="10263" name="Rectangle 20"/>
            <p:cNvSpPr>
              <a:spLocks noChangeArrowheads="1"/>
            </p:cNvSpPr>
            <p:nvPr/>
          </p:nvSpPr>
          <p:spPr bwMode="auto">
            <a:xfrm>
              <a:off x="2001" y="1638"/>
              <a:ext cx="476" cy="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600">
                  <a:latin typeface="Swis721 Ex BT" pitchFamily="34" charset="0"/>
                </a:rPr>
                <a:t>13</a:t>
              </a:r>
            </a:p>
          </p:txBody>
        </p:sp>
        <p:sp>
          <p:nvSpPr>
            <p:cNvPr id="10264" name="Rectangle 21"/>
            <p:cNvSpPr>
              <a:spLocks noChangeArrowheads="1"/>
            </p:cNvSpPr>
            <p:nvPr/>
          </p:nvSpPr>
          <p:spPr bwMode="auto">
            <a:xfrm>
              <a:off x="1527" y="1638"/>
              <a:ext cx="474" cy="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000" b="1"/>
                <a:t>12</a:t>
              </a:r>
              <a:endParaRPr lang="en-US" sz="2000" b="1"/>
            </a:p>
          </p:txBody>
        </p:sp>
        <p:sp>
          <p:nvSpPr>
            <p:cNvPr id="10265" name="Rectangle 22"/>
            <p:cNvSpPr>
              <a:spLocks noChangeArrowheads="1"/>
            </p:cNvSpPr>
            <p:nvPr/>
          </p:nvSpPr>
          <p:spPr bwMode="auto">
            <a:xfrm>
              <a:off x="1051" y="1638"/>
              <a:ext cx="476" cy="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>
                  <a:latin typeface="Comic Sans MS" pitchFamily="66" charset="0"/>
                </a:rPr>
                <a:t>11</a:t>
              </a:r>
              <a:endParaRPr lang="en-US">
                <a:latin typeface="Comic Sans MS" pitchFamily="66" charset="0"/>
              </a:endParaRPr>
            </a:p>
          </p:txBody>
        </p:sp>
        <p:sp>
          <p:nvSpPr>
            <p:cNvPr id="10266" name="Rectangle 23"/>
            <p:cNvSpPr>
              <a:spLocks noChangeArrowheads="1"/>
            </p:cNvSpPr>
            <p:nvPr/>
          </p:nvSpPr>
          <p:spPr bwMode="auto">
            <a:xfrm>
              <a:off x="576" y="1638"/>
              <a:ext cx="475" cy="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>
                  <a:latin typeface="Symeteo" pitchFamily="2" charset="0"/>
                </a:rPr>
                <a:t>10</a:t>
              </a:r>
              <a:endParaRPr lang="en-US" sz="1400">
                <a:latin typeface="Symeteo" pitchFamily="2" charset="0"/>
              </a:endParaRPr>
            </a:p>
          </p:txBody>
        </p:sp>
        <p:sp>
          <p:nvSpPr>
            <p:cNvPr id="10267" name="Rectangle 24"/>
            <p:cNvSpPr>
              <a:spLocks noChangeArrowheads="1"/>
            </p:cNvSpPr>
            <p:nvPr/>
          </p:nvSpPr>
          <p:spPr bwMode="auto">
            <a:xfrm>
              <a:off x="4853" y="2973"/>
              <a:ext cx="475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000"/>
                <a:t>49</a:t>
              </a:r>
              <a:endParaRPr lang="en-US" sz="2000"/>
            </a:p>
          </p:txBody>
        </p:sp>
        <p:sp>
          <p:nvSpPr>
            <p:cNvPr id="17433" name="Rectangle 25"/>
            <p:cNvSpPr>
              <a:spLocks noChangeArrowheads="1"/>
            </p:cNvSpPr>
            <p:nvPr/>
          </p:nvSpPr>
          <p:spPr bwMode="auto">
            <a:xfrm>
              <a:off x="4377" y="2973"/>
              <a:ext cx="476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 anchorCtr="1"/>
            <a:lstStyle/>
            <a:p>
              <a:pPr>
                <a:spcBef>
                  <a:spcPct val="50000"/>
                </a:spcBef>
                <a:defRPr/>
              </a:pPr>
              <a:r>
                <a:rPr lang="en-GB" sz="16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charset="0"/>
                </a:rPr>
                <a:t>48</a:t>
              </a:r>
              <a:endParaRPr lang="en-US" sz="2800"/>
            </a:p>
          </p:txBody>
        </p:sp>
        <p:sp>
          <p:nvSpPr>
            <p:cNvPr id="10269" name="Rectangle 26"/>
            <p:cNvSpPr>
              <a:spLocks noChangeArrowheads="1"/>
            </p:cNvSpPr>
            <p:nvPr/>
          </p:nvSpPr>
          <p:spPr bwMode="auto">
            <a:xfrm>
              <a:off x="3903" y="2973"/>
              <a:ext cx="474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800" b="1"/>
                <a:t>47</a:t>
              </a:r>
              <a:endParaRPr lang="en-US" sz="2800" b="1"/>
            </a:p>
          </p:txBody>
        </p:sp>
        <p:sp>
          <p:nvSpPr>
            <p:cNvPr id="10270" name="Rectangle 27"/>
            <p:cNvSpPr>
              <a:spLocks noChangeArrowheads="1"/>
            </p:cNvSpPr>
            <p:nvPr/>
          </p:nvSpPr>
          <p:spPr bwMode="auto">
            <a:xfrm>
              <a:off x="3427" y="2973"/>
              <a:ext cx="476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000"/>
                <a:t>46</a:t>
              </a:r>
              <a:endParaRPr lang="en-US" sz="2000"/>
            </a:p>
          </p:txBody>
        </p:sp>
        <p:sp>
          <p:nvSpPr>
            <p:cNvPr id="10271" name="Rectangle 28"/>
            <p:cNvSpPr>
              <a:spLocks noChangeArrowheads="1"/>
            </p:cNvSpPr>
            <p:nvPr/>
          </p:nvSpPr>
          <p:spPr bwMode="auto">
            <a:xfrm>
              <a:off x="2952" y="2973"/>
              <a:ext cx="475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>
                  <a:latin typeface="Tahoma" pitchFamily="34" charset="0"/>
                </a:rPr>
                <a:t>45</a:t>
              </a:r>
              <a:endParaRPr lang="en-US">
                <a:latin typeface="Tahoma" pitchFamily="34" charset="0"/>
              </a:endParaRPr>
            </a:p>
          </p:txBody>
        </p:sp>
        <p:sp>
          <p:nvSpPr>
            <p:cNvPr id="10272" name="Rectangle 29"/>
            <p:cNvSpPr>
              <a:spLocks noChangeArrowheads="1"/>
            </p:cNvSpPr>
            <p:nvPr/>
          </p:nvSpPr>
          <p:spPr bwMode="auto">
            <a:xfrm>
              <a:off x="2477" y="2973"/>
              <a:ext cx="475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2800">
                  <a:latin typeface="Arial Black" pitchFamily="34" charset="0"/>
                </a:rPr>
                <a:t>44</a:t>
              </a:r>
              <a:endParaRPr lang="en-US" sz="2800"/>
            </a:p>
          </p:txBody>
        </p:sp>
        <p:sp>
          <p:nvSpPr>
            <p:cNvPr id="10273" name="Rectangle 30"/>
            <p:cNvSpPr>
              <a:spLocks noChangeArrowheads="1"/>
            </p:cNvSpPr>
            <p:nvPr/>
          </p:nvSpPr>
          <p:spPr bwMode="auto">
            <a:xfrm>
              <a:off x="2001" y="2973"/>
              <a:ext cx="476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Batang" pitchFamily="18" charset="-127"/>
                </a:rPr>
                <a:t>43</a:t>
              </a:r>
              <a:endParaRPr lang="en-US" sz="4000"/>
            </a:p>
          </p:txBody>
        </p:sp>
        <p:sp>
          <p:nvSpPr>
            <p:cNvPr id="10274" name="Rectangle 31"/>
            <p:cNvSpPr>
              <a:spLocks noChangeArrowheads="1"/>
            </p:cNvSpPr>
            <p:nvPr/>
          </p:nvSpPr>
          <p:spPr bwMode="auto">
            <a:xfrm>
              <a:off x="1527" y="2973"/>
              <a:ext cx="474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600"/>
                <a:t>42</a:t>
              </a:r>
              <a:endParaRPr lang="en-US" sz="2600"/>
            </a:p>
          </p:txBody>
        </p:sp>
        <p:sp>
          <p:nvSpPr>
            <p:cNvPr id="10275" name="Rectangle 32"/>
            <p:cNvSpPr>
              <a:spLocks noChangeArrowheads="1"/>
            </p:cNvSpPr>
            <p:nvPr/>
          </p:nvSpPr>
          <p:spPr bwMode="auto">
            <a:xfrm>
              <a:off x="1051" y="2973"/>
              <a:ext cx="476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endParaRPr lang="en-US" sz="2400">
                <a:latin typeface="Tahoma" pitchFamily="34" charset="0"/>
              </a:endParaRPr>
            </a:p>
          </p:txBody>
        </p:sp>
        <p:sp>
          <p:nvSpPr>
            <p:cNvPr id="10276" name="Rectangle 33"/>
            <p:cNvSpPr>
              <a:spLocks noChangeArrowheads="1"/>
            </p:cNvSpPr>
            <p:nvPr/>
          </p:nvSpPr>
          <p:spPr bwMode="auto">
            <a:xfrm>
              <a:off x="576" y="2973"/>
              <a:ext cx="475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400">
                  <a:latin typeface="Symbol" pitchFamily="18" charset="2"/>
                </a:rPr>
                <a:t>40</a:t>
              </a:r>
              <a:endParaRPr lang="en-US" sz="2400">
                <a:latin typeface="Symbol" pitchFamily="18" charset="2"/>
              </a:endParaRPr>
            </a:p>
          </p:txBody>
        </p:sp>
        <p:sp>
          <p:nvSpPr>
            <p:cNvPr id="10277" name="Rectangle 34"/>
            <p:cNvSpPr>
              <a:spLocks noChangeArrowheads="1"/>
            </p:cNvSpPr>
            <p:nvPr/>
          </p:nvSpPr>
          <p:spPr bwMode="auto">
            <a:xfrm>
              <a:off x="4853" y="2105"/>
              <a:ext cx="475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800">
                  <a:latin typeface="Lucida Console" pitchFamily="49" charset="0"/>
                </a:rPr>
                <a:t>29</a:t>
              </a:r>
              <a:endParaRPr lang="en-US" sz="2800">
                <a:latin typeface="Lucida Console" pitchFamily="49" charset="0"/>
              </a:endParaRPr>
            </a:p>
          </p:txBody>
        </p:sp>
        <p:sp>
          <p:nvSpPr>
            <p:cNvPr id="10278" name="Rectangle 35"/>
            <p:cNvSpPr>
              <a:spLocks noChangeArrowheads="1"/>
            </p:cNvSpPr>
            <p:nvPr/>
          </p:nvSpPr>
          <p:spPr bwMode="auto">
            <a:xfrm>
              <a:off x="4377" y="2105"/>
              <a:ext cx="476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>
                  <a:latin typeface="Palatino Linotype" pitchFamily="18" charset="0"/>
                </a:rPr>
                <a:t>28</a:t>
              </a:r>
              <a:endParaRPr lang="en-US">
                <a:latin typeface="Palatino Linotype" pitchFamily="18" charset="0"/>
              </a:endParaRPr>
            </a:p>
          </p:txBody>
        </p:sp>
        <p:sp>
          <p:nvSpPr>
            <p:cNvPr id="10279" name="Rectangle 36"/>
            <p:cNvSpPr>
              <a:spLocks noChangeArrowheads="1"/>
            </p:cNvSpPr>
            <p:nvPr/>
          </p:nvSpPr>
          <p:spPr bwMode="auto">
            <a:xfrm>
              <a:off x="3903" y="2105"/>
              <a:ext cx="474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000" b="1">
                  <a:latin typeface="Swis721 Cn BT" pitchFamily="34" charset="0"/>
                </a:rPr>
                <a:t>27</a:t>
              </a:r>
              <a:endParaRPr lang="en-US" sz="2000" b="1">
                <a:latin typeface="Swis721 Cn BT" pitchFamily="34" charset="0"/>
              </a:endParaRPr>
            </a:p>
          </p:txBody>
        </p:sp>
        <p:sp>
          <p:nvSpPr>
            <p:cNvPr id="10280" name="Rectangle 37"/>
            <p:cNvSpPr>
              <a:spLocks noChangeArrowheads="1"/>
            </p:cNvSpPr>
            <p:nvPr/>
          </p:nvSpPr>
          <p:spPr bwMode="auto">
            <a:xfrm>
              <a:off x="3427" y="2105"/>
              <a:ext cx="476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600"/>
                <a:t>26</a:t>
              </a:r>
              <a:endParaRPr lang="en-US" sz="2600"/>
            </a:p>
          </p:txBody>
        </p:sp>
        <p:sp>
          <p:nvSpPr>
            <p:cNvPr id="10281" name="Rectangle 38"/>
            <p:cNvSpPr>
              <a:spLocks noChangeArrowheads="1"/>
            </p:cNvSpPr>
            <p:nvPr/>
          </p:nvSpPr>
          <p:spPr bwMode="auto">
            <a:xfrm>
              <a:off x="2952" y="2105"/>
              <a:ext cx="475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400">
                  <a:latin typeface="RomanD" pitchFamily="2" charset="0"/>
                </a:rPr>
                <a:t>25</a:t>
              </a:r>
              <a:endParaRPr lang="en-US" sz="2400">
                <a:latin typeface="RomanD" pitchFamily="2" charset="0"/>
              </a:endParaRPr>
            </a:p>
          </p:txBody>
        </p:sp>
        <p:sp>
          <p:nvSpPr>
            <p:cNvPr id="10282" name="Rectangle 39"/>
            <p:cNvSpPr>
              <a:spLocks noChangeArrowheads="1"/>
            </p:cNvSpPr>
            <p:nvPr/>
          </p:nvSpPr>
          <p:spPr bwMode="auto">
            <a:xfrm>
              <a:off x="2477" y="2105"/>
              <a:ext cx="475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000">
                  <a:latin typeface="Stylus BT" pitchFamily="34" charset="0"/>
                </a:rPr>
                <a:t>24</a:t>
              </a:r>
              <a:endParaRPr lang="en-US" sz="2000">
                <a:latin typeface="Stylus BT" pitchFamily="34" charset="0"/>
              </a:endParaRPr>
            </a:p>
          </p:txBody>
        </p:sp>
        <p:sp>
          <p:nvSpPr>
            <p:cNvPr id="10283" name="Rectangle 40"/>
            <p:cNvSpPr>
              <a:spLocks noChangeArrowheads="1"/>
            </p:cNvSpPr>
            <p:nvPr/>
          </p:nvSpPr>
          <p:spPr bwMode="auto">
            <a:xfrm>
              <a:off x="2001" y="2105"/>
              <a:ext cx="476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2400">
                  <a:latin typeface="Swis721 BlkOul BT" pitchFamily="82" charset="0"/>
                </a:rPr>
                <a:t>23</a:t>
              </a:r>
              <a:endParaRPr lang="en-US" sz="2800"/>
            </a:p>
          </p:txBody>
        </p:sp>
        <p:sp>
          <p:nvSpPr>
            <p:cNvPr id="10284" name="Rectangle 41"/>
            <p:cNvSpPr>
              <a:spLocks noChangeArrowheads="1"/>
            </p:cNvSpPr>
            <p:nvPr/>
          </p:nvSpPr>
          <p:spPr bwMode="auto">
            <a:xfrm>
              <a:off x="1527" y="2105"/>
              <a:ext cx="474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3200"/>
                <a:t>22</a:t>
              </a:r>
              <a:endParaRPr lang="en-US" sz="3200"/>
            </a:p>
          </p:txBody>
        </p:sp>
        <p:sp>
          <p:nvSpPr>
            <p:cNvPr id="10285" name="Rectangle 42"/>
            <p:cNvSpPr>
              <a:spLocks noChangeArrowheads="1"/>
            </p:cNvSpPr>
            <p:nvPr/>
          </p:nvSpPr>
          <p:spPr bwMode="auto">
            <a:xfrm>
              <a:off x="1051" y="2105"/>
              <a:ext cx="476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400" b="1">
                  <a:latin typeface="Proxy 1" pitchFamily="2" charset="0"/>
                </a:rPr>
                <a:t>21</a:t>
              </a:r>
              <a:endParaRPr lang="en-US" sz="1400" b="1">
                <a:latin typeface="Proxy 1" pitchFamily="2" charset="0"/>
              </a:endParaRPr>
            </a:p>
          </p:txBody>
        </p:sp>
        <p:sp>
          <p:nvSpPr>
            <p:cNvPr id="10286" name="Rectangle 43"/>
            <p:cNvSpPr>
              <a:spLocks noChangeArrowheads="1"/>
            </p:cNvSpPr>
            <p:nvPr/>
          </p:nvSpPr>
          <p:spPr bwMode="auto">
            <a:xfrm>
              <a:off x="576" y="2105"/>
              <a:ext cx="475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1600" b="1" i="1"/>
                <a:t>20</a:t>
              </a:r>
              <a:endParaRPr lang="en-US" sz="2800"/>
            </a:p>
          </p:txBody>
        </p:sp>
        <p:sp>
          <p:nvSpPr>
            <p:cNvPr id="10287" name="Rectangle 44"/>
            <p:cNvSpPr>
              <a:spLocks noChangeArrowheads="1"/>
            </p:cNvSpPr>
            <p:nvPr/>
          </p:nvSpPr>
          <p:spPr bwMode="auto">
            <a:xfrm>
              <a:off x="4853" y="1204"/>
              <a:ext cx="475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400"/>
                <a:t>9</a:t>
              </a:r>
              <a:endParaRPr lang="en-US" sz="2400"/>
            </a:p>
          </p:txBody>
        </p:sp>
        <p:sp>
          <p:nvSpPr>
            <p:cNvPr id="10288" name="Rectangle 45"/>
            <p:cNvSpPr>
              <a:spLocks noChangeArrowheads="1"/>
            </p:cNvSpPr>
            <p:nvPr/>
          </p:nvSpPr>
          <p:spPr bwMode="auto">
            <a:xfrm>
              <a:off x="4377" y="1204"/>
              <a:ext cx="476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800">
                  <a:latin typeface="Tahoma" pitchFamily="34" charset="0"/>
                </a:rPr>
                <a:t>8</a:t>
              </a:r>
              <a:endParaRPr lang="en-US" sz="2800">
                <a:latin typeface="Tahoma" pitchFamily="34" charset="0"/>
              </a:endParaRPr>
            </a:p>
          </p:txBody>
        </p:sp>
        <p:sp>
          <p:nvSpPr>
            <p:cNvPr id="10289" name="Rectangle 46"/>
            <p:cNvSpPr>
              <a:spLocks noChangeArrowheads="1"/>
            </p:cNvSpPr>
            <p:nvPr/>
          </p:nvSpPr>
          <p:spPr bwMode="auto">
            <a:xfrm>
              <a:off x="3903" y="1204"/>
              <a:ext cx="474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Dutch801 Rm BT" pitchFamily="18" charset="0"/>
                </a:rPr>
                <a:t>7</a:t>
              </a:r>
              <a:endParaRPr lang="en-US" sz="2800"/>
            </a:p>
          </p:txBody>
        </p:sp>
        <p:sp>
          <p:nvSpPr>
            <p:cNvPr id="10290" name="Rectangle 47"/>
            <p:cNvSpPr>
              <a:spLocks noChangeArrowheads="1"/>
            </p:cNvSpPr>
            <p:nvPr/>
          </p:nvSpPr>
          <p:spPr bwMode="auto">
            <a:xfrm>
              <a:off x="3427" y="1204"/>
              <a:ext cx="476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>
                  <a:latin typeface="Comic Sans MS" pitchFamily="66" charset="0"/>
                </a:rPr>
                <a:t>6</a:t>
              </a:r>
              <a:endParaRPr lang="en-US">
                <a:latin typeface="Comic Sans MS" pitchFamily="66" charset="0"/>
              </a:endParaRPr>
            </a:p>
          </p:txBody>
        </p:sp>
        <p:sp>
          <p:nvSpPr>
            <p:cNvPr id="10291" name="Rectangle 48"/>
            <p:cNvSpPr>
              <a:spLocks noChangeArrowheads="1"/>
            </p:cNvSpPr>
            <p:nvPr/>
          </p:nvSpPr>
          <p:spPr bwMode="auto">
            <a:xfrm>
              <a:off x="2952" y="1204"/>
              <a:ext cx="475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400">
                  <a:latin typeface="Complex" pitchFamily="2" charset="0"/>
                </a:rPr>
                <a:t>5</a:t>
              </a:r>
              <a:endParaRPr lang="en-US" sz="2400">
                <a:latin typeface="Complex" pitchFamily="2" charset="0"/>
              </a:endParaRPr>
            </a:p>
          </p:txBody>
        </p:sp>
        <p:sp>
          <p:nvSpPr>
            <p:cNvPr id="10292" name="Rectangle 49"/>
            <p:cNvSpPr>
              <a:spLocks noChangeArrowheads="1"/>
            </p:cNvSpPr>
            <p:nvPr/>
          </p:nvSpPr>
          <p:spPr bwMode="auto">
            <a:xfrm>
              <a:off x="2477" y="1204"/>
              <a:ext cx="475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3200" b="1">
                  <a:latin typeface="Century Gothic" pitchFamily="34" charset="0"/>
                </a:rPr>
                <a:t>4</a:t>
              </a:r>
              <a:endParaRPr lang="en-US" sz="3200" b="1">
                <a:latin typeface="Century Gothic" pitchFamily="34" charset="0"/>
              </a:endParaRPr>
            </a:p>
          </p:txBody>
        </p:sp>
        <p:sp>
          <p:nvSpPr>
            <p:cNvPr id="10293" name="Rectangle 50"/>
            <p:cNvSpPr>
              <a:spLocks noChangeArrowheads="1"/>
            </p:cNvSpPr>
            <p:nvPr/>
          </p:nvSpPr>
          <p:spPr bwMode="auto">
            <a:xfrm>
              <a:off x="2001" y="1204"/>
              <a:ext cx="476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b="1" i="1">
                  <a:latin typeface="BankGothic Lt BT" pitchFamily="34" charset="0"/>
                </a:rPr>
                <a:t>3</a:t>
              </a:r>
              <a:endParaRPr lang="en-US" b="1" i="1">
                <a:latin typeface="BankGothic Lt BT" pitchFamily="34" charset="0"/>
              </a:endParaRPr>
            </a:p>
          </p:txBody>
        </p:sp>
        <p:sp>
          <p:nvSpPr>
            <p:cNvPr id="10294" name="Rectangle 51"/>
            <p:cNvSpPr>
              <a:spLocks noChangeArrowheads="1"/>
            </p:cNvSpPr>
            <p:nvPr/>
          </p:nvSpPr>
          <p:spPr bwMode="auto">
            <a:xfrm>
              <a:off x="1527" y="1204"/>
              <a:ext cx="474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2400" b="1"/>
                <a:t>2</a:t>
              </a:r>
              <a:endParaRPr lang="en-US" sz="2400" b="1"/>
            </a:p>
          </p:txBody>
        </p:sp>
        <p:sp>
          <p:nvSpPr>
            <p:cNvPr id="10295" name="Rectangle 52"/>
            <p:cNvSpPr>
              <a:spLocks noChangeArrowheads="1"/>
            </p:cNvSpPr>
            <p:nvPr/>
          </p:nvSpPr>
          <p:spPr bwMode="auto">
            <a:xfrm>
              <a:off x="1051" y="1204"/>
              <a:ext cx="476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GB" sz="1600" b="1"/>
                <a:t>1</a:t>
              </a:r>
              <a:endParaRPr lang="en-US" sz="1600" b="1"/>
            </a:p>
          </p:txBody>
        </p:sp>
        <p:sp>
          <p:nvSpPr>
            <p:cNvPr id="10296" name="Rectangle 53"/>
            <p:cNvSpPr>
              <a:spLocks noChangeArrowheads="1"/>
            </p:cNvSpPr>
            <p:nvPr/>
          </p:nvSpPr>
          <p:spPr bwMode="auto">
            <a:xfrm>
              <a:off x="576" y="1204"/>
              <a:ext cx="475" cy="43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>
                <a:spcBef>
                  <a:spcPct val="20000"/>
                </a:spcBef>
              </a:pPr>
              <a:endParaRPr lang="en-US" sz="2800"/>
            </a:p>
          </p:txBody>
        </p:sp>
        <p:sp>
          <p:nvSpPr>
            <p:cNvPr id="10297" name="Line 54"/>
            <p:cNvSpPr>
              <a:spLocks noChangeShapeType="1"/>
            </p:cNvSpPr>
            <p:nvPr/>
          </p:nvSpPr>
          <p:spPr bwMode="auto">
            <a:xfrm>
              <a:off x="576" y="1204"/>
              <a:ext cx="475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10298" name="Line 55"/>
            <p:cNvSpPr>
              <a:spLocks noChangeShapeType="1"/>
            </p:cNvSpPr>
            <p:nvPr/>
          </p:nvSpPr>
          <p:spPr bwMode="auto">
            <a:xfrm>
              <a:off x="576" y="1638"/>
              <a:ext cx="47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10299" name="Line 56"/>
            <p:cNvSpPr>
              <a:spLocks noChangeShapeType="1"/>
            </p:cNvSpPr>
            <p:nvPr/>
          </p:nvSpPr>
          <p:spPr bwMode="auto">
            <a:xfrm>
              <a:off x="576" y="2538"/>
              <a:ext cx="47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10300" name="Line 57"/>
            <p:cNvSpPr>
              <a:spLocks noChangeShapeType="1"/>
            </p:cNvSpPr>
            <p:nvPr/>
          </p:nvSpPr>
          <p:spPr bwMode="auto">
            <a:xfrm>
              <a:off x="576" y="3408"/>
              <a:ext cx="475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10301" name="Line 58"/>
            <p:cNvSpPr>
              <a:spLocks noChangeShapeType="1"/>
            </p:cNvSpPr>
            <p:nvPr/>
          </p:nvSpPr>
          <p:spPr bwMode="auto">
            <a:xfrm>
              <a:off x="576" y="1204"/>
              <a:ext cx="0" cy="220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10302" name="Line 59"/>
            <p:cNvSpPr>
              <a:spLocks noChangeShapeType="1"/>
            </p:cNvSpPr>
            <p:nvPr/>
          </p:nvSpPr>
          <p:spPr bwMode="auto">
            <a:xfrm>
              <a:off x="1051" y="1204"/>
              <a:ext cx="0" cy="22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10303" name="Line 60"/>
            <p:cNvSpPr>
              <a:spLocks noChangeShapeType="1"/>
            </p:cNvSpPr>
            <p:nvPr/>
          </p:nvSpPr>
          <p:spPr bwMode="auto">
            <a:xfrm>
              <a:off x="1527" y="1204"/>
              <a:ext cx="0" cy="22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10304" name="Line 61"/>
            <p:cNvSpPr>
              <a:spLocks noChangeShapeType="1"/>
            </p:cNvSpPr>
            <p:nvPr/>
          </p:nvSpPr>
          <p:spPr bwMode="auto">
            <a:xfrm>
              <a:off x="2001" y="1204"/>
              <a:ext cx="0" cy="22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10305" name="Line 62"/>
            <p:cNvSpPr>
              <a:spLocks noChangeShapeType="1"/>
            </p:cNvSpPr>
            <p:nvPr/>
          </p:nvSpPr>
          <p:spPr bwMode="auto">
            <a:xfrm>
              <a:off x="2477" y="1204"/>
              <a:ext cx="0" cy="22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10306" name="Line 63"/>
            <p:cNvSpPr>
              <a:spLocks noChangeShapeType="1"/>
            </p:cNvSpPr>
            <p:nvPr/>
          </p:nvSpPr>
          <p:spPr bwMode="auto">
            <a:xfrm>
              <a:off x="2952" y="1204"/>
              <a:ext cx="0" cy="22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10307" name="Line 64"/>
            <p:cNvSpPr>
              <a:spLocks noChangeShapeType="1"/>
            </p:cNvSpPr>
            <p:nvPr/>
          </p:nvSpPr>
          <p:spPr bwMode="auto">
            <a:xfrm>
              <a:off x="3427" y="1204"/>
              <a:ext cx="0" cy="22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10308" name="Line 65"/>
            <p:cNvSpPr>
              <a:spLocks noChangeShapeType="1"/>
            </p:cNvSpPr>
            <p:nvPr/>
          </p:nvSpPr>
          <p:spPr bwMode="auto">
            <a:xfrm>
              <a:off x="3903" y="1204"/>
              <a:ext cx="0" cy="22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10309" name="Line 66"/>
            <p:cNvSpPr>
              <a:spLocks noChangeShapeType="1"/>
            </p:cNvSpPr>
            <p:nvPr/>
          </p:nvSpPr>
          <p:spPr bwMode="auto">
            <a:xfrm>
              <a:off x="4377" y="1204"/>
              <a:ext cx="0" cy="22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10310" name="Line 67"/>
            <p:cNvSpPr>
              <a:spLocks noChangeShapeType="1"/>
            </p:cNvSpPr>
            <p:nvPr/>
          </p:nvSpPr>
          <p:spPr bwMode="auto">
            <a:xfrm>
              <a:off x="4853" y="1204"/>
              <a:ext cx="0" cy="22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10311" name="Line 68"/>
            <p:cNvSpPr>
              <a:spLocks noChangeShapeType="1"/>
            </p:cNvSpPr>
            <p:nvPr/>
          </p:nvSpPr>
          <p:spPr bwMode="auto">
            <a:xfrm>
              <a:off x="5328" y="1204"/>
              <a:ext cx="0" cy="220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en-GB"/>
            </a:p>
          </p:txBody>
        </p:sp>
        <p:sp>
          <p:nvSpPr>
            <p:cNvPr id="10312" name="Line 69"/>
            <p:cNvSpPr>
              <a:spLocks noChangeShapeType="1"/>
            </p:cNvSpPr>
            <p:nvPr/>
          </p:nvSpPr>
          <p:spPr bwMode="auto">
            <a:xfrm>
              <a:off x="576" y="2105"/>
              <a:ext cx="47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313" name="Line 70"/>
            <p:cNvSpPr>
              <a:spLocks noChangeShapeType="1"/>
            </p:cNvSpPr>
            <p:nvPr/>
          </p:nvSpPr>
          <p:spPr bwMode="auto">
            <a:xfrm>
              <a:off x="576" y="2973"/>
              <a:ext cx="47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314" name="Text Box 71"/>
            <p:cNvSpPr txBox="1">
              <a:spLocks noChangeArrowheads="1"/>
            </p:cNvSpPr>
            <p:nvPr/>
          </p:nvSpPr>
          <p:spPr bwMode="auto">
            <a:xfrm>
              <a:off x="672" y="950"/>
              <a:ext cx="336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0315" name="Text Box 72"/>
            <p:cNvSpPr txBox="1">
              <a:spLocks noChangeArrowheads="1"/>
            </p:cNvSpPr>
            <p:nvPr/>
          </p:nvSpPr>
          <p:spPr bwMode="auto">
            <a:xfrm>
              <a:off x="240" y="1287"/>
              <a:ext cx="336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0316" name="Text Box 73"/>
            <p:cNvSpPr txBox="1">
              <a:spLocks noChangeArrowheads="1"/>
            </p:cNvSpPr>
            <p:nvPr/>
          </p:nvSpPr>
          <p:spPr bwMode="auto">
            <a:xfrm>
              <a:off x="240" y="1766"/>
              <a:ext cx="336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0317" name="Text Box 74"/>
            <p:cNvSpPr txBox="1">
              <a:spLocks noChangeArrowheads="1"/>
            </p:cNvSpPr>
            <p:nvPr/>
          </p:nvSpPr>
          <p:spPr bwMode="auto">
            <a:xfrm>
              <a:off x="240" y="2199"/>
              <a:ext cx="336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0318" name="Text Box 75"/>
            <p:cNvSpPr txBox="1">
              <a:spLocks noChangeArrowheads="1"/>
            </p:cNvSpPr>
            <p:nvPr/>
          </p:nvSpPr>
          <p:spPr bwMode="auto">
            <a:xfrm>
              <a:off x="240" y="2630"/>
              <a:ext cx="336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0319" name="Text Box 76"/>
            <p:cNvSpPr txBox="1">
              <a:spLocks noChangeArrowheads="1"/>
            </p:cNvSpPr>
            <p:nvPr/>
          </p:nvSpPr>
          <p:spPr bwMode="auto">
            <a:xfrm>
              <a:off x="240" y="3062"/>
              <a:ext cx="336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0320" name="Text Box 77"/>
            <p:cNvSpPr txBox="1">
              <a:spLocks noChangeArrowheads="1"/>
            </p:cNvSpPr>
            <p:nvPr/>
          </p:nvSpPr>
          <p:spPr bwMode="auto">
            <a:xfrm>
              <a:off x="1152" y="950"/>
              <a:ext cx="336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0321" name="Text Box 78"/>
            <p:cNvSpPr txBox="1">
              <a:spLocks noChangeArrowheads="1"/>
            </p:cNvSpPr>
            <p:nvPr/>
          </p:nvSpPr>
          <p:spPr bwMode="auto">
            <a:xfrm>
              <a:off x="1584" y="950"/>
              <a:ext cx="336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0322" name="Text Box 79"/>
            <p:cNvSpPr txBox="1">
              <a:spLocks noChangeArrowheads="1"/>
            </p:cNvSpPr>
            <p:nvPr/>
          </p:nvSpPr>
          <p:spPr bwMode="auto">
            <a:xfrm>
              <a:off x="2064" y="950"/>
              <a:ext cx="335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0323" name="Text Box 80"/>
            <p:cNvSpPr txBox="1">
              <a:spLocks noChangeArrowheads="1"/>
            </p:cNvSpPr>
            <p:nvPr/>
          </p:nvSpPr>
          <p:spPr bwMode="auto">
            <a:xfrm>
              <a:off x="2544" y="950"/>
              <a:ext cx="336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0324" name="Text Box 81"/>
            <p:cNvSpPr txBox="1">
              <a:spLocks noChangeArrowheads="1"/>
            </p:cNvSpPr>
            <p:nvPr/>
          </p:nvSpPr>
          <p:spPr bwMode="auto">
            <a:xfrm>
              <a:off x="3024" y="950"/>
              <a:ext cx="336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0325" name="Text Box 82"/>
            <p:cNvSpPr txBox="1">
              <a:spLocks noChangeArrowheads="1"/>
            </p:cNvSpPr>
            <p:nvPr/>
          </p:nvSpPr>
          <p:spPr bwMode="auto">
            <a:xfrm>
              <a:off x="3504" y="950"/>
              <a:ext cx="336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0326" name="Text Box 83"/>
            <p:cNvSpPr txBox="1">
              <a:spLocks noChangeArrowheads="1"/>
            </p:cNvSpPr>
            <p:nvPr/>
          </p:nvSpPr>
          <p:spPr bwMode="auto">
            <a:xfrm>
              <a:off x="3984" y="950"/>
              <a:ext cx="335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0327" name="Text Box 84"/>
            <p:cNvSpPr txBox="1">
              <a:spLocks noChangeArrowheads="1"/>
            </p:cNvSpPr>
            <p:nvPr/>
          </p:nvSpPr>
          <p:spPr bwMode="auto">
            <a:xfrm>
              <a:off x="4464" y="950"/>
              <a:ext cx="336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0328" name="Text Box 85"/>
            <p:cNvSpPr txBox="1">
              <a:spLocks noChangeArrowheads="1"/>
            </p:cNvSpPr>
            <p:nvPr/>
          </p:nvSpPr>
          <p:spPr bwMode="auto">
            <a:xfrm>
              <a:off x="4896" y="950"/>
              <a:ext cx="336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000">
                <a:latin typeface="Times New Roman" pitchFamily="18" charset="0"/>
              </a:endParaRPr>
            </a:p>
          </p:txBody>
        </p:sp>
      </p:grpSp>
      <p:sp>
        <p:nvSpPr>
          <p:cNvPr id="10244" name="Text Box 86"/>
          <p:cNvSpPr txBox="1">
            <a:spLocks noChangeArrowheads="1"/>
          </p:cNvSpPr>
          <p:nvPr/>
        </p:nvSpPr>
        <p:spPr bwMode="auto">
          <a:xfrm>
            <a:off x="827088" y="1844675"/>
            <a:ext cx="7777162" cy="482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400" b="1"/>
              <a:t>Numbers from 1 to 49</a:t>
            </a:r>
            <a:endParaRPr lang="en-US" sz="2400" b="1"/>
          </a:p>
        </p:txBody>
      </p:sp>
      <p:sp>
        <p:nvSpPr>
          <p:cNvPr id="10245" name="Rectangle 87"/>
          <p:cNvSpPr>
            <a:spLocks noChangeArrowheads="1"/>
          </p:cNvSpPr>
          <p:nvPr/>
        </p:nvSpPr>
        <p:spPr bwMode="auto">
          <a:xfrm>
            <a:off x="2052638" y="908050"/>
            <a:ext cx="57086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3333FF"/>
                </a:solidFill>
              </a:rPr>
              <a:t>ROUND 7 – sort and set in order</a:t>
            </a:r>
          </a:p>
          <a:p>
            <a:pPr algn="ctr"/>
            <a:endParaRPr lang="en-US" b="1">
              <a:solidFill>
                <a:srgbClr val="3333FF"/>
              </a:solidFill>
            </a:endParaRPr>
          </a:p>
          <a:p>
            <a:pPr algn="ctr"/>
            <a:r>
              <a:rPr lang="en-US" b="1">
                <a:solidFill>
                  <a:srgbClr val="3333FF"/>
                </a:solidFill>
              </a:rPr>
              <a:t>Time: 5 seconds     Goal: Identify missing numbers</a:t>
            </a:r>
            <a:endParaRPr lang="en-GB" b="1">
              <a:solidFill>
                <a:srgbClr val="3333FF"/>
              </a:solidFill>
            </a:endParaRPr>
          </a:p>
        </p:txBody>
      </p:sp>
      <p:sp>
        <p:nvSpPr>
          <p:cNvPr id="10246" name="Rectangle 88"/>
          <p:cNvSpPr>
            <a:spLocks noChangeArrowheads="1"/>
          </p:cNvSpPr>
          <p:nvPr/>
        </p:nvSpPr>
        <p:spPr bwMode="auto">
          <a:xfrm>
            <a:off x="4267200" y="6553200"/>
            <a:ext cx="3960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636838" algn="ctr"/>
                <a:tab pos="5273675" algn="r"/>
              </a:tabLst>
            </a:pPr>
            <a:r>
              <a:rPr lang="en-US" sz="1400"/>
              <a:t>© NHS Institute for Innovation and Improvement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801</Words>
  <Application>Microsoft Office PowerPoint</Application>
  <PresentationFormat>On-screen Show (4:3)</PresentationFormat>
  <Paragraphs>482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Institute for Innovation and Improvement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nc6220 User</dc:creator>
  <cp:lastModifiedBy> Yesret Bi</cp:lastModifiedBy>
  <cp:revision>4</cp:revision>
  <dcterms:created xsi:type="dcterms:W3CDTF">2008-07-12T00:40:52Z</dcterms:created>
  <dcterms:modified xsi:type="dcterms:W3CDTF">2012-01-05T11:27:34Z</dcterms:modified>
</cp:coreProperties>
</file>