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5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333300"/>
    <a:srgbClr val="7F7F7F"/>
    <a:srgbClr val="8497B0"/>
    <a:srgbClr val="00A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5"/>
    <p:restoredTop sz="94608"/>
  </p:normalViewPr>
  <p:slideViewPr>
    <p:cSldViewPr snapToGrid="0">
      <p:cViewPr varScale="1">
        <p:scale>
          <a:sx n="90" d="100"/>
          <a:sy n="90" d="100"/>
        </p:scale>
        <p:origin x="9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54CAF-5AFF-4E0C-A235-0C1C0C6DC68D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B98DF-7E3A-452A-B1C4-DF63FCEA1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460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599385" y="3660488"/>
            <a:ext cx="10515600" cy="689541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9385" y="4364955"/>
            <a:ext cx="9144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Date</a:t>
            </a:r>
          </a:p>
        </p:txBody>
      </p:sp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5FDDE1C8-218E-4901-92BB-E0ADB27DCE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45237"/>
            <a:ext cx="12192000" cy="30946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733EB1D2-9EB5-4BBA-9043-DD9322866AB7}"/>
              </a:ext>
            </a:extLst>
          </p:cNvPr>
          <p:cNvSpPr txBox="1"/>
          <p:nvPr userDrawn="1"/>
        </p:nvSpPr>
        <p:spPr>
          <a:xfrm>
            <a:off x="3434080" y="5857067"/>
            <a:ext cx="532384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B6414C8-BEE2-4938-B957-9C3152A943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58845" y="98796"/>
            <a:ext cx="1217674" cy="78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37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20240" y="1649628"/>
            <a:ext cx="10316899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14921" y="854465"/>
            <a:ext cx="8756073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12" name="Picture 11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2BF4473E-720B-4591-B985-40F71C6E33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8845" y="98796"/>
            <a:ext cx="1217674" cy="78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2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6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87925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64127" indent="0">
              <a:defRPr sz="2031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01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6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87925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64127" indent="0">
              <a:defRPr sz="2031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54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6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87925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64127" indent="0">
              <a:defRPr sz="2031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33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6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87925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64127" indent="0">
              <a:defRPr sz="2031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71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6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87925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64127" indent="0">
              <a:defRPr sz="2031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47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0215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59BED28-EC10-4CAC-84E6-95E5FCB0C99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35374236"/>
              </p:ext>
            </p:extLst>
          </p:nvPr>
        </p:nvGraphicFramePr>
        <p:xfrm>
          <a:off x="513184" y="1037974"/>
          <a:ext cx="10142375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6703">
                  <a:extLst>
                    <a:ext uri="{9D8B030D-6E8A-4147-A177-3AD203B41FA5}">
                      <a16:colId xmlns:a16="http://schemas.microsoft.com/office/drawing/2014/main" val="1900282320"/>
                    </a:ext>
                  </a:extLst>
                </a:gridCol>
                <a:gridCol w="5275672">
                  <a:extLst>
                    <a:ext uri="{9D8B030D-6E8A-4147-A177-3AD203B41FA5}">
                      <a16:colId xmlns:a16="http://schemas.microsoft.com/office/drawing/2014/main" val="23867272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ICS 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82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Acute Geriatricians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SEL, NCL, SWL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197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NEL, SEL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441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Nursing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05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Acute Nursing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615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Mental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25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 Age Psychiatry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05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London Ambulance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 London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879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Acute Occupational 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103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Physiotherapy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681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Pharmacy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650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0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 Public Voice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 London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731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ICS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764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97186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2883928E-8214-43C9-AC39-7F4B28FF4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21" y="322620"/>
            <a:ext cx="8756073" cy="611649"/>
          </a:xfrm>
        </p:spPr>
        <p:txBody>
          <a:bodyPr/>
          <a:lstStyle/>
          <a:p>
            <a:r>
              <a:rPr lang="en-GB" dirty="0"/>
              <a:t>Clinical Leadership Group</a:t>
            </a:r>
          </a:p>
        </p:txBody>
      </p:sp>
    </p:spTree>
    <p:extLst>
      <p:ext uri="{BB962C8B-B14F-4D97-AF65-F5344CB8AC3E}">
        <p14:creationId xmlns:p14="http://schemas.microsoft.com/office/powerpoint/2010/main" val="4262084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HS Improvement">
      <a:dk1>
        <a:srgbClr val="000000"/>
      </a:dk1>
      <a:lt1>
        <a:srgbClr val="FFFFFF"/>
      </a:lt1>
      <a:dk2>
        <a:srgbClr val="003087"/>
      </a:dk2>
      <a:lt2>
        <a:srgbClr val="005EB8"/>
      </a:lt2>
      <a:accent1>
        <a:srgbClr val="005EB8"/>
      </a:accent1>
      <a:accent2>
        <a:srgbClr val="41B6E6"/>
      </a:accent2>
      <a:accent3>
        <a:srgbClr val="768692"/>
      </a:accent3>
      <a:accent4>
        <a:srgbClr val="00A499"/>
      </a:accent4>
      <a:accent5>
        <a:srgbClr val="006747"/>
      </a:accent5>
      <a:accent6>
        <a:srgbClr val="00A9CE"/>
      </a:accent6>
      <a:hlink>
        <a:srgbClr val="0072CE"/>
      </a:hlink>
      <a:folHlink>
        <a:srgbClr val="41B6E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A1C434E910648B716F1B8A4452C7C" ma:contentTypeVersion="4" ma:contentTypeDescription="Create a new document." ma:contentTypeScope="" ma:versionID="cd46db919657e2dbd1a3461323c4e430">
  <xsd:schema xmlns:xsd="http://www.w3.org/2001/XMLSchema" xmlns:xs="http://www.w3.org/2001/XMLSchema" xmlns:p="http://schemas.microsoft.com/office/2006/metadata/properties" xmlns:ns3="fc8c83e1-e4af-414a-b3b5-326eb82e57bc" targetNamespace="http://schemas.microsoft.com/office/2006/metadata/properties" ma:root="true" ma:fieldsID="66e7e273a58171fc363e0d0a5fc41666" ns3:_="">
    <xsd:import namespace="fc8c83e1-e4af-414a-b3b5-326eb82e57b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c83e1-e4af-414a-b3b5-326eb82e57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7FF290-9DEE-480E-8D58-E2BD565C73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B8AB7B-00AE-4FFB-982F-41B91AE92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8c83e1-e4af-414a-b3b5-326eb82e57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638BEF-D1E8-4B9F-9975-075E9B61BB3C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fc8c83e1-e4af-414a-b3b5-326eb82e57b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58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Clinical Leadership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Funmi Bisi-Adewole</dc:creator>
  <cp:lastModifiedBy>Maisie Nair</cp:lastModifiedBy>
  <cp:revision>47</cp:revision>
  <dcterms:created xsi:type="dcterms:W3CDTF">2019-06-13T11:23:04Z</dcterms:created>
  <dcterms:modified xsi:type="dcterms:W3CDTF">2022-05-11T09:06:30Z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0x010100204A1C434E910648B716F1B8A4452C7C</vt:lpwstr>
  </property>
</Properties>
</file>