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6" r:id="rId5"/>
    <p:sldId id="2555" r:id="rId6"/>
    <p:sldId id="2557" r:id="rId7"/>
    <p:sldId id="25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33300"/>
    <a:srgbClr val="7F7F7F"/>
    <a:srgbClr val="8497B0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22BBB-B818-2D28-DD05-0D7FAFA09741}" v="379" dt="2022-04-27T10:07:58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5"/>
    <p:restoredTop sz="94608"/>
  </p:normalViewPr>
  <p:slideViewPr>
    <p:cSldViewPr snapToGrid="0">
      <p:cViewPr varScale="1">
        <p:scale>
          <a:sx n="82" d="100"/>
          <a:sy n="82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4CAF-5AFF-4E0C-A235-0C1C0C6DC68D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B98DF-7E3A-452A-B1C4-DF63FCEA1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6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857067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B6414C8-BEE2-4938-B957-9C3152A943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BF4473E-720B-4591-B985-40F71C6E33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2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1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7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215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83" y="1775535"/>
            <a:ext cx="10042110" cy="1349406"/>
          </a:xfrm>
        </p:spPr>
        <p:txBody>
          <a:bodyPr/>
          <a:lstStyle/>
          <a:p>
            <a:r>
              <a:rPr lang="en-GB" sz="3200" b="1" dirty="0"/>
              <a:t>Consistent key worker provision for people living  with dementia – an ICS commissioning framework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544" y="4134634"/>
            <a:ext cx="4252403" cy="1272447"/>
          </a:xfrm>
        </p:spPr>
        <p:txBody>
          <a:bodyPr lIns="91440" tIns="45720" rIns="91440" bIns="45720" anchor="t"/>
          <a:lstStyle/>
          <a:p>
            <a:r>
              <a:rPr lang="en-GB" b="1" dirty="0"/>
              <a:t>London Dementia Clinical Network</a:t>
            </a:r>
          </a:p>
          <a:p>
            <a:r>
              <a:rPr lang="en-GB" b="1" dirty="0">
                <a:latin typeface="Arial"/>
                <a:cs typeface="Arial"/>
              </a:rPr>
              <a:t>27th April 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57A94-0FB7-48DA-898F-D2F8565C8690}"/>
              </a:ext>
            </a:extLst>
          </p:cNvPr>
          <p:cNvSpPr/>
          <p:nvPr/>
        </p:nvSpPr>
        <p:spPr>
          <a:xfrm>
            <a:off x="2898629" y="4558492"/>
            <a:ext cx="6096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646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B898EE-D486-4223-9E1F-B4B048B58AA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GB" sz="2400" dirty="0"/>
              <a:t>London &amp; National memory service audits shown significant variation in post diagnostic interventions and support offered to those with dementia and their carers</a:t>
            </a:r>
          </a:p>
          <a:p>
            <a:r>
              <a:rPr lang="en-GB" sz="2400" dirty="0">
                <a:latin typeface="Arial"/>
                <a:cs typeface="Arial"/>
              </a:rPr>
              <a:t>Service user feedback groups pan London – report feeling ‘lost’ and disregarded after diagnosis and don’t know who to approach as health deteriorates and their needs increase</a:t>
            </a:r>
          </a:p>
          <a:p>
            <a:r>
              <a:rPr lang="en-GB" sz="2400" dirty="0">
                <a:latin typeface="Arial"/>
                <a:cs typeface="Arial"/>
              </a:rPr>
              <a:t>Many memory services are not commissioned to provide support following diagnosis</a:t>
            </a:r>
          </a:p>
          <a:p>
            <a:r>
              <a:rPr lang="en-GB" sz="2400" dirty="0">
                <a:latin typeface="Arial"/>
                <a:cs typeface="Arial"/>
              </a:rPr>
              <a:t>Services offered to people post diagnosis not procured in a long-term condition systems model approach – results in fragmented and inconsistent service delivery</a:t>
            </a:r>
          </a:p>
          <a:p>
            <a:r>
              <a:rPr lang="en-GB" sz="2400" dirty="0"/>
              <a:t>Inequity of pathway provision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83928E-8214-43C9-AC39-7F4B28FF42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Background to the project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F1A73-22DE-4969-B6A3-110D7326B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Consistent key worker provision for people living with dementia – an ICS commissioning framework</a:t>
            </a:r>
          </a:p>
        </p:txBody>
      </p:sp>
    </p:spTree>
    <p:extLst>
      <p:ext uri="{BB962C8B-B14F-4D97-AF65-F5344CB8AC3E}">
        <p14:creationId xmlns:p14="http://schemas.microsoft.com/office/powerpoint/2010/main" val="42620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B898EE-D486-4223-9E1F-B4B048B58AA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921" y="1773915"/>
            <a:ext cx="10316899" cy="224412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London Dementia Clinical network working collaboratively with UCLP and Care City</a:t>
            </a:r>
            <a:endParaRPr lang="en-GB" sz="2400" dirty="0"/>
          </a:p>
          <a:p>
            <a:r>
              <a:rPr lang="en-GB" sz="2400" dirty="0">
                <a:latin typeface="Arial"/>
                <a:cs typeface="Arial"/>
              </a:rPr>
              <a:t>Gather stakeholder feedback through co-production workshops to identify changing needs/crisis points from people living with dementia, their loved ones as well as from health and social care professionals (not involved in memory services)</a:t>
            </a:r>
            <a:endParaRPr lang="en-GB" sz="2400" dirty="0"/>
          </a:p>
          <a:p>
            <a:r>
              <a:rPr lang="en-GB" sz="2400" dirty="0">
                <a:latin typeface="Arial"/>
                <a:cs typeface="Arial"/>
              </a:rPr>
              <a:t>Map existing services to identify service provision </a:t>
            </a:r>
          </a:p>
          <a:p>
            <a:r>
              <a:rPr lang="en-GB" sz="2400" dirty="0">
                <a:latin typeface="Arial"/>
                <a:cs typeface="Arial"/>
              </a:rPr>
              <a:t>Define an enhanced pathway</a:t>
            </a:r>
          </a:p>
          <a:p>
            <a:r>
              <a:rPr lang="en-GB" sz="2400" dirty="0">
                <a:latin typeface="Arial"/>
                <a:cs typeface="Arial"/>
              </a:rPr>
              <a:t>Development of guidance on enhanced pathway provision</a:t>
            </a:r>
          </a:p>
          <a:p>
            <a:r>
              <a:rPr lang="en-GB" sz="2400" dirty="0">
                <a:latin typeface="Arial"/>
                <a:cs typeface="Arial"/>
              </a:rPr>
              <a:t>Identify at ICS level test bed pilot sites to embed enhanced pathway provision and measure impact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83928E-8214-43C9-AC39-7F4B28FF42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lIns="91440" tIns="45720" rIns="91440" bIns="45720" anchor="t"/>
          <a:lstStyle/>
          <a:p>
            <a:r>
              <a:rPr lang="en-GB" b="1" dirty="0">
                <a:solidFill>
                  <a:schemeClr val="bg1"/>
                </a:solidFill>
                <a:latin typeface="Arial"/>
                <a:cs typeface="Arial"/>
              </a:rPr>
              <a:t>Project Aims </a:t>
            </a:r>
            <a:endParaRPr lang="en-GB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F1A73-22DE-4969-B6A3-110D7326B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Consistent key worker provision for people living with dementia – an ICS commissioning framework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68692">
                  <a:lumMod val="60000"/>
                  <a:lumOff val="40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1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CE6296-9A31-F9F7-2C75-A54ADD7C0F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4362039"/>
          </a:xfrm>
        </p:spPr>
        <p:txBody>
          <a:bodyPr lIns="91440" tIns="45720" rIns="91440" bIns="45720" anchor="t"/>
          <a:lstStyle/>
          <a:p>
            <a:r>
              <a:rPr lang="en-US" sz="2400" dirty="0">
                <a:latin typeface="Arial"/>
                <a:cs typeface="Arial"/>
              </a:rPr>
              <a:t>Clinical Lead  for project recruited</a:t>
            </a:r>
          </a:p>
          <a:p>
            <a:r>
              <a:rPr lang="en-US" sz="2400" dirty="0">
                <a:latin typeface="Arial"/>
                <a:cs typeface="Arial"/>
              </a:rPr>
              <a:t>Benchmark mapping of existing services at Borough level and ICS level commenced</a:t>
            </a:r>
          </a:p>
          <a:p>
            <a:r>
              <a:rPr lang="en-US" sz="2400" dirty="0">
                <a:latin typeface="Arial"/>
                <a:cs typeface="Arial"/>
              </a:rPr>
              <a:t>Monthly meetings with NIHR project </a:t>
            </a:r>
            <a:r>
              <a:rPr lang="en-US" sz="2400" dirty="0" err="1">
                <a:latin typeface="Arial"/>
                <a:cs typeface="Arial"/>
              </a:rPr>
              <a:t>PriDem</a:t>
            </a:r>
            <a:r>
              <a:rPr lang="en-US" sz="2400" dirty="0">
                <a:latin typeface="Arial"/>
                <a:cs typeface="Arial"/>
              </a:rPr>
              <a:t> in NEL to ensure no encroachment on research work in NEL PCN</a:t>
            </a:r>
          </a:p>
          <a:p>
            <a:r>
              <a:rPr lang="en-US" sz="2400" dirty="0">
                <a:latin typeface="Arial"/>
                <a:cs typeface="Arial"/>
              </a:rPr>
              <a:t>Strategic Stakeholder introductions underway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Next steps:</a:t>
            </a:r>
          </a:p>
          <a:p>
            <a:r>
              <a:rPr lang="en-US" sz="2400" dirty="0">
                <a:latin typeface="Arial"/>
                <a:cs typeface="Arial"/>
              </a:rPr>
              <a:t>Stakeholder sessions to commence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2AA09-65B1-110C-BC12-65BD6C0BC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21" y="854465"/>
            <a:ext cx="10111984" cy="611649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lIns="91440" tIns="45720" rIns="91440" bIns="45720" anchor="t"/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Progress so far</a:t>
            </a:r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CF0CD-92C0-B583-9054-481939170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26999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7967E2C73C0458B07247A9F8F6BE3" ma:contentTypeVersion="36" ma:contentTypeDescription="Create a new document." ma:contentTypeScope="" ma:versionID="62da087668536981bdf2d671e7b3d2e2">
  <xsd:schema xmlns:xsd="http://www.w3.org/2001/XMLSchema" xmlns:xs="http://www.w3.org/2001/XMLSchema" xmlns:p="http://schemas.microsoft.com/office/2006/metadata/properties" xmlns:ns1="http://schemas.microsoft.com/sharepoint/v3" xmlns:ns2="bd7ef9ec-7e81-489d-b94a-7e6cd69fe9af" xmlns:ns3="2047e4d8-50e8-44b2-9ac5-57defb9a14b5" targetNamespace="http://schemas.microsoft.com/office/2006/metadata/properties" ma:root="true" ma:fieldsID="561b6da057347c82ee9f4cc5438b995d" ns1:_="" ns2:_="" ns3:_="">
    <xsd:import namespace="http://schemas.microsoft.com/sharepoint/v3"/>
    <xsd:import namespace="bd7ef9ec-7e81-489d-b94a-7e6cd69fe9af"/>
    <xsd:import namespace="2047e4d8-50e8-44b2-9ac5-57defb9a14b5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Review_x0020_Dat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ef9ec-7e81-489d-b94a-7e6cd69fe9af" elementFormDefault="qualified">
    <xsd:import namespace="http://schemas.microsoft.com/office/2006/documentManagement/types"/>
    <xsd:import namespace="http://schemas.microsoft.com/office/infopath/2007/PartnerControls"/>
    <xsd:element name="Review_x0020_Date" ma:index="10" nillable="true" ma:displayName="Review date" ma:indexed="true" ma:internalName="Review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7e4d8-50e8-44b2-9ac5-57defb9a14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Review_x0020_Date xmlns="bd7ef9ec-7e81-489d-b94a-7e6cd69fe9af" xsi:nil="true"/>
  </documentManagement>
</p:properties>
</file>

<file path=customXml/itemProps1.xml><?xml version="1.0" encoding="utf-8"?>
<ds:datastoreItem xmlns:ds="http://schemas.openxmlformats.org/officeDocument/2006/customXml" ds:itemID="{017FF290-9DEE-480E-8D58-E2BD565C73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2F75C5-7254-4DD4-86F5-DC8D14547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7ef9ec-7e81-489d-b94a-7e6cd69fe9af"/>
    <ds:schemaRef ds:uri="2047e4d8-50e8-44b2-9ac5-57defb9a1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638BEF-D1E8-4B9F-9975-075E9B61BB3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fc8c83e1-e4af-414a-b3b5-326eb82e57bc"/>
    <ds:schemaRef ds:uri="http://schemas.microsoft.com/sharepoint/v3"/>
    <ds:schemaRef ds:uri="bd7ef9ec-7e81-489d-b94a-7e6cd69fe9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281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Consistent key worker provision for people living  with dementia – an ICS commissioning framework  </vt:lpstr>
      <vt:lpstr>Background to the project </vt:lpstr>
      <vt:lpstr>Project Aims </vt:lpstr>
      <vt:lpstr>Progress so far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Funmi Bisi-Adewole</dc:creator>
  <cp:lastModifiedBy>NOLAN, Catherina (KING'S COLLEGE HOSPITAL NHS FOUNDATION TRUST)</cp:lastModifiedBy>
  <cp:revision>126</cp:revision>
  <dcterms:created xsi:type="dcterms:W3CDTF">2019-06-13T11:23:04Z</dcterms:created>
  <dcterms:modified xsi:type="dcterms:W3CDTF">2022-08-23T12:07:00Z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0x0101003677967E2C73C0458B07247A9F8F6BE3</vt:lpwstr>
  </property>
</Properties>
</file>