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864"/>
    <a:srgbClr val="333300"/>
    <a:srgbClr val="7F7F7F"/>
    <a:srgbClr val="8497B0"/>
    <a:srgbClr val="00A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AFE73A-0FE7-49D4-879E-4D75B573023F}" v="26" dt="2022-05-13T14:32:39.7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35"/>
    <p:restoredTop sz="94608"/>
  </p:normalViewPr>
  <p:slideViewPr>
    <p:cSldViewPr snapToGrid="0">
      <p:cViewPr varScale="1">
        <p:scale>
          <a:sx n="90" d="100"/>
          <a:sy n="90" d="100"/>
        </p:scale>
        <p:origin x="9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erina Nolan" userId="848048f5-bfa3-4b90-96d8-1d8fa23d4b06" providerId="ADAL" clId="{06AFE73A-0FE7-49D4-879E-4D75B573023F}"/>
    <pc:docChg chg="undo custSel delSld modSld">
      <pc:chgData name="Catherina Nolan" userId="848048f5-bfa3-4b90-96d8-1d8fa23d4b06" providerId="ADAL" clId="{06AFE73A-0FE7-49D4-879E-4D75B573023F}" dt="2022-05-13T14:40:05.490" v="328" actId="113"/>
      <pc:docMkLst>
        <pc:docMk/>
      </pc:docMkLst>
      <pc:sldChg chg="del">
        <pc:chgData name="Catherina Nolan" userId="848048f5-bfa3-4b90-96d8-1d8fa23d4b06" providerId="ADAL" clId="{06AFE73A-0FE7-49D4-879E-4D75B573023F}" dt="2022-05-13T14:21:08.351" v="0" actId="2696"/>
        <pc:sldMkLst>
          <pc:docMk/>
          <pc:sldMk cId="426208441" sldId="2555"/>
        </pc:sldMkLst>
      </pc:sldChg>
      <pc:sldChg chg="modSp mod">
        <pc:chgData name="Catherina Nolan" userId="848048f5-bfa3-4b90-96d8-1d8fa23d4b06" providerId="ADAL" clId="{06AFE73A-0FE7-49D4-879E-4D75B573023F}" dt="2022-05-13T14:40:05.490" v="328" actId="113"/>
        <pc:sldMkLst>
          <pc:docMk/>
          <pc:sldMk cId="3101162599" sldId="2556"/>
        </pc:sldMkLst>
        <pc:spChg chg="mod">
          <ac:chgData name="Catherina Nolan" userId="848048f5-bfa3-4b90-96d8-1d8fa23d4b06" providerId="ADAL" clId="{06AFE73A-0FE7-49D4-879E-4D75B573023F}" dt="2022-05-13T14:34:56.285" v="204" actId="1076"/>
          <ac:spMkLst>
            <pc:docMk/>
            <pc:sldMk cId="3101162599" sldId="2556"/>
            <ac:spMk id="3" creationId="{4D411678-90C9-47DD-A9F0-7BCDE58E04DC}"/>
          </ac:spMkLst>
        </pc:spChg>
        <pc:graphicFrameChg chg="mod modGraphic">
          <ac:chgData name="Catherina Nolan" userId="848048f5-bfa3-4b90-96d8-1d8fa23d4b06" providerId="ADAL" clId="{06AFE73A-0FE7-49D4-879E-4D75B573023F}" dt="2022-05-13T14:40:05.490" v="328" actId="113"/>
          <ac:graphicFrameMkLst>
            <pc:docMk/>
            <pc:sldMk cId="3101162599" sldId="2556"/>
            <ac:graphicFrameMk id="5" creationId="{600624EA-CC98-474E-BAAF-6F92744406EC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54CAF-5AFF-4E0C-A235-0C1C0C6DC68D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B98DF-7E3A-452A-B1C4-DF63FCEA1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460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>
            <a:spLocks noGrp="1"/>
          </p:cNvSpPr>
          <p:nvPr>
            <p:ph type="title" hasCustomPrompt="1"/>
          </p:nvPr>
        </p:nvSpPr>
        <p:spPr>
          <a:xfrm>
            <a:off x="599385" y="3660488"/>
            <a:ext cx="10515600" cy="689541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99385" y="4364955"/>
            <a:ext cx="9144000" cy="47324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 i="0" baseline="0">
                <a:solidFill>
                  <a:srgbClr val="005EB8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Date</a:t>
            </a:r>
          </a:p>
        </p:txBody>
      </p:sp>
      <p:pic>
        <p:nvPicPr>
          <p:cNvPr id="5" name="Content Placeholder 16">
            <a:extLst>
              <a:ext uri="{FF2B5EF4-FFF2-40B4-BE49-F238E27FC236}">
                <a16:creationId xmlns:a16="http://schemas.microsoft.com/office/drawing/2014/main" id="{5FDDE1C8-218E-4901-92BB-E0ADB27DCE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45237"/>
            <a:ext cx="12192000" cy="309465"/>
          </a:xfrm>
          <a:prstGeom prst="rect">
            <a:avLst/>
          </a:prstGeom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733EB1D2-9EB5-4BBA-9043-DD9322866AB7}"/>
              </a:ext>
            </a:extLst>
          </p:cNvPr>
          <p:cNvSpPr txBox="1"/>
          <p:nvPr userDrawn="1"/>
        </p:nvSpPr>
        <p:spPr>
          <a:xfrm>
            <a:off x="3434080" y="5857067"/>
            <a:ext cx="5323840" cy="40640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England and NHS Improvement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CB6414C8-BEE2-4938-B957-9C3152A943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58845" y="98796"/>
            <a:ext cx="1217674" cy="78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372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620240" y="1649628"/>
            <a:ext cx="10316899" cy="224412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14921" y="854465"/>
            <a:ext cx="8756073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sz="2800" dirty="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88419" y="6372537"/>
            <a:ext cx="863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20902" y="6333440"/>
            <a:ext cx="7630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12" name="Picture 11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2BF4473E-720B-4591-B985-40F71C6E33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58845" y="98796"/>
            <a:ext cx="1217674" cy="78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02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6"/>
            <a:ext cx="11523133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87925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4" y="692697"/>
            <a:ext cx="11523133" cy="432047"/>
          </a:xfrm>
        </p:spPr>
        <p:txBody>
          <a:bodyPr>
            <a:normAutofit/>
          </a:bodyPr>
          <a:lstStyle>
            <a:lvl1pPr marL="164127" indent="0">
              <a:defRPr sz="2031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34434" y="1341441"/>
            <a:ext cx="11523133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01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6"/>
            <a:ext cx="11523133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87925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4" y="692697"/>
            <a:ext cx="11523133" cy="432047"/>
          </a:xfrm>
        </p:spPr>
        <p:txBody>
          <a:bodyPr>
            <a:normAutofit/>
          </a:bodyPr>
          <a:lstStyle>
            <a:lvl1pPr marL="164127" indent="0">
              <a:defRPr sz="2031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34434" y="1341441"/>
            <a:ext cx="11523133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54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6"/>
            <a:ext cx="11523133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87925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4" y="692697"/>
            <a:ext cx="11523133" cy="432047"/>
          </a:xfrm>
        </p:spPr>
        <p:txBody>
          <a:bodyPr>
            <a:normAutofit/>
          </a:bodyPr>
          <a:lstStyle>
            <a:lvl1pPr marL="164127" indent="0">
              <a:defRPr sz="2031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34434" y="1341441"/>
            <a:ext cx="11523133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33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6"/>
            <a:ext cx="11523133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87925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4" y="692697"/>
            <a:ext cx="11523133" cy="432047"/>
          </a:xfrm>
        </p:spPr>
        <p:txBody>
          <a:bodyPr>
            <a:normAutofit/>
          </a:bodyPr>
          <a:lstStyle>
            <a:lvl1pPr marL="164127" indent="0">
              <a:defRPr sz="2031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34434" y="1341441"/>
            <a:ext cx="11523133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71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6"/>
            <a:ext cx="11523133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87925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4" y="692697"/>
            <a:ext cx="11523133" cy="432047"/>
          </a:xfrm>
        </p:spPr>
        <p:txBody>
          <a:bodyPr>
            <a:normAutofit/>
          </a:bodyPr>
          <a:lstStyle>
            <a:lvl1pPr marL="164127" indent="0">
              <a:defRPr sz="2031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34434" y="1341441"/>
            <a:ext cx="11523133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478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388419" y="6372537"/>
            <a:ext cx="863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20902" y="6333440"/>
            <a:ext cx="7630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0215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C238795-4CF0-44BC-B640-51CC7011E42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fontAlgn="t"/>
            <a:r>
              <a:rPr lang="en-GB" dirty="0"/>
              <a:t> 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D411678-90C9-47DD-A9F0-7BCDE58E0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07" y="123962"/>
            <a:ext cx="8756073" cy="611649"/>
          </a:xfrm>
        </p:spPr>
        <p:txBody>
          <a:bodyPr/>
          <a:lstStyle/>
          <a:p>
            <a:r>
              <a:rPr lang="en-GB" dirty="0"/>
              <a:t>Clinical Leadership Group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9746E9-7C52-4AD6-AFCF-7FD21CBB98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00624EA-CC98-474E-BAAF-6F92744406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822543"/>
              </p:ext>
            </p:extLst>
          </p:nvPr>
        </p:nvGraphicFramePr>
        <p:xfrm>
          <a:off x="367304" y="638038"/>
          <a:ext cx="10962167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2414">
                  <a:extLst>
                    <a:ext uri="{9D8B030D-6E8A-4147-A177-3AD203B41FA5}">
                      <a16:colId xmlns:a16="http://schemas.microsoft.com/office/drawing/2014/main" val="3309728582"/>
                    </a:ext>
                  </a:extLst>
                </a:gridCol>
                <a:gridCol w="5469753">
                  <a:extLst>
                    <a:ext uri="{9D8B030D-6E8A-4147-A177-3AD203B41FA5}">
                      <a16:colId xmlns:a16="http://schemas.microsoft.com/office/drawing/2014/main" val="5818067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100" dirty="0"/>
                        <a:t>Profession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ICS 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854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GB" sz="1100" b="1" dirty="0"/>
                        <a:t>Consultant Neurologist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SWL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793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GB" sz="1100" b="1" dirty="0"/>
                        <a:t>Consultant Old Age Psychiatrist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NCL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740144"/>
                  </a:ext>
                </a:extLst>
              </a:tr>
              <a:tr h="172792">
                <a:tc>
                  <a:txBody>
                    <a:bodyPr/>
                    <a:lstStyle/>
                    <a:p>
                      <a:pPr fontAlgn="t"/>
                      <a:r>
                        <a:rPr lang="en-GB" sz="1100" b="1" dirty="0"/>
                        <a:t>Consultant Old Age Psychiatrist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NEL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526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GB" sz="1100" b="1" dirty="0"/>
                        <a:t>Consultant Old Age Psychiatrist &amp; Senior Research Fellow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NCL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67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GB" sz="1100" b="1" dirty="0"/>
                        <a:t>GP with special interest in dementia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SWL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444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Consultant Anaesthetist &amp; Deputy Dean HEE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Pan London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481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GB" sz="1100" b="1" dirty="0"/>
                        <a:t>Director of integrated Commissioning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NWL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057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GB" sz="1100" b="1" dirty="0"/>
                        <a:t>Area Manager for Alzheimer’s Society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SWL, North London,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121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GB" sz="1100" b="1" dirty="0"/>
                        <a:t>Clinical Lead Psychologist for Older People Psychological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8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Head of Mental Health - The HIN AHSN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South London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573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GB" sz="1100" b="1" dirty="0"/>
                        <a:t>Dementia Practitioner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SWL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974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GB" sz="1100" b="1" dirty="0"/>
                        <a:t>Director of Nursing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NHSE&amp;I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318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GB" sz="1100" b="1" dirty="0"/>
                        <a:t>Lead Occupational Therapist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SWL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1706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GB" sz="1100" b="1" dirty="0"/>
                        <a:t>Clinical Nurse Specialist for Older People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NCL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420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GB" sz="1100" b="1" dirty="0"/>
                        <a:t>Clinical lead occupational therapist (Acute) &amp; Clinical Programme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SEL, NHSE&amp;I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921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16259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NHS Improvement">
      <a:dk1>
        <a:srgbClr val="000000"/>
      </a:dk1>
      <a:lt1>
        <a:srgbClr val="FFFFFF"/>
      </a:lt1>
      <a:dk2>
        <a:srgbClr val="003087"/>
      </a:dk2>
      <a:lt2>
        <a:srgbClr val="005EB8"/>
      </a:lt2>
      <a:accent1>
        <a:srgbClr val="005EB8"/>
      </a:accent1>
      <a:accent2>
        <a:srgbClr val="41B6E6"/>
      </a:accent2>
      <a:accent3>
        <a:srgbClr val="768692"/>
      </a:accent3>
      <a:accent4>
        <a:srgbClr val="00A499"/>
      </a:accent4>
      <a:accent5>
        <a:srgbClr val="006747"/>
      </a:accent5>
      <a:accent6>
        <a:srgbClr val="00A9CE"/>
      </a:accent6>
      <a:hlink>
        <a:srgbClr val="0072CE"/>
      </a:hlink>
      <a:folHlink>
        <a:srgbClr val="41B6E6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4A1C434E910648B716F1B8A4452C7C" ma:contentTypeVersion="4" ma:contentTypeDescription="Create a new document." ma:contentTypeScope="" ma:versionID="cd46db919657e2dbd1a3461323c4e430">
  <xsd:schema xmlns:xsd="http://www.w3.org/2001/XMLSchema" xmlns:xs="http://www.w3.org/2001/XMLSchema" xmlns:p="http://schemas.microsoft.com/office/2006/metadata/properties" xmlns:ns3="fc8c83e1-e4af-414a-b3b5-326eb82e57bc" targetNamespace="http://schemas.microsoft.com/office/2006/metadata/properties" ma:root="true" ma:fieldsID="66e7e273a58171fc363e0d0a5fc41666" ns3:_="">
    <xsd:import namespace="fc8c83e1-e4af-414a-b3b5-326eb82e57b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8c83e1-e4af-414a-b3b5-326eb82e57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7FF290-9DEE-480E-8D58-E2BD565C73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B8AB7B-00AE-4FFB-982F-41B91AE92A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8c83e1-e4af-414a-b3b5-326eb82e57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C638BEF-D1E8-4B9F-9975-075E9B61BB3C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www.w3.org/XML/1998/namespace"/>
    <ds:schemaRef ds:uri="http://schemas.openxmlformats.org/package/2006/metadata/core-properties"/>
    <ds:schemaRef ds:uri="fc8c83e1-e4af-414a-b3b5-326eb82e57b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116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Clinical Leadership Group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Funmi Bisi-Adewole</dc:creator>
  <cp:lastModifiedBy>NOLAN, Catherina (KING'S COLLEGE HOSPITAL NHS FOUNDATION TRUST)</cp:lastModifiedBy>
  <cp:revision>47</cp:revision>
  <dcterms:created xsi:type="dcterms:W3CDTF">2019-06-13T11:23:04Z</dcterms:created>
  <dcterms:modified xsi:type="dcterms:W3CDTF">2022-05-13T14:40:12Z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0x010100204A1C434E910648B716F1B8A4452C7C</vt:lpwstr>
  </property>
</Properties>
</file>