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333300"/>
    <a:srgbClr val="7F7F7F"/>
    <a:srgbClr val="8497B0"/>
    <a:srgbClr val="00A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FE73A-0FE7-49D4-879E-4D75B573023F}" v="26" dt="2022-05-13T14:32:39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5"/>
    <p:restoredTop sz="94608"/>
  </p:normalViewPr>
  <p:slideViewPr>
    <p:cSldViewPr snapToGrid="0">
      <p:cViewPr varScale="1">
        <p:scale>
          <a:sx n="90" d="100"/>
          <a:sy n="90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a Nolan" userId="848048f5-bfa3-4b90-96d8-1d8fa23d4b06" providerId="ADAL" clId="{06AFE73A-0FE7-49D4-879E-4D75B573023F}"/>
    <pc:docChg chg="undo custSel delSld modSld">
      <pc:chgData name="Catherina Nolan" userId="848048f5-bfa3-4b90-96d8-1d8fa23d4b06" providerId="ADAL" clId="{06AFE73A-0FE7-49D4-879E-4D75B573023F}" dt="2022-05-13T14:40:05.490" v="328" actId="113"/>
      <pc:docMkLst>
        <pc:docMk/>
      </pc:docMkLst>
      <pc:sldChg chg="del">
        <pc:chgData name="Catherina Nolan" userId="848048f5-bfa3-4b90-96d8-1d8fa23d4b06" providerId="ADAL" clId="{06AFE73A-0FE7-49D4-879E-4D75B573023F}" dt="2022-05-13T14:21:08.351" v="0" actId="2696"/>
        <pc:sldMkLst>
          <pc:docMk/>
          <pc:sldMk cId="426208441" sldId="2555"/>
        </pc:sldMkLst>
      </pc:sldChg>
      <pc:sldChg chg="modSp mod">
        <pc:chgData name="Catherina Nolan" userId="848048f5-bfa3-4b90-96d8-1d8fa23d4b06" providerId="ADAL" clId="{06AFE73A-0FE7-49D4-879E-4D75B573023F}" dt="2022-05-13T14:40:05.490" v="328" actId="113"/>
        <pc:sldMkLst>
          <pc:docMk/>
          <pc:sldMk cId="3101162599" sldId="2556"/>
        </pc:sldMkLst>
        <pc:spChg chg="mod">
          <ac:chgData name="Catherina Nolan" userId="848048f5-bfa3-4b90-96d8-1d8fa23d4b06" providerId="ADAL" clId="{06AFE73A-0FE7-49D4-879E-4D75B573023F}" dt="2022-05-13T14:34:56.285" v="204" actId="1076"/>
          <ac:spMkLst>
            <pc:docMk/>
            <pc:sldMk cId="3101162599" sldId="2556"/>
            <ac:spMk id="3" creationId="{4D411678-90C9-47DD-A9F0-7BCDE58E04DC}"/>
          </ac:spMkLst>
        </pc:spChg>
        <pc:graphicFrameChg chg="mod modGraphic">
          <ac:chgData name="Catherina Nolan" userId="848048f5-bfa3-4b90-96d8-1d8fa23d4b06" providerId="ADAL" clId="{06AFE73A-0FE7-49D4-879E-4D75B573023F}" dt="2022-05-13T14:40:05.490" v="328" actId="113"/>
          <ac:graphicFrameMkLst>
            <pc:docMk/>
            <pc:sldMk cId="3101162599" sldId="2556"/>
            <ac:graphicFrameMk id="5" creationId="{600624EA-CC98-474E-BAAF-6F92744406E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54CAF-5AFF-4E0C-A235-0C1C0C6DC68D}" type="datetimeFigureOut">
              <a:rPr lang="en-GB" smtClean="0"/>
              <a:t>13/05/2022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B98DF-7E3A-452A-B1C4-DF63FCEA17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60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599385" y="3660488"/>
            <a:ext cx="105156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9385" y="4364955"/>
            <a:ext cx="9144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45237"/>
            <a:ext cx="12192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3434080" y="5857067"/>
            <a:ext cx="532384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CB6414C8-BEE2-4938-B957-9C3152A943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58845" y="98796"/>
            <a:ext cx="1217674" cy="78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7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20240" y="1649628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14921" y="854465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12" name="Picture 11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2BF4473E-720B-4591-B985-40F71C6E33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8845" y="98796"/>
            <a:ext cx="1217674" cy="78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2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4" y="188916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87925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4" y="692697"/>
            <a:ext cx="11523133" cy="432047"/>
          </a:xfrm>
        </p:spPr>
        <p:txBody>
          <a:bodyPr>
            <a:normAutofit/>
          </a:bodyPr>
          <a:lstStyle>
            <a:lvl1pPr marL="164127" indent="0">
              <a:defRPr sz="2031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4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01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4" y="188916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87925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4" y="692697"/>
            <a:ext cx="11523133" cy="432047"/>
          </a:xfrm>
        </p:spPr>
        <p:txBody>
          <a:bodyPr>
            <a:normAutofit/>
          </a:bodyPr>
          <a:lstStyle>
            <a:lvl1pPr marL="164127" indent="0">
              <a:defRPr sz="2031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4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54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4" y="188916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87925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4" y="692697"/>
            <a:ext cx="11523133" cy="432047"/>
          </a:xfrm>
        </p:spPr>
        <p:txBody>
          <a:bodyPr>
            <a:normAutofit/>
          </a:bodyPr>
          <a:lstStyle>
            <a:lvl1pPr marL="164127" indent="0">
              <a:defRPr sz="2031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4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33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4" y="188916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87925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4" y="692697"/>
            <a:ext cx="11523133" cy="432047"/>
          </a:xfrm>
        </p:spPr>
        <p:txBody>
          <a:bodyPr>
            <a:normAutofit/>
          </a:bodyPr>
          <a:lstStyle>
            <a:lvl1pPr marL="164127" indent="0">
              <a:defRPr sz="2031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4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715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34" y="188916"/>
            <a:ext cx="11523133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87925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4" y="692697"/>
            <a:ext cx="11523133" cy="432047"/>
          </a:xfrm>
        </p:spPr>
        <p:txBody>
          <a:bodyPr>
            <a:normAutofit/>
          </a:bodyPr>
          <a:lstStyle>
            <a:lvl1pPr marL="164127" indent="0">
              <a:defRPr sz="2031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Subtitle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>
                <a:solidFill>
                  <a:srgbClr val="3F3F3F">
                    <a:lumMod val="50000"/>
                  </a:srgbClr>
                </a:solidFill>
              </a:rPr>
              <a:pPr/>
              <a:t>‹#›</a:t>
            </a:fld>
            <a:endParaRPr lang="en-GB" dirty="0">
              <a:solidFill>
                <a:srgbClr val="3F3F3F">
                  <a:lumMod val="50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334434" y="1341441"/>
            <a:ext cx="11523133" cy="4967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47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215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238795-4CF0-44BC-B640-51CC7011E42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fontAlgn="t"/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411678-90C9-47DD-A9F0-7BCDE58E0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307" y="123962"/>
            <a:ext cx="8756073" cy="611649"/>
          </a:xfrm>
        </p:spPr>
        <p:txBody>
          <a:bodyPr/>
          <a:lstStyle/>
          <a:p>
            <a:r>
              <a:rPr lang="en-GB" dirty="0"/>
              <a:t>Clinical Leadership Group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46E9-7C52-4AD6-AFCF-7FD21CBB9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00624EA-CC98-474E-BAAF-6F9274440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822543"/>
              </p:ext>
            </p:extLst>
          </p:nvPr>
        </p:nvGraphicFramePr>
        <p:xfrm>
          <a:off x="367304" y="638038"/>
          <a:ext cx="10962167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414">
                  <a:extLst>
                    <a:ext uri="{9D8B030D-6E8A-4147-A177-3AD203B41FA5}">
                      <a16:colId xmlns:a16="http://schemas.microsoft.com/office/drawing/2014/main" val="3309728582"/>
                    </a:ext>
                  </a:extLst>
                </a:gridCol>
                <a:gridCol w="5469753">
                  <a:extLst>
                    <a:ext uri="{9D8B030D-6E8A-4147-A177-3AD203B41FA5}">
                      <a16:colId xmlns:a16="http://schemas.microsoft.com/office/drawing/2014/main" val="5818067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100" dirty="0"/>
                        <a:t>Profession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ICS 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854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Consultant Neurologist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793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Consultant Old Age Psychiatrist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NCL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740144"/>
                  </a:ext>
                </a:extLst>
              </a:tr>
              <a:tr h="172792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Consultant Old Age Psychiatrist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52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Consultant Old Age Psychiatrist &amp; Senior Research Fellow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NCL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67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GP with special interest in dementia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44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Consultant Anaesthetist &amp; Deputy Dean HEE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Pan London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481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Director of integrated Commissioning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05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Area Manager for Alzheimer’s Society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SWL, North London,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12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Clinical Lead Psychologist for Older People Psychological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8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/>
                        <a:t>Head of Mental Health - The HIN AHSN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South London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57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Dementia Practitioner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7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Director of Nursing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NHSE&amp;I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318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Lead Occupational Therapist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SWL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706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Clinical Nurse Specialist for Older People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NCL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42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GB" sz="1100" b="1" dirty="0"/>
                        <a:t>Clinical lead occupational therapist (Acute) &amp; Clinical Programme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SEL, NHSE&amp;I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921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1625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A1C434E910648B716F1B8A4452C7C" ma:contentTypeVersion="4" ma:contentTypeDescription="Create a new document." ma:contentTypeScope="" ma:versionID="cd46db919657e2dbd1a3461323c4e430">
  <xsd:schema xmlns:xsd="http://www.w3.org/2001/XMLSchema" xmlns:xs="http://www.w3.org/2001/XMLSchema" xmlns:p="http://schemas.microsoft.com/office/2006/metadata/properties" xmlns:ns3="fc8c83e1-e4af-414a-b3b5-326eb82e57bc" targetNamespace="http://schemas.microsoft.com/office/2006/metadata/properties" ma:root="true" ma:fieldsID="66e7e273a58171fc363e0d0a5fc41666" ns3:_="">
    <xsd:import namespace="fc8c83e1-e4af-414a-b3b5-326eb82e57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c83e1-e4af-414a-b3b5-326eb82e57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7FF290-9DEE-480E-8D58-E2BD565C73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B8AB7B-00AE-4FFB-982F-41B91AE92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8c83e1-e4af-414a-b3b5-326eb82e57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638BEF-D1E8-4B9F-9975-075E9B61BB3C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fc8c83e1-e4af-414a-b3b5-326eb82e57b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116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Clinical Leadership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Funmi Bisi-Adewole</dc:creator>
  <cp:lastModifiedBy>NOLAN, Catherina (KING'S COLLEGE HOSPITAL NHS FOUNDATION TRUST)</cp:lastModifiedBy>
  <cp:revision>47</cp:revision>
  <dcterms:created xsi:type="dcterms:W3CDTF">2019-06-13T11:23:04Z</dcterms:created>
  <dcterms:modified xsi:type="dcterms:W3CDTF">2022-05-13T14:40:12Z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0x010100204A1C434E910648B716F1B8A4452C7C</vt:lpwstr>
  </property>
</Properties>
</file>