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58" r:id="rId7"/>
    <p:sldId id="259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6BA1BB-1AB8-2116-1BCB-C7A4BAFDDC00}" v="2" dt="2023-07-19T10:44:20.6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ssidy Compagnone" userId="S::cassidy.compagnone@hee.nhs.uk::fed32776-8663-4b1a-bada-90906f58d64b" providerId="AD" clId="Web-{E9399D80-F168-532A-23CD-8A9F701B9D41}"/>
    <pc:docChg chg="addSld delSld modSld">
      <pc:chgData name="Cassidy Compagnone" userId="S::cassidy.compagnone@hee.nhs.uk::fed32776-8663-4b1a-bada-90906f58d64b" providerId="AD" clId="Web-{E9399D80-F168-532A-23CD-8A9F701B9D41}" dt="2023-07-11T08:59:34.869" v="9"/>
      <pc:docMkLst>
        <pc:docMk/>
      </pc:docMkLst>
      <pc:sldChg chg="delSp modSp add del replId">
        <pc:chgData name="Cassidy Compagnone" userId="S::cassidy.compagnone@hee.nhs.uk::fed32776-8663-4b1a-bada-90906f58d64b" providerId="AD" clId="Web-{E9399D80-F168-532A-23CD-8A9F701B9D41}" dt="2023-07-11T08:59:34.869" v="9"/>
        <pc:sldMkLst>
          <pc:docMk/>
          <pc:sldMk cId="1866246026" sldId="275"/>
        </pc:sldMkLst>
        <pc:spChg chg="mod">
          <ac:chgData name="Cassidy Compagnone" userId="S::cassidy.compagnone@hee.nhs.uk::fed32776-8663-4b1a-bada-90906f58d64b" providerId="AD" clId="Web-{E9399D80-F168-532A-23CD-8A9F701B9D41}" dt="2023-07-11T08:59:33.478" v="8" actId="20577"/>
          <ac:spMkLst>
            <pc:docMk/>
            <pc:sldMk cId="1866246026" sldId="275"/>
            <ac:spMk id="12" creationId="{22B13CD9-AE01-399F-5FF3-F58F8282805F}"/>
          </ac:spMkLst>
        </pc:spChg>
        <pc:graphicFrameChg chg="del">
          <ac:chgData name="Cassidy Compagnone" userId="S::cassidy.compagnone@hee.nhs.uk::fed32776-8663-4b1a-bada-90906f58d64b" providerId="AD" clId="Web-{E9399D80-F168-532A-23CD-8A9F701B9D41}" dt="2023-07-11T08:58:58.477" v="1"/>
          <ac:graphicFrameMkLst>
            <pc:docMk/>
            <pc:sldMk cId="1866246026" sldId="275"/>
            <ac:graphicFrameMk id="10" creationId="{A28A6DFD-B42D-91B1-5442-8B2526E941A8}"/>
          </ac:graphicFrameMkLst>
        </pc:graphicFrameChg>
      </pc:sldChg>
    </pc:docChg>
  </pc:docChgLst>
  <pc:docChgLst>
    <pc:chgData name="Cassidy Compagnone" userId="S::cassidy.compagnone@hee.nhs.uk::fed32776-8663-4b1a-bada-90906f58d64b" providerId="AD" clId="Web-{3C09E037-F7AD-4B8D-724E-1958C2E17F6D}"/>
    <pc:docChg chg="modSld">
      <pc:chgData name="Cassidy Compagnone" userId="S::cassidy.compagnone@hee.nhs.uk::fed32776-8663-4b1a-bada-90906f58d64b" providerId="AD" clId="Web-{3C09E037-F7AD-4B8D-724E-1958C2E17F6D}" dt="2023-07-05T09:33:06.062" v="3" actId="20577"/>
      <pc:docMkLst>
        <pc:docMk/>
      </pc:docMkLst>
      <pc:sldChg chg="modSp">
        <pc:chgData name="Cassidy Compagnone" userId="S::cassidy.compagnone@hee.nhs.uk::fed32776-8663-4b1a-bada-90906f58d64b" providerId="AD" clId="Web-{3C09E037-F7AD-4B8D-724E-1958C2E17F6D}" dt="2023-07-05T09:33:06.062" v="3" actId="20577"/>
        <pc:sldMkLst>
          <pc:docMk/>
          <pc:sldMk cId="4156283962" sldId="259"/>
        </pc:sldMkLst>
        <pc:graphicFrameChg chg="modGraphic">
          <ac:chgData name="Cassidy Compagnone" userId="S::cassidy.compagnone@hee.nhs.uk::fed32776-8663-4b1a-bada-90906f58d64b" providerId="AD" clId="Web-{3C09E037-F7AD-4B8D-724E-1958C2E17F6D}" dt="2023-07-05T09:33:06.062" v="3" actId="20577"/>
          <ac:graphicFrameMkLst>
            <pc:docMk/>
            <pc:sldMk cId="4156283962" sldId="259"/>
            <ac:graphicFrameMk id="10" creationId="{A28A6DFD-B42D-91B1-5442-8B2526E941A8}"/>
          </ac:graphicFrameMkLst>
        </pc:graphicFrameChg>
      </pc:sldChg>
    </pc:docChg>
  </pc:docChgLst>
  <pc:docChgLst>
    <pc:chgData name="Will Hinshelwood" userId="b454e0e8-2df2-4ec9-b06d-145e717000bf" providerId="ADAL" clId="{2D2B0E03-EE24-4E59-B969-F435F7B5AC1F}"/>
    <pc:docChg chg="modSld">
      <pc:chgData name="Will Hinshelwood" userId="b454e0e8-2df2-4ec9-b06d-145e717000bf" providerId="ADAL" clId="{2D2B0E03-EE24-4E59-B969-F435F7B5AC1F}" dt="2023-07-12T11:59:05.901" v="0" actId="1076"/>
      <pc:docMkLst>
        <pc:docMk/>
      </pc:docMkLst>
      <pc:sldChg chg="modSp mod">
        <pc:chgData name="Will Hinshelwood" userId="b454e0e8-2df2-4ec9-b06d-145e717000bf" providerId="ADAL" clId="{2D2B0E03-EE24-4E59-B969-F435F7B5AC1F}" dt="2023-07-12T11:59:05.901" v="0" actId="1076"/>
        <pc:sldMkLst>
          <pc:docMk/>
          <pc:sldMk cId="2757621737" sldId="271"/>
        </pc:sldMkLst>
        <pc:grpChg chg="mod">
          <ac:chgData name="Will Hinshelwood" userId="b454e0e8-2df2-4ec9-b06d-145e717000bf" providerId="ADAL" clId="{2D2B0E03-EE24-4E59-B969-F435F7B5AC1F}" dt="2023-07-12T11:59:05.901" v="0" actId="1076"/>
          <ac:grpSpMkLst>
            <pc:docMk/>
            <pc:sldMk cId="2757621737" sldId="271"/>
            <ac:grpSpMk id="7" creationId="{14B9E300-8E45-E0D5-8C48-B40415AFAF96}"/>
          </ac:grpSpMkLst>
        </pc:grpChg>
      </pc:sldChg>
    </pc:docChg>
  </pc:docChgLst>
  <pc:docChgLst>
    <pc:chgData name="Cassidy Compagnone" userId="S::cassidy.compagnone@hee.nhs.uk::fed32776-8663-4b1a-bada-90906f58d64b" providerId="AD" clId="Web-{F9ED9EED-9DE3-2819-9A78-9020FB192C73}"/>
    <pc:docChg chg="addSld modSld sldOrd">
      <pc:chgData name="Cassidy Compagnone" userId="S::cassidy.compagnone@hee.nhs.uk::fed32776-8663-4b1a-bada-90906f58d64b" providerId="AD" clId="Web-{F9ED9EED-9DE3-2819-9A78-9020FB192C73}" dt="2023-07-05T11:20:12.775" v="61"/>
      <pc:docMkLst>
        <pc:docMk/>
      </pc:docMkLst>
      <pc:sldChg chg="addSp delSp modSp">
        <pc:chgData name="Cassidy Compagnone" userId="S::cassidy.compagnone@hee.nhs.uk::fed32776-8663-4b1a-bada-90906f58d64b" providerId="AD" clId="Web-{F9ED9EED-9DE3-2819-9A78-9020FB192C73}" dt="2023-07-05T11:20:12.775" v="61"/>
        <pc:sldMkLst>
          <pc:docMk/>
          <pc:sldMk cId="4204194662" sldId="256"/>
        </pc:sldMkLst>
        <pc:spChg chg="mod">
          <ac:chgData name="Cassidy Compagnone" userId="S::cassidy.compagnone@hee.nhs.uk::fed32776-8663-4b1a-bada-90906f58d64b" providerId="AD" clId="Web-{F9ED9EED-9DE3-2819-9A78-9020FB192C73}" dt="2023-07-05T11:07:50.533" v="4" actId="1076"/>
          <ac:spMkLst>
            <pc:docMk/>
            <pc:sldMk cId="4204194662" sldId="256"/>
            <ac:spMk id="12" creationId="{F23F79FC-FBA0-F106-A0A4-F4E12B66CE35}"/>
          </ac:spMkLst>
        </pc:spChg>
        <pc:grpChg chg="add del">
          <ac:chgData name="Cassidy Compagnone" userId="S::cassidy.compagnone@hee.nhs.uk::fed32776-8663-4b1a-bada-90906f58d64b" providerId="AD" clId="Web-{F9ED9EED-9DE3-2819-9A78-9020FB192C73}" dt="2023-07-05T11:10:01.321" v="22"/>
          <ac:grpSpMkLst>
            <pc:docMk/>
            <pc:sldMk cId="4204194662" sldId="256"/>
            <ac:grpSpMk id="9" creationId="{80260F3C-1B8C-B1DE-FB51-45A52B88020F}"/>
          </ac:grpSpMkLst>
        </pc:grpChg>
        <pc:grpChg chg="del mod">
          <ac:chgData name="Cassidy Compagnone" userId="S::cassidy.compagnone@hee.nhs.uk::fed32776-8663-4b1a-bada-90906f58d64b" providerId="AD" clId="Web-{F9ED9EED-9DE3-2819-9A78-9020FB192C73}" dt="2023-07-05T11:08:51.083" v="11"/>
          <ac:grpSpMkLst>
            <pc:docMk/>
            <pc:sldMk cId="4204194662" sldId="256"/>
            <ac:grpSpMk id="11" creationId="{A56A7373-CE02-EAD1-BCAE-876D8C432150}"/>
          </ac:grpSpMkLst>
        </pc:grpChg>
        <pc:grpChg chg="add">
          <ac:chgData name="Cassidy Compagnone" userId="S::cassidy.compagnone@hee.nhs.uk::fed32776-8663-4b1a-bada-90906f58d64b" providerId="AD" clId="Web-{F9ED9EED-9DE3-2819-9A78-9020FB192C73}" dt="2023-07-05T11:20:12.775" v="61"/>
          <ac:grpSpMkLst>
            <pc:docMk/>
            <pc:sldMk cId="4204194662" sldId="256"/>
            <ac:grpSpMk id="17" creationId="{E90E10C5-092B-4BDA-E062-F8503B09F82B}"/>
          </ac:grpSpMkLst>
        </pc:grpChg>
        <pc:picChg chg="mod">
          <ac:chgData name="Cassidy Compagnone" userId="S::cassidy.compagnone@hee.nhs.uk::fed32776-8663-4b1a-bada-90906f58d64b" providerId="AD" clId="Web-{F9ED9EED-9DE3-2819-9A78-9020FB192C73}" dt="2023-07-05T11:07:50.549" v="5" actId="1076"/>
          <ac:picMkLst>
            <pc:docMk/>
            <pc:sldMk cId="4204194662" sldId="256"/>
            <ac:picMk id="13" creationId="{E9DE5D25-B252-D869-A7F2-F8955C22B065}"/>
          </ac:picMkLst>
        </pc:picChg>
      </pc:sldChg>
      <pc:sldChg chg="addSp delSp modSp">
        <pc:chgData name="Cassidy Compagnone" userId="S::cassidy.compagnone@hee.nhs.uk::fed32776-8663-4b1a-bada-90906f58d64b" providerId="AD" clId="Web-{F9ED9EED-9DE3-2819-9A78-9020FB192C73}" dt="2023-07-05T11:08:49.114" v="10"/>
        <pc:sldMkLst>
          <pc:docMk/>
          <pc:sldMk cId="2441850639" sldId="257"/>
        </pc:sldMkLst>
        <pc:grpChg chg="del mod">
          <ac:chgData name="Cassidy Compagnone" userId="S::cassidy.compagnone@hee.nhs.uk::fed32776-8663-4b1a-bada-90906f58d64b" providerId="AD" clId="Web-{F9ED9EED-9DE3-2819-9A78-9020FB192C73}" dt="2023-07-05T11:08:46.474" v="9"/>
          <ac:grpSpMkLst>
            <pc:docMk/>
            <pc:sldMk cId="2441850639" sldId="257"/>
            <ac:grpSpMk id="10" creationId="{D2366D45-F9F7-7B14-7968-65E1ED72F1C1}"/>
          </ac:grpSpMkLst>
        </pc:grpChg>
        <pc:grpChg chg="add">
          <ac:chgData name="Cassidy Compagnone" userId="S::cassidy.compagnone@hee.nhs.uk::fed32776-8663-4b1a-bada-90906f58d64b" providerId="AD" clId="Web-{F9ED9EED-9DE3-2819-9A78-9020FB192C73}" dt="2023-07-05T11:08:49.114" v="10"/>
          <ac:grpSpMkLst>
            <pc:docMk/>
            <pc:sldMk cId="2441850639" sldId="257"/>
            <ac:grpSpMk id="13" creationId="{57FF85A7-D073-426D-7303-FD10AB7F8136}"/>
          </ac:grpSpMkLst>
        </pc:grpChg>
      </pc:sldChg>
      <pc:sldChg chg="addSp delSp modSp">
        <pc:chgData name="Cassidy Compagnone" userId="S::cassidy.compagnone@hee.nhs.uk::fed32776-8663-4b1a-bada-90906f58d64b" providerId="AD" clId="Web-{F9ED9EED-9DE3-2819-9A78-9020FB192C73}" dt="2023-07-05T11:17:08.328" v="41" actId="1076"/>
        <pc:sldMkLst>
          <pc:docMk/>
          <pc:sldMk cId="11409670" sldId="265"/>
        </pc:sldMkLst>
        <pc:spChg chg="mod ord">
          <ac:chgData name="Cassidy Compagnone" userId="S::cassidy.compagnone@hee.nhs.uk::fed32776-8663-4b1a-bada-90906f58d64b" providerId="AD" clId="Web-{F9ED9EED-9DE3-2819-9A78-9020FB192C73}" dt="2023-07-05T11:17:08.328" v="41" actId="1076"/>
          <ac:spMkLst>
            <pc:docMk/>
            <pc:sldMk cId="11409670" sldId="265"/>
            <ac:spMk id="3" creationId="{26B3C063-03E3-8D3B-E129-330E33EBBC83}"/>
          </ac:spMkLst>
        </pc:spChg>
        <pc:graphicFrameChg chg="del modGraphic">
          <ac:chgData name="Cassidy Compagnone" userId="S::cassidy.compagnone@hee.nhs.uk::fed32776-8663-4b1a-bada-90906f58d64b" providerId="AD" clId="Web-{F9ED9EED-9DE3-2819-9A78-9020FB192C73}" dt="2023-07-05T11:16:49.061" v="37"/>
          <ac:graphicFrameMkLst>
            <pc:docMk/>
            <pc:sldMk cId="11409670" sldId="265"/>
            <ac:graphicFrameMk id="10" creationId="{A28A6DFD-B42D-91B1-5442-8B2526E941A8}"/>
          </ac:graphicFrameMkLst>
        </pc:graphicFrameChg>
        <pc:graphicFrameChg chg="add">
          <ac:chgData name="Cassidy Compagnone" userId="S::cassidy.compagnone@hee.nhs.uk::fed32776-8663-4b1a-bada-90906f58d64b" providerId="AD" clId="Web-{F9ED9EED-9DE3-2819-9A78-9020FB192C73}" dt="2023-07-05T11:16:49.483" v="38"/>
          <ac:graphicFrameMkLst>
            <pc:docMk/>
            <pc:sldMk cId="11409670" sldId="265"/>
            <ac:graphicFrameMk id="207" creationId="{DF0A9B8C-7277-6128-840E-5C8B7E57DD8D}"/>
          </ac:graphicFrameMkLst>
        </pc:graphicFrameChg>
      </pc:sldChg>
      <pc:sldChg chg="modSp">
        <pc:chgData name="Cassidy Compagnone" userId="S::cassidy.compagnone@hee.nhs.uk::fed32776-8663-4b1a-bada-90906f58d64b" providerId="AD" clId="Web-{F9ED9EED-9DE3-2819-9A78-9020FB192C73}" dt="2023-07-05T11:18:32.583" v="42" actId="20577"/>
        <pc:sldMkLst>
          <pc:docMk/>
          <pc:sldMk cId="2581352085" sldId="266"/>
        </pc:sldMkLst>
        <pc:graphicFrameChg chg="modGraphic">
          <ac:chgData name="Cassidy Compagnone" userId="S::cassidy.compagnone@hee.nhs.uk::fed32776-8663-4b1a-bada-90906f58d64b" providerId="AD" clId="Web-{F9ED9EED-9DE3-2819-9A78-9020FB192C73}" dt="2023-07-05T11:18:32.583" v="42" actId="20577"/>
          <ac:graphicFrameMkLst>
            <pc:docMk/>
            <pc:sldMk cId="2581352085" sldId="266"/>
            <ac:graphicFrameMk id="10" creationId="{A28A6DFD-B42D-91B1-5442-8B2526E941A8}"/>
          </ac:graphicFrameMkLst>
        </pc:graphicFrameChg>
      </pc:sldChg>
      <pc:sldChg chg="modSp">
        <pc:chgData name="Cassidy Compagnone" userId="S::cassidy.compagnone@hee.nhs.uk::fed32776-8663-4b1a-bada-90906f58d64b" providerId="AD" clId="Web-{F9ED9EED-9DE3-2819-9A78-9020FB192C73}" dt="2023-07-05T11:18:54.506" v="45" actId="20577"/>
        <pc:sldMkLst>
          <pc:docMk/>
          <pc:sldMk cId="956771162" sldId="267"/>
        </pc:sldMkLst>
        <pc:graphicFrameChg chg="modGraphic">
          <ac:chgData name="Cassidy Compagnone" userId="S::cassidy.compagnone@hee.nhs.uk::fed32776-8663-4b1a-bada-90906f58d64b" providerId="AD" clId="Web-{F9ED9EED-9DE3-2819-9A78-9020FB192C73}" dt="2023-07-05T11:18:54.506" v="45" actId="20577"/>
          <ac:graphicFrameMkLst>
            <pc:docMk/>
            <pc:sldMk cId="956771162" sldId="267"/>
            <ac:graphicFrameMk id="10" creationId="{A28A6DFD-B42D-91B1-5442-8B2526E941A8}"/>
          </ac:graphicFrameMkLst>
        </pc:graphicFrameChg>
      </pc:sldChg>
      <pc:sldChg chg="modSp">
        <pc:chgData name="Cassidy Compagnone" userId="S::cassidy.compagnone@hee.nhs.uk::fed32776-8663-4b1a-bada-90906f58d64b" providerId="AD" clId="Web-{F9ED9EED-9DE3-2819-9A78-9020FB192C73}" dt="2023-07-05T11:19:02.869" v="53" actId="20577"/>
        <pc:sldMkLst>
          <pc:docMk/>
          <pc:sldMk cId="2125263723" sldId="269"/>
        </pc:sldMkLst>
        <pc:graphicFrameChg chg="modGraphic">
          <ac:chgData name="Cassidy Compagnone" userId="S::cassidy.compagnone@hee.nhs.uk::fed32776-8663-4b1a-bada-90906f58d64b" providerId="AD" clId="Web-{F9ED9EED-9DE3-2819-9A78-9020FB192C73}" dt="2023-07-05T11:19:02.869" v="53" actId="20577"/>
          <ac:graphicFrameMkLst>
            <pc:docMk/>
            <pc:sldMk cId="2125263723" sldId="269"/>
            <ac:graphicFrameMk id="10" creationId="{A28A6DFD-B42D-91B1-5442-8B2526E941A8}"/>
          </ac:graphicFrameMkLst>
        </pc:graphicFrameChg>
      </pc:sldChg>
      <pc:sldChg chg="modSp">
        <pc:chgData name="Cassidy Compagnone" userId="S::cassidy.compagnone@hee.nhs.uk::fed32776-8663-4b1a-bada-90906f58d64b" providerId="AD" clId="Web-{F9ED9EED-9DE3-2819-9A78-9020FB192C73}" dt="2023-07-05T11:19:10.756" v="55" actId="20577"/>
        <pc:sldMkLst>
          <pc:docMk/>
          <pc:sldMk cId="2757621737" sldId="271"/>
        </pc:sldMkLst>
        <pc:graphicFrameChg chg="modGraphic">
          <ac:chgData name="Cassidy Compagnone" userId="S::cassidy.compagnone@hee.nhs.uk::fed32776-8663-4b1a-bada-90906f58d64b" providerId="AD" clId="Web-{F9ED9EED-9DE3-2819-9A78-9020FB192C73}" dt="2023-07-05T11:19:10.756" v="55" actId="20577"/>
          <ac:graphicFrameMkLst>
            <pc:docMk/>
            <pc:sldMk cId="2757621737" sldId="271"/>
            <ac:graphicFrameMk id="10" creationId="{A28A6DFD-B42D-91B1-5442-8B2526E941A8}"/>
          </ac:graphicFrameMkLst>
        </pc:graphicFrameChg>
      </pc:sldChg>
      <pc:sldChg chg="ord">
        <pc:chgData name="Cassidy Compagnone" userId="S::cassidy.compagnone@hee.nhs.uk::fed32776-8663-4b1a-bada-90906f58d64b" providerId="AD" clId="Web-{F9ED9EED-9DE3-2819-9A78-9020FB192C73}" dt="2023-07-05T11:19:59.212" v="58"/>
        <pc:sldMkLst>
          <pc:docMk/>
          <pc:sldMk cId="2068308992" sldId="272"/>
        </pc:sldMkLst>
      </pc:sldChg>
      <pc:sldChg chg="modSp">
        <pc:chgData name="Cassidy Compagnone" userId="S::cassidy.compagnone@hee.nhs.uk::fed32776-8663-4b1a-bada-90906f58d64b" providerId="AD" clId="Web-{F9ED9EED-9DE3-2819-9A78-9020FB192C73}" dt="2023-07-05T11:19:16.679" v="56" actId="20577"/>
        <pc:sldMkLst>
          <pc:docMk/>
          <pc:sldMk cId="382316385" sldId="273"/>
        </pc:sldMkLst>
        <pc:graphicFrameChg chg="modGraphic">
          <ac:chgData name="Cassidy Compagnone" userId="S::cassidy.compagnone@hee.nhs.uk::fed32776-8663-4b1a-bada-90906f58d64b" providerId="AD" clId="Web-{F9ED9EED-9DE3-2819-9A78-9020FB192C73}" dt="2023-07-05T11:19:16.679" v="56" actId="20577"/>
          <ac:graphicFrameMkLst>
            <pc:docMk/>
            <pc:sldMk cId="382316385" sldId="273"/>
            <ac:graphicFrameMk id="10" creationId="{A28A6DFD-B42D-91B1-5442-8B2526E941A8}"/>
          </ac:graphicFrameMkLst>
        </pc:graphicFrameChg>
      </pc:sldChg>
      <pc:sldChg chg="add ord replId">
        <pc:chgData name="Cassidy Compagnone" userId="S::cassidy.compagnone@hee.nhs.uk::fed32776-8663-4b1a-bada-90906f58d64b" providerId="AD" clId="Web-{F9ED9EED-9DE3-2819-9A78-9020FB192C73}" dt="2023-07-05T11:20:06.760" v="60"/>
        <pc:sldMkLst>
          <pc:docMk/>
          <pc:sldMk cId="662369850" sldId="274"/>
        </pc:sldMkLst>
      </pc:sldChg>
    </pc:docChg>
  </pc:docChgLst>
  <pc:docChgLst>
    <pc:chgData name="Cassidy Compagnone" userId="S::cassidy.compagnone@hee.nhs.uk::fed32776-8663-4b1a-bada-90906f58d64b" providerId="AD" clId="Web-{366BA1BB-1AB8-2116-1BCB-C7A4BAFDDC00}"/>
    <pc:docChg chg="modSld">
      <pc:chgData name="Cassidy Compagnone" userId="S::cassidy.compagnone@hee.nhs.uk::fed32776-8663-4b1a-bada-90906f58d64b" providerId="AD" clId="Web-{366BA1BB-1AB8-2116-1BCB-C7A4BAFDDC00}" dt="2023-07-19T10:44:20.611" v="1" actId="20577"/>
      <pc:docMkLst>
        <pc:docMk/>
      </pc:docMkLst>
      <pc:sldChg chg="modSp">
        <pc:chgData name="Cassidy Compagnone" userId="S::cassidy.compagnone@hee.nhs.uk::fed32776-8663-4b1a-bada-90906f58d64b" providerId="AD" clId="Web-{366BA1BB-1AB8-2116-1BCB-C7A4BAFDDC00}" dt="2023-07-19T10:44:20.611" v="1" actId="20577"/>
        <pc:sldMkLst>
          <pc:docMk/>
          <pc:sldMk cId="4204194662" sldId="256"/>
        </pc:sldMkLst>
        <pc:spChg chg="mod">
          <ac:chgData name="Cassidy Compagnone" userId="S::cassidy.compagnone@hee.nhs.uk::fed32776-8663-4b1a-bada-90906f58d64b" providerId="AD" clId="Web-{366BA1BB-1AB8-2116-1BCB-C7A4BAFDDC00}" dt="2023-07-19T10:44:20.611" v="1" actId="20577"/>
          <ac:spMkLst>
            <pc:docMk/>
            <pc:sldMk cId="4204194662" sldId="256"/>
            <ac:spMk id="6" creationId="{62C3D235-E1B2-4245-9153-172BBCD8A862}"/>
          </ac:spMkLst>
        </pc:spChg>
      </pc:sldChg>
    </pc:docChg>
  </pc:docChgLst>
  <pc:docChgLst>
    <pc:chgData name="Cassidy Compagnone" userId="fed32776-8663-4b1a-bada-90906f58d64b" providerId="ADAL" clId="{2EF5BA16-234D-465B-BA8B-65AD3D907267}"/>
    <pc:docChg chg="undo custSel addSld delSld modSld sldOrd">
      <pc:chgData name="Cassidy Compagnone" userId="fed32776-8663-4b1a-bada-90906f58d64b" providerId="ADAL" clId="{2EF5BA16-234D-465B-BA8B-65AD3D907267}" dt="2023-07-05T09:37:44.873" v="273" actId="20577"/>
      <pc:docMkLst>
        <pc:docMk/>
      </pc:docMkLst>
      <pc:sldChg chg="addSp delSp modSp mod modTransition">
        <pc:chgData name="Cassidy Compagnone" userId="fed32776-8663-4b1a-bada-90906f58d64b" providerId="ADAL" clId="{2EF5BA16-234D-465B-BA8B-65AD3D907267}" dt="2023-07-04T17:28:47.376" v="143"/>
        <pc:sldMkLst>
          <pc:docMk/>
          <pc:sldMk cId="2441850639" sldId="257"/>
        </pc:sldMkLst>
        <pc:spChg chg="add del mod">
          <ac:chgData name="Cassidy Compagnone" userId="fed32776-8663-4b1a-bada-90906f58d64b" providerId="ADAL" clId="{2EF5BA16-234D-465B-BA8B-65AD3D907267}" dt="2023-07-04T17:27:58.839" v="137" actId="20577"/>
          <ac:spMkLst>
            <pc:docMk/>
            <pc:sldMk cId="2441850639" sldId="257"/>
            <ac:spMk id="2" creationId="{F91C2763-FEC9-C7CF-4421-A512BA4867CA}"/>
          </ac:spMkLst>
        </pc:spChg>
        <pc:spChg chg="mod">
          <ac:chgData name="Cassidy Compagnone" userId="fed32776-8663-4b1a-bada-90906f58d64b" providerId="ADAL" clId="{2EF5BA16-234D-465B-BA8B-65AD3D907267}" dt="2023-07-04T17:27:56.896" v="135"/>
          <ac:spMkLst>
            <pc:docMk/>
            <pc:sldMk cId="2441850639" sldId="257"/>
            <ac:spMk id="3" creationId="{B13A92EA-95BB-F421-3A78-DA615A79EB9C}"/>
          </ac:spMkLst>
        </pc:spChg>
      </pc:sldChg>
      <pc:sldChg chg="modSp mod modTransition">
        <pc:chgData name="Cassidy Compagnone" userId="fed32776-8663-4b1a-bada-90906f58d64b" providerId="ADAL" clId="{2EF5BA16-234D-465B-BA8B-65AD3D907267}" dt="2023-07-04T17:29:21.632" v="157" actId="1035"/>
        <pc:sldMkLst>
          <pc:docMk/>
          <pc:sldMk cId="3686087490" sldId="258"/>
        </pc:sldMkLst>
        <pc:spChg chg="mod">
          <ac:chgData name="Cassidy Compagnone" userId="fed32776-8663-4b1a-bada-90906f58d64b" providerId="ADAL" clId="{2EF5BA16-234D-465B-BA8B-65AD3D907267}" dt="2023-07-04T17:29:19.081" v="150" actId="1035"/>
          <ac:spMkLst>
            <pc:docMk/>
            <pc:sldMk cId="3686087490" sldId="258"/>
            <ac:spMk id="2" creationId="{F91C2763-FEC9-C7CF-4421-A512BA4867CA}"/>
          </ac:spMkLst>
        </pc:spChg>
        <pc:spChg chg="mod">
          <ac:chgData name="Cassidy Compagnone" userId="fed32776-8663-4b1a-bada-90906f58d64b" providerId="ADAL" clId="{2EF5BA16-234D-465B-BA8B-65AD3D907267}" dt="2023-07-04T17:29:21.632" v="157" actId="1035"/>
          <ac:spMkLst>
            <pc:docMk/>
            <pc:sldMk cId="3686087490" sldId="258"/>
            <ac:spMk id="3" creationId="{B13A92EA-95BB-F421-3A78-DA615A79EB9C}"/>
          </ac:spMkLst>
        </pc:spChg>
      </pc:sldChg>
      <pc:sldChg chg="addSp delSp modSp mod modTransition">
        <pc:chgData name="Cassidy Compagnone" userId="fed32776-8663-4b1a-bada-90906f58d64b" providerId="ADAL" clId="{2EF5BA16-234D-465B-BA8B-65AD3D907267}" dt="2023-07-05T09:36:59.436" v="231" actId="20577"/>
        <pc:sldMkLst>
          <pc:docMk/>
          <pc:sldMk cId="4156283962" sldId="259"/>
        </pc:sldMkLst>
        <pc:spChg chg="del mod">
          <ac:chgData name="Cassidy Compagnone" userId="fed32776-8663-4b1a-bada-90906f58d64b" providerId="ADAL" clId="{2EF5BA16-234D-465B-BA8B-65AD3D907267}" dt="2023-07-04T17:33:28.242" v="222" actId="478"/>
          <ac:spMkLst>
            <pc:docMk/>
            <pc:sldMk cId="4156283962" sldId="259"/>
            <ac:spMk id="2" creationId="{F91C2763-FEC9-C7CF-4421-A512BA4867CA}"/>
          </ac:spMkLst>
        </pc:spChg>
        <pc:spChg chg="add del mod">
          <ac:chgData name="Cassidy Compagnone" userId="fed32776-8663-4b1a-bada-90906f58d64b" providerId="ADAL" clId="{2EF5BA16-234D-465B-BA8B-65AD3D907267}" dt="2023-07-04T17:33:29.781" v="223" actId="478"/>
          <ac:spMkLst>
            <pc:docMk/>
            <pc:sldMk cId="4156283962" sldId="259"/>
            <ac:spMk id="16" creationId="{19F80597-E9B6-0022-3559-E0E4A134BCC5}"/>
          </ac:spMkLst>
        </pc:spChg>
        <pc:spChg chg="add mod">
          <ac:chgData name="Cassidy Compagnone" userId="fed32776-8663-4b1a-bada-90906f58d64b" providerId="ADAL" clId="{2EF5BA16-234D-465B-BA8B-65AD3D907267}" dt="2023-07-04T17:33:30.378" v="224"/>
          <ac:spMkLst>
            <pc:docMk/>
            <pc:sldMk cId="4156283962" sldId="259"/>
            <ac:spMk id="17" creationId="{AF7C5AEF-2750-0868-C668-A1EDE97BD9F3}"/>
          </ac:spMkLst>
        </pc:spChg>
        <pc:graphicFrameChg chg="mod">
          <ac:chgData name="Cassidy Compagnone" userId="fed32776-8663-4b1a-bada-90906f58d64b" providerId="ADAL" clId="{2EF5BA16-234D-465B-BA8B-65AD3D907267}" dt="2023-07-05T09:36:59.436" v="231" actId="20577"/>
          <ac:graphicFrameMkLst>
            <pc:docMk/>
            <pc:sldMk cId="4156283962" sldId="259"/>
            <ac:graphicFrameMk id="10" creationId="{A28A6DFD-B42D-91B1-5442-8B2526E941A8}"/>
          </ac:graphicFrameMkLst>
        </pc:graphicFrameChg>
      </pc:sldChg>
      <pc:sldChg chg="modSp del mod">
        <pc:chgData name="Cassidy Compagnone" userId="fed32776-8663-4b1a-bada-90906f58d64b" providerId="ADAL" clId="{2EF5BA16-234D-465B-BA8B-65AD3D907267}" dt="2023-07-04T17:22:07.325" v="66" actId="2696"/>
        <pc:sldMkLst>
          <pc:docMk/>
          <pc:sldMk cId="617389309" sldId="260"/>
        </pc:sldMkLst>
        <pc:spChg chg="mod">
          <ac:chgData name="Cassidy Compagnone" userId="fed32776-8663-4b1a-bada-90906f58d64b" providerId="ADAL" clId="{2EF5BA16-234D-465B-BA8B-65AD3D907267}" dt="2023-07-04T17:21:17.265" v="47" actId="27636"/>
          <ac:spMkLst>
            <pc:docMk/>
            <pc:sldMk cId="617389309" sldId="260"/>
            <ac:spMk id="3" creationId="{B13A92EA-95BB-F421-3A78-DA615A79EB9C}"/>
          </ac:spMkLst>
        </pc:spChg>
      </pc:sldChg>
      <pc:sldChg chg="modSp del mod">
        <pc:chgData name="Cassidy Compagnone" userId="fed32776-8663-4b1a-bada-90906f58d64b" providerId="ADAL" clId="{2EF5BA16-234D-465B-BA8B-65AD3D907267}" dt="2023-07-04T17:22:55.482" v="84" actId="2696"/>
        <pc:sldMkLst>
          <pc:docMk/>
          <pc:sldMk cId="3300930680" sldId="261"/>
        </pc:sldMkLst>
        <pc:spChg chg="mod">
          <ac:chgData name="Cassidy Compagnone" userId="fed32776-8663-4b1a-bada-90906f58d64b" providerId="ADAL" clId="{2EF5BA16-234D-465B-BA8B-65AD3D907267}" dt="2023-07-04T17:22:39.326" v="80" actId="14100"/>
          <ac:spMkLst>
            <pc:docMk/>
            <pc:sldMk cId="3300930680" sldId="261"/>
            <ac:spMk id="3" creationId="{B13A92EA-95BB-F421-3A78-DA615A79EB9C}"/>
          </ac:spMkLst>
        </pc:spChg>
      </pc:sldChg>
      <pc:sldChg chg="modSp del mod">
        <pc:chgData name="Cassidy Compagnone" userId="fed32776-8663-4b1a-bada-90906f58d64b" providerId="ADAL" clId="{2EF5BA16-234D-465B-BA8B-65AD3D907267}" dt="2023-07-04T17:21:02.198" v="36" actId="2696"/>
        <pc:sldMkLst>
          <pc:docMk/>
          <pc:sldMk cId="3404694225" sldId="262"/>
        </pc:sldMkLst>
        <pc:spChg chg="mod">
          <ac:chgData name="Cassidy Compagnone" userId="fed32776-8663-4b1a-bada-90906f58d64b" providerId="ADAL" clId="{2EF5BA16-234D-465B-BA8B-65AD3D907267}" dt="2023-07-04T17:19:46.282" v="3" actId="14100"/>
          <ac:spMkLst>
            <pc:docMk/>
            <pc:sldMk cId="3404694225" sldId="262"/>
            <ac:spMk id="3" creationId="{B13A92EA-95BB-F421-3A78-DA615A79EB9C}"/>
          </ac:spMkLst>
        </pc:spChg>
      </pc:sldChg>
      <pc:sldChg chg="modSp del mod">
        <pc:chgData name="Cassidy Compagnone" userId="fed32776-8663-4b1a-bada-90906f58d64b" providerId="ADAL" clId="{2EF5BA16-234D-465B-BA8B-65AD3D907267}" dt="2023-07-04T17:24:03.556" v="112" actId="47"/>
        <pc:sldMkLst>
          <pc:docMk/>
          <pc:sldMk cId="3894021061" sldId="263"/>
        </pc:sldMkLst>
        <pc:spChg chg="mod">
          <ac:chgData name="Cassidy Compagnone" userId="fed32776-8663-4b1a-bada-90906f58d64b" providerId="ADAL" clId="{2EF5BA16-234D-465B-BA8B-65AD3D907267}" dt="2023-07-04T17:23:20.907" v="100" actId="14100"/>
          <ac:spMkLst>
            <pc:docMk/>
            <pc:sldMk cId="3894021061" sldId="263"/>
            <ac:spMk id="3" creationId="{B13A92EA-95BB-F421-3A78-DA615A79EB9C}"/>
          </ac:spMkLst>
        </pc:spChg>
      </pc:sldChg>
      <pc:sldChg chg="del">
        <pc:chgData name="Cassidy Compagnone" userId="fed32776-8663-4b1a-bada-90906f58d64b" providerId="ADAL" clId="{2EF5BA16-234D-465B-BA8B-65AD3D907267}" dt="2023-07-04T17:19:41.508" v="2" actId="2696"/>
        <pc:sldMkLst>
          <pc:docMk/>
          <pc:sldMk cId="152718298" sldId="264"/>
        </pc:sldMkLst>
      </pc:sldChg>
      <pc:sldChg chg="addSp delSp modSp mod modTransition">
        <pc:chgData name="Cassidy Compagnone" userId="fed32776-8663-4b1a-bada-90906f58d64b" providerId="ADAL" clId="{2EF5BA16-234D-465B-BA8B-65AD3D907267}" dt="2023-07-04T17:33:24.972" v="221"/>
        <pc:sldMkLst>
          <pc:docMk/>
          <pc:sldMk cId="11409670" sldId="265"/>
        </pc:sldMkLst>
        <pc:spChg chg="del">
          <ac:chgData name="Cassidy Compagnone" userId="fed32776-8663-4b1a-bada-90906f58d64b" providerId="ADAL" clId="{2EF5BA16-234D-465B-BA8B-65AD3D907267}" dt="2023-07-04T17:32:03.790" v="190" actId="478"/>
          <ac:spMkLst>
            <pc:docMk/>
            <pc:sldMk cId="11409670" sldId="265"/>
            <ac:spMk id="2" creationId="{F91C2763-FEC9-C7CF-4421-A512BA4867CA}"/>
          </ac:spMkLst>
        </pc:spChg>
        <pc:spChg chg="add del mod">
          <ac:chgData name="Cassidy Compagnone" userId="fed32776-8663-4b1a-bada-90906f58d64b" providerId="ADAL" clId="{2EF5BA16-234D-465B-BA8B-65AD3D907267}" dt="2023-07-04T17:32:08.220" v="192" actId="478"/>
          <ac:spMkLst>
            <pc:docMk/>
            <pc:sldMk cId="11409670" sldId="265"/>
            <ac:spMk id="12" creationId="{CD752DF0-E7E0-DEA4-76D2-2D20A1DA91F7}"/>
          </ac:spMkLst>
        </pc:spChg>
        <pc:spChg chg="add del mod">
          <ac:chgData name="Cassidy Compagnone" userId="fed32776-8663-4b1a-bada-90906f58d64b" providerId="ADAL" clId="{2EF5BA16-234D-465B-BA8B-65AD3D907267}" dt="2023-07-04T17:33:24.020" v="220" actId="478"/>
          <ac:spMkLst>
            <pc:docMk/>
            <pc:sldMk cId="11409670" sldId="265"/>
            <ac:spMk id="13" creationId="{345F7C0F-A5C9-EE49-26FA-D86D72F9CF28}"/>
          </ac:spMkLst>
        </pc:spChg>
        <pc:spChg chg="add mod">
          <ac:chgData name="Cassidy Compagnone" userId="fed32776-8663-4b1a-bada-90906f58d64b" providerId="ADAL" clId="{2EF5BA16-234D-465B-BA8B-65AD3D907267}" dt="2023-07-04T17:33:24.972" v="221"/>
          <ac:spMkLst>
            <pc:docMk/>
            <pc:sldMk cId="11409670" sldId="265"/>
            <ac:spMk id="14" creationId="{D5C18DBA-7B47-23DD-64F3-F625C7F647D8}"/>
          </ac:spMkLst>
        </pc:spChg>
      </pc:sldChg>
      <pc:sldChg chg="addSp delSp modSp mod modTransition modAnim">
        <pc:chgData name="Cassidy Compagnone" userId="fed32776-8663-4b1a-bada-90906f58d64b" providerId="ADAL" clId="{2EF5BA16-234D-465B-BA8B-65AD3D907267}" dt="2023-07-05T09:37:11.990" v="238" actId="20577"/>
        <pc:sldMkLst>
          <pc:docMk/>
          <pc:sldMk cId="2581352085" sldId="266"/>
        </pc:sldMkLst>
        <pc:spChg chg="del">
          <ac:chgData name="Cassidy Compagnone" userId="fed32776-8663-4b1a-bada-90906f58d64b" providerId="ADAL" clId="{2EF5BA16-234D-465B-BA8B-65AD3D907267}" dt="2023-07-04T17:32:11.282" v="193" actId="478"/>
          <ac:spMkLst>
            <pc:docMk/>
            <pc:sldMk cId="2581352085" sldId="266"/>
            <ac:spMk id="2" creationId="{F91C2763-FEC9-C7CF-4421-A512BA4867CA}"/>
          </ac:spMkLst>
        </pc:spChg>
        <pc:spChg chg="add del mod">
          <ac:chgData name="Cassidy Compagnone" userId="fed32776-8663-4b1a-bada-90906f58d64b" providerId="ADAL" clId="{2EF5BA16-234D-465B-BA8B-65AD3D907267}" dt="2023-07-04T17:32:12.482" v="194" actId="478"/>
          <ac:spMkLst>
            <pc:docMk/>
            <pc:sldMk cId="2581352085" sldId="266"/>
            <ac:spMk id="11" creationId="{F5ECF69E-F8A6-ED75-DEFC-3B5E21AA82FD}"/>
          </ac:spMkLst>
        </pc:spChg>
        <pc:spChg chg="add del mod">
          <ac:chgData name="Cassidy Compagnone" userId="fed32776-8663-4b1a-bada-90906f58d64b" providerId="ADAL" clId="{2EF5BA16-234D-465B-BA8B-65AD3D907267}" dt="2023-07-04T17:33:19.898" v="217" actId="478"/>
          <ac:spMkLst>
            <pc:docMk/>
            <pc:sldMk cId="2581352085" sldId="266"/>
            <ac:spMk id="12" creationId="{9851E1B7-3E48-F3E6-19F0-424C049A0F04}"/>
          </ac:spMkLst>
        </pc:spChg>
        <pc:spChg chg="add del mod">
          <ac:chgData name="Cassidy Compagnone" userId="fed32776-8663-4b1a-bada-90906f58d64b" providerId="ADAL" clId="{2EF5BA16-234D-465B-BA8B-65AD3D907267}" dt="2023-07-04T17:33:21.281" v="218" actId="478"/>
          <ac:spMkLst>
            <pc:docMk/>
            <pc:sldMk cId="2581352085" sldId="266"/>
            <ac:spMk id="14" creationId="{AC382A4A-8182-9736-3A87-54A285E34A0D}"/>
          </ac:spMkLst>
        </pc:spChg>
        <pc:spChg chg="add mod">
          <ac:chgData name="Cassidy Compagnone" userId="fed32776-8663-4b1a-bada-90906f58d64b" providerId="ADAL" clId="{2EF5BA16-234D-465B-BA8B-65AD3D907267}" dt="2023-07-04T17:33:21.722" v="219"/>
          <ac:spMkLst>
            <pc:docMk/>
            <pc:sldMk cId="2581352085" sldId="266"/>
            <ac:spMk id="15" creationId="{140F6B61-AA13-5093-A274-7421F7F10377}"/>
          </ac:spMkLst>
        </pc:spChg>
        <pc:graphicFrameChg chg="mod">
          <ac:chgData name="Cassidy Compagnone" userId="fed32776-8663-4b1a-bada-90906f58d64b" providerId="ADAL" clId="{2EF5BA16-234D-465B-BA8B-65AD3D907267}" dt="2023-07-05T09:37:11.990" v="238" actId="20577"/>
          <ac:graphicFrameMkLst>
            <pc:docMk/>
            <pc:sldMk cId="2581352085" sldId="266"/>
            <ac:graphicFrameMk id="10" creationId="{A28A6DFD-B42D-91B1-5442-8B2526E941A8}"/>
          </ac:graphicFrameMkLst>
        </pc:graphicFrameChg>
      </pc:sldChg>
      <pc:sldChg chg="addSp delSp modSp add mod modTransition modAnim">
        <pc:chgData name="Cassidy Compagnone" userId="fed32776-8663-4b1a-bada-90906f58d64b" providerId="ADAL" clId="{2EF5BA16-234D-465B-BA8B-65AD3D907267}" dt="2023-07-04T17:32:18.180" v="198"/>
        <pc:sldMkLst>
          <pc:docMk/>
          <pc:sldMk cId="956771162" sldId="267"/>
        </pc:sldMkLst>
        <pc:spChg chg="del">
          <ac:chgData name="Cassidy Compagnone" userId="fed32776-8663-4b1a-bada-90906f58d64b" providerId="ADAL" clId="{2EF5BA16-234D-465B-BA8B-65AD3D907267}" dt="2023-07-04T17:32:16.559" v="196" actId="478"/>
          <ac:spMkLst>
            <pc:docMk/>
            <pc:sldMk cId="956771162" sldId="267"/>
            <ac:spMk id="2" creationId="{F91C2763-FEC9-C7CF-4421-A512BA4867CA}"/>
          </ac:spMkLst>
        </pc:spChg>
        <pc:spChg chg="add mod">
          <ac:chgData name="Cassidy Compagnone" userId="fed32776-8663-4b1a-bada-90906f58d64b" providerId="ADAL" clId="{2EF5BA16-234D-465B-BA8B-65AD3D907267}" dt="2023-07-04T17:20:44.954" v="31" actId="14100"/>
          <ac:spMkLst>
            <pc:docMk/>
            <pc:sldMk cId="956771162" sldId="267"/>
            <ac:spMk id="3" creationId="{D753AFD5-0E07-78D6-38DD-3A558DDDA2EA}"/>
          </ac:spMkLst>
        </pc:spChg>
        <pc:spChg chg="add del mod">
          <ac:chgData name="Cassidy Compagnone" userId="fed32776-8663-4b1a-bada-90906f58d64b" providerId="ADAL" clId="{2EF5BA16-234D-465B-BA8B-65AD3D907267}" dt="2023-07-04T17:32:17.688" v="197" actId="478"/>
          <ac:spMkLst>
            <pc:docMk/>
            <pc:sldMk cId="956771162" sldId="267"/>
            <ac:spMk id="12" creationId="{89CA2220-187F-A4E3-A523-059FAFEC006B}"/>
          </ac:spMkLst>
        </pc:spChg>
        <pc:spChg chg="add mod">
          <ac:chgData name="Cassidy Compagnone" userId="fed32776-8663-4b1a-bada-90906f58d64b" providerId="ADAL" clId="{2EF5BA16-234D-465B-BA8B-65AD3D907267}" dt="2023-07-04T17:32:18.180" v="198"/>
          <ac:spMkLst>
            <pc:docMk/>
            <pc:sldMk cId="956771162" sldId="267"/>
            <ac:spMk id="13" creationId="{D8778963-5E70-783A-0FC6-106185F88126}"/>
          </ac:spMkLst>
        </pc:spChg>
        <pc:graphicFrameChg chg="mod">
          <ac:chgData name="Cassidy Compagnone" userId="fed32776-8663-4b1a-bada-90906f58d64b" providerId="ADAL" clId="{2EF5BA16-234D-465B-BA8B-65AD3D907267}" dt="2023-07-04T17:19:33.800" v="1"/>
          <ac:graphicFrameMkLst>
            <pc:docMk/>
            <pc:sldMk cId="956771162" sldId="267"/>
            <ac:graphicFrameMk id="10" creationId="{A28A6DFD-B42D-91B1-5442-8B2526E941A8}"/>
          </ac:graphicFrameMkLst>
        </pc:graphicFrameChg>
      </pc:sldChg>
      <pc:sldChg chg="addSp delSp modSp add mod ord modTransition">
        <pc:chgData name="Cassidy Compagnone" userId="fed32776-8663-4b1a-bada-90906f58d64b" providerId="ADAL" clId="{2EF5BA16-234D-465B-BA8B-65AD3D907267}" dt="2023-07-05T09:37:23.155" v="246" actId="20577"/>
        <pc:sldMkLst>
          <pc:docMk/>
          <pc:sldMk cId="1508001162" sldId="268"/>
        </pc:sldMkLst>
        <pc:spChg chg="del">
          <ac:chgData name="Cassidy Compagnone" userId="fed32776-8663-4b1a-bada-90906f58d64b" providerId="ADAL" clId="{2EF5BA16-234D-465B-BA8B-65AD3D907267}" dt="2023-07-04T17:32:21.249" v="199" actId="478"/>
          <ac:spMkLst>
            <pc:docMk/>
            <pc:sldMk cId="1508001162" sldId="268"/>
            <ac:spMk id="2" creationId="{F91C2763-FEC9-C7CF-4421-A512BA4867CA}"/>
          </ac:spMkLst>
        </pc:spChg>
        <pc:spChg chg="add del mod">
          <ac:chgData name="Cassidy Compagnone" userId="fed32776-8663-4b1a-bada-90906f58d64b" providerId="ADAL" clId="{2EF5BA16-234D-465B-BA8B-65AD3D907267}" dt="2023-07-04T17:32:22.371" v="200" actId="478"/>
          <ac:spMkLst>
            <pc:docMk/>
            <pc:sldMk cId="1508001162" sldId="268"/>
            <ac:spMk id="11" creationId="{EC87666A-29AE-A240-89A8-6B17A1F770EB}"/>
          </ac:spMkLst>
        </pc:spChg>
        <pc:spChg chg="add mod">
          <ac:chgData name="Cassidy Compagnone" userId="fed32776-8663-4b1a-bada-90906f58d64b" providerId="ADAL" clId="{2EF5BA16-234D-465B-BA8B-65AD3D907267}" dt="2023-07-04T17:32:22.749" v="201"/>
          <ac:spMkLst>
            <pc:docMk/>
            <pc:sldMk cId="1508001162" sldId="268"/>
            <ac:spMk id="12" creationId="{8D06F1A3-329B-AC8C-DEF3-88770C2A6695}"/>
          </ac:spMkLst>
        </pc:spChg>
        <pc:graphicFrameChg chg="mod">
          <ac:chgData name="Cassidy Compagnone" userId="fed32776-8663-4b1a-bada-90906f58d64b" providerId="ADAL" clId="{2EF5BA16-234D-465B-BA8B-65AD3D907267}" dt="2023-07-05T09:37:23.155" v="246" actId="20577"/>
          <ac:graphicFrameMkLst>
            <pc:docMk/>
            <pc:sldMk cId="1508001162" sldId="268"/>
            <ac:graphicFrameMk id="10" creationId="{A28A6DFD-B42D-91B1-5442-8B2526E941A8}"/>
          </ac:graphicFrameMkLst>
        </pc:graphicFrameChg>
      </pc:sldChg>
      <pc:sldChg chg="addSp delSp modSp add mod modTransition">
        <pc:chgData name="Cassidy Compagnone" userId="fed32776-8663-4b1a-bada-90906f58d64b" providerId="ADAL" clId="{2EF5BA16-234D-465B-BA8B-65AD3D907267}" dt="2023-07-04T17:32:26.952" v="204"/>
        <pc:sldMkLst>
          <pc:docMk/>
          <pc:sldMk cId="2125263723" sldId="269"/>
        </pc:sldMkLst>
        <pc:spChg chg="del">
          <ac:chgData name="Cassidy Compagnone" userId="fed32776-8663-4b1a-bada-90906f58d64b" providerId="ADAL" clId="{2EF5BA16-234D-465B-BA8B-65AD3D907267}" dt="2023-07-04T17:32:25.311" v="202" actId="478"/>
          <ac:spMkLst>
            <pc:docMk/>
            <pc:sldMk cId="2125263723" sldId="269"/>
            <ac:spMk id="2" creationId="{F91C2763-FEC9-C7CF-4421-A512BA4867CA}"/>
          </ac:spMkLst>
        </pc:spChg>
        <pc:spChg chg="add mod">
          <ac:chgData name="Cassidy Compagnone" userId="fed32776-8663-4b1a-bada-90906f58d64b" providerId="ADAL" clId="{2EF5BA16-234D-465B-BA8B-65AD3D907267}" dt="2023-07-04T17:22:03.419" v="65" actId="27636"/>
          <ac:spMkLst>
            <pc:docMk/>
            <pc:sldMk cId="2125263723" sldId="269"/>
            <ac:spMk id="3" creationId="{2E83851F-5DDD-3D4E-E426-861731D0EF46}"/>
          </ac:spMkLst>
        </pc:spChg>
        <pc:spChg chg="add del mod">
          <ac:chgData name="Cassidy Compagnone" userId="fed32776-8663-4b1a-bada-90906f58d64b" providerId="ADAL" clId="{2EF5BA16-234D-465B-BA8B-65AD3D907267}" dt="2023-07-04T17:32:26.583" v="203" actId="478"/>
          <ac:spMkLst>
            <pc:docMk/>
            <pc:sldMk cId="2125263723" sldId="269"/>
            <ac:spMk id="12" creationId="{B6ABB0CC-FD24-9B41-29F0-BB8DC530A609}"/>
          </ac:spMkLst>
        </pc:spChg>
        <pc:spChg chg="add mod">
          <ac:chgData name="Cassidy Compagnone" userId="fed32776-8663-4b1a-bada-90906f58d64b" providerId="ADAL" clId="{2EF5BA16-234D-465B-BA8B-65AD3D907267}" dt="2023-07-04T17:32:26.952" v="204"/>
          <ac:spMkLst>
            <pc:docMk/>
            <pc:sldMk cId="2125263723" sldId="269"/>
            <ac:spMk id="13" creationId="{88C03376-A647-4CD2-B239-51C1C4BC53F9}"/>
          </ac:spMkLst>
        </pc:spChg>
        <pc:graphicFrameChg chg="mod">
          <ac:chgData name="Cassidy Compagnone" userId="fed32776-8663-4b1a-bada-90906f58d64b" providerId="ADAL" clId="{2EF5BA16-234D-465B-BA8B-65AD3D907267}" dt="2023-07-04T17:21:22.747" v="49"/>
          <ac:graphicFrameMkLst>
            <pc:docMk/>
            <pc:sldMk cId="2125263723" sldId="269"/>
            <ac:graphicFrameMk id="10" creationId="{A28A6DFD-B42D-91B1-5442-8B2526E941A8}"/>
          </ac:graphicFrameMkLst>
        </pc:graphicFrameChg>
      </pc:sldChg>
      <pc:sldChg chg="addSp delSp modSp add mod ord modTransition">
        <pc:chgData name="Cassidy Compagnone" userId="fed32776-8663-4b1a-bada-90906f58d64b" providerId="ADAL" clId="{2EF5BA16-234D-465B-BA8B-65AD3D907267}" dt="2023-07-05T09:37:28.559" v="254" actId="20577"/>
        <pc:sldMkLst>
          <pc:docMk/>
          <pc:sldMk cId="2448509505" sldId="270"/>
        </pc:sldMkLst>
        <pc:spChg chg="del">
          <ac:chgData name="Cassidy Compagnone" userId="fed32776-8663-4b1a-bada-90906f58d64b" providerId="ADAL" clId="{2EF5BA16-234D-465B-BA8B-65AD3D907267}" dt="2023-07-04T17:32:30.275" v="205" actId="478"/>
          <ac:spMkLst>
            <pc:docMk/>
            <pc:sldMk cId="2448509505" sldId="270"/>
            <ac:spMk id="2" creationId="{F91C2763-FEC9-C7CF-4421-A512BA4867CA}"/>
          </ac:spMkLst>
        </pc:spChg>
        <pc:spChg chg="add del mod">
          <ac:chgData name="Cassidy Compagnone" userId="fed32776-8663-4b1a-bada-90906f58d64b" providerId="ADAL" clId="{2EF5BA16-234D-465B-BA8B-65AD3D907267}" dt="2023-07-04T17:32:31.590" v="206" actId="478"/>
          <ac:spMkLst>
            <pc:docMk/>
            <pc:sldMk cId="2448509505" sldId="270"/>
            <ac:spMk id="11" creationId="{15E4F571-5E8D-8DF2-42B9-5F0A5E19EF60}"/>
          </ac:spMkLst>
        </pc:spChg>
        <pc:spChg chg="add mod">
          <ac:chgData name="Cassidy Compagnone" userId="fed32776-8663-4b1a-bada-90906f58d64b" providerId="ADAL" clId="{2EF5BA16-234D-465B-BA8B-65AD3D907267}" dt="2023-07-04T17:32:31.968" v="207"/>
          <ac:spMkLst>
            <pc:docMk/>
            <pc:sldMk cId="2448509505" sldId="270"/>
            <ac:spMk id="12" creationId="{2EF48205-9376-AD9D-8545-5FB1B3EF5572}"/>
          </ac:spMkLst>
        </pc:spChg>
        <pc:graphicFrameChg chg="mod">
          <ac:chgData name="Cassidy Compagnone" userId="fed32776-8663-4b1a-bada-90906f58d64b" providerId="ADAL" clId="{2EF5BA16-234D-465B-BA8B-65AD3D907267}" dt="2023-07-05T09:37:28.559" v="254" actId="20577"/>
          <ac:graphicFrameMkLst>
            <pc:docMk/>
            <pc:sldMk cId="2448509505" sldId="270"/>
            <ac:graphicFrameMk id="10" creationId="{A28A6DFD-B42D-91B1-5442-8B2526E941A8}"/>
          </ac:graphicFrameMkLst>
        </pc:graphicFrameChg>
      </pc:sldChg>
      <pc:sldChg chg="addSp delSp modSp add mod modTransition">
        <pc:chgData name="Cassidy Compagnone" userId="fed32776-8663-4b1a-bada-90906f58d64b" providerId="ADAL" clId="{2EF5BA16-234D-465B-BA8B-65AD3D907267}" dt="2023-07-04T17:32:36.666" v="210"/>
        <pc:sldMkLst>
          <pc:docMk/>
          <pc:sldMk cId="2757621737" sldId="271"/>
        </pc:sldMkLst>
        <pc:spChg chg="del">
          <ac:chgData name="Cassidy Compagnone" userId="fed32776-8663-4b1a-bada-90906f58d64b" providerId="ADAL" clId="{2EF5BA16-234D-465B-BA8B-65AD3D907267}" dt="2023-07-04T17:32:34.964" v="208" actId="478"/>
          <ac:spMkLst>
            <pc:docMk/>
            <pc:sldMk cId="2757621737" sldId="271"/>
            <ac:spMk id="2" creationId="{F91C2763-FEC9-C7CF-4421-A512BA4867CA}"/>
          </ac:spMkLst>
        </pc:spChg>
        <pc:spChg chg="add mod">
          <ac:chgData name="Cassidy Compagnone" userId="fed32776-8663-4b1a-bada-90906f58d64b" providerId="ADAL" clId="{2EF5BA16-234D-465B-BA8B-65AD3D907267}" dt="2023-07-04T17:22:52.421" v="83" actId="14100"/>
          <ac:spMkLst>
            <pc:docMk/>
            <pc:sldMk cId="2757621737" sldId="271"/>
            <ac:spMk id="3" creationId="{24927BA2-6236-9248-148D-D446E23D06B0}"/>
          </ac:spMkLst>
        </pc:spChg>
        <pc:spChg chg="add del mod">
          <ac:chgData name="Cassidy Compagnone" userId="fed32776-8663-4b1a-bada-90906f58d64b" providerId="ADAL" clId="{2EF5BA16-234D-465B-BA8B-65AD3D907267}" dt="2023-07-04T17:32:36.172" v="209" actId="478"/>
          <ac:spMkLst>
            <pc:docMk/>
            <pc:sldMk cId="2757621737" sldId="271"/>
            <ac:spMk id="12" creationId="{17A34F3D-2BE5-A880-FB6E-AE6FDCEBF19C}"/>
          </ac:spMkLst>
        </pc:spChg>
        <pc:spChg chg="add mod">
          <ac:chgData name="Cassidy Compagnone" userId="fed32776-8663-4b1a-bada-90906f58d64b" providerId="ADAL" clId="{2EF5BA16-234D-465B-BA8B-65AD3D907267}" dt="2023-07-04T17:32:36.666" v="210"/>
          <ac:spMkLst>
            <pc:docMk/>
            <pc:sldMk cId="2757621737" sldId="271"/>
            <ac:spMk id="13" creationId="{749D9EF5-D895-2A0D-C74C-1F3B8CA371F2}"/>
          </ac:spMkLst>
        </pc:spChg>
        <pc:graphicFrameChg chg="mod">
          <ac:chgData name="Cassidy Compagnone" userId="fed32776-8663-4b1a-bada-90906f58d64b" providerId="ADAL" clId="{2EF5BA16-234D-465B-BA8B-65AD3D907267}" dt="2023-07-04T17:22:18.245" v="71"/>
          <ac:graphicFrameMkLst>
            <pc:docMk/>
            <pc:sldMk cId="2757621737" sldId="271"/>
            <ac:graphicFrameMk id="10" creationId="{A28A6DFD-B42D-91B1-5442-8B2526E941A8}"/>
          </ac:graphicFrameMkLst>
        </pc:graphicFrameChg>
      </pc:sldChg>
      <pc:sldChg chg="addSp delSp modSp add mod ord modTransition">
        <pc:chgData name="Cassidy Compagnone" userId="fed32776-8663-4b1a-bada-90906f58d64b" providerId="ADAL" clId="{2EF5BA16-234D-465B-BA8B-65AD3D907267}" dt="2023-07-05T09:37:40.119" v="264" actId="20577"/>
        <pc:sldMkLst>
          <pc:docMk/>
          <pc:sldMk cId="2068308992" sldId="272"/>
        </pc:sldMkLst>
        <pc:spChg chg="del">
          <ac:chgData name="Cassidy Compagnone" userId="fed32776-8663-4b1a-bada-90906f58d64b" providerId="ADAL" clId="{2EF5BA16-234D-465B-BA8B-65AD3D907267}" dt="2023-07-04T17:32:40.963" v="211" actId="478"/>
          <ac:spMkLst>
            <pc:docMk/>
            <pc:sldMk cId="2068308992" sldId="272"/>
            <ac:spMk id="2" creationId="{F91C2763-FEC9-C7CF-4421-A512BA4867CA}"/>
          </ac:spMkLst>
        </pc:spChg>
        <pc:spChg chg="add del mod">
          <ac:chgData name="Cassidy Compagnone" userId="fed32776-8663-4b1a-bada-90906f58d64b" providerId="ADAL" clId="{2EF5BA16-234D-465B-BA8B-65AD3D907267}" dt="2023-07-04T17:32:42.094" v="212" actId="478"/>
          <ac:spMkLst>
            <pc:docMk/>
            <pc:sldMk cId="2068308992" sldId="272"/>
            <ac:spMk id="11" creationId="{32F7A0C4-E730-917E-939E-449ABF37AA24}"/>
          </ac:spMkLst>
        </pc:spChg>
        <pc:spChg chg="add mod">
          <ac:chgData name="Cassidy Compagnone" userId="fed32776-8663-4b1a-bada-90906f58d64b" providerId="ADAL" clId="{2EF5BA16-234D-465B-BA8B-65AD3D907267}" dt="2023-07-04T17:32:42.480" v="213"/>
          <ac:spMkLst>
            <pc:docMk/>
            <pc:sldMk cId="2068308992" sldId="272"/>
            <ac:spMk id="12" creationId="{22B13CD9-AE01-399F-5FF3-F58F8282805F}"/>
          </ac:spMkLst>
        </pc:spChg>
        <pc:graphicFrameChg chg="mod">
          <ac:chgData name="Cassidy Compagnone" userId="fed32776-8663-4b1a-bada-90906f58d64b" providerId="ADAL" clId="{2EF5BA16-234D-465B-BA8B-65AD3D907267}" dt="2023-07-05T09:37:40.119" v="264" actId="20577"/>
          <ac:graphicFrameMkLst>
            <pc:docMk/>
            <pc:sldMk cId="2068308992" sldId="272"/>
            <ac:graphicFrameMk id="10" creationId="{A28A6DFD-B42D-91B1-5442-8B2526E941A8}"/>
          </ac:graphicFrameMkLst>
        </pc:graphicFrameChg>
      </pc:sldChg>
      <pc:sldChg chg="addSp delSp modSp add mod modTransition">
        <pc:chgData name="Cassidy Compagnone" userId="fed32776-8663-4b1a-bada-90906f58d64b" providerId="ADAL" clId="{2EF5BA16-234D-465B-BA8B-65AD3D907267}" dt="2023-07-05T09:37:44.873" v="273" actId="20577"/>
        <pc:sldMkLst>
          <pc:docMk/>
          <pc:sldMk cId="382316385" sldId="273"/>
        </pc:sldMkLst>
        <pc:spChg chg="del">
          <ac:chgData name="Cassidy Compagnone" userId="fed32776-8663-4b1a-bada-90906f58d64b" providerId="ADAL" clId="{2EF5BA16-234D-465B-BA8B-65AD3D907267}" dt="2023-07-04T17:32:44.869" v="214" actId="478"/>
          <ac:spMkLst>
            <pc:docMk/>
            <pc:sldMk cId="382316385" sldId="273"/>
            <ac:spMk id="2" creationId="{F91C2763-FEC9-C7CF-4421-A512BA4867CA}"/>
          </ac:spMkLst>
        </pc:spChg>
        <pc:spChg chg="add mod">
          <ac:chgData name="Cassidy Compagnone" userId="fed32776-8663-4b1a-bada-90906f58d64b" providerId="ADAL" clId="{2EF5BA16-234D-465B-BA8B-65AD3D907267}" dt="2023-07-04T17:24:00.581" v="111" actId="27636"/>
          <ac:spMkLst>
            <pc:docMk/>
            <pc:sldMk cId="382316385" sldId="273"/>
            <ac:spMk id="3" creationId="{DB2CD4F6-C7EC-3CD0-98DA-5A7C993F1CD2}"/>
          </ac:spMkLst>
        </pc:spChg>
        <pc:spChg chg="add del mod">
          <ac:chgData name="Cassidy Compagnone" userId="fed32776-8663-4b1a-bada-90906f58d64b" providerId="ADAL" clId="{2EF5BA16-234D-465B-BA8B-65AD3D907267}" dt="2023-07-04T17:32:46.644" v="215" actId="478"/>
          <ac:spMkLst>
            <pc:docMk/>
            <pc:sldMk cId="382316385" sldId="273"/>
            <ac:spMk id="12" creationId="{A3327E95-4130-52B3-5B00-35011A108555}"/>
          </ac:spMkLst>
        </pc:spChg>
        <pc:spChg chg="add mod">
          <ac:chgData name="Cassidy Compagnone" userId="fed32776-8663-4b1a-bada-90906f58d64b" providerId="ADAL" clId="{2EF5BA16-234D-465B-BA8B-65AD3D907267}" dt="2023-07-04T17:32:47.522" v="216"/>
          <ac:spMkLst>
            <pc:docMk/>
            <pc:sldMk cId="382316385" sldId="273"/>
            <ac:spMk id="13" creationId="{84C45B97-A985-3429-B52C-4DE552720D96}"/>
          </ac:spMkLst>
        </pc:spChg>
        <pc:graphicFrameChg chg="mod">
          <ac:chgData name="Cassidy Compagnone" userId="fed32776-8663-4b1a-bada-90906f58d64b" providerId="ADAL" clId="{2EF5BA16-234D-465B-BA8B-65AD3D907267}" dt="2023-07-05T09:37:44.873" v="273" actId="20577"/>
          <ac:graphicFrameMkLst>
            <pc:docMk/>
            <pc:sldMk cId="382316385" sldId="273"/>
            <ac:graphicFrameMk id="10" creationId="{A28A6DFD-B42D-91B1-5442-8B2526E941A8}"/>
          </ac:graphicFrameMkLst>
        </pc:graphicFrame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 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dirty="0">
            <a:latin typeface="Calibri Light" panose="020F0302020204030204"/>
            <a:cs typeface="Calibri Light" panose="020F0302020204030204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 custLinFactX="-200000" custLinFactNeighborX="-240185" custLinFactNeighborY="643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 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dirty="0">
            <a:latin typeface="Calibri Light" panose="020F0302020204030204"/>
            <a:cs typeface="Calibri Light" panose="020F0302020204030204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dirty="0">
            <a:latin typeface="Calibri"/>
            <a:cs typeface="Times New Roman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 custLinFactX="-10185" custLinFactNeighborX="-100000" custLinFactNeighborY="643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dirty="0">
            <a:latin typeface="Calibri Light" panose="020F0302020204030204"/>
            <a:cs typeface="Calibri Light" panose="020F0302020204030204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 custLinFactX="-100000" custLinFactNeighborX="-120185" custLinFactNeighborY="643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dirty="0">
            <a:latin typeface="Calibri"/>
            <a:cs typeface="Times New Roman"/>
          </a:endParaRPr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pPr rtl="0"/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 custLinFactX="-130185" custLinFactNeighborX="-200000" custLinFactNeighborY="643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141558B-4E3E-4CCB-8A54-98414FBD5DAA}" type="doc">
      <dgm:prSet loTypeId="urn:microsoft.com/office/officeart/2005/8/layout/default" loCatId="list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B6E70741-D12C-41D9-BD8A-9C86E695DB26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rId1" action="ppaction://hlinksldjump"/>
          </dgm14:cNvPr>
        </a:ext>
      </dgm:extLst>
    </dgm:pt>
    <dgm:pt modelId="{DF7C65E5-E452-4351-A2C5-C4D3434F9AC1}" type="parTrans" cxnId="{6A2677CE-90DF-4A0E-A6F7-813E1C0B0051}">
      <dgm:prSet/>
      <dgm:spPr/>
      <dgm:t>
        <a:bodyPr/>
        <a:lstStyle/>
        <a:p>
          <a:endParaRPr lang="en-GB" sz="2000"/>
        </a:p>
      </dgm:t>
    </dgm:pt>
    <dgm:pt modelId="{C7CB9724-D2D5-4211-80B9-9176F6D55B17}" type="sibTrans" cxnId="{6A2677CE-90DF-4A0E-A6F7-813E1C0B0051}">
      <dgm:prSet/>
      <dgm:spPr/>
      <dgm:t>
        <a:bodyPr/>
        <a:lstStyle/>
        <a:p>
          <a:endParaRPr lang="en-GB" sz="2000"/>
        </a:p>
      </dgm:t>
    </dgm:pt>
    <dgm:pt modelId="{313792D5-7031-435E-83E1-AD5B07161C6F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gm:t>
    </dgm:pt>
    <dgm:pt modelId="{CE160F79-55FD-41C4-B4CE-2B27D8D94964}" type="parTrans" cxnId="{F5628674-5A4D-4BC0-89DC-7640DB60B40A}">
      <dgm:prSet/>
      <dgm:spPr/>
      <dgm:t>
        <a:bodyPr/>
        <a:lstStyle/>
        <a:p>
          <a:endParaRPr lang="en-GB" sz="2000"/>
        </a:p>
      </dgm:t>
    </dgm:pt>
    <dgm:pt modelId="{6341FC3B-6931-4C4A-BE53-7DA2824BB471}" type="sibTrans" cxnId="{F5628674-5A4D-4BC0-89DC-7640DB60B40A}">
      <dgm:prSet/>
      <dgm:spPr/>
      <dgm:t>
        <a:bodyPr/>
        <a:lstStyle/>
        <a:p>
          <a:endParaRPr lang="en-GB" sz="2000"/>
        </a:p>
      </dgm:t>
    </dgm:pt>
    <dgm:pt modelId="{46A894B5-9393-4A79-A0FB-4484FF6FE954}">
      <dgm:prSet custT="1"/>
      <dgm:spPr/>
      <dgm:t>
        <a:bodyPr/>
        <a:lstStyle/>
        <a:p>
          <a:r>
            <a:rPr lang="en-GB" sz="24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9F655C3D-4005-4A9E-9EAF-D619DCE48D49}" type="parTrans" cxnId="{5B0297EA-FDD9-4135-A574-88731C7A6CB7}">
      <dgm:prSet/>
      <dgm:spPr/>
      <dgm:t>
        <a:bodyPr/>
        <a:lstStyle/>
        <a:p>
          <a:endParaRPr lang="en-GB" sz="2000"/>
        </a:p>
      </dgm:t>
    </dgm:pt>
    <dgm:pt modelId="{8C7A069D-C581-4A49-804D-54B3117A2901}" type="sibTrans" cxnId="{5B0297EA-FDD9-4135-A574-88731C7A6CB7}">
      <dgm:prSet/>
      <dgm:spPr/>
      <dgm:t>
        <a:bodyPr/>
        <a:lstStyle/>
        <a:p>
          <a:endParaRPr lang="en-GB" sz="2000"/>
        </a:p>
      </dgm:t>
    </dgm:pt>
    <dgm:pt modelId="{89C741C5-D754-4CBF-B9D9-45D4936A7F29}">
      <dgm:prSet custT="1"/>
      <dgm:spPr/>
      <dgm:t>
        <a:bodyPr/>
        <a:lstStyle/>
        <a:p>
          <a:r>
            <a:rPr lang="en-GB" sz="24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1BD6788D-9E25-420B-AE30-A9FB259823CC}" type="parTrans" cxnId="{E5FC7965-3456-4661-BDCD-EE30BFF6328B}">
      <dgm:prSet/>
      <dgm:spPr/>
      <dgm:t>
        <a:bodyPr/>
        <a:lstStyle/>
        <a:p>
          <a:endParaRPr lang="en-GB" sz="2000"/>
        </a:p>
      </dgm:t>
    </dgm:pt>
    <dgm:pt modelId="{D1711BD6-A821-407A-B2DA-8DF47583F86F}" type="sibTrans" cxnId="{E5FC7965-3456-4661-BDCD-EE30BFF6328B}">
      <dgm:prSet/>
      <dgm:spPr/>
      <dgm:t>
        <a:bodyPr/>
        <a:lstStyle/>
        <a:p>
          <a:endParaRPr lang="en-GB" sz="2000"/>
        </a:p>
      </dgm:t>
    </dgm:pt>
    <dgm:pt modelId="{B1FD1386-37CC-4312-A50C-0ED817540798}">
      <dgm:prSet custT="1"/>
      <dgm:spPr/>
      <dgm:t>
        <a:bodyPr/>
        <a:lstStyle/>
        <a:p>
          <a:r>
            <a:rPr lang="en-GB" sz="2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gm:t>
    </dgm:pt>
    <dgm:pt modelId="{4AC4A75A-B04E-4902-B1BC-0F220497DD35}" type="parTrans" cxnId="{F76F32A1-8FB4-4AB2-B49C-91C421D392A3}">
      <dgm:prSet/>
      <dgm:spPr/>
      <dgm:t>
        <a:bodyPr/>
        <a:lstStyle/>
        <a:p>
          <a:endParaRPr lang="en-GB" sz="2000"/>
        </a:p>
      </dgm:t>
    </dgm:pt>
    <dgm:pt modelId="{8F4FC4FD-DBB3-4F0C-83C3-DA94985446FA}" type="sibTrans" cxnId="{F76F32A1-8FB4-4AB2-B49C-91C421D392A3}">
      <dgm:prSet/>
      <dgm:spPr/>
      <dgm:t>
        <a:bodyPr/>
        <a:lstStyle/>
        <a:p>
          <a:endParaRPr lang="en-GB" sz="2000"/>
        </a:p>
      </dgm:t>
    </dgm:pt>
    <dgm:pt modelId="{E2F2A2BB-BFB8-4262-9A0D-EE29B5E8BD66}" type="pres">
      <dgm:prSet presAssocID="{C141558B-4E3E-4CCB-8A54-98414FBD5DAA}" presName="diagram" presStyleCnt="0">
        <dgm:presLayoutVars>
          <dgm:dir/>
          <dgm:resizeHandles val="exact"/>
        </dgm:presLayoutVars>
      </dgm:prSet>
      <dgm:spPr/>
    </dgm:pt>
    <dgm:pt modelId="{4A4C86B0-1EC1-4884-93F2-3295B891ADC8}" type="pres">
      <dgm:prSet presAssocID="{B6E70741-D12C-41D9-BD8A-9C86E695DB26}" presName="node" presStyleLbl="node1" presStyleIdx="0" presStyleCnt="5" custScaleY="160975">
        <dgm:presLayoutVars>
          <dgm:bulletEnabled val="1"/>
        </dgm:presLayoutVars>
      </dgm:prSet>
      <dgm:spPr/>
    </dgm:pt>
    <dgm:pt modelId="{FF425571-9D7B-4C95-B3FA-9A96A8748ADB}" type="pres">
      <dgm:prSet presAssocID="{C7CB9724-D2D5-4211-80B9-9176F6D55B17}" presName="sibTrans" presStyleCnt="0"/>
      <dgm:spPr/>
    </dgm:pt>
    <dgm:pt modelId="{C8F60A70-0417-4269-B173-B64595B966C0}" type="pres">
      <dgm:prSet presAssocID="{313792D5-7031-435E-83E1-AD5B07161C6F}" presName="node" presStyleLbl="node1" presStyleIdx="1" presStyleCnt="5" custScaleY="160975">
        <dgm:presLayoutVars>
          <dgm:bulletEnabled val="1"/>
        </dgm:presLayoutVars>
      </dgm:prSet>
      <dgm:spPr/>
    </dgm:pt>
    <dgm:pt modelId="{EE135588-910B-48DB-A346-64E84DA27476}" type="pres">
      <dgm:prSet presAssocID="{6341FC3B-6931-4C4A-BE53-7DA2824BB471}" presName="sibTrans" presStyleCnt="0"/>
      <dgm:spPr/>
    </dgm:pt>
    <dgm:pt modelId="{31A613A3-6547-4697-96F6-5A47B1ECAE50}" type="pres">
      <dgm:prSet presAssocID="{46A894B5-9393-4A79-A0FB-4484FF6FE954}" presName="node" presStyleLbl="node1" presStyleIdx="2" presStyleCnt="5" custScaleY="160975">
        <dgm:presLayoutVars>
          <dgm:bulletEnabled val="1"/>
        </dgm:presLayoutVars>
      </dgm:prSet>
      <dgm:spPr/>
    </dgm:pt>
    <dgm:pt modelId="{6563B5EB-56B6-4F73-8191-00424448B555}" type="pres">
      <dgm:prSet presAssocID="{8C7A069D-C581-4A49-804D-54B3117A2901}" presName="sibTrans" presStyleCnt="0"/>
      <dgm:spPr/>
    </dgm:pt>
    <dgm:pt modelId="{BF207A9B-8D9F-44EE-A0A1-651CECEF5B98}" type="pres">
      <dgm:prSet presAssocID="{89C741C5-D754-4CBF-B9D9-45D4936A7F29}" presName="node" presStyleLbl="node1" presStyleIdx="3" presStyleCnt="5" custScaleY="162216">
        <dgm:presLayoutVars>
          <dgm:bulletEnabled val="1"/>
        </dgm:presLayoutVars>
      </dgm:prSet>
      <dgm:spPr/>
    </dgm:pt>
    <dgm:pt modelId="{DDAC3A38-F5BE-45E4-B907-35BB3F6F7C02}" type="pres">
      <dgm:prSet presAssocID="{D1711BD6-A821-407A-B2DA-8DF47583F86F}" presName="sibTrans" presStyleCnt="0"/>
      <dgm:spPr/>
    </dgm:pt>
    <dgm:pt modelId="{76860B79-0FCC-4816-9C46-B661910BACA5}" type="pres">
      <dgm:prSet presAssocID="{B1FD1386-37CC-4312-A50C-0ED817540798}" presName="node" presStyleLbl="node1" presStyleIdx="4" presStyleCnt="5" custScaleY="160830">
        <dgm:presLayoutVars>
          <dgm:bulletEnabled val="1"/>
        </dgm:presLayoutVars>
      </dgm:prSet>
      <dgm:spPr/>
    </dgm:pt>
  </dgm:ptLst>
  <dgm:cxnLst>
    <dgm:cxn modelId="{8BC1120E-59FA-4A38-986B-4C134B7054A1}" type="presOf" srcId="{46A894B5-9393-4A79-A0FB-4484FF6FE954}" destId="{31A613A3-6547-4697-96F6-5A47B1ECAE50}" srcOrd="0" destOrd="0" presId="urn:microsoft.com/office/officeart/2005/8/layout/default"/>
    <dgm:cxn modelId="{3A4DBB62-3D68-46C3-9FD2-99CA1B3F1A7B}" type="presOf" srcId="{B6E70741-D12C-41D9-BD8A-9C86E695DB26}" destId="{4A4C86B0-1EC1-4884-93F2-3295B891ADC8}" srcOrd="0" destOrd="0" presId="urn:microsoft.com/office/officeart/2005/8/layout/default"/>
    <dgm:cxn modelId="{E5FC7965-3456-4661-BDCD-EE30BFF6328B}" srcId="{C141558B-4E3E-4CCB-8A54-98414FBD5DAA}" destId="{89C741C5-D754-4CBF-B9D9-45D4936A7F29}" srcOrd="3" destOrd="0" parTransId="{1BD6788D-9E25-420B-AE30-A9FB259823CC}" sibTransId="{D1711BD6-A821-407A-B2DA-8DF47583F86F}"/>
    <dgm:cxn modelId="{F5628674-5A4D-4BC0-89DC-7640DB60B40A}" srcId="{C141558B-4E3E-4CCB-8A54-98414FBD5DAA}" destId="{313792D5-7031-435E-83E1-AD5B07161C6F}" srcOrd="1" destOrd="0" parTransId="{CE160F79-55FD-41C4-B4CE-2B27D8D94964}" sibTransId="{6341FC3B-6931-4C4A-BE53-7DA2824BB471}"/>
    <dgm:cxn modelId="{28CC527B-1934-478F-B38C-35D80406EFAC}" type="presOf" srcId="{B1FD1386-37CC-4312-A50C-0ED817540798}" destId="{76860B79-0FCC-4816-9C46-B661910BACA5}" srcOrd="0" destOrd="0" presId="urn:microsoft.com/office/officeart/2005/8/layout/default"/>
    <dgm:cxn modelId="{E343D387-A453-4F46-A472-5D9212A35A02}" type="presOf" srcId="{89C741C5-D754-4CBF-B9D9-45D4936A7F29}" destId="{BF207A9B-8D9F-44EE-A0A1-651CECEF5B98}" srcOrd="0" destOrd="0" presId="urn:microsoft.com/office/officeart/2005/8/layout/default"/>
    <dgm:cxn modelId="{F76F32A1-8FB4-4AB2-B49C-91C421D392A3}" srcId="{C141558B-4E3E-4CCB-8A54-98414FBD5DAA}" destId="{B1FD1386-37CC-4312-A50C-0ED817540798}" srcOrd="4" destOrd="0" parTransId="{4AC4A75A-B04E-4902-B1BC-0F220497DD35}" sibTransId="{8F4FC4FD-DBB3-4F0C-83C3-DA94985446FA}"/>
    <dgm:cxn modelId="{951D2CAD-BAE6-46CC-AB64-C43CB6C7B26B}" type="presOf" srcId="{313792D5-7031-435E-83E1-AD5B07161C6F}" destId="{C8F60A70-0417-4269-B173-B64595B966C0}" srcOrd="0" destOrd="0" presId="urn:microsoft.com/office/officeart/2005/8/layout/default"/>
    <dgm:cxn modelId="{DBC2DDB5-4FED-496F-B1CD-766846AC9721}" type="presOf" srcId="{C141558B-4E3E-4CCB-8A54-98414FBD5DAA}" destId="{E2F2A2BB-BFB8-4262-9A0D-EE29B5E8BD66}" srcOrd="0" destOrd="0" presId="urn:microsoft.com/office/officeart/2005/8/layout/default"/>
    <dgm:cxn modelId="{6A2677CE-90DF-4A0E-A6F7-813E1C0B0051}" srcId="{C141558B-4E3E-4CCB-8A54-98414FBD5DAA}" destId="{B6E70741-D12C-41D9-BD8A-9C86E695DB26}" srcOrd="0" destOrd="0" parTransId="{DF7C65E5-E452-4351-A2C5-C4D3434F9AC1}" sibTransId="{C7CB9724-D2D5-4211-80B9-9176F6D55B17}"/>
    <dgm:cxn modelId="{5B0297EA-FDD9-4135-A574-88731C7A6CB7}" srcId="{C141558B-4E3E-4CCB-8A54-98414FBD5DAA}" destId="{46A894B5-9393-4A79-A0FB-4484FF6FE954}" srcOrd="2" destOrd="0" parTransId="{9F655C3D-4005-4A9E-9EAF-D619DCE48D49}" sibTransId="{8C7A069D-C581-4A49-804D-54B3117A2901}"/>
    <dgm:cxn modelId="{B66A1FBB-CB02-46FC-A1F3-B6DF89F2E001}" type="presParOf" srcId="{E2F2A2BB-BFB8-4262-9A0D-EE29B5E8BD66}" destId="{4A4C86B0-1EC1-4884-93F2-3295B891ADC8}" srcOrd="0" destOrd="0" presId="urn:microsoft.com/office/officeart/2005/8/layout/default"/>
    <dgm:cxn modelId="{0218C373-D7B2-4A81-919C-9A3F6A8C21D3}" type="presParOf" srcId="{E2F2A2BB-BFB8-4262-9A0D-EE29B5E8BD66}" destId="{FF425571-9D7B-4C95-B3FA-9A96A8748ADB}" srcOrd="1" destOrd="0" presId="urn:microsoft.com/office/officeart/2005/8/layout/default"/>
    <dgm:cxn modelId="{D54FBB6A-E359-4449-9753-137B022175DF}" type="presParOf" srcId="{E2F2A2BB-BFB8-4262-9A0D-EE29B5E8BD66}" destId="{C8F60A70-0417-4269-B173-B64595B966C0}" srcOrd="2" destOrd="0" presId="urn:microsoft.com/office/officeart/2005/8/layout/default"/>
    <dgm:cxn modelId="{CAFAD2F3-480A-4771-A14D-3C1A12482B90}" type="presParOf" srcId="{E2F2A2BB-BFB8-4262-9A0D-EE29B5E8BD66}" destId="{EE135588-910B-48DB-A346-64E84DA27476}" srcOrd="3" destOrd="0" presId="urn:microsoft.com/office/officeart/2005/8/layout/default"/>
    <dgm:cxn modelId="{4B8EB4AE-4A27-4145-9608-6A0B4589155F}" type="presParOf" srcId="{E2F2A2BB-BFB8-4262-9A0D-EE29B5E8BD66}" destId="{31A613A3-6547-4697-96F6-5A47B1ECAE50}" srcOrd="4" destOrd="0" presId="urn:microsoft.com/office/officeart/2005/8/layout/default"/>
    <dgm:cxn modelId="{413A376A-0ADD-44B8-83DF-3077C9ADF873}" type="presParOf" srcId="{E2F2A2BB-BFB8-4262-9A0D-EE29B5E8BD66}" destId="{6563B5EB-56B6-4F73-8191-00424448B555}" srcOrd="5" destOrd="0" presId="urn:microsoft.com/office/officeart/2005/8/layout/default"/>
    <dgm:cxn modelId="{8578D686-9774-4686-9D58-9490B8529B53}" type="presParOf" srcId="{E2F2A2BB-BFB8-4262-9A0D-EE29B5E8BD66}" destId="{BF207A9B-8D9F-44EE-A0A1-651CECEF5B98}" srcOrd="6" destOrd="0" presId="urn:microsoft.com/office/officeart/2005/8/layout/default"/>
    <dgm:cxn modelId="{38A21A83-B350-43C6-8BAA-8FAF481D09F6}" type="presParOf" srcId="{E2F2A2BB-BFB8-4262-9A0D-EE29B5E8BD66}" destId="{DDAC3A38-F5BE-45E4-B907-35BB3F6F7C02}" srcOrd="7" destOrd="0" presId="urn:microsoft.com/office/officeart/2005/8/layout/default"/>
    <dgm:cxn modelId="{DF93260A-C141-4B00-A20C-88280C260F05}" type="presParOf" srcId="{E2F2A2BB-BFB8-4262-9A0D-EE29B5E8BD66}" destId="{76860B79-0FCC-4816-9C46-B661910BACA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 kern="1200"/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 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kern="1200" dirty="0">
            <a:latin typeface="Calibri Light" panose="020F0302020204030204"/>
            <a:cs typeface="Calibri Light" panose="020F0302020204030204"/>
          </a:endParaRPr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0" y="347948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sp:txBody>
      <dsp:txXfrm>
        <a:off x="0" y="347948"/>
        <a:ext cx="2199828" cy="212279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 kern="1200"/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 kern="1200"/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 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kern="1200" dirty="0">
            <a:latin typeface="Calibri Light" panose="020F0302020204030204"/>
            <a:cs typeface="Calibri Light" panose="020F0302020204030204"/>
          </a:endParaRPr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kern="1200" dirty="0">
            <a:latin typeface="Calibri"/>
            <a:cs typeface="Times New Roman"/>
          </a:endParaRPr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0" y="346991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sp:txBody>
      <dsp:txXfrm>
        <a:off x="0" y="346991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 kern="1200"/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kern="1200" dirty="0">
            <a:latin typeface="Calibri Light" panose="020F0302020204030204"/>
            <a:cs typeface="Calibri Light" panose="020F0302020204030204"/>
          </a:endParaRPr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0" y="346991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346991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 kern="1200"/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Develop one sustainable health and care workforce for London</a:t>
          </a:r>
          <a:endParaRPr lang="en-GB" sz="2400" kern="1200" dirty="0">
            <a:latin typeface="Calibri"/>
            <a:cs typeface="Times New Roman"/>
          </a:endParaRPr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0" y="338801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 dirty="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 dirty="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0" y="338801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4C86B0-1EC1-4884-93F2-3295B891ADC8}">
      <dsp:nvSpPr>
        <dsp:cNvPr id="0" name=""/>
        <dsp:cNvSpPr/>
      </dsp:nvSpPr>
      <dsp:spPr>
        <a:xfrm>
          <a:off x="4063" y="338504"/>
          <a:ext cx="2199828" cy="2124704"/>
        </a:xfrm>
        <a:prstGeom prst="rect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Develop one sustainable health and care workforce for London</a:t>
          </a:r>
          <a:endParaRPr lang="en-GB" sz="2400" kern="1200"/>
        </a:p>
      </dsp:txBody>
      <dsp:txXfrm>
        <a:off x="4063" y="338504"/>
        <a:ext cx="2199828" cy="2124704"/>
      </dsp:txXfrm>
    </dsp:sp>
    <dsp:sp modelId="{C8F60A70-0417-4269-B173-B64595B966C0}">
      <dsp:nvSpPr>
        <dsp:cNvPr id="0" name=""/>
        <dsp:cNvSpPr/>
      </dsp:nvSpPr>
      <dsp:spPr>
        <a:xfrm>
          <a:off x="2423874" y="338504"/>
          <a:ext cx="2199828" cy="2124704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Support Integrated Care Systems to deliver for their populations</a:t>
          </a:r>
        </a:p>
      </dsp:txBody>
      <dsp:txXfrm>
        <a:off x="2423874" y="338504"/>
        <a:ext cx="2199828" cy="2124704"/>
      </dsp:txXfrm>
    </dsp:sp>
    <dsp:sp modelId="{31A613A3-6547-4697-96F6-5A47B1ECAE50}">
      <dsp:nvSpPr>
        <dsp:cNvPr id="0" name=""/>
        <dsp:cNvSpPr/>
      </dsp:nvSpPr>
      <dsp:spPr>
        <a:xfrm>
          <a:off x="4843685" y="338504"/>
          <a:ext cx="2199828" cy="212470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/>
              <a:ea typeface="Calibri" panose="020F0502020204030204" pitchFamily="34" charset="0"/>
              <a:cs typeface="Times New Roman"/>
            </a:rPr>
            <a:t>Maximise the London People Board's influence</a:t>
          </a: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 for our workforce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4843685" y="338504"/>
        <a:ext cx="2199828" cy="2124704"/>
      </dsp:txXfrm>
    </dsp:sp>
    <dsp:sp modelId="{BF207A9B-8D9F-44EE-A0A1-651CECEF5B98}">
      <dsp:nvSpPr>
        <dsp:cNvPr id="0" name=""/>
        <dsp:cNvSpPr/>
      </dsp:nvSpPr>
      <dsp:spPr>
        <a:xfrm>
          <a:off x="7263497" y="330314"/>
          <a:ext cx="2199828" cy="2141084"/>
        </a:xfrm>
        <a:prstGeom prst="rect">
          <a:avLst/>
        </a:prstGeom>
        <a:solidFill>
          <a:schemeClr val="accent1">
            <a:shade val="50000"/>
            <a:hueOff val="321995"/>
            <a:satOff val="-7842"/>
            <a:lumOff val="3431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latin typeface="Calibri"/>
              <a:ea typeface="Calibri" panose="020F0502020204030204" pitchFamily="34" charset="0"/>
              <a:cs typeface="Times New Roman"/>
            </a:rPr>
            <a:t>Creating a more equitable culture in health and care </a:t>
          </a:r>
          <a:endParaRPr lang="en-GB" sz="2400" kern="1200">
            <a:effectLst/>
            <a:latin typeface="Calibri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7263497" y="330314"/>
        <a:ext cx="2199828" cy="2141084"/>
      </dsp:txXfrm>
    </dsp:sp>
    <dsp:sp modelId="{76860B79-0FCC-4816-9C46-B661910BACA5}">
      <dsp:nvSpPr>
        <dsp:cNvPr id="0" name=""/>
        <dsp:cNvSpPr/>
      </dsp:nvSpPr>
      <dsp:spPr>
        <a:xfrm>
          <a:off x="9683308" y="339461"/>
          <a:ext cx="2199828" cy="2122790"/>
        </a:xfrm>
        <a:prstGeom prst="rect">
          <a:avLst/>
        </a:prstGeom>
        <a:solidFill>
          <a:schemeClr val="accent1">
            <a:shade val="50000"/>
            <a:hueOff val="160997"/>
            <a:satOff val="-3921"/>
            <a:lumOff val="1715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Advocate for London as a digital global city in a competitive world</a:t>
          </a:r>
        </a:p>
      </dsp:txBody>
      <dsp:txXfrm>
        <a:off x="9683308" y="339461"/>
        <a:ext cx="2199828" cy="21227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90A331-7ADD-4391-8CA5-606C9BFD26F5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AE16CE-1862-465F-9912-D0001C1A0F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6748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2AE991-F138-4FD8-982E-957F3CA6A0F6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/>
              <a:t>NHS Improvement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90AB7D-FC04-41BF-88F7-E47891A062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901105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08E90-F652-4B40-BD0B-1F8BC7EBCD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4209426"/>
            <a:ext cx="9144000" cy="601111"/>
          </a:xfrm>
        </p:spPr>
        <p:txBody>
          <a:bodyPr anchor="b">
            <a:normAutofit/>
          </a:bodyPr>
          <a:lstStyle>
            <a:lvl1pPr algn="l">
              <a:defRPr sz="36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F7CE30-6632-4A18-9007-59691A06E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4843667"/>
            <a:ext cx="9144000" cy="46637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FCDE03-0EEA-4F49-A6B9-58B291621EE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067233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9FCB08CE-B749-4A34-8E38-256DAB23FDA3}"/>
              </a:ext>
            </a:extLst>
          </p:cNvPr>
          <p:cNvSpPr txBox="1"/>
          <p:nvPr userDrawn="1"/>
        </p:nvSpPr>
        <p:spPr>
          <a:xfrm>
            <a:off x="291314" y="6372536"/>
            <a:ext cx="64736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fld id="{34F92BC6-D7C3-584B-87F2-0B845776A5AD}" type="slidenum">
              <a:rPr lang="en-US" sz="120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l"/>
              <a:t>‹#›</a:t>
            </a:fld>
            <a:r>
              <a:rPr lang="en-US" sz="1200">
                <a:solidFill>
                  <a:schemeClr val="accent3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20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|</a:t>
            </a:r>
            <a:endParaRPr lang="en-US" sz="1200">
              <a:solidFill>
                <a:schemeClr val="accent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itle 10">
            <a:extLst>
              <a:ext uri="{FF2B5EF4-FFF2-40B4-BE49-F238E27FC236}">
                <a16:creationId xmlns:a16="http://schemas.microsoft.com/office/drawing/2014/main" id="{22B34758-9E88-47CF-97D6-6500D97D9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210682"/>
            <a:ext cx="10641498" cy="611649"/>
          </a:xfrm>
          <a:prstGeom prst="rect">
            <a:avLst/>
          </a:prstGeom>
        </p:spPr>
        <p:txBody>
          <a:bodyPr/>
          <a:lstStyle>
            <a:lvl1pPr>
              <a:defRPr sz="3600" b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sz="2800">
              <a:solidFill>
                <a:srgbClr val="005EB8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ontent Placeholder 9">
            <a:extLst>
              <a:ext uri="{FF2B5EF4-FFF2-40B4-BE49-F238E27FC236}">
                <a16:creationId xmlns:a16="http://schemas.microsoft.com/office/drawing/2014/main" id="{34C2919C-3AD4-436F-A0CC-4F48C43AA52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141151"/>
            <a:ext cx="10641498" cy="2244128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5AB091A9-979F-438D-A004-40CFB3EAC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0676" y="6333439"/>
            <a:ext cx="5723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accent3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Presentation title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D9F83AB-04F8-4C53-93F7-BAAABEF4269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00" y="360000"/>
            <a:ext cx="953272" cy="72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131447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0C963A1-AC6C-45E8-9A5E-5724DC43F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06ACFE-E4D6-411B-9ADC-FFC9D7DBB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DBF1BF-AB6C-4EA7-A16A-0C6C9EFA1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D3CFA-4DDC-43FC-968A-540737FDA836}" type="datetimeFigureOut">
              <a:rPr lang="en-GB" smtClean="0"/>
              <a:t>19/07/2023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1E0E1F-777F-42FA-A4A2-320208497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CC28B-BDF3-45C3-92FF-6562C624C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0FC886-343C-4B72-AFE6-F0497CBE787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4789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62C3D235-E1B2-4245-9153-172BBCD8A8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4765" y="1766337"/>
            <a:ext cx="9144000" cy="2819023"/>
          </a:xfrm>
        </p:spPr>
        <p:txBody>
          <a:bodyPr>
            <a:normAutofit/>
          </a:bodyPr>
          <a:lstStyle/>
          <a:p>
            <a:r>
              <a:rPr lang="en-GB" b="1">
                <a:latin typeface="Arial"/>
                <a:cs typeface="Arial"/>
              </a:rPr>
              <a:t>Positioning the London People Board at the heart of people, policy and partnership</a:t>
            </a:r>
            <a:br>
              <a:rPr lang="en-GB" dirty="0"/>
            </a:br>
            <a:br>
              <a:rPr lang="en-GB" dirty="0"/>
            </a:br>
            <a:endParaRPr lang="en-GB"/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0C23CA40-1376-40BE-8B99-043D88425F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4765" y="3822193"/>
            <a:ext cx="9144000" cy="1583910"/>
          </a:xfrm>
        </p:spPr>
        <p:txBody>
          <a:bodyPr>
            <a:normAutofit/>
          </a:bodyPr>
          <a:lstStyle/>
          <a:p>
            <a:r>
              <a:rPr lang="en-GB" b="1"/>
              <a:t>One London workforce vision, mission, priorities and architecture 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827C8F8-06E7-936A-78B0-355F4F58486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156F3DB-2886-9F94-174F-31FE4C644529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3" name="Picture 2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4AF877ED-DBEF-DFEF-F458-429E6AA1DA7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90E10C5-092B-4BDA-E062-F8503B09F82B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15" name="Wave 14">
              <a:extLst>
                <a:ext uri="{FF2B5EF4-FFF2-40B4-BE49-F238E27FC236}">
                  <a16:creationId xmlns:a16="http://schemas.microsoft.com/office/drawing/2014/main" id="{32E0CC37-078D-51E4-F775-82E537EA3CB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6" name="Picture 2">
              <a:extLst>
                <a:ext uri="{FF2B5EF4-FFF2-40B4-BE49-F238E27FC236}">
                  <a16:creationId xmlns:a16="http://schemas.microsoft.com/office/drawing/2014/main" id="{F5AD18DE-F248-BC06-4127-91F923B99F8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2041946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91396391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2EF48205-9376-AD9D-8545-5FB1B3EF55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244850950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367747" y="5156053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29807239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927BA2-6236-9248-148D-D446E23D06B0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30699" y="2030861"/>
            <a:ext cx="9566813" cy="2940608"/>
          </a:xfr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07000"/>
              </a:lnSpc>
            </a:pP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Proactively ensuring </a:t>
            </a:r>
            <a:r>
              <a:rPr lang="en-GB" sz="1800" dirty="0">
                <a:latin typeface="Calibri"/>
                <a:ea typeface="Calibri" panose="020F0502020204030204" pitchFamily="34" charset="0"/>
                <a:cs typeface="Times New Roman"/>
              </a:rPr>
              <a:t>Equality, Diversity and Inclusion (EDI) </a:t>
            </a:r>
            <a:r>
              <a:rPr lang="en-GB" sz="1800" dirty="0">
                <a:effectLst/>
                <a:latin typeface="Calibri"/>
                <a:ea typeface="Calibri" panose="020F0502020204030204" pitchFamily="34" charset="0"/>
                <a:cs typeface="Times New Roman"/>
              </a:rPr>
              <a:t>is a golden thread through all our areas of work, with broad commitment to support actions to achieve anti-racism in the heath and care workforce​.</a:t>
            </a:r>
            <a:r>
              <a:rPr lang="en-GB" sz="1800" dirty="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en-GB" sz="1800" dirty="0">
              <a:effectLst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Sustained focus on the welfare, health and wellbeing of existing and future staff; challenging poor practice, sharing new pastoral ideas and solidifying the link between our staff and our communities.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Championing and exploiting the NHS London Anchor Programme as a core component of the NHS London workforce architecture​, utilising the anchor principles to shape new ways of working and embed long-term change in our behaviours.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749D9EF5-D895-2A0D-C74C-1F3B8CA37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275762173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7932282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22B13CD9-AE01-399F-5FF3-F58F82828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206830899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9653050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2CD4F6-C7EC-3CD0-98DA-5A7C993F1C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494123" y="1960301"/>
            <a:ext cx="9393077" cy="3175204"/>
          </a:xfr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07000"/>
              </a:lnSpc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Actively participating in the economic, social and civic positioning of the UK’s Capital; supporting Mayoral strategies and initiatives that attract investment, raise London’s profile, and secure additional powers.</a:t>
            </a:r>
          </a:p>
          <a:p>
            <a:pPr lvl="1">
              <a:lnSpc>
                <a:spcPct val="107000"/>
              </a:lnSpc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Speaking up as a collective Board on issues that may detrimentally affect London’s overall labour market; understanding our role and leading, supporting and challenging where and when our civic or local partners require us.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Forging ambitious new partnerships with London’s identified growth sectors,</a:t>
            </a:r>
            <a:r>
              <a:rPr lang="en-GB" sz="1800">
                <a:latin typeface="Calibri"/>
                <a:ea typeface="Calibri" panose="020F0502020204030204" pitchFamily="34" charset="0"/>
                <a:cs typeface="Times New Roman"/>
              </a:rPr>
              <a:t> exploiting digital opportunity, and </a:t>
            </a:r>
            <a:r>
              <a:rPr lang="en-GB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understanding the extent to which the People Board can play a wider role in shared workforces, more nurtured environments </a:t>
            </a:r>
            <a:r>
              <a:rPr lang="en-GB" sz="1800">
                <a:latin typeface="Calibri"/>
                <a:ea typeface="Calibri" panose="020F0502020204030204" pitchFamily="34" charset="0"/>
                <a:cs typeface="Times New Roman"/>
              </a:rPr>
              <a:t>and</a:t>
            </a:r>
            <a:r>
              <a:rPr lang="en-GB" sz="1800">
                <a:effectLst/>
                <a:latin typeface="Calibri"/>
                <a:ea typeface="Calibri" panose="020F0502020204030204" pitchFamily="34" charset="0"/>
                <a:cs typeface="Times New Roman"/>
              </a:rPr>
              <a:t> approaches to maximising London’s productivity.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4C45B97-A985-3429-B52C-4DE552720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3823163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/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22B13CD9-AE01-399F-5FF3-F58F82828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66236985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2763-FEC9-C7CF-4421-A512BA48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861479"/>
            <a:ext cx="9316498" cy="865946"/>
          </a:xfrm>
        </p:spPr>
        <p:txBody>
          <a:bodyPr>
            <a:normAutofit fontScale="90000"/>
          </a:bodyPr>
          <a:lstStyle/>
          <a:p>
            <a:r>
              <a:rPr lang="en-GB" sz="60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One London </a:t>
            </a:r>
            <a:r>
              <a:rPr lang="en-GB" sz="6000" b="1">
                <a:latin typeface="Calibri"/>
                <a:ea typeface="Calibri" panose="020F0502020204030204" pitchFamily="34" charset="0"/>
                <a:cs typeface="Times New Roman"/>
              </a:rPr>
              <a:t>Workforce </a:t>
            </a:r>
            <a:r>
              <a:rPr lang="en-GB" sz="6000" b="1">
                <a:effectLst/>
                <a:latin typeface="Calibri"/>
                <a:ea typeface="Calibri" panose="020F0502020204030204" pitchFamily="34" charset="0"/>
                <a:cs typeface="Times New Roman"/>
              </a:rPr>
              <a:t>Vision</a:t>
            </a:r>
            <a:endParaRPr lang="en-US" sz="6000">
              <a:latin typeface="Calibri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A92EA-95BB-F421-3A78-DA615A79EB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84109" y="2732777"/>
            <a:ext cx="10641498" cy="2244128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4400">
                <a:effectLst/>
                <a:latin typeface="Calibri"/>
                <a:ea typeface="Calibri" panose="020F0502020204030204" pitchFamily="34" charset="0"/>
                <a:cs typeface="Times New Roman"/>
              </a:rPr>
              <a:t>One sustainable, supported, productive and</a:t>
            </a:r>
            <a:r>
              <a:rPr lang="en-GB" sz="44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r>
              <a:rPr lang="en-GB" sz="4400">
                <a:effectLst/>
                <a:latin typeface="Calibri"/>
                <a:ea typeface="Calibri" panose="020F0502020204030204" pitchFamily="34" charset="0"/>
                <a:cs typeface="Times New Roman"/>
              </a:rPr>
              <a:t>inclusive health and care workforce for London.</a:t>
            </a:r>
          </a:p>
          <a:p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9D27215-CAB9-69C3-6AB0-4221EB4BE605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5E4B4352-1FC7-ED4D-8FFB-26F40B44E882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828A7AD4-FAC4-EDFC-41C2-184142FF79B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FF85A7-D073-426D-7303-FD10AB7F8136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EA996EA7-8AE9-C8C3-7EB6-896DEDEF2EB8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6ADD46B5-8F46-AE8B-245F-19AD8D36159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44185063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C2763-FEC9-C7CF-4421-A512BA48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109" y="1860526"/>
            <a:ext cx="9390840" cy="865946"/>
          </a:xfrm>
        </p:spPr>
        <p:txBody>
          <a:bodyPr>
            <a:normAutofit/>
          </a:bodyPr>
          <a:lstStyle/>
          <a:p>
            <a:r>
              <a:rPr lang="en-GB" sz="5400" b="1">
                <a:latin typeface="Calibri"/>
                <a:cs typeface="Times New Roman"/>
              </a:rPr>
              <a:t>One London Workforce Mission</a:t>
            </a:r>
            <a:endParaRPr lang="en-US" sz="5400" b="1">
              <a:latin typeface="Calibri"/>
              <a:cs typeface="Times New Roman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3A92EA-95BB-F421-3A78-DA615A79EB9C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65821" y="2708184"/>
            <a:ext cx="10641498" cy="2244128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3600">
                <a:effectLst/>
                <a:latin typeface="Calibri"/>
                <a:ea typeface="Calibri" panose="020F0502020204030204" pitchFamily="34" charset="0"/>
                <a:cs typeface="Times New Roman"/>
              </a:rPr>
              <a:t>Developing a </a:t>
            </a:r>
            <a:r>
              <a:rPr lang="en-GB" sz="3600">
                <a:latin typeface="Calibri"/>
                <a:ea typeface="Calibri" panose="020F0502020204030204" pitchFamily="34" charset="0"/>
                <a:cs typeface="Times New Roman"/>
              </a:rPr>
              <a:t>capital-wide</a:t>
            </a:r>
            <a:r>
              <a:rPr lang="en-GB" sz="3600">
                <a:effectLst/>
                <a:latin typeface="Calibri"/>
                <a:ea typeface="Calibri" panose="020F0502020204030204" pitchFamily="34" charset="0"/>
                <a:cs typeface="Times New Roman"/>
              </a:rPr>
              <a:t> environment which enables and empowers our people to thrive and realise their full potential, valuing diversity and equitable access to opportunities for all. </a:t>
            </a:r>
          </a:p>
          <a:p>
            <a:endParaRPr lang="en-US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2EB033C-127E-3BB7-0D07-74B93CBE4901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26897EB8-EBAC-8860-1888-DA30D6924A9E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8D848AF5-CD72-1A4E-8C8B-DC3E6399824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39348FEB-522E-9DBB-2241-8BB9AC92DC55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2D878E2E-C349-6881-D91F-9FBEC8484660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F052917E-7AE2-35A4-B4DC-F22999EA564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68608749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34384614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7" name="Title 1">
            <a:extLst>
              <a:ext uri="{FF2B5EF4-FFF2-40B4-BE49-F238E27FC236}">
                <a16:creationId xmlns:a16="http://schemas.microsoft.com/office/drawing/2014/main" id="{AF7C5AEF-2750-0868-C668-A1EDE97BD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4156283962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4" name="Title 1">
            <a:extLst>
              <a:ext uri="{FF2B5EF4-FFF2-40B4-BE49-F238E27FC236}">
                <a16:creationId xmlns:a16="http://schemas.microsoft.com/office/drawing/2014/main" id="{D5C18DBA-7B47-23DD-64F3-F625C7F64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  <p:graphicFrame>
        <p:nvGraphicFramePr>
          <p:cNvPr id="207" name="Diagram 206">
            <a:extLst>
              <a:ext uri="{FF2B5EF4-FFF2-40B4-BE49-F238E27FC236}">
                <a16:creationId xmlns:a16="http://schemas.microsoft.com/office/drawing/2014/main" id="{DF0A9B8C-7277-6128-840E-5C8B7E57DD8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91375243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B3C063-03E3-8D3B-E129-330E33EBBC8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20696" y="2136109"/>
            <a:ext cx="9576816" cy="2999395"/>
          </a:xfrm>
          <a:solidFill>
            <a:schemeClr val="bg1"/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lvl="1">
              <a:lnSpc>
                <a:spcPct val="107000"/>
              </a:lnSpc>
            </a:pPr>
            <a:r>
              <a:rPr lang="en-GB" sz="2000">
                <a:effectLst/>
                <a:latin typeface="Arial"/>
                <a:ea typeface="Calibri" panose="020F0502020204030204" pitchFamily="34" charset="0"/>
                <a:cs typeface="Arial"/>
              </a:rPr>
              <a:t>Improving the long-term alignment, partnership and collaboration between the acute, primary, community and social care​​ workforce; </a:t>
            </a:r>
            <a:r>
              <a:rPr lang="en-GB" sz="2000">
                <a:latin typeface="Arial"/>
                <a:ea typeface="Calibri" panose="020F0502020204030204" pitchFamily="34" charset="0"/>
                <a:cs typeface="Arial"/>
              </a:rPr>
              <a:t>fit for the future, united</a:t>
            </a:r>
            <a:r>
              <a:rPr lang="en-GB" sz="2000">
                <a:effectLst/>
                <a:latin typeface="Arial"/>
                <a:ea typeface="Calibri" panose="020F0502020204030204" pitchFamily="34" charset="0"/>
                <a:cs typeface="Arial"/>
              </a:rPr>
              <a:t> and equal.</a:t>
            </a:r>
            <a:r>
              <a:rPr lang="en-GB" sz="2000">
                <a:latin typeface="Arial"/>
                <a:ea typeface="Calibri" panose="020F0502020204030204" pitchFamily="34" charset="0"/>
                <a:cs typeface="Arial"/>
              </a:rPr>
              <a:t> </a:t>
            </a:r>
            <a:endParaRPr lang="en-GB" sz="2000"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en-GB" sz="2000">
                <a:effectLst/>
                <a:latin typeface="Arial"/>
                <a:ea typeface="Calibri" panose="020F0502020204030204" pitchFamily="34" charset="0"/>
                <a:cs typeface="Arial"/>
              </a:rPr>
              <a:t>Co-developing consistent and clear leadership values and behaviours that remain core to the vision for one London health and care workforce.</a:t>
            </a:r>
            <a:r>
              <a:rPr lang="en-GB" sz="2000">
                <a:latin typeface="Arial"/>
                <a:ea typeface="Calibri" panose="020F0502020204030204" pitchFamily="34" charset="0"/>
                <a:cs typeface="Arial"/>
              </a:rPr>
              <a:t> </a:t>
            </a:r>
            <a:endParaRPr lang="en-GB" sz="2000">
              <a:ea typeface="Calibri" panose="020F0502020204030204" pitchFamily="34" charset="0"/>
            </a:endParaRPr>
          </a:p>
          <a:p>
            <a:pPr lvl="1">
              <a:lnSpc>
                <a:spcPct val="107000"/>
              </a:lnSpc>
            </a:pPr>
            <a:r>
              <a:rPr lang="en-GB" sz="2000">
                <a:effectLst/>
                <a:latin typeface="Arial"/>
                <a:ea typeface="Calibri" panose="020F0502020204030204" pitchFamily="34" charset="0"/>
                <a:cs typeface="Arial"/>
              </a:rPr>
              <a:t>Innovation-led approach; championing digital workforce developments and solutions as a primary enabler for a sustainable health and care workforce.</a:t>
            </a:r>
            <a:r>
              <a:rPr lang="en-GB" sz="2000">
                <a:latin typeface="Arial"/>
                <a:ea typeface="Calibri" panose="020F0502020204030204" pitchFamily="34" charset="0"/>
                <a:cs typeface="Arial"/>
              </a:rPr>
              <a:t> </a:t>
            </a:r>
            <a:endParaRPr lang="en-GB" sz="2000">
              <a:effectLst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967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99778264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itle 1">
            <a:extLst>
              <a:ext uri="{FF2B5EF4-FFF2-40B4-BE49-F238E27FC236}">
                <a16:creationId xmlns:a16="http://schemas.microsoft.com/office/drawing/2014/main" id="{140F6B61-AA13-5093-A274-7421F7F10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258135208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1132331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53AFD5-0E07-78D6-38DD-3A558DDDA2EA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24073" y="2248580"/>
            <a:ext cx="9573439" cy="2812177"/>
          </a:xfrm>
          <a:solidFill>
            <a:schemeClr val="bg1"/>
          </a:solidFill>
          <a:ln>
            <a:noFill/>
          </a:ln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lvl="1">
              <a:lnSpc>
                <a:spcPct val="107000"/>
              </a:lnSpc>
            </a:pPr>
            <a:r>
              <a:rPr lang="en-GB" sz="2000">
                <a:effectLst/>
                <a:latin typeface="Calibri"/>
                <a:ea typeface="Calibri" panose="020F0502020204030204" pitchFamily="34" charset="0"/>
                <a:cs typeface="Times New Roman"/>
              </a:rPr>
              <a:t>Prioritising workforce as a critical enabler</a:t>
            </a:r>
            <a:r>
              <a:rPr lang="en-GB" sz="2000">
                <a:latin typeface="Calibri"/>
                <a:ea typeface="Calibri" panose="020F0502020204030204" pitchFamily="34" charset="0"/>
                <a:cs typeface="Times New Roman"/>
              </a:rPr>
              <a:t> to reduce health inequalities, support system recovering, service redesign</a:t>
            </a:r>
            <a:r>
              <a:rPr lang="en-GB" sz="2000">
                <a:effectLst/>
                <a:latin typeface="Calibri"/>
                <a:ea typeface="Calibri" panose="020F0502020204030204" pitchFamily="34" charset="0"/>
                <a:cs typeface="Times New Roman"/>
              </a:rPr>
              <a:t> and reconfiguration; ensuring it remains a strategic </a:t>
            </a:r>
            <a:r>
              <a:rPr lang="en-GB" sz="2000">
                <a:latin typeface="Calibri"/>
                <a:ea typeface="Calibri" panose="020F0502020204030204" pitchFamily="34" charset="0"/>
                <a:cs typeface="Times New Roman"/>
              </a:rPr>
              <a:t>priority </a:t>
            </a:r>
            <a:r>
              <a:rPr lang="en-GB" sz="2000">
                <a:effectLst/>
                <a:latin typeface="Calibri"/>
                <a:ea typeface="Calibri" panose="020F0502020204030204" pitchFamily="34" charset="0"/>
                <a:cs typeface="Times New Roman"/>
              </a:rPr>
              <a:t>with strong leadership focus.</a:t>
            </a:r>
            <a:r>
              <a:rPr lang="en-GB" sz="20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</a:p>
          <a:p>
            <a:pPr lvl="1">
              <a:lnSpc>
                <a:spcPct val="107000"/>
              </a:lnSpc>
            </a:pPr>
            <a:r>
              <a:rPr lang="en-GB" sz="2000">
                <a:effectLst/>
                <a:latin typeface="Calibri"/>
                <a:ea typeface="Calibri" panose="020F0502020204030204" pitchFamily="34" charset="0"/>
                <a:cs typeface="Times New Roman"/>
              </a:rPr>
              <a:t>An established and clear, mutually-supportive, and two-way relationship between the London People Board and the ICS People Boards​​, challenging and supporting each other to do better.</a:t>
            </a:r>
            <a:r>
              <a:rPr lang="en-GB" sz="2000">
                <a:latin typeface="Calibri"/>
                <a:ea typeface="Calibri" panose="020F0502020204030204" pitchFamily="34" charset="0"/>
                <a:cs typeface="Times New Roman"/>
              </a:rPr>
              <a:t> </a:t>
            </a:r>
            <a:endParaRPr lang="en-GB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2000">
                <a:effectLst/>
                <a:latin typeface="Calibri"/>
                <a:ea typeface="Calibri" panose="020F0502020204030204" pitchFamily="34" charset="0"/>
                <a:cs typeface="Times New Roman"/>
              </a:rPr>
              <a:t>Sharing good practice and the promotion of initiatives across London and the five ICSs; identifying programmes that can be delivered at scale, broadened in scope or which require bespoke, tailored support to grow.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D8778963-5E70-783A-0FC6-106185F88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956771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8316992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2" name="Title 1">
            <a:extLst>
              <a:ext uri="{FF2B5EF4-FFF2-40B4-BE49-F238E27FC236}">
                <a16:creationId xmlns:a16="http://schemas.microsoft.com/office/drawing/2014/main" id="{8D06F1A3-329B-AC8C-DEF3-88770C2A6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15080011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spd="slow">
        <p159:morph option="byObject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97229C9-79DA-D697-8E55-AC8CCB2F3822}"/>
              </a:ext>
            </a:extLst>
          </p:cNvPr>
          <p:cNvGrpSpPr/>
          <p:nvPr/>
        </p:nvGrpSpPr>
        <p:grpSpPr>
          <a:xfrm>
            <a:off x="-367747" y="-1075562"/>
            <a:ext cx="12781721" cy="2560313"/>
            <a:chOff x="-367747" y="-709802"/>
            <a:chExt cx="12781721" cy="2560313"/>
          </a:xfrm>
        </p:grpSpPr>
        <p:sp>
          <p:nvSpPr>
            <p:cNvPr id="5" name="Wave 4">
              <a:extLst>
                <a:ext uri="{FF2B5EF4-FFF2-40B4-BE49-F238E27FC236}">
                  <a16:creationId xmlns:a16="http://schemas.microsoft.com/office/drawing/2014/main" id="{D8A918F4-98B5-0756-D969-4A58E3C39A33}"/>
                </a:ext>
              </a:extLst>
            </p:cNvPr>
            <p:cNvSpPr/>
            <p:nvPr/>
          </p:nvSpPr>
          <p:spPr>
            <a:xfrm>
              <a:off x="-367747" y="-709802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6" name="Picture 2">
              <a:extLst>
                <a:ext uri="{FF2B5EF4-FFF2-40B4-BE49-F238E27FC236}">
                  <a16:creationId xmlns:a16="http://schemas.microsoft.com/office/drawing/2014/main" id="{DD1E90D1-FCC5-2BBD-A8E2-022C006E9B4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988331" y="570354"/>
              <a:ext cx="790575" cy="733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9E300-8E45-E0D5-8C48-B40415AFAF96}"/>
              </a:ext>
            </a:extLst>
          </p:cNvPr>
          <p:cNvGrpSpPr/>
          <p:nvPr/>
        </p:nvGrpSpPr>
        <p:grpSpPr>
          <a:xfrm>
            <a:off x="-294861" y="5135505"/>
            <a:ext cx="12781721" cy="2560313"/>
            <a:chOff x="-294861" y="5007489"/>
            <a:chExt cx="12781721" cy="2560313"/>
          </a:xfrm>
        </p:grpSpPr>
        <p:sp>
          <p:nvSpPr>
            <p:cNvPr id="8" name="Wave 7">
              <a:extLst>
                <a:ext uri="{FF2B5EF4-FFF2-40B4-BE49-F238E27FC236}">
                  <a16:creationId xmlns:a16="http://schemas.microsoft.com/office/drawing/2014/main" id="{F60A0450-9856-6939-CDDC-EC6DA7538DDE}"/>
                </a:ext>
              </a:extLst>
            </p:cNvPr>
            <p:cNvSpPr/>
            <p:nvPr/>
          </p:nvSpPr>
          <p:spPr>
            <a:xfrm rot="10800000">
              <a:off x="-294861" y="5007489"/>
              <a:ext cx="12781721" cy="2560313"/>
            </a:xfrm>
            <a:prstGeom prst="wave">
              <a:avLst>
                <a:gd name="adj1" fmla="val 12500"/>
                <a:gd name="adj2" fmla="val 985"/>
              </a:avLst>
            </a:prstGeom>
            <a:solidFill>
              <a:srgbClr val="005EB8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9" name="Picture 8" descr="A white silhouette of a city&#10;&#10;Description automatically generated with medium confidence">
              <a:extLst>
                <a:ext uri="{FF2B5EF4-FFF2-40B4-BE49-F238E27FC236}">
                  <a16:creationId xmlns:a16="http://schemas.microsoft.com/office/drawing/2014/main" id="{6658BA4E-070D-3F27-1AFD-BB1AB26CA80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2624" t="20273" r="3609" b="14900"/>
            <a:stretch/>
          </p:blipFill>
          <p:spPr>
            <a:xfrm>
              <a:off x="414867" y="5566833"/>
              <a:ext cx="5681133" cy="1049867"/>
            </a:xfrm>
            <a:prstGeom prst="rect">
              <a:avLst/>
            </a:prstGeom>
            <a:ln>
              <a:noFill/>
            </a:ln>
          </p:spPr>
        </p:pic>
      </p:grpSp>
      <p:graphicFrame>
        <p:nvGraphicFramePr>
          <p:cNvPr id="10" name="Diagram 9">
            <a:extLst>
              <a:ext uri="{FF2B5EF4-FFF2-40B4-BE49-F238E27FC236}">
                <a16:creationId xmlns:a16="http://schemas.microsoft.com/office/drawing/2014/main" id="{A28A6DFD-B42D-91B1-5442-8B2526E941A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7889139"/>
              </p:ext>
            </p:extLst>
          </p:nvPr>
        </p:nvGraphicFramePr>
        <p:xfrm>
          <a:off x="210312" y="2138564"/>
          <a:ext cx="11887200" cy="28017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83851F-5DDD-3D4E-E426-861731D0EF4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2551175" y="2212791"/>
            <a:ext cx="9640825" cy="2727486"/>
          </a:xfrm>
          <a:solidFill>
            <a:schemeClr val="bg1"/>
          </a:solidFill>
        </p:spPr>
        <p:txBody>
          <a:bodyPr>
            <a:normAutofit/>
          </a:bodyPr>
          <a:lstStyle/>
          <a:p>
            <a:pPr lvl="1">
              <a:lnSpc>
                <a:spcPct val="107000"/>
              </a:lnSpc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strong, collective and professional voice at the heart of national and regional policy and strategy, stretching into areas that directly and indirectly affect the health and care workforce.</a:t>
            </a:r>
          </a:p>
          <a:p>
            <a:pPr lvl="1">
              <a:lnSpc>
                <a:spcPct val="107000"/>
              </a:lnSpc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Conscious and continuous challenge and support for a more holistic education and skills sector in London; using the scale and influence as employers to foster new collaborative relationships and pathways throughout the full skills pipeline.</a:t>
            </a:r>
          </a:p>
          <a:p>
            <a:pPr lvl="1">
              <a:lnSpc>
                <a:spcPct val="107000"/>
              </a:lnSpc>
              <a:spcAft>
                <a:spcPts val="800"/>
              </a:spcAft>
            </a:pP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Championing the health and care workforce in the emerging funding and research landscape, seeking opportunities to influence programmes and to secure additional resources for the range of partners. 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88C03376-A647-4CD2-B239-51C1C4BC53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867" y="1304668"/>
            <a:ext cx="10188571" cy="865946"/>
          </a:xfrm>
        </p:spPr>
        <p:txBody>
          <a:bodyPr>
            <a:normAutofit/>
          </a:bodyPr>
          <a:lstStyle/>
          <a:p>
            <a:r>
              <a:rPr lang="en-US" sz="5400" b="1">
                <a:latin typeface="Calibri" panose="020F0502020204030204" pitchFamily="34" charset="0"/>
                <a:cs typeface="Times New Roman" panose="02020603050405020304" pitchFamily="18" charset="0"/>
              </a:rPr>
              <a:t>5 overarching priorities</a:t>
            </a:r>
          </a:p>
        </p:txBody>
      </p:sp>
    </p:spTree>
    <p:extLst>
      <p:ext uri="{BB962C8B-B14F-4D97-AF65-F5344CB8AC3E}">
        <p14:creationId xmlns:p14="http://schemas.microsoft.com/office/powerpoint/2010/main" val="212526372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6bbadfc3-a210-48cd-9550-00a1fe06e5b7" xsi:nil="true"/>
    <lcf76f155ced4ddcb4097134ff3c332f xmlns="a42169f5-3b41-4536-8da5-030d998d35e0">
      <Terms xmlns="http://schemas.microsoft.com/office/infopath/2007/PartnerControls"/>
    </lcf76f155ced4ddcb4097134ff3c332f>
    <SharedWithUsers xmlns="6bbadfc3-a210-48cd-9550-00a1fe06e5b7">
      <UserInfo>
        <DisplayName>Lizzie Smith</DisplayName>
        <AccountId>44</AccountId>
        <AccountType/>
      </UserInfo>
      <UserInfo>
        <DisplayName>Cassidy Compagnone</DisplayName>
        <AccountId>76</AccountId>
        <AccountType/>
      </UserInfo>
    </SharedWithUsers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15B1B939A0644DB15BC51EBF9050D9" ma:contentTypeVersion="17" ma:contentTypeDescription="Create a new document." ma:contentTypeScope="" ma:versionID="c415a4c416be66f2cd1d7a103c578e19">
  <xsd:schema xmlns:xsd="http://www.w3.org/2001/XMLSchema" xmlns:xs="http://www.w3.org/2001/XMLSchema" xmlns:p="http://schemas.microsoft.com/office/2006/metadata/properties" xmlns:ns2="a42169f5-3b41-4536-8da5-030d998d35e0" xmlns:ns3="6bbadfc3-a210-48cd-9550-00a1fe06e5b7" targetNamespace="http://schemas.microsoft.com/office/2006/metadata/properties" ma:root="true" ma:fieldsID="f86e9d2a2fc2c26389b72e0be4f8093e" ns2:_="" ns3:_="">
    <xsd:import namespace="a42169f5-3b41-4536-8da5-030d998d35e0"/>
    <xsd:import namespace="6bbadfc3-a210-48cd-9550-00a1fe06e5b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2169f5-3b41-4536-8da5-030d998d35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b5e471e-86a7-4573-b003-24887ebde44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badfc3-a210-48cd-9550-00a1fe06e5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26803799-c7d4-4c07-8e5c-d684775f317a}" ma:internalName="TaxCatchAll" ma:showField="CatchAllData" ma:web="6bbadfc3-a210-48cd-9550-00a1fe06e5b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D9FD49-C1C5-400A-B04D-90A236984D1F}">
  <ds:schemaRefs>
    <ds:schemaRef ds:uri="http://purl.org/dc/dcmitype/"/>
    <ds:schemaRef ds:uri="a42169f5-3b41-4536-8da5-030d998d35e0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6bbadfc3-a210-48cd-9550-00a1fe06e5b7"/>
    <ds:schemaRef ds:uri="http://schemas.microsoft.com/office/2006/metadata/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A6333066-D95F-4DC9-8F45-8431A5C3C7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DC63423-C43A-40A3-9DD8-D1394AE2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2169f5-3b41-4536-8da5-030d998d35e0"/>
    <ds:schemaRef ds:uri="6bbadfc3-a210-48cd-9550-00a1fe06e5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1131</Words>
  <Application>Microsoft Office PowerPoint</Application>
  <PresentationFormat>Widescreen</PresentationFormat>
  <Paragraphs>87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Custom Design</vt:lpstr>
      <vt:lpstr>Positioning the London People Board at the heart of people, policy and partnership  </vt:lpstr>
      <vt:lpstr>One London Workforce Vision</vt:lpstr>
      <vt:lpstr>One London Workforce Mission</vt:lpstr>
      <vt:lpstr>5 overarching priorities</vt:lpstr>
      <vt:lpstr>5 overarching priorities</vt:lpstr>
      <vt:lpstr>5 overarching priorities</vt:lpstr>
      <vt:lpstr>5 overarching priorities</vt:lpstr>
      <vt:lpstr>5 overarching priorities</vt:lpstr>
      <vt:lpstr>5 overarching priorities</vt:lpstr>
      <vt:lpstr>5 overarching priorities</vt:lpstr>
      <vt:lpstr>5 overarching priorities</vt:lpstr>
      <vt:lpstr>5 overarching priorities</vt:lpstr>
      <vt:lpstr>5 overarching priorities</vt:lpstr>
      <vt:lpstr>5 overarching priorities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 16.9</dc:title>
  <dc:creator>Craig Sanderson</dc:creator>
  <cp:lastModifiedBy>Will Hinshelwood</cp:lastModifiedBy>
  <cp:revision>50</cp:revision>
  <dcterms:created xsi:type="dcterms:W3CDTF">2017-05-03T08:06:17Z</dcterms:created>
  <dcterms:modified xsi:type="dcterms:W3CDTF">2023-07-19T10:44:29Z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0x0101009A15B1B939A0644DB15BC51EBF9050D9</vt:lpwstr>
  </property>
  <property fmtid="{D5CDD505-2E9C-101B-9397-08002B2CF9AE}" pid="3" name="TaxKeyword">
    <vt:lpwstr/>
  </property>
  <property fmtid="{D5CDD505-2E9C-101B-9397-08002B2CF9AE}" pid="4" name="Subject0">
    <vt:lpwstr/>
  </property>
  <property fmtid="{D5CDD505-2E9C-101B-9397-08002B2CF9AE}" pid="5" name="Document type0">
    <vt:lpwstr/>
  </property>
  <property fmtid="{D5CDD505-2E9C-101B-9397-08002B2CF9AE}" pid="6" name="WTTeamSiteDocumentType">
    <vt:lpwstr/>
  </property>
  <property fmtid="{D5CDD505-2E9C-101B-9397-08002B2CF9AE}" pid="7" name="WTTeamSiteDocumentTypeTaxHTField0">
    <vt:lpwstr/>
  </property>
  <property fmtid="{D5CDD505-2E9C-101B-9397-08002B2CF9AE}" pid="8" name="cebceaf3e3574cdab9f9dab6bbd34ddb">
    <vt:lpwstr/>
  </property>
  <property fmtid="{D5CDD505-2E9C-101B-9397-08002B2CF9AE}" pid="9" name="n2fe4ed80ae84f2cbc880662fe0a8735">
    <vt:lpwstr/>
  </property>
  <property fmtid="{D5CDD505-2E9C-101B-9397-08002B2CF9AE}" pid="10" name="TaxCatchAll">
    <vt:lpwstr/>
  </property>
  <property fmtid="{D5CDD505-2E9C-101B-9397-08002B2CF9AE}" pid="11" name="TaxKeywordTaxHTField">
    <vt:lpwstr/>
  </property>
  <property fmtid="{D5CDD505-2E9C-101B-9397-08002B2CF9AE}" pid="12" name="MediaServiceImageTags">
    <vt:lpwstr/>
  </property>
</Properties>
</file>