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heme/themeOverride2.xml" ContentType="application/vnd.openxmlformats-officedocument.themeOverr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74" r:id="rId5"/>
    <p:sldId id="5029" r:id="rId6"/>
    <p:sldId id="5016" r:id="rId7"/>
    <p:sldId id="5004" r:id="rId8"/>
    <p:sldId id="5019" r:id="rId9"/>
    <p:sldId id="5009" r:id="rId10"/>
    <p:sldId id="5022" r:id="rId11"/>
    <p:sldId id="4997" r:id="rId12"/>
    <p:sldId id="5024" r:id="rId13"/>
    <p:sldId id="4998" r:id="rId14"/>
    <p:sldId id="5026" r:id="rId15"/>
    <p:sldId id="5006" r:id="rId16"/>
    <p:sldId id="5017" r:id="rId17"/>
    <p:sldId id="4999" r:id="rId18"/>
    <p:sldId id="5021" r:id="rId19"/>
    <p:sldId id="5000" r:id="rId20"/>
    <p:sldId id="5023" r:id="rId21"/>
    <p:sldId id="5001" r:id="rId22"/>
    <p:sldId id="5025" r:id="rId23"/>
    <p:sldId id="5002" r:id="rId24"/>
    <p:sldId id="5027" r:id="rId25"/>
    <p:sldId id="5010" r:id="rId26"/>
    <p:sldId id="5018" r:id="rId27"/>
    <p:sldId id="5005" r:id="rId28"/>
    <p:sldId id="5020" r:id="rId29"/>
    <p:sldId id="5007" r:id="rId30"/>
    <p:sldId id="5011" r:id="rId31"/>
    <p:sldId id="5030" r:id="rId32"/>
    <p:sldId id="500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E5B4DFF-6068-4A3F-BE55-60836C4EDA54}">
          <p14:sldIdLst>
            <p14:sldId id="274"/>
          </p14:sldIdLst>
        </p14:section>
        <p14:section name="Summary Section" id="{6EAD42B4-47AF-41BB-B923-E116AB6B482B}">
          <p14:sldIdLst>
            <p14:sldId id="5029"/>
          </p14:sldIdLst>
        </p14:section>
        <p14:section name="Section 1" id="{08710988-CD07-4F0E-B724-D097EA4B8EC2}">
          <p14:sldIdLst>
            <p14:sldId id="5016"/>
            <p14:sldId id="5004"/>
          </p14:sldIdLst>
        </p14:section>
        <p14:section name="Social Care Providers and Local Authority Commissioners  " id="{A2D5987E-CA44-4984-8DC8-638B67C7222F}">
          <p14:sldIdLst>
            <p14:sldId id="5019"/>
            <p14:sldId id="5009"/>
          </p14:sldIdLst>
        </p14:section>
        <p14:section name="Section 3" id="{3DB0DCA1-A69B-473F-B077-D4B412787273}">
          <p14:sldIdLst>
            <p14:sldId id="5022"/>
            <p14:sldId id="4997"/>
          </p14:sldIdLst>
        </p14:section>
        <p14:section name="Section 4" id="{473EDFC3-1F42-4022-B4D1-69523D64EBED}">
          <p14:sldIdLst>
            <p14:sldId id="5024"/>
            <p14:sldId id="4998"/>
          </p14:sldIdLst>
        </p14:section>
        <p14:section name="Section 5" id="{0C53D51E-D9E2-4EA2-9FA6-016DB6219493}">
          <p14:sldIdLst>
            <p14:sldId id="5026"/>
            <p14:sldId id="5006"/>
          </p14:sldIdLst>
        </p14:section>
        <p14:section name="Section 6" id="{B136A8F9-8661-475C-AA76-1A74B181A171}">
          <p14:sldIdLst>
            <p14:sldId id="5017"/>
            <p14:sldId id="4999"/>
          </p14:sldIdLst>
        </p14:section>
        <p14:section name="Royal colleges and Professional Bodies  " id="{BBF3A68E-36C3-401E-8DBA-4B596B6F170D}">
          <p14:sldIdLst>
            <p14:sldId id="5021"/>
            <p14:sldId id="5000"/>
          </p14:sldIdLst>
        </p14:section>
        <p14:section name="Section 8" id="{C1F9C1ED-5C49-44C6-AD58-83742E63D25B}">
          <p14:sldIdLst>
            <p14:sldId id="5023"/>
            <p14:sldId id="5001"/>
          </p14:sldIdLst>
        </p14:section>
        <p14:section name="Section 9" id="{491FD8DA-91C1-459F-8E44-91767351CE6F}">
          <p14:sldIdLst>
            <p14:sldId id="5025"/>
            <p14:sldId id="5002"/>
          </p14:sldIdLst>
        </p14:section>
        <p14:section name="Section 10" id="{CA7D491D-4E0F-4D34-BCFD-61CF66753B10}">
          <p14:sldIdLst>
            <p14:sldId id="5027"/>
            <p14:sldId id="5010"/>
          </p14:sldIdLst>
        </p14:section>
        <p14:section name="Section 11" id="{98B8909C-55D1-4D45-87C7-01D08C7D6795}">
          <p14:sldIdLst>
            <p14:sldId id="5018"/>
            <p14:sldId id="5005"/>
          </p14:sldIdLst>
        </p14:section>
        <p14:section name="Section 12" id="{123FBC4B-4EA6-4FC7-9934-3583CED01553}">
          <p14:sldIdLst>
            <p14:sldId id="5020"/>
            <p14:sldId id="5007"/>
            <p14:sldId id="5011"/>
            <p14:sldId id="5030"/>
            <p14:sldId id="500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0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9A3419-D4B7-4259-9D9B-1E0543F6AD3B}" v="819" vWet="821" dt="2023-07-11T08:38:18.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ssidy Compagnone" userId="S::cassidy.compagnone@hee.nhs.uk::fed32776-8663-4b1a-bada-90906f58d64b" providerId="AD" clId="Web-{1DCE794A-81AD-D825-579C-FC6DA8DA5A4B}"/>
    <pc:docChg chg="modSld">
      <pc:chgData name="Cassidy Compagnone" userId="S::cassidy.compagnone@hee.nhs.uk::fed32776-8663-4b1a-bada-90906f58d64b" providerId="AD" clId="Web-{1DCE794A-81AD-D825-579C-FC6DA8DA5A4B}" dt="2023-07-11T08:39:38.232" v="86" actId="20577"/>
      <pc:docMkLst>
        <pc:docMk/>
      </pc:docMkLst>
      <pc:sldChg chg="modSp">
        <pc:chgData name="Cassidy Compagnone" userId="S::cassidy.compagnone@hee.nhs.uk::fed32776-8663-4b1a-bada-90906f58d64b" providerId="AD" clId="Web-{1DCE794A-81AD-D825-579C-FC6DA8DA5A4B}" dt="2023-07-11T08:39:38.232" v="86" actId="20577"/>
        <pc:sldMkLst>
          <pc:docMk/>
          <pc:sldMk cId="2634879890" sldId="5010"/>
        </pc:sldMkLst>
        <pc:graphicFrameChg chg="modGraphic">
          <ac:chgData name="Cassidy Compagnone" userId="S::cassidy.compagnone@hee.nhs.uk::fed32776-8663-4b1a-bada-90906f58d64b" providerId="AD" clId="Web-{1DCE794A-81AD-D825-579C-FC6DA8DA5A4B}" dt="2023-07-11T08:39:38.232" v="86" actId="20577"/>
          <ac:graphicFrameMkLst>
            <pc:docMk/>
            <pc:sldMk cId="2634879890" sldId="5010"/>
            <ac:graphicFrameMk id="4" creationId="{D704EF7D-1AD5-0573-DB85-58E917F10A45}"/>
          </ac:graphicFrameMkLst>
        </pc:graphicFrameChg>
      </pc:sldChg>
    </pc:docChg>
  </pc:docChgLst>
  <pc:docChgLst>
    <pc:chgData name="Cassidy Compagnone" userId="fed32776-8663-4b1a-bada-90906f58d64b" providerId="ADAL" clId="{D29A3419-D4B7-4259-9D9B-1E0543F6AD3B}"/>
    <pc:docChg chg="undo redo custSel addSld delSld modSld sldOrd modMainMaster addSection delSection modSection">
      <pc:chgData name="Cassidy Compagnone" userId="fed32776-8663-4b1a-bada-90906f58d64b" providerId="ADAL" clId="{D29A3419-D4B7-4259-9D9B-1E0543F6AD3B}" dt="2023-07-10T10:07:25.480" v="1842" actId="14734"/>
      <pc:docMkLst>
        <pc:docMk/>
      </pc:docMkLst>
      <pc:sldChg chg="addSp modSp mod modTransition">
        <pc:chgData name="Cassidy Compagnone" userId="fed32776-8663-4b1a-bada-90906f58d64b" providerId="ADAL" clId="{D29A3419-D4B7-4259-9D9B-1E0543F6AD3B}" dt="2023-07-10T09:59:12.892" v="1804" actId="1076"/>
        <pc:sldMkLst>
          <pc:docMk/>
          <pc:sldMk cId="2760967897" sldId="274"/>
        </pc:sldMkLst>
        <pc:spChg chg="mod">
          <ac:chgData name="Cassidy Compagnone" userId="fed32776-8663-4b1a-bada-90906f58d64b" providerId="ADAL" clId="{D29A3419-D4B7-4259-9D9B-1E0543F6AD3B}" dt="2023-07-10T09:28:51.694" v="995" actId="1076"/>
          <ac:spMkLst>
            <pc:docMk/>
            <pc:sldMk cId="2760967897" sldId="274"/>
            <ac:spMk id="4" creationId="{3F16715F-C069-43B4-B2AC-0E3C42F416DC}"/>
          </ac:spMkLst>
        </pc:spChg>
        <pc:spChg chg="add mod">
          <ac:chgData name="Cassidy Compagnone" userId="fed32776-8663-4b1a-bada-90906f58d64b" providerId="ADAL" clId="{D29A3419-D4B7-4259-9D9B-1E0543F6AD3B}" dt="2023-07-10T09:59:12.892" v="1804" actId="1076"/>
          <ac:spMkLst>
            <pc:docMk/>
            <pc:sldMk cId="2760967897" sldId="274"/>
            <ac:spMk id="5" creationId="{D80CF19F-6CE0-413A-A73E-20745575DB1C}"/>
          </ac:spMkLst>
        </pc:spChg>
        <pc:spChg chg="add mod">
          <ac:chgData name="Cassidy Compagnone" userId="fed32776-8663-4b1a-bada-90906f58d64b" providerId="ADAL" clId="{D29A3419-D4B7-4259-9D9B-1E0543F6AD3B}" dt="2023-07-10T09:28:47.501" v="994"/>
          <ac:spMkLst>
            <pc:docMk/>
            <pc:sldMk cId="2760967897" sldId="274"/>
            <ac:spMk id="7" creationId="{493D03AC-A885-B872-BDCD-D542FBF23BB4}"/>
          </ac:spMkLst>
        </pc:spChg>
        <pc:grpChg chg="add mod">
          <ac:chgData name="Cassidy Compagnone" userId="fed32776-8663-4b1a-bada-90906f58d64b" providerId="ADAL" clId="{D29A3419-D4B7-4259-9D9B-1E0543F6AD3B}" dt="2023-07-10T09:28:47.501" v="994"/>
          <ac:grpSpMkLst>
            <pc:docMk/>
            <pc:sldMk cId="2760967897" sldId="274"/>
            <ac:grpSpMk id="2" creationId="{19C94A86-624C-8E8D-29F9-F85640F38F3C}"/>
          </ac:grpSpMkLst>
        </pc:grpChg>
        <pc:grpChg chg="add mod">
          <ac:chgData name="Cassidy Compagnone" userId="fed32776-8663-4b1a-bada-90906f58d64b" providerId="ADAL" clId="{D29A3419-D4B7-4259-9D9B-1E0543F6AD3B}" dt="2023-07-10T09:59:12.892" v="1804" actId="1076"/>
          <ac:grpSpMkLst>
            <pc:docMk/>
            <pc:sldMk cId="2760967897" sldId="274"/>
            <ac:grpSpMk id="3" creationId="{93547417-F0C1-134F-E1D6-DE846AA545BA}"/>
          </ac:grpSpMkLst>
        </pc:grpChg>
        <pc:graphicFrameChg chg="add mod ord modGraphic">
          <ac:chgData name="Cassidy Compagnone" userId="fed32776-8663-4b1a-bada-90906f58d64b" providerId="ADAL" clId="{D29A3419-D4B7-4259-9D9B-1E0543F6AD3B}" dt="2023-07-10T09:29:21.653" v="1000" actId="167"/>
          <ac:graphicFrameMkLst>
            <pc:docMk/>
            <pc:sldMk cId="2760967897" sldId="274"/>
            <ac:graphicFrameMk id="10" creationId="{762FFED0-3645-8B54-B769-5FFA70E264E0}"/>
          </ac:graphicFrameMkLst>
        </pc:graphicFrameChg>
        <pc:picChg chg="add mod">
          <ac:chgData name="Cassidy Compagnone" userId="fed32776-8663-4b1a-bada-90906f58d64b" providerId="ADAL" clId="{D29A3419-D4B7-4259-9D9B-1E0543F6AD3B}" dt="2023-07-10T09:59:12.892" v="1804" actId="1076"/>
          <ac:picMkLst>
            <pc:docMk/>
            <pc:sldMk cId="2760967897" sldId="274"/>
            <ac:picMk id="6" creationId="{21AAF253-4DF3-7252-EDCB-09745A9F0386}"/>
          </ac:picMkLst>
        </pc:picChg>
        <pc:picChg chg="add mod">
          <ac:chgData name="Cassidy Compagnone" userId="fed32776-8663-4b1a-bada-90906f58d64b" providerId="ADAL" clId="{D29A3419-D4B7-4259-9D9B-1E0543F6AD3B}" dt="2023-07-10T09:28:47.501" v="994"/>
          <ac:picMkLst>
            <pc:docMk/>
            <pc:sldMk cId="2760967897" sldId="274"/>
            <ac:picMk id="8" creationId="{64600AC4-3638-C7C6-C044-2D4DB996A14D}"/>
          </ac:picMkLst>
        </pc:picChg>
      </pc:sldChg>
      <pc:sldChg chg="addSp delSp modSp mod modTransition setBg">
        <pc:chgData name="Cassidy Compagnone" userId="fed32776-8663-4b1a-bada-90906f58d64b" providerId="ADAL" clId="{D29A3419-D4B7-4259-9D9B-1E0543F6AD3B}" dt="2023-07-10T10:05:02.457" v="1819" actId="14100"/>
        <pc:sldMkLst>
          <pc:docMk/>
          <pc:sldMk cId="449662509" sldId="4997"/>
        </pc:sldMkLst>
        <pc:spChg chg="mod">
          <ac:chgData name="Cassidy Compagnone" userId="fed32776-8663-4b1a-bada-90906f58d64b" providerId="ADAL" clId="{D29A3419-D4B7-4259-9D9B-1E0543F6AD3B}" dt="2023-07-10T10:05:02.457" v="1819" actId="14100"/>
          <ac:spMkLst>
            <pc:docMk/>
            <pc:sldMk cId="449662509" sldId="4997"/>
            <ac:spMk id="2" creationId="{3A47B0ED-3F45-CE2F-E835-79F9C22A1815}"/>
          </ac:spMkLst>
        </pc:spChg>
        <pc:spChg chg="add del mod">
          <ac:chgData name="Cassidy Compagnone" userId="fed32776-8663-4b1a-bada-90906f58d64b" providerId="ADAL" clId="{D29A3419-D4B7-4259-9D9B-1E0543F6AD3B}" dt="2023-07-05T15:19:50.294" v="972" actId="478"/>
          <ac:spMkLst>
            <pc:docMk/>
            <pc:sldMk cId="449662509" sldId="4997"/>
            <ac:spMk id="3" creationId="{AFC33683-7EBC-F18B-3B16-82EFB04DF5C9}"/>
          </ac:spMkLst>
        </pc:spChg>
        <pc:graphicFrameChg chg="mod">
          <ac:chgData name="Cassidy Compagnone" userId="fed32776-8663-4b1a-bada-90906f58d64b" providerId="ADAL" clId="{D29A3419-D4B7-4259-9D9B-1E0543F6AD3B}" dt="2023-07-05T11:34:17.644" v="947" actId="12100"/>
          <ac:graphicFrameMkLst>
            <pc:docMk/>
            <pc:sldMk cId="449662509" sldId="4997"/>
            <ac:graphicFrameMk id="4" creationId="{44019701-8018-E3ED-EF04-A26F19151594}"/>
          </ac:graphicFrameMkLst>
        </pc:graphicFrameChg>
        <pc:graphicFrameChg chg="add mod">
          <ac:chgData name="Cassidy Compagnone" userId="fed32776-8663-4b1a-bada-90906f58d64b" providerId="ADAL" clId="{D29A3419-D4B7-4259-9D9B-1E0543F6AD3B}" dt="2023-07-05T15:19:50.921" v="973"/>
          <ac:graphicFrameMkLst>
            <pc:docMk/>
            <pc:sldMk cId="449662509" sldId="4997"/>
            <ac:graphicFrameMk id="5" creationId="{C7154E9B-1C85-AEC2-0B18-1D7C9D532707}"/>
          </ac:graphicFrameMkLst>
        </pc:graphicFrameChg>
        <pc:picChg chg="add mod">
          <ac:chgData name="Cassidy Compagnone" userId="fed32776-8663-4b1a-bada-90906f58d64b" providerId="ADAL" clId="{D29A3419-D4B7-4259-9D9B-1E0543F6AD3B}" dt="2023-07-10T10:04:59.036" v="1818"/>
          <ac:picMkLst>
            <pc:docMk/>
            <pc:sldMk cId="449662509" sldId="4997"/>
            <ac:picMk id="3" creationId="{F21CA03D-63C1-4B91-83BD-078211A87920}"/>
          </ac:picMkLst>
        </pc:picChg>
      </pc:sldChg>
      <pc:sldChg chg="addSp delSp modSp mod ord modTransition">
        <pc:chgData name="Cassidy Compagnone" userId="fed32776-8663-4b1a-bada-90906f58d64b" providerId="ADAL" clId="{D29A3419-D4B7-4259-9D9B-1E0543F6AD3B}" dt="2023-07-10T10:05:14.995" v="1822" actId="1076"/>
        <pc:sldMkLst>
          <pc:docMk/>
          <pc:sldMk cId="3353691131" sldId="4998"/>
        </pc:sldMkLst>
        <pc:spChg chg="mod">
          <ac:chgData name="Cassidy Compagnone" userId="fed32776-8663-4b1a-bada-90906f58d64b" providerId="ADAL" clId="{D29A3419-D4B7-4259-9D9B-1E0543F6AD3B}" dt="2023-07-10T10:05:11.716" v="1821" actId="14100"/>
          <ac:spMkLst>
            <pc:docMk/>
            <pc:sldMk cId="3353691131" sldId="4998"/>
            <ac:spMk id="2" creationId="{288728BD-E161-832C-530F-EBBC55160016}"/>
          </ac:spMkLst>
        </pc:spChg>
        <pc:spChg chg="add del mod">
          <ac:chgData name="Cassidy Compagnone" userId="fed32776-8663-4b1a-bada-90906f58d64b" providerId="ADAL" clId="{D29A3419-D4B7-4259-9D9B-1E0543F6AD3B}" dt="2023-07-05T15:19:54.036" v="974" actId="478"/>
          <ac:spMkLst>
            <pc:docMk/>
            <pc:sldMk cId="3353691131" sldId="4998"/>
            <ac:spMk id="3" creationId="{FB46CF64-26C5-EE1E-F1D7-6AF0ADE57511}"/>
          </ac:spMkLst>
        </pc:spChg>
        <pc:graphicFrameChg chg="mod modGraphic">
          <ac:chgData name="Cassidy Compagnone" userId="fed32776-8663-4b1a-bada-90906f58d64b" providerId="ADAL" clId="{D29A3419-D4B7-4259-9D9B-1E0543F6AD3B}" dt="2023-07-10T10:05:14.995" v="1822" actId="1076"/>
          <ac:graphicFrameMkLst>
            <pc:docMk/>
            <pc:sldMk cId="3353691131" sldId="4998"/>
            <ac:graphicFrameMk id="4" creationId="{CEDDA11D-7F27-0285-4B1F-30FE56E42557}"/>
          </ac:graphicFrameMkLst>
        </pc:graphicFrameChg>
        <pc:graphicFrameChg chg="add mod">
          <ac:chgData name="Cassidy Compagnone" userId="fed32776-8663-4b1a-bada-90906f58d64b" providerId="ADAL" clId="{D29A3419-D4B7-4259-9D9B-1E0543F6AD3B}" dt="2023-07-05T15:19:54.356" v="975"/>
          <ac:graphicFrameMkLst>
            <pc:docMk/>
            <pc:sldMk cId="3353691131" sldId="4998"/>
            <ac:graphicFrameMk id="5" creationId="{ADD5BFC5-42DF-9BDC-B6C9-AFBFE77098E2}"/>
          </ac:graphicFrameMkLst>
        </pc:graphicFrameChg>
        <pc:picChg chg="add mod">
          <ac:chgData name="Cassidy Compagnone" userId="fed32776-8663-4b1a-bada-90906f58d64b" providerId="ADAL" clId="{D29A3419-D4B7-4259-9D9B-1E0543F6AD3B}" dt="2023-07-10T10:05:07.573" v="1820"/>
          <ac:picMkLst>
            <pc:docMk/>
            <pc:sldMk cId="3353691131" sldId="4998"/>
            <ac:picMk id="3" creationId="{D031965E-C6D1-9C07-2C11-4CC0C7EBB56D}"/>
          </ac:picMkLst>
        </pc:picChg>
      </pc:sldChg>
      <pc:sldChg chg="addSp delSp modSp mod modTransition">
        <pc:chgData name="Cassidy Compagnone" userId="fed32776-8663-4b1a-bada-90906f58d64b" providerId="ADAL" clId="{D29A3419-D4B7-4259-9D9B-1E0543F6AD3B}" dt="2023-07-10T10:05:21.623" v="1824"/>
        <pc:sldMkLst>
          <pc:docMk/>
          <pc:sldMk cId="4292649324" sldId="4999"/>
        </pc:sldMkLst>
        <pc:spChg chg="mod">
          <ac:chgData name="Cassidy Compagnone" userId="fed32776-8663-4b1a-bada-90906f58d64b" providerId="ADAL" clId="{D29A3419-D4B7-4259-9D9B-1E0543F6AD3B}" dt="2023-07-10T09:31:05.108" v="1085" actId="20577"/>
          <ac:spMkLst>
            <pc:docMk/>
            <pc:sldMk cId="4292649324" sldId="4999"/>
            <ac:spMk id="2" creationId="{05BA9C07-DDBB-0BD4-0C99-5FF53DEB0D48}"/>
          </ac:spMkLst>
        </pc:spChg>
        <pc:spChg chg="add del mod">
          <ac:chgData name="Cassidy Compagnone" userId="fed32776-8663-4b1a-bada-90906f58d64b" providerId="ADAL" clId="{D29A3419-D4B7-4259-9D9B-1E0543F6AD3B}" dt="2023-07-05T15:20:00.767" v="978" actId="478"/>
          <ac:spMkLst>
            <pc:docMk/>
            <pc:sldMk cId="4292649324" sldId="4999"/>
            <ac:spMk id="3" creationId="{9B8458E6-4BA7-AD30-7D0A-5028D2B735D6}"/>
          </ac:spMkLst>
        </pc:spChg>
        <pc:graphicFrameChg chg="mod">
          <ac:chgData name="Cassidy Compagnone" userId="fed32776-8663-4b1a-bada-90906f58d64b" providerId="ADAL" clId="{D29A3419-D4B7-4259-9D9B-1E0543F6AD3B}" dt="2023-07-10T09:32:31.958" v="1111" actId="14100"/>
          <ac:graphicFrameMkLst>
            <pc:docMk/>
            <pc:sldMk cId="4292649324" sldId="4999"/>
            <ac:graphicFrameMk id="4" creationId="{D63E4E99-365F-281C-5B04-8E2AEFF8FCE3}"/>
          </ac:graphicFrameMkLst>
        </pc:graphicFrameChg>
        <pc:graphicFrameChg chg="add mod">
          <ac:chgData name="Cassidy Compagnone" userId="fed32776-8663-4b1a-bada-90906f58d64b" providerId="ADAL" clId="{D29A3419-D4B7-4259-9D9B-1E0543F6AD3B}" dt="2023-07-05T15:20:01.014" v="979"/>
          <ac:graphicFrameMkLst>
            <pc:docMk/>
            <pc:sldMk cId="4292649324" sldId="4999"/>
            <ac:graphicFrameMk id="5" creationId="{C8C34635-306A-D79C-BEA2-2C7EC3BBED29}"/>
          </ac:graphicFrameMkLst>
        </pc:graphicFrameChg>
        <pc:picChg chg="add mod">
          <ac:chgData name="Cassidy Compagnone" userId="fed32776-8663-4b1a-bada-90906f58d64b" providerId="ADAL" clId="{D29A3419-D4B7-4259-9D9B-1E0543F6AD3B}" dt="2023-07-10T10:05:21.623" v="1824"/>
          <ac:picMkLst>
            <pc:docMk/>
            <pc:sldMk cId="4292649324" sldId="4999"/>
            <ac:picMk id="3" creationId="{603AABB1-EF81-3ABD-070D-3B3678F258B0}"/>
          </ac:picMkLst>
        </pc:picChg>
      </pc:sldChg>
      <pc:sldChg chg="addSp modSp mod modTransition">
        <pc:chgData name="Cassidy Compagnone" userId="fed32776-8663-4b1a-bada-90906f58d64b" providerId="ADAL" clId="{D29A3419-D4B7-4259-9D9B-1E0543F6AD3B}" dt="2023-07-10T10:05:24.584" v="1825"/>
        <pc:sldMkLst>
          <pc:docMk/>
          <pc:sldMk cId="4206132201" sldId="5000"/>
        </pc:sldMkLst>
        <pc:spChg chg="mod">
          <ac:chgData name="Cassidy Compagnone" userId="fed32776-8663-4b1a-bada-90906f58d64b" providerId="ADAL" clId="{D29A3419-D4B7-4259-9D9B-1E0543F6AD3B}" dt="2023-07-10T09:32:39.401" v="1112" actId="108"/>
          <ac:spMkLst>
            <pc:docMk/>
            <pc:sldMk cId="4206132201" sldId="5000"/>
            <ac:spMk id="2" creationId="{93C29ADB-AC9C-403C-25E7-A8261283D074}"/>
          </ac:spMkLst>
        </pc:spChg>
        <pc:spChg chg="add mod">
          <ac:chgData name="Cassidy Compagnone" userId="fed32776-8663-4b1a-bada-90906f58d64b" providerId="ADAL" clId="{D29A3419-D4B7-4259-9D9B-1E0543F6AD3B}" dt="2023-07-05T15:20:03.986" v="980" actId="20577"/>
          <ac:spMkLst>
            <pc:docMk/>
            <pc:sldMk cId="4206132201" sldId="5000"/>
            <ac:spMk id="3" creationId="{4B047953-2794-4710-DCF2-DB345234E93A}"/>
          </ac:spMkLst>
        </pc:spChg>
        <pc:graphicFrameChg chg="mod">
          <ac:chgData name="Cassidy Compagnone" userId="fed32776-8663-4b1a-bada-90906f58d64b" providerId="ADAL" clId="{D29A3419-D4B7-4259-9D9B-1E0543F6AD3B}" dt="2023-07-05T11:34:37.258" v="951" actId="12100"/>
          <ac:graphicFrameMkLst>
            <pc:docMk/>
            <pc:sldMk cId="4206132201" sldId="5000"/>
            <ac:graphicFrameMk id="4" creationId="{88E5ADF5-EDE3-66D1-06B8-91F3B59C8296}"/>
          </ac:graphicFrameMkLst>
        </pc:graphicFrameChg>
        <pc:graphicFrameChg chg="add mod">
          <ac:chgData name="Cassidy Compagnone" userId="fed32776-8663-4b1a-bada-90906f58d64b" providerId="ADAL" clId="{D29A3419-D4B7-4259-9D9B-1E0543F6AD3B}" dt="2023-07-05T15:20:04.274" v="981"/>
          <ac:graphicFrameMkLst>
            <pc:docMk/>
            <pc:sldMk cId="4206132201" sldId="5000"/>
            <ac:graphicFrameMk id="5" creationId="{1D3344AF-7955-C6FF-68D2-BF3F91470F6F}"/>
          </ac:graphicFrameMkLst>
        </pc:graphicFrameChg>
        <pc:picChg chg="add mod">
          <ac:chgData name="Cassidy Compagnone" userId="fed32776-8663-4b1a-bada-90906f58d64b" providerId="ADAL" clId="{D29A3419-D4B7-4259-9D9B-1E0543F6AD3B}" dt="2023-07-10T10:05:24.584" v="1825"/>
          <ac:picMkLst>
            <pc:docMk/>
            <pc:sldMk cId="4206132201" sldId="5000"/>
            <ac:picMk id="6" creationId="{7B3F9A88-BA9F-49B6-89B8-17C2A168C183}"/>
          </ac:picMkLst>
        </pc:picChg>
      </pc:sldChg>
      <pc:sldChg chg="addSp delSp modSp mod modTransition">
        <pc:chgData name="Cassidy Compagnone" userId="fed32776-8663-4b1a-bada-90906f58d64b" providerId="ADAL" clId="{D29A3419-D4B7-4259-9D9B-1E0543F6AD3B}" dt="2023-07-10T10:05:26.426" v="1826"/>
        <pc:sldMkLst>
          <pc:docMk/>
          <pc:sldMk cId="1521130007" sldId="5001"/>
        </pc:sldMkLst>
        <pc:spChg chg="mod">
          <ac:chgData name="Cassidy Compagnone" userId="fed32776-8663-4b1a-bada-90906f58d64b" providerId="ADAL" clId="{D29A3419-D4B7-4259-9D9B-1E0543F6AD3B}" dt="2023-07-10T09:32:50.526" v="1127" actId="20577"/>
          <ac:spMkLst>
            <pc:docMk/>
            <pc:sldMk cId="1521130007" sldId="5001"/>
            <ac:spMk id="2" creationId="{EBCF449B-BA75-0C10-E78A-5C9FB98B1436}"/>
          </ac:spMkLst>
        </pc:spChg>
        <pc:spChg chg="add del mod">
          <ac:chgData name="Cassidy Compagnone" userId="fed32776-8663-4b1a-bada-90906f58d64b" providerId="ADAL" clId="{D29A3419-D4B7-4259-9D9B-1E0543F6AD3B}" dt="2023-07-05T15:20:08.422" v="982" actId="478"/>
          <ac:spMkLst>
            <pc:docMk/>
            <pc:sldMk cId="1521130007" sldId="5001"/>
            <ac:spMk id="5" creationId="{72AC5A16-745C-FC73-9958-9C3A5F9707D7}"/>
          </ac:spMkLst>
        </pc:spChg>
        <pc:graphicFrameChg chg="mod modGraphic">
          <ac:chgData name="Cassidy Compagnone" userId="fed32776-8663-4b1a-bada-90906f58d64b" providerId="ADAL" clId="{D29A3419-D4B7-4259-9D9B-1E0543F6AD3B}" dt="2023-07-10T09:33:53.602" v="1148"/>
          <ac:graphicFrameMkLst>
            <pc:docMk/>
            <pc:sldMk cId="1521130007" sldId="5001"/>
            <ac:graphicFrameMk id="4" creationId="{F823E7FA-466C-FBFB-875A-92E76DFE33D5}"/>
          </ac:graphicFrameMkLst>
        </pc:graphicFrameChg>
        <pc:graphicFrameChg chg="add mod">
          <ac:chgData name="Cassidy Compagnone" userId="fed32776-8663-4b1a-bada-90906f58d64b" providerId="ADAL" clId="{D29A3419-D4B7-4259-9D9B-1E0543F6AD3B}" dt="2023-07-05T15:20:08.683" v="983"/>
          <ac:graphicFrameMkLst>
            <pc:docMk/>
            <pc:sldMk cId="1521130007" sldId="5001"/>
            <ac:graphicFrameMk id="6" creationId="{2D86EA33-AA56-94FC-2592-6B36A4FC199C}"/>
          </ac:graphicFrameMkLst>
        </pc:graphicFrameChg>
        <pc:picChg chg="add mod">
          <ac:chgData name="Cassidy Compagnone" userId="fed32776-8663-4b1a-bada-90906f58d64b" providerId="ADAL" clId="{D29A3419-D4B7-4259-9D9B-1E0543F6AD3B}" dt="2023-07-10T10:05:26.426" v="1826"/>
          <ac:picMkLst>
            <pc:docMk/>
            <pc:sldMk cId="1521130007" sldId="5001"/>
            <ac:picMk id="5" creationId="{456F4B88-4C3F-54EF-E723-69A4A19A6A41}"/>
          </ac:picMkLst>
        </pc:picChg>
      </pc:sldChg>
      <pc:sldChg chg="addSp delSp modSp mod modTransition">
        <pc:chgData name="Cassidy Compagnone" userId="fed32776-8663-4b1a-bada-90906f58d64b" providerId="ADAL" clId="{D29A3419-D4B7-4259-9D9B-1E0543F6AD3B}" dt="2023-07-10T10:06:52.366" v="1834"/>
        <pc:sldMkLst>
          <pc:docMk/>
          <pc:sldMk cId="2246080608" sldId="5002"/>
        </pc:sldMkLst>
        <pc:spChg chg="mod">
          <ac:chgData name="Cassidy Compagnone" userId="fed32776-8663-4b1a-bada-90906f58d64b" providerId="ADAL" clId="{D29A3419-D4B7-4259-9D9B-1E0543F6AD3B}" dt="2023-07-10T10:05:46.123" v="1828" actId="14100"/>
          <ac:spMkLst>
            <pc:docMk/>
            <pc:sldMk cId="2246080608" sldId="5002"/>
            <ac:spMk id="2" creationId="{E3DCC91B-B098-3B6C-3EFA-FB99656988ED}"/>
          </ac:spMkLst>
        </pc:spChg>
        <pc:spChg chg="add del mod">
          <ac:chgData name="Cassidy Compagnone" userId="fed32776-8663-4b1a-bada-90906f58d64b" providerId="ADAL" clId="{D29A3419-D4B7-4259-9D9B-1E0543F6AD3B}" dt="2023-07-05T15:20:17.450" v="985" actId="478"/>
          <ac:spMkLst>
            <pc:docMk/>
            <pc:sldMk cId="2246080608" sldId="5002"/>
            <ac:spMk id="3" creationId="{BCD446EA-D245-BED1-09B6-C1286ED73A64}"/>
          </ac:spMkLst>
        </pc:spChg>
        <pc:graphicFrameChg chg="mod">
          <ac:chgData name="Cassidy Compagnone" userId="fed32776-8663-4b1a-bada-90906f58d64b" providerId="ADAL" clId="{D29A3419-D4B7-4259-9D9B-1E0543F6AD3B}" dt="2023-07-10T10:06:52.366" v="1834"/>
          <ac:graphicFrameMkLst>
            <pc:docMk/>
            <pc:sldMk cId="2246080608" sldId="5002"/>
            <ac:graphicFrameMk id="4" creationId="{B227A669-1FA8-E1E5-AA3E-6B773021B234}"/>
          </ac:graphicFrameMkLst>
        </pc:graphicFrameChg>
        <pc:graphicFrameChg chg="add mod">
          <ac:chgData name="Cassidy Compagnone" userId="fed32776-8663-4b1a-bada-90906f58d64b" providerId="ADAL" clId="{D29A3419-D4B7-4259-9D9B-1E0543F6AD3B}" dt="2023-07-05T15:20:17.811" v="986"/>
          <ac:graphicFrameMkLst>
            <pc:docMk/>
            <pc:sldMk cId="2246080608" sldId="5002"/>
            <ac:graphicFrameMk id="5" creationId="{A2C70D43-2831-343A-37F4-DA35C65B1BFF}"/>
          </ac:graphicFrameMkLst>
        </pc:graphicFrameChg>
        <pc:picChg chg="add mod">
          <ac:chgData name="Cassidy Compagnone" userId="fed32776-8663-4b1a-bada-90906f58d64b" providerId="ADAL" clId="{D29A3419-D4B7-4259-9D9B-1E0543F6AD3B}" dt="2023-07-10T10:05:41.016" v="1827"/>
          <ac:picMkLst>
            <pc:docMk/>
            <pc:sldMk cId="2246080608" sldId="5002"/>
            <ac:picMk id="3" creationId="{DA001B4E-5344-C84A-2A8E-DC37AA07316E}"/>
          </ac:picMkLst>
        </pc:picChg>
      </pc:sldChg>
      <pc:sldChg chg="addSp delSp modSp mod ord modTransition">
        <pc:chgData name="Cassidy Compagnone" userId="fed32776-8663-4b1a-bada-90906f58d64b" providerId="ADAL" clId="{D29A3419-D4B7-4259-9D9B-1E0543F6AD3B}" dt="2023-07-10T10:04:50.519" v="1816" actId="962"/>
        <pc:sldMkLst>
          <pc:docMk/>
          <pc:sldMk cId="898921624" sldId="5004"/>
        </pc:sldMkLst>
        <pc:spChg chg="mod">
          <ac:chgData name="Cassidy Compagnone" userId="fed32776-8663-4b1a-bada-90906f58d64b" providerId="ADAL" clId="{D29A3419-D4B7-4259-9D9B-1E0543F6AD3B}" dt="2023-07-10T09:29:50.580" v="1001" actId="108"/>
          <ac:spMkLst>
            <pc:docMk/>
            <pc:sldMk cId="898921624" sldId="5004"/>
            <ac:spMk id="2" creationId="{3F75BD55-1A30-93E5-4588-A6ADC3919116}"/>
          </ac:spMkLst>
        </pc:spChg>
        <pc:spChg chg="add del mod">
          <ac:chgData name="Cassidy Compagnone" userId="fed32776-8663-4b1a-bada-90906f58d64b" providerId="ADAL" clId="{D29A3419-D4B7-4259-9D9B-1E0543F6AD3B}" dt="2023-07-04T15:29:53.282" v="888" actId="478"/>
          <ac:spMkLst>
            <pc:docMk/>
            <pc:sldMk cId="898921624" sldId="5004"/>
            <ac:spMk id="4" creationId="{0A3B49B7-E471-368C-B266-B776A750B345}"/>
          </ac:spMkLst>
        </pc:spChg>
        <pc:spChg chg="add del mod">
          <ac:chgData name="Cassidy Compagnone" userId="fed32776-8663-4b1a-bada-90906f58d64b" providerId="ADAL" clId="{D29A3419-D4B7-4259-9D9B-1E0543F6AD3B}" dt="2023-07-10T10:04:23.914" v="1810" actId="478"/>
          <ac:spMkLst>
            <pc:docMk/>
            <pc:sldMk cId="898921624" sldId="5004"/>
            <ac:spMk id="5" creationId="{17E51233-7C8C-A0FE-D6F8-0A60E47EDB75}"/>
          </ac:spMkLst>
        </pc:spChg>
        <pc:spChg chg="add del mod">
          <ac:chgData name="Cassidy Compagnone" userId="fed32776-8663-4b1a-bada-90906f58d64b" providerId="ADAL" clId="{D29A3419-D4B7-4259-9D9B-1E0543F6AD3B}" dt="2023-07-05T15:19:07.673" v="965" actId="478"/>
          <ac:spMkLst>
            <pc:docMk/>
            <pc:sldMk cId="898921624" sldId="5004"/>
            <ac:spMk id="5" creationId="{C0938A1F-7C84-1115-07A0-FBA7EB14A5E6}"/>
          </ac:spMkLst>
        </pc:spChg>
        <pc:graphicFrameChg chg="mod modGraphic">
          <ac:chgData name="Cassidy Compagnone" userId="fed32776-8663-4b1a-bada-90906f58d64b" providerId="ADAL" clId="{D29A3419-D4B7-4259-9D9B-1E0543F6AD3B}" dt="2023-07-10T09:59:22.035" v="1805"/>
          <ac:graphicFrameMkLst>
            <pc:docMk/>
            <pc:sldMk cId="898921624" sldId="5004"/>
            <ac:graphicFrameMk id="3" creationId="{428E3290-CC31-91C4-2FF4-2428AA1B74B5}"/>
          </ac:graphicFrameMkLst>
        </pc:graphicFrameChg>
        <pc:graphicFrameChg chg="add mod modGraphic">
          <ac:chgData name="Cassidy Compagnone" userId="fed32776-8663-4b1a-bada-90906f58d64b" providerId="ADAL" clId="{D29A3419-D4B7-4259-9D9B-1E0543F6AD3B}" dt="2023-07-05T15:19:12.439" v="968" actId="1076"/>
          <ac:graphicFrameMkLst>
            <pc:docMk/>
            <pc:sldMk cId="898921624" sldId="5004"/>
            <ac:graphicFrameMk id="6" creationId="{78B754C3-BDBB-F3F9-8B45-935BABFBC109}"/>
          </ac:graphicFrameMkLst>
        </pc:graphicFrameChg>
        <pc:picChg chg="add del mod">
          <ac:chgData name="Cassidy Compagnone" userId="fed32776-8663-4b1a-bada-90906f58d64b" providerId="ADAL" clId="{D29A3419-D4B7-4259-9D9B-1E0543F6AD3B}" dt="2023-07-10T09:59:28.874" v="1807" actId="478"/>
          <ac:picMkLst>
            <pc:docMk/>
            <pc:sldMk cId="898921624" sldId="5004"/>
            <ac:picMk id="4" creationId="{4E3017D5-69D3-876C-2A15-1E6DA5AF6A62}"/>
          </ac:picMkLst>
        </pc:picChg>
        <pc:picChg chg="add mod">
          <ac:chgData name="Cassidy Compagnone" userId="fed32776-8663-4b1a-bada-90906f58d64b" providerId="ADAL" clId="{D29A3419-D4B7-4259-9D9B-1E0543F6AD3B}" dt="2023-07-10T10:04:50.519" v="1816" actId="962"/>
          <ac:picMkLst>
            <pc:docMk/>
            <pc:sldMk cId="898921624" sldId="5004"/>
            <ac:picMk id="8" creationId="{26DDD833-CCD8-AB63-8476-4DCEF2394BF4}"/>
          </ac:picMkLst>
        </pc:picChg>
      </pc:sldChg>
      <pc:sldChg chg="addSp delSp modSp mod modTransition setBg">
        <pc:chgData name="Cassidy Compagnone" userId="fed32776-8663-4b1a-bada-90906f58d64b" providerId="ADAL" clId="{D29A3419-D4B7-4259-9D9B-1E0543F6AD3B}" dt="2023-07-10T10:07:03.677" v="1838"/>
        <pc:sldMkLst>
          <pc:docMk/>
          <pc:sldMk cId="1057778209" sldId="5005"/>
        </pc:sldMkLst>
        <pc:spChg chg="mod">
          <ac:chgData name="Cassidy Compagnone" userId="fed32776-8663-4b1a-bada-90906f58d64b" providerId="ADAL" clId="{D29A3419-D4B7-4259-9D9B-1E0543F6AD3B}" dt="2023-07-10T09:34:36.483" v="1154" actId="108"/>
          <ac:spMkLst>
            <pc:docMk/>
            <pc:sldMk cId="1057778209" sldId="5005"/>
            <ac:spMk id="2" creationId="{7AC29139-1B85-E692-CAF6-CB456904F90A}"/>
          </ac:spMkLst>
        </pc:spChg>
        <pc:spChg chg="add del mod">
          <ac:chgData name="Cassidy Compagnone" userId="fed32776-8663-4b1a-bada-90906f58d64b" providerId="ADAL" clId="{D29A3419-D4B7-4259-9D9B-1E0543F6AD3B}" dt="2023-07-05T15:20:26.051" v="989" actId="478"/>
          <ac:spMkLst>
            <pc:docMk/>
            <pc:sldMk cId="1057778209" sldId="5005"/>
            <ac:spMk id="3" creationId="{AE6F39B1-FD6A-38C0-1479-062D4CB0E037}"/>
          </ac:spMkLst>
        </pc:spChg>
        <pc:graphicFrameChg chg="mod">
          <ac:chgData name="Cassidy Compagnone" userId="fed32776-8663-4b1a-bada-90906f58d64b" providerId="ADAL" clId="{D29A3419-D4B7-4259-9D9B-1E0543F6AD3B}" dt="2023-07-05T15:20:29.818" v="991"/>
          <ac:graphicFrameMkLst>
            <pc:docMk/>
            <pc:sldMk cId="1057778209" sldId="5005"/>
            <ac:graphicFrameMk id="4" creationId="{C995A441-394B-D289-88AE-2627D521A473}"/>
          </ac:graphicFrameMkLst>
        </pc:graphicFrameChg>
        <pc:graphicFrameChg chg="add mod">
          <ac:chgData name="Cassidy Compagnone" userId="fed32776-8663-4b1a-bada-90906f58d64b" providerId="ADAL" clId="{D29A3419-D4B7-4259-9D9B-1E0543F6AD3B}" dt="2023-07-05T15:20:26.440" v="990"/>
          <ac:graphicFrameMkLst>
            <pc:docMk/>
            <pc:sldMk cId="1057778209" sldId="5005"/>
            <ac:graphicFrameMk id="5" creationId="{7CDC15A6-C5D9-D4E1-DF12-CD1E3E81C17D}"/>
          </ac:graphicFrameMkLst>
        </pc:graphicFrameChg>
        <pc:picChg chg="add mod">
          <ac:chgData name="Cassidy Compagnone" userId="fed32776-8663-4b1a-bada-90906f58d64b" providerId="ADAL" clId="{D29A3419-D4B7-4259-9D9B-1E0543F6AD3B}" dt="2023-07-10T10:07:03.677" v="1838"/>
          <ac:picMkLst>
            <pc:docMk/>
            <pc:sldMk cId="1057778209" sldId="5005"/>
            <ac:picMk id="3" creationId="{148B303F-F256-C445-AD65-668ADC810D96}"/>
          </ac:picMkLst>
        </pc:picChg>
      </pc:sldChg>
      <pc:sldChg chg="addSp delSp modSp mod modTransition">
        <pc:chgData name="Cassidy Compagnone" userId="fed32776-8663-4b1a-bada-90906f58d64b" providerId="ADAL" clId="{D29A3419-D4B7-4259-9D9B-1E0543F6AD3B}" dt="2023-07-10T10:05:17.233" v="1823"/>
        <pc:sldMkLst>
          <pc:docMk/>
          <pc:sldMk cId="453227910" sldId="5006"/>
        </pc:sldMkLst>
        <pc:spChg chg="mod">
          <ac:chgData name="Cassidy Compagnone" userId="fed32776-8663-4b1a-bada-90906f58d64b" providerId="ADAL" clId="{D29A3419-D4B7-4259-9D9B-1E0543F6AD3B}" dt="2023-07-10T09:30:45.874" v="1047" actId="20577"/>
          <ac:spMkLst>
            <pc:docMk/>
            <pc:sldMk cId="453227910" sldId="5006"/>
            <ac:spMk id="2" creationId="{288728BD-E161-832C-530F-EBBC55160016}"/>
          </ac:spMkLst>
        </pc:spChg>
        <pc:spChg chg="add del mod">
          <ac:chgData name="Cassidy Compagnone" userId="fed32776-8663-4b1a-bada-90906f58d64b" providerId="ADAL" clId="{D29A3419-D4B7-4259-9D9B-1E0543F6AD3B}" dt="2023-07-05T15:19:57.780" v="976" actId="478"/>
          <ac:spMkLst>
            <pc:docMk/>
            <pc:sldMk cId="453227910" sldId="5006"/>
            <ac:spMk id="3" creationId="{03ECB182-6C69-4EEB-3A50-87ED029B68C0}"/>
          </ac:spMkLst>
        </pc:spChg>
        <pc:graphicFrameChg chg="mod">
          <ac:chgData name="Cassidy Compagnone" userId="fed32776-8663-4b1a-bada-90906f58d64b" providerId="ADAL" clId="{D29A3419-D4B7-4259-9D9B-1E0543F6AD3B}" dt="2023-07-05T11:34:27.365" v="949" actId="12100"/>
          <ac:graphicFrameMkLst>
            <pc:docMk/>
            <pc:sldMk cId="453227910" sldId="5006"/>
            <ac:graphicFrameMk id="4" creationId="{024255C7-FF86-7096-DB6F-10A0349BB0E8}"/>
          </ac:graphicFrameMkLst>
        </pc:graphicFrameChg>
        <pc:graphicFrameChg chg="add mod">
          <ac:chgData name="Cassidy Compagnone" userId="fed32776-8663-4b1a-bada-90906f58d64b" providerId="ADAL" clId="{D29A3419-D4B7-4259-9D9B-1E0543F6AD3B}" dt="2023-07-05T15:19:58.070" v="977"/>
          <ac:graphicFrameMkLst>
            <pc:docMk/>
            <pc:sldMk cId="453227910" sldId="5006"/>
            <ac:graphicFrameMk id="5" creationId="{7B8E89E4-17B3-3BEE-6380-79979F0C93F9}"/>
          </ac:graphicFrameMkLst>
        </pc:graphicFrameChg>
        <pc:picChg chg="add mod">
          <ac:chgData name="Cassidy Compagnone" userId="fed32776-8663-4b1a-bada-90906f58d64b" providerId="ADAL" clId="{D29A3419-D4B7-4259-9D9B-1E0543F6AD3B}" dt="2023-07-10T10:05:17.233" v="1823"/>
          <ac:picMkLst>
            <pc:docMk/>
            <pc:sldMk cId="453227910" sldId="5006"/>
            <ac:picMk id="3" creationId="{4E7559D3-80B9-5CDC-147E-73CA3F37E8FA}"/>
          </ac:picMkLst>
        </pc:picChg>
      </pc:sldChg>
      <pc:sldChg chg="addSp delSp modSp mod modTransition">
        <pc:chgData name="Cassidy Compagnone" userId="fed32776-8663-4b1a-bada-90906f58d64b" providerId="ADAL" clId="{D29A3419-D4B7-4259-9D9B-1E0543F6AD3B}" dt="2023-07-10T10:07:05.587" v="1839"/>
        <pc:sldMkLst>
          <pc:docMk/>
          <pc:sldMk cId="244750169" sldId="5007"/>
        </pc:sldMkLst>
        <pc:spChg chg="mod">
          <ac:chgData name="Cassidy Compagnone" userId="fed32776-8663-4b1a-bada-90906f58d64b" providerId="ADAL" clId="{D29A3419-D4B7-4259-9D9B-1E0543F6AD3B}" dt="2023-07-10T09:34:44.060" v="1155" actId="108"/>
          <ac:spMkLst>
            <pc:docMk/>
            <pc:sldMk cId="244750169" sldId="5007"/>
            <ac:spMk id="2" creationId="{7AC29139-1B85-E692-CAF6-CB456904F90A}"/>
          </ac:spMkLst>
        </pc:spChg>
        <pc:spChg chg="add del mod">
          <ac:chgData name="Cassidy Compagnone" userId="fed32776-8663-4b1a-bada-90906f58d64b" providerId="ADAL" clId="{D29A3419-D4B7-4259-9D9B-1E0543F6AD3B}" dt="2023-07-05T15:20:33.048" v="992" actId="478"/>
          <ac:spMkLst>
            <pc:docMk/>
            <pc:sldMk cId="244750169" sldId="5007"/>
            <ac:spMk id="3" creationId="{1BDC707D-5823-DBC2-F911-D188C7860EFB}"/>
          </ac:spMkLst>
        </pc:spChg>
        <pc:graphicFrameChg chg="mod">
          <ac:chgData name="Cassidy Compagnone" userId="fed32776-8663-4b1a-bada-90906f58d64b" providerId="ADAL" clId="{D29A3419-D4B7-4259-9D9B-1E0543F6AD3B}" dt="2023-07-10T09:52:22.823" v="1690"/>
          <ac:graphicFrameMkLst>
            <pc:docMk/>
            <pc:sldMk cId="244750169" sldId="5007"/>
            <ac:graphicFrameMk id="4" creationId="{F5994BD3-BC16-CC20-CA38-31F686E3BF68}"/>
          </ac:graphicFrameMkLst>
        </pc:graphicFrameChg>
        <pc:graphicFrameChg chg="add mod">
          <ac:chgData name="Cassidy Compagnone" userId="fed32776-8663-4b1a-bada-90906f58d64b" providerId="ADAL" clId="{D29A3419-D4B7-4259-9D9B-1E0543F6AD3B}" dt="2023-07-05T15:20:33.318" v="993"/>
          <ac:graphicFrameMkLst>
            <pc:docMk/>
            <pc:sldMk cId="244750169" sldId="5007"/>
            <ac:graphicFrameMk id="5" creationId="{0862B316-8C67-1744-471A-04C70DD81C36}"/>
          </ac:graphicFrameMkLst>
        </pc:graphicFrameChg>
        <pc:picChg chg="add mod">
          <ac:chgData name="Cassidy Compagnone" userId="fed32776-8663-4b1a-bada-90906f58d64b" providerId="ADAL" clId="{D29A3419-D4B7-4259-9D9B-1E0543F6AD3B}" dt="2023-07-10T10:07:05.587" v="1839"/>
          <ac:picMkLst>
            <pc:docMk/>
            <pc:sldMk cId="244750169" sldId="5007"/>
            <ac:picMk id="3" creationId="{FE550A33-BCA2-DE5F-5E50-7D36BBF15A63}"/>
          </ac:picMkLst>
        </pc:picChg>
      </pc:sldChg>
      <pc:sldChg chg="mod ord modTransition modShow">
        <pc:chgData name="Cassidy Compagnone" userId="fed32776-8663-4b1a-bada-90906f58d64b" providerId="ADAL" clId="{D29A3419-D4B7-4259-9D9B-1E0543F6AD3B}" dt="2023-07-10T09:34:50.430" v="1156" actId="729"/>
        <pc:sldMkLst>
          <pc:docMk/>
          <pc:sldMk cId="1677140286" sldId="5008"/>
        </pc:sldMkLst>
      </pc:sldChg>
      <pc:sldChg chg="addSp delSp modSp mod modTransition setBg">
        <pc:chgData name="Cassidy Compagnone" userId="fed32776-8663-4b1a-bada-90906f58d64b" providerId="ADAL" clId="{D29A3419-D4B7-4259-9D9B-1E0543F6AD3B}" dt="2023-07-10T10:04:56.275" v="1817"/>
        <pc:sldMkLst>
          <pc:docMk/>
          <pc:sldMk cId="4216031533" sldId="5009"/>
        </pc:sldMkLst>
        <pc:spChg chg="mod">
          <ac:chgData name="Cassidy Compagnone" userId="fed32776-8663-4b1a-bada-90906f58d64b" providerId="ADAL" clId="{D29A3419-D4B7-4259-9D9B-1E0543F6AD3B}" dt="2023-07-10T09:30:02.471" v="1004" actId="27636"/>
          <ac:spMkLst>
            <pc:docMk/>
            <pc:sldMk cId="4216031533" sldId="5009"/>
            <ac:spMk id="2" creationId="{D24D6E34-8272-2AAB-8B42-A39DE67A1DA4}"/>
          </ac:spMkLst>
        </pc:spChg>
        <pc:spChg chg="add del mod">
          <ac:chgData name="Cassidy Compagnone" userId="fed32776-8663-4b1a-bada-90906f58d64b" providerId="ADAL" clId="{D29A3419-D4B7-4259-9D9B-1E0543F6AD3B}" dt="2023-07-04T15:21:41.460" v="836" actId="478"/>
          <ac:spMkLst>
            <pc:docMk/>
            <pc:sldMk cId="4216031533" sldId="5009"/>
            <ac:spMk id="3" creationId="{BEBF17B9-C20E-BE88-AF22-9007963C2394}"/>
          </ac:spMkLst>
        </pc:spChg>
        <pc:spChg chg="add del mod">
          <ac:chgData name="Cassidy Compagnone" userId="fed32776-8663-4b1a-bada-90906f58d64b" providerId="ADAL" clId="{D29A3419-D4B7-4259-9D9B-1E0543F6AD3B}" dt="2023-07-05T15:19:16.982" v="969" actId="478"/>
          <ac:spMkLst>
            <pc:docMk/>
            <pc:sldMk cId="4216031533" sldId="5009"/>
            <ac:spMk id="4" creationId="{02C365C5-08E4-0AFE-A832-502EF27245D6}"/>
          </ac:spMkLst>
        </pc:spChg>
        <pc:graphicFrameChg chg="add mod">
          <ac:chgData name="Cassidy Compagnone" userId="fed32776-8663-4b1a-bada-90906f58d64b" providerId="ADAL" clId="{D29A3419-D4B7-4259-9D9B-1E0543F6AD3B}" dt="2023-07-05T15:19:24.061" v="971" actId="1076"/>
          <ac:graphicFrameMkLst>
            <pc:docMk/>
            <pc:sldMk cId="4216031533" sldId="5009"/>
            <ac:graphicFrameMk id="3" creationId="{F46FC8A6-8F21-B956-59CA-749032656367}"/>
          </ac:graphicFrameMkLst>
        </pc:graphicFrameChg>
        <pc:graphicFrameChg chg="mod">
          <ac:chgData name="Cassidy Compagnone" userId="fed32776-8663-4b1a-bada-90906f58d64b" providerId="ADAL" clId="{D29A3419-D4B7-4259-9D9B-1E0543F6AD3B}" dt="2023-07-10T09:47:27.780" v="1611" actId="20577"/>
          <ac:graphicFrameMkLst>
            <pc:docMk/>
            <pc:sldMk cId="4216031533" sldId="5009"/>
            <ac:graphicFrameMk id="21" creationId="{24A07673-AD17-22C8-066C-B6F7E40E8BB8}"/>
          </ac:graphicFrameMkLst>
        </pc:graphicFrameChg>
        <pc:picChg chg="add mod">
          <ac:chgData name="Cassidy Compagnone" userId="fed32776-8663-4b1a-bada-90906f58d64b" providerId="ADAL" clId="{D29A3419-D4B7-4259-9D9B-1E0543F6AD3B}" dt="2023-07-10T10:04:56.275" v="1817"/>
          <ac:picMkLst>
            <pc:docMk/>
            <pc:sldMk cId="4216031533" sldId="5009"/>
            <ac:picMk id="4" creationId="{42E8F93D-F09B-1E1A-A906-957C15F91B73}"/>
          </ac:picMkLst>
        </pc:picChg>
      </pc:sldChg>
      <pc:sldChg chg="addSp delSp modSp mod modTransition">
        <pc:chgData name="Cassidy Compagnone" userId="fed32776-8663-4b1a-bada-90906f58d64b" providerId="ADAL" clId="{D29A3419-D4B7-4259-9D9B-1E0543F6AD3B}" dt="2023-07-10T10:07:01.868" v="1837"/>
        <pc:sldMkLst>
          <pc:docMk/>
          <pc:sldMk cId="2634879890" sldId="5010"/>
        </pc:sldMkLst>
        <pc:spChg chg="mod">
          <ac:chgData name="Cassidy Compagnone" userId="fed32776-8663-4b1a-bada-90906f58d64b" providerId="ADAL" clId="{D29A3419-D4B7-4259-9D9B-1E0543F6AD3B}" dt="2023-07-10T09:34:22.779" v="1152" actId="27636"/>
          <ac:spMkLst>
            <pc:docMk/>
            <pc:sldMk cId="2634879890" sldId="5010"/>
            <ac:spMk id="2" creationId="{12208297-58B0-12B2-44D6-3621F947BBC1}"/>
          </ac:spMkLst>
        </pc:spChg>
        <pc:spChg chg="add del mod">
          <ac:chgData name="Cassidy Compagnone" userId="fed32776-8663-4b1a-bada-90906f58d64b" providerId="ADAL" clId="{D29A3419-D4B7-4259-9D9B-1E0543F6AD3B}" dt="2023-07-05T15:20:22.016" v="987" actId="478"/>
          <ac:spMkLst>
            <pc:docMk/>
            <pc:sldMk cId="2634879890" sldId="5010"/>
            <ac:spMk id="3" creationId="{0D629414-9498-3817-BC51-919091B8A5A6}"/>
          </ac:spMkLst>
        </pc:spChg>
        <pc:spChg chg="add mod">
          <ac:chgData name="Cassidy Compagnone" userId="fed32776-8663-4b1a-bada-90906f58d64b" providerId="ADAL" clId="{D29A3419-D4B7-4259-9D9B-1E0543F6AD3B}" dt="2023-07-10T10:06:55.593" v="1835"/>
          <ac:spMkLst>
            <pc:docMk/>
            <pc:sldMk cId="2634879890" sldId="5010"/>
            <ac:spMk id="6" creationId="{38B15066-90D3-732E-3BA4-59F7BDFC9FCF}"/>
          </ac:spMkLst>
        </pc:spChg>
        <pc:spChg chg="add mod">
          <ac:chgData name="Cassidy Compagnone" userId="fed32776-8663-4b1a-bada-90906f58d64b" providerId="ADAL" clId="{D29A3419-D4B7-4259-9D9B-1E0543F6AD3B}" dt="2023-07-10T10:06:55.593" v="1835"/>
          <ac:spMkLst>
            <pc:docMk/>
            <pc:sldMk cId="2634879890" sldId="5010"/>
            <ac:spMk id="7" creationId="{8713B516-7AAA-4ADF-4C81-D0047227E8EE}"/>
          </ac:spMkLst>
        </pc:spChg>
        <pc:grpChg chg="add del mod">
          <ac:chgData name="Cassidy Compagnone" userId="fed32776-8663-4b1a-bada-90906f58d64b" providerId="ADAL" clId="{D29A3419-D4B7-4259-9D9B-1E0543F6AD3B}" dt="2023-07-10T10:06:57.228" v="1836" actId="478"/>
          <ac:grpSpMkLst>
            <pc:docMk/>
            <pc:sldMk cId="2634879890" sldId="5010"/>
            <ac:grpSpMk id="3" creationId="{91CAE131-15B8-1637-9A07-1F39CAFA2B45}"/>
          </ac:grpSpMkLst>
        </pc:grpChg>
        <pc:graphicFrameChg chg="mod">
          <ac:chgData name="Cassidy Compagnone" userId="fed32776-8663-4b1a-bada-90906f58d64b" providerId="ADAL" clId="{D29A3419-D4B7-4259-9D9B-1E0543F6AD3B}" dt="2023-07-10T09:54:04.289" v="1758" actId="115"/>
          <ac:graphicFrameMkLst>
            <pc:docMk/>
            <pc:sldMk cId="2634879890" sldId="5010"/>
            <ac:graphicFrameMk id="4" creationId="{D704EF7D-1AD5-0573-DB85-58E917F10A45}"/>
          </ac:graphicFrameMkLst>
        </pc:graphicFrameChg>
        <pc:graphicFrameChg chg="add mod">
          <ac:chgData name="Cassidy Compagnone" userId="fed32776-8663-4b1a-bada-90906f58d64b" providerId="ADAL" clId="{D29A3419-D4B7-4259-9D9B-1E0543F6AD3B}" dt="2023-07-05T15:20:22.313" v="988"/>
          <ac:graphicFrameMkLst>
            <pc:docMk/>
            <pc:sldMk cId="2634879890" sldId="5010"/>
            <ac:graphicFrameMk id="5" creationId="{7DFAE25F-05D2-FE77-6D29-362ECED07070}"/>
          </ac:graphicFrameMkLst>
        </pc:graphicFrameChg>
        <pc:picChg chg="add mod">
          <ac:chgData name="Cassidy Compagnone" userId="fed32776-8663-4b1a-bada-90906f58d64b" providerId="ADAL" clId="{D29A3419-D4B7-4259-9D9B-1E0543F6AD3B}" dt="2023-07-10T10:07:01.868" v="1837"/>
          <ac:picMkLst>
            <pc:docMk/>
            <pc:sldMk cId="2634879890" sldId="5010"/>
            <ac:picMk id="8" creationId="{ED2E2483-A845-0BB4-5A2D-E87D068BB5EB}"/>
          </ac:picMkLst>
        </pc:picChg>
      </pc:sldChg>
      <pc:sldChg chg="addSp delSp modSp add mod ord modTransition">
        <pc:chgData name="Cassidy Compagnone" userId="fed32776-8663-4b1a-bada-90906f58d64b" providerId="ADAL" clId="{D29A3419-D4B7-4259-9D9B-1E0543F6AD3B}" dt="2023-07-05T11:35:30.774" v="962" actId="12100"/>
        <pc:sldMkLst>
          <pc:docMk/>
          <pc:sldMk cId="677783040" sldId="5011"/>
        </pc:sldMkLst>
        <pc:spChg chg="add del mod">
          <ac:chgData name="Cassidy Compagnone" userId="fed32776-8663-4b1a-bada-90906f58d64b" providerId="ADAL" clId="{D29A3419-D4B7-4259-9D9B-1E0543F6AD3B}" dt="2023-06-20T10:13:15.492" v="3" actId="478"/>
          <ac:spMkLst>
            <pc:docMk/>
            <pc:sldMk cId="677783040" sldId="5011"/>
            <ac:spMk id="3" creationId="{2386FCD0-958F-4C9D-33BC-DE9B5CFD1B63}"/>
          </ac:spMkLst>
        </pc:spChg>
        <pc:spChg chg="del">
          <ac:chgData name="Cassidy Compagnone" userId="fed32776-8663-4b1a-bada-90906f58d64b" providerId="ADAL" clId="{D29A3419-D4B7-4259-9D9B-1E0543F6AD3B}" dt="2023-06-20T10:13:12.325" v="2" actId="478"/>
          <ac:spMkLst>
            <pc:docMk/>
            <pc:sldMk cId="677783040" sldId="5011"/>
            <ac:spMk id="4" creationId="{3F16715F-C069-43B4-B2AC-0E3C42F416DC}"/>
          </ac:spMkLst>
        </pc:spChg>
        <pc:spChg chg="add mod">
          <ac:chgData name="Cassidy Compagnone" userId="fed32776-8663-4b1a-bada-90906f58d64b" providerId="ADAL" clId="{D29A3419-D4B7-4259-9D9B-1E0543F6AD3B}" dt="2023-06-20T11:02:14.643" v="403" actId="1076"/>
          <ac:spMkLst>
            <pc:docMk/>
            <pc:sldMk cId="677783040" sldId="5011"/>
            <ac:spMk id="6" creationId="{DE480BEA-E417-730E-AE66-D7CDC1935433}"/>
          </ac:spMkLst>
        </pc:spChg>
        <pc:spChg chg="add mod">
          <ac:chgData name="Cassidy Compagnone" userId="fed32776-8663-4b1a-bada-90906f58d64b" providerId="ADAL" clId="{D29A3419-D4B7-4259-9D9B-1E0543F6AD3B}" dt="2023-06-20T11:03:13.232" v="429" actId="1076"/>
          <ac:spMkLst>
            <pc:docMk/>
            <pc:sldMk cId="677783040" sldId="5011"/>
            <ac:spMk id="7" creationId="{C2A16B00-584C-A96F-1454-8613E13017F9}"/>
          </ac:spMkLst>
        </pc:spChg>
        <pc:spChg chg="add del mod">
          <ac:chgData name="Cassidy Compagnone" userId="fed32776-8663-4b1a-bada-90906f58d64b" providerId="ADAL" clId="{D29A3419-D4B7-4259-9D9B-1E0543F6AD3B}" dt="2023-06-20T10:21:33.145" v="222"/>
          <ac:spMkLst>
            <pc:docMk/>
            <pc:sldMk cId="677783040" sldId="5011"/>
            <ac:spMk id="8" creationId="{0E453584-ECD1-A21F-FDF6-8F5AFE37D7A9}"/>
          </ac:spMkLst>
        </pc:spChg>
        <pc:spChg chg="add mod">
          <ac:chgData name="Cassidy Compagnone" userId="fed32776-8663-4b1a-bada-90906f58d64b" providerId="ADAL" clId="{D29A3419-D4B7-4259-9D9B-1E0543F6AD3B}" dt="2023-06-27T08:58:05.130" v="581" actId="207"/>
          <ac:spMkLst>
            <pc:docMk/>
            <pc:sldMk cId="677783040" sldId="5011"/>
            <ac:spMk id="9" creationId="{D832E7E1-10A4-C67C-FA35-273B55932290}"/>
          </ac:spMkLst>
        </pc:spChg>
        <pc:spChg chg="add mod">
          <ac:chgData name="Cassidy Compagnone" userId="fed32776-8663-4b1a-bada-90906f58d64b" providerId="ADAL" clId="{D29A3419-D4B7-4259-9D9B-1E0543F6AD3B}" dt="2023-06-20T10:28:11.388" v="275" actId="2085"/>
          <ac:spMkLst>
            <pc:docMk/>
            <pc:sldMk cId="677783040" sldId="5011"/>
            <ac:spMk id="10" creationId="{63BD3C6F-134F-986C-40D7-63BFD253C602}"/>
          </ac:spMkLst>
        </pc:spChg>
        <pc:spChg chg="add mod">
          <ac:chgData name="Cassidy Compagnone" userId="fed32776-8663-4b1a-bada-90906f58d64b" providerId="ADAL" clId="{D29A3419-D4B7-4259-9D9B-1E0543F6AD3B}" dt="2023-06-20T10:22:43.382" v="232" actId="2085"/>
          <ac:spMkLst>
            <pc:docMk/>
            <pc:sldMk cId="677783040" sldId="5011"/>
            <ac:spMk id="11" creationId="{3440AC64-2BC6-3F7D-1165-571A183AFD32}"/>
          </ac:spMkLst>
        </pc:spChg>
        <pc:spChg chg="add mod">
          <ac:chgData name="Cassidy Compagnone" userId="fed32776-8663-4b1a-bada-90906f58d64b" providerId="ADAL" clId="{D29A3419-D4B7-4259-9D9B-1E0543F6AD3B}" dt="2023-06-20T10:22:56.276" v="234" actId="1076"/>
          <ac:spMkLst>
            <pc:docMk/>
            <pc:sldMk cId="677783040" sldId="5011"/>
            <ac:spMk id="12" creationId="{A273A9B9-2563-9B4E-919F-C6C9A6C765A9}"/>
          </ac:spMkLst>
        </pc:spChg>
        <pc:spChg chg="add mod">
          <ac:chgData name="Cassidy Compagnone" userId="fed32776-8663-4b1a-bada-90906f58d64b" providerId="ADAL" clId="{D29A3419-D4B7-4259-9D9B-1E0543F6AD3B}" dt="2023-06-20T10:23:09.852" v="236" actId="1076"/>
          <ac:spMkLst>
            <pc:docMk/>
            <pc:sldMk cId="677783040" sldId="5011"/>
            <ac:spMk id="13" creationId="{E82AE681-B9B9-386B-0346-C02E5D499A74}"/>
          </ac:spMkLst>
        </pc:spChg>
        <pc:spChg chg="add mod">
          <ac:chgData name="Cassidy Compagnone" userId="fed32776-8663-4b1a-bada-90906f58d64b" providerId="ADAL" clId="{D29A3419-D4B7-4259-9D9B-1E0543F6AD3B}" dt="2023-06-20T10:23:20.469" v="238" actId="1076"/>
          <ac:spMkLst>
            <pc:docMk/>
            <pc:sldMk cId="677783040" sldId="5011"/>
            <ac:spMk id="14" creationId="{00189600-8349-D919-53C7-FB029A4FC020}"/>
          </ac:spMkLst>
        </pc:spChg>
        <pc:spChg chg="add mod">
          <ac:chgData name="Cassidy Compagnone" userId="fed32776-8663-4b1a-bada-90906f58d64b" providerId="ADAL" clId="{D29A3419-D4B7-4259-9D9B-1E0543F6AD3B}" dt="2023-06-20T10:23:34.443" v="240" actId="1076"/>
          <ac:spMkLst>
            <pc:docMk/>
            <pc:sldMk cId="677783040" sldId="5011"/>
            <ac:spMk id="15" creationId="{1C2ED420-12C0-92D6-3568-0F8D4C4B5ABA}"/>
          </ac:spMkLst>
        </pc:spChg>
        <pc:spChg chg="add mod">
          <ac:chgData name="Cassidy Compagnone" userId="fed32776-8663-4b1a-bada-90906f58d64b" providerId="ADAL" clId="{D29A3419-D4B7-4259-9D9B-1E0543F6AD3B}" dt="2023-06-20T10:23:44.506" v="242" actId="1076"/>
          <ac:spMkLst>
            <pc:docMk/>
            <pc:sldMk cId="677783040" sldId="5011"/>
            <ac:spMk id="16" creationId="{477485FB-7A8A-A96F-9A94-BE5BF619DC40}"/>
          </ac:spMkLst>
        </pc:spChg>
        <pc:spChg chg="add mod">
          <ac:chgData name="Cassidy Compagnone" userId="fed32776-8663-4b1a-bada-90906f58d64b" providerId="ADAL" clId="{D29A3419-D4B7-4259-9D9B-1E0543F6AD3B}" dt="2023-06-20T10:23:53.660" v="244" actId="1076"/>
          <ac:spMkLst>
            <pc:docMk/>
            <pc:sldMk cId="677783040" sldId="5011"/>
            <ac:spMk id="17" creationId="{C16EEC1B-4F06-984F-C843-A5BA2F9F41E5}"/>
          </ac:spMkLst>
        </pc:spChg>
        <pc:spChg chg="add mod">
          <ac:chgData name="Cassidy Compagnone" userId="fed32776-8663-4b1a-bada-90906f58d64b" providerId="ADAL" clId="{D29A3419-D4B7-4259-9D9B-1E0543F6AD3B}" dt="2023-06-20T10:24:09.508" v="246" actId="1076"/>
          <ac:spMkLst>
            <pc:docMk/>
            <pc:sldMk cId="677783040" sldId="5011"/>
            <ac:spMk id="18" creationId="{4932FF91-54A9-14D7-CE93-17D25DB45778}"/>
          </ac:spMkLst>
        </pc:spChg>
        <pc:graphicFrameChg chg="add mod modGraphic">
          <ac:chgData name="Cassidy Compagnone" userId="fed32776-8663-4b1a-bada-90906f58d64b" providerId="ADAL" clId="{D29A3419-D4B7-4259-9D9B-1E0543F6AD3B}" dt="2023-07-05T11:35:30.774" v="962" actId="12100"/>
          <ac:graphicFrameMkLst>
            <pc:docMk/>
            <pc:sldMk cId="677783040" sldId="5011"/>
            <ac:graphicFrameMk id="5" creationId="{5E37308E-4F85-CC65-60CD-45A3BE33045C}"/>
          </ac:graphicFrameMkLst>
        </pc:graphicFrameChg>
        <pc:graphicFrameChg chg="add del modGraphic">
          <ac:chgData name="Cassidy Compagnone" userId="fed32776-8663-4b1a-bada-90906f58d64b" providerId="ADAL" clId="{D29A3419-D4B7-4259-9D9B-1E0543F6AD3B}" dt="2023-06-20T10:56:30.594" v="367" actId="27309"/>
          <ac:graphicFrameMkLst>
            <pc:docMk/>
            <pc:sldMk cId="677783040" sldId="5011"/>
            <ac:graphicFrameMk id="20" creationId="{1EC63CE6-6DAA-9C1D-FF9E-40572D0124A2}"/>
          </ac:graphicFrameMkLst>
        </pc:graphicFrameChg>
      </pc:sldChg>
      <pc:sldChg chg="addSp delSp new del mod ord">
        <pc:chgData name="Cassidy Compagnone" userId="fed32776-8663-4b1a-bada-90906f58d64b" providerId="ADAL" clId="{D29A3419-D4B7-4259-9D9B-1E0543F6AD3B}" dt="2023-06-20T10:27:06.733" v="269" actId="2696"/>
        <pc:sldMkLst>
          <pc:docMk/>
          <pc:sldMk cId="2410813870" sldId="5012"/>
        </pc:sldMkLst>
        <pc:spChg chg="del">
          <ac:chgData name="Cassidy Compagnone" userId="fed32776-8663-4b1a-bada-90906f58d64b" providerId="ADAL" clId="{D29A3419-D4B7-4259-9D9B-1E0543F6AD3B}" dt="2023-06-20T10:25:10.378" v="253" actId="478"/>
          <ac:spMkLst>
            <pc:docMk/>
            <pc:sldMk cId="2410813870" sldId="5012"/>
            <ac:spMk id="2" creationId="{90B2F71D-0772-9EAA-7621-D30BE375970C}"/>
          </ac:spMkLst>
        </pc:spChg>
        <pc:spChg chg="add">
          <ac:chgData name="Cassidy Compagnone" userId="fed32776-8663-4b1a-bada-90906f58d64b" providerId="ADAL" clId="{D29A3419-D4B7-4259-9D9B-1E0543F6AD3B}" dt="2023-06-20T10:25:08.276" v="252" actId="22"/>
          <ac:spMkLst>
            <pc:docMk/>
            <pc:sldMk cId="2410813870" sldId="5012"/>
            <ac:spMk id="4" creationId="{DCEFBEF0-CDDF-3D87-D9DF-BAC424C7FC7C}"/>
          </ac:spMkLst>
        </pc:spChg>
      </pc:sldChg>
      <pc:sldChg chg="addSp modSp add del mod ord modTransition">
        <pc:chgData name="Cassidy Compagnone" userId="fed32776-8663-4b1a-bada-90906f58d64b" providerId="ADAL" clId="{D29A3419-D4B7-4259-9D9B-1E0543F6AD3B}" dt="2023-07-05T11:35:08.242" v="957" actId="2696"/>
        <pc:sldMkLst>
          <pc:docMk/>
          <pc:sldMk cId="2301515042" sldId="5013"/>
        </pc:sldMkLst>
        <pc:spChg chg="add mod">
          <ac:chgData name="Cassidy Compagnone" userId="fed32776-8663-4b1a-bada-90906f58d64b" providerId="ADAL" clId="{D29A3419-D4B7-4259-9D9B-1E0543F6AD3B}" dt="2023-06-20T10:27:01.141" v="268" actId="207"/>
          <ac:spMkLst>
            <pc:docMk/>
            <pc:sldMk cId="2301515042" sldId="5013"/>
            <ac:spMk id="5" creationId="{2B211687-FFC1-DEC7-FB8B-CE7DA4C8C5DF}"/>
          </ac:spMkLst>
        </pc:spChg>
        <pc:spChg chg="add mod">
          <ac:chgData name="Cassidy Compagnone" userId="fed32776-8663-4b1a-bada-90906f58d64b" providerId="ADAL" clId="{D29A3419-D4B7-4259-9D9B-1E0543F6AD3B}" dt="2023-06-20T10:29:50.514" v="280" actId="14100"/>
          <ac:spMkLst>
            <pc:docMk/>
            <pc:sldMk cId="2301515042" sldId="5013"/>
            <ac:spMk id="6" creationId="{9B0F970E-13EE-DAB5-7B89-6AA2791DDC83}"/>
          </ac:spMkLst>
        </pc:spChg>
        <pc:graphicFrameChg chg="mod">
          <ac:chgData name="Cassidy Compagnone" userId="fed32776-8663-4b1a-bada-90906f58d64b" providerId="ADAL" clId="{D29A3419-D4B7-4259-9D9B-1E0543F6AD3B}" dt="2023-06-20T11:19:24.122" v="440"/>
          <ac:graphicFrameMkLst>
            <pc:docMk/>
            <pc:sldMk cId="2301515042" sldId="5013"/>
            <ac:graphicFrameMk id="3" creationId="{428E3290-CC31-91C4-2FF4-2428AA1B74B5}"/>
          </ac:graphicFrameMkLst>
        </pc:graphicFrameChg>
      </pc:sldChg>
      <pc:sldChg chg="addSp delSp modSp add del mod">
        <pc:chgData name="Cassidy Compagnone" userId="fed32776-8663-4b1a-bada-90906f58d64b" providerId="ADAL" clId="{D29A3419-D4B7-4259-9D9B-1E0543F6AD3B}" dt="2023-06-20T11:00:56.416" v="398" actId="2696"/>
        <pc:sldMkLst>
          <pc:docMk/>
          <pc:sldMk cId="225784773" sldId="5014"/>
        </pc:sldMkLst>
        <pc:spChg chg="add mod">
          <ac:chgData name="Cassidy Compagnone" userId="fed32776-8663-4b1a-bada-90906f58d64b" providerId="ADAL" clId="{D29A3419-D4B7-4259-9D9B-1E0543F6AD3B}" dt="2023-06-20T10:57:22.502" v="369" actId="478"/>
          <ac:spMkLst>
            <pc:docMk/>
            <pc:sldMk cId="225784773" sldId="5014"/>
            <ac:spMk id="3" creationId="{5BD7DF96-97BE-7747-B5FA-2D5690D06527}"/>
          </ac:spMkLst>
        </pc:spChg>
        <pc:spChg chg="del">
          <ac:chgData name="Cassidy Compagnone" userId="fed32776-8663-4b1a-bada-90906f58d64b" providerId="ADAL" clId="{D29A3419-D4B7-4259-9D9B-1E0543F6AD3B}" dt="2023-06-20T10:57:22.502" v="369" actId="478"/>
          <ac:spMkLst>
            <pc:docMk/>
            <pc:sldMk cId="225784773" sldId="5014"/>
            <ac:spMk id="4" creationId="{3F16715F-C069-43B4-B2AC-0E3C42F416DC}"/>
          </ac:spMkLst>
        </pc:spChg>
      </pc:sldChg>
      <pc:sldChg chg="addSp delSp modSp new del mod">
        <pc:chgData name="Cassidy Compagnone" userId="fed32776-8663-4b1a-bada-90906f58d64b" providerId="ADAL" clId="{D29A3419-D4B7-4259-9D9B-1E0543F6AD3B}" dt="2023-06-20T10:56:29.317" v="365" actId="27022"/>
        <pc:sldMkLst>
          <pc:docMk/>
          <pc:sldMk cId="853660451" sldId="5014"/>
        </pc:sldMkLst>
        <pc:spChg chg="add del">
          <ac:chgData name="Cassidy Compagnone" userId="fed32776-8663-4b1a-bada-90906f58d64b" providerId="ADAL" clId="{D29A3419-D4B7-4259-9D9B-1E0543F6AD3B}" dt="2023-06-20T10:56:28.755" v="364" actId="478"/>
          <ac:spMkLst>
            <pc:docMk/>
            <pc:sldMk cId="853660451" sldId="5014"/>
            <ac:spMk id="2" creationId="{6B8DCAF6-F309-8DF1-3B83-78EA659E880A}"/>
          </ac:spMkLst>
        </pc:spChg>
        <pc:graphicFrameChg chg="add del modGraphic">
          <ac:chgData name="Cassidy Compagnone" userId="fed32776-8663-4b1a-bada-90906f58d64b" providerId="ADAL" clId="{D29A3419-D4B7-4259-9D9B-1E0543F6AD3B}" dt="2023-06-20T10:56:29.317" v="365" actId="27022"/>
          <ac:graphicFrameMkLst>
            <pc:docMk/>
            <pc:sldMk cId="853660451" sldId="5014"/>
            <ac:graphicFrameMk id="5" creationId="{C7FBE3A9-FACE-D38B-5030-A9F6D64A4D74}"/>
          </ac:graphicFrameMkLst>
        </pc:graphicFrameChg>
      </pc:sldChg>
      <pc:sldChg chg="new del ord modTransition">
        <pc:chgData name="Cassidy Compagnone" userId="fed32776-8663-4b1a-bada-90906f58d64b" providerId="ADAL" clId="{D29A3419-D4B7-4259-9D9B-1E0543F6AD3B}" dt="2023-06-20T10:54:30.412" v="359" actId="2696"/>
        <pc:sldMkLst>
          <pc:docMk/>
          <pc:sldMk cId="1146155571" sldId="5014"/>
        </pc:sldMkLst>
      </pc:sldChg>
      <pc:sldChg chg="addSp delSp modSp new del mod modTransition">
        <pc:chgData name="Cassidy Compagnone" userId="fed32776-8663-4b1a-bada-90906f58d64b" providerId="ADAL" clId="{D29A3419-D4B7-4259-9D9B-1E0543F6AD3B}" dt="2023-06-27T09:17:18.544" v="766" actId="2696"/>
        <pc:sldMkLst>
          <pc:docMk/>
          <pc:sldMk cId="3860344902" sldId="5015"/>
        </pc:sldMkLst>
        <pc:spChg chg="add del mod">
          <ac:chgData name="Cassidy Compagnone" userId="fed32776-8663-4b1a-bada-90906f58d64b" providerId="ADAL" clId="{D29A3419-D4B7-4259-9D9B-1E0543F6AD3B}" dt="2023-06-27T09:16:34.268" v="750" actId="767"/>
          <ac:spMkLst>
            <pc:docMk/>
            <pc:sldMk cId="3860344902" sldId="5015"/>
            <ac:spMk id="2" creationId="{499BF24A-08B1-03DE-67C0-B7BFD3994DD2}"/>
          </ac:spMkLst>
        </pc:spChg>
        <pc:spChg chg="del">
          <ac:chgData name="Cassidy Compagnone" userId="fed32776-8663-4b1a-bada-90906f58d64b" providerId="ADAL" clId="{D29A3419-D4B7-4259-9D9B-1E0543F6AD3B}" dt="2023-06-20T10:59:30.594" v="392" actId="478"/>
          <ac:spMkLst>
            <pc:docMk/>
            <pc:sldMk cId="3860344902" sldId="5015"/>
            <ac:spMk id="2" creationId="{861EF14A-6954-D407-5863-5FEC343D1CE9}"/>
          </ac:spMkLst>
        </pc:spChg>
        <pc:graphicFrameChg chg="add mod modGraphic">
          <ac:chgData name="Cassidy Compagnone" userId="fed32776-8663-4b1a-bada-90906f58d64b" providerId="ADAL" clId="{D29A3419-D4B7-4259-9D9B-1E0543F6AD3B}" dt="2023-06-27T09:16:34.269" v="751" actId="1076"/>
          <ac:graphicFrameMkLst>
            <pc:docMk/>
            <pc:sldMk cId="3860344902" sldId="5015"/>
            <ac:graphicFrameMk id="5" creationId="{04A6181E-A571-3C89-A405-7E308177599A}"/>
          </ac:graphicFrameMkLst>
        </pc:graphicFrameChg>
        <pc:graphicFrameChg chg="add del mod">
          <ac:chgData name="Cassidy Compagnone" userId="fed32776-8663-4b1a-bada-90906f58d64b" providerId="ADAL" clId="{D29A3419-D4B7-4259-9D9B-1E0543F6AD3B}" dt="2023-06-20T10:59:58.901" v="397" actId="478"/>
          <ac:graphicFrameMkLst>
            <pc:docMk/>
            <pc:sldMk cId="3860344902" sldId="5015"/>
            <ac:graphicFrameMk id="6" creationId="{5ABCED1C-BEE8-D242-D757-79732BBDC64A}"/>
          </ac:graphicFrameMkLst>
        </pc:graphicFrameChg>
      </pc:sldChg>
      <pc:sldChg chg="addSp delSp modSp new mod ord modTransition setBg">
        <pc:chgData name="Cassidy Compagnone" userId="fed32776-8663-4b1a-bada-90906f58d64b" providerId="ADAL" clId="{D29A3419-D4B7-4259-9D9B-1E0543F6AD3B}" dt="2023-07-10T09:59:06.291" v="1803"/>
        <pc:sldMkLst>
          <pc:docMk/>
          <pc:sldMk cId="889296806" sldId="5016"/>
        </pc:sldMkLst>
        <pc:spChg chg="del">
          <ac:chgData name="Cassidy Compagnone" userId="fed32776-8663-4b1a-bada-90906f58d64b" providerId="ADAL" clId="{D29A3419-D4B7-4259-9D9B-1E0543F6AD3B}" dt="2023-06-27T08:52:55.029" v="458" actId="478"/>
          <ac:spMkLst>
            <pc:docMk/>
            <pc:sldMk cId="889296806" sldId="5016"/>
            <ac:spMk id="2" creationId="{7B713099-B753-947A-B125-36CF633E4C28}"/>
          </ac:spMkLst>
        </pc:spChg>
        <pc:spChg chg="add del mod">
          <ac:chgData name="Cassidy Compagnone" userId="fed32776-8663-4b1a-bada-90906f58d64b" providerId="ADAL" clId="{D29A3419-D4B7-4259-9D9B-1E0543F6AD3B}" dt="2023-06-27T08:52:52.958" v="457" actId="478"/>
          <ac:spMkLst>
            <pc:docMk/>
            <pc:sldMk cId="889296806" sldId="5016"/>
            <ac:spMk id="3" creationId="{9122E50C-ACB5-F759-AD7A-FDF7E20DFB9C}"/>
          </ac:spMkLst>
        </pc:spChg>
        <pc:spChg chg="add mod">
          <ac:chgData name="Cassidy Compagnone" userId="fed32776-8663-4b1a-bada-90906f58d64b" providerId="ADAL" clId="{D29A3419-D4B7-4259-9D9B-1E0543F6AD3B}" dt="2023-06-27T08:53:55.158" v="509" actId="1076"/>
          <ac:spMkLst>
            <pc:docMk/>
            <pc:sldMk cId="889296806" sldId="5016"/>
            <ac:spMk id="4" creationId="{76B6F26F-265C-E60A-5C58-E91A6288FC66}"/>
          </ac:spMkLst>
        </pc:spChg>
        <pc:spChg chg="add del mod">
          <ac:chgData name="Cassidy Compagnone" userId="fed32776-8663-4b1a-bada-90906f58d64b" providerId="ADAL" clId="{D29A3419-D4B7-4259-9D9B-1E0543F6AD3B}" dt="2023-06-27T09:16:34.283" v="754" actId="11529"/>
          <ac:spMkLst>
            <pc:docMk/>
            <pc:sldMk cId="889296806" sldId="5016"/>
            <ac:spMk id="7" creationId="{E4AEEB21-EFDE-9B87-3E01-C2F49A2CDD08}"/>
          </ac:spMkLst>
        </pc:spChg>
        <pc:graphicFrameChg chg="add del mod modGraphic">
          <ac:chgData name="Cassidy Compagnone" userId="fed32776-8663-4b1a-bada-90906f58d64b" providerId="ADAL" clId="{D29A3419-D4B7-4259-9D9B-1E0543F6AD3B}" dt="2023-06-27T09:11:26.078" v="707" actId="27309"/>
          <ac:graphicFrameMkLst>
            <pc:docMk/>
            <pc:sldMk cId="889296806" sldId="5016"/>
            <ac:graphicFrameMk id="6" creationId="{D0A0411D-BC21-7BEB-E6FB-BC875BE88AA7}"/>
          </ac:graphicFrameMkLst>
        </pc:graphicFrameChg>
      </pc:sldChg>
      <pc:sldChg chg="addSp delSp modSp new del mod">
        <pc:chgData name="Cassidy Compagnone" userId="fed32776-8663-4b1a-bada-90906f58d64b" providerId="ADAL" clId="{D29A3419-D4B7-4259-9D9B-1E0543F6AD3B}" dt="2023-06-20T11:06:12.322" v="439" actId="2696"/>
        <pc:sldMkLst>
          <pc:docMk/>
          <pc:sldMk cId="2253677328" sldId="5016"/>
        </pc:sldMkLst>
        <pc:spChg chg="del">
          <ac:chgData name="Cassidy Compagnone" userId="fed32776-8663-4b1a-bada-90906f58d64b" providerId="ADAL" clId="{D29A3419-D4B7-4259-9D9B-1E0543F6AD3B}" dt="2023-06-20T11:01:08.314" v="400" actId="478"/>
          <ac:spMkLst>
            <pc:docMk/>
            <pc:sldMk cId="2253677328" sldId="5016"/>
            <ac:spMk id="2" creationId="{F9E976CC-D9D9-C59B-8555-ED1844297B06}"/>
          </ac:spMkLst>
        </pc:spChg>
        <pc:spChg chg="add mod">
          <ac:chgData name="Cassidy Compagnone" userId="fed32776-8663-4b1a-bada-90906f58d64b" providerId="ADAL" clId="{D29A3419-D4B7-4259-9D9B-1E0543F6AD3B}" dt="2023-06-20T11:02:25.161" v="427" actId="20577"/>
          <ac:spMkLst>
            <pc:docMk/>
            <pc:sldMk cId="2253677328" sldId="5016"/>
            <ac:spMk id="6" creationId="{5DEAD336-B9BA-B1B4-1282-A3B9DC368769}"/>
          </ac:spMkLst>
        </pc:spChg>
        <pc:graphicFrameChg chg="add modGraphic">
          <ac:chgData name="Cassidy Compagnone" userId="fed32776-8663-4b1a-bada-90906f58d64b" providerId="ADAL" clId="{D29A3419-D4B7-4259-9D9B-1E0543F6AD3B}" dt="2023-06-20T11:01:15.904" v="401" actId="27310"/>
          <ac:graphicFrameMkLst>
            <pc:docMk/>
            <pc:sldMk cId="2253677328" sldId="5016"/>
            <ac:graphicFrameMk id="5" creationId="{7F084134-0942-06AC-8CBE-81BE3BC42EEE}"/>
          </ac:graphicFrameMkLst>
        </pc:graphicFrameChg>
      </pc:sldChg>
      <pc:sldChg chg="modSp add mod ord modTransition setBg">
        <pc:chgData name="Cassidy Compagnone" userId="fed32776-8663-4b1a-bada-90906f58d64b" providerId="ADAL" clId="{D29A3419-D4B7-4259-9D9B-1E0543F6AD3B}" dt="2023-07-10T09:59:06.291" v="1803"/>
        <pc:sldMkLst>
          <pc:docMk/>
          <pc:sldMk cId="2505140772" sldId="5017"/>
        </pc:sldMkLst>
        <pc:spChg chg="mod">
          <ac:chgData name="Cassidy Compagnone" userId="fed32776-8663-4b1a-bada-90906f58d64b" providerId="ADAL" clId="{D29A3419-D4B7-4259-9D9B-1E0543F6AD3B}" dt="2023-06-27T08:54:39.352" v="513" actId="207"/>
          <ac:spMkLst>
            <pc:docMk/>
            <pc:sldMk cId="2505140772" sldId="5017"/>
            <ac:spMk id="4" creationId="{76B6F26F-265C-E60A-5C58-E91A6288FC66}"/>
          </ac:spMkLst>
        </pc:spChg>
      </pc:sldChg>
      <pc:sldChg chg="modSp add mod ord modTransition setBg">
        <pc:chgData name="Cassidy Compagnone" userId="fed32776-8663-4b1a-bada-90906f58d64b" providerId="ADAL" clId="{D29A3419-D4B7-4259-9D9B-1E0543F6AD3B}" dt="2023-07-10T09:59:06.291" v="1803"/>
        <pc:sldMkLst>
          <pc:docMk/>
          <pc:sldMk cId="2379315649" sldId="5018"/>
        </pc:sldMkLst>
        <pc:spChg chg="mod">
          <ac:chgData name="Cassidy Compagnone" userId="fed32776-8663-4b1a-bada-90906f58d64b" providerId="ADAL" clId="{D29A3419-D4B7-4259-9D9B-1E0543F6AD3B}" dt="2023-06-27T08:54:59.699" v="517" actId="207"/>
          <ac:spMkLst>
            <pc:docMk/>
            <pc:sldMk cId="2379315649" sldId="5018"/>
            <ac:spMk id="4" creationId="{76B6F26F-265C-E60A-5C58-E91A6288FC66}"/>
          </ac:spMkLst>
        </pc:spChg>
      </pc:sldChg>
      <pc:sldChg chg="modSp new mod ord modTransition setBg">
        <pc:chgData name="Cassidy Compagnone" userId="fed32776-8663-4b1a-bada-90906f58d64b" providerId="ADAL" clId="{D29A3419-D4B7-4259-9D9B-1E0543F6AD3B}" dt="2023-07-10T09:59:06.291" v="1803"/>
        <pc:sldMkLst>
          <pc:docMk/>
          <pc:sldMk cId="972506332" sldId="5019"/>
        </pc:sldMkLst>
        <pc:spChg chg="mod">
          <ac:chgData name="Cassidy Compagnone" userId="fed32776-8663-4b1a-bada-90906f58d64b" providerId="ADAL" clId="{D29A3419-D4B7-4259-9D9B-1E0543F6AD3B}" dt="2023-06-27T08:56:18.834" v="548" actId="2711"/>
          <ac:spMkLst>
            <pc:docMk/>
            <pc:sldMk cId="972506332" sldId="5019"/>
            <ac:spMk id="2" creationId="{D5E171DF-1B7F-A10A-84CD-06B56A482E2D}"/>
          </ac:spMkLst>
        </pc:spChg>
      </pc:sldChg>
      <pc:sldChg chg="addSp delSp modSp add mod ord modTransition setBg">
        <pc:chgData name="Cassidy Compagnone" userId="fed32776-8663-4b1a-bada-90906f58d64b" providerId="ADAL" clId="{D29A3419-D4B7-4259-9D9B-1E0543F6AD3B}" dt="2023-07-10T09:59:06.291" v="1803"/>
        <pc:sldMkLst>
          <pc:docMk/>
          <pc:sldMk cId="558672110" sldId="5020"/>
        </pc:sldMkLst>
        <pc:spChg chg="del mod">
          <ac:chgData name="Cassidy Compagnone" userId="fed32776-8663-4b1a-bada-90906f58d64b" providerId="ADAL" clId="{D29A3419-D4B7-4259-9D9B-1E0543F6AD3B}" dt="2023-06-27T08:57:12.838" v="567" actId="478"/>
          <ac:spMkLst>
            <pc:docMk/>
            <pc:sldMk cId="558672110" sldId="5020"/>
            <ac:spMk id="2" creationId="{D5E171DF-1B7F-A10A-84CD-06B56A482E2D}"/>
          </ac:spMkLst>
        </pc:spChg>
        <pc:spChg chg="add del mod">
          <ac:chgData name="Cassidy Compagnone" userId="fed32776-8663-4b1a-bada-90906f58d64b" providerId="ADAL" clId="{D29A3419-D4B7-4259-9D9B-1E0543F6AD3B}" dt="2023-06-27T08:57:15.136" v="569" actId="478"/>
          <ac:spMkLst>
            <pc:docMk/>
            <pc:sldMk cId="558672110" sldId="5020"/>
            <ac:spMk id="4" creationId="{588CB308-5A36-65EF-F3C4-5C719763FCE7}"/>
          </ac:spMkLst>
        </pc:spChg>
        <pc:spChg chg="add mod">
          <ac:chgData name="Cassidy Compagnone" userId="fed32776-8663-4b1a-bada-90906f58d64b" providerId="ADAL" clId="{D29A3419-D4B7-4259-9D9B-1E0543F6AD3B}" dt="2023-06-27T08:57:36.323" v="572" actId="122"/>
          <ac:spMkLst>
            <pc:docMk/>
            <pc:sldMk cId="558672110" sldId="5020"/>
            <ac:spMk id="5" creationId="{14410651-FDF7-5049-8B27-1CE924A8D9EA}"/>
          </ac:spMkLst>
        </pc:spChg>
      </pc:sldChg>
      <pc:sldChg chg="modSp add mod ord modTransition setBg">
        <pc:chgData name="Cassidy Compagnone" userId="fed32776-8663-4b1a-bada-90906f58d64b" providerId="ADAL" clId="{D29A3419-D4B7-4259-9D9B-1E0543F6AD3B}" dt="2023-07-10T09:59:06.291" v="1803"/>
        <pc:sldMkLst>
          <pc:docMk/>
          <pc:sldMk cId="77354176" sldId="5021"/>
        </pc:sldMkLst>
        <pc:spChg chg="mod">
          <ac:chgData name="Cassidy Compagnone" userId="fed32776-8663-4b1a-bada-90906f58d64b" providerId="ADAL" clId="{D29A3419-D4B7-4259-9D9B-1E0543F6AD3B}" dt="2023-06-27T08:57:42.546" v="578" actId="20577"/>
          <ac:spMkLst>
            <pc:docMk/>
            <pc:sldMk cId="77354176" sldId="5021"/>
            <ac:spMk id="2" creationId="{D5E171DF-1B7F-A10A-84CD-06B56A482E2D}"/>
          </ac:spMkLst>
        </pc:spChg>
      </pc:sldChg>
      <pc:sldChg chg="modSp add mod ord modTransition setBg">
        <pc:chgData name="Cassidy Compagnone" userId="fed32776-8663-4b1a-bada-90906f58d64b" providerId="ADAL" clId="{D29A3419-D4B7-4259-9D9B-1E0543F6AD3B}" dt="2023-07-10T09:59:06.291" v="1803"/>
        <pc:sldMkLst>
          <pc:docMk/>
          <pc:sldMk cId="3262068679" sldId="5022"/>
        </pc:sldMkLst>
        <pc:spChg chg="mod">
          <ac:chgData name="Cassidy Compagnone" userId="fed32776-8663-4b1a-bada-90906f58d64b" providerId="ADAL" clId="{D29A3419-D4B7-4259-9D9B-1E0543F6AD3B}" dt="2023-06-27T08:58:41.906" v="592" actId="1076"/>
          <ac:spMkLst>
            <pc:docMk/>
            <pc:sldMk cId="3262068679" sldId="5022"/>
            <ac:spMk id="5" creationId="{14410651-FDF7-5049-8B27-1CE924A8D9EA}"/>
          </ac:spMkLst>
        </pc:spChg>
      </pc:sldChg>
      <pc:sldChg chg="modSp add mod ord modTransition setBg">
        <pc:chgData name="Cassidy Compagnone" userId="fed32776-8663-4b1a-bada-90906f58d64b" providerId="ADAL" clId="{D29A3419-D4B7-4259-9D9B-1E0543F6AD3B}" dt="2023-07-10T09:59:06.291" v="1803"/>
        <pc:sldMkLst>
          <pc:docMk/>
          <pc:sldMk cId="3891264100" sldId="5023"/>
        </pc:sldMkLst>
        <pc:spChg chg="mod">
          <ac:chgData name="Cassidy Compagnone" userId="fed32776-8663-4b1a-bada-90906f58d64b" providerId="ADAL" clId="{D29A3419-D4B7-4259-9D9B-1E0543F6AD3B}" dt="2023-06-27T08:59:12.746" v="599" actId="20577"/>
          <ac:spMkLst>
            <pc:docMk/>
            <pc:sldMk cId="3891264100" sldId="5023"/>
            <ac:spMk id="5" creationId="{14410651-FDF7-5049-8B27-1CE924A8D9EA}"/>
          </ac:spMkLst>
        </pc:spChg>
      </pc:sldChg>
      <pc:sldChg chg="modSp add mod ord modTransition setBg">
        <pc:chgData name="Cassidy Compagnone" userId="fed32776-8663-4b1a-bada-90906f58d64b" providerId="ADAL" clId="{D29A3419-D4B7-4259-9D9B-1E0543F6AD3B}" dt="2023-07-10T09:59:06.291" v="1803"/>
        <pc:sldMkLst>
          <pc:docMk/>
          <pc:sldMk cId="1705941624" sldId="5024"/>
        </pc:sldMkLst>
        <pc:spChg chg="mod">
          <ac:chgData name="Cassidy Compagnone" userId="fed32776-8663-4b1a-bada-90906f58d64b" providerId="ADAL" clId="{D29A3419-D4B7-4259-9D9B-1E0543F6AD3B}" dt="2023-06-27T08:59:56.172" v="609" actId="207"/>
          <ac:spMkLst>
            <pc:docMk/>
            <pc:sldMk cId="1705941624" sldId="5024"/>
            <ac:spMk id="5" creationId="{14410651-FDF7-5049-8B27-1CE924A8D9EA}"/>
          </ac:spMkLst>
        </pc:spChg>
      </pc:sldChg>
      <pc:sldChg chg="modSp add mod ord modTransition setBg">
        <pc:chgData name="Cassidy Compagnone" userId="fed32776-8663-4b1a-bada-90906f58d64b" providerId="ADAL" clId="{D29A3419-D4B7-4259-9D9B-1E0543F6AD3B}" dt="2023-07-10T09:59:06.291" v="1803"/>
        <pc:sldMkLst>
          <pc:docMk/>
          <pc:sldMk cId="2348821387" sldId="5025"/>
        </pc:sldMkLst>
        <pc:spChg chg="mod">
          <ac:chgData name="Cassidy Compagnone" userId="fed32776-8663-4b1a-bada-90906f58d64b" providerId="ADAL" clId="{D29A3419-D4B7-4259-9D9B-1E0543F6AD3B}" dt="2023-06-27T09:00:51.425" v="620" actId="20577"/>
          <ac:spMkLst>
            <pc:docMk/>
            <pc:sldMk cId="2348821387" sldId="5025"/>
            <ac:spMk id="5" creationId="{14410651-FDF7-5049-8B27-1CE924A8D9EA}"/>
          </ac:spMkLst>
        </pc:spChg>
      </pc:sldChg>
      <pc:sldChg chg="modSp add mod ord modTransition setBg">
        <pc:chgData name="Cassidy Compagnone" userId="fed32776-8663-4b1a-bada-90906f58d64b" providerId="ADAL" clId="{D29A3419-D4B7-4259-9D9B-1E0543F6AD3B}" dt="2023-07-10T09:59:06.291" v="1803"/>
        <pc:sldMkLst>
          <pc:docMk/>
          <pc:sldMk cId="2291364539" sldId="5026"/>
        </pc:sldMkLst>
        <pc:spChg chg="mod">
          <ac:chgData name="Cassidy Compagnone" userId="fed32776-8663-4b1a-bada-90906f58d64b" providerId="ADAL" clId="{D29A3419-D4B7-4259-9D9B-1E0543F6AD3B}" dt="2023-06-27T09:02:32.411" v="635" actId="122"/>
          <ac:spMkLst>
            <pc:docMk/>
            <pc:sldMk cId="2291364539" sldId="5026"/>
            <ac:spMk id="5" creationId="{14410651-FDF7-5049-8B27-1CE924A8D9EA}"/>
          </ac:spMkLst>
        </pc:spChg>
      </pc:sldChg>
      <pc:sldChg chg="modSp add mod ord modTransition setBg">
        <pc:chgData name="Cassidy Compagnone" userId="fed32776-8663-4b1a-bada-90906f58d64b" providerId="ADAL" clId="{D29A3419-D4B7-4259-9D9B-1E0543F6AD3B}" dt="2023-07-10T09:59:06.291" v="1803"/>
        <pc:sldMkLst>
          <pc:docMk/>
          <pc:sldMk cId="1108653670" sldId="5027"/>
        </pc:sldMkLst>
        <pc:spChg chg="mod">
          <ac:chgData name="Cassidy Compagnone" userId="fed32776-8663-4b1a-bada-90906f58d64b" providerId="ADAL" clId="{D29A3419-D4B7-4259-9D9B-1E0543F6AD3B}" dt="2023-06-27T09:02:59.270" v="641" actId="20577"/>
          <ac:spMkLst>
            <pc:docMk/>
            <pc:sldMk cId="1108653670" sldId="5027"/>
            <ac:spMk id="5" creationId="{14410651-FDF7-5049-8B27-1CE924A8D9EA}"/>
          </ac:spMkLst>
        </pc:spChg>
      </pc:sldChg>
      <pc:sldChg chg="addSp delSp modSp new del mod">
        <pc:chgData name="Cassidy Compagnone" userId="fed32776-8663-4b1a-bada-90906f58d64b" providerId="ADAL" clId="{D29A3419-D4B7-4259-9D9B-1E0543F6AD3B}" dt="2023-07-04T15:17:21.947" v="775" actId="2696"/>
        <pc:sldMkLst>
          <pc:docMk/>
          <pc:sldMk cId="2716556159" sldId="5028"/>
        </pc:sldMkLst>
        <pc:spChg chg="del">
          <ac:chgData name="Cassidy Compagnone" userId="fed32776-8663-4b1a-bada-90906f58d64b" providerId="ADAL" clId="{D29A3419-D4B7-4259-9D9B-1E0543F6AD3B}" dt="2023-06-27T09:17:24.352" v="768" actId="478"/>
          <ac:spMkLst>
            <pc:docMk/>
            <pc:sldMk cId="2716556159" sldId="5028"/>
            <ac:spMk id="2" creationId="{A1E2A7AC-E0C1-FA9A-D302-B8405A42074F}"/>
          </ac:spMkLst>
        </pc:spChg>
        <pc:spChg chg="del">
          <ac:chgData name="Cassidy Compagnone" userId="fed32776-8663-4b1a-bada-90906f58d64b" providerId="ADAL" clId="{D29A3419-D4B7-4259-9D9B-1E0543F6AD3B}" dt="2023-06-27T09:17:26.443" v="769" actId="478"/>
          <ac:spMkLst>
            <pc:docMk/>
            <pc:sldMk cId="2716556159" sldId="5028"/>
            <ac:spMk id="3" creationId="{0A3BB2E1-3FC1-05E1-86B4-1027B82A408F}"/>
          </ac:spMkLst>
        </pc:sp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5" creationId="{06F6B6EA-7B14-168C-5615-37C28DFDB8AC}"/>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7" creationId="{61BA0710-38E4-B8D3-7D8D-DC059B283CEA}"/>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9" creationId="{A1BC8A7D-1934-23A0-799B-E68C33ADEB9A}"/>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11" creationId="{FEF7E1D2-4D82-A7CE-9B07-FD11908226BE}"/>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13" creationId="{A2F72420-141B-E803-E5AF-DCE1801BD1DF}"/>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15" creationId="{DCAA8EFE-981C-90D2-FC13-41FCFD3E0F5F}"/>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17" creationId="{8F3F841B-6FD2-9B74-AC42-9FF127FF56B6}"/>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19" creationId="{262F6AFD-5DC1-C92C-FAAA-E41BD804EF49}"/>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21" creationId="{560D9489-D81B-70A2-C03B-4E3A2BAE7C6A}"/>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23" creationId="{2151C904-1E92-87A1-911B-248B03C28321}"/>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25" creationId="{53E96324-6F2A-595B-A30A-D255AE41D730}"/>
          </ac:graphicFrameMkLst>
        </pc:graphicFrameChg>
        <pc:graphicFrameChg chg="add del modGraphic">
          <ac:chgData name="Cassidy Compagnone" userId="fed32776-8663-4b1a-bada-90906f58d64b" providerId="ADAL" clId="{D29A3419-D4B7-4259-9D9B-1E0543F6AD3B}" dt="2023-06-27T09:18:00.739" v="771" actId="27309"/>
          <ac:graphicFrameMkLst>
            <pc:docMk/>
            <pc:sldMk cId="2716556159" sldId="5028"/>
            <ac:graphicFrameMk id="27" creationId="{E8414B25-C33C-E53A-C4F0-C297BD510462}"/>
          </ac:graphicFrameMkLst>
        </pc:graphicFrameChg>
      </pc:sldChg>
      <pc:sldChg chg="addSp modSp new del mod modTransition">
        <pc:chgData name="Cassidy Compagnone" userId="fed32776-8663-4b1a-bada-90906f58d64b" providerId="ADAL" clId="{D29A3419-D4B7-4259-9D9B-1E0543F6AD3B}" dt="2023-06-27T09:16:51.740" v="760" actId="2696"/>
        <pc:sldMkLst>
          <pc:docMk/>
          <pc:sldMk cId="2753076291" sldId="5028"/>
        </pc:sldMkLst>
        <pc:graphicFrameChg chg="add modGraphic">
          <ac:chgData name="Cassidy Compagnone" userId="fed32776-8663-4b1a-bada-90906f58d64b" providerId="ADAL" clId="{D29A3419-D4B7-4259-9D9B-1E0543F6AD3B}" dt="2023-06-27T09:16:34.211" v="736" actId="27124"/>
          <ac:graphicFrameMkLst>
            <pc:docMk/>
            <pc:sldMk cId="2753076291" sldId="5028"/>
            <ac:graphicFrameMk id="5" creationId="{2F22F41B-798E-5CD0-0B55-509A4B7E1CEC}"/>
          </ac:graphicFrameMkLst>
        </pc:graphicFrameChg>
      </pc:sldChg>
      <pc:sldChg chg="addSp delSp modSp new del mod">
        <pc:chgData name="Cassidy Compagnone" userId="fed32776-8663-4b1a-bada-90906f58d64b" providerId="ADAL" clId="{D29A3419-D4B7-4259-9D9B-1E0543F6AD3B}" dt="2023-06-27T09:08:38.608" v="694" actId="27022"/>
        <pc:sldMkLst>
          <pc:docMk/>
          <pc:sldMk cId="2938369816" sldId="5028"/>
        </pc:sldMkLst>
        <pc:graphicFrameChg chg="add del modGraphic">
          <ac:chgData name="Cassidy Compagnone" userId="fed32776-8663-4b1a-bada-90906f58d64b" providerId="ADAL" clId="{D29A3419-D4B7-4259-9D9B-1E0543F6AD3B}" dt="2023-06-27T09:08:38.608" v="694" actId="27022"/>
          <ac:graphicFrameMkLst>
            <pc:docMk/>
            <pc:sldMk cId="2938369816" sldId="5028"/>
            <ac:graphicFrameMk id="5" creationId="{35F05D24-A370-244C-3568-33B0EE87CAE7}"/>
          </ac:graphicFrameMkLst>
        </pc:graphicFrameChg>
      </pc:sldChg>
      <pc:sldChg chg="addSp delSp modSp new del mod">
        <pc:chgData name="Cassidy Compagnone" userId="fed32776-8663-4b1a-bada-90906f58d64b" providerId="ADAL" clId="{D29A3419-D4B7-4259-9D9B-1E0543F6AD3B}" dt="2023-06-27T09:09:00.889" v="696" actId="27022"/>
        <pc:sldMkLst>
          <pc:docMk/>
          <pc:sldMk cId="3677014755" sldId="5028"/>
        </pc:sldMkLst>
        <pc:graphicFrameChg chg="add del modGraphic">
          <ac:chgData name="Cassidy Compagnone" userId="fed32776-8663-4b1a-bada-90906f58d64b" providerId="ADAL" clId="{D29A3419-D4B7-4259-9D9B-1E0543F6AD3B}" dt="2023-06-27T09:09:00.889" v="696" actId="27022"/>
          <ac:graphicFrameMkLst>
            <pc:docMk/>
            <pc:sldMk cId="3677014755" sldId="5028"/>
            <ac:graphicFrameMk id="5" creationId="{C3E1BAD2-70C6-F86D-BEE2-DB63A0AD9950}"/>
          </ac:graphicFrameMkLst>
        </pc:graphicFrameChg>
      </pc:sldChg>
      <pc:sldChg chg="addSp modSp new del mod ord">
        <pc:chgData name="Cassidy Compagnone" userId="fed32776-8663-4b1a-bada-90906f58d64b" providerId="ADAL" clId="{D29A3419-D4B7-4259-9D9B-1E0543F6AD3B}" dt="2023-06-27T09:06:26.164" v="668" actId="2696"/>
        <pc:sldMkLst>
          <pc:docMk/>
          <pc:sldMk cId="3742015713" sldId="5028"/>
        </pc:sldMkLst>
        <pc:graphicFrameChg chg="add modGraphic">
          <ac:chgData name="Cassidy Compagnone" userId="fed32776-8663-4b1a-bada-90906f58d64b" providerId="ADAL" clId="{D29A3419-D4B7-4259-9D9B-1E0543F6AD3B}" dt="2023-06-27T09:04:34.505" v="652" actId="27022"/>
          <ac:graphicFrameMkLst>
            <pc:docMk/>
            <pc:sldMk cId="3742015713" sldId="5028"/>
            <ac:graphicFrameMk id="5" creationId="{9A9DC3E5-4056-52A6-4CCD-42AB711C3152}"/>
          </ac:graphicFrameMkLst>
        </pc:graphicFrameChg>
      </pc:sldChg>
      <pc:sldChg chg="addSp delSp modSp new mod">
        <pc:chgData name="Cassidy Compagnone" userId="fed32776-8663-4b1a-bada-90906f58d64b" providerId="ADAL" clId="{D29A3419-D4B7-4259-9D9B-1E0543F6AD3B}" dt="2023-07-04T15:23:15.103" v="855" actId="14100"/>
        <pc:sldMkLst>
          <pc:docMk/>
          <pc:sldMk cId="1322824943" sldId="5029"/>
        </pc:sldMkLst>
        <pc:spChg chg="del">
          <ac:chgData name="Cassidy Compagnone" userId="fed32776-8663-4b1a-bada-90906f58d64b" providerId="ADAL" clId="{D29A3419-D4B7-4259-9D9B-1E0543F6AD3B}" dt="2023-07-04T15:22:58.741" v="848" actId="478"/>
          <ac:spMkLst>
            <pc:docMk/>
            <pc:sldMk cId="1322824943" sldId="5029"/>
            <ac:spMk id="2" creationId="{1BFACE41-F08F-5212-F939-1560D7868792}"/>
          </ac:spMkLst>
        </pc:spChg>
        <pc:graphicFrameChg chg="add mod modGraphic">
          <ac:chgData name="Cassidy Compagnone" userId="fed32776-8663-4b1a-bada-90906f58d64b" providerId="ADAL" clId="{D29A3419-D4B7-4259-9D9B-1E0543F6AD3B}" dt="2023-07-04T15:23:15.103" v="855" actId="14100"/>
          <ac:graphicFrameMkLst>
            <pc:docMk/>
            <pc:sldMk cId="1322824943" sldId="5029"/>
            <ac:graphicFrameMk id="5" creationId="{AFD01816-730F-3C40-49D5-A98677B90E58}"/>
          </ac:graphicFrameMkLst>
        </pc:graphicFrameChg>
      </pc:sldChg>
      <pc:sldChg chg="addSp delSp modSp new del mod">
        <pc:chgData name="Cassidy Compagnone" userId="fed32776-8663-4b1a-bada-90906f58d64b" providerId="ADAL" clId="{D29A3419-D4B7-4259-9D9B-1E0543F6AD3B}" dt="2023-06-27T09:18:17.960" v="773" actId="27022"/>
        <pc:sldMkLst>
          <pc:docMk/>
          <pc:sldMk cId="1826795985" sldId="5029"/>
        </pc:sldMkLst>
        <pc:graphicFrameChg chg="add del modGraphic">
          <ac:chgData name="Cassidy Compagnone" userId="fed32776-8663-4b1a-bada-90906f58d64b" providerId="ADAL" clId="{D29A3419-D4B7-4259-9D9B-1E0543F6AD3B}" dt="2023-06-27T09:18:17.960" v="773" actId="27022"/>
          <ac:graphicFrameMkLst>
            <pc:docMk/>
            <pc:sldMk cId="1826795985" sldId="5029"/>
            <ac:graphicFrameMk id="5" creationId="{DCB55EF9-DCC7-C43E-8E02-9238354EC60D}"/>
          </ac:graphicFrameMkLst>
        </pc:graphicFrameChg>
      </pc:sldChg>
      <pc:sldChg chg="addSp delSp modSp add mod ord">
        <pc:chgData name="Cassidy Compagnone" userId="fed32776-8663-4b1a-bada-90906f58d64b" providerId="ADAL" clId="{D29A3419-D4B7-4259-9D9B-1E0543F6AD3B}" dt="2023-07-10T10:07:25.480" v="1842" actId="14734"/>
        <pc:sldMkLst>
          <pc:docMk/>
          <pc:sldMk cId="2489756727" sldId="5030"/>
        </pc:sldMkLst>
        <pc:spChg chg="mod">
          <ac:chgData name="Cassidy Compagnone" userId="fed32776-8663-4b1a-bada-90906f58d64b" providerId="ADAL" clId="{D29A3419-D4B7-4259-9D9B-1E0543F6AD3B}" dt="2023-07-10T09:36:00.279" v="1188" actId="20577"/>
          <ac:spMkLst>
            <pc:docMk/>
            <pc:sldMk cId="2489756727" sldId="5030"/>
            <ac:spMk id="2" creationId="{7AC29139-1B85-E692-CAF6-CB456904F90A}"/>
          </ac:spMkLst>
        </pc:spChg>
        <pc:spChg chg="add mod">
          <ac:chgData name="Cassidy Compagnone" userId="fed32776-8663-4b1a-bada-90906f58d64b" providerId="ADAL" clId="{D29A3419-D4B7-4259-9D9B-1E0543F6AD3B}" dt="2023-07-10T09:37:51.846" v="1227"/>
          <ac:spMkLst>
            <pc:docMk/>
            <pc:sldMk cId="2489756727" sldId="5030"/>
            <ac:spMk id="39" creationId="{79D5C882-6208-7A17-3702-DEB9364EAFBC}"/>
          </ac:spMkLst>
        </pc:spChg>
        <pc:spChg chg="add mod">
          <ac:chgData name="Cassidy Compagnone" userId="fed32776-8663-4b1a-bada-90906f58d64b" providerId="ADAL" clId="{D29A3419-D4B7-4259-9D9B-1E0543F6AD3B}" dt="2023-07-10T09:37:51.846" v="1227"/>
          <ac:spMkLst>
            <pc:docMk/>
            <pc:sldMk cId="2489756727" sldId="5030"/>
            <ac:spMk id="40" creationId="{CA3A2196-4BFA-294B-9145-87C03F3D2CB4}"/>
          </ac:spMkLst>
        </pc:spChg>
        <pc:spChg chg="add mod">
          <ac:chgData name="Cassidy Compagnone" userId="fed32776-8663-4b1a-bada-90906f58d64b" providerId="ADAL" clId="{D29A3419-D4B7-4259-9D9B-1E0543F6AD3B}" dt="2023-07-10T09:37:51.846" v="1227"/>
          <ac:spMkLst>
            <pc:docMk/>
            <pc:sldMk cId="2489756727" sldId="5030"/>
            <ac:spMk id="41" creationId="{82E0DE50-43AC-5027-1916-E4491F3D60E3}"/>
          </ac:spMkLst>
        </pc:spChg>
        <pc:spChg chg="add mod">
          <ac:chgData name="Cassidy Compagnone" userId="fed32776-8663-4b1a-bada-90906f58d64b" providerId="ADAL" clId="{D29A3419-D4B7-4259-9D9B-1E0543F6AD3B}" dt="2023-07-10T09:37:51.846" v="1227"/>
          <ac:spMkLst>
            <pc:docMk/>
            <pc:sldMk cId="2489756727" sldId="5030"/>
            <ac:spMk id="42" creationId="{6FD8D952-089F-B598-DBF2-4A2F67DB1F02}"/>
          </ac:spMkLst>
        </pc:spChg>
        <pc:spChg chg="add mod">
          <ac:chgData name="Cassidy Compagnone" userId="fed32776-8663-4b1a-bada-90906f58d64b" providerId="ADAL" clId="{D29A3419-D4B7-4259-9D9B-1E0543F6AD3B}" dt="2023-07-10T09:37:51.846" v="1227"/>
          <ac:spMkLst>
            <pc:docMk/>
            <pc:sldMk cId="2489756727" sldId="5030"/>
            <ac:spMk id="43" creationId="{2CC24D59-6B89-26E0-D94E-7EDCB8063B63}"/>
          </ac:spMkLst>
        </pc:spChg>
        <pc:spChg chg="add mod">
          <ac:chgData name="Cassidy Compagnone" userId="fed32776-8663-4b1a-bada-90906f58d64b" providerId="ADAL" clId="{D29A3419-D4B7-4259-9D9B-1E0543F6AD3B}" dt="2023-07-10T09:37:51.846" v="1227"/>
          <ac:spMkLst>
            <pc:docMk/>
            <pc:sldMk cId="2489756727" sldId="5030"/>
            <ac:spMk id="44" creationId="{DB8D4DDD-D2A0-0C82-9FEB-D67118611C7A}"/>
          </ac:spMkLst>
        </pc:spChg>
        <pc:spChg chg="add mod">
          <ac:chgData name="Cassidy Compagnone" userId="fed32776-8663-4b1a-bada-90906f58d64b" providerId="ADAL" clId="{D29A3419-D4B7-4259-9D9B-1E0543F6AD3B}" dt="2023-07-10T09:37:51.846" v="1227"/>
          <ac:spMkLst>
            <pc:docMk/>
            <pc:sldMk cId="2489756727" sldId="5030"/>
            <ac:spMk id="45" creationId="{379DBC88-F4A8-340C-C3C7-377608DDF102}"/>
          </ac:spMkLst>
        </pc:spChg>
        <pc:spChg chg="add mod">
          <ac:chgData name="Cassidy Compagnone" userId="fed32776-8663-4b1a-bada-90906f58d64b" providerId="ADAL" clId="{D29A3419-D4B7-4259-9D9B-1E0543F6AD3B}" dt="2023-07-10T09:37:51.846" v="1227"/>
          <ac:spMkLst>
            <pc:docMk/>
            <pc:sldMk cId="2489756727" sldId="5030"/>
            <ac:spMk id="46" creationId="{85360B47-A387-BB95-0863-F9D2DC7EFBFC}"/>
          </ac:spMkLst>
        </pc:spChg>
        <pc:spChg chg="add mod">
          <ac:chgData name="Cassidy Compagnone" userId="fed32776-8663-4b1a-bada-90906f58d64b" providerId="ADAL" clId="{D29A3419-D4B7-4259-9D9B-1E0543F6AD3B}" dt="2023-07-10T09:37:51.846" v="1227"/>
          <ac:spMkLst>
            <pc:docMk/>
            <pc:sldMk cId="2489756727" sldId="5030"/>
            <ac:spMk id="47" creationId="{03E23006-7E74-E303-9DFD-3CDA0AEC5379}"/>
          </ac:spMkLst>
        </pc:spChg>
        <pc:spChg chg="add mod">
          <ac:chgData name="Cassidy Compagnone" userId="fed32776-8663-4b1a-bada-90906f58d64b" providerId="ADAL" clId="{D29A3419-D4B7-4259-9D9B-1E0543F6AD3B}" dt="2023-07-10T09:37:51.846" v="1227"/>
          <ac:spMkLst>
            <pc:docMk/>
            <pc:sldMk cId="2489756727" sldId="5030"/>
            <ac:spMk id="48" creationId="{56B9EA71-6093-310C-89E0-B6A3164D88B1}"/>
          </ac:spMkLst>
        </pc:spChg>
        <pc:spChg chg="add mod">
          <ac:chgData name="Cassidy Compagnone" userId="fed32776-8663-4b1a-bada-90906f58d64b" providerId="ADAL" clId="{D29A3419-D4B7-4259-9D9B-1E0543F6AD3B}" dt="2023-07-10T09:37:51.846" v="1227"/>
          <ac:spMkLst>
            <pc:docMk/>
            <pc:sldMk cId="2489756727" sldId="5030"/>
            <ac:spMk id="49" creationId="{BED4B1AA-F9F0-0C6C-A30B-D5392E75864D}"/>
          </ac:spMkLst>
        </pc:spChg>
        <pc:spChg chg="add mod">
          <ac:chgData name="Cassidy Compagnone" userId="fed32776-8663-4b1a-bada-90906f58d64b" providerId="ADAL" clId="{D29A3419-D4B7-4259-9D9B-1E0543F6AD3B}" dt="2023-07-10T09:37:51.846" v="1227"/>
          <ac:spMkLst>
            <pc:docMk/>
            <pc:sldMk cId="2489756727" sldId="5030"/>
            <ac:spMk id="50" creationId="{F9599D21-66AC-3693-7893-B4463792C69F}"/>
          </ac:spMkLst>
        </pc:spChg>
        <pc:spChg chg="add mod">
          <ac:chgData name="Cassidy Compagnone" userId="fed32776-8663-4b1a-bada-90906f58d64b" providerId="ADAL" clId="{D29A3419-D4B7-4259-9D9B-1E0543F6AD3B}" dt="2023-07-10T09:37:51.846" v="1227"/>
          <ac:spMkLst>
            <pc:docMk/>
            <pc:sldMk cId="2489756727" sldId="5030"/>
            <ac:spMk id="51" creationId="{224608DC-88FC-CAC6-F5F1-09882C3EB797}"/>
          </ac:spMkLst>
        </pc:spChg>
        <pc:spChg chg="add mod">
          <ac:chgData name="Cassidy Compagnone" userId="fed32776-8663-4b1a-bada-90906f58d64b" providerId="ADAL" clId="{D29A3419-D4B7-4259-9D9B-1E0543F6AD3B}" dt="2023-07-10T09:37:51.846" v="1227"/>
          <ac:spMkLst>
            <pc:docMk/>
            <pc:sldMk cId="2489756727" sldId="5030"/>
            <ac:spMk id="52" creationId="{9275BB4C-8056-C42F-2B64-78B018FA7E03}"/>
          </ac:spMkLst>
        </pc:spChg>
        <pc:spChg chg="add mod">
          <ac:chgData name="Cassidy Compagnone" userId="fed32776-8663-4b1a-bada-90906f58d64b" providerId="ADAL" clId="{D29A3419-D4B7-4259-9D9B-1E0543F6AD3B}" dt="2023-07-10T09:37:51.846" v="1227"/>
          <ac:spMkLst>
            <pc:docMk/>
            <pc:sldMk cId="2489756727" sldId="5030"/>
            <ac:spMk id="53" creationId="{5ECC7593-FB58-959E-A6E5-41E02BA053D0}"/>
          </ac:spMkLst>
        </pc:spChg>
        <pc:spChg chg="add mod">
          <ac:chgData name="Cassidy Compagnone" userId="fed32776-8663-4b1a-bada-90906f58d64b" providerId="ADAL" clId="{D29A3419-D4B7-4259-9D9B-1E0543F6AD3B}" dt="2023-07-10T09:37:51.846" v="1227"/>
          <ac:spMkLst>
            <pc:docMk/>
            <pc:sldMk cId="2489756727" sldId="5030"/>
            <ac:spMk id="54" creationId="{2377828A-1A06-2D3F-C5F8-03FDC1DD0512}"/>
          </ac:spMkLst>
        </pc:spChg>
        <pc:spChg chg="add mod">
          <ac:chgData name="Cassidy Compagnone" userId="fed32776-8663-4b1a-bada-90906f58d64b" providerId="ADAL" clId="{D29A3419-D4B7-4259-9D9B-1E0543F6AD3B}" dt="2023-07-10T09:37:51.846" v="1227"/>
          <ac:spMkLst>
            <pc:docMk/>
            <pc:sldMk cId="2489756727" sldId="5030"/>
            <ac:spMk id="55" creationId="{3FBEA035-9A8B-FAA2-8183-40F7015377C6}"/>
          </ac:spMkLst>
        </pc:spChg>
        <pc:spChg chg="add mod">
          <ac:chgData name="Cassidy Compagnone" userId="fed32776-8663-4b1a-bada-90906f58d64b" providerId="ADAL" clId="{D29A3419-D4B7-4259-9D9B-1E0543F6AD3B}" dt="2023-07-10T09:37:51.846" v="1227"/>
          <ac:spMkLst>
            <pc:docMk/>
            <pc:sldMk cId="2489756727" sldId="5030"/>
            <ac:spMk id="56" creationId="{FDEAF62E-44E6-FAA5-7F21-C295749C9140}"/>
          </ac:spMkLst>
        </pc:spChg>
        <pc:spChg chg="add mod">
          <ac:chgData name="Cassidy Compagnone" userId="fed32776-8663-4b1a-bada-90906f58d64b" providerId="ADAL" clId="{D29A3419-D4B7-4259-9D9B-1E0543F6AD3B}" dt="2023-07-10T09:37:51.846" v="1227"/>
          <ac:spMkLst>
            <pc:docMk/>
            <pc:sldMk cId="2489756727" sldId="5030"/>
            <ac:spMk id="57" creationId="{B85F5F10-1497-3430-E1CC-289CDAB7F1A7}"/>
          </ac:spMkLst>
        </pc:spChg>
        <pc:spChg chg="add mod">
          <ac:chgData name="Cassidy Compagnone" userId="fed32776-8663-4b1a-bada-90906f58d64b" providerId="ADAL" clId="{D29A3419-D4B7-4259-9D9B-1E0543F6AD3B}" dt="2023-07-10T09:37:51.846" v="1227"/>
          <ac:spMkLst>
            <pc:docMk/>
            <pc:sldMk cId="2489756727" sldId="5030"/>
            <ac:spMk id="58" creationId="{B278374F-8AFE-BEA9-23CF-F50D21891CE1}"/>
          </ac:spMkLst>
        </pc:spChg>
        <pc:spChg chg="add mod">
          <ac:chgData name="Cassidy Compagnone" userId="fed32776-8663-4b1a-bada-90906f58d64b" providerId="ADAL" clId="{D29A3419-D4B7-4259-9D9B-1E0543F6AD3B}" dt="2023-07-10T09:37:51.846" v="1227"/>
          <ac:spMkLst>
            <pc:docMk/>
            <pc:sldMk cId="2489756727" sldId="5030"/>
            <ac:spMk id="59" creationId="{CD17C691-B12A-E9F3-62B5-AA1C36F82DE6}"/>
          </ac:spMkLst>
        </pc:spChg>
        <pc:spChg chg="add mod">
          <ac:chgData name="Cassidy Compagnone" userId="fed32776-8663-4b1a-bada-90906f58d64b" providerId="ADAL" clId="{D29A3419-D4B7-4259-9D9B-1E0543F6AD3B}" dt="2023-07-10T09:37:51.846" v="1227"/>
          <ac:spMkLst>
            <pc:docMk/>
            <pc:sldMk cId="2489756727" sldId="5030"/>
            <ac:spMk id="60" creationId="{30EEEA29-8251-FB08-E332-0BABD3D6B480}"/>
          </ac:spMkLst>
        </pc:spChg>
        <pc:spChg chg="add mod">
          <ac:chgData name="Cassidy Compagnone" userId="fed32776-8663-4b1a-bada-90906f58d64b" providerId="ADAL" clId="{D29A3419-D4B7-4259-9D9B-1E0543F6AD3B}" dt="2023-07-10T09:37:51.846" v="1227"/>
          <ac:spMkLst>
            <pc:docMk/>
            <pc:sldMk cId="2489756727" sldId="5030"/>
            <ac:spMk id="61" creationId="{40781F0D-16EE-3EBC-B6F2-7FAB6E65AF4F}"/>
          </ac:spMkLst>
        </pc:spChg>
        <pc:spChg chg="add mod">
          <ac:chgData name="Cassidy Compagnone" userId="fed32776-8663-4b1a-bada-90906f58d64b" providerId="ADAL" clId="{D29A3419-D4B7-4259-9D9B-1E0543F6AD3B}" dt="2023-07-10T09:37:51.846" v="1227"/>
          <ac:spMkLst>
            <pc:docMk/>
            <pc:sldMk cId="2489756727" sldId="5030"/>
            <ac:spMk id="62" creationId="{8131EA99-5A1D-C484-0BBE-1E9ADE375F05}"/>
          </ac:spMkLst>
        </pc:spChg>
        <pc:spChg chg="add mod">
          <ac:chgData name="Cassidy Compagnone" userId="fed32776-8663-4b1a-bada-90906f58d64b" providerId="ADAL" clId="{D29A3419-D4B7-4259-9D9B-1E0543F6AD3B}" dt="2023-07-10T09:37:51.846" v="1227"/>
          <ac:spMkLst>
            <pc:docMk/>
            <pc:sldMk cId="2489756727" sldId="5030"/>
            <ac:spMk id="63" creationId="{B48934DE-B12B-B859-87C7-3DCEEBC49F07}"/>
          </ac:spMkLst>
        </pc:spChg>
        <pc:spChg chg="add mod">
          <ac:chgData name="Cassidy Compagnone" userId="fed32776-8663-4b1a-bada-90906f58d64b" providerId="ADAL" clId="{D29A3419-D4B7-4259-9D9B-1E0543F6AD3B}" dt="2023-07-10T09:37:51.846" v="1227"/>
          <ac:spMkLst>
            <pc:docMk/>
            <pc:sldMk cId="2489756727" sldId="5030"/>
            <ac:spMk id="64" creationId="{8A251353-155F-13E7-90E8-6779CF16AF88}"/>
          </ac:spMkLst>
        </pc:spChg>
        <pc:spChg chg="add mod">
          <ac:chgData name="Cassidy Compagnone" userId="fed32776-8663-4b1a-bada-90906f58d64b" providerId="ADAL" clId="{D29A3419-D4B7-4259-9D9B-1E0543F6AD3B}" dt="2023-07-10T09:37:51.846" v="1227"/>
          <ac:spMkLst>
            <pc:docMk/>
            <pc:sldMk cId="2489756727" sldId="5030"/>
            <ac:spMk id="65" creationId="{6B832B9E-0CFC-37AF-0CAC-CBA00BE48D36}"/>
          </ac:spMkLst>
        </pc:spChg>
        <pc:spChg chg="add mod">
          <ac:chgData name="Cassidy Compagnone" userId="fed32776-8663-4b1a-bada-90906f58d64b" providerId="ADAL" clId="{D29A3419-D4B7-4259-9D9B-1E0543F6AD3B}" dt="2023-07-10T09:37:51.846" v="1227"/>
          <ac:spMkLst>
            <pc:docMk/>
            <pc:sldMk cId="2489756727" sldId="5030"/>
            <ac:spMk id="66" creationId="{AC998791-46F7-BDE1-8BEB-9F1CED4233F4}"/>
          </ac:spMkLst>
        </pc:spChg>
        <pc:spChg chg="add mod">
          <ac:chgData name="Cassidy Compagnone" userId="fed32776-8663-4b1a-bada-90906f58d64b" providerId="ADAL" clId="{D29A3419-D4B7-4259-9D9B-1E0543F6AD3B}" dt="2023-07-10T09:37:51.846" v="1227"/>
          <ac:spMkLst>
            <pc:docMk/>
            <pc:sldMk cId="2489756727" sldId="5030"/>
            <ac:spMk id="67" creationId="{94DA25BA-E57E-E8EE-CAB4-33F3B8FB90F9}"/>
          </ac:spMkLst>
        </pc:spChg>
        <pc:spChg chg="add mod">
          <ac:chgData name="Cassidy Compagnone" userId="fed32776-8663-4b1a-bada-90906f58d64b" providerId="ADAL" clId="{D29A3419-D4B7-4259-9D9B-1E0543F6AD3B}" dt="2023-07-10T09:37:51.846" v="1227"/>
          <ac:spMkLst>
            <pc:docMk/>
            <pc:sldMk cId="2489756727" sldId="5030"/>
            <ac:spMk id="68" creationId="{F2EE7FD7-86D1-E607-1B06-1E1568047001}"/>
          </ac:spMkLst>
        </pc:spChg>
        <pc:spChg chg="add mod">
          <ac:chgData name="Cassidy Compagnone" userId="fed32776-8663-4b1a-bada-90906f58d64b" providerId="ADAL" clId="{D29A3419-D4B7-4259-9D9B-1E0543F6AD3B}" dt="2023-07-10T09:37:51.846" v="1227"/>
          <ac:spMkLst>
            <pc:docMk/>
            <pc:sldMk cId="2489756727" sldId="5030"/>
            <ac:spMk id="69" creationId="{F464FF5B-D0DD-93D5-C475-5AA37AC20A09}"/>
          </ac:spMkLst>
        </pc:spChg>
        <pc:spChg chg="add mod">
          <ac:chgData name="Cassidy Compagnone" userId="fed32776-8663-4b1a-bada-90906f58d64b" providerId="ADAL" clId="{D29A3419-D4B7-4259-9D9B-1E0543F6AD3B}" dt="2023-07-10T09:37:51.846" v="1227"/>
          <ac:spMkLst>
            <pc:docMk/>
            <pc:sldMk cId="2489756727" sldId="5030"/>
            <ac:spMk id="70" creationId="{32DC74A7-87B9-1322-C0F4-A44F31166D2C}"/>
          </ac:spMkLst>
        </pc:spChg>
        <pc:spChg chg="add mod">
          <ac:chgData name="Cassidy Compagnone" userId="fed32776-8663-4b1a-bada-90906f58d64b" providerId="ADAL" clId="{D29A3419-D4B7-4259-9D9B-1E0543F6AD3B}" dt="2023-07-10T09:37:51.846" v="1227"/>
          <ac:spMkLst>
            <pc:docMk/>
            <pc:sldMk cId="2489756727" sldId="5030"/>
            <ac:spMk id="71" creationId="{8A6FC7E8-8CFB-9F38-0DEA-C166C8E3B53D}"/>
          </ac:spMkLst>
        </pc:spChg>
        <pc:spChg chg="add mod">
          <ac:chgData name="Cassidy Compagnone" userId="fed32776-8663-4b1a-bada-90906f58d64b" providerId="ADAL" clId="{D29A3419-D4B7-4259-9D9B-1E0543F6AD3B}" dt="2023-07-10T09:37:51.846" v="1227"/>
          <ac:spMkLst>
            <pc:docMk/>
            <pc:sldMk cId="2489756727" sldId="5030"/>
            <ac:spMk id="72" creationId="{78DA96A3-3955-2074-F99D-8C0311E1EDB8}"/>
          </ac:spMkLst>
        </pc:spChg>
        <pc:spChg chg="add mod">
          <ac:chgData name="Cassidy Compagnone" userId="fed32776-8663-4b1a-bada-90906f58d64b" providerId="ADAL" clId="{D29A3419-D4B7-4259-9D9B-1E0543F6AD3B}" dt="2023-07-10T09:37:51.846" v="1227"/>
          <ac:spMkLst>
            <pc:docMk/>
            <pc:sldMk cId="2489756727" sldId="5030"/>
            <ac:spMk id="73" creationId="{3FF8F6BB-89B1-4A14-658A-A8255694349C}"/>
          </ac:spMkLst>
        </pc:spChg>
        <pc:spChg chg="add mod">
          <ac:chgData name="Cassidy Compagnone" userId="fed32776-8663-4b1a-bada-90906f58d64b" providerId="ADAL" clId="{D29A3419-D4B7-4259-9D9B-1E0543F6AD3B}" dt="2023-07-10T09:37:51.846" v="1227"/>
          <ac:spMkLst>
            <pc:docMk/>
            <pc:sldMk cId="2489756727" sldId="5030"/>
            <ac:spMk id="74" creationId="{3E3CB25F-5590-F718-0169-29DB5CB26116}"/>
          </ac:spMkLst>
        </pc:spChg>
        <pc:spChg chg="add mod">
          <ac:chgData name="Cassidy Compagnone" userId="fed32776-8663-4b1a-bada-90906f58d64b" providerId="ADAL" clId="{D29A3419-D4B7-4259-9D9B-1E0543F6AD3B}" dt="2023-07-10T09:37:51.846" v="1227"/>
          <ac:spMkLst>
            <pc:docMk/>
            <pc:sldMk cId="2489756727" sldId="5030"/>
            <ac:spMk id="75" creationId="{6C84AAE6-5C31-BA32-8E56-2F5B37C01BA4}"/>
          </ac:spMkLst>
        </pc:spChg>
        <pc:spChg chg="add mod">
          <ac:chgData name="Cassidy Compagnone" userId="fed32776-8663-4b1a-bada-90906f58d64b" providerId="ADAL" clId="{D29A3419-D4B7-4259-9D9B-1E0543F6AD3B}" dt="2023-07-10T09:37:51.846" v="1227"/>
          <ac:spMkLst>
            <pc:docMk/>
            <pc:sldMk cId="2489756727" sldId="5030"/>
            <ac:spMk id="76" creationId="{9526EC8F-EF61-BC43-0FF8-82D89CB5A76D}"/>
          </ac:spMkLst>
        </pc:spChg>
        <pc:spChg chg="add mod">
          <ac:chgData name="Cassidy Compagnone" userId="fed32776-8663-4b1a-bada-90906f58d64b" providerId="ADAL" clId="{D29A3419-D4B7-4259-9D9B-1E0543F6AD3B}" dt="2023-07-10T09:37:51.846" v="1227"/>
          <ac:spMkLst>
            <pc:docMk/>
            <pc:sldMk cId="2489756727" sldId="5030"/>
            <ac:spMk id="77" creationId="{C81748E9-C01D-28B9-EBD8-7B64886FD61D}"/>
          </ac:spMkLst>
        </pc:spChg>
        <pc:spChg chg="add mod">
          <ac:chgData name="Cassidy Compagnone" userId="fed32776-8663-4b1a-bada-90906f58d64b" providerId="ADAL" clId="{D29A3419-D4B7-4259-9D9B-1E0543F6AD3B}" dt="2023-07-10T09:37:51.846" v="1227"/>
          <ac:spMkLst>
            <pc:docMk/>
            <pc:sldMk cId="2489756727" sldId="5030"/>
            <ac:spMk id="78" creationId="{7629180D-52CB-3814-255C-71ABF69A7208}"/>
          </ac:spMkLst>
        </pc:spChg>
        <pc:spChg chg="add mod">
          <ac:chgData name="Cassidy Compagnone" userId="fed32776-8663-4b1a-bada-90906f58d64b" providerId="ADAL" clId="{D29A3419-D4B7-4259-9D9B-1E0543F6AD3B}" dt="2023-07-10T09:37:51.846" v="1227"/>
          <ac:spMkLst>
            <pc:docMk/>
            <pc:sldMk cId="2489756727" sldId="5030"/>
            <ac:spMk id="79" creationId="{1EBB1809-E2FB-4D0B-21CC-A201E4C8B86B}"/>
          </ac:spMkLst>
        </pc:spChg>
        <pc:spChg chg="add mod">
          <ac:chgData name="Cassidy Compagnone" userId="fed32776-8663-4b1a-bada-90906f58d64b" providerId="ADAL" clId="{D29A3419-D4B7-4259-9D9B-1E0543F6AD3B}" dt="2023-07-10T09:37:51.846" v="1227"/>
          <ac:spMkLst>
            <pc:docMk/>
            <pc:sldMk cId="2489756727" sldId="5030"/>
            <ac:spMk id="80" creationId="{FB7B6E02-751F-5153-D1AE-12496B054D1B}"/>
          </ac:spMkLst>
        </pc:spChg>
        <pc:spChg chg="add mod">
          <ac:chgData name="Cassidy Compagnone" userId="fed32776-8663-4b1a-bada-90906f58d64b" providerId="ADAL" clId="{D29A3419-D4B7-4259-9D9B-1E0543F6AD3B}" dt="2023-07-10T09:37:51.846" v="1227"/>
          <ac:spMkLst>
            <pc:docMk/>
            <pc:sldMk cId="2489756727" sldId="5030"/>
            <ac:spMk id="81" creationId="{B16367DB-A8EC-D159-2DEE-82D1D4CEF436}"/>
          </ac:spMkLst>
        </pc:spChg>
        <pc:spChg chg="add mod">
          <ac:chgData name="Cassidy Compagnone" userId="fed32776-8663-4b1a-bada-90906f58d64b" providerId="ADAL" clId="{D29A3419-D4B7-4259-9D9B-1E0543F6AD3B}" dt="2023-07-10T09:37:51.846" v="1227"/>
          <ac:spMkLst>
            <pc:docMk/>
            <pc:sldMk cId="2489756727" sldId="5030"/>
            <ac:spMk id="82" creationId="{25D03951-BC98-E4BA-4B8B-F3ED6B918156}"/>
          </ac:spMkLst>
        </pc:spChg>
        <pc:spChg chg="add mod">
          <ac:chgData name="Cassidy Compagnone" userId="fed32776-8663-4b1a-bada-90906f58d64b" providerId="ADAL" clId="{D29A3419-D4B7-4259-9D9B-1E0543F6AD3B}" dt="2023-07-10T09:37:51.846" v="1227"/>
          <ac:spMkLst>
            <pc:docMk/>
            <pc:sldMk cId="2489756727" sldId="5030"/>
            <ac:spMk id="83" creationId="{82F26493-4040-D003-9266-337B38A00CD8}"/>
          </ac:spMkLst>
        </pc:spChg>
        <pc:spChg chg="add mod">
          <ac:chgData name="Cassidy Compagnone" userId="fed32776-8663-4b1a-bada-90906f58d64b" providerId="ADAL" clId="{D29A3419-D4B7-4259-9D9B-1E0543F6AD3B}" dt="2023-07-10T09:37:51.846" v="1227"/>
          <ac:spMkLst>
            <pc:docMk/>
            <pc:sldMk cId="2489756727" sldId="5030"/>
            <ac:spMk id="84" creationId="{8E3D108D-1CFD-5D16-4479-675F9EDA7C7F}"/>
          </ac:spMkLst>
        </pc:spChg>
        <pc:spChg chg="add mod">
          <ac:chgData name="Cassidy Compagnone" userId="fed32776-8663-4b1a-bada-90906f58d64b" providerId="ADAL" clId="{D29A3419-D4B7-4259-9D9B-1E0543F6AD3B}" dt="2023-07-10T09:37:51.846" v="1227"/>
          <ac:spMkLst>
            <pc:docMk/>
            <pc:sldMk cId="2489756727" sldId="5030"/>
            <ac:spMk id="85" creationId="{F2EBE0F9-E604-E380-2861-11432855A325}"/>
          </ac:spMkLst>
        </pc:spChg>
        <pc:spChg chg="add mod">
          <ac:chgData name="Cassidy Compagnone" userId="fed32776-8663-4b1a-bada-90906f58d64b" providerId="ADAL" clId="{D29A3419-D4B7-4259-9D9B-1E0543F6AD3B}" dt="2023-07-10T09:37:51.846" v="1227"/>
          <ac:spMkLst>
            <pc:docMk/>
            <pc:sldMk cId="2489756727" sldId="5030"/>
            <ac:spMk id="86" creationId="{FCB101CF-6963-A658-53F3-B347A633661C}"/>
          </ac:spMkLst>
        </pc:spChg>
        <pc:spChg chg="add mod">
          <ac:chgData name="Cassidy Compagnone" userId="fed32776-8663-4b1a-bada-90906f58d64b" providerId="ADAL" clId="{D29A3419-D4B7-4259-9D9B-1E0543F6AD3B}" dt="2023-07-10T09:37:51.846" v="1227"/>
          <ac:spMkLst>
            <pc:docMk/>
            <pc:sldMk cId="2489756727" sldId="5030"/>
            <ac:spMk id="87" creationId="{1080692E-A74D-77C8-37E1-9857915013BD}"/>
          </ac:spMkLst>
        </pc:spChg>
        <pc:spChg chg="add mod">
          <ac:chgData name="Cassidy Compagnone" userId="fed32776-8663-4b1a-bada-90906f58d64b" providerId="ADAL" clId="{D29A3419-D4B7-4259-9D9B-1E0543F6AD3B}" dt="2023-07-10T09:37:51.846" v="1227"/>
          <ac:spMkLst>
            <pc:docMk/>
            <pc:sldMk cId="2489756727" sldId="5030"/>
            <ac:spMk id="88" creationId="{8982BD23-4777-6A49-A7C3-B2B7161008BA}"/>
          </ac:spMkLst>
        </pc:spChg>
        <pc:spChg chg="add mod">
          <ac:chgData name="Cassidy Compagnone" userId="fed32776-8663-4b1a-bada-90906f58d64b" providerId="ADAL" clId="{D29A3419-D4B7-4259-9D9B-1E0543F6AD3B}" dt="2023-07-10T09:37:51.846" v="1227"/>
          <ac:spMkLst>
            <pc:docMk/>
            <pc:sldMk cId="2489756727" sldId="5030"/>
            <ac:spMk id="89" creationId="{C5230FCC-220E-7B35-B18C-BE3BC2071C74}"/>
          </ac:spMkLst>
        </pc:spChg>
        <pc:spChg chg="add mod">
          <ac:chgData name="Cassidy Compagnone" userId="fed32776-8663-4b1a-bada-90906f58d64b" providerId="ADAL" clId="{D29A3419-D4B7-4259-9D9B-1E0543F6AD3B}" dt="2023-07-10T09:37:51.846" v="1227"/>
          <ac:spMkLst>
            <pc:docMk/>
            <pc:sldMk cId="2489756727" sldId="5030"/>
            <ac:spMk id="90" creationId="{9E169BA3-74A1-AB26-C012-1CED773B252D}"/>
          </ac:spMkLst>
        </pc:spChg>
        <pc:spChg chg="add mod">
          <ac:chgData name="Cassidy Compagnone" userId="fed32776-8663-4b1a-bada-90906f58d64b" providerId="ADAL" clId="{D29A3419-D4B7-4259-9D9B-1E0543F6AD3B}" dt="2023-07-10T09:37:51.846" v="1227"/>
          <ac:spMkLst>
            <pc:docMk/>
            <pc:sldMk cId="2489756727" sldId="5030"/>
            <ac:spMk id="91" creationId="{C9D701BD-72A8-3382-0073-A691958CE6B5}"/>
          </ac:spMkLst>
        </pc:spChg>
        <pc:spChg chg="add mod">
          <ac:chgData name="Cassidy Compagnone" userId="fed32776-8663-4b1a-bada-90906f58d64b" providerId="ADAL" clId="{D29A3419-D4B7-4259-9D9B-1E0543F6AD3B}" dt="2023-07-10T09:37:51.846" v="1227"/>
          <ac:spMkLst>
            <pc:docMk/>
            <pc:sldMk cId="2489756727" sldId="5030"/>
            <ac:spMk id="92" creationId="{C3FCCF09-7F1E-8FD1-73EA-29B15B8BB471}"/>
          </ac:spMkLst>
        </pc:spChg>
        <pc:spChg chg="add mod">
          <ac:chgData name="Cassidy Compagnone" userId="fed32776-8663-4b1a-bada-90906f58d64b" providerId="ADAL" clId="{D29A3419-D4B7-4259-9D9B-1E0543F6AD3B}" dt="2023-07-10T09:37:51.846" v="1227"/>
          <ac:spMkLst>
            <pc:docMk/>
            <pc:sldMk cId="2489756727" sldId="5030"/>
            <ac:spMk id="93" creationId="{ACA7CF34-BA8F-49A6-52D5-163E79D39D34}"/>
          </ac:spMkLst>
        </pc:spChg>
        <pc:spChg chg="add mod">
          <ac:chgData name="Cassidy Compagnone" userId="fed32776-8663-4b1a-bada-90906f58d64b" providerId="ADAL" clId="{D29A3419-D4B7-4259-9D9B-1E0543F6AD3B}" dt="2023-07-10T09:37:51.846" v="1227"/>
          <ac:spMkLst>
            <pc:docMk/>
            <pc:sldMk cId="2489756727" sldId="5030"/>
            <ac:spMk id="94" creationId="{5B0BCC25-67C1-EF64-40F7-FF03AC3CBBE8}"/>
          </ac:spMkLst>
        </pc:spChg>
        <pc:spChg chg="add mod">
          <ac:chgData name="Cassidy Compagnone" userId="fed32776-8663-4b1a-bada-90906f58d64b" providerId="ADAL" clId="{D29A3419-D4B7-4259-9D9B-1E0543F6AD3B}" dt="2023-07-10T09:37:51.846" v="1227"/>
          <ac:spMkLst>
            <pc:docMk/>
            <pc:sldMk cId="2489756727" sldId="5030"/>
            <ac:spMk id="95" creationId="{A4486E6F-74A7-4148-CA30-5205274F87CE}"/>
          </ac:spMkLst>
        </pc:spChg>
        <pc:spChg chg="add mod">
          <ac:chgData name="Cassidy Compagnone" userId="fed32776-8663-4b1a-bada-90906f58d64b" providerId="ADAL" clId="{D29A3419-D4B7-4259-9D9B-1E0543F6AD3B}" dt="2023-07-10T09:37:51.846" v="1227"/>
          <ac:spMkLst>
            <pc:docMk/>
            <pc:sldMk cId="2489756727" sldId="5030"/>
            <ac:spMk id="96" creationId="{9E53E19C-D515-8534-7768-A59153C8B9BD}"/>
          </ac:spMkLst>
        </pc:spChg>
        <pc:spChg chg="add mod">
          <ac:chgData name="Cassidy Compagnone" userId="fed32776-8663-4b1a-bada-90906f58d64b" providerId="ADAL" clId="{D29A3419-D4B7-4259-9D9B-1E0543F6AD3B}" dt="2023-07-10T09:37:51.846" v="1227"/>
          <ac:spMkLst>
            <pc:docMk/>
            <pc:sldMk cId="2489756727" sldId="5030"/>
            <ac:spMk id="97" creationId="{FC26FA75-E30E-4809-82BE-1C27B42266C4}"/>
          </ac:spMkLst>
        </pc:spChg>
        <pc:spChg chg="add mod">
          <ac:chgData name="Cassidy Compagnone" userId="fed32776-8663-4b1a-bada-90906f58d64b" providerId="ADAL" clId="{D29A3419-D4B7-4259-9D9B-1E0543F6AD3B}" dt="2023-07-10T09:37:51.846" v="1227"/>
          <ac:spMkLst>
            <pc:docMk/>
            <pc:sldMk cId="2489756727" sldId="5030"/>
            <ac:spMk id="98" creationId="{A540A890-DB3B-6A82-5156-E96F5EE222C5}"/>
          </ac:spMkLst>
        </pc:spChg>
        <pc:spChg chg="add mod">
          <ac:chgData name="Cassidy Compagnone" userId="fed32776-8663-4b1a-bada-90906f58d64b" providerId="ADAL" clId="{D29A3419-D4B7-4259-9D9B-1E0543F6AD3B}" dt="2023-07-10T09:37:51.846" v="1227"/>
          <ac:spMkLst>
            <pc:docMk/>
            <pc:sldMk cId="2489756727" sldId="5030"/>
            <ac:spMk id="99" creationId="{2B7C9B0D-7609-6386-7CC3-454C717F794B}"/>
          </ac:spMkLst>
        </pc:spChg>
        <pc:spChg chg="add mod">
          <ac:chgData name="Cassidy Compagnone" userId="fed32776-8663-4b1a-bada-90906f58d64b" providerId="ADAL" clId="{D29A3419-D4B7-4259-9D9B-1E0543F6AD3B}" dt="2023-07-10T09:37:51.846" v="1227"/>
          <ac:spMkLst>
            <pc:docMk/>
            <pc:sldMk cId="2489756727" sldId="5030"/>
            <ac:spMk id="100" creationId="{B2EC3F0A-6206-718D-3F3E-7089C688F661}"/>
          </ac:spMkLst>
        </pc:spChg>
        <pc:spChg chg="add mod">
          <ac:chgData name="Cassidy Compagnone" userId="fed32776-8663-4b1a-bada-90906f58d64b" providerId="ADAL" clId="{D29A3419-D4B7-4259-9D9B-1E0543F6AD3B}" dt="2023-07-10T09:37:51.846" v="1227"/>
          <ac:spMkLst>
            <pc:docMk/>
            <pc:sldMk cId="2489756727" sldId="5030"/>
            <ac:spMk id="101" creationId="{CC54822E-9A13-DE05-8212-2E3934BAC28C}"/>
          </ac:spMkLst>
        </pc:spChg>
        <pc:spChg chg="add mod">
          <ac:chgData name="Cassidy Compagnone" userId="fed32776-8663-4b1a-bada-90906f58d64b" providerId="ADAL" clId="{D29A3419-D4B7-4259-9D9B-1E0543F6AD3B}" dt="2023-07-10T09:37:51.846" v="1227"/>
          <ac:spMkLst>
            <pc:docMk/>
            <pc:sldMk cId="2489756727" sldId="5030"/>
            <ac:spMk id="102" creationId="{F2472425-8BFD-C212-88E5-6C7D95D9B138}"/>
          </ac:spMkLst>
        </pc:spChg>
        <pc:spChg chg="add mod">
          <ac:chgData name="Cassidy Compagnone" userId="fed32776-8663-4b1a-bada-90906f58d64b" providerId="ADAL" clId="{D29A3419-D4B7-4259-9D9B-1E0543F6AD3B}" dt="2023-07-10T09:37:51.846" v="1227"/>
          <ac:spMkLst>
            <pc:docMk/>
            <pc:sldMk cId="2489756727" sldId="5030"/>
            <ac:spMk id="103" creationId="{D6E3EDD0-B047-ED9E-D4BF-FD4F897FFAB6}"/>
          </ac:spMkLst>
        </pc:spChg>
        <pc:spChg chg="add mod">
          <ac:chgData name="Cassidy Compagnone" userId="fed32776-8663-4b1a-bada-90906f58d64b" providerId="ADAL" clId="{D29A3419-D4B7-4259-9D9B-1E0543F6AD3B}" dt="2023-07-10T09:37:51.846" v="1227"/>
          <ac:spMkLst>
            <pc:docMk/>
            <pc:sldMk cId="2489756727" sldId="5030"/>
            <ac:spMk id="104" creationId="{DEECA9E9-DF07-AAB1-9B07-EC667155D697}"/>
          </ac:spMkLst>
        </pc:spChg>
        <pc:spChg chg="add del mod">
          <ac:chgData name="Cassidy Compagnone" userId="fed32776-8663-4b1a-bada-90906f58d64b" providerId="ADAL" clId="{D29A3419-D4B7-4259-9D9B-1E0543F6AD3B}" dt="2023-07-10T09:47:32.307" v="1612" actId="478"/>
          <ac:spMkLst>
            <pc:docMk/>
            <pc:sldMk cId="2489756727" sldId="5030"/>
            <ac:spMk id="106" creationId="{5B013C6A-9FA1-0E53-C01B-122D8FFB384D}"/>
          </ac:spMkLst>
        </pc:spChg>
        <pc:grpChg chg="add del mod">
          <ac:chgData name="Cassidy Compagnone" userId="fed32776-8663-4b1a-bada-90906f58d64b" providerId="ADAL" clId="{D29A3419-D4B7-4259-9D9B-1E0543F6AD3B}" dt="2023-07-10T09:37:53.097" v="1228" actId="478"/>
          <ac:grpSpMkLst>
            <pc:docMk/>
            <pc:sldMk cId="2489756727" sldId="5030"/>
            <ac:grpSpMk id="6" creationId="{7E5BF607-27AA-CCE0-E8BF-648FD67325CB}"/>
          </ac:grpSpMkLst>
        </pc:grpChg>
        <pc:grpChg chg="add del mod">
          <ac:chgData name="Cassidy Compagnone" userId="fed32776-8663-4b1a-bada-90906f58d64b" providerId="ADAL" clId="{D29A3419-D4B7-4259-9D9B-1E0543F6AD3B}" dt="2023-07-10T09:37:53.097" v="1228" actId="478"/>
          <ac:grpSpMkLst>
            <pc:docMk/>
            <pc:sldMk cId="2489756727" sldId="5030"/>
            <ac:grpSpMk id="7" creationId="{EEA97144-4FE6-17B3-7520-25B0679B0E76}"/>
          </ac:grpSpMkLst>
        </pc:grpChg>
        <pc:grpChg chg="add del mod">
          <ac:chgData name="Cassidy Compagnone" userId="fed32776-8663-4b1a-bada-90906f58d64b" providerId="ADAL" clId="{D29A3419-D4B7-4259-9D9B-1E0543F6AD3B}" dt="2023-07-10T09:37:53.097" v="1228" actId="478"/>
          <ac:grpSpMkLst>
            <pc:docMk/>
            <pc:sldMk cId="2489756727" sldId="5030"/>
            <ac:grpSpMk id="8" creationId="{58EFA0DB-B4B7-FF4D-AAD8-27CB864A7A81}"/>
          </ac:grpSpMkLst>
        </pc:grpChg>
        <pc:grpChg chg="add del mod">
          <ac:chgData name="Cassidy Compagnone" userId="fed32776-8663-4b1a-bada-90906f58d64b" providerId="ADAL" clId="{D29A3419-D4B7-4259-9D9B-1E0543F6AD3B}" dt="2023-07-10T09:37:53.097" v="1228" actId="478"/>
          <ac:grpSpMkLst>
            <pc:docMk/>
            <pc:sldMk cId="2489756727" sldId="5030"/>
            <ac:grpSpMk id="9" creationId="{9BB8B571-F3E5-AC91-46D2-E2029957E8C0}"/>
          </ac:grpSpMkLst>
        </pc:grpChg>
        <pc:grpChg chg="add del mod">
          <ac:chgData name="Cassidy Compagnone" userId="fed32776-8663-4b1a-bada-90906f58d64b" providerId="ADAL" clId="{D29A3419-D4B7-4259-9D9B-1E0543F6AD3B}" dt="2023-07-10T09:37:53.097" v="1228" actId="478"/>
          <ac:grpSpMkLst>
            <pc:docMk/>
            <pc:sldMk cId="2489756727" sldId="5030"/>
            <ac:grpSpMk id="10" creationId="{A038CE91-BFC9-5B26-A87A-DCDBB1B46CD4}"/>
          </ac:grpSpMkLst>
        </pc:grpChg>
        <pc:grpChg chg="add del mod">
          <ac:chgData name="Cassidy Compagnone" userId="fed32776-8663-4b1a-bada-90906f58d64b" providerId="ADAL" clId="{D29A3419-D4B7-4259-9D9B-1E0543F6AD3B}" dt="2023-07-10T09:37:53.097" v="1228" actId="478"/>
          <ac:grpSpMkLst>
            <pc:docMk/>
            <pc:sldMk cId="2489756727" sldId="5030"/>
            <ac:grpSpMk id="11" creationId="{4572F921-8B9A-85F5-41DB-92D229B2F968}"/>
          </ac:grpSpMkLst>
        </pc:grpChg>
        <pc:grpChg chg="add del mod">
          <ac:chgData name="Cassidy Compagnone" userId="fed32776-8663-4b1a-bada-90906f58d64b" providerId="ADAL" clId="{D29A3419-D4B7-4259-9D9B-1E0543F6AD3B}" dt="2023-07-10T09:37:53.097" v="1228" actId="478"/>
          <ac:grpSpMkLst>
            <pc:docMk/>
            <pc:sldMk cId="2489756727" sldId="5030"/>
            <ac:grpSpMk id="12" creationId="{35EEE050-08D3-EA68-64E0-8D85F445307E}"/>
          </ac:grpSpMkLst>
        </pc:grpChg>
        <pc:grpChg chg="add del mod">
          <ac:chgData name="Cassidy Compagnone" userId="fed32776-8663-4b1a-bada-90906f58d64b" providerId="ADAL" clId="{D29A3419-D4B7-4259-9D9B-1E0543F6AD3B}" dt="2023-07-10T09:37:53.097" v="1228" actId="478"/>
          <ac:grpSpMkLst>
            <pc:docMk/>
            <pc:sldMk cId="2489756727" sldId="5030"/>
            <ac:grpSpMk id="13" creationId="{0741809B-F856-F351-CAE2-29F289B84FAB}"/>
          </ac:grpSpMkLst>
        </pc:grpChg>
        <pc:grpChg chg="add del mod">
          <ac:chgData name="Cassidy Compagnone" userId="fed32776-8663-4b1a-bada-90906f58d64b" providerId="ADAL" clId="{D29A3419-D4B7-4259-9D9B-1E0543F6AD3B}" dt="2023-07-10T09:37:53.097" v="1228" actId="478"/>
          <ac:grpSpMkLst>
            <pc:docMk/>
            <pc:sldMk cId="2489756727" sldId="5030"/>
            <ac:grpSpMk id="14" creationId="{FD7B80E2-A431-5226-1440-8BE44F76F0A3}"/>
          </ac:grpSpMkLst>
        </pc:grpChg>
        <pc:grpChg chg="add del mod">
          <ac:chgData name="Cassidy Compagnone" userId="fed32776-8663-4b1a-bada-90906f58d64b" providerId="ADAL" clId="{D29A3419-D4B7-4259-9D9B-1E0543F6AD3B}" dt="2023-07-10T09:37:53.097" v="1228" actId="478"/>
          <ac:grpSpMkLst>
            <pc:docMk/>
            <pc:sldMk cId="2489756727" sldId="5030"/>
            <ac:grpSpMk id="15" creationId="{DDB6C101-8F53-6736-5441-0CA2983D71F7}"/>
          </ac:grpSpMkLst>
        </pc:grpChg>
        <pc:grpChg chg="add del mod">
          <ac:chgData name="Cassidy Compagnone" userId="fed32776-8663-4b1a-bada-90906f58d64b" providerId="ADAL" clId="{D29A3419-D4B7-4259-9D9B-1E0543F6AD3B}" dt="2023-07-10T09:37:53.097" v="1228" actId="478"/>
          <ac:grpSpMkLst>
            <pc:docMk/>
            <pc:sldMk cId="2489756727" sldId="5030"/>
            <ac:grpSpMk id="16" creationId="{12FA2DAE-8538-11DA-C756-5386084B40EC}"/>
          </ac:grpSpMkLst>
        </pc:grpChg>
        <pc:grpChg chg="add del mod">
          <ac:chgData name="Cassidy Compagnone" userId="fed32776-8663-4b1a-bada-90906f58d64b" providerId="ADAL" clId="{D29A3419-D4B7-4259-9D9B-1E0543F6AD3B}" dt="2023-07-10T09:37:53.097" v="1228" actId="478"/>
          <ac:grpSpMkLst>
            <pc:docMk/>
            <pc:sldMk cId="2489756727" sldId="5030"/>
            <ac:grpSpMk id="17" creationId="{DB5F41D0-3CD8-EC4A-EAC1-D65034A25E85}"/>
          </ac:grpSpMkLst>
        </pc:grpChg>
        <pc:grpChg chg="add del mod">
          <ac:chgData name="Cassidy Compagnone" userId="fed32776-8663-4b1a-bada-90906f58d64b" providerId="ADAL" clId="{D29A3419-D4B7-4259-9D9B-1E0543F6AD3B}" dt="2023-07-10T09:37:53.097" v="1228" actId="478"/>
          <ac:grpSpMkLst>
            <pc:docMk/>
            <pc:sldMk cId="2489756727" sldId="5030"/>
            <ac:grpSpMk id="18" creationId="{59F73E02-3F61-3F71-BA02-08C9D224D74C}"/>
          </ac:grpSpMkLst>
        </pc:grpChg>
        <pc:grpChg chg="add del mod">
          <ac:chgData name="Cassidy Compagnone" userId="fed32776-8663-4b1a-bada-90906f58d64b" providerId="ADAL" clId="{D29A3419-D4B7-4259-9D9B-1E0543F6AD3B}" dt="2023-07-10T09:37:53.097" v="1228" actId="478"/>
          <ac:grpSpMkLst>
            <pc:docMk/>
            <pc:sldMk cId="2489756727" sldId="5030"/>
            <ac:grpSpMk id="19" creationId="{423382A7-5A3D-183D-5CAF-2A046B1A7A6F}"/>
          </ac:grpSpMkLst>
        </pc:grpChg>
        <pc:grpChg chg="add del mod">
          <ac:chgData name="Cassidy Compagnone" userId="fed32776-8663-4b1a-bada-90906f58d64b" providerId="ADAL" clId="{D29A3419-D4B7-4259-9D9B-1E0543F6AD3B}" dt="2023-07-10T09:37:53.097" v="1228" actId="478"/>
          <ac:grpSpMkLst>
            <pc:docMk/>
            <pc:sldMk cId="2489756727" sldId="5030"/>
            <ac:grpSpMk id="20" creationId="{B616868B-0EB9-FC4B-2B68-942FB07C00E7}"/>
          </ac:grpSpMkLst>
        </pc:grpChg>
        <pc:grpChg chg="add del mod">
          <ac:chgData name="Cassidy Compagnone" userId="fed32776-8663-4b1a-bada-90906f58d64b" providerId="ADAL" clId="{D29A3419-D4B7-4259-9D9B-1E0543F6AD3B}" dt="2023-07-10T09:37:53.097" v="1228" actId="478"/>
          <ac:grpSpMkLst>
            <pc:docMk/>
            <pc:sldMk cId="2489756727" sldId="5030"/>
            <ac:grpSpMk id="21" creationId="{7FEF82A1-C034-71E9-73A5-0D990DC4CC41}"/>
          </ac:grpSpMkLst>
        </pc:grpChg>
        <pc:grpChg chg="add del mod">
          <ac:chgData name="Cassidy Compagnone" userId="fed32776-8663-4b1a-bada-90906f58d64b" providerId="ADAL" clId="{D29A3419-D4B7-4259-9D9B-1E0543F6AD3B}" dt="2023-07-10T09:37:53.097" v="1228" actId="478"/>
          <ac:grpSpMkLst>
            <pc:docMk/>
            <pc:sldMk cId="2489756727" sldId="5030"/>
            <ac:grpSpMk id="22" creationId="{026E55CC-D2A0-489B-A832-D20A920372DE}"/>
          </ac:grpSpMkLst>
        </pc:grpChg>
        <pc:grpChg chg="add del mod">
          <ac:chgData name="Cassidy Compagnone" userId="fed32776-8663-4b1a-bada-90906f58d64b" providerId="ADAL" clId="{D29A3419-D4B7-4259-9D9B-1E0543F6AD3B}" dt="2023-07-10T09:37:53.097" v="1228" actId="478"/>
          <ac:grpSpMkLst>
            <pc:docMk/>
            <pc:sldMk cId="2489756727" sldId="5030"/>
            <ac:grpSpMk id="23" creationId="{9A360111-E475-5283-AF0D-959666C825BD}"/>
          </ac:grpSpMkLst>
        </pc:grpChg>
        <pc:grpChg chg="add del mod">
          <ac:chgData name="Cassidy Compagnone" userId="fed32776-8663-4b1a-bada-90906f58d64b" providerId="ADAL" clId="{D29A3419-D4B7-4259-9D9B-1E0543F6AD3B}" dt="2023-07-10T09:37:53.097" v="1228" actId="478"/>
          <ac:grpSpMkLst>
            <pc:docMk/>
            <pc:sldMk cId="2489756727" sldId="5030"/>
            <ac:grpSpMk id="24" creationId="{6DF4033B-2E37-632A-B785-0E5A7786D4BB}"/>
          </ac:grpSpMkLst>
        </pc:grpChg>
        <pc:grpChg chg="add del mod">
          <ac:chgData name="Cassidy Compagnone" userId="fed32776-8663-4b1a-bada-90906f58d64b" providerId="ADAL" clId="{D29A3419-D4B7-4259-9D9B-1E0543F6AD3B}" dt="2023-07-10T09:37:53.097" v="1228" actId="478"/>
          <ac:grpSpMkLst>
            <pc:docMk/>
            <pc:sldMk cId="2489756727" sldId="5030"/>
            <ac:grpSpMk id="25" creationId="{A2881CB2-9F01-0F63-4649-57ADB146D08D}"/>
          </ac:grpSpMkLst>
        </pc:grpChg>
        <pc:grpChg chg="add del mod">
          <ac:chgData name="Cassidy Compagnone" userId="fed32776-8663-4b1a-bada-90906f58d64b" providerId="ADAL" clId="{D29A3419-D4B7-4259-9D9B-1E0543F6AD3B}" dt="2023-07-10T09:37:53.097" v="1228" actId="478"/>
          <ac:grpSpMkLst>
            <pc:docMk/>
            <pc:sldMk cId="2489756727" sldId="5030"/>
            <ac:grpSpMk id="26" creationId="{8E7337CE-26A3-7482-948F-7ABCE52EC4AB}"/>
          </ac:grpSpMkLst>
        </pc:grpChg>
        <pc:grpChg chg="add del mod">
          <ac:chgData name="Cassidy Compagnone" userId="fed32776-8663-4b1a-bada-90906f58d64b" providerId="ADAL" clId="{D29A3419-D4B7-4259-9D9B-1E0543F6AD3B}" dt="2023-07-10T09:37:53.097" v="1228" actId="478"/>
          <ac:grpSpMkLst>
            <pc:docMk/>
            <pc:sldMk cId="2489756727" sldId="5030"/>
            <ac:grpSpMk id="27" creationId="{2023EA10-002C-8728-BEFB-C2D71DE50AFA}"/>
          </ac:grpSpMkLst>
        </pc:grpChg>
        <pc:grpChg chg="add del mod">
          <ac:chgData name="Cassidy Compagnone" userId="fed32776-8663-4b1a-bada-90906f58d64b" providerId="ADAL" clId="{D29A3419-D4B7-4259-9D9B-1E0543F6AD3B}" dt="2023-07-10T09:37:53.097" v="1228" actId="478"/>
          <ac:grpSpMkLst>
            <pc:docMk/>
            <pc:sldMk cId="2489756727" sldId="5030"/>
            <ac:grpSpMk id="28" creationId="{AE3F8DA9-71C8-1E0E-921B-D18C3AC912A0}"/>
          </ac:grpSpMkLst>
        </pc:grpChg>
        <pc:grpChg chg="add del mod">
          <ac:chgData name="Cassidy Compagnone" userId="fed32776-8663-4b1a-bada-90906f58d64b" providerId="ADAL" clId="{D29A3419-D4B7-4259-9D9B-1E0543F6AD3B}" dt="2023-07-10T09:37:53.097" v="1228" actId="478"/>
          <ac:grpSpMkLst>
            <pc:docMk/>
            <pc:sldMk cId="2489756727" sldId="5030"/>
            <ac:grpSpMk id="29" creationId="{6BA88233-CDE7-3A18-F4AE-A7EC33E8C71B}"/>
          </ac:grpSpMkLst>
        </pc:grpChg>
        <pc:grpChg chg="add del mod">
          <ac:chgData name="Cassidy Compagnone" userId="fed32776-8663-4b1a-bada-90906f58d64b" providerId="ADAL" clId="{D29A3419-D4B7-4259-9D9B-1E0543F6AD3B}" dt="2023-07-10T09:37:53.097" v="1228" actId="478"/>
          <ac:grpSpMkLst>
            <pc:docMk/>
            <pc:sldMk cId="2489756727" sldId="5030"/>
            <ac:grpSpMk id="30" creationId="{B7C59B77-F6B7-1C3C-B5FA-EFBB8CF176C5}"/>
          </ac:grpSpMkLst>
        </pc:grpChg>
        <pc:grpChg chg="add del mod">
          <ac:chgData name="Cassidy Compagnone" userId="fed32776-8663-4b1a-bada-90906f58d64b" providerId="ADAL" clId="{D29A3419-D4B7-4259-9D9B-1E0543F6AD3B}" dt="2023-07-10T09:37:53.097" v="1228" actId="478"/>
          <ac:grpSpMkLst>
            <pc:docMk/>
            <pc:sldMk cId="2489756727" sldId="5030"/>
            <ac:grpSpMk id="31" creationId="{B8AC6528-A53C-A3E6-6110-44AE8BAD6486}"/>
          </ac:grpSpMkLst>
        </pc:grpChg>
        <pc:grpChg chg="add del mod">
          <ac:chgData name="Cassidy Compagnone" userId="fed32776-8663-4b1a-bada-90906f58d64b" providerId="ADAL" clId="{D29A3419-D4B7-4259-9D9B-1E0543F6AD3B}" dt="2023-07-10T09:37:53.097" v="1228" actId="478"/>
          <ac:grpSpMkLst>
            <pc:docMk/>
            <pc:sldMk cId="2489756727" sldId="5030"/>
            <ac:grpSpMk id="32" creationId="{9F9F6662-060C-C0CB-A172-7C79A992F020}"/>
          </ac:grpSpMkLst>
        </pc:grpChg>
        <pc:grpChg chg="add del mod">
          <ac:chgData name="Cassidy Compagnone" userId="fed32776-8663-4b1a-bada-90906f58d64b" providerId="ADAL" clId="{D29A3419-D4B7-4259-9D9B-1E0543F6AD3B}" dt="2023-07-10T09:37:53.097" v="1228" actId="478"/>
          <ac:grpSpMkLst>
            <pc:docMk/>
            <pc:sldMk cId="2489756727" sldId="5030"/>
            <ac:grpSpMk id="33" creationId="{95F9848B-7CD3-E14B-99E3-D0ACD96E30F9}"/>
          </ac:grpSpMkLst>
        </pc:grpChg>
        <pc:grpChg chg="add del mod">
          <ac:chgData name="Cassidy Compagnone" userId="fed32776-8663-4b1a-bada-90906f58d64b" providerId="ADAL" clId="{D29A3419-D4B7-4259-9D9B-1E0543F6AD3B}" dt="2023-07-10T09:37:53.097" v="1228" actId="478"/>
          <ac:grpSpMkLst>
            <pc:docMk/>
            <pc:sldMk cId="2489756727" sldId="5030"/>
            <ac:grpSpMk id="34" creationId="{34CD9C8B-DEE4-BDB5-09D3-B3F8556A376D}"/>
          </ac:grpSpMkLst>
        </pc:grpChg>
        <pc:grpChg chg="add del mod">
          <ac:chgData name="Cassidy Compagnone" userId="fed32776-8663-4b1a-bada-90906f58d64b" providerId="ADAL" clId="{D29A3419-D4B7-4259-9D9B-1E0543F6AD3B}" dt="2023-07-10T09:37:53.097" v="1228" actId="478"/>
          <ac:grpSpMkLst>
            <pc:docMk/>
            <pc:sldMk cId="2489756727" sldId="5030"/>
            <ac:grpSpMk id="35" creationId="{E7B379E9-7A32-B0D6-8D7E-7C04A05F0882}"/>
          </ac:grpSpMkLst>
        </pc:grpChg>
        <pc:grpChg chg="add del mod">
          <ac:chgData name="Cassidy Compagnone" userId="fed32776-8663-4b1a-bada-90906f58d64b" providerId="ADAL" clId="{D29A3419-D4B7-4259-9D9B-1E0543F6AD3B}" dt="2023-07-10T09:37:53.097" v="1228" actId="478"/>
          <ac:grpSpMkLst>
            <pc:docMk/>
            <pc:sldMk cId="2489756727" sldId="5030"/>
            <ac:grpSpMk id="36" creationId="{1461D4EF-F035-F20F-314D-2887073BFAFB}"/>
          </ac:grpSpMkLst>
        </pc:grpChg>
        <pc:grpChg chg="add del mod">
          <ac:chgData name="Cassidy Compagnone" userId="fed32776-8663-4b1a-bada-90906f58d64b" providerId="ADAL" clId="{D29A3419-D4B7-4259-9D9B-1E0543F6AD3B}" dt="2023-07-10T09:37:53.097" v="1228" actId="478"/>
          <ac:grpSpMkLst>
            <pc:docMk/>
            <pc:sldMk cId="2489756727" sldId="5030"/>
            <ac:grpSpMk id="37" creationId="{403CE3E1-50B4-CEE9-8F2E-C0F9102823E2}"/>
          </ac:grpSpMkLst>
        </pc:grpChg>
        <pc:grpChg chg="add del mod">
          <ac:chgData name="Cassidy Compagnone" userId="fed32776-8663-4b1a-bada-90906f58d64b" providerId="ADAL" clId="{D29A3419-D4B7-4259-9D9B-1E0543F6AD3B}" dt="2023-07-10T09:37:53.097" v="1228" actId="478"/>
          <ac:grpSpMkLst>
            <pc:docMk/>
            <pc:sldMk cId="2489756727" sldId="5030"/>
            <ac:grpSpMk id="38" creationId="{EE4BF171-27E9-7B7F-7BB5-F50A1A8B8C0C}"/>
          </ac:grpSpMkLst>
        </pc:grpChg>
        <pc:graphicFrameChg chg="add mod modGraphic">
          <ac:chgData name="Cassidy Compagnone" userId="fed32776-8663-4b1a-bada-90906f58d64b" providerId="ADAL" clId="{D29A3419-D4B7-4259-9D9B-1E0543F6AD3B}" dt="2023-07-10T10:07:25.480" v="1842" actId="14734"/>
          <ac:graphicFrameMkLst>
            <pc:docMk/>
            <pc:sldMk cId="2489756727" sldId="5030"/>
            <ac:graphicFrameMk id="3" creationId="{057DA960-F543-7372-CC71-82E87542A40C}"/>
          </ac:graphicFrameMkLst>
        </pc:graphicFrameChg>
        <pc:graphicFrameChg chg="del">
          <ac:chgData name="Cassidy Compagnone" userId="fed32776-8663-4b1a-bada-90906f58d64b" providerId="ADAL" clId="{D29A3419-D4B7-4259-9D9B-1E0543F6AD3B}" dt="2023-07-10T09:35:07.265" v="1160" actId="478"/>
          <ac:graphicFrameMkLst>
            <pc:docMk/>
            <pc:sldMk cId="2489756727" sldId="5030"/>
            <ac:graphicFrameMk id="4" creationId="{F5994BD3-BC16-CC20-CA38-31F686E3BF68}"/>
          </ac:graphicFrameMkLst>
        </pc:graphicFrameChg>
        <pc:graphicFrameChg chg="add mod modGraphic">
          <ac:chgData name="Cassidy Compagnone" userId="fed32776-8663-4b1a-bada-90906f58d64b" providerId="ADAL" clId="{D29A3419-D4B7-4259-9D9B-1E0543F6AD3B}" dt="2023-07-10T10:07:15.945" v="1841" actId="1076"/>
          <ac:graphicFrameMkLst>
            <pc:docMk/>
            <pc:sldMk cId="2489756727" sldId="5030"/>
            <ac:graphicFrameMk id="107" creationId="{D33374B6-BAFC-2DE7-7E53-9F0634AC169F}"/>
          </ac:graphicFrameMkLst>
        </pc:graphicFrameChg>
        <pc:picChg chg="add mod">
          <ac:chgData name="Cassidy Compagnone" userId="fed32776-8663-4b1a-bada-90906f58d64b" providerId="ADAL" clId="{D29A3419-D4B7-4259-9D9B-1E0543F6AD3B}" dt="2023-07-10T10:07:08.584" v="1840"/>
          <ac:picMkLst>
            <pc:docMk/>
            <pc:sldMk cId="2489756727" sldId="5030"/>
            <ac:picMk id="108" creationId="{8AE52A12-EDC7-EF4D-0457-D7DAC91893EF}"/>
          </ac:picMkLst>
        </pc:picChg>
      </pc:sldChg>
      <pc:sldMasterChg chg="modTransition modSldLayout">
        <pc:chgData name="Cassidy Compagnone" userId="fed32776-8663-4b1a-bada-90906f58d64b" providerId="ADAL" clId="{D29A3419-D4B7-4259-9D9B-1E0543F6AD3B}" dt="2023-06-27T09:16:34.250" v="739"/>
        <pc:sldMasterMkLst>
          <pc:docMk/>
          <pc:sldMasterMk cId="147843828" sldId="2147483648"/>
        </pc:sldMasterMkLst>
        <pc:sldLayoutChg chg="modTransition">
          <pc:chgData name="Cassidy Compagnone" userId="fed32776-8663-4b1a-bada-90906f58d64b" providerId="ADAL" clId="{D29A3419-D4B7-4259-9D9B-1E0543F6AD3B}" dt="2023-06-27T09:16:34.250" v="739"/>
          <pc:sldLayoutMkLst>
            <pc:docMk/>
            <pc:sldMasterMk cId="147843828" sldId="2147483648"/>
            <pc:sldLayoutMk cId="432696044" sldId="2147483649"/>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1901758076" sldId="2147483650"/>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4058185017" sldId="2147483651"/>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712879111" sldId="2147483652"/>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3276077305" sldId="2147483653"/>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1109251260" sldId="2147483654"/>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3961391009" sldId="2147483655"/>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1249909879" sldId="2147483656"/>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1476362353" sldId="2147483657"/>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2494178943" sldId="2147483658"/>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2740109274" sldId="2147483659"/>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2205748093" sldId="2147483661"/>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172731733" sldId="2147483663"/>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3410365148" sldId="2147483664"/>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2400375984" sldId="2147483665"/>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4208387277" sldId="2147483666"/>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207844822" sldId="2147483667"/>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3566592094" sldId="2147483668"/>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1855133996" sldId="2147483669"/>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3475852676" sldId="2147483670"/>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82005008" sldId="2147483671"/>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3088622219" sldId="2147483672"/>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1601374834" sldId="2147483673"/>
          </pc:sldLayoutMkLst>
        </pc:sldLayoutChg>
        <pc:sldLayoutChg chg="modTransition">
          <pc:chgData name="Cassidy Compagnone" userId="fed32776-8663-4b1a-bada-90906f58d64b" providerId="ADAL" clId="{D29A3419-D4B7-4259-9D9B-1E0543F6AD3B}" dt="2023-06-27T09:16:34.250" v="739"/>
          <pc:sldLayoutMkLst>
            <pc:docMk/>
            <pc:sldMasterMk cId="147843828" sldId="2147483648"/>
            <pc:sldLayoutMk cId="555126130" sldId="2147483674"/>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s/slide5.xml"/><Relationship Id="rId1" Type="http://schemas.openxmlformats.org/officeDocument/2006/relationships/slide" Target="../slides/slide10.xml"/></Relationships>
</file>

<file path=ppt/diagrams/_rels/data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3.xml"/></Relationships>
</file>

<file path=ppt/diagrams/_rels/data7.xml.rels><?xml version="1.0" encoding="UTF-8" standalone="yes"?>
<Relationships xmlns="http://schemas.openxmlformats.org/package/2006/relationships"><Relationship Id="rId1" Type="http://schemas.openxmlformats.org/officeDocument/2006/relationships/hyperlink" Target="https://www.aomrc.org.uk/about-us/academy-members/" TargetMode="External"/></Relationships>
</file>

<file path=ppt/diagrams/_rels/data8.xml.rels><?xml version="1.0" encoding="UTF-8" standalone="yes"?>
<Relationships xmlns="http://schemas.openxmlformats.org/package/2006/relationships"><Relationship Id="rId1" Type="http://schemas.openxmlformats.org/officeDocument/2006/relationships/slide" Target="../slides/slide15.xml"/></Relationships>
</file>

<file path=ppt/diagrams/_rels/drawing7.xml.rels><?xml version="1.0" encoding="UTF-8" standalone="yes"?>
<Relationships xmlns="http://schemas.openxmlformats.org/package/2006/relationships"><Relationship Id="rId1" Type="http://schemas.openxmlformats.org/officeDocument/2006/relationships/hyperlink" Target="https://www.aomrc.org.uk/about-us/academy-members/"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1E5B95-43FB-45A9-A6C9-2C0823F00390}"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66DE9423-EDC8-402A-82F6-21B51468B7C9}">
      <dgm:prSet custT="1"/>
      <dgm:spPr/>
      <dgm:t>
        <a:bodyPr/>
        <a:lstStyle/>
        <a:p>
          <a:r>
            <a:rPr lang="en-GB" sz="1050"/>
            <a:t>London Health Board</a:t>
          </a:r>
        </a:p>
      </dgm:t>
    </dgm:pt>
    <dgm:pt modelId="{54AF81B6-A781-4B66-B5BE-07C55DB3F49E}" type="parTrans" cxnId="{97574D69-DC6A-4BA4-A900-CA8CA26B598D}">
      <dgm:prSet/>
      <dgm:spPr/>
      <dgm:t>
        <a:bodyPr/>
        <a:lstStyle/>
        <a:p>
          <a:endParaRPr lang="en-GB" sz="4000"/>
        </a:p>
      </dgm:t>
    </dgm:pt>
    <dgm:pt modelId="{3266688A-8039-4900-AB4A-48C5933D0CEA}" type="sibTrans" cxnId="{97574D69-DC6A-4BA4-A900-CA8CA26B598D}">
      <dgm:prSet/>
      <dgm:spPr/>
      <dgm:t>
        <a:bodyPr/>
        <a:lstStyle/>
        <a:p>
          <a:endParaRPr lang="en-GB" sz="4000"/>
        </a:p>
      </dgm:t>
    </dgm:pt>
    <dgm:pt modelId="{E045EC67-66A4-4D75-92CA-4230E45E5C9C}">
      <dgm:prSet custT="1"/>
      <dgm:spPr/>
      <dgm:t>
        <a:bodyPr/>
        <a:lstStyle/>
        <a:p>
          <a:r>
            <a:rPr lang="en-GB" sz="1050"/>
            <a:t>Meets minimum 3 times a year </a:t>
          </a:r>
        </a:p>
      </dgm:t>
    </dgm:pt>
    <dgm:pt modelId="{DECD236D-4845-4BDF-B59E-578516CE4ECA}" type="parTrans" cxnId="{FA3D6C86-955C-4666-86AE-0B5EBEAA726D}">
      <dgm:prSet/>
      <dgm:spPr/>
      <dgm:t>
        <a:bodyPr/>
        <a:lstStyle/>
        <a:p>
          <a:endParaRPr lang="en-GB" sz="4000"/>
        </a:p>
      </dgm:t>
    </dgm:pt>
    <dgm:pt modelId="{A2A3F69B-BBA7-4CBB-A766-B222CED4CBE5}" type="sibTrans" cxnId="{FA3D6C86-955C-4666-86AE-0B5EBEAA726D}">
      <dgm:prSet/>
      <dgm:spPr/>
      <dgm:t>
        <a:bodyPr/>
        <a:lstStyle/>
        <a:p>
          <a:endParaRPr lang="en-GB" sz="4000"/>
        </a:p>
      </dgm:t>
    </dgm:pt>
    <dgm:pt modelId="{EE354764-8270-4C24-853F-EEFE34158633}">
      <dgm:prSet custT="1"/>
      <dgm:spPr/>
      <dgm:t>
        <a:bodyPr/>
        <a:lstStyle/>
        <a:p>
          <a:r>
            <a:rPr lang="en-GB" sz="1050"/>
            <a:t>Key place for health and care partnership to come together </a:t>
          </a:r>
        </a:p>
      </dgm:t>
    </dgm:pt>
    <dgm:pt modelId="{5188A483-A6BC-4B41-9B90-EFB12EA42519}" type="parTrans" cxnId="{84C3FBBA-2200-4E6E-8342-5E99AAE30FFD}">
      <dgm:prSet/>
      <dgm:spPr/>
      <dgm:t>
        <a:bodyPr/>
        <a:lstStyle/>
        <a:p>
          <a:endParaRPr lang="en-GB" sz="4000"/>
        </a:p>
      </dgm:t>
    </dgm:pt>
    <dgm:pt modelId="{A326FB26-B0A0-4B6D-98F1-F3A68D601B2B}" type="sibTrans" cxnId="{84C3FBBA-2200-4E6E-8342-5E99AAE30FFD}">
      <dgm:prSet/>
      <dgm:spPr/>
      <dgm:t>
        <a:bodyPr/>
        <a:lstStyle/>
        <a:p>
          <a:endParaRPr lang="en-GB" sz="4000"/>
        </a:p>
      </dgm:t>
    </dgm:pt>
    <dgm:pt modelId="{EF67421A-4543-4FC3-9260-AA1EA3F3EBCF}">
      <dgm:prSet custT="1"/>
      <dgm:spPr/>
      <dgm:t>
        <a:bodyPr/>
        <a:lstStyle/>
        <a:p>
          <a:r>
            <a:rPr lang="en-GB" sz="1050" b="0" i="0"/>
            <a:t>Office for Health Improvement and Disparities</a:t>
          </a:r>
          <a:endParaRPr lang="en-GB" sz="105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39136853-0C3B-42AC-9EAD-6E9E8F5163D3}" type="parTrans" cxnId="{4F628414-56D6-4813-88EF-BB33B33558F8}">
      <dgm:prSet/>
      <dgm:spPr/>
      <dgm:t>
        <a:bodyPr/>
        <a:lstStyle/>
        <a:p>
          <a:endParaRPr lang="en-GB" sz="4000"/>
        </a:p>
      </dgm:t>
    </dgm:pt>
    <dgm:pt modelId="{7E72EEE3-E96B-4B47-81F0-3DA46B552ADF}" type="sibTrans" cxnId="{4F628414-56D6-4813-88EF-BB33B33558F8}">
      <dgm:prSet/>
      <dgm:spPr/>
      <dgm:t>
        <a:bodyPr/>
        <a:lstStyle/>
        <a:p>
          <a:endParaRPr lang="en-GB" sz="4000"/>
        </a:p>
      </dgm:t>
    </dgm:pt>
    <dgm:pt modelId="{56D6CC48-F625-42F4-BC10-5CDDA11F421C}">
      <dgm:prSet custT="1"/>
      <dgm:spPr/>
      <dgm:t>
        <a:bodyPr/>
        <a:lstStyle/>
        <a:p>
          <a:r>
            <a:rPr lang="en-GB" sz="1050"/>
            <a:t>NHS E is represented at the board, but are the ICS appropriately represented</a:t>
          </a:r>
        </a:p>
      </dgm:t>
    </dgm:pt>
    <dgm:pt modelId="{A0848965-12D6-4712-9007-6D837AC3E6B5}" type="parTrans" cxnId="{4A22B4D8-7C39-4CC9-BD7D-8519B2D7E83F}">
      <dgm:prSet/>
      <dgm:spPr/>
      <dgm:t>
        <a:bodyPr/>
        <a:lstStyle/>
        <a:p>
          <a:endParaRPr lang="en-GB" sz="4000"/>
        </a:p>
      </dgm:t>
    </dgm:pt>
    <dgm:pt modelId="{0D14D9DD-0094-40CF-A0B3-8857E98F3506}" type="sibTrans" cxnId="{4A22B4D8-7C39-4CC9-BD7D-8519B2D7E83F}">
      <dgm:prSet/>
      <dgm:spPr/>
      <dgm:t>
        <a:bodyPr/>
        <a:lstStyle/>
        <a:p>
          <a:endParaRPr lang="en-GB" sz="4000"/>
        </a:p>
      </dgm:t>
    </dgm:pt>
    <dgm:pt modelId="{DD0E5C3B-BD37-441A-800C-2E0249D2B6DD}">
      <dgm:prSet custT="1"/>
      <dgm:spPr/>
      <dgm:t>
        <a:bodyPr/>
        <a:lstStyle/>
        <a:p>
          <a:r>
            <a:rPr lang="en-GB" sz="1050"/>
            <a:t>London Leaders Group </a:t>
          </a:r>
        </a:p>
      </dgm:t>
    </dgm:pt>
    <dgm:pt modelId="{1669637F-DDEB-4C54-B730-AF3719384445}" type="parTrans" cxnId="{471B123A-1577-4E8E-A331-D8C43348B074}">
      <dgm:prSet/>
      <dgm:spPr/>
      <dgm:t>
        <a:bodyPr/>
        <a:lstStyle/>
        <a:p>
          <a:endParaRPr lang="en-GB" sz="4000"/>
        </a:p>
      </dgm:t>
    </dgm:pt>
    <dgm:pt modelId="{60A31EAA-1AC2-41C5-8AA1-D8875D267CCD}" type="sibTrans" cxnId="{471B123A-1577-4E8E-A331-D8C43348B074}">
      <dgm:prSet/>
      <dgm:spPr/>
      <dgm:t>
        <a:bodyPr/>
        <a:lstStyle/>
        <a:p>
          <a:endParaRPr lang="en-GB" sz="4000"/>
        </a:p>
      </dgm:t>
    </dgm:pt>
    <dgm:pt modelId="{A5AC1C32-0A0F-40C6-B8B1-8B4906758003}">
      <dgm:prSet custT="1"/>
      <dgm:spPr/>
      <dgm:t>
        <a:bodyPr/>
        <a:lstStyle/>
        <a:p>
          <a:r>
            <a:rPr lang="en-GB" sz="1050"/>
            <a:t>Meets monthly </a:t>
          </a:r>
        </a:p>
      </dgm:t>
    </dgm:pt>
    <dgm:pt modelId="{D50FA8D0-9FE3-4F06-9CE2-FB257477D2D6}" type="parTrans" cxnId="{82414C7B-D86B-4542-9A88-B8E34A139318}">
      <dgm:prSet/>
      <dgm:spPr/>
      <dgm:t>
        <a:bodyPr/>
        <a:lstStyle/>
        <a:p>
          <a:endParaRPr lang="en-GB" sz="4000"/>
        </a:p>
      </dgm:t>
    </dgm:pt>
    <dgm:pt modelId="{C5EAF0A5-3A46-405D-99FB-78CC4D4861C2}" type="sibTrans" cxnId="{82414C7B-D86B-4542-9A88-B8E34A139318}">
      <dgm:prSet/>
      <dgm:spPr/>
      <dgm:t>
        <a:bodyPr/>
        <a:lstStyle/>
        <a:p>
          <a:endParaRPr lang="en-GB" sz="4000"/>
        </a:p>
      </dgm:t>
    </dgm:pt>
    <dgm:pt modelId="{4111DF72-D901-4F30-A392-397ED199CC18}">
      <dgm:prSet custT="1"/>
      <dgm:spPr/>
      <dgm:t>
        <a:bodyPr/>
        <a:lstStyle/>
        <a:p>
          <a:r>
            <a:rPr lang="en-GB" sz="1050"/>
            <a:t>Senior Execs help plan agendas for London Health Board</a:t>
          </a:r>
        </a:p>
      </dgm:t>
    </dgm:pt>
    <dgm:pt modelId="{E07A78C8-AF86-4039-A345-DE9C3103DDE8}" type="parTrans" cxnId="{7669C40B-ED33-4561-ACE6-6B907630A67A}">
      <dgm:prSet/>
      <dgm:spPr/>
      <dgm:t>
        <a:bodyPr/>
        <a:lstStyle/>
        <a:p>
          <a:endParaRPr lang="en-GB" sz="4000"/>
        </a:p>
      </dgm:t>
    </dgm:pt>
    <dgm:pt modelId="{84E5057D-2604-48CB-BEDD-02B84D7F9051}" type="sibTrans" cxnId="{7669C40B-ED33-4561-ACE6-6B907630A67A}">
      <dgm:prSet/>
      <dgm:spPr/>
      <dgm:t>
        <a:bodyPr/>
        <a:lstStyle/>
        <a:p>
          <a:endParaRPr lang="en-GB" sz="4000"/>
        </a:p>
      </dgm:t>
    </dgm:pt>
    <dgm:pt modelId="{44B24D3E-898D-4B77-B924-F4A29EF6E2C4}">
      <dgm:prSet custT="1"/>
      <dgm:spPr/>
      <dgm:t>
        <a:bodyPr/>
        <a:lstStyle/>
        <a:p>
          <a:r>
            <a:rPr lang="en-GB" sz="1050"/>
            <a:t>Sign off for discussions/ paperwork for London Health Board </a:t>
          </a:r>
        </a:p>
      </dgm:t>
    </dgm:pt>
    <dgm:pt modelId="{5A3B6793-618C-427B-B991-551175B3D1E0}" type="parTrans" cxnId="{79657EAD-039B-49A1-8871-57F930E72DAA}">
      <dgm:prSet/>
      <dgm:spPr/>
      <dgm:t>
        <a:bodyPr/>
        <a:lstStyle/>
        <a:p>
          <a:endParaRPr lang="en-GB" sz="4000"/>
        </a:p>
      </dgm:t>
    </dgm:pt>
    <dgm:pt modelId="{C8C3B19E-6C54-41C4-A476-EAA83053664A}" type="sibTrans" cxnId="{79657EAD-039B-49A1-8871-57F930E72DAA}">
      <dgm:prSet/>
      <dgm:spPr/>
      <dgm:t>
        <a:bodyPr/>
        <a:lstStyle/>
        <a:p>
          <a:endParaRPr lang="en-GB" sz="4000"/>
        </a:p>
      </dgm:t>
    </dgm:pt>
    <dgm:pt modelId="{CA4E3186-012A-429E-B4C6-7E1AB090393A}">
      <dgm:prSet custT="1"/>
      <dgm:spPr/>
      <dgm:t>
        <a:bodyPr/>
        <a:lstStyle/>
        <a:p>
          <a:r>
            <a:rPr lang="en-GB" sz="1050"/>
            <a:t>Leaders support group </a:t>
          </a:r>
        </a:p>
      </dgm:t>
    </dgm:pt>
    <dgm:pt modelId="{244EF6BB-7EB0-4277-AA50-2C841DF9ACCC}" type="parTrans" cxnId="{CBA87A96-5ABE-4AAF-83D0-541ED3859CB2}">
      <dgm:prSet/>
      <dgm:spPr/>
      <dgm:t>
        <a:bodyPr/>
        <a:lstStyle/>
        <a:p>
          <a:endParaRPr lang="en-GB" sz="4000"/>
        </a:p>
      </dgm:t>
    </dgm:pt>
    <dgm:pt modelId="{0D4FA448-2048-478A-BA3C-52CECFF7281F}" type="sibTrans" cxnId="{CBA87A96-5ABE-4AAF-83D0-541ED3859CB2}">
      <dgm:prSet/>
      <dgm:spPr/>
      <dgm:t>
        <a:bodyPr/>
        <a:lstStyle/>
        <a:p>
          <a:endParaRPr lang="en-GB" sz="4000"/>
        </a:p>
      </dgm:t>
    </dgm:pt>
    <dgm:pt modelId="{33FED2DC-5B6D-410A-88F9-69ED082F9B70}">
      <dgm:prSet custT="1"/>
      <dgm:spPr/>
      <dgm:t>
        <a:bodyPr/>
        <a:lstStyle/>
        <a:p>
          <a:r>
            <a:rPr lang="en-GB" sz="1050"/>
            <a:t>6 members </a:t>
          </a:r>
        </a:p>
      </dgm:t>
    </dgm:pt>
    <dgm:pt modelId="{D37A7DA2-CC12-47F1-A78D-D92D0846D3D3}" type="parTrans" cxnId="{7F498E5A-389B-45F5-AC2A-C5B99765C93F}">
      <dgm:prSet/>
      <dgm:spPr/>
      <dgm:t>
        <a:bodyPr/>
        <a:lstStyle/>
        <a:p>
          <a:endParaRPr lang="en-GB" sz="4000"/>
        </a:p>
      </dgm:t>
    </dgm:pt>
    <dgm:pt modelId="{95D435A7-7B72-4844-BA77-661AECF5F653}" type="sibTrans" cxnId="{7F498E5A-389B-45F5-AC2A-C5B99765C93F}">
      <dgm:prSet/>
      <dgm:spPr/>
      <dgm:t>
        <a:bodyPr/>
        <a:lstStyle/>
        <a:p>
          <a:endParaRPr lang="en-GB" sz="4000"/>
        </a:p>
      </dgm:t>
    </dgm:pt>
    <dgm:pt modelId="{E45EE9A6-A35A-4BE2-87E2-F843B1C5A43E}">
      <dgm:prSet custT="1"/>
      <dgm:spPr/>
      <dgm:t>
        <a:bodyPr/>
        <a:lstStyle/>
        <a:p>
          <a:r>
            <a:rPr lang="en-GB" sz="1050"/>
            <a:t>Commission papers and discuss content for sign off by Leaders Group </a:t>
          </a:r>
        </a:p>
      </dgm:t>
    </dgm:pt>
    <dgm:pt modelId="{8C9C5879-2056-4114-AAA2-A0B693A8137B}" type="parTrans" cxnId="{8EFE43B2-F347-4A44-92A9-B11C5D17FDEB}">
      <dgm:prSet/>
      <dgm:spPr/>
      <dgm:t>
        <a:bodyPr/>
        <a:lstStyle/>
        <a:p>
          <a:endParaRPr lang="en-GB" sz="4000"/>
        </a:p>
      </dgm:t>
    </dgm:pt>
    <dgm:pt modelId="{FBDDBE37-B43B-4C30-BE03-5763598E6E28}" type="sibTrans" cxnId="{8EFE43B2-F347-4A44-92A9-B11C5D17FDEB}">
      <dgm:prSet/>
      <dgm:spPr/>
      <dgm:t>
        <a:bodyPr/>
        <a:lstStyle/>
        <a:p>
          <a:endParaRPr lang="en-GB" sz="4000"/>
        </a:p>
      </dgm:t>
    </dgm:pt>
    <dgm:pt modelId="{41F76AE9-6FC2-4A68-A875-7772AD71457A}">
      <dgm:prSet custT="1"/>
      <dgm:spPr/>
      <dgm:t>
        <a:bodyPr/>
        <a:lstStyle/>
        <a:p>
          <a:r>
            <a:rPr lang="en-GB" sz="1050"/>
            <a:t>London Recovery Board/ London Partnership Board </a:t>
          </a:r>
        </a:p>
      </dgm:t>
    </dgm:pt>
    <dgm:pt modelId="{793E0EF7-9F70-43A8-BD1D-A16F68D02E48}" type="parTrans" cxnId="{3A1B45A1-97B0-4BD2-8CA0-416B4583AE1C}">
      <dgm:prSet/>
      <dgm:spPr/>
      <dgm:t>
        <a:bodyPr/>
        <a:lstStyle/>
        <a:p>
          <a:endParaRPr lang="en-GB" sz="4000"/>
        </a:p>
      </dgm:t>
    </dgm:pt>
    <dgm:pt modelId="{2E56F08D-DD6E-4C17-9A87-D842D1F93CB8}" type="sibTrans" cxnId="{3A1B45A1-97B0-4BD2-8CA0-416B4583AE1C}">
      <dgm:prSet/>
      <dgm:spPr/>
      <dgm:t>
        <a:bodyPr/>
        <a:lstStyle/>
        <a:p>
          <a:endParaRPr lang="en-GB" sz="4000"/>
        </a:p>
      </dgm:t>
    </dgm:pt>
    <dgm:pt modelId="{B20E84DF-94F5-4EF0-86B1-61F67EA3A2F4}">
      <dgm:prSet custT="1"/>
      <dgm:spPr/>
      <dgm:t>
        <a:bodyPr/>
        <a:lstStyle/>
        <a:p>
          <a:r>
            <a:rPr lang="en-GB" sz="1050"/>
            <a:t>Regional director in London meets the mayor every 8 weeks. </a:t>
          </a:r>
        </a:p>
      </dgm:t>
    </dgm:pt>
    <dgm:pt modelId="{7299F107-E67D-4C15-867F-A86841FB845C}" type="parTrans" cxnId="{8D482EA4-C231-48F0-8C62-03196B0DE4AD}">
      <dgm:prSet/>
      <dgm:spPr/>
      <dgm:t>
        <a:bodyPr/>
        <a:lstStyle/>
        <a:p>
          <a:endParaRPr lang="en-GB" sz="4000"/>
        </a:p>
      </dgm:t>
    </dgm:pt>
    <dgm:pt modelId="{221EA7D2-24A5-41D3-AC69-A6CEE5A50090}" type="sibTrans" cxnId="{8D482EA4-C231-48F0-8C62-03196B0DE4AD}">
      <dgm:prSet/>
      <dgm:spPr/>
      <dgm:t>
        <a:bodyPr/>
        <a:lstStyle/>
        <a:p>
          <a:endParaRPr lang="en-GB" sz="4000"/>
        </a:p>
      </dgm:t>
    </dgm:pt>
    <dgm:pt modelId="{7DF9D232-764F-4C45-A79F-90F6335958A8}">
      <dgm:prSet custT="1"/>
      <dgm:spPr/>
      <dgm:t>
        <a:bodyPr/>
        <a:lstStyle/>
        <a:p>
          <a:r>
            <a:rPr lang="en-GB" sz="1050"/>
            <a:t>GLA Public Health Unit</a:t>
          </a:r>
        </a:p>
      </dgm:t>
    </dgm:pt>
    <dgm:pt modelId="{9C213EF7-E6FB-4AB6-A4E7-17D5DA335A1D}" type="parTrans" cxnId="{BF75CB4C-071F-4B77-B884-3A03904195B3}">
      <dgm:prSet/>
      <dgm:spPr/>
      <dgm:t>
        <a:bodyPr/>
        <a:lstStyle/>
        <a:p>
          <a:endParaRPr lang="en-GB" sz="4000"/>
        </a:p>
      </dgm:t>
    </dgm:pt>
    <dgm:pt modelId="{C9DC800C-D5D0-429F-AAC6-EE2DAB5068B4}" type="sibTrans" cxnId="{BF75CB4C-071F-4B77-B884-3A03904195B3}">
      <dgm:prSet/>
      <dgm:spPr/>
      <dgm:t>
        <a:bodyPr/>
        <a:lstStyle/>
        <a:p>
          <a:endParaRPr lang="en-GB" sz="4000"/>
        </a:p>
      </dgm:t>
    </dgm:pt>
    <dgm:pt modelId="{283AB388-83C6-4961-9A1C-B6F6E989EE0F}">
      <dgm:prSet custT="1"/>
      <dgm:spPr/>
      <dgm:t>
        <a:bodyPr/>
        <a:lstStyle/>
        <a:p>
          <a:r>
            <a:rPr lang="en-GB" sz="1050"/>
            <a:t>Health in all policies input to TFL, London Fire Brigade</a:t>
          </a:r>
        </a:p>
      </dgm:t>
    </dgm:pt>
    <dgm:pt modelId="{2AC56697-64D4-4AB4-B6C0-C6DB465AC066}" type="parTrans" cxnId="{D6B66F4B-C00D-489C-AFCB-902592A9A816}">
      <dgm:prSet/>
      <dgm:spPr/>
      <dgm:t>
        <a:bodyPr/>
        <a:lstStyle/>
        <a:p>
          <a:endParaRPr lang="en-GB" sz="4000"/>
        </a:p>
      </dgm:t>
    </dgm:pt>
    <dgm:pt modelId="{8C8D1AB1-4A96-46F2-8140-0A53AE0AE217}" type="sibTrans" cxnId="{D6B66F4B-C00D-489C-AFCB-902592A9A816}">
      <dgm:prSet/>
      <dgm:spPr/>
      <dgm:t>
        <a:bodyPr/>
        <a:lstStyle/>
        <a:p>
          <a:endParaRPr lang="en-GB" sz="4000"/>
        </a:p>
      </dgm:t>
    </dgm:pt>
    <dgm:pt modelId="{F33B4096-2325-4215-A34A-3AC23619630D}">
      <dgm:prSet custT="1"/>
      <dgm:spPr/>
      <dgm:t>
        <a:bodyPr/>
        <a:lstStyle/>
        <a:p>
          <a:r>
            <a:rPr lang="en-GB" sz="1050"/>
            <a:t>Mayor’s Statutory Health Advisor</a:t>
          </a:r>
        </a:p>
      </dgm:t>
    </dgm:pt>
    <dgm:pt modelId="{66871BE0-AAA4-459D-B9FD-B7BE01A29320}" type="parTrans" cxnId="{6650DBE4-A297-45B1-9E33-01B4EBAFEDD9}">
      <dgm:prSet/>
      <dgm:spPr/>
      <dgm:t>
        <a:bodyPr/>
        <a:lstStyle/>
        <a:p>
          <a:endParaRPr lang="en-GB" sz="4000"/>
        </a:p>
      </dgm:t>
    </dgm:pt>
    <dgm:pt modelId="{056AFB28-FB94-49FA-B05A-8C55BB360174}" type="sibTrans" cxnId="{6650DBE4-A297-45B1-9E33-01B4EBAFEDD9}">
      <dgm:prSet/>
      <dgm:spPr/>
      <dgm:t>
        <a:bodyPr/>
        <a:lstStyle/>
        <a:p>
          <a:endParaRPr lang="en-GB" sz="4000"/>
        </a:p>
      </dgm:t>
    </dgm:pt>
    <dgm:pt modelId="{7EAF1341-849D-41ED-B29B-F80154937DD0}">
      <dgm:prSet custT="1"/>
      <dgm:spPr/>
      <dgm:t>
        <a:bodyPr/>
        <a:lstStyle/>
        <a:p>
          <a:r>
            <a:rPr lang="en-GB" sz="1050"/>
            <a:t>Deputy Statutory Health Advisor</a:t>
          </a:r>
        </a:p>
      </dgm:t>
    </dgm:pt>
    <dgm:pt modelId="{3AB1725A-C61B-42A6-9715-1FD44DFF2B1C}" type="parTrans" cxnId="{FE35FD27-C58D-4666-A0AC-9D54BBF80B43}">
      <dgm:prSet/>
      <dgm:spPr/>
      <dgm:t>
        <a:bodyPr/>
        <a:lstStyle/>
        <a:p>
          <a:endParaRPr lang="en-GB" sz="4000"/>
        </a:p>
      </dgm:t>
    </dgm:pt>
    <dgm:pt modelId="{916EC62F-DFB6-4136-8999-2FC48B26B234}" type="sibTrans" cxnId="{FE35FD27-C58D-4666-A0AC-9D54BBF80B43}">
      <dgm:prSet/>
      <dgm:spPr/>
      <dgm:t>
        <a:bodyPr/>
        <a:lstStyle/>
        <a:p>
          <a:endParaRPr lang="en-GB" sz="4000"/>
        </a:p>
      </dgm:t>
    </dgm:pt>
    <dgm:pt modelId="{B7269B51-8EA7-44F0-8737-F6E2525D6234}">
      <dgm:prSet custT="1"/>
      <dgm:spPr/>
      <dgm:t>
        <a:bodyPr/>
        <a:lstStyle/>
        <a:p>
          <a:r>
            <a:rPr lang="en-GB" sz="1050"/>
            <a:t>Social care providers and local authority commissioners </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462143F7-F3BD-42C2-A317-CE59850DFDC5}" type="parTrans" cxnId="{E868DB23-C4B8-414B-91EA-1C305CCEAB12}">
      <dgm:prSet/>
      <dgm:spPr/>
      <dgm:t>
        <a:bodyPr/>
        <a:lstStyle/>
        <a:p>
          <a:endParaRPr lang="en-GB"/>
        </a:p>
      </dgm:t>
    </dgm:pt>
    <dgm:pt modelId="{F4C4646E-EADB-4FF0-82CF-7A1538993806}" type="sibTrans" cxnId="{E868DB23-C4B8-414B-91EA-1C305CCEAB12}">
      <dgm:prSet/>
      <dgm:spPr/>
      <dgm:t>
        <a:bodyPr/>
        <a:lstStyle/>
        <a:p>
          <a:endParaRPr lang="en-GB"/>
        </a:p>
      </dgm:t>
    </dgm:pt>
    <dgm:pt modelId="{BBAB5C48-8C43-445F-B8B8-09407F2EC6F7}" type="pres">
      <dgm:prSet presAssocID="{831E5B95-43FB-45A9-A6C9-2C0823F00390}" presName="hierChild1" presStyleCnt="0">
        <dgm:presLayoutVars>
          <dgm:orgChart val="1"/>
          <dgm:chPref val="1"/>
          <dgm:dir/>
          <dgm:animOne val="branch"/>
          <dgm:animLvl val="lvl"/>
          <dgm:resizeHandles/>
        </dgm:presLayoutVars>
      </dgm:prSet>
      <dgm:spPr/>
    </dgm:pt>
    <dgm:pt modelId="{0478F546-6F75-4656-86A9-C07F62F7DC1B}" type="pres">
      <dgm:prSet presAssocID="{66DE9423-EDC8-402A-82F6-21B51468B7C9}" presName="hierRoot1" presStyleCnt="0">
        <dgm:presLayoutVars>
          <dgm:hierBranch val="init"/>
        </dgm:presLayoutVars>
      </dgm:prSet>
      <dgm:spPr/>
    </dgm:pt>
    <dgm:pt modelId="{865C9E1E-93FE-4CDC-83F8-326CC439AD62}" type="pres">
      <dgm:prSet presAssocID="{66DE9423-EDC8-402A-82F6-21B51468B7C9}" presName="rootComposite1" presStyleCnt="0"/>
      <dgm:spPr/>
    </dgm:pt>
    <dgm:pt modelId="{CBE2F27A-4866-4052-81A6-F7F160D86FD1}" type="pres">
      <dgm:prSet presAssocID="{66DE9423-EDC8-402A-82F6-21B51468B7C9}" presName="rootText1" presStyleLbl="node0" presStyleIdx="0" presStyleCnt="4" custScaleY="209240">
        <dgm:presLayoutVars>
          <dgm:chPref val="3"/>
        </dgm:presLayoutVars>
      </dgm:prSet>
      <dgm:spPr/>
    </dgm:pt>
    <dgm:pt modelId="{42B3E617-556B-4327-B6FC-AEFD01D675FE}" type="pres">
      <dgm:prSet presAssocID="{66DE9423-EDC8-402A-82F6-21B51468B7C9}" presName="rootConnector1" presStyleLbl="node1" presStyleIdx="0" presStyleCnt="0"/>
      <dgm:spPr/>
    </dgm:pt>
    <dgm:pt modelId="{0D71439C-75D3-45C9-A95D-6069456C2003}" type="pres">
      <dgm:prSet presAssocID="{66DE9423-EDC8-402A-82F6-21B51468B7C9}" presName="hierChild2" presStyleCnt="0"/>
      <dgm:spPr/>
    </dgm:pt>
    <dgm:pt modelId="{1DE0D7B0-B127-4973-82A0-6089D8ED49E5}" type="pres">
      <dgm:prSet presAssocID="{DECD236D-4845-4BDF-B59E-578516CE4ECA}" presName="Name37" presStyleLbl="parChTrans1D2" presStyleIdx="0" presStyleCnt="7"/>
      <dgm:spPr/>
    </dgm:pt>
    <dgm:pt modelId="{13260C2B-60F2-4CCC-99E0-910725E781E1}" type="pres">
      <dgm:prSet presAssocID="{E045EC67-66A4-4D75-92CA-4230E45E5C9C}" presName="hierRoot2" presStyleCnt="0">
        <dgm:presLayoutVars>
          <dgm:hierBranch val="init"/>
        </dgm:presLayoutVars>
      </dgm:prSet>
      <dgm:spPr/>
    </dgm:pt>
    <dgm:pt modelId="{C769F94F-EEA6-4E5C-AB33-AAD743B93215}" type="pres">
      <dgm:prSet presAssocID="{E045EC67-66A4-4D75-92CA-4230E45E5C9C}" presName="rootComposite" presStyleCnt="0"/>
      <dgm:spPr/>
    </dgm:pt>
    <dgm:pt modelId="{A4A5D8D5-249B-42B8-A715-CAFFC246CAA1}" type="pres">
      <dgm:prSet presAssocID="{E045EC67-66A4-4D75-92CA-4230E45E5C9C}" presName="rootText" presStyleLbl="node2" presStyleIdx="0" presStyleCnt="7">
        <dgm:presLayoutVars>
          <dgm:chPref val="3"/>
        </dgm:presLayoutVars>
      </dgm:prSet>
      <dgm:spPr/>
    </dgm:pt>
    <dgm:pt modelId="{78742A66-8A81-4800-8DC5-58243ADB5612}" type="pres">
      <dgm:prSet presAssocID="{E045EC67-66A4-4D75-92CA-4230E45E5C9C}" presName="rootConnector" presStyleLbl="node2" presStyleIdx="0" presStyleCnt="7"/>
      <dgm:spPr/>
    </dgm:pt>
    <dgm:pt modelId="{19098CB7-BE65-4A05-B375-19A26BA6575D}" type="pres">
      <dgm:prSet presAssocID="{E045EC67-66A4-4D75-92CA-4230E45E5C9C}" presName="hierChild4" presStyleCnt="0"/>
      <dgm:spPr/>
    </dgm:pt>
    <dgm:pt modelId="{049F5FCF-4404-40E3-A5ED-8A21D2D1133D}" type="pres">
      <dgm:prSet presAssocID="{E045EC67-66A4-4D75-92CA-4230E45E5C9C}" presName="hierChild5" presStyleCnt="0"/>
      <dgm:spPr/>
    </dgm:pt>
    <dgm:pt modelId="{A11B9A94-72A0-4DD5-940A-DDA71DA8038A}" type="pres">
      <dgm:prSet presAssocID="{5188A483-A6BC-4B41-9B90-EFB12EA42519}" presName="Name37" presStyleLbl="parChTrans1D2" presStyleIdx="1" presStyleCnt="7"/>
      <dgm:spPr/>
    </dgm:pt>
    <dgm:pt modelId="{418AD150-03C7-40A8-8D4F-AEC0D82C17C9}" type="pres">
      <dgm:prSet presAssocID="{EE354764-8270-4C24-853F-EEFE34158633}" presName="hierRoot2" presStyleCnt="0">
        <dgm:presLayoutVars>
          <dgm:hierBranch val="init"/>
        </dgm:presLayoutVars>
      </dgm:prSet>
      <dgm:spPr/>
    </dgm:pt>
    <dgm:pt modelId="{0F55919A-1547-4AA5-9BE2-BA8E57198173}" type="pres">
      <dgm:prSet presAssocID="{EE354764-8270-4C24-853F-EEFE34158633}" presName="rootComposite" presStyleCnt="0"/>
      <dgm:spPr/>
    </dgm:pt>
    <dgm:pt modelId="{3566D905-9F9D-4897-B1D8-2FF16CEC5288}" type="pres">
      <dgm:prSet presAssocID="{EE354764-8270-4C24-853F-EEFE34158633}" presName="rootText" presStyleLbl="node2" presStyleIdx="1" presStyleCnt="7" custScaleY="203451">
        <dgm:presLayoutVars>
          <dgm:chPref val="3"/>
        </dgm:presLayoutVars>
      </dgm:prSet>
      <dgm:spPr/>
    </dgm:pt>
    <dgm:pt modelId="{F45E2CA2-BEFB-490F-BD88-2B229FF3E0B0}" type="pres">
      <dgm:prSet presAssocID="{EE354764-8270-4C24-853F-EEFE34158633}" presName="rootConnector" presStyleLbl="node2" presStyleIdx="1" presStyleCnt="7"/>
      <dgm:spPr/>
    </dgm:pt>
    <dgm:pt modelId="{DB62904A-A829-422D-9DE1-D67BDC4F6D09}" type="pres">
      <dgm:prSet presAssocID="{EE354764-8270-4C24-853F-EEFE34158633}" presName="hierChild4" presStyleCnt="0"/>
      <dgm:spPr/>
    </dgm:pt>
    <dgm:pt modelId="{4F198327-E1C0-4100-9640-9C919EE0552B}" type="pres">
      <dgm:prSet presAssocID="{EE354764-8270-4C24-853F-EEFE34158633}" presName="hierChild5" presStyleCnt="0"/>
      <dgm:spPr/>
    </dgm:pt>
    <dgm:pt modelId="{62F529C8-05B9-49EA-B046-4E91D46E63B3}" type="pres">
      <dgm:prSet presAssocID="{39136853-0C3B-42AC-9EAD-6E9E8F5163D3}" presName="Name37" presStyleLbl="parChTrans1D2" presStyleIdx="2" presStyleCnt="7"/>
      <dgm:spPr/>
    </dgm:pt>
    <dgm:pt modelId="{41702FE1-0DF0-4AB4-AEE6-47D8239240EF}" type="pres">
      <dgm:prSet presAssocID="{EF67421A-4543-4FC3-9260-AA1EA3F3EBCF}" presName="hierRoot2" presStyleCnt="0">
        <dgm:presLayoutVars>
          <dgm:hierBranch val="init"/>
        </dgm:presLayoutVars>
      </dgm:prSet>
      <dgm:spPr/>
    </dgm:pt>
    <dgm:pt modelId="{D724AC66-884A-441C-ACEE-DD8C34CBA2DE}" type="pres">
      <dgm:prSet presAssocID="{EF67421A-4543-4FC3-9260-AA1EA3F3EBCF}" presName="rootComposite" presStyleCnt="0"/>
      <dgm:spPr/>
    </dgm:pt>
    <dgm:pt modelId="{7FE6C6A2-8ABE-40AF-AFAF-92B898EB18AE}" type="pres">
      <dgm:prSet presAssocID="{EF67421A-4543-4FC3-9260-AA1EA3F3EBCF}" presName="rootText" presStyleLbl="node2" presStyleIdx="2" presStyleCnt="7" custScaleY="100989">
        <dgm:presLayoutVars>
          <dgm:chPref val="3"/>
        </dgm:presLayoutVars>
      </dgm:prSet>
      <dgm:spPr/>
    </dgm:pt>
    <dgm:pt modelId="{E15967C5-9724-41E7-9CD2-40BA7AEDF0CB}" type="pres">
      <dgm:prSet presAssocID="{EF67421A-4543-4FC3-9260-AA1EA3F3EBCF}" presName="rootConnector" presStyleLbl="node2" presStyleIdx="2" presStyleCnt="7"/>
      <dgm:spPr/>
    </dgm:pt>
    <dgm:pt modelId="{C71EE240-F8E3-4600-9B1E-E5BA5C350FC8}" type="pres">
      <dgm:prSet presAssocID="{EF67421A-4543-4FC3-9260-AA1EA3F3EBCF}" presName="hierChild4" presStyleCnt="0"/>
      <dgm:spPr/>
    </dgm:pt>
    <dgm:pt modelId="{C31B887D-2B90-4CFD-B7D0-FC070BE639BE}" type="pres">
      <dgm:prSet presAssocID="{462143F7-F3BD-42C2-A317-CE59850DFDC5}" presName="Name37" presStyleLbl="parChTrans1D3" presStyleIdx="0" presStyleCnt="3"/>
      <dgm:spPr/>
    </dgm:pt>
    <dgm:pt modelId="{AE6FC525-BD7F-4156-97D6-76668F199DD1}" type="pres">
      <dgm:prSet presAssocID="{B7269B51-8EA7-44F0-8737-F6E2525D6234}" presName="hierRoot2" presStyleCnt="0">
        <dgm:presLayoutVars>
          <dgm:hierBranch val="init"/>
        </dgm:presLayoutVars>
      </dgm:prSet>
      <dgm:spPr/>
    </dgm:pt>
    <dgm:pt modelId="{6CE08B22-9C82-4675-8F35-6BA1E562E6BE}" type="pres">
      <dgm:prSet presAssocID="{B7269B51-8EA7-44F0-8737-F6E2525D6234}" presName="rootComposite" presStyleCnt="0"/>
      <dgm:spPr/>
    </dgm:pt>
    <dgm:pt modelId="{93470640-6DFE-431C-89F8-231173A81DBE}" type="pres">
      <dgm:prSet presAssocID="{B7269B51-8EA7-44F0-8737-F6E2525D6234}" presName="rootText" presStyleLbl="node3" presStyleIdx="0" presStyleCnt="3" custScaleX="109809" custScaleY="113990">
        <dgm:presLayoutVars>
          <dgm:chPref val="3"/>
        </dgm:presLayoutVars>
      </dgm:prSet>
      <dgm:spPr/>
    </dgm:pt>
    <dgm:pt modelId="{1A12285B-4761-47A2-A5C3-62AB8E405585}" type="pres">
      <dgm:prSet presAssocID="{B7269B51-8EA7-44F0-8737-F6E2525D6234}" presName="rootConnector" presStyleLbl="node3" presStyleIdx="0" presStyleCnt="3"/>
      <dgm:spPr/>
    </dgm:pt>
    <dgm:pt modelId="{0BA365B3-3474-478D-87FB-1DA2CE6794C7}" type="pres">
      <dgm:prSet presAssocID="{B7269B51-8EA7-44F0-8737-F6E2525D6234}" presName="hierChild4" presStyleCnt="0"/>
      <dgm:spPr/>
    </dgm:pt>
    <dgm:pt modelId="{98520111-5947-4FF2-B1C9-42469F979CF2}" type="pres">
      <dgm:prSet presAssocID="{B7269B51-8EA7-44F0-8737-F6E2525D6234}" presName="hierChild5" presStyleCnt="0"/>
      <dgm:spPr/>
    </dgm:pt>
    <dgm:pt modelId="{4A7723D1-3386-4E09-A710-15B42D810295}" type="pres">
      <dgm:prSet presAssocID="{EF67421A-4543-4FC3-9260-AA1EA3F3EBCF}" presName="hierChild5" presStyleCnt="0"/>
      <dgm:spPr/>
    </dgm:pt>
    <dgm:pt modelId="{BD1294F4-4810-470D-819A-01D58E2BE76C}" type="pres">
      <dgm:prSet presAssocID="{A0848965-12D6-4712-9007-6D837AC3E6B5}" presName="Name37" presStyleLbl="parChTrans1D2" presStyleIdx="3" presStyleCnt="7"/>
      <dgm:spPr/>
    </dgm:pt>
    <dgm:pt modelId="{5ABC14B9-7E5A-41E8-AB87-212ADF97BBBE}" type="pres">
      <dgm:prSet presAssocID="{56D6CC48-F625-42F4-BC10-5CDDA11F421C}" presName="hierRoot2" presStyleCnt="0">
        <dgm:presLayoutVars>
          <dgm:hierBranch val="init"/>
        </dgm:presLayoutVars>
      </dgm:prSet>
      <dgm:spPr/>
    </dgm:pt>
    <dgm:pt modelId="{AED018FB-3EC4-4A5A-A2EC-5B8A6EB69390}" type="pres">
      <dgm:prSet presAssocID="{56D6CC48-F625-42F4-BC10-5CDDA11F421C}" presName="rootComposite" presStyleCnt="0"/>
      <dgm:spPr/>
    </dgm:pt>
    <dgm:pt modelId="{1E925570-212A-4C4B-81C0-FC63FD871B2C}" type="pres">
      <dgm:prSet presAssocID="{56D6CC48-F625-42F4-BC10-5CDDA11F421C}" presName="rootText" presStyleLbl="node2" presStyleIdx="3" presStyleCnt="7" custScaleX="159680" custScaleY="143895" custLinFactNeighborX="-520" custLinFactNeighborY="-5130">
        <dgm:presLayoutVars>
          <dgm:chPref val="3"/>
        </dgm:presLayoutVars>
      </dgm:prSet>
      <dgm:spPr/>
    </dgm:pt>
    <dgm:pt modelId="{954338D9-A4F5-4012-9375-4CEAC352927D}" type="pres">
      <dgm:prSet presAssocID="{56D6CC48-F625-42F4-BC10-5CDDA11F421C}" presName="rootConnector" presStyleLbl="node2" presStyleIdx="3" presStyleCnt="7"/>
      <dgm:spPr/>
    </dgm:pt>
    <dgm:pt modelId="{E322A10E-6970-4358-9D30-CBFDBCCF1E32}" type="pres">
      <dgm:prSet presAssocID="{56D6CC48-F625-42F4-BC10-5CDDA11F421C}" presName="hierChild4" presStyleCnt="0"/>
      <dgm:spPr/>
    </dgm:pt>
    <dgm:pt modelId="{8D41BAB3-64AF-4FDC-A1EB-2E06664C87AB}" type="pres">
      <dgm:prSet presAssocID="{1669637F-DDEB-4C54-B730-AF3719384445}" presName="Name37" presStyleLbl="parChTrans1D3" presStyleIdx="1" presStyleCnt="3"/>
      <dgm:spPr/>
    </dgm:pt>
    <dgm:pt modelId="{87611882-5896-4B63-BAF5-988DAB4C931E}" type="pres">
      <dgm:prSet presAssocID="{DD0E5C3B-BD37-441A-800C-2E0249D2B6DD}" presName="hierRoot2" presStyleCnt="0">
        <dgm:presLayoutVars>
          <dgm:hierBranch val="init"/>
        </dgm:presLayoutVars>
      </dgm:prSet>
      <dgm:spPr/>
    </dgm:pt>
    <dgm:pt modelId="{1FB76905-8CA4-4641-98DB-F793B7C8776F}" type="pres">
      <dgm:prSet presAssocID="{DD0E5C3B-BD37-441A-800C-2E0249D2B6DD}" presName="rootComposite" presStyleCnt="0"/>
      <dgm:spPr/>
    </dgm:pt>
    <dgm:pt modelId="{2C9B9F31-CDDF-49BD-84F2-81060C25F60F}" type="pres">
      <dgm:prSet presAssocID="{DD0E5C3B-BD37-441A-800C-2E0249D2B6DD}" presName="rootText" presStyleLbl="node3" presStyleIdx="1" presStyleCnt="3">
        <dgm:presLayoutVars>
          <dgm:chPref val="3"/>
        </dgm:presLayoutVars>
      </dgm:prSet>
      <dgm:spPr/>
    </dgm:pt>
    <dgm:pt modelId="{346BE8DC-3C37-4940-8B85-CF1683D99148}" type="pres">
      <dgm:prSet presAssocID="{DD0E5C3B-BD37-441A-800C-2E0249D2B6DD}" presName="rootConnector" presStyleLbl="node3" presStyleIdx="1" presStyleCnt="3"/>
      <dgm:spPr/>
    </dgm:pt>
    <dgm:pt modelId="{E3A09B6C-8C31-453F-8E29-38B542D9C387}" type="pres">
      <dgm:prSet presAssocID="{DD0E5C3B-BD37-441A-800C-2E0249D2B6DD}" presName="hierChild4" presStyleCnt="0"/>
      <dgm:spPr/>
    </dgm:pt>
    <dgm:pt modelId="{759DB3D8-3EFA-492B-9DF8-55B4C7B1ED52}" type="pres">
      <dgm:prSet presAssocID="{D50FA8D0-9FE3-4F06-9CE2-FB257477D2D6}" presName="Name37" presStyleLbl="parChTrans1D4" presStyleIdx="0" presStyleCnt="5"/>
      <dgm:spPr/>
    </dgm:pt>
    <dgm:pt modelId="{FB281AD3-B0C6-4454-B82F-47039A78C66C}" type="pres">
      <dgm:prSet presAssocID="{A5AC1C32-0A0F-40C6-B8B1-8B4906758003}" presName="hierRoot2" presStyleCnt="0">
        <dgm:presLayoutVars>
          <dgm:hierBranch val="init"/>
        </dgm:presLayoutVars>
      </dgm:prSet>
      <dgm:spPr/>
    </dgm:pt>
    <dgm:pt modelId="{3825512C-2241-41C1-8348-B20C7334BCE4}" type="pres">
      <dgm:prSet presAssocID="{A5AC1C32-0A0F-40C6-B8B1-8B4906758003}" presName="rootComposite" presStyleCnt="0"/>
      <dgm:spPr/>
    </dgm:pt>
    <dgm:pt modelId="{34EF050A-5DA1-4068-9425-4C3A71E05B8D}" type="pres">
      <dgm:prSet presAssocID="{A5AC1C32-0A0F-40C6-B8B1-8B4906758003}" presName="rootText" presStyleLbl="node4" presStyleIdx="0" presStyleCnt="5">
        <dgm:presLayoutVars>
          <dgm:chPref val="3"/>
        </dgm:presLayoutVars>
      </dgm:prSet>
      <dgm:spPr/>
    </dgm:pt>
    <dgm:pt modelId="{685BDF66-9D64-4DE2-B5F8-667462AABC8F}" type="pres">
      <dgm:prSet presAssocID="{A5AC1C32-0A0F-40C6-B8B1-8B4906758003}" presName="rootConnector" presStyleLbl="node4" presStyleIdx="0" presStyleCnt="5"/>
      <dgm:spPr/>
    </dgm:pt>
    <dgm:pt modelId="{D2464994-48B3-4E0A-A910-93403D388703}" type="pres">
      <dgm:prSet presAssocID="{A5AC1C32-0A0F-40C6-B8B1-8B4906758003}" presName="hierChild4" presStyleCnt="0"/>
      <dgm:spPr/>
    </dgm:pt>
    <dgm:pt modelId="{FD098A99-847F-4981-A1BB-C13548E9AE30}" type="pres">
      <dgm:prSet presAssocID="{A5AC1C32-0A0F-40C6-B8B1-8B4906758003}" presName="hierChild5" presStyleCnt="0"/>
      <dgm:spPr/>
    </dgm:pt>
    <dgm:pt modelId="{0EB91B05-D9E3-4448-A47E-EEDE4D08F9B2}" type="pres">
      <dgm:prSet presAssocID="{E07A78C8-AF86-4039-A345-DE9C3103DDE8}" presName="Name37" presStyleLbl="parChTrans1D4" presStyleIdx="1" presStyleCnt="5"/>
      <dgm:spPr/>
    </dgm:pt>
    <dgm:pt modelId="{DD308406-D459-41E9-9C32-249A8667033E}" type="pres">
      <dgm:prSet presAssocID="{4111DF72-D901-4F30-A392-397ED199CC18}" presName="hierRoot2" presStyleCnt="0">
        <dgm:presLayoutVars>
          <dgm:hierBranch val="init"/>
        </dgm:presLayoutVars>
      </dgm:prSet>
      <dgm:spPr/>
    </dgm:pt>
    <dgm:pt modelId="{44C45104-AC5C-4DC7-8B2C-A1E67AB2222A}" type="pres">
      <dgm:prSet presAssocID="{4111DF72-D901-4F30-A392-397ED199CC18}" presName="rootComposite" presStyleCnt="0"/>
      <dgm:spPr/>
    </dgm:pt>
    <dgm:pt modelId="{92181C0D-83BA-4DD2-806C-CC457B597378}" type="pres">
      <dgm:prSet presAssocID="{4111DF72-D901-4F30-A392-397ED199CC18}" presName="rootText" presStyleLbl="node4" presStyleIdx="1" presStyleCnt="5" custScaleX="136325">
        <dgm:presLayoutVars>
          <dgm:chPref val="3"/>
        </dgm:presLayoutVars>
      </dgm:prSet>
      <dgm:spPr/>
    </dgm:pt>
    <dgm:pt modelId="{ACE75977-33CC-4A26-B0C2-BDADF96E3F9A}" type="pres">
      <dgm:prSet presAssocID="{4111DF72-D901-4F30-A392-397ED199CC18}" presName="rootConnector" presStyleLbl="node4" presStyleIdx="1" presStyleCnt="5"/>
      <dgm:spPr/>
    </dgm:pt>
    <dgm:pt modelId="{831D86BB-095F-4836-AFAE-87B4B0D2CFF6}" type="pres">
      <dgm:prSet presAssocID="{4111DF72-D901-4F30-A392-397ED199CC18}" presName="hierChild4" presStyleCnt="0"/>
      <dgm:spPr/>
    </dgm:pt>
    <dgm:pt modelId="{A61D3A7A-9FF2-4780-BEEE-39CF937F73B7}" type="pres">
      <dgm:prSet presAssocID="{4111DF72-D901-4F30-A392-397ED199CC18}" presName="hierChild5" presStyleCnt="0"/>
      <dgm:spPr/>
    </dgm:pt>
    <dgm:pt modelId="{0F34D9A3-4306-4CED-95EC-2C4C6347CCAD}" type="pres">
      <dgm:prSet presAssocID="{5A3B6793-618C-427B-B991-551175B3D1E0}" presName="Name37" presStyleLbl="parChTrans1D4" presStyleIdx="2" presStyleCnt="5"/>
      <dgm:spPr/>
    </dgm:pt>
    <dgm:pt modelId="{278238E3-DB79-449B-BF36-C346FF026644}" type="pres">
      <dgm:prSet presAssocID="{44B24D3E-898D-4B77-B924-F4A29EF6E2C4}" presName="hierRoot2" presStyleCnt="0">
        <dgm:presLayoutVars>
          <dgm:hierBranch val="init"/>
        </dgm:presLayoutVars>
      </dgm:prSet>
      <dgm:spPr/>
    </dgm:pt>
    <dgm:pt modelId="{D068BDB2-3AFA-4591-8AAF-216EAF94ED97}" type="pres">
      <dgm:prSet presAssocID="{44B24D3E-898D-4B77-B924-F4A29EF6E2C4}" presName="rootComposite" presStyleCnt="0"/>
      <dgm:spPr/>
    </dgm:pt>
    <dgm:pt modelId="{917F2C61-1969-47A3-8AC3-9F6CD8C96455}" type="pres">
      <dgm:prSet presAssocID="{44B24D3E-898D-4B77-B924-F4A29EF6E2C4}" presName="rootText" presStyleLbl="node4" presStyleIdx="2" presStyleCnt="5" custScaleX="137554">
        <dgm:presLayoutVars>
          <dgm:chPref val="3"/>
        </dgm:presLayoutVars>
      </dgm:prSet>
      <dgm:spPr/>
    </dgm:pt>
    <dgm:pt modelId="{5E3A54D6-F599-4570-AB8F-320B257D3300}" type="pres">
      <dgm:prSet presAssocID="{44B24D3E-898D-4B77-B924-F4A29EF6E2C4}" presName="rootConnector" presStyleLbl="node4" presStyleIdx="2" presStyleCnt="5"/>
      <dgm:spPr/>
    </dgm:pt>
    <dgm:pt modelId="{29913551-8C20-4E83-A38E-89E15055863B}" type="pres">
      <dgm:prSet presAssocID="{44B24D3E-898D-4B77-B924-F4A29EF6E2C4}" presName="hierChild4" presStyleCnt="0"/>
      <dgm:spPr/>
    </dgm:pt>
    <dgm:pt modelId="{3F7A9FAD-724B-452C-9C6C-70098799E615}" type="pres">
      <dgm:prSet presAssocID="{44B24D3E-898D-4B77-B924-F4A29EF6E2C4}" presName="hierChild5" presStyleCnt="0"/>
      <dgm:spPr/>
    </dgm:pt>
    <dgm:pt modelId="{7496E29A-C795-4B2F-BB6F-A80042778A56}" type="pres">
      <dgm:prSet presAssocID="{DD0E5C3B-BD37-441A-800C-2E0249D2B6DD}" presName="hierChild5" presStyleCnt="0"/>
      <dgm:spPr/>
    </dgm:pt>
    <dgm:pt modelId="{BC05633D-BE47-4796-ADC1-0B771DEC9288}" type="pres">
      <dgm:prSet presAssocID="{244EF6BB-7EB0-4277-AA50-2C841DF9ACCC}" presName="Name37" presStyleLbl="parChTrans1D3" presStyleIdx="2" presStyleCnt="3"/>
      <dgm:spPr/>
    </dgm:pt>
    <dgm:pt modelId="{EA7E53BE-B225-442A-AAE6-DC8EE3871FCB}" type="pres">
      <dgm:prSet presAssocID="{CA4E3186-012A-429E-B4C6-7E1AB090393A}" presName="hierRoot2" presStyleCnt="0">
        <dgm:presLayoutVars>
          <dgm:hierBranch val="init"/>
        </dgm:presLayoutVars>
      </dgm:prSet>
      <dgm:spPr/>
    </dgm:pt>
    <dgm:pt modelId="{FF3AB129-71D7-4B2D-882E-798F894713BD}" type="pres">
      <dgm:prSet presAssocID="{CA4E3186-012A-429E-B4C6-7E1AB090393A}" presName="rootComposite" presStyleCnt="0"/>
      <dgm:spPr/>
    </dgm:pt>
    <dgm:pt modelId="{3D3977D3-0703-4B5A-A265-FC85D3BCB2E6}" type="pres">
      <dgm:prSet presAssocID="{CA4E3186-012A-429E-B4C6-7E1AB090393A}" presName="rootText" presStyleLbl="node3" presStyleIdx="2" presStyleCnt="3">
        <dgm:presLayoutVars>
          <dgm:chPref val="3"/>
        </dgm:presLayoutVars>
      </dgm:prSet>
      <dgm:spPr/>
    </dgm:pt>
    <dgm:pt modelId="{DED4359F-194E-4764-A1C6-F4459423C0C2}" type="pres">
      <dgm:prSet presAssocID="{CA4E3186-012A-429E-B4C6-7E1AB090393A}" presName="rootConnector" presStyleLbl="node3" presStyleIdx="2" presStyleCnt="3"/>
      <dgm:spPr/>
    </dgm:pt>
    <dgm:pt modelId="{A6E1B2AA-144E-4254-9F36-5548076C89BD}" type="pres">
      <dgm:prSet presAssocID="{CA4E3186-012A-429E-B4C6-7E1AB090393A}" presName="hierChild4" presStyleCnt="0"/>
      <dgm:spPr/>
    </dgm:pt>
    <dgm:pt modelId="{9451CDE1-A36C-48FC-88ED-FDD490A947A7}" type="pres">
      <dgm:prSet presAssocID="{D37A7DA2-CC12-47F1-A78D-D92D0846D3D3}" presName="Name37" presStyleLbl="parChTrans1D4" presStyleIdx="3" presStyleCnt="5"/>
      <dgm:spPr/>
    </dgm:pt>
    <dgm:pt modelId="{C0FA1CB4-5F5F-4829-8E46-D8E3536CAAFF}" type="pres">
      <dgm:prSet presAssocID="{33FED2DC-5B6D-410A-88F9-69ED082F9B70}" presName="hierRoot2" presStyleCnt="0">
        <dgm:presLayoutVars>
          <dgm:hierBranch val="init"/>
        </dgm:presLayoutVars>
      </dgm:prSet>
      <dgm:spPr/>
    </dgm:pt>
    <dgm:pt modelId="{09101542-4574-41DE-A1E7-37EE056A1D7E}" type="pres">
      <dgm:prSet presAssocID="{33FED2DC-5B6D-410A-88F9-69ED082F9B70}" presName="rootComposite" presStyleCnt="0"/>
      <dgm:spPr/>
    </dgm:pt>
    <dgm:pt modelId="{851FD6D5-60C9-4F39-BACA-A10EF8560B7B}" type="pres">
      <dgm:prSet presAssocID="{33FED2DC-5B6D-410A-88F9-69ED082F9B70}" presName="rootText" presStyleLbl="node4" presStyleIdx="3" presStyleCnt="5">
        <dgm:presLayoutVars>
          <dgm:chPref val="3"/>
        </dgm:presLayoutVars>
      </dgm:prSet>
      <dgm:spPr/>
    </dgm:pt>
    <dgm:pt modelId="{E5AABC51-0D17-4308-84E3-8094ECD2138A}" type="pres">
      <dgm:prSet presAssocID="{33FED2DC-5B6D-410A-88F9-69ED082F9B70}" presName="rootConnector" presStyleLbl="node4" presStyleIdx="3" presStyleCnt="5"/>
      <dgm:spPr/>
    </dgm:pt>
    <dgm:pt modelId="{C5B29B67-6DC6-4E48-9CF1-7FF6441B5EBB}" type="pres">
      <dgm:prSet presAssocID="{33FED2DC-5B6D-410A-88F9-69ED082F9B70}" presName="hierChild4" presStyleCnt="0"/>
      <dgm:spPr/>
    </dgm:pt>
    <dgm:pt modelId="{C6A29592-813A-451D-8AAB-55F03A0AFFCE}" type="pres">
      <dgm:prSet presAssocID="{33FED2DC-5B6D-410A-88F9-69ED082F9B70}" presName="hierChild5" presStyleCnt="0"/>
      <dgm:spPr/>
    </dgm:pt>
    <dgm:pt modelId="{9F101421-DDAF-457E-A5F6-457D9938A6C3}" type="pres">
      <dgm:prSet presAssocID="{8C9C5879-2056-4114-AAA2-A0B693A8137B}" presName="Name37" presStyleLbl="parChTrans1D4" presStyleIdx="4" presStyleCnt="5"/>
      <dgm:spPr/>
    </dgm:pt>
    <dgm:pt modelId="{85793A31-8F6C-4F21-AB48-EA685B4A1AC3}" type="pres">
      <dgm:prSet presAssocID="{E45EE9A6-A35A-4BE2-87E2-F843B1C5A43E}" presName="hierRoot2" presStyleCnt="0">
        <dgm:presLayoutVars>
          <dgm:hierBranch val="init"/>
        </dgm:presLayoutVars>
      </dgm:prSet>
      <dgm:spPr/>
    </dgm:pt>
    <dgm:pt modelId="{4E243961-7F15-4607-9833-6C6A5E44B4A5}" type="pres">
      <dgm:prSet presAssocID="{E45EE9A6-A35A-4BE2-87E2-F843B1C5A43E}" presName="rootComposite" presStyleCnt="0"/>
      <dgm:spPr/>
    </dgm:pt>
    <dgm:pt modelId="{E838224A-6D1A-4C2B-B54D-3FAFD2060AC6}" type="pres">
      <dgm:prSet presAssocID="{E45EE9A6-A35A-4BE2-87E2-F843B1C5A43E}" presName="rootText" presStyleLbl="node4" presStyleIdx="4" presStyleCnt="5" custScaleX="149317">
        <dgm:presLayoutVars>
          <dgm:chPref val="3"/>
        </dgm:presLayoutVars>
      </dgm:prSet>
      <dgm:spPr/>
    </dgm:pt>
    <dgm:pt modelId="{2C27D696-79CD-4A31-8C34-2BEBD60D9CE8}" type="pres">
      <dgm:prSet presAssocID="{E45EE9A6-A35A-4BE2-87E2-F843B1C5A43E}" presName="rootConnector" presStyleLbl="node4" presStyleIdx="4" presStyleCnt="5"/>
      <dgm:spPr/>
    </dgm:pt>
    <dgm:pt modelId="{80BA8E7B-555B-4EA3-BBE8-EA8ADD8B703B}" type="pres">
      <dgm:prSet presAssocID="{E45EE9A6-A35A-4BE2-87E2-F843B1C5A43E}" presName="hierChild4" presStyleCnt="0"/>
      <dgm:spPr/>
    </dgm:pt>
    <dgm:pt modelId="{49F0C530-3163-478D-B3A0-13956AC3E572}" type="pres">
      <dgm:prSet presAssocID="{E45EE9A6-A35A-4BE2-87E2-F843B1C5A43E}" presName="hierChild5" presStyleCnt="0"/>
      <dgm:spPr/>
    </dgm:pt>
    <dgm:pt modelId="{E49B26DA-4539-4246-B099-B11FB3C9F011}" type="pres">
      <dgm:prSet presAssocID="{CA4E3186-012A-429E-B4C6-7E1AB090393A}" presName="hierChild5" presStyleCnt="0"/>
      <dgm:spPr/>
    </dgm:pt>
    <dgm:pt modelId="{E60C26F4-8040-40EC-91F4-6738A927B907}" type="pres">
      <dgm:prSet presAssocID="{56D6CC48-F625-42F4-BC10-5CDDA11F421C}" presName="hierChild5" presStyleCnt="0"/>
      <dgm:spPr/>
    </dgm:pt>
    <dgm:pt modelId="{23E188A2-3AC1-4D47-B7C3-A5576618A789}" type="pres">
      <dgm:prSet presAssocID="{66DE9423-EDC8-402A-82F6-21B51468B7C9}" presName="hierChild3" presStyleCnt="0"/>
      <dgm:spPr/>
    </dgm:pt>
    <dgm:pt modelId="{13A8547E-1178-4543-9DC0-11456367C8FB}" type="pres">
      <dgm:prSet presAssocID="{41F76AE9-6FC2-4A68-A875-7772AD71457A}" presName="hierRoot1" presStyleCnt="0">
        <dgm:presLayoutVars>
          <dgm:hierBranch val="init"/>
        </dgm:presLayoutVars>
      </dgm:prSet>
      <dgm:spPr/>
    </dgm:pt>
    <dgm:pt modelId="{075F633A-2D32-412F-9DF8-E003DB13B978}" type="pres">
      <dgm:prSet presAssocID="{41F76AE9-6FC2-4A68-A875-7772AD71457A}" presName="rootComposite1" presStyleCnt="0"/>
      <dgm:spPr/>
    </dgm:pt>
    <dgm:pt modelId="{AEF894CE-7BC3-434B-8D8A-2924A549C27C}" type="pres">
      <dgm:prSet presAssocID="{41F76AE9-6FC2-4A68-A875-7772AD71457A}" presName="rootText1" presStyleLbl="node0" presStyleIdx="1" presStyleCnt="4">
        <dgm:presLayoutVars>
          <dgm:chPref val="3"/>
        </dgm:presLayoutVars>
      </dgm:prSet>
      <dgm:spPr/>
    </dgm:pt>
    <dgm:pt modelId="{75B01E27-37C2-424A-87BE-CBB442C56F8F}" type="pres">
      <dgm:prSet presAssocID="{41F76AE9-6FC2-4A68-A875-7772AD71457A}" presName="rootConnector1" presStyleLbl="node1" presStyleIdx="0" presStyleCnt="0"/>
      <dgm:spPr/>
    </dgm:pt>
    <dgm:pt modelId="{89C0236C-8B05-42B8-B103-34A7B336727D}" type="pres">
      <dgm:prSet presAssocID="{41F76AE9-6FC2-4A68-A875-7772AD71457A}" presName="hierChild2" presStyleCnt="0"/>
      <dgm:spPr/>
    </dgm:pt>
    <dgm:pt modelId="{4E70DEFC-A8DC-479C-9D3E-9DE01B14753F}" type="pres">
      <dgm:prSet presAssocID="{41F76AE9-6FC2-4A68-A875-7772AD71457A}" presName="hierChild3" presStyleCnt="0"/>
      <dgm:spPr/>
    </dgm:pt>
    <dgm:pt modelId="{7AFC0E28-9D10-430B-888B-E736FF40305A}" type="pres">
      <dgm:prSet presAssocID="{B20E84DF-94F5-4EF0-86B1-61F67EA3A2F4}" presName="hierRoot1" presStyleCnt="0">
        <dgm:presLayoutVars>
          <dgm:hierBranch val="init"/>
        </dgm:presLayoutVars>
      </dgm:prSet>
      <dgm:spPr/>
    </dgm:pt>
    <dgm:pt modelId="{4AB7641B-A380-48C6-B10C-5256F151FDED}" type="pres">
      <dgm:prSet presAssocID="{B20E84DF-94F5-4EF0-86B1-61F67EA3A2F4}" presName="rootComposite1" presStyleCnt="0"/>
      <dgm:spPr/>
    </dgm:pt>
    <dgm:pt modelId="{1CE40321-3568-42E6-99AD-75BC01C4858A}" type="pres">
      <dgm:prSet presAssocID="{B20E84DF-94F5-4EF0-86B1-61F67EA3A2F4}" presName="rootText1" presStyleLbl="node0" presStyleIdx="2" presStyleCnt="4">
        <dgm:presLayoutVars>
          <dgm:chPref val="3"/>
        </dgm:presLayoutVars>
      </dgm:prSet>
      <dgm:spPr/>
    </dgm:pt>
    <dgm:pt modelId="{FB3B8E18-B14B-4412-BD3C-7DE524AA19F3}" type="pres">
      <dgm:prSet presAssocID="{B20E84DF-94F5-4EF0-86B1-61F67EA3A2F4}" presName="rootConnector1" presStyleLbl="node1" presStyleIdx="0" presStyleCnt="0"/>
      <dgm:spPr/>
    </dgm:pt>
    <dgm:pt modelId="{3C08A024-5C60-4E39-9A1B-FE214572803F}" type="pres">
      <dgm:prSet presAssocID="{B20E84DF-94F5-4EF0-86B1-61F67EA3A2F4}" presName="hierChild2" presStyleCnt="0"/>
      <dgm:spPr/>
    </dgm:pt>
    <dgm:pt modelId="{00D81A19-18DD-4054-8DE4-0FEE7225C4E5}" type="pres">
      <dgm:prSet presAssocID="{B20E84DF-94F5-4EF0-86B1-61F67EA3A2F4}" presName="hierChild3" presStyleCnt="0"/>
      <dgm:spPr/>
    </dgm:pt>
    <dgm:pt modelId="{C3F893DB-42CA-4C9F-A394-AFD821DEC89D}" type="pres">
      <dgm:prSet presAssocID="{7DF9D232-764F-4C45-A79F-90F6335958A8}" presName="hierRoot1" presStyleCnt="0">
        <dgm:presLayoutVars>
          <dgm:hierBranch val="init"/>
        </dgm:presLayoutVars>
      </dgm:prSet>
      <dgm:spPr/>
    </dgm:pt>
    <dgm:pt modelId="{D0060DA7-873B-48D2-A0DF-C1B2117589D1}" type="pres">
      <dgm:prSet presAssocID="{7DF9D232-764F-4C45-A79F-90F6335958A8}" presName="rootComposite1" presStyleCnt="0"/>
      <dgm:spPr/>
    </dgm:pt>
    <dgm:pt modelId="{48F67D6D-B09B-44A4-8D1A-E1B12D851D7F}" type="pres">
      <dgm:prSet presAssocID="{7DF9D232-764F-4C45-A79F-90F6335958A8}" presName="rootText1" presStyleLbl="node0" presStyleIdx="3" presStyleCnt="4">
        <dgm:presLayoutVars>
          <dgm:chPref val="3"/>
        </dgm:presLayoutVars>
      </dgm:prSet>
      <dgm:spPr/>
    </dgm:pt>
    <dgm:pt modelId="{7E539DB7-1B8F-4E85-B2EC-1491A123E614}" type="pres">
      <dgm:prSet presAssocID="{7DF9D232-764F-4C45-A79F-90F6335958A8}" presName="rootConnector1" presStyleLbl="node1" presStyleIdx="0" presStyleCnt="0"/>
      <dgm:spPr/>
    </dgm:pt>
    <dgm:pt modelId="{FE2AE98D-64E0-4933-A187-63EF41A41AE4}" type="pres">
      <dgm:prSet presAssocID="{7DF9D232-764F-4C45-A79F-90F6335958A8}" presName="hierChild2" presStyleCnt="0"/>
      <dgm:spPr/>
    </dgm:pt>
    <dgm:pt modelId="{567E5B5F-95EF-41E8-A52A-185D9867B807}" type="pres">
      <dgm:prSet presAssocID="{2AC56697-64D4-4AB4-B6C0-C6DB465AC066}" presName="Name37" presStyleLbl="parChTrans1D2" presStyleIdx="4" presStyleCnt="7"/>
      <dgm:spPr/>
    </dgm:pt>
    <dgm:pt modelId="{39457A59-E69B-456C-A6D7-A8C90DEFB7A8}" type="pres">
      <dgm:prSet presAssocID="{283AB388-83C6-4961-9A1C-B6F6E989EE0F}" presName="hierRoot2" presStyleCnt="0">
        <dgm:presLayoutVars>
          <dgm:hierBranch val="init"/>
        </dgm:presLayoutVars>
      </dgm:prSet>
      <dgm:spPr/>
    </dgm:pt>
    <dgm:pt modelId="{768EC2AB-46D2-411B-971F-EDB1C6E6D6B1}" type="pres">
      <dgm:prSet presAssocID="{283AB388-83C6-4961-9A1C-B6F6E989EE0F}" presName="rootComposite" presStyleCnt="0"/>
      <dgm:spPr/>
    </dgm:pt>
    <dgm:pt modelId="{5D685A69-D486-4BC6-9E2E-2CD60C192803}" type="pres">
      <dgm:prSet presAssocID="{283AB388-83C6-4961-9A1C-B6F6E989EE0F}" presName="rootText" presStyleLbl="node2" presStyleIdx="4" presStyleCnt="7" custScaleX="118920">
        <dgm:presLayoutVars>
          <dgm:chPref val="3"/>
        </dgm:presLayoutVars>
      </dgm:prSet>
      <dgm:spPr/>
    </dgm:pt>
    <dgm:pt modelId="{7DE4CFAE-5F2E-4B72-9133-97B9BD1959DF}" type="pres">
      <dgm:prSet presAssocID="{283AB388-83C6-4961-9A1C-B6F6E989EE0F}" presName="rootConnector" presStyleLbl="node2" presStyleIdx="4" presStyleCnt="7"/>
      <dgm:spPr/>
    </dgm:pt>
    <dgm:pt modelId="{E3E4541F-4260-4FF0-AA54-FC22BAD0F679}" type="pres">
      <dgm:prSet presAssocID="{283AB388-83C6-4961-9A1C-B6F6E989EE0F}" presName="hierChild4" presStyleCnt="0"/>
      <dgm:spPr/>
    </dgm:pt>
    <dgm:pt modelId="{2DA3E915-E59B-48D0-9E7D-CF875EB45519}" type="pres">
      <dgm:prSet presAssocID="{283AB388-83C6-4961-9A1C-B6F6E989EE0F}" presName="hierChild5" presStyleCnt="0"/>
      <dgm:spPr/>
    </dgm:pt>
    <dgm:pt modelId="{3021EA21-B3EE-443E-B371-5C7343BC9E5B}" type="pres">
      <dgm:prSet presAssocID="{66871BE0-AAA4-459D-B9FD-B7BE01A29320}" presName="Name37" presStyleLbl="parChTrans1D2" presStyleIdx="5" presStyleCnt="7"/>
      <dgm:spPr/>
    </dgm:pt>
    <dgm:pt modelId="{512ED91F-0C89-4F52-B2A5-29D955B99F80}" type="pres">
      <dgm:prSet presAssocID="{F33B4096-2325-4215-A34A-3AC23619630D}" presName="hierRoot2" presStyleCnt="0">
        <dgm:presLayoutVars>
          <dgm:hierBranch val="init"/>
        </dgm:presLayoutVars>
      </dgm:prSet>
      <dgm:spPr/>
    </dgm:pt>
    <dgm:pt modelId="{2231DA25-4224-4DA6-A81C-0D688425E987}" type="pres">
      <dgm:prSet presAssocID="{F33B4096-2325-4215-A34A-3AC23619630D}" presName="rootComposite" presStyleCnt="0"/>
      <dgm:spPr/>
    </dgm:pt>
    <dgm:pt modelId="{2E575C68-4BD4-4609-B497-5E2636E7C789}" type="pres">
      <dgm:prSet presAssocID="{F33B4096-2325-4215-A34A-3AC23619630D}" presName="rootText" presStyleLbl="node2" presStyleIdx="5" presStyleCnt="7" custScaleX="125127">
        <dgm:presLayoutVars>
          <dgm:chPref val="3"/>
        </dgm:presLayoutVars>
      </dgm:prSet>
      <dgm:spPr/>
    </dgm:pt>
    <dgm:pt modelId="{679A05A4-7940-4C69-ABBA-A6E2BA2753B4}" type="pres">
      <dgm:prSet presAssocID="{F33B4096-2325-4215-A34A-3AC23619630D}" presName="rootConnector" presStyleLbl="node2" presStyleIdx="5" presStyleCnt="7"/>
      <dgm:spPr/>
    </dgm:pt>
    <dgm:pt modelId="{3DFFA07B-B5AC-44B6-9ED2-BE65C12C1DAA}" type="pres">
      <dgm:prSet presAssocID="{F33B4096-2325-4215-A34A-3AC23619630D}" presName="hierChild4" presStyleCnt="0"/>
      <dgm:spPr/>
    </dgm:pt>
    <dgm:pt modelId="{27DD671E-23F0-4830-99D0-861681676579}" type="pres">
      <dgm:prSet presAssocID="{F33B4096-2325-4215-A34A-3AC23619630D}" presName="hierChild5" presStyleCnt="0"/>
      <dgm:spPr/>
    </dgm:pt>
    <dgm:pt modelId="{03D71EE4-2CA2-4EBC-949D-ADF908BBE842}" type="pres">
      <dgm:prSet presAssocID="{3AB1725A-C61B-42A6-9715-1FD44DFF2B1C}" presName="Name37" presStyleLbl="parChTrans1D2" presStyleIdx="6" presStyleCnt="7"/>
      <dgm:spPr/>
    </dgm:pt>
    <dgm:pt modelId="{DA4D107E-FAA2-4EA0-80B3-48FE35F9C73D}" type="pres">
      <dgm:prSet presAssocID="{7EAF1341-849D-41ED-B29B-F80154937DD0}" presName="hierRoot2" presStyleCnt="0">
        <dgm:presLayoutVars>
          <dgm:hierBranch val="init"/>
        </dgm:presLayoutVars>
      </dgm:prSet>
      <dgm:spPr/>
    </dgm:pt>
    <dgm:pt modelId="{CD2506A5-2B8C-49FB-8220-092CD38E2C34}" type="pres">
      <dgm:prSet presAssocID="{7EAF1341-849D-41ED-B29B-F80154937DD0}" presName="rootComposite" presStyleCnt="0"/>
      <dgm:spPr/>
    </dgm:pt>
    <dgm:pt modelId="{BA3E0033-8443-4187-BD35-A830CDC073FE}" type="pres">
      <dgm:prSet presAssocID="{7EAF1341-849D-41ED-B29B-F80154937DD0}" presName="rootText" presStyleLbl="node2" presStyleIdx="6" presStyleCnt="7" custScaleX="129683">
        <dgm:presLayoutVars>
          <dgm:chPref val="3"/>
        </dgm:presLayoutVars>
      </dgm:prSet>
      <dgm:spPr/>
    </dgm:pt>
    <dgm:pt modelId="{3AF16478-F5AF-4B1A-99F1-3767B5EFBFCA}" type="pres">
      <dgm:prSet presAssocID="{7EAF1341-849D-41ED-B29B-F80154937DD0}" presName="rootConnector" presStyleLbl="node2" presStyleIdx="6" presStyleCnt="7"/>
      <dgm:spPr/>
    </dgm:pt>
    <dgm:pt modelId="{37F5806D-D137-4F9C-945D-4CA7E3F2F276}" type="pres">
      <dgm:prSet presAssocID="{7EAF1341-849D-41ED-B29B-F80154937DD0}" presName="hierChild4" presStyleCnt="0"/>
      <dgm:spPr/>
    </dgm:pt>
    <dgm:pt modelId="{D53BF797-867B-4E24-838F-3C2426709B66}" type="pres">
      <dgm:prSet presAssocID="{7EAF1341-849D-41ED-B29B-F80154937DD0}" presName="hierChild5" presStyleCnt="0"/>
      <dgm:spPr/>
    </dgm:pt>
    <dgm:pt modelId="{23360609-B5BD-4CD8-9061-283B7889E06A}" type="pres">
      <dgm:prSet presAssocID="{7DF9D232-764F-4C45-A79F-90F6335958A8}" presName="hierChild3" presStyleCnt="0"/>
      <dgm:spPr/>
    </dgm:pt>
  </dgm:ptLst>
  <dgm:cxnLst>
    <dgm:cxn modelId="{513D3201-ABC5-4560-BA4B-29E7B16B71C5}" type="presOf" srcId="{E45EE9A6-A35A-4BE2-87E2-F843B1C5A43E}" destId="{2C27D696-79CD-4A31-8C34-2BEBD60D9CE8}" srcOrd="1" destOrd="0" presId="urn:microsoft.com/office/officeart/2005/8/layout/orgChart1"/>
    <dgm:cxn modelId="{B08B8F02-614A-44EC-813B-CB02B1AE145B}" type="presOf" srcId="{DD0E5C3B-BD37-441A-800C-2E0249D2B6DD}" destId="{2C9B9F31-CDDF-49BD-84F2-81060C25F60F}" srcOrd="0" destOrd="0" presId="urn:microsoft.com/office/officeart/2005/8/layout/orgChart1"/>
    <dgm:cxn modelId="{88447907-77E9-4C2A-8A2B-CD814C12A98F}" type="presOf" srcId="{2AC56697-64D4-4AB4-B6C0-C6DB465AC066}" destId="{567E5B5F-95EF-41E8-A52A-185D9867B807}" srcOrd="0" destOrd="0" presId="urn:microsoft.com/office/officeart/2005/8/layout/orgChart1"/>
    <dgm:cxn modelId="{7669C40B-ED33-4561-ACE6-6B907630A67A}" srcId="{DD0E5C3B-BD37-441A-800C-2E0249D2B6DD}" destId="{4111DF72-D901-4F30-A392-397ED199CC18}" srcOrd="1" destOrd="0" parTransId="{E07A78C8-AF86-4039-A345-DE9C3103DDE8}" sibTransId="{84E5057D-2604-48CB-BEDD-02B84D7F9051}"/>
    <dgm:cxn modelId="{ABC8760E-9FF4-4F63-A159-C9D8304F6B0F}" type="presOf" srcId="{4111DF72-D901-4F30-A392-397ED199CC18}" destId="{92181C0D-83BA-4DD2-806C-CC457B597378}" srcOrd="0" destOrd="0" presId="urn:microsoft.com/office/officeart/2005/8/layout/orgChart1"/>
    <dgm:cxn modelId="{9901B10E-4DB7-4987-87EF-D5F66479BA72}" type="presOf" srcId="{831E5B95-43FB-45A9-A6C9-2C0823F00390}" destId="{BBAB5C48-8C43-445F-B8B8-09407F2EC6F7}" srcOrd="0" destOrd="0" presId="urn:microsoft.com/office/officeart/2005/8/layout/orgChart1"/>
    <dgm:cxn modelId="{EAEEC510-FF04-4A24-AD74-A67F824607B5}" type="presOf" srcId="{283AB388-83C6-4961-9A1C-B6F6E989EE0F}" destId="{5D685A69-D486-4BC6-9E2E-2CD60C192803}" srcOrd="0" destOrd="0" presId="urn:microsoft.com/office/officeart/2005/8/layout/orgChart1"/>
    <dgm:cxn modelId="{4F628414-56D6-4813-88EF-BB33B33558F8}" srcId="{66DE9423-EDC8-402A-82F6-21B51468B7C9}" destId="{EF67421A-4543-4FC3-9260-AA1EA3F3EBCF}" srcOrd="2" destOrd="0" parTransId="{39136853-0C3B-42AC-9EAD-6E9E8F5163D3}" sibTransId="{7E72EEE3-E96B-4B47-81F0-3DA46B552ADF}"/>
    <dgm:cxn modelId="{9E95CA1E-4DE0-4D52-9BD8-C5250C389494}" type="presOf" srcId="{D37A7DA2-CC12-47F1-A78D-D92D0846D3D3}" destId="{9451CDE1-A36C-48FC-88ED-FDD490A947A7}" srcOrd="0" destOrd="0" presId="urn:microsoft.com/office/officeart/2005/8/layout/orgChart1"/>
    <dgm:cxn modelId="{E868DB23-C4B8-414B-91EA-1C305CCEAB12}" srcId="{EF67421A-4543-4FC3-9260-AA1EA3F3EBCF}" destId="{B7269B51-8EA7-44F0-8737-F6E2525D6234}" srcOrd="0" destOrd="0" parTransId="{462143F7-F3BD-42C2-A317-CE59850DFDC5}" sibTransId="{F4C4646E-EADB-4FF0-82CF-7A1538993806}"/>
    <dgm:cxn modelId="{FE35FD27-C58D-4666-A0AC-9D54BBF80B43}" srcId="{7DF9D232-764F-4C45-A79F-90F6335958A8}" destId="{7EAF1341-849D-41ED-B29B-F80154937DD0}" srcOrd="2" destOrd="0" parTransId="{3AB1725A-C61B-42A6-9715-1FD44DFF2B1C}" sibTransId="{916EC62F-DFB6-4136-8999-2FC48B26B234}"/>
    <dgm:cxn modelId="{2B36562F-3507-488B-B461-3DD7EC37B93C}" type="presOf" srcId="{F33B4096-2325-4215-A34A-3AC23619630D}" destId="{679A05A4-7940-4C69-ABBA-A6E2BA2753B4}" srcOrd="1" destOrd="0" presId="urn:microsoft.com/office/officeart/2005/8/layout/orgChart1"/>
    <dgm:cxn modelId="{1DE0CB33-D2CF-4A89-8B6F-B1984A792A58}" type="presOf" srcId="{462143F7-F3BD-42C2-A317-CE59850DFDC5}" destId="{C31B887D-2B90-4CFD-B7D0-FC070BE639BE}" srcOrd="0" destOrd="0" presId="urn:microsoft.com/office/officeart/2005/8/layout/orgChart1"/>
    <dgm:cxn modelId="{20BAC435-8F23-4E94-B885-557C599EC258}" type="presOf" srcId="{33FED2DC-5B6D-410A-88F9-69ED082F9B70}" destId="{851FD6D5-60C9-4F39-BACA-A10EF8560B7B}" srcOrd="0" destOrd="0" presId="urn:microsoft.com/office/officeart/2005/8/layout/orgChart1"/>
    <dgm:cxn modelId="{471B123A-1577-4E8E-A331-D8C43348B074}" srcId="{56D6CC48-F625-42F4-BC10-5CDDA11F421C}" destId="{DD0E5C3B-BD37-441A-800C-2E0249D2B6DD}" srcOrd="0" destOrd="0" parTransId="{1669637F-DDEB-4C54-B730-AF3719384445}" sibTransId="{60A31EAA-1AC2-41C5-8AA1-D8875D267CCD}"/>
    <dgm:cxn modelId="{05EE763F-25EA-433E-837E-7B2B7A4F11AD}" type="presOf" srcId="{283AB388-83C6-4961-9A1C-B6F6E989EE0F}" destId="{7DE4CFAE-5F2E-4B72-9133-97B9BD1959DF}" srcOrd="1" destOrd="0" presId="urn:microsoft.com/office/officeart/2005/8/layout/orgChart1"/>
    <dgm:cxn modelId="{0119843F-12D8-48A3-A62F-F6D9971FEDF8}" type="presOf" srcId="{E07A78C8-AF86-4039-A345-DE9C3103DDE8}" destId="{0EB91B05-D9E3-4448-A47E-EEDE4D08F9B2}" srcOrd="0" destOrd="0" presId="urn:microsoft.com/office/officeart/2005/8/layout/orgChart1"/>
    <dgm:cxn modelId="{C898315C-3327-4B30-945B-4F6D1155A03D}" type="presOf" srcId="{66DE9423-EDC8-402A-82F6-21B51468B7C9}" destId="{42B3E617-556B-4327-B6FC-AEFD01D675FE}" srcOrd="1" destOrd="0" presId="urn:microsoft.com/office/officeart/2005/8/layout/orgChart1"/>
    <dgm:cxn modelId="{91AAFB43-3CD9-4966-82DB-1AB384D590A9}" type="presOf" srcId="{8C9C5879-2056-4114-AAA2-A0B693A8137B}" destId="{9F101421-DDAF-457E-A5F6-457D9938A6C3}" srcOrd="0" destOrd="0" presId="urn:microsoft.com/office/officeart/2005/8/layout/orgChart1"/>
    <dgm:cxn modelId="{4D5EC446-2E11-4CC5-AA6B-5B9B5FBD51C4}" type="presOf" srcId="{B20E84DF-94F5-4EF0-86B1-61F67EA3A2F4}" destId="{FB3B8E18-B14B-4412-BD3C-7DE524AA19F3}" srcOrd="1" destOrd="0" presId="urn:microsoft.com/office/officeart/2005/8/layout/orgChart1"/>
    <dgm:cxn modelId="{00A4D548-96EF-4E2D-A6E3-2CD0A20E1CA8}" type="presOf" srcId="{EE354764-8270-4C24-853F-EEFE34158633}" destId="{F45E2CA2-BEFB-490F-BD88-2B229FF3E0B0}" srcOrd="1" destOrd="0" presId="urn:microsoft.com/office/officeart/2005/8/layout/orgChart1"/>
    <dgm:cxn modelId="{D61FE368-68B2-493A-9786-9E6217CB8899}" type="presOf" srcId="{4111DF72-D901-4F30-A392-397ED199CC18}" destId="{ACE75977-33CC-4A26-B0C2-BDADF96E3F9A}" srcOrd="1" destOrd="0" presId="urn:microsoft.com/office/officeart/2005/8/layout/orgChart1"/>
    <dgm:cxn modelId="{4A50FA68-754E-4642-90AD-EB0A346D66FC}" type="presOf" srcId="{CA4E3186-012A-429E-B4C6-7E1AB090393A}" destId="{3D3977D3-0703-4B5A-A265-FC85D3BCB2E6}" srcOrd="0" destOrd="0" presId="urn:microsoft.com/office/officeart/2005/8/layout/orgChart1"/>
    <dgm:cxn modelId="{97574D69-DC6A-4BA4-A900-CA8CA26B598D}" srcId="{831E5B95-43FB-45A9-A6C9-2C0823F00390}" destId="{66DE9423-EDC8-402A-82F6-21B51468B7C9}" srcOrd="0" destOrd="0" parTransId="{54AF81B6-A781-4B66-B5BE-07C55DB3F49E}" sibTransId="{3266688A-8039-4900-AB4A-48C5933D0CEA}"/>
    <dgm:cxn modelId="{4CA0266A-BA2E-417F-90FB-44BA5D16643D}" type="presOf" srcId="{7DF9D232-764F-4C45-A79F-90F6335958A8}" destId="{7E539DB7-1B8F-4E85-B2EC-1491A123E614}" srcOrd="1" destOrd="0" presId="urn:microsoft.com/office/officeart/2005/8/layout/orgChart1"/>
    <dgm:cxn modelId="{ECB3314A-C444-48C6-8171-EB2AE0000F2B}" type="presOf" srcId="{56D6CC48-F625-42F4-BC10-5CDDA11F421C}" destId="{1E925570-212A-4C4B-81C0-FC63FD871B2C}" srcOrd="0" destOrd="0" presId="urn:microsoft.com/office/officeart/2005/8/layout/orgChart1"/>
    <dgm:cxn modelId="{D6B66F4B-C00D-489C-AFCB-902592A9A816}" srcId="{7DF9D232-764F-4C45-A79F-90F6335958A8}" destId="{283AB388-83C6-4961-9A1C-B6F6E989EE0F}" srcOrd="0" destOrd="0" parTransId="{2AC56697-64D4-4AB4-B6C0-C6DB465AC066}" sibTransId="{8C8D1AB1-4A96-46F2-8140-0A53AE0AE217}"/>
    <dgm:cxn modelId="{BDAB7C6C-F173-4FE8-848B-78DDC9567B57}" type="presOf" srcId="{39136853-0C3B-42AC-9EAD-6E9E8F5163D3}" destId="{62F529C8-05B9-49EA-B046-4E91D46E63B3}" srcOrd="0" destOrd="0" presId="urn:microsoft.com/office/officeart/2005/8/layout/orgChart1"/>
    <dgm:cxn modelId="{BF75CB4C-071F-4B77-B884-3A03904195B3}" srcId="{831E5B95-43FB-45A9-A6C9-2C0823F00390}" destId="{7DF9D232-764F-4C45-A79F-90F6335958A8}" srcOrd="3" destOrd="0" parTransId="{9C213EF7-E6FB-4AB6-A4E7-17D5DA335A1D}" sibTransId="{C9DC800C-D5D0-429F-AAC6-EE2DAB5068B4}"/>
    <dgm:cxn modelId="{9771804E-B974-4D49-B5D3-AF73D1ED37D5}" type="presOf" srcId="{B20E84DF-94F5-4EF0-86B1-61F67EA3A2F4}" destId="{1CE40321-3568-42E6-99AD-75BC01C4858A}" srcOrd="0" destOrd="0" presId="urn:microsoft.com/office/officeart/2005/8/layout/orgChart1"/>
    <dgm:cxn modelId="{960CDC51-60B0-4735-9AE8-2A3A413F78BF}" type="presOf" srcId="{EE354764-8270-4C24-853F-EEFE34158633}" destId="{3566D905-9F9D-4897-B1D8-2FF16CEC5288}" srcOrd="0" destOrd="0" presId="urn:microsoft.com/office/officeart/2005/8/layout/orgChart1"/>
    <dgm:cxn modelId="{7FF75D52-7A80-48F9-9A0A-0216A55DE498}" type="presOf" srcId="{41F76AE9-6FC2-4A68-A875-7772AD71457A}" destId="{75B01E27-37C2-424A-87BE-CBB442C56F8F}" srcOrd="1" destOrd="0" presId="urn:microsoft.com/office/officeart/2005/8/layout/orgChart1"/>
    <dgm:cxn modelId="{9C282073-7759-4669-B463-BC5B5F7BCE63}" type="presOf" srcId="{F33B4096-2325-4215-A34A-3AC23619630D}" destId="{2E575C68-4BD4-4609-B497-5E2636E7C789}" srcOrd="0" destOrd="0" presId="urn:microsoft.com/office/officeart/2005/8/layout/orgChart1"/>
    <dgm:cxn modelId="{7D07DF78-43B6-452C-A539-0745D665D25A}" type="presOf" srcId="{44B24D3E-898D-4B77-B924-F4A29EF6E2C4}" destId="{917F2C61-1969-47A3-8AC3-9F6CD8C96455}" srcOrd="0" destOrd="0" presId="urn:microsoft.com/office/officeart/2005/8/layout/orgChart1"/>
    <dgm:cxn modelId="{7F498E5A-389B-45F5-AC2A-C5B99765C93F}" srcId="{CA4E3186-012A-429E-B4C6-7E1AB090393A}" destId="{33FED2DC-5B6D-410A-88F9-69ED082F9B70}" srcOrd="0" destOrd="0" parTransId="{D37A7DA2-CC12-47F1-A78D-D92D0846D3D3}" sibTransId="{95D435A7-7B72-4844-BA77-661AECF5F653}"/>
    <dgm:cxn modelId="{82414C7B-D86B-4542-9A88-B8E34A139318}" srcId="{DD0E5C3B-BD37-441A-800C-2E0249D2B6DD}" destId="{A5AC1C32-0A0F-40C6-B8B1-8B4906758003}" srcOrd="0" destOrd="0" parTransId="{D50FA8D0-9FE3-4F06-9CE2-FB257477D2D6}" sibTransId="{C5EAF0A5-3A46-405D-99FB-78CC4D4861C2}"/>
    <dgm:cxn modelId="{32FE9483-873B-4693-9B87-B0C6BEE74111}" type="presOf" srcId="{A5AC1C32-0A0F-40C6-B8B1-8B4906758003}" destId="{685BDF66-9D64-4DE2-B5F8-667462AABC8F}" srcOrd="1" destOrd="0" presId="urn:microsoft.com/office/officeart/2005/8/layout/orgChart1"/>
    <dgm:cxn modelId="{FA3D6C86-955C-4666-86AE-0B5EBEAA726D}" srcId="{66DE9423-EDC8-402A-82F6-21B51468B7C9}" destId="{E045EC67-66A4-4D75-92CA-4230E45E5C9C}" srcOrd="0" destOrd="0" parTransId="{DECD236D-4845-4BDF-B59E-578516CE4ECA}" sibTransId="{A2A3F69B-BBA7-4CBB-A766-B222CED4CBE5}"/>
    <dgm:cxn modelId="{4BA6A18C-3673-432D-BB2C-A7EE141AF09C}" type="presOf" srcId="{EF67421A-4543-4FC3-9260-AA1EA3F3EBCF}" destId="{7FE6C6A2-8ABE-40AF-AFAF-92B898EB18AE}" srcOrd="0" destOrd="0" presId="urn:microsoft.com/office/officeart/2005/8/layout/orgChart1"/>
    <dgm:cxn modelId="{4656648F-0C3F-4708-B3C3-4BDB3D762355}" type="presOf" srcId="{1669637F-DDEB-4C54-B730-AF3719384445}" destId="{8D41BAB3-64AF-4FDC-A1EB-2E06664C87AB}" srcOrd="0" destOrd="0" presId="urn:microsoft.com/office/officeart/2005/8/layout/orgChart1"/>
    <dgm:cxn modelId="{CBA87A96-5ABE-4AAF-83D0-541ED3859CB2}" srcId="{56D6CC48-F625-42F4-BC10-5CDDA11F421C}" destId="{CA4E3186-012A-429E-B4C6-7E1AB090393A}" srcOrd="1" destOrd="0" parTransId="{244EF6BB-7EB0-4277-AA50-2C841DF9ACCC}" sibTransId="{0D4FA448-2048-478A-BA3C-52CECFF7281F}"/>
    <dgm:cxn modelId="{C6B1869D-4898-41AB-B921-020C6037FA1E}" type="presOf" srcId="{244EF6BB-7EB0-4277-AA50-2C841DF9ACCC}" destId="{BC05633D-BE47-4796-ADC1-0B771DEC9288}" srcOrd="0" destOrd="0" presId="urn:microsoft.com/office/officeart/2005/8/layout/orgChart1"/>
    <dgm:cxn modelId="{0589A69E-2553-4861-B896-57104EC36D8D}" type="presOf" srcId="{B7269B51-8EA7-44F0-8737-F6E2525D6234}" destId="{93470640-6DFE-431C-89F8-231173A81DBE}" srcOrd="0" destOrd="0" presId="urn:microsoft.com/office/officeart/2005/8/layout/orgChart1"/>
    <dgm:cxn modelId="{A9D884A0-C532-4D3B-845D-E0DF55582625}" type="presOf" srcId="{66DE9423-EDC8-402A-82F6-21B51468B7C9}" destId="{CBE2F27A-4866-4052-81A6-F7F160D86FD1}" srcOrd="0" destOrd="0" presId="urn:microsoft.com/office/officeart/2005/8/layout/orgChart1"/>
    <dgm:cxn modelId="{3A1B45A1-97B0-4BD2-8CA0-416B4583AE1C}" srcId="{831E5B95-43FB-45A9-A6C9-2C0823F00390}" destId="{41F76AE9-6FC2-4A68-A875-7772AD71457A}" srcOrd="1" destOrd="0" parTransId="{793E0EF7-9F70-43A8-BD1D-A16F68D02E48}" sibTransId="{2E56F08D-DD6E-4C17-9A87-D842D1F93CB8}"/>
    <dgm:cxn modelId="{8D482EA4-C231-48F0-8C62-03196B0DE4AD}" srcId="{831E5B95-43FB-45A9-A6C9-2C0823F00390}" destId="{B20E84DF-94F5-4EF0-86B1-61F67EA3A2F4}" srcOrd="2" destOrd="0" parTransId="{7299F107-E67D-4C15-867F-A86841FB845C}" sibTransId="{221EA7D2-24A5-41D3-AC69-A6CEE5A50090}"/>
    <dgm:cxn modelId="{6B7351A7-E63D-464D-8FC4-CECC99FD5460}" type="presOf" srcId="{33FED2DC-5B6D-410A-88F9-69ED082F9B70}" destId="{E5AABC51-0D17-4308-84E3-8094ECD2138A}" srcOrd="1" destOrd="0" presId="urn:microsoft.com/office/officeart/2005/8/layout/orgChart1"/>
    <dgm:cxn modelId="{D5AD81A9-267F-421E-8821-45216852CD2A}" type="presOf" srcId="{56D6CC48-F625-42F4-BC10-5CDDA11F421C}" destId="{954338D9-A4F5-4012-9375-4CEAC352927D}" srcOrd="1" destOrd="0" presId="urn:microsoft.com/office/officeart/2005/8/layout/orgChart1"/>
    <dgm:cxn modelId="{79657EAD-039B-49A1-8871-57F930E72DAA}" srcId="{DD0E5C3B-BD37-441A-800C-2E0249D2B6DD}" destId="{44B24D3E-898D-4B77-B924-F4A29EF6E2C4}" srcOrd="2" destOrd="0" parTransId="{5A3B6793-618C-427B-B991-551175B3D1E0}" sibTransId="{C8C3B19E-6C54-41C4-A476-EAA83053664A}"/>
    <dgm:cxn modelId="{8EFE43B2-F347-4A44-92A9-B11C5D17FDEB}" srcId="{CA4E3186-012A-429E-B4C6-7E1AB090393A}" destId="{E45EE9A6-A35A-4BE2-87E2-F843B1C5A43E}" srcOrd="1" destOrd="0" parTransId="{8C9C5879-2056-4114-AAA2-A0B693A8137B}" sibTransId="{FBDDBE37-B43B-4C30-BE03-5763598E6E28}"/>
    <dgm:cxn modelId="{84C3FBBA-2200-4E6E-8342-5E99AAE30FFD}" srcId="{66DE9423-EDC8-402A-82F6-21B51468B7C9}" destId="{EE354764-8270-4C24-853F-EEFE34158633}" srcOrd="1" destOrd="0" parTransId="{5188A483-A6BC-4B41-9B90-EFB12EA42519}" sibTransId="{A326FB26-B0A0-4B6D-98F1-F3A68D601B2B}"/>
    <dgm:cxn modelId="{DBFF97BB-4961-43BA-A21C-A06B5441397C}" type="presOf" srcId="{3AB1725A-C61B-42A6-9715-1FD44DFF2B1C}" destId="{03D71EE4-2CA2-4EBC-949D-ADF908BBE842}" srcOrd="0" destOrd="0" presId="urn:microsoft.com/office/officeart/2005/8/layout/orgChart1"/>
    <dgm:cxn modelId="{828952BE-F567-4428-A656-E51F864A9C7A}" type="presOf" srcId="{E45EE9A6-A35A-4BE2-87E2-F843B1C5A43E}" destId="{E838224A-6D1A-4C2B-B54D-3FAFD2060AC6}" srcOrd="0" destOrd="0" presId="urn:microsoft.com/office/officeart/2005/8/layout/orgChart1"/>
    <dgm:cxn modelId="{B0C76EC4-4BD4-45FC-A3BB-8AB7AFB792A1}" type="presOf" srcId="{B7269B51-8EA7-44F0-8737-F6E2525D6234}" destId="{1A12285B-4761-47A2-A5C3-62AB8E405585}" srcOrd="1" destOrd="0" presId="urn:microsoft.com/office/officeart/2005/8/layout/orgChart1"/>
    <dgm:cxn modelId="{2391DEC6-3D34-4568-9EC1-EA057E51121C}" type="presOf" srcId="{DD0E5C3B-BD37-441A-800C-2E0249D2B6DD}" destId="{346BE8DC-3C37-4940-8B85-CF1683D99148}" srcOrd="1" destOrd="0" presId="urn:microsoft.com/office/officeart/2005/8/layout/orgChart1"/>
    <dgm:cxn modelId="{8BCE0AD2-C4A5-4149-AEF2-0CEE9F66E819}" type="presOf" srcId="{7EAF1341-849D-41ED-B29B-F80154937DD0}" destId="{3AF16478-F5AF-4B1A-99F1-3767B5EFBFCA}" srcOrd="1" destOrd="0" presId="urn:microsoft.com/office/officeart/2005/8/layout/orgChart1"/>
    <dgm:cxn modelId="{F72543D5-E0AB-4096-9C28-0BF501CD82A6}" type="presOf" srcId="{7DF9D232-764F-4C45-A79F-90F6335958A8}" destId="{48F67D6D-B09B-44A4-8D1A-E1B12D851D7F}" srcOrd="0" destOrd="0" presId="urn:microsoft.com/office/officeart/2005/8/layout/orgChart1"/>
    <dgm:cxn modelId="{4A22B4D8-7C39-4CC9-BD7D-8519B2D7E83F}" srcId="{66DE9423-EDC8-402A-82F6-21B51468B7C9}" destId="{56D6CC48-F625-42F4-BC10-5CDDA11F421C}" srcOrd="3" destOrd="0" parTransId="{A0848965-12D6-4712-9007-6D837AC3E6B5}" sibTransId="{0D14D9DD-0094-40CF-A0B3-8857E98F3506}"/>
    <dgm:cxn modelId="{BD615EDB-5C05-43EF-BA7F-420959A51680}" type="presOf" srcId="{44B24D3E-898D-4B77-B924-F4A29EF6E2C4}" destId="{5E3A54D6-F599-4570-AB8F-320B257D3300}" srcOrd="1" destOrd="0" presId="urn:microsoft.com/office/officeart/2005/8/layout/orgChart1"/>
    <dgm:cxn modelId="{4894CADC-BC49-4BF3-9525-DB6525FF6361}" type="presOf" srcId="{41F76AE9-6FC2-4A68-A875-7772AD71457A}" destId="{AEF894CE-7BC3-434B-8D8A-2924A549C27C}" srcOrd="0" destOrd="0" presId="urn:microsoft.com/office/officeart/2005/8/layout/orgChart1"/>
    <dgm:cxn modelId="{939AEFDE-DAB1-4AD8-90ED-05B544ACA859}" type="presOf" srcId="{E045EC67-66A4-4D75-92CA-4230E45E5C9C}" destId="{78742A66-8A81-4800-8DC5-58243ADB5612}" srcOrd="1" destOrd="0" presId="urn:microsoft.com/office/officeart/2005/8/layout/orgChart1"/>
    <dgm:cxn modelId="{6650DBE4-A297-45B1-9E33-01B4EBAFEDD9}" srcId="{7DF9D232-764F-4C45-A79F-90F6335958A8}" destId="{F33B4096-2325-4215-A34A-3AC23619630D}" srcOrd="1" destOrd="0" parTransId="{66871BE0-AAA4-459D-B9FD-B7BE01A29320}" sibTransId="{056AFB28-FB94-49FA-B05A-8C55BB360174}"/>
    <dgm:cxn modelId="{9335ECE5-5C0D-4A41-B29B-45FE9BCA1619}" type="presOf" srcId="{D50FA8D0-9FE3-4F06-9CE2-FB257477D2D6}" destId="{759DB3D8-3EFA-492B-9DF8-55B4C7B1ED52}" srcOrd="0" destOrd="0" presId="urn:microsoft.com/office/officeart/2005/8/layout/orgChart1"/>
    <dgm:cxn modelId="{92B1B6EC-0352-47C4-8CFE-8D90606AEB00}" type="presOf" srcId="{CA4E3186-012A-429E-B4C6-7E1AB090393A}" destId="{DED4359F-194E-4764-A1C6-F4459423C0C2}" srcOrd="1" destOrd="0" presId="urn:microsoft.com/office/officeart/2005/8/layout/orgChart1"/>
    <dgm:cxn modelId="{F2AA3FF1-9753-4E14-B670-B8C5E261741F}" type="presOf" srcId="{E045EC67-66A4-4D75-92CA-4230E45E5C9C}" destId="{A4A5D8D5-249B-42B8-A715-CAFFC246CAA1}" srcOrd="0" destOrd="0" presId="urn:microsoft.com/office/officeart/2005/8/layout/orgChart1"/>
    <dgm:cxn modelId="{99A5CFF1-62F8-4F2E-8ACC-CA9E9AE76682}" type="presOf" srcId="{DECD236D-4845-4BDF-B59E-578516CE4ECA}" destId="{1DE0D7B0-B127-4973-82A0-6089D8ED49E5}" srcOrd="0" destOrd="0" presId="urn:microsoft.com/office/officeart/2005/8/layout/orgChart1"/>
    <dgm:cxn modelId="{C30DF5F4-B700-4577-A16B-0C03B77F0D9D}" type="presOf" srcId="{5A3B6793-618C-427B-B991-551175B3D1E0}" destId="{0F34D9A3-4306-4CED-95EC-2C4C6347CCAD}" srcOrd="0" destOrd="0" presId="urn:microsoft.com/office/officeart/2005/8/layout/orgChart1"/>
    <dgm:cxn modelId="{44BCD3F8-D4F1-4915-81C3-8B368A08096C}" type="presOf" srcId="{5188A483-A6BC-4B41-9B90-EFB12EA42519}" destId="{A11B9A94-72A0-4DD5-940A-DDA71DA8038A}" srcOrd="0" destOrd="0" presId="urn:microsoft.com/office/officeart/2005/8/layout/orgChart1"/>
    <dgm:cxn modelId="{09D440F9-ED9D-43DA-9646-6A1A91A29326}" type="presOf" srcId="{66871BE0-AAA4-459D-B9FD-B7BE01A29320}" destId="{3021EA21-B3EE-443E-B371-5C7343BC9E5B}" srcOrd="0" destOrd="0" presId="urn:microsoft.com/office/officeart/2005/8/layout/orgChart1"/>
    <dgm:cxn modelId="{701F58FA-A408-43DA-80CF-F73508FBF8ED}" type="presOf" srcId="{A5AC1C32-0A0F-40C6-B8B1-8B4906758003}" destId="{34EF050A-5DA1-4068-9425-4C3A71E05B8D}" srcOrd="0" destOrd="0" presId="urn:microsoft.com/office/officeart/2005/8/layout/orgChart1"/>
    <dgm:cxn modelId="{DCA64AFB-286D-4A92-BB7A-69E9A774CC5C}" type="presOf" srcId="{A0848965-12D6-4712-9007-6D837AC3E6B5}" destId="{BD1294F4-4810-470D-819A-01D58E2BE76C}" srcOrd="0" destOrd="0" presId="urn:microsoft.com/office/officeart/2005/8/layout/orgChart1"/>
    <dgm:cxn modelId="{E5F1F0FB-8A47-4AF2-AD2A-AEF532AD7ABE}" type="presOf" srcId="{7EAF1341-849D-41ED-B29B-F80154937DD0}" destId="{BA3E0033-8443-4187-BD35-A830CDC073FE}" srcOrd="0" destOrd="0" presId="urn:microsoft.com/office/officeart/2005/8/layout/orgChart1"/>
    <dgm:cxn modelId="{ABB375FC-A110-464B-BA85-A76AA4244DE3}" type="presOf" srcId="{EF67421A-4543-4FC3-9260-AA1EA3F3EBCF}" destId="{E15967C5-9724-41E7-9CD2-40BA7AEDF0CB}" srcOrd="1" destOrd="0" presId="urn:microsoft.com/office/officeart/2005/8/layout/orgChart1"/>
    <dgm:cxn modelId="{46FE1E2B-1920-46B8-9EA9-E43464180925}" type="presParOf" srcId="{BBAB5C48-8C43-445F-B8B8-09407F2EC6F7}" destId="{0478F546-6F75-4656-86A9-C07F62F7DC1B}" srcOrd="0" destOrd="0" presId="urn:microsoft.com/office/officeart/2005/8/layout/orgChart1"/>
    <dgm:cxn modelId="{2D85AFF5-B40C-4D3E-9ADC-3E81DD2F1ED8}" type="presParOf" srcId="{0478F546-6F75-4656-86A9-C07F62F7DC1B}" destId="{865C9E1E-93FE-4CDC-83F8-326CC439AD62}" srcOrd="0" destOrd="0" presId="urn:microsoft.com/office/officeart/2005/8/layout/orgChart1"/>
    <dgm:cxn modelId="{B37CA8E5-BB1C-4CE1-A6B4-150645188DD7}" type="presParOf" srcId="{865C9E1E-93FE-4CDC-83F8-326CC439AD62}" destId="{CBE2F27A-4866-4052-81A6-F7F160D86FD1}" srcOrd="0" destOrd="0" presId="urn:microsoft.com/office/officeart/2005/8/layout/orgChart1"/>
    <dgm:cxn modelId="{249986BD-C38D-4C19-9FE5-4E6E6FD84506}" type="presParOf" srcId="{865C9E1E-93FE-4CDC-83F8-326CC439AD62}" destId="{42B3E617-556B-4327-B6FC-AEFD01D675FE}" srcOrd="1" destOrd="0" presId="urn:microsoft.com/office/officeart/2005/8/layout/orgChart1"/>
    <dgm:cxn modelId="{D0FB1513-5785-4171-A146-CD602AC002BB}" type="presParOf" srcId="{0478F546-6F75-4656-86A9-C07F62F7DC1B}" destId="{0D71439C-75D3-45C9-A95D-6069456C2003}" srcOrd="1" destOrd="0" presId="urn:microsoft.com/office/officeart/2005/8/layout/orgChart1"/>
    <dgm:cxn modelId="{2235294B-2DCA-4A91-B257-5E9042E308AA}" type="presParOf" srcId="{0D71439C-75D3-45C9-A95D-6069456C2003}" destId="{1DE0D7B0-B127-4973-82A0-6089D8ED49E5}" srcOrd="0" destOrd="0" presId="urn:microsoft.com/office/officeart/2005/8/layout/orgChart1"/>
    <dgm:cxn modelId="{81414460-C07F-4A36-8BDE-C3DD111CCD1A}" type="presParOf" srcId="{0D71439C-75D3-45C9-A95D-6069456C2003}" destId="{13260C2B-60F2-4CCC-99E0-910725E781E1}" srcOrd="1" destOrd="0" presId="urn:microsoft.com/office/officeart/2005/8/layout/orgChart1"/>
    <dgm:cxn modelId="{D53E0E11-33AE-4367-A392-4CAAFF44B980}" type="presParOf" srcId="{13260C2B-60F2-4CCC-99E0-910725E781E1}" destId="{C769F94F-EEA6-4E5C-AB33-AAD743B93215}" srcOrd="0" destOrd="0" presId="urn:microsoft.com/office/officeart/2005/8/layout/orgChart1"/>
    <dgm:cxn modelId="{0BF3AFE6-7812-4E3B-A1D4-8643FF5EAEEC}" type="presParOf" srcId="{C769F94F-EEA6-4E5C-AB33-AAD743B93215}" destId="{A4A5D8D5-249B-42B8-A715-CAFFC246CAA1}" srcOrd="0" destOrd="0" presId="urn:microsoft.com/office/officeart/2005/8/layout/orgChart1"/>
    <dgm:cxn modelId="{3E325F72-0277-4D2E-8FDD-27EE584FEC8A}" type="presParOf" srcId="{C769F94F-EEA6-4E5C-AB33-AAD743B93215}" destId="{78742A66-8A81-4800-8DC5-58243ADB5612}" srcOrd="1" destOrd="0" presId="urn:microsoft.com/office/officeart/2005/8/layout/orgChart1"/>
    <dgm:cxn modelId="{B39E5D1F-34E2-4282-83EA-4719273C079E}" type="presParOf" srcId="{13260C2B-60F2-4CCC-99E0-910725E781E1}" destId="{19098CB7-BE65-4A05-B375-19A26BA6575D}" srcOrd="1" destOrd="0" presId="urn:microsoft.com/office/officeart/2005/8/layout/orgChart1"/>
    <dgm:cxn modelId="{11607773-92CD-4385-AA22-F8C9BA39DF8B}" type="presParOf" srcId="{13260C2B-60F2-4CCC-99E0-910725E781E1}" destId="{049F5FCF-4404-40E3-A5ED-8A21D2D1133D}" srcOrd="2" destOrd="0" presId="urn:microsoft.com/office/officeart/2005/8/layout/orgChart1"/>
    <dgm:cxn modelId="{8D96229A-2068-4D38-9D3F-F403A90557AB}" type="presParOf" srcId="{0D71439C-75D3-45C9-A95D-6069456C2003}" destId="{A11B9A94-72A0-4DD5-940A-DDA71DA8038A}" srcOrd="2" destOrd="0" presId="urn:microsoft.com/office/officeart/2005/8/layout/orgChart1"/>
    <dgm:cxn modelId="{2E64E7F7-BFE2-4489-9602-E15C795A3A98}" type="presParOf" srcId="{0D71439C-75D3-45C9-A95D-6069456C2003}" destId="{418AD150-03C7-40A8-8D4F-AEC0D82C17C9}" srcOrd="3" destOrd="0" presId="urn:microsoft.com/office/officeart/2005/8/layout/orgChart1"/>
    <dgm:cxn modelId="{0F3103D3-6F50-4EF3-8020-55F3622224CB}" type="presParOf" srcId="{418AD150-03C7-40A8-8D4F-AEC0D82C17C9}" destId="{0F55919A-1547-4AA5-9BE2-BA8E57198173}" srcOrd="0" destOrd="0" presId="urn:microsoft.com/office/officeart/2005/8/layout/orgChart1"/>
    <dgm:cxn modelId="{C911A847-414B-43B9-B214-1CED9E2B944F}" type="presParOf" srcId="{0F55919A-1547-4AA5-9BE2-BA8E57198173}" destId="{3566D905-9F9D-4897-B1D8-2FF16CEC5288}" srcOrd="0" destOrd="0" presId="urn:microsoft.com/office/officeart/2005/8/layout/orgChart1"/>
    <dgm:cxn modelId="{D790F0C4-7A2D-419A-8B1C-E977116AFB5E}" type="presParOf" srcId="{0F55919A-1547-4AA5-9BE2-BA8E57198173}" destId="{F45E2CA2-BEFB-490F-BD88-2B229FF3E0B0}" srcOrd="1" destOrd="0" presId="urn:microsoft.com/office/officeart/2005/8/layout/orgChart1"/>
    <dgm:cxn modelId="{ED23C8C8-CF8F-4C3E-97C1-34D45FCCE8D8}" type="presParOf" srcId="{418AD150-03C7-40A8-8D4F-AEC0D82C17C9}" destId="{DB62904A-A829-422D-9DE1-D67BDC4F6D09}" srcOrd="1" destOrd="0" presId="urn:microsoft.com/office/officeart/2005/8/layout/orgChart1"/>
    <dgm:cxn modelId="{720CE331-BF47-4F9E-9F8E-B836B55F7EF5}" type="presParOf" srcId="{418AD150-03C7-40A8-8D4F-AEC0D82C17C9}" destId="{4F198327-E1C0-4100-9640-9C919EE0552B}" srcOrd="2" destOrd="0" presId="urn:microsoft.com/office/officeart/2005/8/layout/orgChart1"/>
    <dgm:cxn modelId="{2BC1B800-D87C-40FC-89E4-8432B4734FD3}" type="presParOf" srcId="{0D71439C-75D3-45C9-A95D-6069456C2003}" destId="{62F529C8-05B9-49EA-B046-4E91D46E63B3}" srcOrd="4" destOrd="0" presId="urn:microsoft.com/office/officeart/2005/8/layout/orgChart1"/>
    <dgm:cxn modelId="{7ED9A223-B683-460B-8198-558DE2B7321F}" type="presParOf" srcId="{0D71439C-75D3-45C9-A95D-6069456C2003}" destId="{41702FE1-0DF0-4AB4-AEE6-47D8239240EF}" srcOrd="5" destOrd="0" presId="urn:microsoft.com/office/officeart/2005/8/layout/orgChart1"/>
    <dgm:cxn modelId="{BD46C462-1E02-4C46-B00D-40411DCD044F}" type="presParOf" srcId="{41702FE1-0DF0-4AB4-AEE6-47D8239240EF}" destId="{D724AC66-884A-441C-ACEE-DD8C34CBA2DE}" srcOrd="0" destOrd="0" presId="urn:microsoft.com/office/officeart/2005/8/layout/orgChart1"/>
    <dgm:cxn modelId="{860394CC-84F2-40C1-AE59-344CFF85D999}" type="presParOf" srcId="{D724AC66-884A-441C-ACEE-DD8C34CBA2DE}" destId="{7FE6C6A2-8ABE-40AF-AFAF-92B898EB18AE}" srcOrd="0" destOrd="0" presId="urn:microsoft.com/office/officeart/2005/8/layout/orgChart1"/>
    <dgm:cxn modelId="{1D8B9D6D-9C38-45D1-A0CE-CA10C6BECDA8}" type="presParOf" srcId="{D724AC66-884A-441C-ACEE-DD8C34CBA2DE}" destId="{E15967C5-9724-41E7-9CD2-40BA7AEDF0CB}" srcOrd="1" destOrd="0" presId="urn:microsoft.com/office/officeart/2005/8/layout/orgChart1"/>
    <dgm:cxn modelId="{42B5F723-FA13-4D2A-89EE-3D6C8DCA5336}" type="presParOf" srcId="{41702FE1-0DF0-4AB4-AEE6-47D8239240EF}" destId="{C71EE240-F8E3-4600-9B1E-E5BA5C350FC8}" srcOrd="1" destOrd="0" presId="urn:microsoft.com/office/officeart/2005/8/layout/orgChart1"/>
    <dgm:cxn modelId="{64BEE2CF-5FE6-406D-97B0-BDA0986A99D4}" type="presParOf" srcId="{C71EE240-F8E3-4600-9B1E-E5BA5C350FC8}" destId="{C31B887D-2B90-4CFD-B7D0-FC070BE639BE}" srcOrd="0" destOrd="0" presId="urn:microsoft.com/office/officeart/2005/8/layout/orgChart1"/>
    <dgm:cxn modelId="{DB762F3D-F32C-434E-902C-F728B5C07044}" type="presParOf" srcId="{C71EE240-F8E3-4600-9B1E-E5BA5C350FC8}" destId="{AE6FC525-BD7F-4156-97D6-76668F199DD1}" srcOrd="1" destOrd="0" presId="urn:microsoft.com/office/officeart/2005/8/layout/orgChart1"/>
    <dgm:cxn modelId="{5E64A586-62EE-453F-BDBC-0A245647BEE4}" type="presParOf" srcId="{AE6FC525-BD7F-4156-97D6-76668F199DD1}" destId="{6CE08B22-9C82-4675-8F35-6BA1E562E6BE}" srcOrd="0" destOrd="0" presId="urn:microsoft.com/office/officeart/2005/8/layout/orgChart1"/>
    <dgm:cxn modelId="{8D3444C5-AE56-4A3C-80CB-FDF6FF552949}" type="presParOf" srcId="{6CE08B22-9C82-4675-8F35-6BA1E562E6BE}" destId="{93470640-6DFE-431C-89F8-231173A81DBE}" srcOrd="0" destOrd="0" presId="urn:microsoft.com/office/officeart/2005/8/layout/orgChart1"/>
    <dgm:cxn modelId="{0879C567-217E-4F02-A5AC-5CCA9A8F1BE7}" type="presParOf" srcId="{6CE08B22-9C82-4675-8F35-6BA1E562E6BE}" destId="{1A12285B-4761-47A2-A5C3-62AB8E405585}" srcOrd="1" destOrd="0" presId="urn:microsoft.com/office/officeart/2005/8/layout/orgChart1"/>
    <dgm:cxn modelId="{CCBC8C5B-B88C-48AB-8D22-754CEB79EF97}" type="presParOf" srcId="{AE6FC525-BD7F-4156-97D6-76668F199DD1}" destId="{0BA365B3-3474-478D-87FB-1DA2CE6794C7}" srcOrd="1" destOrd="0" presId="urn:microsoft.com/office/officeart/2005/8/layout/orgChart1"/>
    <dgm:cxn modelId="{BFD12A76-7915-4ED2-ADCB-A42462961E42}" type="presParOf" srcId="{AE6FC525-BD7F-4156-97D6-76668F199DD1}" destId="{98520111-5947-4FF2-B1C9-42469F979CF2}" srcOrd="2" destOrd="0" presId="urn:microsoft.com/office/officeart/2005/8/layout/orgChart1"/>
    <dgm:cxn modelId="{CB0B7F56-F537-4E47-BE02-23FD4F57A594}" type="presParOf" srcId="{41702FE1-0DF0-4AB4-AEE6-47D8239240EF}" destId="{4A7723D1-3386-4E09-A710-15B42D810295}" srcOrd="2" destOrd="0" presId="urn:microsoft.com/office/officeart/2005/8/layout/orgChart1"/>
    <dgm:cxn modelId="{A4256AA7-B8BE-4AAA-923F-7D7CD6C7895E}" type="presParOf" srcId="{0D71439C-75D3-45C9-A95D-6069456C2003}" destId="{BD1294F4-4810-470D-819A-01D58E2BE76C}" srcOrd="6" destOrd="0" presId="urn:microsoft.com/office/officeart/2005/8/layout/orgChart1"/>
    <dgm:cxn modelId="{A0CF3E9B-7E5C-4EE4-9730-293C7FA65245}" type="presParOf" srcId="{0D71439C-75D3-45C9-A95D-6069456C2003}" destId="{5ABC14B9-7E5A-41E8-AB87-212ADF97BBBE}" srcOrd="7" destOrd="0" presId="urn:microsoft.com/office/officeart/2005/8/layout/orgChart1"/>
    <dgm:cxn modelId="{FA7DD568-4FD7-41EA-9D65-85A865B61585}" type="presParOf" srcId="{5ABC14B9-7E5A-41E8-AB87-212ADF97BBBE}" destId="{AED018FB-3EC4-4A5A-A2EC-5B8A6EB69390}" srcOrd="0" destOrd="0" presId="urn:microsoft.com/office/officeart/2005/8/layout/orgChart1"/>
    <dgm:cxn modelId="{639F1EA2-3001-4410-AA60-48F03B02B783}" type="presParOf" srcId="{AED018FB-3EC4-4A5A-A2EC-5B8A6EB69390}" destId="{1E925570-212A-4C4B-81C0-FC63FD871B2C}" srcOrd="0" destOrd="0" presId="urn:microsoft.com/office/officeart/2005/8/layout/orgChart1"/>
    <dgm:cxn modelId="{373E94D1-E48E-4029-B67C-E3B445955826}" type="presParOf" srcId="{AED018FB-3EC4-4A5A-A2EC-5B8A6EB69390}" destId="{954338D9-A4F5-4012-9375-4CEAC352927D}" srcOrd="1" destOrd="0" presId="urn:microsoft.com/office/officeart/2005/8/layout/orgChart1"/>
    <dgm:cxn modelId="{660DC1AB-0570-45C9-AC0E-9B67A2F6E9AB}" type="presParOf" srcId="{5ABC14B9-7E5A-41E8-AB87-212ADF97BBBE}" destId="{E322A10E-6970-4358-9D30-CBFDBCCF1E32}" srcOrd="1" destOrd="0" presId="urn:microsoft.com/office/officeart/2005/8/layout/orgChart1"/>
    <dgm:cxn modelId="{040910AD-3F25-4D43-988E-313FE6A35798}" type="presParOf" srcId="{E322A10E-6970-4358-9D30-CBFDBCCF1E32}" destId="{8D41BAB3-64AF-4FDC-A1EB-2E06664C87AB}" srcOrd="0" destOrd="0" presId="urn:microsoft.com/office/officeart/2005/8/layout/orgChart1"/>
    <dgm:cxn modelId="{7781D32D-9997-4916-8586-5F4522FDFE25}" type="presParOf" srcId="{E322A10E-6970-4358-9D30-CBFDBCCF1E32}" destId="{87611882-5896-4B63-BAF5-988DAB4C931E}" srcOrd="1" destOrd="0" presId="urn:microsoft.com/office/officeart/2005/8/layout/orgChart1"/>
    <dgm:cxn modelId="{5AD986D3-F3E5-4399-A8AA-BBD6A4453C2A}" type="presParOf" srcId="{87611882-5896-4B63-BAF5-988DAB4C931E}" destId="{1FB76905-8CA4-4641-98DB-F793B7C8776F}" srcOrd="0" destOrd="0" presId="urn:microsoft.com/office/officeart/2005/8/layout/orgChart1"/>
    <dgm:cxn modelId="{C6B63A42-338D-4170-8537-A37ED44D1F62}" type="presParOf" srcId="{1FB76905-8CA4-4641-98DB-F793B7C8776F}" destId="{2C9B9F31-CDDF-49BD-84F2-81060C25F60F}" srcOrd="0" destOrd="0" presId="urn:microsoft.com/office/officeart/2005/8/layout/orgChart1"/>
    <dgm:cxn modelId="{2F52A52D-E1C7-4697-A7A8-85E32E57DBED}" type="presParOf" srcId="{1FB76905-8CA4-4641-98DB-F793B7C8776F}" destId="{346BE8DC-3C37-4940-8B85-CF1683D99148}" srcOrd="1" destOrd="0" presId="urn:microsoft.com/office/officeart/2005/8/layout/orgChart1"/>
    <dgm:cxn modelId="{04A8F29D-C05B-490E-8E5C-B97E08F5AE1D}" type="presParOf" srcId="{87611882-5896-4B63-BAF5-988DAB4C931E}" destId="{E3A09B6C-8C31-453F-8E29-38B542D9C387}" srcOrd="1" destOrd="0" presId="urn:microsoft.com/office/officeart/2005/8/layout/orgChart1"/>
    <dgm:cxn modelId="{C576C907-A0D8-41F1-8B7E-DE2E596EA54A}" type="presParOf" srcId="{E3A09B6C-8C31-453F-8E29-38B542D9C387}" destId="{759DB3D8-3EFA-492B-9DF8-55B4C7B1ED52}" srcOrd="0" destOrd="0" presId="urn:microsoft.com/office/officeart/2005/8/layout/orgChart1"/>
    <dgm:cxn modelId="{09E07AEC-7341-4FCF-A641-C445C0FF37E3}" type="presParOf" srcId="{E3A09B6C-8C31-453F-8E29-38B542D9C387}" destId="{FB281AD3-B0C6-4454-B82F-47039A78C66C}" srcOrd="1" destOrd="0" presId="urn:microsoft.com/office/officeart/2005/8/layout/orgChart1"/>
    <dgm:cxn modelId="{353547E1-16BD-4577-9587-31BC8B6BD023}" type="presParOf" srcId="{FB281AD3-B0C6-4454-B82F-47039A78C66C}" destId="{3825512C-2241-41C1-8348-B20C7334BCE4}" srcOrd="0" destOrd="0" presId="urn:microsoft.com/office/officeart/2005/8/layout/orgChart1"/>
    <dgm:cxn modelId="{D525FB33-29D4-46F7-A502-EF606D39FB93}" type="presParOf" srcId="{3825512C-2241-41C1-8348-B20C7334BCE4}" destId="{34EF050A-5DA1-4068-9425-4C3A71E05B8D}" srcOrd="0" destOrd="0" presId="urn:microsoft.com/office/officeart/2005/8/layout/orgChart1"/>
    <dgm:cxn modelId="{24829C40-DFF1-4C14-BDAD-52A76473189C}" type="presParOf" srcId="{3825512C-2241-41C1-8348-B20C7334BCE4}" destId="{685BDF66-9D64-4DE2-B5F8-667462AABC8F}" srcOrd="1" destOrd="0" presId="urn:microsoft.com/office/officeart/2005/8/layout/orgChart1"/>
    <dgm:cxn modelId="{7BC813C5-C8F4-457C-9D92-46E60DF0A038}" type="presParOf" srcId="{FB281AD3-B0C6-4454-B82F-47039A78C66C}" destId="{D2464994-48B3-4E0A-A910-93403D388703}" srcOrd="1" destOrd="0" presId="urn:microsoft.com/office/officeart/2005/8/layout/orgChart1"/>
    <dgm:cxn modelId="{85862B3E-3FDB-4D1D-B336-68C8495B8EF7}" type="presParOf" srcId="{FB281AD3-B0C6-4454-B82F-47039A78C66C}" destId="{FD098A99-847F-4981-A1BB-C13548E9AE30}" srcOrd="2" destOrd="0" presId="urn:microsoft.com/office/officeart/2005/8/layout/orgChart1"/>
    <dgm:cxn modelId="{E88AF144-06F4-42C8-A3E5-D540C54139FF}" type="presParOf" srcId="{E3A09B6C-8C31-453F-8E29-38B542D9C387}" destId="{0EB91B05-D9E3-4448-A47E-EEDE4D08F9B2}" srcOrd="2" destOrd="0" presId="urn:microsoft.com/office/officeart/2005/8/layout/orgChart1"/>
    <dgm:cxn modelId="{3C761434-7481-4854-8027-00EAEF08A13E}" type="presParOf" srcId="{E3A09B6C-8C31-453F-8E29-38B542D9C387}" destId="{DD308406-D459-41E9-9C32-249A8667033E}" srcOrd="3" destOrd="0" presId="urn:microsoft.com/office/officeart/2005/8/layout/orgChart1"/>
    <dgm:cxn modelId="{C60F31AE-B65A-4FC9-9ECF-15FD291ADF1F}" type="presParOf" srcId="{DD308406-D459-41E9-9C32-249A8667033E}" destId="{44C45104-AC5C-4DC7-8B2C-A1E67AB2222A}" srcOrd="0" destOrd="0" presId="urn:microsoft.com/office/officeart/2005/8/layout/orgChart1"/>
    <dgm:cxn modelId="{A8FE3B24-F95F-4AA6-AFDE-AD4F3286F038}" type="presParOf" srcId="{44C45104-AC5C-4DC7-8B2C-A1E67AB2222A}" destId="{92181C0D-83BA-4DD2-806C-CC457B597378}" srcOrd="0" destOrd="0" presId="urn:microsoft.com/office/officeart/2005/8/layout/orgChart1"/>
    <dgm:cxn modelId="{4E8B6AA1-CCAD-4247-BDF6-E78C6DAE2191}" type="presParOf" srcId="{44C45104-AC5C-4DC7-8B2C-A1E67AB2222A}" destId="{ACE75977-33CC-4A26-B0C2-BDADF96E3F9A}" srcOrd="1" destOrd="0" presId="urn:microsoft.com/office/officeart/2005/8/layout/orgChart1"/>
    <dgm:cxn modelId="{AB9D16C6-8C28-4A32-A622-67E08EADABDE}" type="presParOf" srcId="{DD308406-D459-41E9-9C32-249A8667033E}" destId="{831D86BB-095F-4836-AFAE-87B4B0D2CFF6}" srcOrd="1" destOrd="0" presId="urn:microsoft.com/office/officeart/2005/8/layout/orgChart1"/>
    <dgm:cxn modelId="{774668B8-BAD6-4535-B4F8-1440DF64431E}" type="presParOf" srcId="{DD308406-D459-41E9-9C32-249A8667033E}" destId="{A61D3A7A-9FF2-4780-BEEE-39CF937F73B7}" srcOrd="2" destOrd="0" presId="urn:microsoft.com/office/officeart/2005/8/layout/orgChart1"/>
    <dgm:cxn modelId="{7D0C8E8E-6340-4DBD-BFAE-AD0E9BE1B652}" type="presParOf" srcId="{E3A09B6C-8C31-453F-8E29-38B542D9C387}" destId="{0F34D9A3-4306-4CED-95EC-2C4C6347CCAD}" srcOrd="4" destOrd="0" presId="urn:microsoft.com/office/officeart/2005/8/layout/orgChart1"/>
    <dgm:cxn modelId="{3554CCB0-3D44-4B5A-8F2E-4FAD17845CB0}" type="presParOf" srcId="{E3A09B6C-8C31-453F-8E29-38B542D9C387}" destId="{278238E3-DB79-449B-BF36-C346FF026644}" srcOrd="5" destOrd="0" presId="urn:microsoft.com/office/officeart/2005/8/layout/orgChart1"/>
    <dgm:cxn modelId="{67B857BE-FE11-4186-9EAC-686C695AF522}" type="presParOf" srcId="{278238E3-DB79-449B-BF36-C346FF026644}" destId="{D068BDB2-3AFA-4591-8AAF-216EAF94ED97}" srcOrd="0" destOrd="0" presId="urn:microsoft.com/office/officeart/2005/8/layout/orgChart1"/>
    <dgm:cxn modelId="{CFB5A8B8-ECFA-4B14-B9FF-A656BF358053}" type="presParOf" srcId="{D068BDB2-3AFA-4591-8AAF-216EAF94ED97}" destId="{917F2C61-1969-47A3-8AC3-9F6CD8C96455}" srcOrd="0" destOrd="0" presId="urn:microsoft.com/office/officeart/2005/8/layout/orgChart1"/>
    <dgm:cxn modelId="{9ED309C8-FAAF-44A9-90B2-7095526E2E8E}" type="presParOf" srcId="{D068BDB2-3AFA-4591-8AAF-216EAF94ED97}" destId="{5E3A54D6-F599-4570-AB8F-320B257D3300}" srcOrd="1" destOrd="0" presId="urn:microsoft.com/office/officeart/2005/8/layout/orgChart1"/>
    <dgm:cxn modelId="{00F01C81-CE93-436C-8BE3-B162F3FE7697}" type="presParOf" srcId="{278238E3-DB79-449B-BF36-C346FF026644}" destId="{29913551-8C20-4E83-A38E-89E15055863B}" srcOrd="1" destOrd="0" presId="urn:microsoft.com/office/officeart/2005/8/layout/orgChart1"/>
    <dgm:cxn modelId="{F0EC4F42-5709-4365-AD67-6CFCDF1604A9}" type="presParOf" srcId="{278238E3-DB79-449B-BF36-C346FF026644}" destId="{3F7A9FAD-724B-452C-9C6C-70098799E615}" srcOrd="2" destOrd="0" presId="urn:microsoft.com/office/officeart/2005/8/layout/orgChart1"/>
    <dgm:cxn modelId="{28908DEA-7122-4D49-B7A7-5553A479EAC7}" type="presParOf" srcId="{87611882-5896-4B63-BAF5-988DAB4C931E}" destId="{7496E29A-C795-4B2F-BB6F-A80042778A56}" srcOrd="2" destOrd="0" presId="urn:microsoft.com/office/officeart/2005/8/layout/orgChart1"/>
    <dgm:cxn modelId="{DBA75176-14E4-4D00-86F1-2FCFD70C942B}" type="presParOf" srcId="{E322A10E-6970-4358-9D30-CBFDBCCF1E32}" destId="{BC05633D-BE47-4796-ADC1-0B771DEC9288}" srcOrd="2" destOrd="0" presId="urn:microsoft.com/office/officeart/2005/8/layout/orgChart1"/>
    <dgm:cxn modelId="{DF577A36-E722-4598-85B0-4074FF467B7E}" type="presParOf" srcId="{E322A10E-6970-4358-9D30-CBFDBCCF1E32}" destId="{EA7E53BE-B225-442A-AAE6-DC8EE3871FCB}" srcOrd="3" destOrd="0" presId="urn:microsoft.com/office/officeart/2005/8/layout/orgChart1"/>
    <dgm:cxn modelId="{426648D8-CA08-4EB9-92CC-21DE825F9CEE}" type="presParOf" srcId="{EA7E53BE-B225-442A-AAE6-DC8EE3871FCB}" destId="{FF3AB129-71D7-4B2D-882E-798F894713BD}" srcOrd="0" destOrd="0" presId="urn:microsoft.com/office/officeart/2005/8/layout/orgChart1"/>
    <dgm:cxn modelId="{C61A8F35-D3FF-4623-BB2B-4AD65F23855D}" type="presParOf" srcId="{FF3AB129-71D7-4B2D-882E-798F894713BD}" destId="{3D3977D3-0703-4B5A-A265-FC85D3BCB2E6}" srcOrd="0" destOrd="0" presId="urn:microsoft.com/office/officeart/2005/8/layout/orgChart1"/>
    <dgm:cxn modelId="{85C814B0-DCDE-4536-8CEF-0505F3DE06C8}" type="presParOf" srcId="{FF3AB129-71D7-4B2D-882E-798F894713BD}" destId="{DED4359F-194E-4764-A1C6-F4459423C0C2}" srcOrd="1" destOrd="0" presId="urn:microsoft.com/office/officeart/2005/8/layout/orgChart1"/>
    <dgm:cxn modelId="{02B95329-108B-425C-B5ED-A383285E6483}" type="presParOf" srcId="{EA7E53BE-B225-442A-AAE6-DC8EE3871FCB}" destId="{A6E1B2AA-144E-4254-9F36-5548076C89BD}" srcOrd="1" destOrd="0" presId="urn:microsoft.com/office/officeart/2005/8/layout/orgChart1"/>
    <dgm:cxn modelId="{D4E20576-D26B-4946-8D89-79E81546B643}" type="presParOf" srcId="{A6E1B2AA-144E-4254-9F36-5548076C89BD}" destId="{9451CDE1-A36C-48FC-88ED-FDD490A947A7}" srcOrd="0" destOrd="0" presId="urn:microsoft.com/office/officeart/2005/8/layout/orgChart1"/>
    <dgm:cxn modelId="{6248C8C0-A0AF-41DA-83B5-7489422AAD0B}" type="presParOf" srcId="{A6E1B2AA-144E-4254-9F36-5548076C89BD}" destId="{C0FA1CB4-5F5F-4829-8E46-D8E3536CAAFF}" srcOrd="1" destOrd="0" presId="urn:microsoft.com/office/officeart/2005/8/layout/orgChart1"/>
    <dgm:cxn modelId="{E39EA87C-9F4E-4138-A47D-041E05B7FF32}" type="presParOf" srcId="{C0FA1CB4-5F5F-4829-8E46-D8E3536CAAFF}" destId="{09101542-4574-41DE-A1E7-37EE056A1D7E}" srcOrd="0" destOrd="0" presId="urn:microsoft.com/office/officeart/2005/8/layout/orgChart1"/>
    <dgm:cxn modelId="{30ABC314-4264-4C8D-9587-27C087F872A1}" type="presParOf" srcId="{09101542-4574-41DE-A1E7-37EE056A1D7E}" destId="{851FD6D5-60C9-4F39-BACA-A10EF8560B7B}" srcOrd="0" destOrd="0" presId="urn:microsoft.com/office/officeart/2005/8/layout/orgChart1"/>
    <dgm:cxn modelId="{093F7D9E-3C79-4383-AA05-6ACF13A83638}" type="presParOf" srcId="{09101542-4574-41DE-A1E7-37EE056A1D7E}" destId="{E5AABC51-0D17-4308-84E3-8094ECD2138A}" srcOrd="1" destOrd="0" presId="urn:microsoft.com/office/officeart/2005/8/layout/orgChart1"/>
    <dgm:cxn modelId="{67421195-04B2-4583-B518-F4470F52400D}" type="presParOf" srcId="{C0FA1CB4-5F5F-4829-8E46-D8E3536CAAFF}" destId="{C5B29B67-6DC6-4E48-9CF1-7FF6441B5EBB}" srcOrd="1" destOrd="0" presId="urn:microsoft.com/office/officeart/2005/8/layout/orgChart1"/>
    <dgm:cxn modelId="{5ADB9649-E832-48E9-8546-4B06C29AA819}" type="presParOf" srcId="{C0FA1CB4-5F5F-4829-8E46-D8E3536CAAFF}" destId="{C6A29592-813A-451D-8AAB-55F03A0AFFCE}" srcOrd="2" destOrd="0" presId="urn:microsoft.com/office/officeart/2005/8/layout/orgChart1"/>
    <dgm:cxn modelId="{2FF53DAA-8A6D-4D76-B1A3-D2EA575F4CDB}" type="presParOf" srcId="{A6E1B2AA-144E-4254-9F36-5548076C89BD}" destId="{9F101421-DDAF-457E-A5F6-457D9938A6C3}" srcOrd="2" destOrd="0" presId="urn:microsoft.com/office/officeart/2005/8/layout/orgChart1"/>
    <dgm:cxn modelId="{B5D5F7C7-DE7C-4162-BB02-1477B2129B22}" type="presParOf" srcId="{A6E1B2AA-144E-4254-9F36-5548076C89BD}" destId="{85793A31-8F6C-4F21-AB48-EA685B4A1AC3}" srcOrd="3" destOrd="0" presId="urn:microsoft.com/office/officeart/2005/8/layout/orgChart1"/>
    <dgm:cxn modelId="{6A4C632A-FB81-4A51-9DC2-E4DD9EEADA42}" type="presParOf" srcId="{85793A31-8F6C-4F21-AB48-EA685B4A1AC3}" destId="{4E243961-7F15-4607-9833-6C6A5E44B4A5}" srcOrd="0" destOrd="0" presId="urn:microsoft.com/office/officeart/2005/8/layout/orgChart1"/>
    <dgm:cxn modelId="{E31B95DE-A97B-4E76-A445-0C898D879C43}" type="presParOf" srcId="{4E243961-7F15-4607-9833-6C6A5E44B4A5}" destId="{E838224A-6D1A-4C2B-B54D-3FAFD2060AC6}" srcOrd="0" destOrd="0" presId="urn:microsoft.com/office/officeart/2005/8/layout/orgChart1"/>
    <dgm:cxn modelId="{6F4C2569-6492-4DBB-A384-0A842AC8C687}" type="presParOf" srcId="{4E243961-7F15-4607-9833-6C6A5E44B4A5}" destId="{2C27D696-79CD-4A31-8C34-2BEBD60D9CE8}" srcOrd="1" destOrd="0" presId="urn:microsoft.com/office/officeart/2005/8/layout/orgChart1"/>
    <dgm:cxn modelId="{E94C08A4-BD5D-4EE6-9FCF-C3053BA0F16C}" type="presParOf" srcId="{85793A31-8F6C-4F21-AB48-EA685B4A1AC3}" destId="{80BA8E7B-555B-4EA3-BBE8-EA8ADD8B703B}" srcOrd="1" destOrd="0" presId="urn:microsoft.com/office/officeart/2005/8/layout/orgChart1"/>
    <dgm:cxn modelId="{1A72A86C-3982-4C29-BBB5-48F01FB35BA8}" type="presParOf" srcId="{85793A31-8F6C-4F21-AB48-EA685B4A1AC3}" destId="{49F0C530-3163-478D-B3A0-13956AC3E572}" srcOrd="2" destOrd="0" presId="urn:microsoft.com/office/officeart/2005/8/layout/orgChart1"/>
    <dgm:cxn modelId="{E9DC8F29-E4D0-434C-AD69-1E5C019FF984}" type="presParOf" srcId="{EA7E53BE-B225-442A-AAE6-DC8EE3871FCB}" destId="{E49B26DA-4539-4246-B099-B11FB3C9F011}" srcOrd="2" destOrd="0" presId="urn:microsoft.com/office/officeart/2005/8/layout/orgChart1"/>
    <dgm:cxn modelId="{CB05D586-3242-46FF-B849-D4DC171E574E}" type="presParOf" srcId="{5ABC14B9-7E5A-41E8-AB87-212ADF97BBBE}" destId="{E60C26F4-8040-40EC-91F4-6738A927B907}" srcOrd="2" destOrd="0" presId="urn:microsoft.com/office/officeart/2005/8/layout/orgChart1"/>
    <dgm:cxn modelId="{88A84017-1A09-4956-8039-E96C133C5D14}" type="presParOf" srcId="{0478F546-6F75-4656-86A9-C07F62F7DC1B}" destId="{23E188A2-3AC1-4D47-B7C3-A5576618A789}" srcOrd="2" destOrd="0" presId="urn:microsoft.com/office/officeart/2005/8/layout/orgChart1"/>
    <dgm:cxn modelId="{0F351D62-69F0-4F08-B21C-5D7AEFD3F480}" type="presParOf" srcId="{BBAB5C48-8C43-445F-B8B8-09407F2EC6F7}" destId="{13A8547E-1178-4543-9DC0-11456367C8FB}" srcOrd="1" destOrd="0" presId="urn:microsoft.com/office/officeart/2005/8/layout/orgChart1"/>
    <dgm:cxn modelId="{1DCF9A26-103D-4E69-8FB1-4BBCFDC6FF8E}" type="presParOf" srcId="{13A8547E-1178-4543-9DC0-11456367C8FB}" destId="{075F633A-2D32-412F-9DF8-E003DB13B978}" srcOrd="0" destOrd="0" presId="urn:microsoft.com/office/officeart/2005/8/layout/orgChart1"/>
    <dgm:cxn modelId="{0921BBC2-D17D-49FC-A7E1-C5626E667F12}" type="presParOf" srcId="{075F633A-2D32-412F-9DF8-E003DB13B978}" destId="{AEF894CE-7BC3-434B-8D8A-2924A549C27C}" srcOrd="0" destOrd="0" presId="urn:microsoft.com/office/officeart/2005/8/layout/orgChart1"/>
    <dgm:cxn modelId="{41769693-0D8F-417A-A7AF-C5FED221C55A}" type="presParOf" srcId="{075F633A-2D32-412F-9DF8-E003DB13B978}" destId="{75B01E27-37C2-424A-87BE-CBB442C56F8F}" srcOrd="1" destOrd="0" presId="urn:microsoft.com/office/officeart/2005/8/layout/orgChart1"/>
    <dgm:cxn modelId="{0BAE3B52-45D6-4254-88EA-096A43E4507A}" type="presParOf" srcId="{13A8547E-1178-4543-9DC0-11456367C8FB}" destId="{89C0236C-8B05-42B8-B103-34A7B336727D}" srcOrd="1" destOrd="0" presId="urn:microsoft.com/office/officeart/2005/8/layout/orgChart1"/>
    <dgm:cxn modelId="{D81F53D5-8E77-4244-A6AD-94438AD47D29}" type="presParOf" srcId="{13A8547E-1178-4543-9DC0-11456367C8FB}" destId="{4E70DEFC-A8DC-479C-9D3E-9DE01B14753F}" srcOrd="2" destOrd="0" presId="urn:microsoft.com/office/officeart/2005/8/layout/orgChart1"/>
    <dgm:cxn modelId="{E070CE1E-E51F-4B14-9B8D-2D9BCBC1AC73}" type="presParOf" srcId="{BBAB5C48-8C43-445F-B8B8-09407F2EC6F7}" destId="{7AFC0E28-9D10-430B-888B-E736FF40305A}" srcOrd="2" destOrd="0" presId="urn:microsoft.com/office/officeart/2005/8/layout/orgChart1"/>
    <dgm:cxn modelId="{B3EFFB6A-0471-4F78-83C1-76BEC0DCC744}" type="presParOf" srcId="{7AFC0E28-9D10-430B-888B-E736FF40305A}" destId="{4AB7641B-A380-48C6-B10C-5256F151FDED}" srcOrd="0" destOrd="0" presId="urn:microsoft.com/office/officeart/2005/8/layout/orgChart1"/>
    <dgm:cxn modelId="{86EEFAFE-8460-4C59-9171-44D27C0CDB8A}" type="presParOf" srcId="{4AB7641B-A380-48C6-B10C-5256F151FDED}" destId="{1CE40321-3568-42E6-99AD-75BC01C4858A}" srcOrd="0" destOrd="0" presId="urn:microsoft.com/office/officeart/2005/8/layout/orgChart1"/>
    <dgm:cxn modelId="{BCCD77DD-EBB4-44B2-AA1E-EF8E7BEF4FEC}" type="presParOf" srcId="{4AB7641B-A380-48C6-B10C-5256F151FDED}" destId="{FB3B8E18-B14B-4412-BD3C-7DE524AA19F3}" srcOrd="1" destOrd="0" presId="urn:microsoft.com/office/officeart/2005/8/layout/orgChart1"/>
    <dgm:cxn modelId="{223441E4-05F9-4493-8058-F781371AD464}" type="presParOf" srcId="{7AFC0E28-9D10-430B-888B-E736FF40305A}" destId="{3C08A024-5C60-4E39-9A1B-FE214572803F}" srcOrd="1" destOrd="0" presId="urn:microsoft.com/office/officeart/2005/8/layout/orgChart1"/>
    <dgm:cxn modelId="{3D961AE6-45B0-4014-AC56-4EDB4B5270F2}" type="presParOf" srcId="{7AFC0E28-9D10-430B-888B-E736FF40305A}" destId="{00D81A19-18DD-4054-8DE4-0FEE7225C4E5}" srcOrd="2" destOrd="0" presId="urn:microsoft.com/office/officeart/2005/8/layout/orgChart1"/>
    <dgm:cxn modelId="{19F4C0E2-0880-4B29-A4A3-FB3190A7B48E}" type="presParOf" srcId="{BBAB5C48-8C43-445F-B8B8-09407F2EC6F7}" destId="{C3F893DB-42CA-4C9F-A394-AFD821DEC89D}" srcOrd="3" destOrd="0" presId="urn:microsoft.com/office/officeart/2005/8/layout/orgChart1"/>
    <dgm:cxn modelId="{FDD7D38F-6EFC-4C79-9EB1-DB986A19EF2D}" type="presParOf" srcId="{C3F893DB-42CA-4C9F-A394-AFD821DEC89D}" destId="{D0060DA7-873B-48D2-A0DF-C1B2117589D1}" srcOrd="0" destOrd="0" presId="urn:microsoft.com/office/officeart/2005/8/layout/orgChart1"/>
    <dgm:cxn modelId="{2F49A255-FB32-479B-B432-F3F50612B579}" type="presParOf" srcId="{D0060DA7-873B-48D2-A0DF-C1B2117589D1}" destId="{48F67D6D-B09B-44A4-8D1A-E1B12D851D7F}" srcOrd="0" destOrd="0" presId="urn:microsoft.com/office/officeart/2005/8/layout/orgChart1"/>
    <dgm:cxn modelId="{BFBD5B6D-5A8F-4AA7-945F-B09FB6E843CF}" type="presParOf" srcId="{D0060DA7-873B-48D2-A0DF-C1B2117589D1}" destId="{7E539DB7-1B8F-4E85-B2EC-1491A123E614}" srcOrd="1" destOrd="0" presId="urn:microsoft.com/office/officeart/2005/8/layout/orgChart1"/>
    <dgm:cxn modelId="{2A876441-8166-4EC7-A418-DE3B6E1F5A84}" type="presParOf" srcId="{C3F893DB-42CA-4C9F-A394-AFD821DEC89D}" destId="{FE2AE98D-64E0-4933-A187-63EF41A41AE4}" srcOrd="1" destOrd="0" presId="urn:microsoft.com/office/officeart/2005/8/layout/orgChart1"/>
    <dgm:cxn modelId="{98E345AE-6375-4C6D-92AC-D263E55158FE}" type="presParOf" srcId="{FE2AE98D-64E0-4933-A187-63EF41A41AE4}" destId="{567E5B5F-95EF-41E8-A52A-185D9867B807}" srcOrd="0" destOrd="0" presId="urn:microsoft.com/office/officeart/2005/8/layout/orgChart1"/>
    <dgm:cxn modelId="{D4711686-F18B-46C8-B6AF-2E65BE1C35B8}" type="presParOf" srcId="{FE2AE98D-64E0-4933-A187-63EF41A41AE4}" destId="{39457A59-E69B-456C-A6D7-A8C90DEFB7A8}" srcOrd="1" destOrd="0" presId="urn:microsoft.com/office/officeart/2005/8/layout/orgChart1"/>
    <dgm:cxn modelId="{830DD0E9-2C08-4D1A-9FD8-44CD0906F27C}" type="presParOf" srcId="{39457A59-E69B-456C-A6D7-A8C90DEFB7A8}" destId="{768EC2AB-46D2-411B-971F-EDB1C6E6D6B1}" srcOrd="0" destOrd="0" presId="urn:microsoft.com/office/officeart/2005/8/layout/orgChart1"/>
    <dgm:cxn modelId="{16EB52B8-46AA-4DED-91F6-832B66ECCAED}" type="presParOf" srcId="{768EC2AB-46D2-411B-971F-EDB1C6E6D6B1}" destId="{5D685A69-D486-4BC6-9E2E-2CD60C192803}" srcOrd="0" destOrd="0" presId="urn:microsoft.com/office/officeart/2005/8/layout/orgChart1"/>
    <dgm:cxn modelId="{CCDD3946-653D-4676-979C-2855861FBC2B}" type="presParOf" srcId="{768EC2AB-46D2-411B-971F-EDB1C6E6D6B1}" destId="{7DE4CFAE-5F2E-4B72-9133-97B9BD1959DF}" srcOrd="1" destOrd="0" presId="urn:microsoft.com/office/officeart/2005/8/layout/orgChart1"/>
    <dgm:cxn modelId="{7A34C827-9AF5-49C2-9BCD-E1D1ACD7AACB}" type="presParOf" srcId="{39457A59-E69B-456C-A6D7-A8C90DEFB7A8}" destId="{E3E4541F-4260-4FF0-AA54-FC22BAD0F679}" srcOrd="1" destOrd="0" presId="urn:microsoft.com/office/officeart/2005/8/layout/orgChart1"/>
    <dgm:cxn modelId="{66BF6E56-CAE4-4A66-BB5C-88E681BD9455}" type="presParOf" srcId="{39457A59-E69B-456C-A6D7-A8C90DEFB7A8}" destId="{2DA3E915-E59B-48D0-9E7D-CF875EB45519}" srcOrd="2" destOrd="0" presId="urn:microsoft.com/office/officeart/2005/8/layout/orgChart1"/>
    <dgm:cxn modelId="{83894D8D-CB44-4645-8B3F-87E118AA004C}" type="presParOf" srcId="{FE2AE98D-64E0-4933-A187-63EF41A41AE4}" destId="{3021EA21-B3EE-443E-B371-5C7343BC9E5B}" srcOrd="2" destOrd="0" presId="urn:microsoft.com/office/officeart/2005/8/layout/orgChart1"/>
    <dgm:cxn modelId="{DDA63F02-8F24-4454-B3BA-B1BDFC821257}" type="presParOf" srcId="{FE2AE98D-64E0-4933-A187-63EF41A41AE4}" destId="{512ED91F-0C89-4F52-B2A5-29D955B99F80}" srcOrd="3" destOrd="0" presId="urn:microsoft.com/office/officeart/2005/8/layout/orgChart1"/>
    <dgm:cxn modelId="{E6D1E15A-D3FA-4DA6-B395-86554E95DF20}" type="presParOf" srcId="{512ED91F-0C89-4F52-B2A5-29D955B99F80}" destId="{2231DA25-4224-4DA6-A81C-0D688425E987}" srcOrd="0" destOrd="0" presId="urn:microsoft.com/office/officeart/2005/8/layout/orgChart1"/>
    <dgm:cxn modelId="{A94902A8-BB6D-4D2F-B8B2-B3A267D9DDE5}" type="presParOf" srcId="{2231DA25-4224-4DA6-A81C-0D688425E987}" destId="{2E575C68-4BD4-4609-B497-5E2636E7C789}" srcOrd="0" destOrd="0" presId="urn:microsoft.com/office/officeart/2005/8/layout/orgChart1"/>
    <dgm:cxn modelId="{D2EF85F2-DFD4-4721-9183-0E3CDB4E9A77}" type="presParOf" srcId="{2231DA25-4224-4DA6-A81C-0D688425E987}" destId="{679A05A4-7940-4C69-ABBA-A6E2BA2753B4}" srcOrd="1" destOrd="0" presId="urn:microsoft.com/office/officeart/2005/8/layout/orgChart1"/>
    <dgm:cxn modelId="{CF1FD1F2-37A6-474E-AC7C-F7B169A2911E}" type="presParOf" srcId="{512ED91F-0C89-4F52-B2A5-29D955B99F80}" destId="{3DFFA07B-B5AC-44B6-9ED2-BE65C12C1DAA}" srcOrd="1" destOrd="0" presId="urn:microsoft.com/office/officeart/2005/8/layout/orgChart1"/>
    <dgm:cxn modelId="{43570BEA-2F53-48E1-82A3-2369E34F5BE1}" type="presParOf" srcId="{512ED91F-0C89-4F52-B2A5-29D955B99F80}" destId="{27DD671E-23F0-4830-99D0-861681676579}" srcOrd="2" destOrd="0" presId="urn:microsoft.com/office/officeart/2005/8/layout/orgChart1"/>
    <dgm:cxn modelId="{DE175652-270F-486F-B402-947E7EA71C37}" type="presParOf" srcId="{FE2AE98D-64E0-4933-A187-63EF41A41AE4}" destId="{03D71EE4-2CA2-4EBC-949D-ADF908BBE842}" srcOrd="4" destOrd="0" presId="urn:microsoft.com/office/officeart/2005/8/layout/orgChart1"/>
    <dgm:cxn modelId="{09592DBD-120D-4898-A886-9F5CFCCAD76A}" type="presParOf" srcId="{FE2AE98D-64E0-4933-A187-63EF41A41AE4}" destId="{DA4D107E-FAA2-4EA0-80B3-48FE35F9C73D}" srcOrd="5" destOrd="0" presId="urn:microsoft.com/office/officeart/2005/8/layout/orgChart1"/>
    <dgm:cxn modelId="{5B7E0D66-9D63-4D32-BC7F-F06176B8F920}" type="presParOf" srcId="{DA4D107E-FAA2-4EA0-80B3-48FE35F9C73D}" destId="{CD2506A5-2B8C-49FB-8220-092CD38E2C34}" srcOrd="0" destOrd="0" presId="urn:microsoft.com/office/officeart/2005/8/layout/orgChart1"/>
    <dgm:cxn modelId="{38794D7C-588A-496E-8287-198C07CFF11F}" type="presParOf" srcId="{CD2506A5-2B8C-49FB-8220-092CD38E2C34}" destId="{BA3E0033-8443-4187-BD35-A830CDC073FE}" srcOrd="0" destOrd="0" presId="urn:microsoft.com/office/officeart/2005/8/layout/orgChart1"/>
    <dgm:cxn modelId="{846ECC3E-99D1-4F16-90CC-2D045FF4BDFE}" type="presParOf" srcId="{CD2506A5-2B8C-49FB-8220-092CD38E2C34}" destId="{3AF16478-F5AF-4B1A-99F1-3767B5EFBFCA}" srcOrd="1" destOrd="0" presId="urn:microsoft.com/office/officeart/2005/8/layout/orgChart1"/>
    <dgm:cxn modelId="{94217C77-6E22-4D5A-B72B-0E9F89278E97}" type="presParOf" srcId="{DA4D107E-FAA2-4EA0-80B3-48FE35F9C73D}" destId="{37F5806D-D137-4F9C-945D-4CA7E3F2F276}" srcOrd="1" destOrd="0" presId="urn:microsoft.com/office/officeart/2005/8/layout/orgChart1"/>
    <dgm:cxn modelId="{4352D866-5F27-4F57-8CE0-6D71E9AB8204}" type="presParOf" srcId="{DA4D107E-FAA2-4EA0-80B3-48FE35F9C73D}" destId="{D53BF797-867B-4E24-838F-3C2426709B66}" srcOrd="2" destOrd="0" presId="urn:microsoft.com/office/officeart/2005/8/layout/orgChart1"/>
    <dgm:cxn modelId="{16A45BBD-DB0C-48C3-9EA2-1908CD735040}" type="presParOf" srcId="{C3F893DB-42CA-4C9F-A394-AFD821DEC89D}" destId="{23360609-B5BD-4CD8-9061-283B7889E06A}" srcOrd="2" destOrd="0" presId="urn:microsoft.com/office/officeart/2005/8/layout/orgChart1"/>
  </dgm:cxnLst>
  <dgm:bg>
    <a:blipFill>
      <a:blip xmlns:r="http://schemas.openxmlformats.org/officeDocument/2006/relationships" r:embed="rId3">
        <a:extLst>
          <a:ext uri="{28A0092B-C50C-407E-A947-70E740481C1C}">
            <a14:useLocalDpi xmlns:a14="http://schemas.microsoft.com/office/drawing/2010/main" val="0"/>
          </a:ext>
        </a:extLst>
      </a:blip>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2545591-6AF8-47BA-BBFB-4FEE08708EEE}"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71C946C0-A6DF-46FE-9DF7-894A1E04AD54}">
      <dgm:prSet phldrT="[Text]"/>
      <dgm:spPr/>
      <dgm:t>
        <a:bodyPr/>
        <a:lstStyle/>
        <a:p>
          <a:pPr>
            <a:buChar char="•"/>
          </a:pPr>
          <a:r>
            <a:rPr lang="en-GB">
              <a:latin typeface="Calibri Light"/>
              <a:cs typeface="Arial"/>
            </a:rPr>
            <a:t>Health and Social Care: NHS Confederation, NHS Employers, NHS Providers​</a:t>
          </a:r>
          <a:endParaRPr lang="en-GB"/>
        </a:p>
      </dgm:t>
    </dgm:pt>
    <dgm:pt modelId="{81E91362-9902-441C-87FF-70F5A315ED0E}" type="parTrans" cxnId="{CEBAFDD4-F596-453D-B18F-D0426CA799AA}">
      <dgm:prSet/>
      <dgm:spPr/>
      <dgm:t>
        <a:bodyPr/>
        <a:lstStyle/>
        <a:p>
          <a:endParaRPr lang="en-GB"/>
        </a:p>
      </dgm:t>
    </dgm:pt>
    <dgm:pt modelId="{D7B45883-E1A6-44E5-84BC-87D85F111E46}" type="sibTrans" cxnId="{CEBAFDD4-F596-453D-B18F-D0426CA799AA}">
      <dgm:prSet/>
      <dgm:spPr/>
      <dgm:t>
        <a:bodyPr/>
        <a:lstStyle/>
        <a:p>
          <a:endParaRPr lang="en-GB"/>
        </a:p>
      </dgm:t>
    </dgm:pt>
    <dgm:pt modelId="{4E88B24D-F93A-40F3-900D-5E2C3EC18B43}">
      <dgm:prSet/>
      <dgm:spPr/>
      <dgm:t>
        <a:bodyPr/>
        <a:lstStyle/>
        <a:p>
          <a:r>
            <a:rPr lang="en-GB">
              <a:latin typeface="Calibri Light"/>
              <a:cs typeface="Arial"/>
            </a:rPr>
            <a:t>Higher Education: Universities UK, University Alliance, Council of Deans, London Higher​</a:t>
          </a:r>
        </a:p>
      </dgm:t>
    </dgm:pt>
    <dgm:pt modelId="{26B592FB-948E-4E99-988B-033E198C553D}" type="parTrans" cxnId="{82CDDAFB-C23A-44DD-A67F-62F60BD3A1F0}">
      <dgm:prSet/>
      <dgm:spPr/>
      <dgm:t>
        <a:bodyPr/>
        <a:lstStyle/>
        <a:p>
          <a:endParaRPr lang="en-GB"/>
        </a:p>
      </dgm:t>
    </dgm:pt>
    <dgm:pt modelId="{A789CCF9-BFBE-4561-B9CB-13C59AD083C0}" type="sibTrans" cxnId="{82CDDAFB-C23A-44DD-A67F-62F60BD3A1F0}">
      <dgm:prSet/>
      <dgm:spPr/>
      <dgm:t>
        <a:bodyPr/>
        <a:lstStyle/>
        <a:p>
          <a:endParaRPr lang="en-GB"/>
        </a:p>
      </dgm:t>
    </dgm:pt>
    <dgm:pt modelId="{30505AF1-9FF8-4219-AC1F-936AC05D9655}">
      <dgm:prSet/>
      <dgm:spPr/>
      <dgm:t>
        <a:bodyPr/>
        <a:lstStyle/>
        <a:p>
          <a:r>
            <a:rPr lang="en-GB">
              <a:latin typeface="Calibri Light"/>
              <a:cs typeface="Arial"/>
            </a:rPr>
            <a:t>Further Education: Association of Colleges​</a:t>
          </a:r>
        </a:p>
      </dgm:t>
    </dgm:pt>
    <dgm:pt modelId="{DE8735A4-614B-42C0-BEAA-8915F7A09B72}" type="parTrans" cxnId="{DCEE8B24-A636-4D87-AB82-998845749F80}">
      <dgm:prSet/>
      <dgm:spPr/>
      <dgm:t>
        <a:bodyPr/>
        <a:lstStyle/>
        <a:p>
          <a:endParaRPr lang="en-GB"/>
        </a:p>
      </dgm:t>
    </dgm:pt>
    <dgm:pt modelId="{ABB34DE1-F603-439A-A49A-11FD57B2CC60}" type="sibTrans" cxnId="{DCEE8B24-A636-4D87-AB82-998845749F80}">
      <dgm:prSet/>
      <dgm:spPr/>
      <dgm:t>
        <a:bodyPr/>
        <a:lstStyle/>
        <a:p>
          <a:endParaRPr lang="en-GB"/>
        </a:p>
      </dgm:t>
    </dgm:pt>
    <dgm:pt modelId="{FE62992E-5FD7-484B-BFE2-0F7C17A90F8A}">
      <dgm:prSet/>
      <dgm:spPr/>
      <dgm:t>
        <a:bodyPr/>
        <a:lstStyle/>
        <a:p>
          <a:r>
            <a:rPr lang="en-GB">
              <a:latin typeface="Calibri Light"/>
              <a:cs typeface="Arial"/>
            </a:rPr>
            <a:t>Schools: Confederation of Schools Trusts​</a:t>
          </a:r>
        </a:p>
      </dgm:t>
    </dgm:pt>
    <dgm:pt modelId="{2F34C2E1-60F9-4164-9041-624ECB7CA5BA}" type="parTrans" cxnId="{6FA0B0FD-8CDD-4457-87D4-C19D4F63F4C0}">
      <dgm:prSet/>
      <dgm:spPr/>
      <dgm:t>
        <a:bodyPr/>
        <a:lstStyle/>
        <a:p>
          <a:endParaRPr lang="en-GB"/>
        </a:p>
      </dgm:t>
    </dgm:pt>
    <dgm:pt modelId="{B05DB25E-5D50-4877-8368-827611601678}" type="sibTrans" cxnId="{6FA0B0FD-8CDD-4457-87D4-C19D4F63F4C0}">
      <dgm:prSet/>
      <dgm:spPr/>
      <dgm:t>
        <a:bodyPr/>
        <a:lstStyle/>
        <a:p>
          <a:endParaRPr lang="en-GB"/>
        </a:p>
      </dgm:t>
    </dgm:pt>
    <dgm:pt modelId="{0078F589-E560-429C-9627-0946B64EE05D}">
      <dgm:prSet/>
      <dgm:spPr/>
      <dgm:t>
        <a:bodyPr/>
        <a:lstStyle/>
        <a:p>
          <a:r>
            <a:rPr lang="en-GB">
              <a:latin typeface="Calibri Light"/>
              <a:cs typeface="Arial"/>
            </a:rPr>
            <a:t>Local Government: LGA, GLA, London Councils​</a:t>
          </a:r>
        </a:p>
      </dgm:t>
    </dgm:pt>
    <dgm:pt modelId="{81506DAE-256F-4DCA-8DFC-261A074FA039}" type="parTrans" cxnId="{062628DE-A09E-46B0-9988-C7D1A5D3EA9B}">
      <dgm:prSet/>
      <dgm:spPr/>
      <dgm:t>
        <a:bodyPr/>
        <a:lstStyle/>
        <a:p>
          <a:endParaRPr lang="en-GB"/>
        </a:p>
      </dgm:t>
    </dgm:pt>
    <dgm:pt modelId="{AE0BE0A8-3F1F-4D46-8710-159086195FE5}" type="sibTrans" cxnId="{062628DE-A09E-46B0-9988-C7D1A5D3EA9B}">
      <dgm:prSet/>
      <dgm:spPr/>
      <dgm:t>
        <a:bodyPr/>
        <a:lstStyle/>
        <a:p>
          <a:endParaRPr lang="en-GB"/>
        </a:p>
      </dgm:t>
    </dgm:pt>
    <dgm:pt modelId="{13686E3B-6F4A-4BB6-A61B-0AAF1E25B55A}">
      <dgm:prSet/>
      <dgm:spPr/>
      <dgm:t>
        <a:bodyPr/>
        <a:lstStyle/>
        <a:p>
          <a:r>
            <a:rPr lang="en-GB">
              <a:latin typeface="Calibri Light"/>
              <a:cs typeface="Arial"/>
            </a:rPr>
            <a:t>Industry: CBI, UK Chambers of Commerce, Business LDN, London Chamber of Commerce and Industry​</a:t>
          </a:r>
        </a:p>
      </dgm:t>
    </dgm:pt>
    <dgm:pt modelId="{4C4F2BB5-9942-483A-9E81-A81A27F2B87F}" type="parTrans" cxnId="{ADAD8C99-0B58-4152-8F4F-09A4D0611B2C}">
      <dgm:prSet/>
      <dgm:spPr/>
      <dgm:t>
        <a:bodyPr/>
        <a:lstStyle/>
        <a:p>
          <a:endParaRPr lang="en-GB"/>
        </a:p>
      </dgm:t>
    </dgm:pt>
    <dgm:pt modelId="{0B108D97-8EEB-4B70-B078-8DE8F681DD06}" type="sibTrans" cxnId="{ADAD8C99-0B58-4152-8F4F-09A4D0611B2C}">
      <dgm:prSet/>
      <dgm:spPr/>
      <dgm:t>
        <a:bodyPr/>
        <a:lstStyle/>
        <a:p>
          <a:endParaRPr lang="en-GB"/>
        </a:p>
      </dgm:t>
    </dgm:pt>
    <dgm:pt modelId="{844B2A65-3099-4F90-BE56-30BEA6FC01C1}">
      <dgm:prSet/>
      <dgm:spPr/>
      <dgm:t>
        <a:bodyPr/>
        <a:lstStyle/>
        <a:p>
          <a:r>
            <a:rPr lang="en-GB">
              <a:latin typeface="Calibri Light"/>
              <a:cs typeface="Arial"/>
            </a:rPr>
            <a:t>Think Tanks: Health Foundation, King’s Fund, Nuffield Trust, Centre for London​</a:t>
          </a:r>
        </a:p>
      </dgm:t>
    </dgm:pt>
    <dgm:pt modelId="{C879C567-E997-4549-81D4-06D266698100}" type="parTrans" cxnId="{45200B87-4EC9-41FD-BCC5-CAAD0B676606}">
      <dgm:prSet/>
      <dgm:spPr/>
      <dgm:t>
        <a:bodyPr/>
        <a:lstStyle/>
        <a:p>
          <a:endParaRPr lang="en-GB"/>
        </a:p>
      </dgm:t>
    </dgm:pt>
    <dgm:pt modelId="{D81619DB-8707-48F6-ACD9-F49085ECA85B}" type="sibTrans" cxnId="{45200B87-4EC9-41FD-BCC5-CAAD0B676606}">
      <dgm:prSet/>
      <dgm:spPr/>
      <dgm:t>
        <a:bodyPr/>
        <a:lstStyle/>
        <a:p>
          <a:endParaRPr lang="en-GB"/>
        </a:p>
      </dgm:t>
    </dgm:pt>
    <dgm:pt modelId="{CFB7D85F-BE55-4D54-A9D2-A053EF7EAB6F}">
      <dgm:prSet/>
      <dgm:spPr/>
      <dgm:t>
        <a:bodyPr/>
        <a:lstStyle/>
        <a:p>
          <a:r>
            <a:rPr lang="en-GB">
              <a:latin typeface="Calibri Light"/>
              <a:cs typeface="Arial"/>
            </a:rPr>
            <a:t>Emergency Services: Met Police, </a:t>
          </a:r>
          <a:r>
            <a:rPr lang="en-GB" u="sng">
              <a:latin typeface="Calibri Light"/>
              <a:cs typeface="Arial"/>
            </a:rPr>
            <a:t>London Fire Brigade​</a:t>
          </a:r>
        </a:p>
      </dgm:t>
    </dgm:pt>
    <dgm:pt modelId="{5D6C1C9C-B798-40C4-9B5A-6C3CA8F34E3C}" type="parTrans" cxnId="{44C3D264-C09D-4C1F-B9AC-40C51ACAC633}">
      <dgm:prSet/>
      <dgm:spPr/>
      <dgm:t>
        <a:bodyPr/>
        <a:lstStyle/>
        <a:p>
          <a:endParaRPr lang="en-GB"/>
        </a:p>
      </dgm:t>
    </dgm:pt>
    <dgm:pt modelId="{78F915AD-0067-4A97-82AE-DB3AA8352BCC}" type="sibTrans" cxnId="{44C3D264-C09D-4C1F-B9AC-40C51ACAC633}">
      <dgm:prSet/>
      <dgm:spPr/>
      <dgm:t>
        <a:bodyPr/>
        <a:lstStyle/>
        <a:p>
          <a:endParaRPr lang="en-GB"/>
        </a:p>
      </dgm:t>
    </dgm:pt>
    <dgm:pt modelId="{78843BB1-F0B8-48DA-BBA9-09A42491F075}">
      <dgm:prSet/>
      <dgm:spPr/>
      <dgm:t>
        <a:bodyPr/>
        <a:lstStyle/>
        <a:p>
          <a:r>
            <a:rPr lang="en-GB" u="none">
              <a:latin typeface="Calibri Light"/>
              <a:cs typeface="Arial"/>
            </a:rPr>
            <a:t>Voluntary, Community and social enterprise</a:t>
          </a:r>
        </a:p>
      </dgm:t>
    </dgm:pt>
    <dgm:pt modelId="{320FC2E5-8CDC-4813-B3B3-93A71B04927C}" type="parTrans" cxnId="{7F22001D-3839-4693-A7C7-705BAD459F0F}">
      <dgm:prSet/>
      <dgm:spPr/>
      <dgm:t>
        <a:bodyPr/>
        <a:lstStyle/>
        <a:p>
          <a:endParaRPr lang="en-GB"/>
        </a:p>
      </dgm:t>
    </dgm:pt>
    <dgm:pt modelId="{1E98EEFF-A5AB-48F6-B396-0B6469B31C3C}" type="sibTrans" cxnId="{7F22001D-3839-4693-A7C7-705BAD459F0F}">
      <dgm:prSet/>
      <dgm:spPr/>
      <dgm:t>
        <a:bodyPr/>
        <a:lstStyle/>
        <a:p>
          <a:endParaRPr lang="en-GB"/>
        </a:p>
      </dgm:t>
    </dgm:pt>
    <dgm:pt modelId="{393E7B10-416F-49A2-BF11-A28E61B99ED0}">
      <dgm:prSet/>
      <dgm:spPr/>
      <dgm:t>
        <a:bodyPr/>
        <a:lstStyle/>
        <a:p>
          <a:r>
            <a:rPr lang="en-GB" b="0" i="0"/>
            <a:t>National Council for Voluntary Organisations</a:t>
          </a:r>
          <a:r>
            <a:rPr lang="en-GB" u="sng">
              <a:latin typeface="Calibri Light"/>
              <a:cs typeface="Arial"/>
            </a:rPr>
            <a:t> </a:t>
          </a:r>
        </a:p>
      </dgm:t>
    </dgm:pt>
    <dgm:pt modelId="{DAF3E28F-99F2-45A8-9822-D20975034E2E}" type="parTrans" cxnId="{6B00F329-BFC0-4FAC-A3E5-09C3656F3B22}">
      <dgm:prSet/>
      <dgm:spPr/>
      <dgm:t>
        <a:bodyPr/>
        <a:lstStyle/>
        <a:p>
          <a:endParaRPr lang="en-GB"/>
        </a:p>
      </dgm:t>
    </dgm:pt>
    <dgm:pt modelId="{2154D8C4-F863-4C46-85DA-CB08779A1880}" type="sibTrans" cxnId="{6B00F329-BFC0-4FAC-A3E5-09C3656F3B22}">
      <dgm:prSet/>
      <dgm:spPr/>
      <dgm:t>
        <a:bodyPr/>
        <a:lstStyle/>
        <a:p>
          <a:endParaRPr lang="en-GB"/>
        </a:p>
      </dgm:t>
    </dgm:pt>
    <dgm:pt modelId="{C5099ED2-5025-48DB-816D-F0A7B5CAF037}">
      <dgm:prSet/>
      <dgm:spPr/>
      <dgm:t>
        <a:bodyPr/>
        <a:lstStyle/>
        <a:p>
          <a:r>
            <a:rPr lang="en-GB" b="0" i="0"/>
            <a:t>Social Enterprise UK</a:t>
          </a:r>
          <a:endParaRPr lang="en-GB" u="sng">
            <a:latin typeface="Calibri Light"/>
            <a:cs typeface="Arial"/>
          </a:endParaRPr>
        </a:p>
      </dgm:t>
    </dgm:pt>
    <dgm:pt modelId="{034772B8-6D12-42B6-B6D7-68EA6A34F5B5}" type="parTrans" cxnId="{50C815BB-4350-47B1-98CF-14C91A6071D3}">
      <dgm:prSet/>
      <dgm:spPr/>
      <dgm:t>
        <a:bodyPr/>
        <a:lstStyle/>
        <a:p>
          <a:endParaRPr lang="en-GB"/>
        </a:p>
      </dgm:t>
    </dgm:pt>
    <dgm:pt modelId="{D9410E65-8EE4-46B0-96BE-E373D69584E9}" type="sibTrans" cxnId="{50C815BB-4350-47B1-98CF-14C91A6071D3}">
      <dgm:prSet/>
      <dgm:spPr/>
      <dgm:t>
        <a:bodyPr/>
        <a:lstStyle/>
        <a:p>
          <a:endParaRPr lang="en-GB"/>
        </a:p>
      </dgm:t>
    </dgm:pt>
    <dgm:pt modelId="{6A410B62-1B8A-40B1-83C9-F923EDC23F2A}">
      <dgm:prSet/>
      <dgm:spPr/>
      <dgm:t>
        <a:bodyPr/>
        <a:lstStyle/>
        <a:p>
          <a:r>
            <a:rPr lang="en-GB">
              <a:latin typeface="Calibri Light"/>
              <a:cs typeface="Arial"/>
            </a:rPr>
            <a:t>London Plus</a:t>
          </a:r>
          <a:endParaRPr lang="en-GB" u="sng">
            <a:latin typeface="Calibri Light"/>
            <a:cs typeface="Arial"/>
          </a:endParaRPr>
        </a:p>
      </dgm:t>
    </dgm:pt>
    <dgm:pt modelId="{E3A259CC-54D8-48E9-975E-918A7DDB8D96}" type="parTrans" cxnId="{3CE14504-4531-4F5F-8B1E-58F72421355F}">
      <dgm:prSet/>
      <dgm:spPr/>
      <dgm:t>
        <a:bodyPr/>
        <a:lstStyle/>
        <a:p>
          <a:endParaRPr lang="en-GB"/>
        </a:p>
      </dgm:t>
    </dgm:pt>
    <dgm:pt modelId="{0610EB3E-DEC2-44A4-ADDE-84962B066C0F}" type="sibTrans" cxnId="{3CE14504-4531-4F5F-8B1E-58F72421355F}">
      <dgm:prSet/>
      <dgm:spPr/>
      <dgm:t>
        <a:bodyPr/>
        <a:lstStyle/>
        <a:p>
          <a:endParaRPr lang="en-GB"/>
        </a:p>
      </dgm:t>
    </dgm:pt>
    <dgm:pt modelId="{329F54F5-A3C1-46A7-8549-5F3DC0790F90}">
      <dgm:prSet phldr="0"/>
      <dgm:spPr/>
      <dgm:t>
        <a:bodyPr/>
        <a:lstStyle/>
        <a:p>
          <a:pPr rtl="0"/>
          <a:r>
            <a:rPr lang="en-GB" u="none">
              <a:latin typeface="Calibri Light"/>
              <a:cs typeface="Arial"/>
            </a:rPr>
            <a:t>5 Integrated Care Board</a:t>
          </a:r>
        </a:p>
      </dgm:t>
    </dgm:pt>
    <dgm:pt modelId="{F2E373EF-04DD-4BAF-A346-50CC8F9BDD93}" type="parTrans" cxnId="{0BDF102D-1209-4D66-ACC2-2B8D739F1AAE}">
      <dgm:prSet/>
      <dgm:spPr/>
    </dgm:pt>
    <dgm:pt modelId="{3DE547CD-A989-46AA-BEAB-749D19D6BB7B}" type="sibTrans" cxnId="{0BDF102D-1209-4D66-ACC2-2B8D739F1AAE}">
      <dgm:prSet/>
      <dgm:spPr/>
    </dgm:pt>
    <dgm:pt modelId="{0C398C2B-5A69-472B-B5FA-A1E39C569B7F}">
      <dgm:prSet phldr="0"/>
      <dgm:spPr/>
      <dgm:t>
        <a:bodyPr/>
        <a:lstStyle/>
        <a:p>
          <a:pPr rtl="0"/>
          <a:r>
            <a:rPr lang="en-GB" u="none">
              <a:latin typeface="Calibri Light"/>
              <a:cs typeface="Arial"/>
            </a:rPr>
            <a:t>NHS National Health Anchor learning network </a:t>
          </a:r>
        </a:p>
      </dgm:t>
    </dgm:pt>
    <dgm:pt modelId="{8D8BDE84-8191-4237-A99D-61348CF92632}" type="parTrans" cxnId="{8F2E4B66-557D-49A3-A5C1-18454A52A654}">
      <dgm:prSet/>
      <dgm:spPr/>
    </dgm:pt>
    <dgm:pt modelId="{B10926C3-7378-4A4F-BE99-9F79D93654AB}" type="sibTrans" cxnId="{8F2E4B66-557D-49A3-A5C1-18454A52A654}">
      <dgm:prSet/>
      <dgm:spPr/>
    </dgm:pt>
    <dgm:pt modelId="{88BD1BFF-F479-4EC4-B484-6E7B674EE9C8}">
      <dgm:prSet phldr="0"/>
      <dgm:spPr/>
      <dgm:t>
        <a:bodyPr/>
        <a:lstStyle/>
        <a:p>
          <a:pPr rtl="0"/>
          <a:r>
            <a:rPr lang="en-GB" u="none">
              <a:latin typeface="Calibri Light"/>
              <a:cs typeface="Arial"/>
            </a:rPr>
            <a:t>System anchor teams </a:t>
          </a:r>
        </a:p>
      </dgm:t>
    </dgm:pt>
    <dgm:pt modelId="{F34F90DE-B6AF-4BBB-8634-28B922B309BD}" type="parTrans" cxnId="{017932E3-AF2E-4F33-BBC7-3BE87159D26E}">
      <dgm:prSet/>
      <dgm:spPr/>
    </dgm:pt>
    <dgm:pt modelId="{3AA96486-8A4B-43BC-933F-92B9B035207D}" type="sibTrans" cxnId="{017932E3-AF2E-4F33-BBC7-3BE87159D26E}">
      <dgm:prSet/>
      <dgm:spPr/>
    </dgm:pt>
    <dgm:pt modelId="{F0FA53B5-77FD-4AA3-ADE5-CE6E294C4619}">
      <dgm:prSet phldr="0"/>
      <dgm:spPr/>
      <dgm:t>
        <a:bodyPr/>
        <a:lstStyle/>
        <a:p>
          <a:pPr rtl="0"/>
          <a:r>
            <a:rPr lang="en-GB" u="none">
              <a:latin typeface="Calibri Light"/>
              <a:cs typeface="Arial"/>
            </a:rPr>
            <a:t>Provider anchor teams</a:t>
          </a:r>
        </a:p>
      </dgm:t>
    </dgm:pt>
    <dgm:pt modelId="{A1F84BBD-9A7F-410D-8776-D246BBC91BB6}" type="parTrans" cxnId="{E1226E4B-212C-409E-A4FC-BB0069062124}">
      <dgm:prSet/>
      <dgm:spPr/>
    </dgm:pt>
    <dgm:pt modelId="{781870FD-4ECB-49BA-83E9-69139FF73314}" type="sibTrans" cxnId="{E1226E4B-212C-409E-A4FC-BB0069062124}">
      <dgm:prSet/>
      <dgm:spPr/>
    </dgm:pt>
    <dgm:pt modelId="{0D024443-585F-4A8A-865C-CD237AA10CFD}" type="pres">
      <dgm:prSet presAssocID="{92545591-6AF8-47BA-BBFB-4FEE08708EEE}" presName="hierChild1" presStyleCnt="0">
        <dgm:presLayoutVars>
          <dgm:orgChart val="1"/>
          <dgm:chPref val="1"/>
          <dgm:dir/>
          <dgm:animOne val="branch"/>
          <dgm:animLvl val="lvl"/>
          <dgm:resizeHandles/>
        </dgm:presLayoutVars>
      </dgm:prSet>
      <dgm:spPr/>
    </dgm:pt>
    <dgm:pt modelId="{FDB4780A-6D5E-4B11-9599-4A59BBE5AE08}" type="pres">
      <dgm:prSet presAssocID="{71C946C0-A6DF-46FE-9DF7-894A1E04AD54}" presName="hierRoot1" presStyleCnt="0">
        <dgm:presLayoutVars>
          <dgm:hierBranch val="init"/>
        </dgm:presLayoutVars>
      </dgm:prSet>
      <dgm:spPr/>
    </dgm:pt>
    <dgm:pt modelId="{E396530A-E83B-4829-AAF2-A31829174D8F}" type="pres">
      <dgm:prSet presAssocID="{71C946C0-A6DF-46FE-9DF7-894A1E04AD54}" presName="rootComposite1" presStyleCnt="0"/>
      <dgm:spPr/>
    </dgm:pt>
    <dgm:pt modelId="{DAF9219A-D28F-4FEB-944A-294D8DDDB216}" type="pres">
      <dgm:prSet presAssocID="{71C946C0-A6DF-46FE-9DF7-894A1E04AD54}" presName="rootText1" presStyleLbl="node0" presStyleIdx="0" presStyleCnt="5">
        <dgm:presLayoutVars>
          <dgm:chPref val="3"/>
        </dgm:presLayoutVars>
      </dgm:prSet>
      <dgm:spPr/>
    </dgm:pt>
    <dgm:pt modelId="{66F77F78-EE48-4B7E-89E0-498EA452CF56}" type="pres">
      <dgm:prSet presAssocID="{71C946C0-A6DF-46FE-9DF7-894A1E04AD54}" presName="rootConnector1" presStyleLbl="node1" presStyleIdx="0" presStyleCnt="0"/>
      <dgm:spPr/>
    </dgm:pt>
    <dgm:pt modelId="{7441BB01-AFFC-4C4D-88CA-328F4CA3ED91}" type="pres">
      <dgm:prSet presAssocID="{71C946C0-A6DF-46FE-9DF7-894A1E04AD54}" presName="hierChild2" presStyleCnt="0"/>
      <dgm:spPr/>
    </dgm:pt>
    <dgm:pt modelId="{114C3312-04A9-4F40-AE62-EF1C57B1C6D1}" type="pres">
      <dgm:prSet presAssocID="{26B592FB-948E-4E99-988B-033E198C553D}" presName="Name37" presStyleLbl="parChTrans1D2" presStyleIdx="0" presStyleCnt="5"/>
      <dgm:spPr/>
    </dgm:pt>
    <dgm:pt modelId="{5332AA26-DC2E-4A8E-87A3-720A4E9AEB4F}" type="pres">
      <dgm:prSet presAssocID="{4E88B24D-F93A-40F3-900D-5E2C3EC18B43}" presName="hierRoot2" presStyleCnt="0">
        <dgm:presLayoutVars>
          <dgm:hierBranch val="init"/>
        </dgm:presLayoutVars>
      </dgm:prSet>
      <dgm:spPr/>
    </dgm:pt>
    <dgm:pt modelId="{B864B350-5E9D-4A4A-8F3A-7602F539BA5D}" type="pres">
      <dgm:prSet presAssocID="{4E88B24D-F93A-40F3-900D-5E2C3EC18B43}" presName="rootComposite" presStyleCnt="0"/>
      <dgm:spPr/>
    </dgm:pt>
    <dgm:pt modelId="{0EC49592-D37B-41EB-999B-A9AB2E1CB062}" type="pres">
      <dgm:prSet presAssocID="{4E88B24D-F93A-40F3-900D-5E2C3EC18B43}" presName="rootText" presStyleLbl="node2" presStyleIdx="0" presStyleCnt="5">
        <dgm:presLayoutVars>
          <dgm:chPref val="3"/>
        </dgm:presLayoutVars>
      </dgm:prSet>
      <dgm:spPr/>
    </dgm:pt>
    <dgm:pt modelId="{702A786D-CDE2-486F-A844-E277672CD7B8}" type="pres">
      <dgm:prSet presAssocID="{4E88B24D-F93A-40F3-900D-5E2C3EC18B43}" presName="rootConnector" presStyleLbl="node2" presStyleIdx="0" presStyleCnt="5"/>
      <dgm:spPr/>
    </dgm:pt>
    <dgm:pt modelId="{C8792781-454D-4AB3-8495-2C37D5C60598}" type="pres">
      <dgm:prSet presAssocID="{4E88B24D-F93A-40F3-900D-5E2C3EC18B43}" presName="hierChild4" presStyleCnt="0"/>
      <dgm:spPr/>
    </dgm:pt>
    <dgm:pt modelId="{8B12C38E-6DA2-4DD5-A4EA-C9328FCA1DFF}" type="pres">
      <dgm:prSet presAssocID="{4E88B24D-F93A-40F3-900D-5E2C3EC18B43}" presName="hierChild5" presStyleCnt="0"/>
      <dgm:spPr/>
    </dgm:pt>
    <dgm:pt modelId="{DC31DA1E-AC78-4DB7-A0C8-C11CC808F24C}" type="pres">
      <dgm:prSet presAssocID="{71C946C0-A6DF-46FE-9DF7-894A1E04AD54}" presName="hierChild3" presStyleCnt="0"/>
      <dgm:spPr/>
    </dgm:pt>
    <dgm:pt modelId="{12A97E40-570C-4D4E-80CC-738E763A197C}" type="pres">
      <dgm:prSet presAssocID="{30505AF1-9FF8-4219-AC1F-936AC05D9655}" presName="hierRoot1" presStyleCnt="0">
        <dgm:presLayoutVars>
          <dgm:hierBranch val="init"/>
        </dgm:presLayoutVars>
      </dgm:prSet>
      <dgm:spPr/>
    </dgm:pt>
    <dgm:pt modelId="{C86B331F-3803-4DE5-A480-8C88BB046611}" type="pres">
      <dgm:prSet presAssocID="{30505AF1-9FF8-4219-AC1F-936AC05D9655}" presName="rootComposite1" presStyleCnt="0"/>
      <dgm:spPr/>
    </dgm:pt>
    <dgm:pt modelId="{EE0E299B-8476-41F8-9B1A-4EF8277778A7}" type="pres">
      <dgm:prSet presAssocID="{30505AF1-9FF8-4219-AC1F-936AC05D9655}" presName="rootText1" presStyleLbl="node0" presStyleIdx="1" presStyleCnt="5">
        <dgm:presLayoutVars>
          <dgm:chPref val="3"/>
        </dgm:presLayoutVars>
      </dgm:prSet>
      <dgm:spPr/>
    </dgm:pt>
    <dgm:pt modelId="{B35FC819-911C-426B-BE6D-EA41AB6330F3}" type="pres">
      <dgm:prSet presAssocID="{30505AF1-9FF8-4219-AC1F-936AC05D9655}" presName="rootConnector1" presStyleLbl="node1" presStyleIdx="0" presStyleCnt="0"/>
      <dgm:spPr/>
    </dgm:pt>
    <dgm:pt modelId="{AFFB1AC4-1989-436F-85BD-FAE430AE9321}" type="pres">
      <dgm:prSet presAssocID="{30505AF1-9FF8-4219-AC1F-936AC05D9655}" presName="hierChild2" presStyleCnt="0"/>
      <dgm:spPr/>
    </dgm:pt>
    <dgm:pt modelId="{C21730E8-9B46-4B49-9CBE-A7C3A9F2F738}" type="pres">
      <dgm:prSet presAssocID="{2F34C2E1-60F9-4164-9041-624ECB7CA5BA}" presName="Name37" presStyleLbl="parChTrans1D2" presStyleIdx="1" presStyleCnt="5"/>
      <dgm:spPr/>
    </dgm:pt>
    <dgm:pt modelId="{5A1BE02B-A487-4AF4-A33D-1434F4BCBD04}" type="pres">
      <dgm:prSet presAssocID="{FE62992E-5FD7-484B-BFE2-0F7C17A90F8A}" presName="hierRoot2" presStyleCnt="0">
        <dgm:presLayoutVars>
          <dgm:hierBranch val="init"/>
        </dgm:presLayoutVars>
      </dgm:prSet>
      <dgm:spPr/>
    </dgm:pt>
    <dgm:pt modelId="{E6B2FDCA-B771-40C3-971F-8975E66979D4}" type="pres">
      <dgm:prSet presAssocID="{FE62992E-5FD7-484B-BFE2-0F7C17A90F8A}" presName="rootComposite" presStyleCnt="0"/>
      <dgm:spPr/>
    </dgm:pt>
    <dgm:pt modelId="{11F87E8F-BC23-4A88-BCDF-7EE64F2F222D}" type="pres">
      <dgm:prSet presAssocID="{FE62992E-5FD7-484B-BFE2-0F7C17A90F8A}" presName="rootText" presStyleLbl="node2" presStyleIdx="1" presStyleCnt="5">
        <dgm:presLayoutVars>
          <dgm:chPref val="3"/>
        </dgm:presLayoutVars>
      </dgm:prSet>
      <dgm:spPr/>
    </dgm:pt>
    <dgm:pt modelId="{84A61F1F-F9EA-43A2-A3C6-D27375A3B2AD}" type="pres">
      <dgm:prSet presAssocID="{FE62992E-5FD7-484B-BFE2-0F7C17A90F8A}" presName="rootConnector" presStyleLbl="node2" presStyleIdx="1" presStyleCnt="5"/>
      <dgm:spPr/>
    </dgm:pt>
    <dgm:pt modelId="{D3A85364-5233-48DC-BCD3-023B703C48BB}" type="pres">
      <dgm:prSet presAssocID="{FE62992E-5FD7-484B-BFE2-0F7C17A90F8A}" presName="hierChild4" presStyleCnt="0"/>
      <dgm:spPr/>
    </dgm:pt>
    <dgm:pt modelId="{8A12A7FE-64CA-4B03-A4D3-D9E94CDEA304}" type="pres">
      <dgm:prSet presAssocID="{FE62992E-5FD7-484B-BFE2-0F7C17A90F8A}" presName="hierChild5" presStyleCnt="0"/>
      <dgm:spPr/>
    </dgm:pt>
    <dgm:pt modelId="{BB4EFA8F-19B1-40EF-8357-AEF4D23F0AB9}" type="pres">
      <dgm:prSet presAssocID="{30505AF1-9FF8-4219-AC1F-936AC05D9655}" presName="hierChild3" presStyleCnt="0"/>
      <dgm:spPr/>
    </dgm:pt>
    <dgm:pt modelId="{228D5090-0D5B-4A48-B60E-AC0876EA8927}" type="pres">
      <dgm:prSet presAssocID="{0078F589-E560-429C-9627-0946B64EE05D}" presName="hierRoot1" presStyleCnt="0">
        <dgm:presLayoutVars>
          <dgm:hierBranch val="init"/>
        </dgm:presLayoutVars>
      </dgm:prSet>
      <dgm:spPr/>
    </dgm:pt>
    <dgm:pt modelId="{145D7770-6A45-49B3-B831-07696F48D5C8}" type="pres">
      <dgm:prSet presAssocID="{0078F589-E560-429C-9627-0946B64EE05D}" presName="rootComposite1" presStyleCnt="0"/>
      <dgm:spPr/>
    </dgm:pt>
    <dgm:pt modelId="{C0F0C05A-A2E9-4F1B-8D15-53AB8300C094}" type="pres">
      <dgm:prSet presAssocID="{0078F589-E560-429C-9627-0946B64EE05D}" presName="rootText1" presStyleLbl="node0" presStyleIdx="2" presStyleCnt="5">
        <dgm:presLayoutVars>
          <dgm:chPref val="3"/>
        </dgm:presLayoutVars>
      </dgm:prSet>
      <dgm:spPr/>
    </dgm:pt>
    <dgm:pt modelId="{3AB4EC91-A52A-40F8-BDFD-A2AC2604539F}" type="pres">
      <dgm:prSet presAssocID="{0078F589-E560-429C-9627-0946B64EE05D}" presName="rootConnector1" presStyleLbl="node1" presStyleIdx="0" presStyleCnt="0"/>
      <dgm:spPr/>
    </dgm:pt>
    <dgm:pt modelId="{83C65E4C-71D7-47FE-BEA4-9E4A46013777}" type="pres">
      <dgm:prSet presAssocID="{0078F589-E560-429C-9627-0946B64EE05D}" presName="hierChild2" presStyleCnt="0"/>
      <dgm:spPr/>
    </dgm:pt>
    <dgm:pt modelId="{B8DF81B2-1BD9-4601-8B59-2CCE657BFB09}" type="pres">
      <dgm:prSet presAssocID="{4C4F2BB5-9942-483A-9E81-A81A27F2B87F}" presName="Name37" presStyleLbl="parChTrans1D2" presStyleIdx="2" presStyleCnt="5"/>
      <dgm:spPr/>
    </dgm:pt>
    <dgm:pt modelId="{9B75C4E7-38E2-4181-BD56-389BCE05B985}" type="pres">
      <dgm:prSet presAssocID="{13686E3B-6F4A-4BB6-A61B-0AAF1E25B55A}" presName="hierRoot2" presStyleCnt="0">
        <dgm:presLayoutVars>
          <dgm:hierBranch val="init"/>
        </dgm:presLayoutVars>
      </dgm:prSet>
      <dgm:spPr/>
    </dgm:pt>
    <dgm:pt modelId="{018AB29F-E33F-48E4-9983-79318CD82738}" type="pres">
      <dgm:prSet presAssocID="{13686E3B-6F4A-4BB6-A61B-0AAF1E25B55A}" presName="rootComposite" presStyleCnt="0"/>
      <dgm:spPr/>
    </dgm:pt>
    <dgm:pt modelId="{8F4B46CB-0EA7-418C-B674-44BB39D5B53D}" type="pres">
      <dgm:prSet presAssocID="{13686E3B-6F4A-4BB6-A61B-0AAF1E25B55A}" presName="rootText" presStyleLbl="node2" presStyleIdx="2" presStyleCnt="5">
        <dgm:presLayoutVars>
          <dgm:chPref val="3"/>
        </dgm:presLayoutVars>
      </dgm:prSet>
      <dgm:spPr/>
    </dgm:pt>
    <dgm:pt modelId="{D56B115C-0FAA-42AB-BD8D-363BDE04D4C6}" type="pres">
      <dgm:prSet presAssocID="{13686E3B-6F4A-4BB6-A61B-0AAF1E25B55A}" presName="rootConnector" presStyleLbl="node2" presStyleIdx="2" presStyleCnt="5"/>
      <dgm:spPr/>
    </dgm:pt>
    <dgm:pt modelId="{22A30E67-11CA-441A-AD3F-C4F68D72C15E}" type="pres">
      <dgm:prSet presAssocID="{13686E3B-6F4A-4BB6-A61B-0AAF1E25B55A}" presName="hierChild4" presStyleCnt="0"/>
      <dgm:spPr/>
    </dgm:pt>
    <dgm:pt modelId="{5BBA5307-BDF9-4135-B019-67F2A2AC7F1A}" type="pres">
      <dgm:prSet presAssocID="{C879C567-E997-4549-81D4-06D266698100}" presName="Name37" presStyleLbl="parChTrans1D3" presStyleIdx="0" presStyleCnt="5"/>
      <dgm:spPr/>
    </dgm:pt>
    <dgm:pt modelId="{020FB213-D85D-4362-941E-CE880AA89C7D}" type="pres">
      <dgm:prSet presAssocID="{844B2A65-3099-4F90-BE56-30BEA6FC01C1}" presName="hierRoot2" presStyleCnt="0">
        <dgm:presLayoutVars>
          <dgm:hierBranch val="init"/>
        </dgm:presLayoutVars>
      </dgm:prSet>
      <dgm:spPr/>
    </dgm:pt>
    <dgm:pt modelId="{498AC673-DC22-46DF-8B0F-C12EA13020D5}" type="pres">
      <dgm:prSet presAssocID="{844B2A65-3099-4F90-BE56-30BEA6FC01C1}" presName="rootComposite" presStyleCnt="0"/>
      <dgm:spPr/>
    </dgm:pt>
    <dgm:pt modelId="{F2E6B03D-926B-4403-8732-E2263B7D61D2}" type="pres">
      <dgm:prSet presAssocID="{844B2A65-3099-4F90-BE56-30BEA6FC01C1}" presName="rootText" presStyleLbl="node3" presStyleIdx="0" presStyleCnt="5">
        <dgm:presLayoutVars>
          <dgm:chPref val="3"/>
        </dgm:presLayoutVars>
      </dgm:prSet>
      <dgm:spPr/>
    </dgm:pt>
    <dgm:pt modelId="{DD851F93-D4B0-48E4-A7F3-A8666017825E}" type="pres">
      <dgm:prSet presAssocID="{844B2A65-3099-4F90-BE56-30BEA6FC01C1}" presName="rootConnector" presStyleLbl="node3" presStyleIdx="0" presStyleCnt="5"/>
      <dgm:spPr/>
    </dgm:pt>
    <dgm:pt modelId="{DC398483-3F7E-4D0D-ABC7-DADDBF4980E3}" type="pres">
      <dgm:prSet presAssocID="{844B2A65-3099-4F90-BE56-30BEA6FC01C1}" presName="hierChild4" presStyleCnt="0"/>
      <dgm:spPr/>
    </dgm:pt>
    <dgm:pt modelId="{0918722F-60D5-4908-9630-D1EAF5EAA8E3}" type="pres">
      <dgm:prSet presAssocID="{844B2A65-3099-4F90-BE56-30BEA6FC01C1}" presName="hierChild5" presStyleCnt="0"/>
      <dgm:spPr/>
    </dgm:pt>
    <dgm:pt modelId="{998C4374-369A-404E-80C8-DF670FA2F204}" type="pres">
      <dgm:prSet presAssocID="{5D6C1C9C-B798-40C4-9B5A-6C3CA8F34E3C}" presName="Name37" presStyleLbl="parChTrans1D3" presStyleIdx="1" presStyleCnt="5"/>
      <dgm:spPr/>
    </dgm:pt>
    <dgm:pt modelId="{82B5DD54-EC7B-40E8-BA20-296E447496A1}" type="pres">
      <dgm:prSet presAssocID="{CFB7D85F-BE55-4D54-A9D2-A053EF7EAB6F}" presName="hierRoot2" presStyleCnt="0">
        <dgm:presLayoutVars>
          <dgm:hierBranch val="init"/>
        </dgm:presLayoutVars>
      </dgm:prSet>
      <dgm:spPr/>
    </dgm:pt>
    <dgm:pt modelId="{AFAC934D-E2DB-49FF-AE3B-461F9A44A2BC}" type="pres">
      <dgm:prSet presAssocID="{CFB7D85F-BE55-4D54-A9D2-A053EF7EAB6F}" presName="rootComposite" presStyleCnt="0"/>
      <dgm:spPr/>
    </dgm:pt>
    <dgm:pt modelId="{06882DE2-2F9E-44A8-8BD0-1E5DBD855090}" type="pres">
      <dgm:prSet presAssocID="{CFB7D85F-BE55-4D54-A9D2-A053EF7EAB6F}" presName="rootText" presStyleLbl="node3" presStyleIdx="1" presStyleCnt="5">
        <dgm:presLayoutVars>
          <dgm:chPref val="3"/>
        </dgm:presLayoutVars>
      </dgm:prSet>
      <dgm:spPr/>
    </dgm:pt>
    <dgm:pt modelId="{7E58CC94-468C-4020-867C-49346B5D5CB2}" type="pres">
      <dgm:prSet presAssocID="{CFB7D85F-BE55-4D54-A9D2-A053EF7EAB6F}" presName="rootConnector" presStyleLbl="node3" presStyleIdx="1" presStyleCnt="5"/>
      <dgm:spPr/>
    </dgm:pt>
    <dgm:pt modelId="{82CC02B6-52B5-40B5-8084-76663BACF1E3}" type="pres">
      <dgm:prSet presAssocID="{CFB7D85F-BE55-4D54-A9D2-A053EF7EAB6F}" presName="hierChild4" presStyleCnt="0"/>
      <dgm:spPr/>
    </dgm:pt>
    <dgm:pt modelId="{D368FE6B-974B-48CE-AFF5-4D76B830B15E}" type="pres">
      <dgm:prSet presAssocID="{CFB7D85F-BE55-4D54-A9D2-A053EF7EAB6F}" presName="hierChild5" presStyleCnt="0"/>
      <dgm:spPr/>
    </dgm:pt>
    <dgm:pt modelId="{552A990B-4037-49D9-A951-0FF0FAF1F369}" type="pres">
      <dgm:prSet presAssocID="{13686E3B-6F4A-4BB6-A61B-0AAF1E25B55A}" presName="hierChild5" presStyleCnt="0"/>
      <dgm:spPr/>
    </dgm:pt>
    <dgm:pt modelId="{B77E8613-B645-43A1-A40A-9D9EB4FB2AED}" type="pres">
      <dgm:prSet presAssocID="{0078F589-E560-429C-9627-0946B64EE05D}" presName="hierChild3" presStyleCnt="0"/>
      <dgm:spPr/>
    </dgm:pt>
    <dgm:pt modelId="{0B406CB4-2950-4CD6-85ED-2AEFA4F742BF}" type="pres">
      <dgm:prSet presAssocID="{78843BB1-F0B8-48DA-BBA9-09A42491F075}" presName="hierRoot1" presStyleCnt="0">
        <dgm:presLayoutVars>
          <dgm:hierBranch val="init"/>
        </dgm:presLayoutVars>
      </dgm:prSet>
      <dgm:spPr/>
    </dgm:pt>
    <dgm:pt modelId="{0B614813-8022-40C7-9CAF-031799680E6E}" type="pres">
      <dgm:prSet presAssocID="{78843BB1-F0B8-48DA-BBA9-09A42491F075}" presName="rootComposite1" presStyleCnt="0"/>
      <dgm:spPr/>
    </dgm:pt>
    <dgm:pt modelId="{BB0077CD-EE43-43E7-8D1C-FFE71CFF24F0}" type="pres">
      <dgm:prSet presAssocID="{78843BB1-F0B8-48DA-BBA9-09A42491F075}" presName="rootText1" presStyleLbl="node0" presStyleIdx="3" presStyleCnt="5">
        <dgm:presLayoutVars>
          <dgm:chPref val="3"/>
        </dgm:presLayoutVars>
      </dgm:prSet>
      <dgm:spPr/>
    </dgm:pt>
    <dgm:pt modelId="{58CE7A07-D711-4549-AE64-70223700A676}" type="pres">
      <dgm:prSet presAssocID="{78843BB1-F0B8-48DA-BBA9-09A42491F075}" presName="rootConnector1" presStyleLbl="node1" presStyleIdx="0" presStyleCnt="0"/>
      <dgm:spPr/>
    </dgm:pt>
    <dgm:pt modelId="{D33DCC4A-2F7C-4239-A426-ACC4EAC9A7E8}" type="pres">
      <dgm:prSet presAssocID="{78843BB1-F0B8-48DA-BBA9-09A42491F075}" presName="hierChild2" presStyleCnt="0"/>
      <dgm:spPr/>
    </dgm:pt>
    <dgm:pt modelId="{88A8BA95-1F16-4C4F-B9CA-7E3AA84BE8E3}" type="pres">
      <dgm:prSet presAssocID="{DAF3E28F-99F2-45A8-9822-D20975034E2E}" presName="Name37" presStyleLbl="parChTrans1D2" presStyleIdx="3" presStyleCnt="5"/>
      <dgm:spPr/>
    </dgm:pt>
    <dgm:pt modelId="{CE6C3FF9-63A6-489B-96E4-EA208EE3B637}" type="pres">
      <dgm:prSet presAssocID="{393E7B10-416F-49A2-BF11-A28E61B99ED0}" presName="hierRoot2" presStyleCnt="0">
        <dgm:presLayoutVars>
          <dgm:hierBranch val="init"/>
        </dgm:presLayoutVars>
      </dgm:prSet>
      <dgm:spPr/>
    </dgm:pt>
    <dgm:pt modelId="{DDE372A6-B1B3-44C2-AFF0-E167FECB3FA4}" type="pres">
      <dgm:prSet presAssocID="{393E7B10-416F-49A2-BF11-A28E61B99ED0}" presName="rootComposite" presStyleCnt="0"/>
      <dgm:spPr/>
    </dgm:pt>
    <dgm:pt modelId="{86B73A9B-1B4C-4FA9-B447-7832DD80E757}" type="pres">
      <dgm:prSet presAssocID="{393E7B10-416F-49A2-BF11-A28E61B99ED0}" presName="rootText" presStyleLbl="node2" presStyleIdx="3" presStyleCnt="5">
        <dgm:presLayoutVars>
          <dgm:chPref val="3"/>
        </dgm:presLayoutVars>
      </dgm:prSet>
      <dgm:spPr/>
    </dgm:pt>
    <dgm:pt modelId="{C78299DD-CB23-4BC8-A798-36F07604BC5A}" type="pres">
      <dgm:prSet presAssocID="{393E7B10-416F-49A2-BF11-A28E61B99ED0}" presName="rootConnector" presStyleLbl="node2" presStyleIdx="3" presStyleCnt="5"/>
      <dgm:spPr/>
    </dgm:pt>
    <dgm:pt modelId="{4A648ACC-A3DB-4BE3-B526-EF2B4E240770}" type="pres">
      <dgm:prSet presAssocID="{393E7B10-416F-49A2-BF11-A28E61B99ED0}" presName="hierChild4" presStyleCnt="0"/>
      <dgm:spPr/>
    </dgm:pt>
    <dgm:pt modelId="{6176B7FE-FAB4-436E-920D-47448B832097}" type="pres">
      <dgm:prSet presAssocID="{034772B8-6D12-42B6-B6D7-68EA6A34F5B5}" presName="Name37" presStyleLbl="parChTrans1D3" presStyleIdx="2" presStyleCnt="5"/>
      <dgm:spPr/>
    </dgm:pt>
    <dgm:pt modelId="{F8765B16-EC49-4D47-A957-A16A5060DF52}" type="pres">
      <dgm:prSet presAssocID="{C5099ED2-5025-48DB-816D-F0A7B5CAF037}" presName="hierRoot2" presStyleCnt="0">
        <dgm:presLayoutVars>
          <dgm:hierBranch val="init"/>
        </dgm:presLayoutVars>
      </dgm:prSet>
      <dgm:spPr/>
    </dgm:pt>
    <dgm:pt modelId="{59836FB3-2D6A-4089-84D4-F412F70CBE55}" type="pres">
      <dgm:prSet presAssocID="{C5099ED2-5025-48DB-816D-F0A7B5CAF037}" presName="rootComposite" presStyleCnt="0"/>
      <dgm:spPr/>
    </dgm:pt>
    <dgm:pt modelId="{9CFDE5AA-9396-4583-9158-FD6DFB48484D}" type="pres">
      <dgm:prSet presAssocID="{C5099ED2-5025-48DB-816D-F0A7B5CAF037}" presName="rootText" presStyleLbl="node3" presStyleIdx="2" presStyleCnt="5">
        <dgm:presLayoutVars>
          <dgm:chPref val="3"/>
        </dgm:presLayoutVars>
      </dgm:prSet>
      <dgm:spPr/>
    </dgm:pt>
    <dgm:pt modelId="{6D6CABB8-A963-4C82-BE50-2CA6E85FA6FD}" type="pres">
      <dgm:prSet presAssocID="{C5099ED2-5025-48DB-816D-F0A7B5CAF037}" presName="rootConnector" presStyleLbl="node3" presStyleIdx="2" presStyleCnt="5"/>
      <dgm:spPr/>
    </dgm:pt>
    <dgm:pt modelId="{4719D094-2358-4CE2-9E08-8960286982C0}" type="pres">
      <dgm:prSet presAssocID="{C5099ED2-5025-48DB-816D-F0A7B5CAF037}" presName="hierChild4" presStyleCnt="0"/>
      <dgm:spPr/>
    </dgm:pt>
    <dgm:pt modelId="{49E73DC8-84C0-4200-9C6D-7628CDB5AD79}" type="pres">
      <dgm:prSet presAssocID="{E3A259CC-54D8-48E9-975E-918A7DDB8D96}" presName="Name37" presStyleLbl="parChTrans1D4" presStyleIdx="0" presStyleCnt="1"/>
      <dgm:spPr/>
    </dgm:pt>
    <dgm:pt modelId="{057F82E8-8984-4295-BFFF-E73259EDEC02}" type="pres">
      <dgm:prSet presAssocID="{6A410B62-1B8A-40B1-83C9-F923EDC23F2A}" presName="hierRoot2" presStyleCnt="0">
        <dgm:presLayoutVars>
          <dgm:hierBranch val="init"/>
        </dgm:presLayoutVars>
      </dgm:prSet>
      <dgm:spPr/>
    </dgm:pt>
    <dgm:pt modelId="{83BC0D79-FF97-4506-989F-17074816C682}" type="pres">
      <dgm:prSet presAssocID="{6A410B62-1B8A-40B1-83C9-F923EDC23F2A}" presName="rootComposite" presStyleCnt="0"/>
      <dgm:spPr/>
    </dgm:pt>
    <dgm:pt modelId="{7F9DDE13-139A-4BF0-BD62-43CD806EBF55}" type="pres">
      <dgm:prSet presAssocID="{6A410B62-1B8A-40B1-83C9-F923EDC23F2A}" presName="rootText" presStyleLbl="node4" presStyleIdx="0" presStyleCnt="1">
        <dgm:presLayoutVars>
          <dgm:chPref val="3"/>
        </dgm:presLayoutVars>
      </dgm:prSet>
      <dgm:spPr/>
    </dgm:pt>
    <dgm:pt modelId="{480A2F22-36F0-472E-89CE-016EA6E4EFBA}" type="pres">
      <dgm:prSet presAssocID="{6A410B62-1B8A-40B1-83C9-F923EDC23F2A}" presName="rootConnector" presStyleLbl="node4" presStyleIdx="0" presStyleCnt="1"/>
      <dgm:spPr/>
    </dgm:pt>
    <dgm:pt modelId="{506D55FD-0745-4B72-9F0E-91D9F1B146AE}" type="pres">
      <dgm:prSet presAssocID="{6A410B62-1B8A-40B1-83C9-F923EDC23F2A}" presName="hierChild4" presStyleCnt="0"/>
      <dgm:spPr/>
    </dgm:pt>
    <dgm:pt modelId="{F37EE9DD-DB35-4596-A83A-15E598B57827}" type="pres">
      <dgm:prSet presAssocID="{6A410B62-1B8A-40B1-83C9-F923EDC23F2A}" presName="hierChild5" presStyleCnt="0"/>
      <dgm:spPr/>
    </dgm:pt>
    <dgm:pt modelId="{D9A29845-D941-4BAD-A255-8C207DA4F148}" type="pres">
      <dgm:prSet presAssocID="{C5099ED2-5025-48DB-816D-F0A7B5CAF037}" presName="hierChild5" presStyleCnt="0"/>
      <dgm:spPr/>
    </dgm:pt>
    <dgm:pt modelId="{AB2989A9-DDB1-4AB4-9889-F03E5A167FF2}" type="pres">
      <dgm:prSet presAssocID="{393E7B10-416F-49A2-BF11-A28E61B99ED0}" presName="hierChild5" presStyleCnt="0"/>
      <dgm:spPr/>
    </dgm:pt>
    <dgm:pt modelId="{5D7F92FE-5D04-4BFA-A99B-5C1328605898}" type="pres">
      <dgm:prSet presAssocID="{78843BB1-F0B8-48DA-BBA9-09A42491F075}" presName="hierChild3" presStyleCnt="0"/>
      <dgm:spPr/>
    </dgm:pt>
    <dgm:pt modelId="{306342EB-293A-4C31-9322-78FF51BD2506}" type="pres">
      <dgm:prSet presAssocID="{329F54F5-A3C1-46A7-8549-5F3DC0790F90}" presName="hierRoot1" presStyleCnt="0">
        <dgm:presLayoutVars>
          <dgm:hierBranch val="init"/>
        </dgm:presLayoutVars>
      </dgm:prSet>
      <dgm:spPr/>
    </dgm:pt>
    <dgm:pt modelId="{3A4D0C8D-6D66-4B53-8E17-6FA4AA1791B7}" type="pres">
      <dgm:prSet presAssocID="{329F54F5-A3C1-46A7-8549-5F3DC0790F90}" presName="rootComposite1" presStyleCnt="0"/>
      <dgm:spPr/>
    </dgm:pt>
    <dgm:pt modelId="{3BE0CA2F-1EE8-4F89-84E4-732051BCB7A3}" type="pres">
      <dgm:prSet presAssocID="{329F54F5-A3C1-46A7-8549-5F3DC0790F90}" presName="rootText1" presStyleLbl="node0" presStyleIdx="4" presStyleCnt="5">
        <dgm:presLayoutVars>
          <dgm:chPref val="3"/>
        </dgm:presLayoutVars>
      </dgm:prSet>
      <dgm:spPr/>
    </dgm:pt>
    <dgm:pt modelId="{B393A3F0-0DDA-46EF-B62E-17C57C9DE70D}" type="pres">
      <dgm:prSet presAssocID="{329F54F5-A3C1-46A7-8549-5F3DC0790F90}" presName="rootConnector1" presStyleLbl="node1" presStyleIdx="0" presStyleCnt="0"/>
      <dgm:spPr/>
    </dgm:pt>
    <dgm:pt modelId="{A8AD3DE9-E5DA-4CB7-83DC-30319D6A941E}" type="pres">
      <dgm:prSet presAssocID="{329F54F5-A3C1-46A7-8549-5F3DC0790F90}" presName="hierChild2" presStyleCnt="0"/>
      <dgm:spPr/>
    </dgm:pt>
    <dgm:pt modelId="{6482C58C-AA86-48FF-B108-6A9EB3925D98}" type="pres">
      <dgm:prSet presAssocID="{8D8BDE84-8191-4237-A99D-61348CF92632}" presName="Name37" presStyleLbl="parChTrans1D2" presStyleIdx="4" presStyleCnt="5"/>
      <dgm:spPr/>
    </dgm:pt>
    <dgm:pt modelId="{B5193702-8F06-451B-BB65-E741CACC5C41}" type="pres">
      <dgm:prSet presAssocID="{0C398C2B-5A69-472B-B5FA-A1E39C569B7F}" presName="hierRoot2" presStyleCnt="0">
        <dgm:presLayoutVars>
          <dgm:hierBranch val="init"/>
        </dgm:presLayoutVars>
      </dgm:prSet>
      <dgm:spPr/>
    </dgm:pt>
    <dgm:pt modelId="{C0F5FC09-1EB4-48B1-AAF4-9A137E24DC27}" type="pres">
      <dgm:prSet presAssocID="{0C398C2B-5A69-472B-B5FA-A1E39C569B7F}" presName="rootComposite" presStyleCnt="0"/>
      <dgm:spPr/>
    </dgm:pt>
    <dgm:pt modelId="{B764FC3B-8C9E-4C1C-8F39-75A375BCFC4C}" type="pres">
      <dgm:prSet presAssocID="{0C398C2B-5A69-472B-B5FA-A1E39C569B7F}" presName="rootText" presStyleLbl="node2" presStyleIdx="4" presStyleCnt="5">
        <dgm:presLayoutVars>
          <dgm:chPref val="3"/>
        </dgm:presLayoutVars>
      </dgm:prSet>
      <dgm:spPr/>
    </dgm:pt>
    <dgm:pt modelId="{2760E489-CB39-45A2-A7D1-94C8D172149F}" type="pres">
      <dgm:prSet presAssocID="{0C398C2B-5A69-472B-B5FA-A1E39C569B7F}" presName="rootConnector" presStyleLbl="node2" presStyleIdx="4" presStyleCnt="5"/>
      <dgm:spPr/>
    </dgm:pt>
    <dgm:pt modelId="{BD796C50-EC16-424F-8D1C-BFB6F638055A}" type="pres">
      <dgm:prSet presAssocID="{0C398C2B-5A69-472B-B5FA-A1E39C569B7F}" presName="hierChild4" presStyleCnt="0"/>
      <dgm:spPr/>
    </dgm:pt>
    <dgm:pt modelId="{6A3EF11B-727E-46FD-B483-50CBE607CA1D}" type="pres">
      <dgm:prSet presAssocID="{F34F90DE-B6AF-4BBB-8634-28B922B309BD}" presName="Name37" presStyleLbl="parChTrans1D3" presStyleIdx="3" presStyleCnt="5"/>
      <dgm:spPr/>
    </dgm:pt>
    <dgm:pt modelId="{2B27545D-8BEC-4B3E-AF35-ADF9FAB1B9CD}" type="pres">
      <dgm:prSet presAssocID="{88BD1BFF-F479-4EC4-B484-6E7B674EE9C8}" presName="hierRoot2" presStyleCnt="0">
        <dgm:presLayoutVars>
          <dgm:hierBranch val="init"/>
        </dgm:presLayoutVars>
      </dgm:prSet>
      <dgm:spPr/>
    </dgm:pt>
    <dgm:pt modelId="{86D9C3D5-C207-40B9-B16A-5373E11A4158}" type="pres">
      <dgm:prSet presAssocID="{88BD1BFF-F479-4EC4-B484-6E7B674EE9C8}" presName="rootComposite" presStyleCnt="0"/>
      <dgm:spPr/>
    </dgm:pt>
    <dgm:pt modelId="{FA4D9C88-C22F-48B9-921D-4508080F2C22}" type="pres">
      <dgm:prSet presAssocID="{88BD1BFF-F479-4EC4-B484-6E7B674EE9C8}" presName="rootText" presStyleLbl="node3" presStyleIdx="3" presStyleCnt="5">
        <dgm:presLayoutVars>
          <dgm:chPref val="3"/>
        </dgm:presLayoutVars>
      </dgm:prSet>
      <dgm:spPr/>
    </dgm:pt>
    <dgm:pt modelId="{B420FF9F-5F0B-42AC-B405-DDD794580454}" type="pres">
      <dgm:prSet presAssocID="{88BD1BFF-F479-4EC4-B484-6E7B674EE9C8}" presName="rootConnector" presStyleLbl="node3" presStyleIdx="3" presStyleCnt="5"/>
      <dgm:spPr/>
    </dgm:pt>
    <dgm:pt modelId="{9C579091-427E-41E6-ABC8-908359AD4880}" type="pres">
      <dgm:prSet presAssocID="{88BD1BFF-F479-4EC4-B484-6E7B674EE9C8}" presName="hierChild4" presStyleCnt="0"/>
      <dgm:spPr/>
    </dgm:pt>
    <dgm:pt modelId="{66DF2E4C-FE2A-449A-A104-E93A1C2F9A28}" type="pres">
      <dgm:prSet presAssocID="{88BD1BFF-F479-4EC4-B484-6E7B674EE9C8}" presName="hierChild5" presStyleCnt="0"/>
      <dgm:spPr/>
    </dgm:pt>
    <dgm:pt modelId="{E9DC5A94-EBBB-498E-9641-4C92A4C90294}" type="pres">
      <dgm:prSet presAssocID="{A1F84BBD-9A7F-410D-8776-D246BBC91BB6}" presName="Name37" presStyleLbl="parChTrans1D3" presStyleIdx="4" presStyleCnt="5"/>
      <dgm:spPr/>
    </dgm:pt>
    <dgm:pt modelId="{50A7833E-B86A-4C2D-AC31-10BBA5249BCE}" type="pres">
      <dgm:prSet presAssocID="{F0FA53B5-77FD-4AA3-ADE5-CE6E294C4619}" presName="hierRoot2" presStyleCnt="0">
        <dgm:presLayoutVars>
          <dgm:hierBranch val="init"/>
        </dgm:presLayoutVars>
      </dgm:prSet>
      <dgm:spPr/>
    </dgm:pt>
    <dgm:pt modelId="{D13F7F70-B279-41B9-ADF7-5A7877476566}" type="pres">
      <dgm:prSet presAssocID="{F0FA53B5-77FD-4AA3-ADE5-CE6E294C4619}" presName="rootComposite" presStyleCnt="0"/>
      <dgm:spPr/>
    </dgm:pt>
    <dgm:pt modelId="{8583DD49-7C01-4B68-BD34-9118857056A4}" type="pres">
      <dgm:prSet presAssocID="{F0FA53B5-77FD-4AA3-ADE5-CE6E294C4619}" presName="rootText" presStyleLbl="node3" presStyleIdx="4" presStyleCnt="5">
        <dgm:presLayoutVars>
          <dgm:chPref val="3"/>
        </dgm:presLayoutVars>
      </dgm:prSet>
      <dgm:spPr/>
    </dgm:pt>
    <dgm:pt modelId="{22C1820C-49B3-4909-BD88-2A3CE3D28D1F}" type="pres">
      <dgm:prSet presAssocID="{F0FA53B5-77FD-4AA3-ADE5-CE6E294C4619}" presName="rootConnector" presStyleLbl="node3" presStyleIdx="4" presStyleCnt="5"/>
      <dgm:spPr/>
    </dgm:pt>
    <dgm:pt modelId="{3B2B6C95-ECC7-4B41-9212-568D0D3957AE}" type="pres">
      <dgm:prSet presAssocID="{F0FA53B5-77FD-4AA3-ADE5-CE6E294C4619}" presName="hierChild4" presStyleCnt="0"/>
      <dgm:spPr/>
    </dgm:pt>
    <dgm:pt modelId="{5E6A68FA-1911-490F-AC14-B3EE83D36186}" type="pres">
      <dgm:prSet presAssocID="{F0FA53B5-77FD-4AA3-ADE5-CE6E294C4619}" presName="hierChild5" presStyleCnt="0"/>
      <dgm:spPr/>
    </dgm:pt>
    <dgm:pt modelId="{BC854488-5FF5-43F1-AC00-3C01DAF7C52A}" type="pres">
      <dgm:prSet presAssocID="{0C398C2B-5A69-472B-B5FA-A1E39C569B7F}" presName="hierChild5" presStyleCnt="0"/>
      <dgm:spPr/>
    </dgm:pt>
    <dgm:pt modelId="{44C6AB4E-2CA2-4EEF-88E6-E4DFC9B7CF2A}" type="pres">
      <dgm:prSet presAssocID="{329F54F5-A3C1-46A7-8549-5F3DC0790F90}" presName="hierChild3" presStyleCnt="0"/>
      <dgm:spPr/>
    </dgm:pt>
  </dgm:ptLst>
  <dgm:cxnLst>
    <dgm:cxn modelId="{401DF800-092B-4F87-8918-0BC954E22D3F}" type="presOf" srcId="{4C4F2BB5-9942-483A-9E81-A81A27F2B87F}" destId="{B8DF81B2-1BD9-4601-8B59-2CCE657BFB09}" srcOrd="0" destOrd="0" presId="urn:microsoft.com/office/officeart/2005/8/layout/orgChart1"/>
    <dgm:cxn modelId="{3CE14504-4531-4F5F-8B1E-58F72421355F}" srcId="{C5099ED2-5025-48DB-816D-F0A7B5CAF037}" destId="{6A410B62-1B8A-40B1-83C9-F923EDC23F2A}" srcOrd="0" destOrd="0" parTransId="{E3A259CC-54D8-48E9-975E-918A7DDB8D96}" sibTransId="{0610EB3E-DEC2-44A4-ADDE-84962B066C0F}"/>
    <dgm:cxn modelId="{DB709004-356C-4FB8-8DD3-EAA64B30D0EC}" type="presOf" srcId="{0078F589-E560-429C-9627-0946B64EE05D}" destId="{3AB4EC91-A52A-40F8-BDFD-A2AC2604539F}" srcOrd="1" destOrd="0" presId="urn:microsoft.com/office/officeart/2005/8/layout/orgChart1"/>
    <dgm:cxn modelId="{35A75E0D-C643-4694-9F64-6A455603B6A6}" type="presOf" srcId="{FE62992E-5FD7-484B-BFE2-0F7C17A90F8A}" destId="{84A61F1F-F9EA-43A2-A3C6-D27375A3B2AD}" srcOrd="1" destOrd="0" presId="urn:microsoft.com/office/officeart/2005/8/layout/orgChart1"/>
    <dgm:cxn modelId="{D3C25A15-36F3-418A-AB0B-1ADF0AB63883}" type="presOf" srcId="{329F54F5-A3C1-46A7-8549-5F3DC0790F90}" destId="{B393A3F0-0DDA-46EF-B62E-17C57C9DE70D}" srcOrd="1" destOrd="0" presId="urn:microsoft.com/office/officeart/2005/8/layout/orgChart1"/>
    <dgm:cxn modelId="{8E118B19-0546-4E87-8734-04DEF3F9C8AA}" type="presOf" srcId="{5D6C1C9C-B798-40C4-9B5A-6C3CA8F34E3C}" destId="{998C4374-369A-404E-80C8-DF670FA2F204}" srcOrd="0" destOrd="0" presId="urn:microsoft.com/office/officeart/2005/8/layout/orgChart1"/>
    <dgm:cxn modelId="{7F22001D-3839-4693-A7C7-705BAD459F0F}" srcId="{92545591-6AF8-47BA-BBFB-4FEE08708EEE}" destId="{78843BB1-F0B8-48DA-BBA9-09A42491F075}" srcOrd="3" destOrd="0" parTransId="{320FC2E5-8CDC-4813-B3B3-93A71B04927C}" sibTransId="{1E98EEFF-A5AB-48F6-B396-0B6469B31C3C}"/>
    <dgm:cxn modelId="{7F087424-E053-4900-B5EB-017B37071F7F}" type="presOf" srcId="{0C398C2B-5A69-472B-B5FA-A1E39C569B7F}" destId="{2760E489-CB39-45A2-A7D1-94C8D172149F}" srcOrd="1" destOrd="0" presId="urn:microsoft.com/office/officeart/2005/8/layout/orgChart1"/>
    <dgm:cxn modelId="{DCEE8B24-A636-4D87-AB82-998845749F80}" srcId="{92545591-6AF8-47BA-BBFB-4FEE08708EEE}" destId="{30505AF1-9FF8-4219-AC1F-936AC05D9655}" srcOrd="1" destOrd="0" parTransId="{DE8735A4-614B-42C0-BEAA-8915F7A09B72}" sibTransId="{ABB34DE1-F603-439A-A49A-11FD57B2CC60}"/>
    <dgm:cxn modelId="{6B00F329-BFC0-4FAC-A3E5-09C3656F3B22}" srcId="{78843BB1-F0B8-48DA-BBA9-09A42491F075}" destId="{393E7B10-416F-49A2-BF11-A28E61B99ED0}" srcOrd="0" destOrd="0" parTransId="{DAF3E28F-99F2-45A8-9822-D20975034E2E}" sibTransId="{2154D8C4-F863-4C46-85DA-CB08779A1880}"/>
    <dgm:cxn modelId="{B0ECA82A-D2F0-461A-BC84-D4A02BB7D076}" type="presOf" srcId="{4E88B24D-F93A-40F3-900D-5E2C3EC18B43}" destId="{0EC49592-D37B-41EB-999B-A9AB2E1CB062}" srcOrd="0" destOrd="0" presId="urn:microsoft.com/office/officeart/2005/8/layout/orgChart1"/>
    <dgm:cxn modelId="{0BDF102D-1209-4D66-ACC2-2B8D739F1AAE}" srcId="{92545591-6AF8-47BA-BBFB-4FEE08708EEE}" destId="{329F54F5-A3C1-46A7-8549-5F3DC0790F90}" srcOrd="4" destOrd="0" parTransId="{F2E373EF-04DD-4BAF-A346-50CC8F9BDD93}" sibTransId="{3DE547CD-A989-46AA-BEAB-749D19D6BB7B}"/>
    <dgm:cxn modelId="{5E12082E-0A6F-44CB-ADF3-B1C5B64C0FFE}" type="presOf" srcId="{FE62992E-5FD7-484B-BFE2-0F7C17A90F8A}" destId="{11F87E8F-BC23-4A88-BCDF-7EE64F2F222D}" srcOrd="0" destOrd="0" presId="urn:microsoft.com/office/officeart/2005/8/layout/orgChart1"/>
    <dgm:cxn modelId="{C15C4936-0F62-4F11-87E3-F6F5AFEDA95E}" type="presOf" srcId="{C5099ED2-5025-48DB-816D-F0A7B5CAF037}" destId="{9CFDE5AA-9396-4583-9158-FD6DFB48484D}" srcOrd="0" destOrd="0" presId="urn:microsoft.com/office/officeart/2005/8/layout/orgChart1"/>
    <dgm:cxn modelId="{264F8737-AF58-4853-BD10-AC37396D606D}" type="presOf" srcId="{0C398C2B-5A69-472B-B5FA-A1E39C569B7F}" destId="{B764FC3B-8C9E-4C1C-8F39-75A375BCFC4C}" srcOrd="0" destOrd="0" presId="urn:microsoft.com/office/officeart/2005/8/layout/orgChart1"/>
    <dgm:cxn modelId="{8ED1483C-87FC-43AC-87D2-DF324A6ED413}" type="presOf" srcId="{13686E3B-6F4A-4BB6-A61B-0AAF1E25B55A}" destId="{D56B115C-0FAA-42AB-BD8D-363BDE04D4C6}" srcOrd="1" destOrd="0" presId="urn:microsoft.com/office/officeart/2005/8/layout/orgChart1"/>
    <dgm:cxn modelId="{5953D83D-0DBF-4C25-A636-ABA71024A85A}" type="presOf" srcId="{6A410B62-1B8A-40B1-83C9-F923EDC23F2A}" destId="{7F9DDE13-139A-4BF0-BD62-43CD806EBF55}" srcOrd="0" destOrd="0" presId="urn:microsoft.com/office/officeart/2005/8/layout/orgChart1"/>
    <dgm:cxn modelId="{498A725D-F824-499D-9ECD-520FA0F26DAF}" type="presOf" srcId="{CFB7D85F-BE55-4D54-A9D2-A053EF7EAB6F}" destId="{7E58CC94-468C-4020-867C-49346B5D5CB2}" srcOrd="1" destOrd="0" presId="urn:microsoft.com/office/officeart/2005/8/layout/orgChart1"/>
    <dgm:cxn modelId="{6E267E41-59DA-4126-9E8A-86DB4D357E51}" type="presOf" srcId="{92545591-6AF8-47BA-BBFB-4FEE08708EEE}" destId="{0D024443-585F-4A8A-865C-CD237AA10CFD}" srcOrd="0" destOrd="0" presId="urn:microsoft.com/office/officeart/2005/8/layout/orgChart1"/>
    <dgm:cxn modelId="{6A635962-D5C2-4F40-A3CA-067CEF3DFB12}" type="presOf" srcId="{78843BB1-F0B8-48DA-BBA9-09A42491F075}" destId="{58CE7A07-D711-4549-AE64-70223700A676}" srcOrd="1" destOrd="0" presId="urn:microsoft.com/office/officeart/2005/8/layout/orgChart1"/>
    <dgm:cxn modelId="{44C3D264-C09D-4C1F-B9AC-40C51ACAC633}" srcId="{13686E3B-6F4A-4BB6-A61B-0AAF1E25B55A}" destId="{CFB7D85F-BE55-4D54-A9D2-A053EF7EAB6F}" srcOrd="1" destOrd="0" parTransId="{5D6C1C9C-B798-40C4-9B5A-6C3CA8F34E3C}" sibTransId="{78F915AD-0067-4A97-82AE-DB3AA8352BCC}"/>
    <dgm:cxn modelId="{8F2E4B66-557D-49A3-A5C1-18454A52A654}" srcId="{329F54F5-A3C1-46A7-8549-5F3DC0790F90}" destId="{0C398C2B-5A69-472B-B5FA-A1E39C569B7F}" srcOrd="0" destOrd="0" parTransId="{8D8BDE84-8191-4237-A99D-61348CF92632}" sibTransId="{B10926C3-7378-4A4F-BE99-9F79D93654AB}"/>
    <dgm:cxn modelId="{02D84C47-CE61-45E5-BB82-76C96944CEF4}" type="presOf" srcId="{8D8BDE84-8191-4237-A99D-61348CF92632}" destId="{6482C58C-AA86-48FF-B108-6A9EB3925D98}" srcOrd="0" destOrd="0" presId="urn:microsoft.com/office/officeart/2005/8/layout/orgChart1"/>
    <dgm:cxn modelId="{5F815F4A-8E83-432D-9A27-16D2B3449A1C}" type="presOf" srcId="{DAF3E28F-99F2-45A8-9822-D20975034E2E}" destId="{88A8BA95-1F16-4C4F-B9CA-7E3AA84BE8E3}" srcOrd="0" destOrd="0" presId="urn:microsoft.com/office/officeart/2005/8/layout/orgChart1"/>
    <dgm:cxn modelId="{4C584E6A-01E4-456F-8518-D64F24FB7D0D}" type="presOf" srcId="{13686E3B-6F4A-4BB6-A61B-0AAF1E25B55A}" destId="{8F4B46CB-0EA7-418C-B674-44BB39D5B53D}" srcOrd="0" destOrd="0" presId="urn:microsoft.com/office/officeart/2005/8/layout/orgChart1"/>
    <dgm:cxn modelId="{E1226E4B-212C-409E-A4FC-BB0069062124}" srcId="{0C398C2B-5A69-472B-B5FA-A1E39C569B7F}" destId="{F0FA53B5-77FD-4AA3-ADE5-CE6E294C4619}" srcOrd="1" destOrd="0" parTransId="{A1F84BBD-9A7F-410D-8776-D246BBC91BB6}" sibTransId="{781870FD-4ECB-49BA-83E9-69139FF73314}"/>
    <dgm:cxn modelId="{44CE3A4C-AF37-422D-BBF6-5CC89A47BD16}" type="presOf" srcId="{CFB7D85F-BE55-4D54-A9D2-A053EF7EAB6F}" destId="{06882DE2-2F9E-44A8-8BD0-1E5DBD855090}" srcOrd="0" destOrd="0" presId="urn:microsoft.com/office/officeart/2005/8/layout/orgChart1"/>
    <dgm:cxn modelId="{DE56B670-B9AC-40CE-9BB0-F8FB7BB1C645}" type="presOf" srcId="{A1F84BBD-9A7F-410D-8776-D246BBC91BB6}" destId="{E9DC5A94-EBBB-498E-9641-4C92A4C90294}" srcOrd="0" destOrd="0" presId="urn:microsoft.com/office/officeart/2005/8/layout/orgChart1"/>
    <dgm:cxn modelId="{82A6D875-2686-4D1F-A2BC-4050A44E5D2C}" type="presOf" srcId="{30505AF1-9FF8-4219-AC1F-936AC05D9655}" destId="{EE0E299B-8476-41F8-9B1A-4EF8277778A7}" srcOrd="0" destOrd="0" presId="urn:microsoft.com/office/officeart/2005/8/layout/orgChart1"/>
    <dgm:cxn modelId="{4E9E9958-FFD7-48F3-B943-5AF07FF6D476}" type="presOf" srcId="{329F54F5-A3C1-46A7-8549-5F3DC0790F90}" destId="{3BE0CA2F-1EE8-4F89-84E4-732051BCB7A3}" srcOrd="0" destOrd="0" presId="urn:microsoft.com/office/officeart/2005/8/layout/orgChart1"/>
    <dgm:cxn modelId="{92D8625A-3182-4206-A393-D0AA76C48575}" type="presOf" srcId="{E3A259CC-54D8-48E9-975E-918A7DDB8D96}" destId="{49E73DC8-84C0-4200-9C6D-7628CDB5AD79}" srcOrd="0" destOrd="0" presId="urn:microsoft.com/office/officeart/2005/8/layout/orgChart1"/>
    <dgm:cxn modelId="{DBA25C7C-F47C-412C-80DB-1D641A2E68F2}" type="presOf" srcId="{F0FA53B5-77FD-4AA3-ADE5-CE6E294C4619}" destId="{22C1820C-49B3-4909-BD88-2A3CE3D28D1F}" srcOrd="1" destOrd="0" presId="urn:microsoft.com/office/officeart/2005/8/layout/orgChart1"/>
    <dgm:cxn modelId="{95247E7F-3C83-4C9B-9FB2-0D00DB155B10}" type="presOf" srcId="{71C946C0-A6DF-46FE-9DF7-894A1E04AD54}" destId="{DAF9219A-D28F-4FEB-944A-294D8DDDB216}" srcOrd="0" destOrd="0" presId="urn:microsoft.com/office/officeart/2005/8/layout/orgChart1"/>
    <dgm:cxn modelId="{0A6DFA85-614B-411B-A985-658EE2D4BAA1}" type="presOf" srcId="{C5099ED2-5025-48DB-816D-F0A7B5CAF037}" destId="{6D6CABB8-A963-4C82-BE50-2CA6E85FA6FD}" srcOrd="1" destOrd="0" presId="urn:microsoft.com/office/officeart/2005/8/layout/orgChart1"/>
    <dgm:cxn modelId="{45200B87-4EC9-41FD-BCC5-CAAD0B676606}" srcId="{13686E3B-6F4A-4BB6-A61B-0AAF1E25B55A}" destId="{844B2A65-3099-4F90-BE56-30BEA6FC01C1}" srcOrd="0" destOrd="0" parTransId="{C879C567-E997-4549-81D4-06D266698100}" sibTransId="{D81619DB-8707-48F6-ACD9-F49085ECA85B}"/>
    <dgm:cxn modelId="{F258358C-E212-482D-810D-E3FA93213AA5}" type="presOf" srcId="{78843BB1-F0B8-48DA-BBA9-09A42491F075}" destId="{BB0077CD-EE43-43E7-8D1C-FFE71CFF24F0}" srcOrd="0" destOrd="0" presId="urn:microsoft.com/office/officeart/2005/8/layout/orgChart1"/>
    <dgm:cxn modelId="{3C603F8C-D1E8-4972-B180-B90AF0EF7955}" type="presOf" srcId="{88BD1BFF-F479-4EC4-B484-6E7B674EE9C8}" destId="{FA4D9C88-C22F-48B9-921D-4508080F2C22}" srcOrd="0" destOrd="0" presId="urn:microsoft.com/office/officeart/2005/8/layout/orgChart1"/>
    <dgm:cxn modelId="{8AC0F28C-1757-4895-94AC-C94D788CABAF}" type="presOf" srcId="{2F34C2E1-60F9-4164-9041-624ECB7CA5BA}" destId="{C21730E8-9B46-4B49-9CBE-A7C3A9F2F738}" srcOrd="0" destOrd="0" presId="urn:microsoft.com/office/officeart/2005/8/layout/orgChart1"/>
    <dgm:cxn modelId="{ADAD8C99-0B58-4152-8F4F-09A4D0611B2C}" srcId="{0078F589-E560-429C-9627-0946B64EE05D}" destId="{13686E3B-6F4A-4BB6-A61B-0AAF1E25B55A}" srcOrd="0" destOrd="0" parTransId="{4C4F2BB5-9942-483A-9E81-A81A27F2B87F}" sibTransId="{0B108D97-8EEB-4B70-B078-8DE8F681DD06}"/>
    <dgm:cxn modelId="{76F321A1-4D67-4405-928B-11806FDFFC23}" type="presOf" srcId="{034772B8-6D12-42B6-B6D7-68EA6A34F5B5}" destId="{6176B7FE-FAB4-436E-920D-47448B832097}" srcOrd="0" destOrd="0" presId="urn:microsoft.com/office/officeart/2005/8/layout/orgChart1"/>
    <dgm:cxn modelId="{033564A1-1009-4F87-9B03-FF95E5D5B7AD}" type="presOf" srcId="{393E7B10-416F-49A2-BF11-A28E61B99ED0}" destId="{C78299DD-CB23-4BC8-A798-36F07604BC5A}" srcOrd="1" destOrd="0" presId="urn:microsoft.com/office/officeart/2005/8/layout/orgChart1"/>
    <dgm:cxn modelId="{753453B9-00A9-4D58-83C9-E86EB081D95C}" type="presOf" srcId="{30505AF1-9FF8-4219-AC1F-936AC05D9655}" destId="{B35FC819-911C-426B-BE6D-EA41AB6330F3}" srcOrd="1" destOrd="0" presId="urn:microsoft.com/office/officeart/2005/8/layout/orgChart1"/>
    <dgm:cxn modelId="{50C815BB-4350-47B1-98CF-14C91A6071D3}" srcId="{393E7B10-416F-49A2-BF11-A28E61B99ED0}" destId="{C5099ED2-5025-48DB-816D-F0A7B5CAF037}" srcOrd="0" destOrd="0" parTransId="{034772B8-6D12-42B6-B6D7-68EA6A34F5B5}" sibTransId="{D9410E65-8EE4-46B0-96BE-E373D69584E9}"/>
    <dgm:cxn modelId="{A28691C0-E1F0-4247-99A1-18CE426E0787}" type="presOf" srcId="{F34F90DE-B6AF-4BBB-8634-28B922B309BD}" destId="{6A3EF11B-727E-46FD-B483-50CBE607CA1D}" srcOrd="0" destOrd="0" presId="urn:microsoft.com/office/officeart/2005/8/layout/orgChart1"/>
    <dgm:cxn modelId="{1089F1C4-0D8E-46C0-ADC1-829E991827F2}" type="presOf" srcId="{F0FA53B5-77FD-4AA3-ADE5-CE6E294C4619}" destId="{8583DD49-7C01-4B68-BD34-9118857056A4}" srcOrd="0" destOrd="0" presId="urn:microsoft.com/office/officeart/2005/8/layout/orgChart1"/>
    <dgm:cxn modelId="{A0B48EC8-B78B-47E7-AFD7-985369F19BE4}" type="presOf" srcId="{26B592FB-948E-4E99-988B-033E198C553D}" destId="{114C3312-04A9-4F40-AE62-EF1C57B1C6D1}" srcOrd="0" destOrd="0" presId="urn:microsoft.com/office/officeart/2005/8/layout/orgChart1"/>
    <dgm:cxn modelId="{131FC9CD-7163-444E-8716-0E7A904CFF9A}" type="presOf" srcId="{C879C567-E997-4549-81D4-06D266698100}" destId="{5BBA5307-BDF9-4135-B019-67F2A2AC7F1A}" srcOrd="0" destOrd="0" presId="urn:microsoft.com/office/officeart/2005/8/layout/orgChart1"/>
    <dgm:cxn modelId="{C01C00D3-18B6-4CCD-8BD7-3E70AE46C053}" type="presOf" srcId="{393E7B10-416F-49A2-BF11-A28E61B99ED0}" destId="{86B73A9B-1B4C-4FA9-B447-7832DD80E757}" srcOrd="0" destOrd="0" presId="urn:microsoft.com/office/officeart/2005/8/layout/orgChart1"/>
    <dgm:cxn modelId="{CEBAFDD4-F596-453D-B18F-D0426CA799AA}" srcId="{92545591-6AF8-47BA-BBFB-4FEE08708EEE}" destId="{71C946C0-A6DF-46FE-9DF7-894A1E04AD54}" srcOrd="0" destOrd="0" parTransId="{81E91362-9902-441C-87FF-70F5A315ED0E}" sibTransId="{D7B45883-E1A6-44E5-84BC-87D85F111E46}"/>
    <dgm:cxn modelId="{CD3478D5-C71C-4043-811A-966A1203D5DA}" type="presOf" srcId="{844B2A65-3099-4F90-BE56-30BEA6FC01C1}" destId="{F2E6B03D-926B-4403-8732-E2263B7D61D2}" srcOrd="0" destOrd="0" presId="urn:microsoft.com/office/officeart/2005/8/layout/orgChart1"/>
    <dgm:cxn modelId="{094701DA-6003-4EB4-8937-D285C7186BAB}" type="presOf" srcId="{88BD1BFF-F479-4EC4-B484-6E7B674EE9C8}" destId="{B420FF9F-5F0B-42AC-B405-DDD794580454}" srcOrd="1" destOrd="0" presId="urn:microsoft.com/office/officeart/2005/8/layout/orgChart1"/>
    <dgm:cxn modelId="{062628DE-A09E-46B0-9988-C7D1A5D3EA9B}" srcId="{92545591-6AF8-47BA-BBFB-4FEE08708EEE}" destId="{0078F589-E560-429C-9627-0946B64EE05D}" srcOrd="2" destOrd="0" parTransId="{81506DAE-256F-4DCA-8DFC-261A074FA039}" sibTransId="{AE0BE0A8-3F1F-4D46-8710-159086195FE5}"/>
    <dgm:cxn modelId="{0FCF99DE-F08C-4879-8F72-DA071ADEAE7E}" type="presOf" srcId="{6A410B62-1B8A-40B1-83C9-F923EDC23F2A}" destId="{480A2F22-36F0-472E-89CE-016EA6E4EFBA}" srcOrd="1" destOrd="0" presId="urn:microsoft.com/office/officeart/2005/8/layout/orgChart1"/>
    <dgm:cxn modelId="{C29EF3E0-F999-4E5D-A349-B692C1DC0616}" type="presOf" srcId="{844B2A65-3099-4F90-BE56-30BEA6FC01C1}" destId="{DD851F93-D4B0-48E4-A7F3-A8666017825E}" srcOrd="1" destOrd="0" presId="urn:microsoft.com/office/officeart/2005/8/layout/orgChart1"/>
    <dgm:cxn modelId="{017932E3-AF2E-4F33-BBC7-3BE87159D26E}" srcId="{0C398C2B-5A69-472B-B5FA-A1E39C569B7F}" destId="{88BD1BFF-F479-4EC4-B484-6E7B674EE9C8}" srcOrd="0" destOrd="0" parTransId="{F34F90DE-B6AF-4BBB-8634-28B922B309BD}" sibTransId="{3AA96486-8A4B-43BC-933F-92B9B035207D}"/>
    <dgm:cxn modelId="{F6D415F3-5C6E-421C-BB22-3D4195D40720}" type="presOf" srcId="{4E88B24D-F93A-40F3-900D-5E2C3EC18B43}" destId="{702A786D-CDE2-486F-A844-E277672CD7B8}" srcOrd="1" destOrd="0" presId="urn:microsoft.com/office/officeart/2005/8/layout/orgChart1"/>
    <dgm:cxn modelId="{C5F09BF3-5297-4A13-BEB2-5633E47AA580}" type="presOf" srcId="{0078F589-E560-429C-9627-0946B64EE05D}" destId="{C0F0C05A-A2E9-4F1B-8D15-53AB8300C094}" srcOrd="0" destOrd="0" presId="urn:microsoft.com/office/officeart/2005/8/layout/orgChart1"/>
    <dgm:cxn modelId="{FC5982F5-0C83-42C8-BFE2-BA33C280C953}" type="presOf" srcId="{71C946C0-A6DF-46FE-9DF7-894A1E04AD54}" destId="{66F77F78-EE48-4B7E-89E0-498EA452CF56}" srcOrd="1" destOrd="0" presId="urn:microsoft.com/office/officeart/2005/8/layout/orgChart1"/>
    <dgm:cxn modelId="{82CDDAFB-C23A-44DD-A67F-62F60BD3A1F0}" srcId="{71C946C0-A6DF-46FE-9DF7-894A1E04AD54}" destId="{4E88B24D-F93A-40F3-900D-5E2C3EC18B43}" srcOrd="0" destOrd="0" parTransId="{26B592FB-948E-4E99-988B-033E198C553D}" sibTransId="{A789CCF9-BFBE-4561-B9CB-13C59AD083C0}"/>
    <dgm:cxn modelId="{6FA0B0FD-8CDD-4457-87D4-C19D4F63F4C0}" srcId="{30505AF1-9FF8-4219-AC1F-936AC05D9655}" destId="{FE62992E-5FD7-484B-BFE2-0F7C17A90F8A}" srcOrd="0" destOrd="0" parTransId="{2F34C2E1-60F9-4164-9041-624ECB7CA5BA}" sibTransId="{B05DB25E-5D50-4877-8368-827611601678}"/>
    <dgm:cxn modelId="{18BA29E6-5FCA-4D5C-9995-1D22B8BE5228}" type="presParOf" srcId="{0D024443-585F-4A8A-865C-CD237AA10CFD}" destId="{FDB4780A-6D5E-4B11-9599-4A59BBE5AE08}" srcOrd="0" destOrd="0" presId="urn:microsoft.com/office/officeart/2005/8/layout/orgChart1"/>
    <dgm:cxn modelId="{4CD0E95D-54DD-41A4-8FF9-B372D016BD62}" type="presParOf" srcId="{FDB4780A-6D5E-4B11-9599-4A59BBE5AE08}" destId="{E396530A-E83B-4829-AAF2-A31829174D8F}" srcOrd="0" destOrd="0" presId="urn:microsoft.com/office/officeart/2005/8/layout/orgChart1"/>
    <dgm:cxn modelId="{EB4F6BDF-4FE1-4463-8B90-B6C5F5EC4B32}" type="presParOf" srcId="{E396530A-E83B-4829-AAF2-A31829174D8F}" destId="{DAF9219A-D28F-4FEB-944A-294D8DDDB216}" srcOrd="0" destOrd="0" presId="urn:microsoft.com/office/officeart/2005/8/layout/orgChart1"/>
    <dgm:cxn modelId="{B245C0F1-765B-4319-B5AB-B244BEE8A9E1}" type="presParOf" srcId="{E396530A-E83B-4829-AAF2-A31829174D8F}" destId="{66F77F78-EE48-4B7E-89E0-498EA452CF56}" srcOrd="1" destOrd="0" presId="urn:microsoft.com/office/officeart/2005/8/layout/orgChart1"/>
    <dgm:cxn modelId="{BB28FA6C-F46D-411E-BD1C-F6DC99AB0111}" type="presParOf" srcId="{FDB4780A-6D5E-4B11-9599-4A59BBE5AE08}" destId="{7441BB01-AFFC-4C4D-88CA-328F4CA3ED91}" srcOrd="1" destOrd="0" presId="urn:microsoft.com/office/officeart/2005/8/layout/orgChart1"/>
    <dgm:cxn modelId="{0269A132-4021-4B5E-8E82-C8216F36C230}" type="presParOf" srcId="{7441BB01-AFFC-4C4D-88CA-328F4CA3ED91}" destId="{114C3312-04A9-4F40-AE62-EF1C57B1C6D1}" srcOrd="0" destOrd="0" presId="urn:microsoft.com/office/officeart/2005/8/layout/orgChart1"/>
    <dgm:cxn modelId="{D6CCF1EB-E3CC-42C3-9668-762635CF12E1}" type="presParOf" srcId="{7441BB01-AFFC-4C4D-88CA-328F4CA3ED91}" destId="{5332AA26-DC2E-4A8E-87A3-720A4E9AEB4F}" srcOrd="1" destOrd="0" presId="urn:microsoft.com/office/officeart/2005/8/layout/orgChart1"/>
    <dgm:cxn modelId="{F6AD2F40-45E1-433B-A987-24D59026245E}" type="presParOf" srcId="{5332AA26-DC2E-4A8E-87A3-720A4E9AEB4F}" destId="{B864B350-5E9D-4A4A-8F3A-7602F539BA5D}" srcOrd="0" destOrd="0" presId="urn:microsoft.com/office/officeart/2005/8/layout/orgChart1"/>
    <dgm:cxn modelId="{E04C0141-333D-49A1-B4A6-78F4AA2EE414}" type="presParOf" srcId="{B864B350-5E9D-4A4A-8F3A-7602F539BA5D}" destId="{0EC49592-D37B-41EB-999B-A9AB2E1CB062}" srcOrd="0" destOrd="0" presId="urn:microsoft.com/office/officeart/2005/8/layout/orgChart1"/>
    <dgm:cxn modelId="{67401137-1E7F-4259-BBEF-05572B4AF59B}" type="presParOf" srcId="{B864B350-5E9D-4A4A-8F3A-7602F539BA5D}" destId="{702A786D-CDE2-486F-A844-E277672CD7B8}" srcOrd="1" destOrd="0" presId="urn:microsoft.com/office/officeart/2005/8/layout/orgChart1"/>
    <dgm:cxn modelId="{68C9A1F7-171E-46AF-8AAD-A0212EFB6394}" type="presParOf" srcId="{5332AA26-DC2E-4A8E-87A3-720A4E9AEB4F}" destId="{C8792781-454D-4AB3-8495-2C37D5C60598}" srcOrd="1" destOrd="0" presId="urn:microsoft.com/office/officeart/2005/8/layout/orgChart1"/>
    <dgm:cxn modelId="{50B667FC-A816-40C3-AE52-45676743F94E}" type="presParOf" srcId="{5332AA26-DC2E-4A8E-87A3-720A4E9AEB4F}" destId="{8B12C38E-6DA2-4DD5-A4EA-C9328FCA1DFF}" srcOrd="2" destOrd="0" presId="urn:microsoft.com/office/officeart/2005/8/layout/orgChart1"/>
    <dgm:cxn modelId="{58DBFFBC-9382-4531-A68A-99E5698A7273}" type="presParOf" srcId="{FDB4780A-6D5E-4B11-9599-4A59BBE5AE08}" destId="{DC31DA1E-AC78-4DB7-A0C8-C11CC808F24C}" srcOrd="2" destOrd="0" presId="urn:microsoft.com/office/officeart/2005/8/layout/orgChart1"/>
    <dgm:cxn modelId="{66AA30E2-8BAA-4F9B-8F72-DABB6F8B33CB}" type="presParOf" srcId="{0D024443-585F-4A8A-865C-CD237AA10CFD}" destId="{12A97E40-570C-4D4E-80CC-738E763A197C}" srcOrd="1" destOrd="0" presId="urn:microsoft.com/office/officeart/2005/8/layout/orgChart1"/>
    <dgm:cxn modelId="{3A2A1A73-2100-4D04-A226-DE055226BE19}" type="presParOf" srcId="{12A97E40-570C-4D4E-80CC-738E763A197C}" destId="{C86B331F-3803-4DE5-A480-8C88BB046611}" srcOrd="0" destOrd="0" presId="urn:microsoft.com/office/officeart/2005/8/layout/orgChart1"/>
    <dgm:cxn modelId="{28936789-A3AB-4C1B-8B55-30BE74C17D2E}" type="presParOf" srcId="{C86B331F-3803-4DE5-A480-8C88BB046611}" destId="{EE0E299B-8476-41F8-9B1A-4EF8277778A7}" srcOrd="0" destOrd="0" presId="urn:microsoft.com/office/officeart/2005/8/layout/orgChart1"/>
    <dgm:cxn modelId="{E8CF7C33-09F8-467E-A4C5-9944DDED917F}" type="presParOf" srcId="{C86B331F-3803-4DE5-A480-8C88BB046611}" destId="{B35FC819-911C-426B-BE6D-EA41AB6330F3}" srcOrd="1" destOrd="0" presId="urn:microsoft.com/office/officeart/2005/8/layout/orgChart1"/>
    <dgm:cxn modelId="{A5D84076-5756-473A-B969-8FCE156995FF}" type="presParOf" srcId="{12A97E40-570C-4D4E-80CC-738E763A197C}" destId="{AFFB1AC4-1989-436F-85BD-FAE430AE9321}" srcOrd="1" destOrd="0" presId="urn:microsoft.com/office/officeart/2005/8/layout/orgChart1"/>
    <dgm:cxn modelId="{1E3BAB1D-CC10-44D2-A235-C6F164578484}" type="presParOf" srcId="{AFFB1AC4-1989-436F-85BD-FAE430AE9321}" destId="{C21730E8-9B46-4B49-9CBE-A7C3A9F2F738}" srcOrd="0" destOrd="0" presId="urn:microsoft.com/office/officeart/2005/8/layout/orgChart1"/>
    <dgm:cxn modelId="{749199C9-90E3-4506-9217-534F044807FC}" type="presParOf" srcId="{AFFB1AC4-1989-436F-85BD-FAE430AE9321}" destId="{5A1BE02B-A487-4AF4-A33D-1434F4BCBD04}" srcOrd="1" destOrd="0" presId="urn:microsoft.com/office/officeart/2005/8/layout/orgChart1"/>
    <dgm:cxn modelId="{9FAB3866-D4D9-4F45-B2A0-DD3054439C80}" type="presParOf" srcId="{5A1BE02B-A487-4AF4-A33D-1434F4BCBD04}" destId="{E6B2FDCA-B771-40C3-971F-8975E66979D4}" srcOrd="0" destOrd="0" presId="urn:microsoft.com/office/officeart/2005/8/layout/orgChart1"/>
    <dgm:cxn modelId="{FAD50034-8172-490A-AA13-3A55362A538C}" type="presParOf" srcId="{E6B2FDCA-B771-40C3-971F-8975E66979D4}" destId="{11F87E8F-BC23-4A88-BCDF-7EE64F2F222D}" srcOrd="0" destOrd="0" presId="urn:microsoft.com/office/officeart/2005/8/layout/orgChart1"/>
    <dgm:cxn modelId="{E6383B0B-005D-4C10-AF46-C50808961C20}" type="presParOf" srcId="{E6B2FDCA-B771-40C3-971F-8975E66979D4}" destId="{84A61F1F-F9EA-43A2-A3C6-D27375A3B2AD}" srcOrd="1" destOrd="0" presId="urn:microsoft.com/office/officeart/2005/8/layout/orgChart1"/>
    <dgm:cxn modelId="{C8ECC5D6-DF18-4EF2-803B-8560A82D5A5E}" type="presParOf" srcId="{5A1BE02B-A487-4AF4-A33D-1434F4BCBD04}" destId="{D3A85364-5233-48DC-BCD3-023B703C48BB}" srcOrd="1" destOrd="0" presId="urn:microsoft.com/office/officeart/2005/8/layout/orgChart1"/>
    <dgm:cxn modelId="{AA374844-0D62-4F7B-A067-944A43207356}" type="presParOf" srcId="{5A1BE02B-A487-4AF4-A33D-1434F4BCBD04}" destId="{8A12A7FE-64CA-4B03-A4D3-D9E94CDEA304}" srcOrd="2" destOrd="0" presId="urn:microsoft.com/office/officeart/2005/8/layout/orgChart1"/>
    <dgm:cxn modelId="{D8AA97B4-BAA2-47A2-BB97-2C1F17B326D9}" type="presParOf" srcId="{12A97E40-570C-4D4E-80CC-738E763A197C}" destId="{BB4EFA8F-19B1-40EF-8357-AEF4D23F0AB9}" srcOrd="2" destOrd="0" presId="urn:microsoft.com/office/officeart/2005/8/layout/orgChart1"/>
    <dgm:cxn modelId="{619EF6C9-2241-4E61-AB85-7997EC86C225}" type="presParOf" srcId="{0D024443-585F-4A8A-865C-CD237AA10CFD}" destId="{228D5090-0D5B-4A48-B60E-AC0876EA8927}" srcOrd="2" destOrd="0" presId="urn:microsoft.com/office/officeart/2005/8/layout/orgChart1"/>
    <dgm:cxn modelId="{667D54EC-7658-4C81-AB58-C3A64E1310BC}" type="presParOf" srcId="{228D5090-0D5B-4A48-B60E-AC0876EA8927}" destId="{145D7770-6A45-49B3-B831-07696F48D5C8}" srcOrd="0" destOrd="0" presId="urn:microsoft.com/office/officeart/2005/8/layout/orgChart1"/>
    <dgm:cxn modelId="{026D3CE1-D6DB-4E85-BB49-14FC234B648B}" type="presParOf" srcId="{145D7770-6A45-49B3-B831-07696F48D5C8}" destId="{C0F0C05A-A2E9-4F1B-8D15-53AB8300C094}" srcOrd="0" destOrd="0" presId="urn:microsoft.com/office/officeart/2005/8/layout/orgChart1"/>
    <dgm:cxn modelId="{0583599B-8F9C-4FC5-AC3F-07FBF3DDEF77}" type="presParOf" srcId="{145D7770-6A45-49B3-B831-07696F48D5C8}" destId="{3AB4EC91-A52A-40F8-BDFD-A2AC2604539F}" srcOrd="1" destOrd="0" presId="urn:microsoft.com/office/officeart/2005/8/layout/orgChart1"/>
    <dgm:cxn modelId="{D4FF0576-8057-44A2-A886-ED9CDAAB30E9}" type="presParOf" srcId="{228D5090-0D5B-4A48-B60E-AC0876EA8927}" destId="{83C65E4C-71D7-47FE-BEA4-9E4A46013777}" srcOrd="1" destOrd="0" presId="urn:microsoft.com/office/officeart/2005/8/layout/orgChart1"/>
    <dgm:cxn modelId="{39B86D50-C6F6-488C-A41C-AA8CE38049EE}" type="presParOf" srcId="{83C65E4C-71D7-47FE-BEA4-9E4A46013777}" destId="{B8DF81B2-1BD9-4601-8B59-2CCE657BFB09}" srcOrd="0" destOrd="0" presId="urn:microsoft.com/office/officeart/2005/8/layout/orgChart1"/>
    <dgm:cxn modelId="{701C80AF-42BC-4731-B8C3-BB8F6D76D9DA}" type="presParOf" srcId="{83C65E4C-71D7-47FE-BEA4-9E4A46013777}" destId="{9B75C4E7-38E2-4181-BD56-389BCE05B985}" srcOrd="1" destOrd="0" presId="urn:microsoft.com/office/officeart/2005/8/layout/orgChart1"/>
    <dgm:cxn modelId="{EE11BC77-5860-45AF-8AED-4FB020F9F805}" type="presParOf" srcId="{9B75C4E7-38E2-4181-BD56-389BCE05B985}" destId="{018AB29F-E33F-48E4-9983-79318CD82738}" srcOrd="0" destOrd="0" presId="urn:microsoft.com/office/officeart/2005/8/layout/orgChart1"/>
    <dgm:cxn modelId="{64F2D552-7F71-4F5E-9F07-570AAE4329D9}" type="presParOf" srcId="{018AB29F-E33F-48E4-9983-79318CD82738}" destId="{8F4B46CB-0EA7-418C-B674-44BB39D5B53D}" srcOrd="0" destOrd="0" presId="urn:microsoft.com/office/officeart/2005/8/layout/orgChart1"/>
    <dgm:cxn modelId="{A14369B8-E16F-4707-B4F2-285A6E83EA57}" type="presParOf" srcId="{018AB29F-E33F-48E4-9983-79318CD82738}" destId="{D56B115C-0FAA-42AB-BD8D-363BDE04D4C6}" srcOrd="1" destOrd="0" presId="urn:microsoft.com/office/officeart/2005/8/layout/orgChart1"/>
    <dgm:cxn modelId="{C53A6DE6-B75F-4707-9D74-6F46FFC37181}" type="presParOf" srcId="{9B75C4E7-38E2-4181-BD56-389BCE05B985}" destId="{22A30E67-11CA-441A-AD3F-C4F68D72C15E}" srcOrd="1" destOrd="0" presId="urn:microsoft.com/office/officeart/2005/8/layout/orgChart1"/>
    <dgm:cxn modelId="{A83728F0-419E-4E5E-A5B5-3DCCD41F87EE}" type="presParOf" srcId="{22A30E67-11CA-441A-AD3F-C4F68D72C15E}" destId="{5BBA5307-BDF9-4135-B019-67F2A2AC7F1A}" srcOrd="0" destOrd="0" presId="urn:microsoft.com/office/officeart/2005/8/layout/orgChart1"/>
    <dgm:cxn modelId="{73E08282-3F72-4D2F-A0E8-A76C2F0B7456}" type="presParOf" srcId="{22A30E67-11CA-441A-AD3F-C4F68D72C15E}" destId="{020FB213-D85D-4362-941E-CE880AA89C7D}" srcOrd="1" destOrd="0" presId="urn:microsoft.com/office/officeart/2005/8/layout/orgChart1"/>
    <dgm:cxn modelId="{A2D6DA1F-04CF-4FDE-9A52-4F6477D9ABFC}" type="presParOf" srcId="{020FB213-D85D-4362-941E-CE880AA89C7D}" destId="{498AC673-DC22-46DF-8B0F-C12EA13020D5}" srcOrd="0" destOrd="0" presId="urn:microsoft.com/office/officeart/2005/8/layout/orgChart1"/>
    <dgm:cxn modelId="{6C908AE5-7AC1-401C-A6A3-89AEFDEB8AFA}" type="presParOf" srcId="{498AC673-DC22-46DF-8B0F-C12EA13020D5}" destId="{F2E6B03D-926B-4403-8732-E2263B7D61D2}" srcOrd="0" destOrd="0" presId="urn:microsoft.com/office/officeart/2005/8/layout/orgChart1"/>
    <dgm:cxn modelId="{26C3E2BD-BB33-45DB-BAC3-48D106B344B5}" type="presParOf" srcId="{498AC673-DC22-46DF-8B0F-C12EA13020D5}" destId="{DD851F93-D4B0-48E4-A7F3-A8666017825E}" srcOrd="1" destOrd="0" presId="urn:microsoft.com/office/officeart/2005/8/layout/orgChart1"/>
    <dgm:cxn modelId="{67439E1D-433A-47C2-AC68-45B8DB19F62D}" type="presParOf" srcId="{020FB213-D85D-4362-941E-CE880AA89C7D}" destId="{DC398483-3F7E-4D0D-ABC7-DADDBF4980E3}" srcOrd="1" destOrd="0" presId="urn:microsoft.com/office/officeart/2005/8/layout/orgChart1"/>
    <dgm:cxn modelId="{526BAB21-B07A-4AE2-AD58-C0E08CC32385}" type="presParOf" srcId="{020FB213-D85D-4362-941E-CE880AA89C7D}" destId="{0918722F-60D5-4908-9630-D1EAF5EAA8E3}" srcOrd="2" destOrd="0" presId="urn:microsoft.com/office/officeart/2005/8/layout/orgChart1"/>
    <dgm:cxn modelId="{C0528910-ED9B-4A80-82F0-8915A6EA82CA}" type="presParOf" srcId="{22A30E67-11CA-441A-AD3F-C4F68D72C15E}" destId="{998C4374-369A-404E-80C8-DF670FA2F204}" srcOrd="2" destOrd="0" presId="urn:microsoft.com/office/officeart/2005/8/layout/orgChart1"/>
    <dgm:cxn modelId="{65079BA6-CAB5-467D-B265-824298FD1160}" type="presParOf" srcId="{22A30E67-11CA-441A-AD3F-C4F68D72C15E}" destId="{82B5DD54-EC7B-40E8-BA20-296E447496A1}" srcOrd="3" destOrd="0" presId="urn:microsoft.com/office/officeart/2005/8/layout/orgChart1"/>
    <dgm:cxn modelId="{CFFDC945-A8CB-46D6-8782-A1F4BDA92FFA}" type="presParOf" srcId="{82B5DD54-EC7B-40E8-BA20-296E447496A1}" destId="{AFAC934D-E2DB-49FF-AE3B-461F9A44A2BC}" srcOrd="0" destOrd="0" presId="urn:microsoft.com/office/officeart/2005/8/layout/orgChart1"/>
    <dgm:cxn modelId="{B4BEBDA8-F63F-4DA7-8525-DE46749F3A18}" type="presParOf" srcId="{AFAC934D-E2DB-49FF-AE3B-461F9A44A2BC}" destId="{06882DE2-2F9E-44A8-8BD0-1E5DBD855090}" srcOrd="0" destOrd="0" presId="urn:microsoft.com/office/officeart/2005/8/layout/orgChart1"/>
    <dgm:cxn modelId="{0A92E5E5-F825-4FD5-964C-C80F63701A1E}" type="presParOf" srcId="{AFAC934D-E2DB-49FF-AE3B-461F9A44A2BC}" destId="{7E58CC94-468C-4020-867C-49346B5D5CB2}" srcOrd="1" destOrd="0" presId="urn:microsoft.com/office/officeart/2005/8/layout/orgChart1"/>
    <dgm:cxn modelId="{1E7EFCDE-A481-49BB-BD56-70FE23AF3C7B}" type="presParOf" srcId="{82B5DD54-EC7B-40E8-BA20-296E447496A1}" destId="{82CC02B6-52B5-40B5-8084-76663BACF1E3}" srcOrd="1" destOrd="0" presId="urn:microsoft.com/office/officeart/2005/8/layout/orgChart1"/>
    <dgm:cxn modelId="{B5EE01A8-9388-4883-9B46-156B908BF27B}" type="presParOf" srcId="{82B5DD54-EC7B-40E8-BA20-296E447496A1}" destId="{D368FE6B-974B-48CE-AFF5-4D76B830B15E}" srcOrd="2" destOrd="0" presId="urn:microsoft.com/office/officeart/2005/8/layout/orgChart1"/>
    <dgm:cxn modelId="{DF2948F1-710E-4E20-BEDF-B8201E3F2E03}" type="presParOf" srcId="{9B75C4E7-38E2-4181-BD56-389BCE05B985}" destId="{552A990B-4037-49D9-A951-0FF0FAF1F369}" srcOrd="2" destOrd="0" presId="urn:microsoft.com/office/officeart/2005/8/layout/orgChart1"/>
    <dgm:cxn modelId="{68DA0165-F292-475E-BB17-835A317C0C09}" type="presParOf" srcId="{228D5090-0D5B-4A48-B60E-AC0876EA8927}" destId="{B77E8613-B645-43A1-A40A-9D9EB4FB2AED}" srcOrd="2" destOrd="0" presId="urn:microsoft.com/office/officeart/2005/8/layout/orgChart1"/>
    <dgm:cxn modelId="{5A6CF549-2E04-4BBB-87F5-B9C739295BC9}" type="presParOf" srcId="{0D024443-585F-4A8A-865C-CD237AA10CFD}" destId="{0B406CB4-2950-4CD6-85ED-2AEFA4F742BF}" srcOrd="3" destOrd="0" presId="urn:microsoft.com/office/officeart/2005/8/layout/orgChart1"/>
    <dgm:cxn modelId="{5854752B-5A96-42EC-BD9B-E64D03B2F58C}" type="presParOf" srcId="{0B406CB4-2950-4CD6-85ED-2AEFA4F742BF}" destId="{0B614813-8022-40C7-9CAF-031799680E6E}" srcOrd="0" destOrd="0" presId="urn:microsoft.com/office/officeart/2005/8/layout/orgChart1"/>
    <dgm:cxn modelId="{1A6E2364-1BF0-4D34-A4BA-F870FBDD4BB4}" type="presParOf" srcId="{0B614813-8022-40C7-9CAF-031799680E6E}" destId="{BB0077CD-EE43-43E7-8D1C-FFE71CFF24F0}" srcOrd="0" destOrd="0" presId="urn:microsoft.com/office/officeart/2005/8/layout/orgChart1"/>
    <dgm:cxn modelId="{E7F2E044-1D0C-45D6-9CC1-650704FFDE5C}" type="presParOf" srcId="{0B614813-8022-40C7-9CAF-031799680E6E}" destId="{58CE7A07-D711-4549-AE64-70223700A676}" srcOrd="1" destOrd="0" presId="urn:microsoft.com/office/officeart/2005/8/layout/orgChart1"/>
    <dgm:cxn modelId="{EBBF307F-2942-4E93-9210-C2FA0E53E5F7}" type="presParOf" srcId="{0B406CB4-2950-4CD6-85ED-2AEFA4F742BF}" destId="{D33DCC4A-2F7C-4239-A426-ACC4EAC9A7E8}" srcOrd="1" destOrd="0" presId="urn:microsoft.com/office/officeart/2005/8/layout/orgChart1"/>
    <dgm:cxn modelId="{FA3FDE1E-6A43-49D3-B279-EC6E0663B599}" type="presParOf" srcId="{D33DCC4A-2F7C-4239-A426-ACC4EAC9A7E8}" destId="{88A8BA95-1F16-4C4F-B9CA-7E3AA84BE8E3}" srcOrd="0" destOrd="0" presId="urn:microsoft.com/office/officeart/2005/8/layout/orgChart1"/>
    <dgm:cxn modelId="{41F87BA3-DF71-48B0-B285-EE207838F748}" type="presParOf" srcId="{D33DCC4A-2F7C-4239-A426-ACC4EAC9A7E8}" destId="{CE6C3FF9-63A6-489B-96E4-EA208EE3B637}" srcOrd="1" destOrd="0" presId="urn:microsoft.com/office/officeart/2005/8/layout/orgChart1"/>
    <dgm:cxn modelId="{7A87AC87-4549-4CE7-B730-EF9B2C41B3B2}" type="presParOf" srcId="{CE6C3FF9-63A6-489B-96E4-EA208EE3B637}" destId="{DDE372A6-B1B3-44C2-AFF0-E167FECB3FA4}" srcOrd="0" destOrd="0" presId="urn:microsoft.com/office/officeart/2005/8/layout/orgChart1"/>
    <dgm:cxn modelId="{AA6C6AA7-FA56-45B0-8E1D-16372FA14BC3}" type="presParOf" srcId="{DDE372A6-B1B3-44C2-AFF0-E167FECB3FA4}" destId="{86B73A9B-1B4C-4FA9-B447-7832DD80E757}" srcOrd="0" destOrd="0" presId="urn:microsoft.com/office/officeart/2005/8/layout/orgChart1"/>
    <dgm:cxn modelId="{E43D8DE7-7BE1-46A8-936B-03E2665B7225}" type="presParOf" srcId="{DDE372A6-B1B3-44C2-AFF0-E167FECB3FA4}" destId="{C78299DD-CB23-4BC8-A798-36F07604BC5A}" srcOrd="1" destOrd="0" presId="urn:microsoft.com/office/officeart/2005/8/layout/orgChart1"/>
    <dgm:cxn modelId="{3403BC60-13A6-4608-81B9-DC567B9D9B09}" type="presParOf" srcId="{CE6C3FF9-63A6-489B-96E4-EA208EE3B637}" destId="{4A648ACC-A3DB-4BE3-B526-EF2B4E240770}" srcOrd="1" destOrd="0" presId="urn:microsoft.com/office/officeart/2005/8/layout/orgChart1"/>
    <dgm:cxn modelId="{C7504A46-6CEA-4DCC-8FBC-F4EB5A86AA88}" type="presParOf" srcId="{4A648ACC-A3DB-4BE3-B526-EF2B4E240770}" destId="{6176B7FE-FAB4-436E-920D-47448B832097}" srcOrd="0" destOrd="0" presId="urn:microsoft.com/office/officeart/2005/8/layout/orgChart1"/>
    <dgm:cxn modelId="{6276A14A-DC7C-4AF1-A616-1D559EFB1E68}" type="presParOf" srcId="{4A648ACC-A3DB-4BE3-B526-EF2B4E240770}" destId="{F8765B16-EC49-4D47-A957-A16A5060DF52}" srcOrd="1" destOrd="0" presId="urn:microsoft.com/office/officeart/2005/8/layout/orgChart1"/>
    <dgm:cxn modelId="{09B673D8-3559-476A-BCB7-46770C78EA5D}" type="presParOf" srcId="{F8765B16-EC49-4D47-A957-A16A5060DF52}" destId="{59836FB3-2D6A-4089-84D4-F412F70CBE55}" srcOrd="0" destOrd="0" presId="urn:microsoft.com/office/officeart/2005/8/layout/orgChart1"/>
    <dgm:cxn modelId="{99EB3B7C-99A6-4FF3-AA6B-22BDB160D4A7}" type="presParOf" srcId="{59836FB3-2D6A-4089-84D4-F412F70CBE55}" destId="{9CFDE5AA-9396-4583-9158-FD6DFB48484D}" srcOrd="0" destOrd="0" presId="urn:microsoft.com/office/officeart/2005/8/layout/orgChart1"/>
    <dgm:cxn modelId="{6FE23B93-C956-4171-92A0-0C3641C5CF60}" type="presParOf" srcId="{59836FB3-2D6A-4089-84D4-F412F70CBE55}" destId="{6D6CABB8-A963-4C82-BE50-2CA6E85FA6FD}" srcOrd="1" destOrd="0" presId="urn:microsoft.com/office/officeart/2005/8/layout/orgChart1"/>
    <dgm:cxn modelId="{B1D3D391-03EE-4668-A785-E5BC7B624B2F}" type="presParOf" srcId="{F8765B16-EC49-4D47-A957-A16A5060DF52}" destId="{4719D094-2358-4CE2-9E08-8960286982C0}" srcOrd="1" destOrd="0" presId="urn:microsoft.com/office/officeart/2005/8/layout/orgChart1"/>
    <dgm:cxn modelId="{4D74D827-ABD3-4B4F-97C6-5E753FD0A567}" type="presParOf" srcId="{4719D094-2358-4CE2-9E08-8960286982C0}" destId="{49E73DC8-84C0-4200-9C6D-7628CDB5AD79}" srcOrd="0" destOrd="0" presId="urn:microsoft.com/office/officeart/2005/8/layout/orgChart1"/>
    <dgm:cxn modelId="{50136DDA-03DE-437A-9CC1-F42FD335C3E0}" type="presParOf" srcId="{4719D094-2358-4CE2-9E08-8960286982C0}" destId="{057F82E8-8984-4295-BFFF-E73259EDEC02}" srcOrd="1" destOrd="0" presId="urn:microsoft.com/office/officeart/2005/8/layout/orgChart1"/>
    <dgm:cxn modelId="{04EB74CB-E92C-41EE-B2F4-1239B8355E49}" type="presParOf" srcId="{057F82E8-8984-4295-BFFF-E73259EDEC02}" destId="{83BC0D79-FF97-4506-989F-17074816C682}" srcOrd="0" destOrd="0" presId="urn:microsoft.com/office/officeart/2005/8/layout/orgChart1"/>
    <dgm:cxn modelId="{9CEDF277-228C-491C-8A58-378734B0C556}" type="presParOf" srcId="{83BC0D79-FF97-4506-989F-17074816C682}" destId="{7F9DDE13-139A-4BF0-BD62-43CD806EBF55}" srcOrd="0" destOrd="0" presId="urn:microsoft.com/office/officeart/2005/8/layout/orgChart1"/>
    <dgm:cxn modelId="{82F25060-F47F-49AA-8BDC-FEEC429514AE}" type="presParOf" srcId="{83BC0D79-FF97-4506-989F-17074816C682}" destId="{480A2F22-36F0-472E-89CE-016EA6E4EFBA}" srcOrd="1" destOrd="0" presId="urn:microsoft.com/office/officeart/2005/8/layout/orgChart1"/>
    <dgm:cxn modelId="{E6B9C7A9-1F55-4D47-B722-FBBD01D9BDA2}" type="presParOf" srcId="{057F82E8-8984-4295-BFFF-E73259EDEC02}" destId="{506D55FD-0745-4B72-9F0E-91D9F1B146AE}" srcOrd="1" destOrd="0" presId="urn:microsoft.com/office/officeart/2005/8/layout/orgChart1"/>
    <dgm:cxn modelId="{C78EE9E6-5AE6-4210-B1D2-728E4924247D}" type="presParOf" srcId="{057F82E8-8984-4295-BFFF-E73259EDEC02}" destId="{F37EE9DD-DB35-4596-A83A-15E598B57827}" srcOrd="2" destOrd="0" presId="urn:microsoft.com/office/officeart/2005/8/layout/orgChart1"/>
    <dgm:cxn modelId="{4CB58C51-5CFF-49DD-B123-3E27228C7807}" type="presParOf" srcId="{F8765B16-EC49-4D47-A957-A16A5060DF52}" destId="{D9A29845-D941-4BAD-A255-8C207DA4F148}" srcOrd="2" destOrd="0" presId="urn:microsoft.com/office/officeart/2005/8/layout/orgChart1"/>
    <dgm:cxn modelId="{98E33DD0-AB5B-4171-97A9-99B2538B7960}" type="presParOf" srcId="{CE6C3FF9-63A6-489B-96E4-EA208EE3B637}" destId="{AB2989A9-DDB1-4AB4-9889-F03E5A167FF2}" srcOrd="2" destOrd="0" presId="urn:microsoft.com/office/officeart/2005/8/layout/orgChart1"/>
    <dgm:cxn modelId="{063390AB-8D7A-450C-883D-272054D76022}" type="presParOf" srcId="{0B406CB4-2950-4CD6-85ED-2AEFA4F742BF}" destId="{5D7F92FE-5D04-4BFA-A99B-5C1328605898}" srcOrd="2" destOrd="0" presId="urn:microsoft.com/office/officeart/2005/8/layout/orgChart1"/>
    <dgm:cxn modelId="{3359B396-2647-4DF8-9A77-10C2FDBFEB5D}" type="presParOf" srcId="{0D024443-585F-4A8A-865C-CD237AA10CFD}" destId="{306342EB-293A-4C31-9322-78FF51BD2506}" srcOrd="4" destOrd="0" presId="urn:microsoft.com/office/officeart/2005/8/layout/orgChart1"/>
    <dgm:cxn modelId="{DD9596EE-92C2-4E89-A237-B1074637228C}" type="presParOf" srcId="{306342EB-293A-4C31-9322-78FF51BD2506}" destId="{3A4D0C8D-6D66-4B53-8E17-6FA4AA1791B7}" srcOrd="0" destOrd="0" presId="urn:microsoft.com/office/officeart/2005/8/layout/orgChart1"/>
    <dgm:cxn modelId="{D5F5033A-D76F-4FD1-92C9-53CBFF69B99F}" type="presParOf" srcId="{3A4D0C8D-6D66-4B53-8E17-6FA4AA1791B7}" destId="{3BE0CA2F-1EE8-4F89-84E4-732051BCB7A3}" srcOrd="0" destOrd="0" presId="urn:microsoft.com/office/officeart/2005/8/layout/orgChart1"/>
    <dgm:cxn modelId="{AAD9DB3A-A3DE-4135-AF6A-0D97934BBFFE}" type="presParOf" srcId="{3A4D0C8D-6D66-4B53-8E17-6FA4AA1791B7}" destId="{B393A3F0-0DDA-46EF-B62E-17C57C9DE70D}" srcOrd="1" destOrd="0" presId="urn:microsoft.com/office/officeart/2005/8/layout/orgChart1"/>
    <dgm:cxn modelId="{86FF09B5-C542-4286-9667-AF67188513E5}" type="presParOf" srcId="{306342EB-293A-4C31-9322-78FF51BD2506}" destId="{A8AD3DE9-E5DA-4CB7-83DC-30319D6A941E}" srcOrd="1" destOrd="0" presId="urn:microsoft.com/office/officeart/2005/8/layout/orgChart1"/>
    <dgm:cxn modelId="{BA8D417E-5EBB-42CF-AB7E-2538AF41953B}" type="presParOf" srcId="{A8AD3DE9-E5DA-4CB7-83DC-30319D6A941E}" destId="{6482C58C-AA86-48FF-B108-6A9EB3925D98}" srcOrd="0" destOrd="0" presId="urn:microsoft.com/office/officeart/2005/8/layout/orgChart1"/>
    <dgm:cxn modelId="{18A784CB-6611-4517-862A-5E3BA8D04FAB}" type="presParOf" srcId="{A8AD3DE9-E5DA-4CB7-83DC-30319D6A941E}" destId="{B5193702-8F06-451B-BB65-E741CACC5C41}" srcOrd="1" destOrd="0" presId="urn:microsoft.com/office/officeart/2005/8/layout/orgChart1"/>
    <dgm:cxn modelId="{692D344E-DC02-4D1B-A78A-38579F86DF13}" type="presParOf" srcId="{B5193702-8F06-451B-BB65-E741CACC5C41}" destId="{C0F5FC09-1EB4-48B1-AAF4-9A137E24DC27}" srcOrd="0" destOrd="0" presId="urn:microsoft.com/office/officeart/2005/8/layout/orgChart1"/>
    <dgm:cxn modelId="{D68C674A-ABD8-4757-91AA-99D2023DF3DA}" type="presParOf" srcId="{C0F5FC09-1EB4-48B1-AAF4-9A137E24DC27}" destId="{B764FC3B-8C9E-4C1C-8F39-75A375BCFC4C}" srcOrd="0" destOrd="0" presId="urn:microsoft.com/office/officeart/2005/8/layout/orgChart1"/>
    <dgm:cxn modelId="{EB67DF13-FEDE-401A-8D03-8E1717FCCE08}" type="presParOf" srcId="{C0F5FC09-1EB4-48B1-AAF4-9A137E24DC27}" destId="{2760E489-CB39-45A2-A7D1-94C8D172149F}" srcOrd="1" destOrd="0" presId="urn:microsoft.com/office/officeart/2005/8/layout/orgChart1"/>
    <dgm:cxn modelId="{B1D331E7-7D98-4228-8526-B74840577FDB}" type="presParOf" srcId="{B5193702-8F06-451B-BB65-E741CACC5C41}" destId="{BD796C50-EC16-424F-8D1C-BFB6F638055A}" srcOrd="1" destOrd="0" presId="urn:microsoft.com/office/officeart/2005/8/layout/orgChart1"/>
    <dgm:cxn modelId="{6D1FE14E-DF89-4434-94F5-EBA31EB31C57}" type="presParOf" srcId="{BD796C50-EC16-424F-8D1C-BFB6F638055A}" destId="{6A3EF11B-727E-46FD-B483-50CBE607CA1D}" srcOrd="0" destOrd="0" presId="urn:microsoft.com/office/officeart/2005/8/layout/orgChart1"/>
    <dgm:cxn modelId="{E8B8FE4E-A711-4FF6-A585-93265DBBDC9D}" type="presParOf" srcId="{BD796C50-EC16-424F-8D1C-BFB6F638055A}" destId="{2B27545D-8BEC-4B3E-AF35-ADF9FAB1B9CD}" srcOrd="1" destOrd="0" presId="urn:microsoft.com/office/officeart/2005/8/layout/orgChart1"/>
    <dgm:cxn modelId="{F95DED92-4F6A-43E4-BB9A-A8A4C1C511FC}" type="presParOf" srcId="{2B27545D-8BEC-4B3E-AF35-ADF9FAB1B9CD}" destId="{86D9C3D5-C207-40B9-B16A-5373E11A4158}" srcOrd="0" destOrd="0" presId="urn:microsoft.com/office/officeart/2005/8/layout/orgChart1"/>
    <dgm:cxn modelId="{DB50EF14-420A-4350-ADD8-AA6281F83614}" type="presParOf" srcId="{86D9C3D5-C207-40B9-B16A-5373E11A4158}" destId="{FA4D9C88-C22F-48B9-921D-4508080F2C22}" srcOrd="0" destOrd="0" presId="urn:microsoft.com/office/officeart/2005/8/layout/orgChart1"/>
    <dgm:cxn modelId="{F053DF0D-005A-4DD0-AE75-634159813F0F}" type="presParOf" srcId="{86D9C3D5-C207-40B9-B16A-5373E11A4158}" destId="{B420FF9F-5F0B-42AC-B405-DDD794580454}" srcOrd="1" destOrd="0" presId="urn:microsoft.com/office/officeart/2005/8/layout/orgChart1"/>
    <dgm:cxn modelId="{E80B6AB8-024C-441B-B5CD-C969CE2CD87D}" type="presParOf" srcId="{2B27545D-8BEC-4B3E-AF35-ADF9FAB1B9CD}" destId="{9C579091-427E-41E6-ABC8-908359AD4880}" srcOrd="1" destOrd="0" presId="urn:microsoft.com/office/officeart/2005/8/layout/orgChart1"/>
    <dgm:cxn modelId="{2C480787-400D-489C-AB39-7F3E235C2472}" type="presParOf" srcId="{2B27545D-8BEC-4B3E-AF35-ADF9FAB1B9CD}" destId="{66DF2E4C-FE2A-449A-A104-E93A1C2F9A28}" srcOrd="2" destOrd="0" presId="urn:microsoft.com/office/officeart/2005/8/layout/orgChart1"/>
    <dgm:cxn modelId="{51BD258A-5220-48B4-9459-3C50A66A5715}" type="presParOf" srcId="{BD796C50-EC16-424F-8D1C-BFB6F638055A}" destId="{E9DC5A94-EBBB-498E-9641-4C92A4C90294}" srcOrd="2" destOrd="0" presId="urn:microsoft.com/office/officeart/2005/8/layout/orgChart1"/>
    <dgm:cxn modelId="{F07C83F5-17A2-4B1D-91D9-5AAD4F726B63}" type="presParOf" srcId="{BD796C50-EC16-424F-8D1C-BFB6F638055A}" destId="{50A7833E-B86A-4C2D-AC31-10BBA5249BCE}" srcOrd="3" destOrd="0" presId="urn:microsoft.com/office/officeart/2005/8/layout/orgChart1"/>
    <dgm:cxn modelId="{15CAD746-956E-44F1-B748-7874499BC319}" type="presParOf" srcId="{50A7833E-B86A-4C2D-AC31-10BBA5249BCE}" destId="{D13F7F70-B279-41B9-ADF7-5A7877476566}" srcOrd="0" destOrd="0" presId="urn:microsoft.com/office/officeart/2005/8/layout/orgChart1"/>
    <dgm:cxn modelId="{0E30C190-7245-4F61-BD20-D1DDE784A0F2}" type="presParOf" srcId="{D13F7F70-B279-41B9-ADF7-5A7877476566}" destId="{8583DD49-7C01-4B68-BD34-9118857056A4}" srcOrd="0" destOrd="0" presId="urn:microsoft.com/office/officeart/2005/8/layout/orgChart1"/>
    <dgm:cxn modelId="{F01242A0-8F15-4054-B7D8-C6CD4F6F6B89}" type="presParOf" srcId="{D13F7F70-B279-41B9-ADF7-5A7877476566}" destId="{22C1820C-49B3-4909-BD88-2A3CE3D28D1F}" srcOrd="1" destOrd="0" presId="urn:microsoft.com/office/officeart/2005/8/layout/orgChart1"/>
    <dgm:cxn modelId="{7870F76F-7543-4CC8-ADB5-4F9436927366}" type="presParOf" srcId="{50A7833E-B86A-4C2D-AC31-10BBA5249BCE}" destId="{3B2B6C95-ECC7-4B41-9212-568D0D3957AE}" srcOrd="1" destOrd="0" presId="urn:microsoft.com/office/officeart/2005/8/layout/orgChart1"/>
    <dgm:cxn modelId="{F8F665D7-B202-400E-B1E1-B83BC6030BCD}" type="presParOf" srcId="{50A7833E-B86A-4C2D-AC31-10BBA5249BCE}" destId="{5E6A68FA-1911-490F-AC14-B3EE83D36186}" srcOrd="2" destOrd="0" presId="urn:microsoft.com/office/officeart/2005/8/layout/orgChart1"/>
    <dgm:cxn modelId="{C64B627B-C7B7-463D-91E6-D170FD71C579}" type="presParOf" srcId="{B5193702-8F06-451B-BB65-E741CACC5C41}" destId="{BC854488-5FF5-43F1-AC00-3C01DAF7C52A}" srcOrd="2" destOrd="0" presId="urn:microsoft.com/office/officeart/2005/8/layout/orgChart1"/>
    <dgm:cxn modelId="{FB28FFB4-8DBD-4E61-AB4A-C2430EC7099F}" type="presParOf" srcId="{306342EB-293A-4C31-9322-78FF51BD2506}" destId="{44C6AB4E-2CA2-4EEF-88E6-E4DFC9B7CF2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366F096-EF42-4825-A8BC-785DA921B3BC}"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A17E705B-3F7B-474C-9944-E84AF1CCC428}">
      <dgm:prSet phldrT="[Text]" custT="1"/>
      <dgm:spPr/>
      <dgm:t>
        <a:bodyPr/>
        <a:lstStyle/>
        <a:p>
          <a:r>
            <a:rPr lang="en-US" sz="1400"/>
            <a:t>Department for Health and Social Care</a:t>
          </a:r>
          <a:endParaRPr lang="en-GB" sz="1400"/>
        </a:p>
      </dgm:t>
    </dgm:pt>
    <dgm:pt modelId="{9F4262AD-F036-4BCD-8AF9-9E2D03D6B1FB}" type="parTrans" cxnId="{B2598CFB-11D0-4C0E-8381-DA756AC864F7}">
      <dgm:prSet/>
      <dgm:spPr/>
      <dgm:t>
        <a:bodyPr/>
        <a:lstStyle/>
        <a:p>
          <a:endParaRPr lang="en-GB" sz="2000"/>
        </a:p>
      </dgm:t>
    </dgm:pt>
    <dgm:pt modelId="{434A9257-BFC2-4CA1-B3AC-CC02D5BD1CF1}" type="sibTrans" cxnId="{B2598CFB-11D0-4C0E-8381-DA756AC864F7}">
      <dgm:prSet/>
      <dgm:spPr/>
      <dgm:t>
        <a:bodyPr/>
        <a:lstStyle/>
        <a:p>
          <a:endParaRPr lang="en-GB" sz="2000"/>
        </a:p>
      </dgm:t>
    </dgm:pt>
    <dgm:pt modelId="{BB09346A-986A-45FC-9FA5-D212634A2F4C}">
      <dgm:prSet custT="1"/>
      <dgm:spPr/>
      <dgm:t>
        <a:bodyPr/>
        <a:lstStyle/>
        <a:p>
          <a:r>
            <a:rPr lang="en-US" sz="1200"/>
            <a:t>Department for Education</a:t>
          </a:r>
        </a:p>
      </dgm:t>
    </dgm:pt>
    <dgm:pt modelId="{BCA1750C-18FE-40F9-A10B-A75C33AB8ACD}" type="parTrans" cxnId="{07358BF4-4036-4C7C-AEE5-EBB3911E89AB}">
      <dgm:prSet/>
      <dgm:spPr/>
      <dgm:t>
        <a:bodyPr/>
        <a:lstStyle/>
        <a:p>
          <a:endParaRPr lang="en-GB" sz="2000"/>
        </a:p>
      </dgm:t>
    </dgm:pt>
    <dgm:pt modelId="{519E67CF-B959-4F6A-984B-40B6EB02C9A2}" type="sibTrans" cxnId="{07358BF4-4036-4C7C-AEE5-EBB3911E89AB}">
      <dgm:prSet/>
      <dgm:spPr/>
      <dgm:t>
        <a:bodyPr/>
        <a:lstStyle/>
        <a:p>
          <a:endParaRPr lang="en-GB" sz="2000"/>
        </a:p>
      </dgm:t>
    </dgm:pt>
    <dgm:pt modelId="{F9D1B7B4-BECF-49F9-8E03-BD03396C29C4}">
      <dgm:prSet custT="1"/>
      <dgm:spPr/>
      <dgm:t>
        <a:bodyPr/>
        <a:lstStyle/>
        <a:p>
          <a:r>
            <a:rPr lang="en-US" sz="1400"/>
            <a:t>Department for Work and Pensions</a:t>
          </a:r>
        </a:p>
      </dgm:t>
    </dgm:pt>
    <dgm:pt modelId="{D9B6C6AB-FF9D-43F3-B2E1-7EC5F86EE509}" type="parTrans" cxnId="{9D4EFAB1-B750-46E4-A924-8FBEA6C27875}">
      <dgm:prSet/>
      <dgm:spPr/>
      <dgm:t>
        <a:bodyPr/>
        <a:lstStyle/>
        <a:p>
          <a:endParaRPr lang="en-GB" sz="2000"/>
        </a:p>
      </dgm:t>
    </dgm:pt>
    <dgm:pt modelId="{84544B19-1167-4EE6-8773-152F7B56F589}" type="sibTrans" cxnId="{9D4EFAB1-B750-46E4-A924-8FBEA6C27875}">
      <dgm:prSet/>
      <dgm:spPr/>
      <dgm:t>
        <a:bodyPr/>
        <a:lstStyle/>
        <a:p>
          <a:endParaRPr lang="en-GB" sz="2000"/>
        </a:p>
      </dgm:t>
    </dgm:pt>
    <dgm:pt modelId="{7B1EAEBF-B087-42CF-88CE-5822DEB39167}">
      <dgm:prSet custT="1"/>
      <dgm:spPr/>
      <dgm:t>
        <a:bodyPr/>
        <a:lstStyle/>
        <a:p>
          <a:r>
            <a:rPr lang="en-US" sz="1400"/>
            <a:t>Department for Levelling Up, Housing and Communities</a:t>
          </a:r>
        </a:p>
      </dgm:t>
    </dgm:pt>
    <dgm:pt modelId="{3C300CDF-A18D-4EF0-932C-65B12DE4749F}" type="parTrans" cxnId="{2F98F320-4216-429B-BC01-AEEFFAF8EE04}">
      <dgm:prSet/>
      <dgm:spPr/>
      <dgm:t>
        <a:bodyPr/>
        <a:lstStyle/>
        <a:p>
          <a:endParaRPr lang="en-GB" sz="2000"/>
        </a:p>
      </dgm:t>
    </dgm:pt>
    <dgm:pt modelId="{954064FB-9934-4014-80F9-A868DD8AC029}" type="sibTrans" cxnId="{2F98F320-4216-429B-BC01-AEEFFAF8EE04}">
      <dgm:prSet/>
      <dgm:spPr/>
      <dgm:t>
        <a:bodyPr/>
        <a:lstStyle/>
        <a:p>
          <a:endParaRPr lang="en-GB" sz="2000"/>
        </a:p>
      </dgm:t>
    </dgm:pt>
    <dgm:pt modelId="{C3399084-FCD9-41F9-AB96-80A7AD5AF4D5}">
      <dgm:prSet custT="1"/>
      <dgm:spPr/>
      <dgm:t>
        <a:bodyPr/>
        <a:lstStyle/>
        <a:p>
          <a:r>
            <a:rPr lang="en-US" sz="1400"/>
            <a:t>HM Treasury</a:t>
          </a:r>
        </a:p>
      </dgm:t>
    </dgm:pt>
    <dgm:pt modelId="{8C4B5CF2-E337-45A2-9B35-CA00A895298A}" type="parTrans" cxnId="{65AF87BA-8F0D-4F14-B210-BF8CDC341D39}">
      <dgm:prSet/>
      <dgm:spPr/>
      <dgm:t>
        <a:bodyPr/>
        <a:lstStyle/>
        <a:p>
          <a:endParaRPr lang="en-GB" sz="2000"/>
        </a:p>
      </dgm:t>
    </dgm:pt>
    <dgm:pt modelId="{EB5E835B-D18F-4782-BF77-C8FB5BDB6191}" type="sibTrans" cxnId="{65AF87BA-8F0D-4F14-B210-BF8CDC341D39}">
      <dgm:prSet/>
      <dgm:spPr/>
      <dgm:t>
        <a:bodyPr/>
        <a:lstStyle/>
        <a:p>
          <a:endParaRPr lang="en-GB" sz="2000"/>
        </a:p>
      </dgm:t>
    </dgm:pt>
    <dgm:pt modelId="{21964185-E5AD-48FA-8D45-DE40098AA8F2}">
      <dgm:prSet custT="1"/>
      <dgm:spPr/>
      <dgm:t>
        <a:bodyPr/>
        <a:lstStyle/>
        <a:p>
          <a:r>
            <a:rPr lang="en-US" sz="1200"/>
            <a:t>Minister for London</a:t>
          </a:r>
        </a:p>
      </dgm:t>
    </dgm:pt>
    <dgm:pt modelId="{3D2AEFD7-F1A6-4860-BC17-69AB14C0E2CE}" type="parTrans" cxnId="{508FE444-787C-49A3-B179-BCB9ADFE21BE}">
      <dgm:prSet/>
      <dgm:spPr/>
      <dgm:t>
        <a:bodyPr/>
        <a:lstStyle/>
        <a:p>
          <a:endParaRPr lang="en-GB" sz="2000"/>
        </a:p>
      </dgm:t>
    </dgm:pt>
    <dgm:pt modelId="{F1F6D29C-B5BD-4F11-A317-42700A93F8A0}" type="sibTrans" cxnId="{508FE444-787C-49A3-B179-BCB9ADFE21BE}">
      <dgm:prSet/>
      <dgm:spPr/>
      <dgm:t>
        <a:bodyPr/>
        <a:lstStyle/>
        <a:p>
          <a:endParaRPr lang="en-GB" sz="2000"/>
        </a:p>
      </dgm:t>
    </dgm:pt>
    <dgm:pt modelId="{D37296B0-CC17-4874-80F0-D5D3089CD86B}">
      <dgm:prSet phldrT="[Text]" custT="1"/>
      <dgm:spPr/>
      <dgm:t>
        <a:bodyPr/>
        <a:lstStyle/>
        <a:p>
          <a:r>
            <a:rPr lang="en-US" sz="1050"/>
            <a:t>Responsible for setting overall strategy, funding and overseeing the health and social care system with, and through, its 28 agencies and public bodies</a:t>
          </a:r>
          <a:endParaRPr lang="en-GB" sz="1050"/>
        </a:p>
      </dgm:t>
    </dgm:pt>
    <dgm:pt modelId="{A24C10A9-CE39-4833-9CEF-F1081EA7ABD0}" type="parTrans" cxnId="{FAD33995-C63D-402B-9558-CF1ECF9DCD00}">
      <dgm:prSet/>
      <dgm:spPr/>
      <dgm:t>
        <a:bodyPr/>
        <a:lstStyle/>
        <a:p>
          <a:endParaRPr lang="en-GB" sz="2000"/>
        </a:p>
      </dgm:t>
    </dgm:pt>
    <dgm:pt modelId="{10D19F2B-B9ED-49E5-B1B2-017608537CB2}" type="sibTrans" cxnId="{FAD33995-C63D-402B-9558-CF1ECF9DCD00}">
      <dgm:prSet/>
      <dgm:spPr/>
      <dgm:t>
        <a:bodyPr/>
        <a:lstStyle/>
        <a:p>
          <a:endParaRPr lang="en-GB" sz="2000"/>
        </a:p>
      </dgm:t>
    </dgm:pt>
    <dgm:pt modelId="{3FC5BE98-03CB-4ED5-A028-530CDE7DD902}">
      <dgm:prSet custT="1"/>
      <dgm:spPr/>
      <dgm:t>
        <a:bodyPr/>
        <a:lstStyle/>
        <a:p>
          <a:r>
            <a:rPr lang="en-US" sz="1050"/>
            <a:t>Responsible for children’ services and education, including early years, schools, higher and further education policy, apprenticeships and wider skills in England</a:t>
          </a:r>
        </a:p>
      </dgm:t>
    </dgm:pt>
    <dgm:pt modelId="{56463DB7-2888-44C6-A8B6-0835F4E64808}" type="parTrans" cxnId="{1A7C3ACB-067F-401D-8DC0-2D3DDC97D490}">
      <dgm:prSet/>
      <dgm:spPr/>
      <dgm:t>
        <a:bodyPr/>
        <a:lstStyle/>
        <a:p>
          <a:endParaRPr lang="en-GB" sz="2000"/>
        </a:p>
      </dgm:t>
    </dgm:pt>
    <dgm:pt modelId="{3A40A676-9EE6-48AB-9F0C-75F898D407C0}" type="sibTrans" cxnId="{1A7C3ACB-067F-401D-8DC0-2D3DDC97D490}">
      <dgm:prSet/>
      <dgm:spPr/>
      <dgm:t>
        <a:bodyPr/>
        <a:lstStyle/>
        <a:p>
          <a:endParaRPr lang="en-GB" sz="2000"/>
        </a:p>
      </dgm:t>
    </dgm:pt>
    <dgm:pt modelId="{8D52023E-F17C-458E-8685-29388D38836B}">
      <dgm:prSet custT="1"/>
      <dgm:spPr/>
      <dgm:t>
        <a:bodyPr/>
        <a:lstStyle/>
        <a:p>
          <a:r>
            <a:rPr lang="en-US" sz="1050"/>
            <a:t>Responsible for welfare, pensions and child maintenance policy </a:t>
          </a:r>
        </a:p>
      </dgm:t>
    </dgm:pt>
    <dgm:pt modelId="{433A0720-0EC9-4BB8-8872-69F2343FE2BF}" type="parTrans" cxnId="{9AD1F714-598A-46CD-BE49-82F4E1D4E03C}">
      <dgm:prSet/>
      <dgm:spPr/>
      <dgm:t>
        <a:bodyPr/>
        <a:lstStyle/>
        <a:p>
          <a:endParaRPr lang="en-GB" sz="2000"/>
        </a:p>
      </dgm:t>
    </dgm:pt>
    <dgm:pt modelId="{45A49E11-477A-43A1-A5C5-5C7B5139C842}" type="sibTrans" cxnId="{9AD1F714-598A-46CD-BE49-82F4E1D4E03C}">
      <dgm:prSet/>
      <dgm:spPr/>
      <dgm:t>
        <a:bodyPr/>
        <a:lstStyle/>
        <a:p>
          <a:endParaRPr lang="en-GB" sz="2000"/>
        </a:p>
      </dgm:t>
    </dgm:pt>
    <dgm:pt modelId="{2BCB6D3F-15FD-4F49-AFB4-775B836ED4F3}">
      <dgm:prSet custT="1"/>
      <dgm:spPr/>
      <dgm:t>
        <a:bodyPr/>
        <a:lstStyle/>
        <a:p>
          <a:r>
            <a:rPr lang="en-US" sz="1050"/>
            <a:t>Responsible for range of policy areas aimed at supports communities across the UK to thrive, making them great places to live and work; including overseeing local government, planning and building safety, policy on devolution and funding for local areas to drive growth and create jobs.</a:t>
          </a:r>
        </a:p>
      </dgm:t>
    </dgm:pt>
    <dgm:pt modelId="{E26832B7-5739-4F4C-A2A2-1BE17B45F0F8}" type="parTrans" cxnId="{E72CFD26-74F4-4150-9EFA-D509076C10BA}">
      <dgm:prSet/>
      <dgm:spPr/>
      <dgm:t>
        <a:bodyPr/>
        <a:lstStyle/>
        <a:p>
          <a:endParaRPr lang="en-GB" sz="2000"/>
        </a:p>
      </dgm:t>
    </dgm:pt>
    <dgm:pt modelId="{EC1506BF-62A2-4A9E-A719-81853AF2D7D3}" type="sibTrans" cxnId="{E72CFD26-74F4-4150-9EFA-D509076C10BA}">
      <dgm:prSet/>
      <dgm:spPr/>
      <dgm:t>
        <a:bodyPr/>
        <a:lstStyle/>
        <a:p>
          <a:endParaRPr lang="en-GB" sz="2000"/>
        </a:p>
      </dgm:t>
    </dgm:pt>
    <dgm:pt modelId="{3AF52251-4C24-4877-9808-0D16635C6B11}">
      <dgm:prSet custT="1"/>
      <dgm:spPr/>
      <dgm:t>
        <a:bodyPr/>
        <a:lstStyle/>
        <a:p>
          <a:r>
            <a:rPr lang="en-US" sz="1050"/>
            <a:t>The government’s economic and finance ministry, maintaining control over public spending, setting the direction of the UK’s economic policy and working to achieve strong and sustainable economic growth</a:t>
          </a:r>
        </a:p>
      </dgm:t>
    </dgm:pt>
    <dgm:pt modelId="{5B196411-AF91-4A56-AB38-DF25D2F15920}" type="parTrans" cxnId="{13E419AB-E594-4129-AA2A-F6AE9BDD910B}">
      <dgm:prSet/>
      <dgm:spPr/>
      <dgm:t>
        <a:bodyPr/>
        <a:lstStyle/>
        <a:p>
          <a:endParaRPr lang="en-GB" sz="2000"/>
        </a:p>
      </dgm:t>
    </dgm:pt>
    <dgm:pt modelId="{30B1EB67-8024-4763-B5E9-1A6CF9927A18}" type="sibTrans" cxnId="{13E419AB-E594-4129-AA2A-F6AE9BDD910B}">
      <dgm:prSet/>
      <dgm:spPr/>
      <dgm:t>
        <a:bodyPr/>
        <a:lstStyle/>
        <a:p>
          <a:endParaRPr lang="en-GB" sz="2000"/>
        </a:p>
      </dgm:t>
    </dgm:pt>
    <dgm:pt modelId="{4657E9F0-5DC0-4719-BEC0-37E65DD7F873}">
      <dgm:prSet custT="1"/>
      <dgm:spPr/>
      <dgm:t>
        <a:bodyPr/>
        <a:lstStyle/>
        <a:p>
          <a:r>
            <a:rPr lang="en-US" sz="1000"/>
            <a:t>A ministerial post in DLUHC with responsibility for policy relating to London, including informing MPs in the House of Commons on the activities of the GLA.</a:t>
          </a:r>
        </a:p>
      </dgm:t>
    </dgm:pt>
    <dgm:pt modelId="{AA372AC2-B96E-447C-A266-34D3C656C910}" type="parTrans" cxnId="{069DF1EC-5201-438A-9D4C-8305CA7CF6CB}">
      <dgm:prSet/>
      <dgm:spPr/>
      <dgm:t>
        <a:bodyPr/>
        <a:lstStyle/>
        <a:p>
          <a:endParaRPr lang="en-GB" sz="2000"/>
        </a:p>
      </dgm:t>
    </dgm:pt>
    <dgm:pt modelId="{9A86B648-2BD4-4139-9529-5E8FF094A85C}" type="sibTrans" cxnId="{069DF1EC-5201-438A-9D4C-8305CA7CF6CB}">
      <dgm:prSet/>
      <dgm:spPr/>
      <dgm:t>
        <a:bodyPr/>
        <a:lstStyle/>
        <a:p>
          <a:endParaRPr lang="en-GB" sz="2000"/>
        </a:p>
      </dgm:t>
    </dgm:pt>
    <dgm:pt modelId="{B6A6933F-9563-43C1-BD04-5B30626C3BC4}" type="pres">
      <dgm:prSet presAssocID="{9366F096-EF42-4825-A8BC-785DA921B3BC}" presName="hierChild1" presStyleCnt="0">
        <dgm:presLayoutVars>
          <dgm:orgChart val="1"/>
          <dgm:chPref val="1"/>
          <dgm:dir/>
          <dgm:animOne val="branch"/>
          <dgm:animLvl val="lvl"/>
          <dgm:resizeHandles/>
        </dgm:presLayoutVars>
      </dgm:prSet>
      <dgm:spPr/>
    </dgm:pt>
    <dgm:pt modelId="{DD947C0A-BEED-4B72-B675-400E0D8D9C95}" type="pres">
      <dgm:prSet presAssocID="{A17E705B-3F7B-474C-9944-E84AF1CCC428}" presName="hierRoot1" presStyleCnt="0">
        <dgm:presLayoutVars>
          <dgm:hierBranch val="init"/>
        </dgm:presLayoutVars>
      </dgm:prSet>
      <dgm:spPr/>
    </dgm:pt>
    <dgm:pt modelId="{26241313-1181-4CBB-8F29-AFCAC3AA543A}" type="pres">
      <dgm:prSet presAssocID="{A17E705B-3F7B-474C-9944-E84AF1CCC428}" presName="rootComposite1" presStyleCnt="0"/>
      <dgm:spPr/>
    </dgm:pt>
    <dgm:pt modelId="{6661E07B-7954-426A-81FF-7EC1DB1E8FC8}" type="pres">
      <dgm:prSet presAssocID="{A17E705B-3F7B-474C-9944-E84AF1CCC428}" presName="rootText1" presStyleLbl="node0" presStyleIdx="0" presStyleCnt="4" custScaleX="142852" custScaleY="153494">
        <dgm:presLayoutVars>
          <dgm:chPref val="3"/>
        </dgm:presLayoutVars>
      </dgm:prSet>
      <dgm:spPr/>
    </dgm:pt>
    <dgm:pt modelId="{9D4DDCFB-AFBA-4612-A184-F131CDBF4814}" type="pres">
      <dgm:prSet presAssocID="{A17E705B-3F7B-474C-9944-E84AF1CCC428}" presName="rootConnector1" presStyleLbl="node1" presStyleIdx="0" presStyleCnt="0"/>
      <dgm:spPr/>
    </dgm:pt>
    <dgm:pt modelId="{5CD295E1-5126-47E6-A1D7-A31429F060EE}" type="pres">
      <dgm:prSet presAssocID="{A17E705B-3F7B-474C-9944-E84AF1CCC428}" presName="hierChild2" presStyleCnt="0"/>
      <dgm:spPr/>
    </dgm:pt>
    <dgm:pt modelId="{166F29A2-77FA-4695-98EF-E382EB8200D4}" type="pres">
      <dgm:prSet presAssocID="{A24C10A9-CE39-4833-9CEF-F1081EA7ABD0}" presName="Name37" presStyleLbl="parChTrans1D2" presStyleIdx="0" presStyleCnt="4"/>
      <dgm:spPr/>
    </dgm:pt>
    <dgm:pt modelId="{E5FA98FB-055B-40FC-90C0-017473A6910F}" type="pres">
      <dgm:prSet presAssocID="{D37296B0-CC17-4874-80F0-D5D3089CD86B}" presName="hierRoot2" presStyleCnt="0">
        <dgm:presLayoutVars>
          <dgm:hierBranch val="init"/>
        </dgm:presLayoutVars>
      </dgm:prSet>
      <dgm:spPr/>
    </dgm:pt>
    <dgm:pt modelId="{9CEE10F4-35B2-4CC4-947E-E283CA8C8AC8}" type="pres">
      <dgm:prSet presAssocID="{D37296B0-CC17-4874-80F0-D5D3089CD86B}" presName="rootComposite" presStyleCnt="0"/>
      <dgm:spPr/>
    </dgm:pt>
    <dgm:pt modelId="{2163990C-D158-413F-A865-DBCCD9A3E9B1}" type="pres">
      <dgm:prSet presAssocID="{D37296B0-CC17-4874-80F0-D5D3089CD86B}" presName="rootText" presStyleLbl="node2" presStyleIdx="0" presStyleCnt="4" custScaleX="164129" custScaleY="184517">
        <dgm:presLayoutVars>
          <dgm:chPref val="3"/>
        </dgm:presLayoutVars>
      </dgm:prSet>
      <dgm:spPr/>
    </dgm:pt>
    <dgm:pt modelId="{8FD2B98B-F965-47FA-9109-AE9DA14B9EB8}" type="pres">
      <dgm:prSet presAssocID="{D37296B0-CC17-4874-80F0-D5D3089CD86B}" presName="rootConnector" presStyleLbl="node2" presStyleIdx="0" presStyleCnt="4"/>
      <dgm:spPr/>
    </dgm:pt>
    <dgm:pt modelId="{C28F1C94-3E6C-4065-915F-DA1B96FE2A1B}" type="pres">
      <dgm:prSet presAssocID="{D37296B0-CC17-4874-80F0-D5D3089CD86B}" presName="hierChild4" presStyleCnt="0"/>
      <dgm:spPr/>
    </dgm:pt>
    <dgm:pt modelId="{4AC6CB1E-9053-4EB0-8E20-DEE0641EB72C}" type="pres">
      <dgm:prSet presAssocID="{BCA1750C-18FE-40F9-A10B-A75C33AB8ACD}" presName="Name37" presStyleLbl="parChTrans1D3" presStyleIdx="0" presStyleCnt="2"/>
      <dgm:spPr/>
    </dgm:pt>
    <dgm:pt modelId="{AA86AA4F-51DC-44BF-B8BE-CDB80CE791C6}" type="pres">
      <dgm:prSet presAssocID="{BB09346A-986A-45FC-9FA5-D212634A2F4C}" presName="hierRoot2" presStyleCnt="0">
        <dgm:presLayoutVars>
          <dgm:hierBranch val="init"/>
        </dgm:presLayoutVars>
      </dgm:prSet>
      <dgm:spPr/>
    </dgm:pt>
    <dgm:pt modelId="{5383323B-CDCF-4BE6-8ACA-94170016CA3B}" type="pres">
      <dgm:prSet presAssocID="{BB09346A-986A-45FC-9FA5-D212634A2F4C}" presName="rootComposite" presStyleCnt="0"/>
      <dgm:spPr/>
    </dgm:pt>
    <dgm:pt modelId="{566B637F-8AB1-448C-B157-3EE70A190278}" type="pres">
      <dgm:prSet presAssocID="{BB09346A-986A-45FC-9FA5-D212634A2F4C}" presName="rootText" presStyleLbl="node3" presStyleIdx="0" presStyleCnt="2">
        <dgm:presLayoutVars>
          <dgm:chPref val="3"/>
        </dgm:presLayoutVars>
      </dgm:prSet>
      <dgm:spPr/>
    </dgm:pt>
    <dgm:pt modelId="{D7621A8E-28B5-4D93-881A-A290F5E617BC}" type="pres">
      <dgm:prSet presAssocID="{BB09346A-986A-45FC-9FA5-D212634A2F4C}" presName="rootConnector" presStyleLbl="node3" presStyleIdx="0" presStyleCnt="2"/>
      <dgm:spPr/>
    </dgm:pt>
    <dgm:pt modelId="{15F203C2-967C-4B70-B1D1-2A7694D6916D}" type="pres">
      <dgm:prSet presAssocID="{BB09346A-986A-45FC-9FA5-D212634A2F4C}" presName="hierChild4" presStyleCnt="0"/>
      <dgm:spPr/>
    </dgm:pt>
    <dgm:pt modelId="{4AD42251-503F-4BEF-8461-ED8D301404A3}" type="pres">
      <dgm:prSet presAssocID="{56463DB7-2888-44C6-A8B6-0835F4E64808}" presName="Name37" presStyleLbl="parChTrans1D4" presStyleIdx="0" presStyleCnt="2"/>
      <dgm:spPr/>
    </dgm:pt>
    <dgm:pt modelId="{96FF1756-7D49-4303-AE43-4A495A9DBD9F}" type="pres">
      <dgm:prSet presAssocID="{3FC5BE98-03CB-4ED5-A028-530CDE7DD902}" presName="hierRoot2" presStyleCnt="0">
        <dgm:presLayoutVars>
          <dgm:hierBranch val="init"/>
        </dgm:presLayoutVars>
      </dgm:prSet>
      <dgm:spPr/>
    </dgm:pt>
    <dgm:pt modelId="{66B13253-5EC4-4885-9A9E-9E699803E803}" type="pres">
      <dgm:prSet presAssocID="{3FC5BE98-03CB-4ED5-A028-530CDE7DD902}" presName="rootComposite" presStyleCnt="0"/>
      <dgm:spPr/>
    </dgm:pt>
    <dgm:pt modelId="{EFFDAFAA-8516-447E-9452-80BB5A480174}" type="pres">
      <dgm:prSet presAssocID="{3FC5BE98-03CB-4ED5-A028-530CDE7DD902}" presName="rootText" presStyleLbl="node4" presStyleIdx="0" presStyleCnt="2" custScaleX="149108" custScaleY="218878" custLinFactNeighborX="67318" custLinFactNeighborY="-9153">
        <dgm:presLayoutVars>
          <dgm:chPref val="3"/>
        </dgm:presLayoutVars>
      </dgm:prSet>
      <dgm:spPr/>
    </dgm:pt>
    <dgm:pt modelId="{D4D5396E-D37F-4719-88E0-8356916E5BA1}" type="pres">
      <dgm:prSet presAssocID="{3FC5BE98-03CB-4ED5-A028-530CDE7DD902}" presName="rootConnector" presStyleLbl="node4" presStyleIdx="0" presStyleCnt="2"/>
      <dgm:spPr/>
    </dgm:pt>
    <dgm:pt modelId="{0B9BC498-4CCE-43C1-B0F2-CCAED5FFEDF8}" type="pres">
      <dgm:prSet presAssocID="{3FC5BE98-03CB-4ED5-A028-530CDE7DD902}" presName="hierChild4" presStyleCnt="0"/>
      <dgm:spPr/>
    </dgm:pt>
    <dgm:pt modelId="{F751D4B0-4A59-470B-A28B-B56BFCE58293}" type="pres">
      <dgm:prSet presAssocID="{3FC5BE98-03CB-4ED5-A028-530CDE7DD902}" presName="hierChild5" presStyleCnt="0"/>
      <dgm:spPr/>
    </dgm:pt>
    <dgm:pt modelId="{21706471-A0B4-4F86-83BE-F2B1AF7EBDE5}" type="pres">
      <dgm:prSet presAssocID="{BB09346A-986A-45FC-9FA5-D212634A2F4C}" presName="hierChild5" presStyleCnt="0"/>
      <dgm:spPr/>
    </dgm:pt>
    <dgm:pt modelId="{63A321CC-2053-421F-83E3-F57428C4D0CB}" type="pres">
      <dgm:prSet presAssocID="{D37296B0-CC17-4874-80F0-D5D3089CD86B}" presName="hierChild5" presStyleCnt="0"/>
      <dgm:spPr/>
    </dgm:pt>
    <dgm:pt modelId="{7F1DB958-2FDF-42A7-9624-20F2C5D2CC6B}" type="pres">
      <dgm:prSet presAssocID="{A17E705B-3F7B-474C-9944-E84AF1CCC428}" presName="hierChild3" presStyleCnt="0"/>
      <dgm:spPr/>
    </dgm:pt>
    <dgm:pt modelId="{C85EA4ED-4DBF-4C9E-9459-31C7EFE8D157}" type="pres">
      <dgm:prSet presAssocID="{F9D1B7B4-BECF-49F9-8E03-BD03396C29C4}" presName="hierRoot1" presStyleCnt="0">
        <dgm:presLayoutVars>
          <dgm:hierBranch val="init"/>
        </dgm:presLayoutVars>
      </dgm:prSet>
      <dgm:spPr/>
    </dgm:pt>
    <dgm:pt modelId="{C14F83C9-92DC-4EF7-8394-4AFF6FEED8B0}" type="pres">
      <dgm:prSet presAssocID="{F9D1B7B4-BECF-49F9-8E03-BD03396C29C4}" presName="rootComposite1" presStyleCnt="0"/>
      <dgm:spPr/>
    </dgm:pt>
    <dgm:pt modelId="{5FDF1923-E2D3-4E57-882C-89ACF2542E8D}" type="pres">
      <dgm:prSet presAssocID="{F9D1B7B4-BECF-49F9-8E03-BD03396C29C4}" presName="rootText1" presStyleLbl="node0" presStyleIdx="1" presStyleCnt="4" custScaleX="138030" custScaleY="149929">
        <dgm:presLayoutVars>
          <dgm:chPref val="3"/>
        </dgm:presLayoutVars>
      </dgm:prSet>
      <dgm:spPr/>
    </dgm:pt>
    <dgm:pt modelId="{5EE952A9-6B0B-4D30-9A20-8DF4239C8E5D}" type="pres">
      <dgm:prSet presAssocID="{F9D1B7B4-BECF-49F9-8E03-BD03396C29C4}" presName="rootConnector1" presStyleLbl="node1" presStyleIdx="0" presStyleCnt="0"/>
      <dgm:spPr/>
    </dgm:pt>
    <dgm:pt modelId="{008DA9CD-EA9F-4CF6-BB1E-D14D5042C340}" type="pres">
      <dgm:prSet presAssocID="{F9D1B7B4-BECF-49F9-8E03-BD03396C29C4}" presName="hierChild2" presStyleCnt="0"/>
      <dgm:spPr/>
    </dgm:pt>
    <dgm:pt modelId="{C46FA02B-6C61-4F6A-94CD-50EEBEF8D421}" type="pres">
      <dgm:prSet presAssocID="{433A0720-0EC9-4BB8-8872-69F2343FE2BF}" presName="Name37" presStyleLbl="parChTrans1D2" presStyleIdx="1" presStyleCnt="4"/>
      <dgm:spPr/>
    </dgm:pt>
    <dgm:pt modelId="{8A1804F9-144A-413F-B612-19F4046BF65B}" type="pres">
      <dgm:prSet presAssocID="{8D52023E-F17C-458E-8685-29388D38836B}" presName="hierRoot2" presStyleCnt="0">
        <dgm:presLayoutVars>
          <dgm:hierBranch val="init"/>
        </dgm:presLayoutVars>
      </dgm:prSet>
      <dgm:spPr/>
    </dgm:pt>
    <dgm:pt modelId="{DEB8567F-007F-4340-9D3B-3ACF4397EF30}" type="pres">
      <dgm:prSet presAssocID="{8D52023E-F17C-458E-8685-29388D38836B}" presName="rootComposite" presStyleCnt="0"/>
      <dgm:spPr/>
    </dgm:pt>
    <dgm:pt modelId="{CEF9549C-5AAF-41EC-B420-22815334D7F9}" type="pres">
      <dgm:prSet presAssocID="{8D52023E-F17C-458E-8685-29388D38836B}" presName="rootText" presStyleLbl="node2" presStyleIdx="1" presStyleCnt="4" custScaleX="164129" custScaleY="184517">
        <dgm:presLayoutVars>
          <dgm:chPref val="3"/>
        </dgm:presLayoutVars>
      </dgm:prSet>
      <dgm:spPr/>
    </dgm:pt>
    <dgm:pt modelId="{98D8A857-0A94-4D7D-BBAB-65BC5BB89D61}" type="pres">
      <dgm:prSet presAssocID="{8D52023E-F17C-458E-8685-29388D38836B}" presName="rootConnector" presStyleLbl="node2" presStyleIdx="1" presStyleCnt="4"/>
      <dgm:spPr/>
    </dgm:pt>
    <dgm:pt modelId="{6CF1AE1A-19E4-40B8-BF57-95F46322136D}" type="pres">
      <dgm:prSet presAssocID="{8D52023E-F17C-458E-8685-29388D38836B}" presName="hierChild4" presStyleCnt="0"/>
      <dgm:spPr/>
    </dgm:pt>
    <dgm:pt modelId="{792B1507-B8BA-4766-824D-F42386CA57F5}" type="pres">
      <dgm:prSet presAssocID="{8D52023E-F17C-458E-8685-29388D38836B}" presName="hierChild5" presStyleCnt="0"/>
      <dgm:spPr/>
    </dgm:pt>
    <dgm:pt modelId="{0CB61190-DD94-4541-BA9A-FD0B590482A9}" type="pres">
      <dgm:prSet presAssocID="{F9D1B7B4-BECF-49F9-8E03-BD03396C29C4}" presName="hierChild3" presStyleCnt="0"/>
      <dgm:spPr/>
    </dgm:pt>
    <dgm:pt modelId="{0A8FAC42-64B8-44C6-BD30-57C40104426D}" type="pres">
      <dgm:prSet presAssocID="{7B1EAEBF-B087-42CF-88CE-5822DEB39167}" presName="hierRoot1" presStyleCnt="0">
        <dgm:presLayoutVars>
          <dgm:hierBranch val="init"/>
        </dgm:presLayoutVars>
      </dgm:prSet>
      <dgm:spPr/>
    </dgm:pt>
    <dgm:pt modelId="{BD13C4EB-61D9-4ADD-BC54-767E9B93607B}" type="pres">
      <dgm:prSet presAssocID="{7B1EAEBF-B087-42CF-88CE-5822DEB39167}" presName="rootComposite1" presStyleCnt="0"/>
      <dgm:spPr/>
    </dgm:pt>
    <dgm:pt modelId="{F1313574-1613-421E-8C61-5D2E1CDE627A}" type="pres">
      <dgm:prSet presAssocID="{7B1EAEBF-B087-42CF-88CE-5822DEB39167}" presName="rootText1" presStyleLbl="node0" presStyleIdx="2" presStyleCnt="4" custScaleX="142911" custScaleY="172521">
        <dgm:presLayoutVars>
          <dgm:chPref val="3"/>
        </dgm:presLayoutVars>
      </dgm:prSet>
      <dgm:spPr/>
    </dgm:pt>
    <dgm:pt modelId="{86592E1F-1EDD-4CE9-B36C-AA45D7654818}" type="pres">
      <dgm:prSet presAssocID="{7B1EAEBF-B087-42CF-88CE-5822DEB39167}" presName="rootConnector1" presStyleLbl="node1" presStyleIdx="0" presStyleCnt="0"/>
      <dgm:spPr/>
    </dgm:pt>
    <dgm:pt modelId="{DB203ACF-FF52-43D9-A533-4C13DE9A453A}" type="pres">
      <dgm:prSet presAssocID="{7B1EAEBF-B087-42CF-88CE-5822DEB39167}" presName="hierChild2" presStyleCnt="0"/>
      <dgm:spPr/>
    </dgm:pt>
    <dgm:pt modelId="{FE4E18FF-533E-4A79-A943-AC6ACE2DD834}" type="pres">
      <dgm:prSet presAssocID="{E26832B7-5739-4F4C-A2A2-1BE17B45F0F8}" presName="Name37" presStyleLbl="parChTrans1D2" presStyleIdx="2" presStyleCnt="4"/>
      <dgm:spPr/>
    </dgm:pt>
    <dgm:pt modelId="{9D20B997-E110-4262-83EC-A8DC08B3B143}" type="pres">
      <dgm:prSet presAssocID="{2BCB6D3F-15FD-4F49-AFB4-775B836ED4F3}" presName="hierRoot2" presStyleCnt="0">
        <dgm:presLayoutVars>
          <dgm:hierBranch val="init"/>
        </dgm:presLayoutVars>
      </dgm:prSet>
      <dgm:spPr/>
    </dgm:pt>
    <dgm:pt modelId="{8D9E458E-BA10-4D41-AD9C-CC548F39064B}" type="pres">
      <dgm:prSet presAssocID="{2BCB6D3F-15FD-4F49-AFB4-775B836ED4F3}" presName="rootComposite" presStyleCnt="0"/>
      <dgm:spPr/>
    </dgm:pt>
    <dgm:pt modelId="{432F57EE-3342-4C0F-ABB2-06501B7316DB}" type="pres">
      <dgm:prSet presAssocID="{2BCB6D3F-15FD-4F49-AFB4-775B836ED4F3}" presName="rootText" presStyleLbl="node2" presStyleIdx="2" presStyleCnt="4" custScaleX="206121" custScaleY="274715">
        <dgm:presLayoutVars>
          <dgm:chPref val="3"/>
        </dgm:presLayoutVars>
      </dgm:prSet>
      <dgm:spPr/>
    </dgm:pt>
    <dgm:pt modelId="{D2E1DF2B-617D-44CD-AB85-7ED17F401F50}" type="pres">
      <dgm:prSet presAssocID="{2BCB6D3F-15FD-4F49-AFB4-775B836ED4F3}" presName="rootConnector" presStyleLbl="node2" presStyleIdx="2" presStyleCnt="4"/>
      <dgm:spPr/>
    </dgm:pt>
    <dgm:pt modelId="{F8A12F01-9CAF-4657-8EDB-1A3D9BC1CFB5}" type="pres">
      <dgm:prSet presAssocID="{2BCB6D3F-15FD-4F49-AFB4-775B836ED4F3}" presName="hierChild4" presStyleCnt="0"/>
      <dgm:spPr/>
    </dgm:pt>
    <dgm:pt modelId="{76BC408F-FABA-4DD5-8BC1-EF8D012D8E88}" type="pres">
      <dgm:prSet presAssocID="{2BCB6D3F-15FD-4F49-AFB4-775B836ED4F3}" presName="hierChild5" presStyleCnt="0"/>
      <dgm:spPr/>
    </dgm:pt>
    <dgm:pt modelId="{7264611C-2765-4357-AC3C-E0D2FD58F6CE}" type="pres">
      <dgm:prSet presAssocID="{7B1EAEBF-B087-42CF-88CE-5822DEB39167}" presName="hierChild3" presStyleCnt="0"/>
      <dgm:spPr/>
    </dgm:pt>
    <dgm:pt modelId="{BE677A60-FA7C-4049-A327-2882AAF15CAE}" type="pres">
      <dgm:prSet presAssocID="{C3399084-FCD9-41F9-AB96-80A7AD5AF4D5}" presName="hierRoot1" presStyleCnt="0">
        <dgm:presLayoutVars>
          <dgm:hierBranch val="init"/>
        </dgm:presLayoutVars>
      </dgm:prSet>
      <dgm:spPr/>
    </dgm:pt>
    <dgm:pt modelId="{F780DF6C-32C0-4742-BFEA-92A1F306D084}" type="pres">
      <dgm:prSet presAssocID="{C3399084-FCD9-41F9-AB96-80A7AD5AF4D5}" presName="rootComposite1" presStyleCnt="0"/>
      <dgm:spPr/>
    </dgm:pt>
    <dgm:pt modelId="{640A1280-BE4D-403E-B922-B5F81FDF3987}" type="pres">
      <dgm:prSet presAssocID="{C3399084-FCD9-41F9-AB96-80A7AD5AF4D5}" presName="rootText1" presStyleLbl="node0" presStyleIdx="3" presStyleCnt="4" custScaleX="152272" custScaleY="142798">
        <dgm:presLayoutVars>
          <dgm:chPref val="3"/>
        </dgm:presLayoutVars>
      </dgm:prSet>
      <dgm:spPr/>
    </dgm:pt>
    <dgm:pt modelId="{308E90D7-BD7F-47DA-AF51-DE61DB5FD56A}" type="pres">
      <dgm:prSet presAssocID="{C3399084-FCD9-41F9-AB96-80A7AD5AF4D5}" presName="rootConnector1" presStyleLbl="node1" presStyleIdx="0" presStyleCnt="0"/>
      <dgm:spPr/>
    </dgm:pt>
    <dgm:pt modelId="{301107B0-C66E-4F90-8415-6F8EE3A892A6}" type="pres">
      <dgm:prSet presAssocID="{C3399084-FCD9-41F9-AB96-80A7AD5AF4D5}" presName="hierChild2" presStyleCnt="0"/>
      <dgm:spPr/>
    </dgm:pt>
    <dgm:pt modelId="{832A35C6-A783-47C8-9507-9B3E3607B0DD}" type="pres">
      <dgm:prSet presAssocID="{5B196411-AF91-4A56-AB38-DF25D2F15920}" presName="Name37" presStyleLbl="parChTrans1D2" presStyleIdx="3" presStyleCnt="4"/>
      <dgm:spPr/>
    </dgm:pt>
    <dgm:pt modelId="{A319FEEF-2734-4A30-9CAF-792AF7722834}" type="pres">
      <dgm:prSet presAssocID="{3AF52251-4C24-4877-9808-0D16635C6B11}" presName="hierRoot2" presStyleCnt="0">
        <dgm:presLayoutVars>
          <dgm:hierBranch val="init"/>
        </dgm:presLayoutVars>
      </dgm:prSet>
      <dgm:spPr/>
    </dgm:pt>
    <dgm:pt modelId="{AFE529AB-4646-4972-BBC9-71E3D3A3F0D1}" type="pres">
      <dgm:prSet presAssocID="{3AF52251-4C24-4877-9808-0D16635C6B11}" presName="rootComposite" presStyleCnt="0"/>
      <dgm:spPr/>
    </dgm:pt>
    <dgm:pt modelId="{7B99CB2B-41C8-4F15-B40B-D41E6184E7A7}" type="pres">
      <dgm:prSet presAssocID="{3AF52251-4C24-4877-9808-0D16635C6B11}" presName="rootText" presStyleLbl="node2" presStyleIdx="3" presStyleCnt="4" custScaleX="189954" custScaleY="244374">
        <dgm:presLayoutVars>
          <dgm:chPref val="3"/>
        </dgm:presLayoutVars>
      </dgm:prSet>
      <dgm:spPr/>
    </dgm:pt>
    <dgm:pt modelId="{5A90B1AD-2D46-4820-BA20-690BC4908D85}" type="pres">
      <dgm:prSet presAssocID="{3AF52251-4C24-4877-9808-0D16635C6B11}" presName="rootConnector" presStyleLbl="node2" presStyleIdx="3" presStyleCnt="4"/>
      <dgm:spPr/>
    </dgm:pt>
    <dgm:pt modelId="{6E6BA9FC-49F3-465B-9448-5931D0388EB0}" type="pres">
      <dgm:prSet presAssocID="{3AF52251-4C24-4877-9808-0D16635C6B11}" presName="hierChild4" presStyleCnt="0"/>
      <dgm:spPr/>
    </dgm:pt>
    <dgm:pt modelId="{E7E90297-D612-43A2-8404-C7815A98FACF}" type="pres">
      <dgm:prSet presAssocID="{3D2AEFD7-F1A6-4860-BC17-69AB14C0E2CE}" presName="Name37" presStyleLbl="parChTrans1D3" presStyleIdx="1" presStyleCnt="2"/>
      <dgm:spPr/>
    </dgm:pt>
    <dgm:pt modelId="{01947928-A755-4562-B54F-F98B7DEF9D70}" type="pres">
      <dgm:prSet presAssocID="{21964185-E5AD-48FA-8D45-DE40098AA8F2}" presName="hierRoot2" presStyleCnt="0">
        <dgm:presLayoutVars>
          <dgm:hierBranch val="init"/>
        </dgm:presLayoutVars>
      </dgm:prSet>
      <dgm:spPr/>
    </dgm:pt>
    <dgm:pt modelId="{6DAA42E6-0F3C-43C4-809D-BEACDD9A11A8}" type="pres">
      <dgm:prSet presAssocID="{21964185-E5AD-48FA-8D45-DE40098AA8F2}" presName="rootComposite" presStyleCnt="0"/>
      <dgm:spPr/>
    </dgm:pt>
    <dgm:pt modelId="{854C6F0D-5805-4358-962A-CB943AA48080}" type="pres">
      <dgm:prSet presAssocID="{21964185-E5AD-48FA-8D45-DE40098AA8F2}" presName="rootText" presStyleLbl="node3" presStyleIdx="1" presStyleCnt="2">
        <dgm:presLayoutVars>
          <dgm:chPref val="3"/>
        </dgm:presLayoutVars>
      </dgm:prSet>
      <dgm:spPr/>
    </dgm:pt>
    <dgm:pt modelId="{FEBE9F2C-281C-407C-BC56-617A3BCAE3D7}" type="pres">
      <dgm:prSet presAssocID="{21964185-E5AD-48FA-8D45-DE40098AA8F2}" presName="rootConnector" presStyleLbl="node3" presStyleIdx="1" presStyleCnt="2"/>
      <dgm:spPr/>
    </dgm:pt>
    <dgm:pt modelId="{EE71EF00-DDE2-48F9-96F7-C6BD11716012}" type="pres">
      <dgm:prSet presAssocID="{21964185-E5AD-48FA-8D45-DE40098AA8F2}" presName="hierChild4" presStyleCnt="0"/>
      <dgm:spPr/>
    </dgm:pt>
    <dgm:pt modelId="{92F7EE35-E21A-4C78-B580-BA98C4F74DDF}" type="pres">
      <dgm:prSet presAssocID="{AA372AC2-B96E-447C-A266-34D3C656C910}" presName="Name37" presStyleLbl="parChTrans1D4" presStyleIdx="1" presStyleCnt="2"/>
      <dgm:spPr/>
    </dgm:pt>
    <dgm:pt modelId="{9C4AA1E4-C1A8-43CA-9813-BB70DDADBFE0}" type="pres">
      <dgm:prSet presAssocID="{4657E9F0-5DC0-4719-BEC0-37E65DD7F873}" presName="hierRoot2" presStyleCnt="0">
        <dgm:presLayoutVars>
          <dgm:hierBranch val="init"/>
        </dgm:presLayoutVars>
      </dgm:prSet>
      <dgm:spPr/>
    </dgm:pt>
    <dgm:pt modelId="{628EE1F1-C30A-4281-9C29-9C172B5F8464}" type="pres">
      <dgm:prSet presAssocID="{4657E9F0-5DC0-4719-BEC0-37E65DD7F873}" presName="rootComposite" presStyleCnt="0"/>
      <dgm:spPr/>
    </dgm:pt>
    <dgm:pt modelId="{72B15748-C588-419C-BDA4-B50950F670DA}" type="pres">
      <dgm:prSet presAssocID="{4657E9F0-5DC0-4719-BEC0-37E65DD7F873}" presName="rootText" presStyleLbl="node4" presStyleIdx="1" presStyleCnt="2" custScaleX="160965" custScaleY="232679">
        <dgm:presLayoutVars>
          <dgm:chPref val="3"/>
        </dgm:presLayoutVars>
      </dgm:prSet>
      <dgm:spPr/>
    </dgm:pt>
    <dgm:pt modelId="{879F4F1E-3765-4CF3-8CA2-AB2676070C02}" type="pres">
      <dgm:prSet presAssocID="{4657E9F0-5DC0-4719-BEC0-37E65DD7F873}" presName="rootConnector" presStyleLbl="node4" presStyleIdx="1" presStyleCnt="2"/>
      <dgm:spPr/>
    </dgm:pt>
    <dgm:pt modelId="{6696AA6E-DA0E-4C08-9E38-02EF8C1B0F61}" type="pres">
      <dgm:prSet presAssocID="{4657E9F0-5DC0-4719-BEC0-37E65DD7F873}" presName="hierChild4" presStyleCnt="0"/>
      <dgm:spPr/>
    </dgm:pt>
    <dgm:pt modelId="{C9AE2292-8CD5-4ED2-BB3F-93FCDEF3C6B1}" type="pres">
      <dgm:prSet presAssocID="{4657E9F0-5DC0-4719-BEC0-37E65DD7F873}" presName="hierChild5" presStyleCnt="0"/>
      <dgm:spPr/>
    </dgm:pt>
    <dgm:pt modelId="{C6AD4638-1C5A-4D03-8E24-0BA4CF006EAC}" type="pres">
      <dgm:prSet presAssocID="{21964185-E5AD-48FA-8D45-DE40098AA8F2}" presName="hierChild5" presStyleCnt="0"/>
      <dgm:spPr/>
    </dgm:pt>
    <dgm:pt modelId="{59BAF2DB-050F-4EEA-AD7F-EC2C18702EFC}" type="pres">
      <dgm:prSet presAssocID="{3AF52251-4C24-4877-9808-0D16635C6B11}" presName="hierChild5" presStyleCnt="0"/>
      <dgm:spPr/>
    </dgm:pt>
    <dgm:pt modelId="{C2188DB6-FABF-4679-8426-2B780F4BF158}" type="pres">
      <dgm:prSet presAssocID="{C3399084-FCD9-41F9-AB96-80A7AD5AF4D5}" presName="hierChild3" presStyleCnt="0"/>
      <dgm:spPr/>
    </dgm:pt>
  </dgm:ptLst>
  <dgm:cxnLst>
    <dgm:cxn modelId="{F0F32813-C685-4C15-976E-3F0324DE593E}" type="presOf" srcId="{7B1EAEBF-B087-42CF-88CE-5822DEB39167}" destId="{F1313574-1613-421E-8C61-5D2E1CDE627A}" srcOrd="0" destOrd="0" presId="urn:microsoft.com/office/officeart/2005/8/layout/orgChart1"/>
    <dgm:cxn modelId="{DB551814-1128-46DC-8EF4-1C46179433D2}" type="presOf" srcId="{9366F096-EF42-4825-A8BC-785DA921B3BC}" destId="{B6A6933F-9563-43C1-BD04-5B30626C3BC4}" srcOrd="0" destOrd="0" presId="urn:microsoft.com/office/officeart/2005/8/layout/orgChart1"/>
    <dgm:cxn modelId="{9AD1F714-598A-46CD-BE49-82F4E1D4E03C}" srcId="{F9D1B7B4-BECF-49F9-8E03-BD03396C29C4}" destId="{8D52023E-F17C-458E-8685-29388D38836B}" srcOrd="0" destOrd="0" parTransId="{433A0720-0EC9-4BB8-8872-69F2343FE2BF}" sibTransId="{45A49E11-477A-43A1-A5C5-5C7B5139C842}"/>
    <dgm:cxn modelId="{B06CEB1E-B74C-493E-AD8F-BB31C2685D6F}" type="presOf" srcId="{C3399084-FCD9-41F9-AB96-80A7AD5AF4D5}" destId="{640A1280-BE4D-403E-B922-B5F81FDF3987}" srcOrd="0" destOrd="0" presId="urn:microsoft.com/office/officeart/2005/8/layout/orgChart1"/>
    <dgm:cxn modelId="{2F98F320-4216-429B-BC01-AEEFFAF8EE04}" srcId="{9366F096-EF42-4825-A8BC-785DA921B3BC}" destId="{7B1EAEBF-B087-42CF-88CE-5822DEB39167}" srcOrd="2" destOrd="0" parTransId="{3C300CDF-A18D-4EF0-932C-65B12DE4749F}" sibTransId="{954064FB-9934-4014-80F9-A868DD8AC029}"/>
    <dgm:cxn modelId="{C152CD23-DCD0-440E-BA33-2BAAF66847B1}" type="presOf" srcId="{4657E9F0-5DC0-4719-BEC0-37E65DD7F873}" destId="{72B15748-C588-419C-BDA4-B50950F670DA}" srcOrd="0" destOrd="0" presId="urn:microsoft.com/office/officeart/2005/8/layout/orgChart1"/>
    <dgm:cxn modelId="{E72CFD26-74F4-4150-9EFA-D509076C10BA}" srcId="{7B1EAEBF-B087-42CF-88CE-5822DEB39167}" destId="{2BCB6D3F-15FD-4F49-AFB4-775B836ED4F3}" srcOrd="0" destOrd="0" parTransId="{E26832B7-5739-4F4C-A2A2-1BE17B45F0F8}" sibTransId="{EC1506BF-62A2-4A9E-A719-81853AF2D7D3}"/>
    <dgm:cxn modelId="{4A15CB27-0BCF-4663-80EF-96AF5B5C709E}" type="presOf" srcId="{D37296B0-CC17-4874-80F0-D5D3089CD86B}" destId="{2163990C-D158-413F-A865-DBCCD9A3E9B1}" srcOrd="0" destOrd="0" presId="urn:microsoft.com/office/officeart/2005/8/layout/orgChart1"/>
    <dgm:cxn modelId="{A7350244-5C41-4125-8488-F76BE5E42619}" type="presOf" srcId="{D37296B0-CC17-4874-80F0-D5D3089CD86B}" destId="{8FD2B98B-F965-47FA-9109-AE9DA14B9EB8}" srcOrd="1" destOrd="0" presId="urn:microsoft.com/office/officeart/2005/8/layout/orgChart1"/>
    <dgm:cxn modelId="{508FE444-787C-49A3-B179-BCB9ADFE21BE}" srcId="{3AF52251-4C24-4877-9808-0D16635C6B11}" destId="{21964185-E5AD-48FA-8D45-DE40098AA8F2}" srcOrd="0" destOrd="0" parTransId="{3D2AEFD7-F1A6-4860-BC17-69AB14C0E2CE}" sibTransId="{F1F6D29C-B5BD-4F11-A317-42700A93F8A0}"/>
    <dgm:cxn modelId="{46802567-3F73-4DC7-95BE-7F3FDEDE9DA1}" type="presOf" srcId="{7B1EAEBF-B087-42CF-88CE-5822DEB39167}" destId="{86592E1F-1EDD-4CE9-B36C-AA45D7654818}" srcOrd="1" destOrd="0" presId="urn:microsoft.com/office/officeart/2005/8/layout/orgChart1"/>
    <dgm:cxn modelId="{DCF4EA48-5E63-4B71-A7F0-D29B98FFEFDE}" type="presOf" srcId="{A17E705B-3F7B-474C-9944-E84AF1CCC428}" destId="{6661E07B-7954-426A-81FF-7EC1DB1E8FC8}" srcOrd="0" destOrd="0" presId="urn:microsoft.com/office/officeart/2005/8/layout/orgChart1"/>
    <dgm:cxn modelId="{6D2C1849-FA4E-4515-B2C3-F0CA8585C9B5}" type="presOf" srcId="{F9D1B7B4-BECF-49F9-8E03-BD03396C29C4}" destId="{5FDF1923-E2D3-4E57-882C-89ACF2542E8D}" srcOrd="0" destOrd="0" presId="urn:microsoft.com/office/officeart/2005/8/layout/orgChart1"/>
    <dgm:cxn modelId="{BEE38A69-9440-4A1F-961F-9872F96EDD62}" type="presOf" srcId="{3FC5BE98-03CB-4ED5-A028-530CDE7DD902}" destId="{D4D5396E-D37F-4719-88E0-8356916E5BA1}" srcOrd="1" destOrd="0" presId="urn:microsoft.com/office/officeart/2005/8/layout/orgChart1"/>
    <dgm:cxn modelId="{C6C8AE4D-03C0-4765-B927-CE1EA9BF6817}" type="presOf" srcId="{21964185-E5AD-48FA-8D45-DE40098AA8F2}" destId="{FEBE9F2C-281C-407C-BC56-617A3BCAE3D7}" srcOrd="1" destOrd="0" presId="urn:microsoft.com/office/officeart/2005/8/layout/orgChart1"/>
    <dgm:cxn modelId="{62AEDF74-B55A-4F79-8AB3-E0DC04F11FC3}" type="presOf" srcId="{3AF52251-4C24-4877-9808-0D16635C6B11}" destId="{5A90B1AD-2D46-4820-BA20-690BC4908D85}" srcOrd="1" destOrd="0" presId="urn:microsoft.com/office/officeart/2005/8/layout/orgChart1"/>
    <dgm:cxn modelId="{5A446B84-2C51-49FA-882A-6A21B468D7C3}" type="presOf" srcId="{3AF52251-4C24-4877-9808-0D16635C6B11}" destId="{7B99CB2B-41C8-4F15-B40B-D41E6184E7A7}" srcOrd="0" destOrd="0" presId="urn:microsoft.com/office/officeart/2005/8/layout/orgChart1"/>
    <dgm:cxn modelId="{4B45308B-CDA5-49C2-8D57-AE422F917968}" type="presOf" srcId="{AA372AC2-B96E-447C-A266-34D3C656C910}" destId="{92F7EE35-E21A-4C78-B580-BA98C4F74DDF}" srcOrd="0" destOrd="0" presId="urn:microsoft.com/office/officeart/2005/8/layout/orgChart1"/>
    <dgm:cxn modelId="{B658C992-A540-44AC-88B4-6A1139371BC3}" type="presOf" srcId="{5B196411-AF91-4A56-AB38-DF25D2F15920}" destId="{832A35C6-A783-47C8-9507-9B3E3607B0DD}" srcOrd="0" destOrd="0" presId="urn:microsoft.com/office/officeart/2005/8/layout/orgChart1"/>
    <dgm:cxn modelId="{E240AD93-5510-4E79-8A7E-750ED5F10E64}" type="presOf" srcId="{3D2AEFD7-F1A6-4860-BC17-69AB14C0E2CE}" destId="{E7E90297-D612-43A2-8404-C7815A98FACF}" srcOrd="0" destOrd="0" presId="urn:microsoft.com/office/officeart/2005/8/layout/orgChart1"/>
    <dgm:cxn modelId="{FAD33995-C63D-402B-9558-CF1ECF9DCD00}" srcId="{A17E705B-3F7B-474C-9944-E84AF1CCC428}" destId="{D37296B0-CC17-4874-80F0-D5D3089CD86B}" srcOrd="0" destOrd="0" parTransId="{A24C10A9-CE39-4833-9CEF-F1081EA7ABD0}" sibTransId="{10D19F2B-B9ED-49E5-B1B2-017608537CB2}"/>
    <dgm:cxn modelId="{8280B198-7BA2-4D60-B1D6-20FEB4110AF8}" type="presOf" srcId="{433A0720-0EC9-4BB8-8872-69F2343FE2BF}" destId="{C46FA02B-6C61-4F6A-94CD-50EEBEF8D421}" srcOrd="0" destOrd="0" presId="urn:microsoft.com/office/officeart/2005/8/layout/orgChart1"/>
    <dgm:cxn modelId="{A1D6979D-5014-46B5-8067-3BD9D463E686}" type="presOf" srcId="{2BCB6D3F-15FD-4F49-AFB4-775B836ED4F3}" destId="{432F57EE-3342-4C0F-ABB2-06501B7316DB}" srcOrd="0" destOrd="0" presId="urn:microsoft.com/office/officeart/2005/8/layout/orgChart1"/>
    <dgm:cxn modelId="{9385EA9D-A2A3-4172-BF7F-0031A2B8D30E}" type="presOf" srcId="{8D52023E-F17C-458E-8685-29388D38836B}" destId="{CEF9549C-5AAF-41EC-B420-22815334D7F9}" srcOrd="0" destOrd="0" presId="urn:microsoft.com/office/officeart/2005/8/layout/orgChart1"/>
    <dgm:cxn modelId="{C96470A9-1591-4847-A3FC-D6B9186A5D9E}" type="presOf" srcId="{56463DB7-2888-44C6-A8B6-0835F4E64808}" destId="{4AD42251-503F-4BEF-8461-ED8D301404A3}" srcOrd="0" destOrd="0" presId="urn:microsoft.com/office/officeart/2005/8/layout/orgChart1"/>
    <dgm:cxn modelId="{7B5E53AA-7F0E-462F-9D99-5BAB758AE22C}" type="presOf" srcId="{3FC5BE98-03CB-4ED5-A028-530CDE7DD902}" destId="{EFFDAFAA-8516-447E-9452-80BB5A480174}" srcOrd="0" destOrd="0" presId="urn:microsoft.com/office/officeart/2005/8/layout/orgChart1"/>
    <dgm:cxn modelId="{13E419AB-E594-4129-AA2A-F6AE9BDD910B}" srcId="{C3399084-FCD9-41F9-AB96-80A7AD5AF4D5}" destId="{3AF52251-4C24-4877-9808-0D16635C6B11}" srcOrd="0" destOrd="0" parTransId="{5B196411-AF91-4A56-AB38-DF25D2F15920}" sibTransId="{30B1EB67-8024-4763-B5E9-1A6CF9927A18}"/>
    <dgm:cxn modelId="{9D4EFAB1-B750-46E4-A924-8FBEA6C27875}" srcId="{9366F096-EF42-4825-A8BC-785DA921B3BC}" destId="{F9D1B7B4-BECF-49F9-8E03-BD03396C29C4}" srcOrd="1" destOrd="0" parTransId="{D9B6C6AB-FF9D-43F3-B2E1-7EC5F86EE509}" sibTransId="{84544B19-1167-4EE6-8773-152F7B56F589}"/>
    <dgm:cxn modelId="{32A472B9-32A8-40AC-9A78-6801B8C4E82A}" type="presOf" srcId="{4657E9F0-5DC0-4719-BEC0-37E65DD7F873}" destId="{879F4F1E-3765-4CF3-8CA2-AB2676070C02}" srcOrd="1" destOrd="0" presId="urn:microsoft.com/office/officeart/2005/8/layout/orgChart1"/>
    <dgm:cxn modelId="{65AF87BA-8F0D-4F14-B210-BF8CDC341D39}" srcId="{9366F096-EF42-4825-A8BC-785DA921B3BC}" destId="{C3399084-FCD9-41F9-AB96-80A7AD5AF4D5}" srcOrd="3" destOrd="0" parTransId="{8C4B5CF2-E337-45A2-9B35-CA00A895298A}" sibTransId="{EB5E835B-D18F-4782-BF77-C8FB5BDB6191}"/>
    <dgm:cxn modelId="{795896C4-AA72-46C7-935E-713B7978256A}" type="presOf" srcId="{C3399084-FCD9-41F9-AB96-80A7AD5AF4D5}" destId="{308E90D7-BD7F-47DA-AF51-DE61DB5FD56A}" srcOrd="1" destOrd="0" presId="urn:microsoft.com/office/officeart/2005/8/layout/orgChart1"/>
    <dgm:cxn modelId="{E1128BC5-C32C-4F01-B584-B3DE2896C493}" type="presOf" srcId="{E26832B7-5739-4F4C-A2A2-1BE17B45F0F8}" destId="{FE4E18FF-533E-4A79-A943-AC6ACE2DD834}" srcOrd="0" destOrd="0" presId="urn:microsoft.com/office/officeart/2005/8/layout/orgChart1"/>
    <dgm:cxn modelId="{877F02C7-079A-4225-A399-218C6F2AE0DE}" type="presOf" srcId="{BCA1750C-18FE-40F9-A10B-A75C33AB8ACD}" destId="{4AC6CB1E-9053-4EB0-8E20-DEE0641EB72C}" srcOrd="0" destOrd="0" presId="urn:microsoft.com/office/officeart/2005/8/layout/orgChart1"/>
    <dgm:cxn modelId="{97A124C7-DD72-4831-9A90-DB323BBD70E1}" type="presOf" srcId="{A24C10A9-CE39-4833-9CEF-F1081EA7ABD0}" destId="{166F29A2-77FA-4695-98EF-E382EB8200D4}" srcOrd="0" destOrd="0" presId="urn:microsoft.com/office/officeart/2005/8/layout/orgChart1"/>
    <dgm:cxn modelId="{1A7C3ACB-067F-401D-8DC0-2D3DDC97D490}" srcId="{BB09346A-986A-45FC-9FA5-D212634A2F4C}" destId="{3FC5BE98-03CB-4ED5-A028-530CDE7DD902}" srcOrd="0" destOrd="0" parTransId="{56463DB7-2888-44C6-A8B6-0835F4E64808}" sibTransId="{3A40A676-9EE6-48AB-9F0C-75F898D407C0}"/>
    <dgm:cxn modelId="{B98C31CC-8AA5-4051-B57B-DF4B5138FA83}" type="presOf" srcId="{21964185-E5AD-48FA-8D45-DE40098AA8F2}" destId="{854C6F0D-5805-4358-962A-CB943AA48080}" srcOrd="0" destOrd="0" presId="urn:microsoft.com/office/officeart/2005/8/layout/orgChart1"/>
    <dgm:cxn modelId="{3552B4D3-0BCD-489F-9B07-D180B8A159FC}" type="presOf" srcId="{F9D1B7B4-BECF-49F9-8E03-BD03396C29C4}" destId="{5EE952A9-6B0B-4D30-9A20-8DF4239C8E5D}" srcOrd="1" destOrd="0" presId="urn:microsoft.com/office/officeart/2005/8/layout/orgChart1"/>
    <dgm:cxn modelId="{99347AD6-6DE0-40AB-8549-54908A5E43AE}" type="presOf" srcId="{8D52023E-F17C-458E-8685-29388D38836B}" destId="{98D8A857-0A94-4D7D-BBAB-65BC5BB89D61}" srcOrd="1" destOrd="0" presId="urn:microsoft.com/office/officeart/2005/8/layout/orgChart1"/>
    <dgm:cxn modelId="{FE48A6D8-4BFA-40ED-9AF2-C040295C45DB}" type="presOf" srcId="{A17E705B-3F7B-474C-9944-E84AF1CCC428}" destId="{9D4DDCFB-AFBA-4612-A184-F131CDBF4814}" srcOrd="1" destOrd="0" presId="urn:microsoft.com/office/officeart/2005/8/layout/orgChart1"/>
    <dgm:cxn modelId="{2B72B8DA-9CA9-4619-B60C-9C84A9AEA5FD}" type="presOf" srcId="{2BCB6D3F-15FD-4F49-AFB4-775B836ED4F3}" destId="{D2E1DF2B-617D-44CD-AB85-7ED17F401F50}" srcOrd="1" destOrd="0" presId="urn:microsoft.com/office/officeart/2005/8/layout/orgChart1"/>
    <dgm:cxn modelId="{069DF1EC-5201-438A-9D4C-8305CA7CF6CB}" srcId="{21964185-E5AD-48FA-8D45-DE40098AA8F2}" destId="{4657E9F0-5DC0-4719-BEC0-37E65DD7F873}" srcOrd="0" destOrd="0" parTransId="{AA372AC2-B96E-447C-A266-34D3C656C910}" sibTransId="{9A86B648-2BD4-4139-9529-5E8FF094A85C}"/>
    <dgm:cxn modelId="{079063EF-81AF-4D62-B635-4397429BD134}" type="presOf" srcId="{BB09346A-986A-45FC-9FA5-D212634A2F4C}" destId="{D7621A8E-28B5-4D93-881A-A290F5E617BC}" srcOrd="1" destOrd="0" presId="urn:microsoft.com/office/officeart/2005/8/layout/orgChart1"/>
    <dgm:cxn modelId="{BC64C5F1-DB79-42D1-9CA4-C92DDF317B3F}" type="presOf" srcId="{BB09346A-986A-45FC-9FA5-D212634A2F4C}" destId="{566B637F-8AB1-448C-B157-3EE70A190278}" srcOrd="0" destOrd="0" presId="urn:microsoft.com/office/officeart/2005/8/layout/orgChart1"/>
    <dgm:cxn modelId="{07358BF4-4036-4C7C-AEE5-EBB3911E89AB}" srcId="{D37296B0-CC17-4874-80F0-D5D3089CD86B}" destId="{BB09346A-986A-45FC-9FA5-D212634A2F4C}" srcOrd="0" destOrd="0" parTransId="{BCA1750C-18FE-40F9-A10B-A75C33AB8ACD}" sibTransId="{519E67CF-B959-4F6A-984B-40B6EB02C9A2}"/>
    <dgm:cxn modelId="{B2598CFB-11D0-4C0E-8381-DA756AC864F7}" srcId="{9366F096-EF42-4825-A8BC-785DA921B3BC}" destId="{A17E705B-3F7B-474C-9944-E84AF1CCC428}" srcOrd="0" destOrd="0" parTransId="{9F4262AD-F036-4BCD-8AF9-9E2D03D6B1FB}" sibTransId="{434A9257-BFC2-4CA1-B3AC-CC02D5BD1CF1}"/>
    <dgm:cxn modelId="{8A18EE9C-CCB5-479E-BFEB-AA49E25E3D60}" type="presParOf" srcId="{B6A6933F-9563-43C1-BD04-5B30626C3BC4}" destId="{DD947C0A-BEED-4B72-B675-400E0D8D9C95}" srcOrd="0" destOrd="0" presId="urn:microsoft.com/office/officeart/2005/8/layout/orgChart1"/>
    <dgm:cxn modelId="{083865D7-8DEA-42C7-A8C9-BC02EDDB845A}" type="presParOf" srcId="{DD947C0A-BEED-4B72-B675-400E0D8D9C95}" destId="{26241313-1181-4CBB-8F29-AFCAC3AA543A}" srcOrd="0" destOrd="0" presId="urn:microsoft.com/office/officeart/2005/8/layout/orgChart1"/>
    <dgm:cxn modelId="{5F2B386E-EA45-41BF-BEE9-D2AB495B81F2}" type="presParOf" srcId="{26241313-1181-4CBB-8F29-AFCAC3AA543A}" destId="{6661E07B-7954-426A-81FF-7EC1DB1E8FC8}" srcOrd="0" destOrd="0" presId="urn:microsoft.com/office/officeart/2005/8/layout/orgChart1"/>
    <dgm:cxn modelId="{ECB1E4B6-755C-4DE2-9FDF-862EC54A5D6D}" type="presParOf" srcId="{26241313-1181-4CBB-8F29-AFCAC3AA543A}" destId="{9D4DDCFB-AFBA-4612-A184-F131CDBF4814}" srcOrd="1" destOrd="0" presId="urn:microsoft.com/office/officeart/2005/8/layout/orgChart1"/>
    <dgm:cxn modelId="{8DA7D463-D0D1-4971-A7B8-0714D2895657}" type="presParOf" srcId="{DD947C0A-BEED-4B72-B675-400E0D8D9C95}" destId="{5CD295E1-5126-47E6-A1D7-A31429F060EE}" srcOrd="1" destOrd="0" presId="urn:microsoft.com/office/officeart/2005/8/layout/orgChart1"/>
    <dgm:cxn modelId="{4F2816DB-AE8E-4D27-AD9E-1CB8863579D9}" type="presParOf" srcId="{5CD295E1-5126-47E6-A1D7-A31429F060EE}" destId="{166F29A2-77FA-4695-98EF-E382EB8200D4}" srcOrd="0" destOrd="0" presId="urn:microsoft.com/office/officeart/2005/8/layout/orgChart1"/>
    <dgm:cxn modelId="{1B72C0D8-D9EF-4BC9-A75A-31901BCC4D55}" type="presParOf" srcId="{5CD295E1-5126-47E6-A1D7-A31429F060EE}" destId="{E5FA98FB-055B-40FC-90C0-017473A6910F}" srcOrd="1" destOrd="0" presId="urn:microsoft.com/office/officeart/2005/8/layout/orgChart1"/>
    <dgm:cxn modelId="{37034C81-D6AB-4D2F-9403-BC2C1A57DAF7}" type="presParOf" srcId="{E5FA98FB-055B-40FC-90C0-017473A6910F}" destId="{9CEE10F4-35B2-4CC4-947E-E283CA8C8AC8}" srcOrd="0" destOrd="0" presId="urn:microsoft.com/office/officeart/2005/8/layout/orgChart1"/>
    <dgm:cxn modelId="{C7BD5D37-B804-469B-83A0-0DD693A39C7C}" type="presParOf" srcId="{9CEE10F4-35B2-4CC4-947E-E283CA8C8AC8}" destId="{2163990C-D158-413F-A865-DBCCD9A3E9B1}" srcOrd="0" destOrd="0" presId="urn:microsoft.com/office/officeart/2005/8/layout/orgChart1"/>
    <dgm:cxn modelId="{B7FDC1E8-8CA0-4A5C-A8C0-6B1E38DA13B0}" type="presParOf" srcId="{9CEE10F4-35B2-4CC4-947E-E283CA8C8AC8}" destId="{8FD2B98B-F965-47FA-9109-AE9DA14B9EB8}" srcOrd="1" destOrd="0" presId="urn:microsoft.com/office/officeart/2005/8/layout/orgChart1"/>
    <dgm:cxn modelId="{C90A9CA9-AB4C-4504-BB8C-D110D27F9B3B}" type="presParOf" srcId="{E5FA98FB-055B-40FC-90C0-017473A6910F}" destId="{C28F1C94-3E6C-4065-915F-DA1B96FE2A1B}" srcOrd="1" destOrd="0" presId="urn:microsoft.com/office/officeart/2005/8/layout/orgChart1"/>
    <dgm:cxn modelId="{27749655-774C-4DE7-AE8D-6EDCCE7F8BCD}" type="presParOf" srcId="{C28F1C94-3E6C-4065-915F-DA1B96FE2A1B}" destId="{4AC6CB1E-9053-4EB0-8E20-DEE0641EB72C}" srcOrd="0" destOrd="0" presId="urn:microsoft.com/office/officeart/2005/8/layout/orgChart1"/>
    <dgm:cxn modelId="{6499D187-6FE8-4FCB-80A1-42E4D29F909C}" type="presParOf" srcId="{C28F1C94-3E6C-4065-915F-DA1B96FE2A1B}" destId="{AA86AA4F-51DC-44BF-B8BE-CDB80CE791C6}" srcOrd="1" destOrd="0" presId="urn:microsoft.com/office/officeart/2005/8/layout/orgChart1"/>
    <dgm:cxn modelId="{B0826B44-842C-4AB4-A54E-362E814A6A6E}" type="presParOf" srcId="{AA86AA4F-51DC-44BF-B8BE-CDB80CE791C6}" destId="{5383323B-CDCF-4BE6-8ACA-94170016CA3B}" srcOrd="0" destOrd="0" presId="urn:microsoft.com/office/officeart/2005/8/layout/orgChart1"/>
    <dgm:cxn modelId="{47F2419D-3079-4254-A9B2-4E999254696B}" type="presParOf" srcId="{5383323B-CDCF-4BE6-8ACA-94170016CA3B}" destId="{566B637F-8AB1-448C-B157-3EE70A190278}" srcOrd="0" destOrd="0" presId="urn:microsoft.com/office/officeart/2005/8/layout/orgChart1"/>
    <dgm:cxn modelId="{F54F312E-D02A-4D96-9E05-7A540586D815}" type="presParOf" srcId="{5383323B-CDCF-4BE6-8ACA-94170016CA3B}" destId="{D7621A8E-28B5-4D93-881A-A290F5E617BC}" srcOrd="1" destOrd="0" presId="urn:microsoft.com/office/officeart/2005/8/layout/orgChart1"/>
    <dgm:cxn modelId="{1F84882F-C7ED-4665-923D-288B3310AB18}" type="presParOf" srcId="{AA86AA4F-51DC-44BF-B8BE-CDB80CE791C6}" destId="{15F203C2-967C-4B70-B1D1-2A7694D6916D}" srcOrd="1" destOrd="0" presId="urn:microsoft.com/office/officeart/2005/8/layout/orgChart1"/>
    <dgm:cxn modelId="{F4D30088-6FBB-4E0B-8C8D-CC4E48A77C08}" type="presParOf" srcId="{15F203C2-967C-4B70-B1D1-2A7694D6916D}" destId="{4AD42251-503F-4BEF-8461-ED8D301404A3}" srcOrd="0" destOrd="0" presId="urn:microsoft.com/office/officeart/2005/8/layout/orgChart1"/>
    <dgm:cxn modelId="{28B6CA45-635E-4D23-89A1-EBA649C9688F}" type="presParOf" srcId="{15F203C2-967C-4B70-B1D1-2A7694D6916D}" destId="{96FF1756-7D49-4303-AE43-4A495A9DBD9F}" srcOrd="1" destOrd="0" presId="urn:microsoft.com/office/officeart/2005/8/layout/orgChart1"/>
    <dgm:cxn modelId="{AC9E5361-C3F3-4B6D-85C1-C5FA81F15E71}" type="presParOf" srcId="{96FF1756-7D49-4303-AE43-4A495A9DBD9F}" destId="{66B13253-5EC4-4885-9A9E-9E699803E803}" srcOrd="0" destOrd="0" presId="urn:microsoft.com/office/officeart/2005/8/layout/orgChart1"/>
    <dgm:cxn modelId="{DB23B444-02F7-48AC-A7ED-161CE40F9DAA}" type="presParOf" srcId="{66B13253-5EC4-4885-9A9E-9E699803E803}" destId="{EFFDAFAA-8516-447E-9452-80BB5A480174}" srcOrd="0" destOrd="0" presId="urn:microsoft.com/office/officeart/2005/8/layout/orgChart1"/>
    <dgm:cxn modelId="{D6F306FE-02B0-4F9B-9293-944F500CB511}" type="presParOf" srcId="{66B13253-5EC4-4885-9A9E-9E699803E803}" destId="{D4D5396E-D37F-4719-88E0-8356916E5BA1}" srcOrd="1" destOrd="0" presId="urn:microsoft.com/office/officeart/2005/8/layout/orgChart1"/>
    <dgm:cxn modelId="{8D70103B-CE0E-4ECB-A90D-123AFFE78459}" type="presParOf" srcId="{96FF1756-7D49-4303-AE43-4A495A9DBD9F}" destId="{0B9BC498-4CCE-43C1-B0F2-CCAED5FFEDF8}" srcOrd="1" destOrd="0" presId="urn:microsoft.com/office/officeart/2005/8/layout/orgChart1"/>
    <dgm:cxn modelId="{0F00512D-6FC8-4BDD-8394-5BDC577B9091}" type="presParOf" srcId="{96FF1756-7D49-4303-AE43-4A495A9DBD9F}" destId="{F751D4B0-4A59-470B-A28B-B56BFCE58293}" srcOrd="2" destOrd="0" presId="urn:microsoft.com/office/officeart/2005/8/layout/orgChart1"/>
    <dgm:cxn modelId="{474E8063-08C7-4FC8-B864-B9796BAA9807}" type="presParOf" srcId="{AA86AA4F-51DC-44BF-B8BE-CDB80CE791C6}" destId="{21706471-A0B4-4F86-83BE-F2B1AF7EBDE5}" srcOrd="2" destOrd="0" presId="urn:microsoft.com/office/officeart/2005/8/layout/orgChart1"/>
    <dgm:cxn modelId="{9A822C11-960C-4F84-82F9-C7EE3FCC3534}" type="presParOf" srcId="{E5FA98FB-055B-40FC-90C0-017473A6910F}" destId="{63A321CC-2053-421F-83E3-F57428C4D0CB}" srcOrd="2" destOrd="0" presId="urn:microsoft.com/office/officeart/2005/8/layout/orgChart1"/>
    <dgm:cxn modelId="{954E32A8-E2CA-4017-A395-1287B4DAC32B}" type="presParOf" srcId="{DD947C0A-BEED-4B72-B675-400E0D8D9C95}" destId="{7F1DB958-2FDF-42A7-9624-20F2C5D2CC6B}" srcOrd="2" destOrd="0" presId="urn:microsoft.com/office/officeart/2005/8/layout/orgChart1"/>
    <dgm:cxn modelId="{D44661DD-4453-46A4-8A0F-2FA842406C4B}" type="presParOf" srcId="{B6A6933F-9563-43C1-BD04-5B30626C3BC4}" destId="{C85EA4ED-4DBF-4C9E-9459-31C7EFE8D157}" srcOrd="1" destOrd="0" presId="urn:microsoft.com/office/officeart/2005/8/layout/orgChart1"/>
    <dgm:cxn modelId="{A1DAD9C0-0D24-4966-ADD7-73688CD8AED9}" type="presParOf" srcId="{C85EA4ED-4DBF-4C9E-9459-31C7EFE8D157}" destId="{C14F83C9-92DC-4EF7-8394-4AFF6FEED8B0}" srcOrd="0" destOrd="0" presId="urn:microsoft.com/office/officeart/2005/8/layout/orgChart1"/>
    <dgm:cxn modelId="{6255D448-1DCD-41FC-B926-1BF590603860}" type="presParOf" srcId="{C14F83C9-92DC-4EF7-8394-4AFF6FEED8B0}" destId="{5FDF1923-E2D3-4E57-882C-89ACF2542E8D}" srcOrd="0" destOrd="0" presId="urn:microsoft.com/office/officeart/2005/8/layout/orgChart1"/>
    <dgm:cxn modelId="{07884DC2-5BEA-4909-BE59-FDDFE2A962FE}" type="presParOf" srcId="{C14F83C9-92DC-4EF7-8394-4AFF6FEED8B0}" destId="{5EE952A9-6B0B-4D30-9A20-8DF4239C8E5D}" srcOrd="1" destOrd="0" presId="urn:microsoft.com/office/officeart/2005/8/layout/orgChart1"/>
    <dgm:cxn modelId="{9DD1231E-7DF1-47A5-9F2C-BD9B318BF166}" type="presParOf" srcId="{C85EA4ED-4DBF-4C9E-9459-31C7EFE8D157}" destId="{008DA9CD-EA9F-4CF6-BB1E-D14D5042C340}" srcOrd="1" destOrd="0" presId="urn:microsoft.com/office/officeart/2005/8/layout/orgChart1"/>
    <dgm:cxn modelId="{39C8DFC9-EE31-46E3-A0AF-7146ACF08B87}" type="presParOf" srcId="{008DA9CD-EA9F-4CF6-BB1E-D14D5042C340}" destId="{C46FA02B-6C61-4F6A-94CD-50EEBEF8D421}" srcOrd="0" destOrd="0" presId="urn:microsoft.com/office/officeart/2005/8/layout/orgChart1"/>
    <dgm:cxn modelId="{B13630A5-FE82-4A18-A556-362DCD91D22D}" type="presParOf" srcId="{008DA9CD-EA9F-4CF6-BB1E-D14D5042C340}" destId="{8A1804F9-144A-413F-B612-19F4046BF65B}" srcOrd="1" destOrd="0" presId="urn:microsoft.com/office/officeart/2005/8/layout/orgChart1"/>
    <dgm:cxn modelId="{76733F32-16ED-4D4B-BF4A-920E72CDB0E0}" type="presParOf" srcId="{8A1804F9-144A-413F-B612-19F4046BF65B}" destId="{DEB8567F-007F-4340-9D3B-3ACF4397EF30}" srcOrd="0" destOrd="0" presId="urn:microsoft.com/office/officeart/2005/8/layout/orgChart1"/>
    <dgm:cxn modelId="{1EFD4E4F-9832-4B1D-973C-450320EEE487}" type="presParOf" srcId="{DEB8567F-007F-4340-9D3B-3ACF4397EF30}" destId="{CEF9549C-5AAF-41EC-B420-22815334D7F9}" srcOrd="0" destOrd="0" presId="urn:microsoft.com/office/officeart/2005/8/layout/orgChart1"/>
    <dgm:cxn modelId="{3B88DC8C-877C-456F-937E-83BF6CCA987A}" type="presParOf" srcId="{DEB8567F-007F-4340-9D3B-3ACF4397EF30}" destId="{98D8A857-0A94-4D7D-BBAB-65BC5BB89D61}" srcOrd="1" destOrd="0" presId="urn:microsoft.com/office/officeart/2005/8/layout/orgChart1"/>
    <dgm:cxn modelId="{4782226E-DBAD-4238-8F03-E18A3E55CDEA}" type="presParOf" srcId="{8A1804F9-144A-413F-B612-19F4046BF65B}" destId="{6CF1AE1A-19E4-40B8-BF57-95F46322136D}" srcOrd="1" destOrd="0" presId="urn:microsoft.com/office/officeart/2005/8/layout/orgChart1"/>
    <dgm:cxn modelId="{A20B58CD-BDAF-4B48-A7C5-ED33CE6A3AF3}" type="presParOf" srcId="{8A1804F9-144A-413F-B612-19F4046BF65B}" destId="{792B1507-B8BA-4766-824D-F42386CA57F5}" srcOrd="2" destOrd="0" presId="urn:microsoft.com/office/officeart/2005/8/layout/orgChart1"/>
    <dgm:cxn modelId="{11207C5D-E52B-461E-9AD2-81704A47329F}" type="presParOf" srcId="{C85EA4ED-4DBF-4C9E-9459-31C7EFE8D157}" destId="{0CB61190-DD94-4541-BA9A-FD0B590482A9}" srcOrd="2" destOrd="0" presId="urn:microsoft.com/office/officeart/2005/8/layout/orgChart1"/>
    <dgm:cxn modelId="{00F347EE-C6D2-410B-B18E-4655C9171054}" type="presParOf" srcId="{B6A6933F-9563-43C1-BD04-5B30626C3BC4}" destId="{0A8FAC42-64B8-44C6-BD30-57C40104426D}" srcOrd="2" destOrd="0" presId="urn:microsoft.com/office/officeart/2005/8/layout/orgChart1"/>
    <dgm:cxn modelId="{9A16F3FB-276B-4372-9BF0-813E2FD565F4}" type="presParOf" srcId="{0A8FAC42-64B8-44C6-BD30-57C40104426D}" destId="{BD13C4EB-61D9-4ADD-BC54-767E9B93607B}" srcOrd="0" destOrd="0" presId="urn:microsoft.com/office/officeart/2005/8/layout/orgChart1"/>
    <dgm:cxn modelId="{7A212486-16DB-4029-9A5A-1D93A0E52EC8}" type="presParOf" srcId="{BD13C4EB-61D9-4ADD-BC54-767E9B93607B}" destId="{F1313574-1613-421E-8C61-5D2E1CDE627A}" srcOrd="0" destOrd="0" presId="urn:microsoft.com/office/officeart/2005/8/layout/orgChart1"/>
    <dgm:cxn modelId="{8B84B5C4-5CE4-4B48-A6B9-F2E41C1BFA16}" type="presParOf" srcId="{BD13C4EB-61D9-4ADD-BC54-767E9B93607B}" destId="{86592E1F-1EDD-4CE9-B36C-AA45D7654818}" srcOrd="1" destOrd="0" presId="urn:microsoft.com/office/officeart/2005/8/layout/orgChart1"/>
    <dgm:cxn modelId="{CED01737-F230-4A62-ABC2-CD3C69561F0F}" type="presParOf" srcId="{0A8FAC42-64B8-44C6-BD30-57C40104426D}" destId="{DB203ACF-FF52-43D9-A533-4C13DE9A453A}" srcOrd="1" destOrd="0" presId="urn:microsoft.com/office/officeart/2005/8/layout/orgChart1"/>
    <dgm:cxn modelId="{FD0A7B1C-04FD-42F4-B034-29E37B4644E6}" type="presParOf" srcId="{DB203ACF-FF52-43D9-A533-4C13DE9A453A}" destId="{FE4E18FF-533E-4A79-A943-AC6ACE2DD834}" srcOrd="0" destOrd="0" presId="urn:microsoft.com/office/officeart/2005/8/layout/orgChart1"/>
    <dgm:cxn modelId="{F3142C47-414A-4F0E-BDEF-68EBE484F8A0}" type="presParOf" srcId="{DB203ACF-FF52-43D9-A533-4C13DE9A453A}" destId="{9D20B997-E110-4262-83EC-A8DC08B3B143}" srcOrd="1" destOrd="0" presId="urn:microsoft.com/office/officeart/2005/8/layout/orgChart1"/>
    <dgm:cxn modelId="{61379524-84E2-48B6-9C1C-0D5DE207BFD0}" type="presParOf" srcId="{9D20B997-E110-4262-83EC-A8DC08B3B143}" destId="{8D9E458E-BA10-4D41-AD9C-CC548F39064B}" srcOrd="0" destOrd="0" presId="urn:microsoft.com/office/officeart/2005/8/layout/orgChart1"/>
    <dgm:cxn modelId="{8C9EE972-53E9-450C-B16E-EF90F84ACF1D}" type="presParOf" srcId="{8D9E458E-BA10-4D41-AD9C-CC548F39064B}" destId="{432F57EE-3342-4C0F-ABB2-06501B7316DB}" srcOrd="0" destOrd="0" presId="urn:microsoft.com/office/officeart/2005/8/layout/orgChart1"/>
    <dgm:cxn modelId="{FE2FEB53-28BC-45A4-9F36-5FDF18CC397B}" type="presParOf" srcId="{8D9E458E-BA10-4D41-AD9C-CC548F39064B}" destId="{D2E1DF2B-617D-44CD-AB85-7ED17F401F50}" srcOrd="1" destOrd="0" presId="urn:microsoft.com/office/officeart/2005/8/layout/orgChart1"/>
    <dgm:cxn modelId="{5CE6E311-4ECF-4521-A264-5B90C2CAA047}" type="presParOf" srcId="{9D20B997-E110-4262-83EC-A8DC08B3B143}" destId="{F8A12F01-9CAF-4657-8EDB-1A3D9BC1CFB5}" srcOrd="1" destOrd="0" presId="urn:microsoft.com/office/officeart/2005/8/layout/orgChart1"/>
    <dgm:cxn modelId="{466782FA-5B19-4101-9512-867666B73709}" type="presParOf" srcId="{9D20B997-E110-4262-83EC-A8DC08B3B143}" destId="{76BC408F-FABA-4DD5-8BC1-EF8D012D8E88}" srcOrd="2" destOrd="0" presId="urn:microsoft.com/office/officeart/2005/8/layout/orgChart1"/>
    <dgm:cxn modelId="{64DEC631-8C27-4AF0-9641-D4F728040200}" type="presParOf" srcId="{0A8FAC42-64B8-44C6-BD30-57C40104426D}" destId="{7264611C-2765-4357-AC3C-E0D2FD58F6CE}" srcOrd="2" destOrd="0" presId="urn:microsoft.com/office/officeart/2005/8/layout/orgChart1"/>
    <dgm:cxn modelId="{E69C59BC-828F-4750-B367-19AE810D37AE}" type="presParOf" srcId="{B6A6933F-9563-43C1-BD04-5B30626C3BC4}" destId="{BE677A60-FA7C-4049-A327-2882AAF15CAE}" srcOrd="3" destOrd="0" presId="urn:microsoft.com/office/officeart/2005/8/layout/orgChart1"/>
    <dgm:cxn modelId="{61C656B6-8B6B-4BD3-B754-D9248073EA97}" type="presParOf" srcId="{BE677A60-FA7C-4049-A327-2882AAF15CAE}" destId="{F780DF6C-32C0-4742-BFEA-92A1F306D084}" srcOrd="0" destOrd="0" presId="urn:microsoft.com/office/officeart/2005/8/layout/orgChart1"/>
    <dgm:cxn modelId="{7E1E71AA-3874-4704-BB87-04F635DBD72B}" type="presParOf" srcId="{F780DF6C-32C0-4742-BFEA-92A1F306D084}" destId="{640A1280-BE4D-403E-B922-B5F81FDF3987}" srcOrd="0" destOrd="0" presId="urn:microsoft.com/office/officeart/2005/8/layout/orgChart1"/>
    <dgm:cxn modelId="{B05F2EF8-8250-41F9-8F15-0E81FA53F6B6}" type="presParOf" srcId="{F780DF6C-32C0-4742-BFEA-92A1F306D084}" destId="{308E90D7-BD7F-47DA-AF51-DE61DB5FD56A}" srcOrd="1" destOrd="0" presId="urn:microsoft.com/office/officeart/2005/8/layout/orgChart1"/>
    <dgm:cxn modelId="{499D7020-937D-4F5E-89D1-63607B28F4BC}" type="presParOf" srcId="{BE677A60-FA7C-4049-A327-2882AAF15CAE}" destId="{301107B0-C66E-4F90-8415-6F8EE3A892A6}" srcOrd="1" destOrd="0" presId="urn:microsoft.com/office/officeart/2005/8/layout/orgChart1"/>
    <dgm:cxn modelId="{14EE5461-2343-41FE-8B6C-B1CA9873303F}" type="presParOf" srcId="{301107B0-C66E-4F90-8415-6F8EE3A892A6}" destId="{832A35C6-A783-47C8-9507-9B3E3607B0DD}" srcOrd="0" destOrd="0" presId="urn:microsoft.com/office/officeart/2005/8/layout/orgChart1"/>
    <dgm:cxn modelId="{452F74A0-CD1B-4D8B-BB6B-0CE2B585BB73}" type="presParOf" srcId="{301107B0-C66E-4F90-8415-6F8EE3A892A6}" destId="{A319FEEF-2734-4A30-9CAF-792AF7722834}" srcOrd="1" destOrd="0" presId="urn:microsoft.com/office/officeart/2005/8/layout/orgChart1"/>
    <dgm:cxn modelId="{FD9E087F-A333-4985-ACEB-40C726340EFD}" type="presParOf" srcId="{A319FEEF-2734-4A30-9CAF-792AF7722834}" destId="{AFE529AB-4646-4972-BBC9-71E3D3A3F0D1}" srcOrd="0" destOrd="0" presId="urn:microsoft.com/office/officeart/2005/8/layout/orgChart1"/>
    <dgm:cxn modelId="{C4755295-14DA-4D1D-BCCB-0B8F320501ED}" type="presParOf" srcId="{AFE529AB-4646-4972-BBC9-71E3D3A3F0D1}" destId="{7B99CB2B-41C8-4F15-B40B-D41E6184E7A7}" srcOrd="0" destOrd="0" presId="urn:microsoft.com/office/officeart/2005/8/layout/orgChart1"/>
    <dgm:cxn modelId="{47C180E5-42EE-40BB-9C8F-7CE2CC860AAB}" type="presParOf" srcId="{AFE529AB-4646-4972-BBC9-71E3D3A3F0D1}" destId="{5A90B1AD-2D46-4820-BA20-690BC4908D85}" srcOrd="1" destOrd="0" presId="urn:microsoft.com/office/officeart/2005/8/layout/orgChart1"/>
    <dgm:cxn modelId="{A8750BC3-A7C0-48B4-88DD-35428B4F4B45}" type="presParOf" srcId="{A319FEEF-2734-4A30-9CAF-792AF7722834}" destId="{6E6BA9FC-49F3-465B-9448-5931D0388EB0}" srcOrd="1" destOrd="0" presId="urn:microsoft.com/office/officeart/2005/8/layout/orgChart1"/>
    <dgm:cxn modelId="{9CAD54FD-A1F4-4EB2-8036-3B3B7C1508E4}" type="presParOf" srcId="{6E6BA9FC-49F3-465B-9448-5931D0388EB0}" destId="{E7E90297-D612-43A2-8404-C7815A98FACF}" srcOrd="0" destOrd="0" presId="urn:microsoft.com/office/officeart/2005/8/layout/orgChart1"/>
    <dgm:cxn modelId="{C21013F7-8655-4FA7-98B8-8FBD44D2C8A7}" type="presParOf" srcId="{6E6BA9FC-49F3-465B-9448-5931D0388EB0}" destId="{01947928-A755-4562-B54F-F98B7DEF9D70}" srcOrd="1" destOrd="0" presId="urn:microsoft.com/office/officeart/2005/8/layout/orgChart1"/>
    <dgm:cxn modelId="{3520B3AD-AE65-46C4-9346-116ED9DF0A9A}" type="presParOf" srcId="{01947928-A755-4562-B54F-F98B7DEF9D70}" destId="{6DAA42E6-0F3C-43C4-809D-BEACDD9A11A8}" srcOrd="0" destOrd="0" presId="urn:microsoft.com/office/officeart/2005/8/layout/orgChart1"/>
    <dgm:cxn modelId="{10058B87-277E-436B-ACC4-BC6801BD37EC}" type="presParOf" srcId="{6DAA42E6-0F3C-43C4-809D-BEACDD9A11A8}" destId="{854C6F0D-5805-4358-962A-CB943AA48080}" srcOrd="0" destOrd="0" presId="urn:microsoft.com/office/officeart/2005/8/layout/orgChart1"/>
    <dgm:cxn modelId="{0C4089BD-8B4E-4825-86DA-2C0706175619}" type="presParOf" srcId="{6DAA42E6-0F3C-43C4-809D-BEACDD9A11A8}" destId="{FEBE9F2C-281C-407C-BC56-617A3BCAE3D7}" srcOrd="1" destOrd="0" presId="urn:microsoft.com/office/officeart/2005/8/layout/orgChart1"/>
    <dgm:cxn modelId="{9E3C5FFF-A312-4DC1-A6EA-1958573A0348}" type="presParOf" srcId="{01947928-A755-4562-B54F-F98B7DEF9D70}" destId="{EE71EF00-DDE2-48F9-96F7-C6BD11716012}" srcOrd="1" destOrd="0" presId="urn:microsoft.com/office/officeart/2005/8/layout/orgChart1"/>
    <dgm:cxn modelId="{EA1DE069-DE4B-4051-87B4-FA7F89F6FC3D}" type="presParOf" srcId="{EE71EF00-DDE2-48F9-96F7-C6BD11716012}" destId="{92F7EE35-E21A-4C78-B580-BA98C4F74DDF}" srcOrd="0" destOrd="0" presId="urn:microsoft.com/office/officeart/2005/8/layout/orgChart1"/>
    <dgm:cxn modelId="{DA192608-6C54-499A-BC32-18388CD72205}" type="presParOf" srcId="{EE71EF00-DDE2-48F9-96F7-C6BD11716012}" destId="{9C4AA1E4-C1A8-43CA-9813-BB70DDADBFE0}" srcOrd="1" destOrd="0" presId="urn:microsoft.com/office/officeart/2005/8/layout/orgChart1"/>
    <dgm:cxn modelId="{85C6D5BC-8402-451D-9FDB-EE7D85CF80F1}" type="presParOf" srcId="{9C4AA1E4-C1A8-43CA-9813-BB70DDADBFE0}" destId="{628EE1F1-C30A-4281-9C29-9C172B5F8464}" srcOrd="0" destOrd="0" presId="urn:microsoft.com/office/officeart/2005/8/layout/orgChart1"/>
    <dgm:cxn modelId="{ADE13E61-5FBB-4D51-BC0F-93B4A24C158D}" type="presParOf" srcId="{628EE1F1-C30A-4281-9C29-9C172B5F8464}" destId="{72B15748-C588-419C-BDA4-B50950F670DA}" srcOrd="0" destOrd="0" presId="urn:microsoft.com/office/officeart/2005/8/layout/orgChart1"/>
    <dgm:cxn modelId="{6C3C75FE-2370-4D36-9151-D2A71678B4AB}" type="presParOf" srcId="{628EE1F1-C30A-4281-9C29-9C172B5F8464}" destId="{879F4F1E-3765-4CF3-8CA2-AB2676070C02}" srcOrd="1" destOrd="0" presId="urn:microsoft.com/office/officeart/2005/8/layout/orgChart1"/>
    <dgm:cxn modelId="{3ECB4CAC-C904-4CFE-A05C-91715C9252C1}" type="presParOf" srcId="{9C4AA1E4-C1A8-43CA-9813-BB70DDADBFE0}" destId="{6696AA6E-DA0E-4C08-9E38-02EF8C1B0F61}" srcOrd="1" destOrd="0" presId="urn:microsoft.com/office/officeart/2005/8/layout/orgChart1"/>
    <dgm:cxn modelId="{B760C98B-1057-455D-8934-26DFA812421F}" type="presParOf" srcId="{9C4AA1E4-C1A8-43CA-9813-BB70DDADBFE0}" destId="{C9AE2292-8CD5-4ED2-BB3F-93FCDEF3C6B1}" srcOrd="2" destOrd="0" presId="urn:microsoft.com/office/officeart/2005/8/layout/orgChart1"/>
    <dgm:cxn modelId="{2C2509FB-3265-4BF9-A156-B31F8411FFBC}" type="presParOf" srcId="{01947928-A755-4562-B54F-F98B7DEF9D70}" destId="{C6AD4638-1C5A-4D03-8E24-0BA4CF006EAC}" srcOrd="2" destOrd="0" presId="urn:microsoft.com/office/officeart/2005/8/layout/orgChart1"/>
    <dgm:cxn modelId="{39119C56-022E-4CF4-BBF5-3BAFA8F0320E}" type="presParOf" srcId="{A319FEEF-2734-4A30-9CAF-792AF7722834}" destId="{59BAF2DB-050F-4EEA-AD7F-EC2C18702EFC}" srcOrd="2" destOrd="0" presId="urn:microsoft.com/office/officeart/2005/8/layout/orgChart1"/>
    <dgm:cxn modelId="{3D8B6A75-4F0E-4507-BF24-C15761F6E977}" type="presParOf" srcId="{BE677A60-FA7C-4049-A327-2882AAF15CAE}" destId="{C2188DB6-FABF-4679-8426-2B780F4BF15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8E3EB64-098C-407C-A549-28B3B4766E40}"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3A4FBF7C-21BC-4A7E-9007-F68C5B81E082}">
      <dgm:prSet phldrT="[Text]" custT="1"/>
      <dgm:spPr/>
      <dgm:t>
        <a:bodyPr/>
        <a:lstStyle/>
        <a:p>
          <a:r>
            <a:rPr lang="en-US" sz="1400"/>
            <a:t>Cabinet Office</a:t>
          </a:r>
          <a:endParaRPr lang="en-GB" sz="1400"/>
        </a:p>
      </dgm:t>
    </dgm:pt>
    <dgm:pt modelId="{356AFD00-8A11-4B05-B2D1-78ED84771D65}" type="parTrans" cxnId="{14FDE339-A5B1-42A7-A0FC-D4082BC08871}">
      <dgm:prSet/>
      <dgm:spPr/>
      <dgm:t>
        <a:bodyPr/>
        <a:lstStyle/>
        <a:p>
          <a:endParaRPr lang="en-GB"/>
        </a:p>
      </dgm:t>
    </dgm:pt>
    <dgm:pt modelId="{DA65F0E5-FABA-4E0B-89D9-6920E3554D92}" type="sibTrans" cxnId="{14FDE339-A5B1-42A7-A0FC-D4082BC08871}">
      <dgm:prSet/>
      <dgm:spPr/>
      <dgm:t>
        <a:bodyPr/>
        <a:lstStyle/>
        <a:p>
          <a:endParaRPr lang="en-GB"/>
        </a:p>
      </dgm:t>
    </dgm:pt>
    <dgm:pt modelId="{8952B32A-C302-4122-B821-EE015185DB7A}">
      <dgm:prSet custT="1"/>
      <dgm:spPr/>
      <dgm:t>
        <a:bodyPr/>
        <a:lstStyle/>
        <a:p>
          <a:r>
            <a:rPr lang="en-US" sz="1050"/>
            <a:t>Department for Culture, Media and Sport oversees the following agencies/public bodies of relevance:</a:t>
          </a:r>
        </a:p>
      </dgm:t>
    </dgm:pt>
    <dgm:pt modelId="{61E33E44-4D1D-42B7-9FDF-E66D3F98878D}" type="parTrans" cxnId="{D4DFD015-624C-47A4-A529-DE05EB7918B1}">
      <dgm:prSet/>
      <dgm:spPr/>
      <dgm:t>
        <a:bodyPr/>
        <a:lstStyle/>
        <a:p>
          <a:endParaRPr lang="en-GB"/>
        </a:p>
      </dgm:t>
    </dgm:pt>
    <dgm:pt modelId="{692DBE8B-4739-406F-8EBC-583DE039AD0A}" type="sibTrans" cxnId="{D4DFD015-624C-47A4-A529-DE05EB7918B1}">
      <dgm:prSet/>
      <dgm:spPr/>
      <dgm:t>
        <a:bodyPr/>
        <a:lstStyle/>
        <a:p>
          <a:endParaRPr lang="en-GB"/>
        </a:p>
      </dgm:t>
    </dgm:pt>
    <dgm:pt modelId="{C0197BED-9BDD-4018-B1FA-986D63275FB7}">
      <dgm:prSet custT="1"/>
      <dgm:spPr/>
      <dgm:t>
        <a:bodyPr/>
        <a:lstStyle/>
        <a:p>
          <a:r>
            <a:rPr lang="en-US" sz="1400"/>
            <a:t>Charity Commission; National Citizen Service</a:t>
          </a:r>
        </a:p>
      </dgm:t>
    </dgm:pt>
    <dgm:pt modelId="{9C0AAB10-13CF-41BA-869C-AA9DDEA4CA43}" type="parTrans" cxnId="{A87A7E5D-91D7-4232-B53C-8F2AE5344C38}">
      <dgm:prSet/>
      <dgm:spPr/>
      <dgm:t>
        <a:bodyPr/>
        <a:lstStyle/>
        <a:p>
          <a:endParaRPr lang="en-GB"/>
        </a:p>
      </dgm:t>
    </dgm:pt>
    <dgm:pt modelId="{21427969-0EF3-4778-820D-BEAC5A9B92BB}" type="sibTrans" cxnId="{A87A7E5D-91D7-4232-B53C-8F2AE5344C38}">
      <dgm:prSet/>
      <dgm:spPr/>
      <dgm:t>
        <a:bodyPr/>
        <a:lstStyle/>
        <a:p>
          <a:endParaRPr lang="en-GB"/>
        </a:p>
      </dgm:t>
    </dgm:pt>
    <dgm:pt modelId="{75B8F532-11A4-41BA-BA46-5E5297C64502}">
      <dgm:prSet custT="1"/>
      <dgm:spPr/>
      <dgm:t>
        <a:bodyPr/>
        <a:lstStyle/>
        <a:p>
          <a:r>
            <a:rPr lang="en-GB" sz="1400" b="0" i="0"/>
            <a:t>Department for Education</a:t>
          </a:r>
          <a:endParaRPr lang="en-US" sz="1400"/>
        </a:p>
      </dgm:t>
    </dgm:pt>
    <dgm:pt modelId="{46206EE1-4481-4F08-A8F8-8C4C783EB4DE}" type="parTrans" cxnId="{79E875E4-64C4-445D-8AD9-0FCBE10AF07E}">
      <dgm:prSet/>
      <dgm:spPr/>
      <dgm:t>
        <a:bodyPr/>
        <a:lstStyle/>
        <a:p>
          <a:endParaRPr lang="en-GB"/>
        </a:p>
      </dgm:t>
    </dgm:pt>
    <dgm:pt modelId="{DBD8713C-2EB3-41C8-9D89-0183F3F823AF}" type="sibTrans" cxnId="{79E875E4-64C4-445D-8AD9-0FCBE10AF07E}">
      <dgm:prSet/>
      <dgm:spPr/>
      <dgm:t>
        <a:bodyPr/>
        <a:lstStyle/>
        <a:p>
          <a:endParaRPr lang="en-GB"/>
        </a:p>
      </dgm:t>
    </dgm:pt>
    <dgm:pt modelId="{C92DDD7B-521F-4FD9-A863-6DD2BF83B3E6}">
      <dgm:prSet custT="1"/>
      <dgm:spPr/>
      <dgm:t>
        <a:bodyPr/>
        <a:lstStyle/>
        <a:p>
          <a:r>
            <a:rPr lang="en-GB" sz="1400" b="0" i="0"/>
            <a:t>Department for Work and Pensions</a:t>
          </a:r>
          <a:endParaRPr lang="en-US" sz="1400"/>
        </a:p>
      </dgm:t>
    </dgm:pt>
    <dgm:pt modelId="{C68BB2D8-B0D8-40E4-9241-C24EDC7A4C30}" type="parTrans" cxnId="{9F5D5AE8-F0F5-4928-9D1F-B84FC8D1EB79}">
      <dgm:prSet/>
      <dgm:spPr/>
      <dgm:t>
        <a:bodyPr/>
        <a:lstStyle/>
        <a:p>
          <a:endParaRPr lang="en-GB"/>
        </a:p>
      </dgm:t>
    </dgm:pt>
    <dgm:pt modelId="{2894FC40-33D4-44F0-B895-92D9689BBDC4}" type="sibTrans" cxnId="{9F5D5AE8-F0F5-4928-9D1F-B84FC8D1EB79}">
      <dgm:prSet/>
      <dgm:spPr/>
      <dgm:t>
        <a:bodyPr/>
        <a:lstStyle/>
        <a:p>
          <a:endParaRPr lang="en-GB"/>
        </a:p>
      </dgm:t>
    </dgm:pt>
    <dgm:pt modelId="{E98ED1C3-2A89-4C40-ACE7-AE851FEA667A}">
      <dgm:prSet custT="1"/>
      <dgm:spPr/>
      <dgm:t>
        <a:bodyPr/>
        <a:lstStyle/>
        <a:p>
          <a:r>
            <a:rPr lang="en-US" sz="1400"/>
            <a:t>Home Office</a:t>
          </a:r>
        </a:p>
      </dgm:t>
    </dgm:pt>
    <dgm:pt modelId="{67C5AE9A-262F-46E5-BB83-1FF6DC1F80E0}" type="parTrans" cxnId="{02930E0C-E6C6-4DD1-97B1-0884ECB901D2}">
      <dgm:prSet/>
      <dgm:spPr/>
      <dgm:t>
        <a:bodyPr/>
        <a:lstStyle/>
        <a:p>
          <a:endParaRPr lang="en-GB"/>
        </a:p>
      </dgm:t>
    </dgm:pt>
    <dgm:pt modelId="{73B9F761-9A7C-41D2-8DA6-E2180D358594}" type="sibTrans" cxnId="{02930E0C-E6C6-4DD1-97B1-0884ECB901D2}">
      <dgm:prSet/>
      <dgm:spPr/>
      <dgm:t>
        <a:bodyPr/>
        <a:lstStyle/>
        <a:p>
          <a:endParaRPr lang="en-GB"/>
        </a:p>
      </dgm:t>
    </dgm:pt>
    <dgm:pt modelId="{13CE6913-0059-42EF-8FEB-5B987F79FF1F}">
      <dgm:prSet phldrT="[Text]" custT="1"/>
      <dgm:spPr/>
      <dgm:t>
        <a:bodyPr/>
        <a:lstStyle/>
        <a:p>
          <a:r>
            <a:rPr lang="en-US" sz="1050"/>
            <a:t>Social Mobility Commission; Equality and Human Rights Commission; Senior Salaries Review Body</a:t>
          </a:r>
          <a:endParaRPr lang="en-GB" sz="1050"/>
        </a:p>
      </dgm:t>
    </dgm:pt>
    <dgm:pt modelId="{CF2AFD83-2764-4EB2-BFEF-257B24D19E2A}" type="parTrans" cxnId="{B8FA9A7A-DAF5-4295-ACE7-A71CD7144FF5}">
      <dgm:prSet/>
      <dgm:spPr/>
      <dgm:t>
        <a:bodyPr/>
        <a:lstStyle/>
        <a:p>
          <a:endParaRPr lang="en-GB"/>
        </a:p>
      </dgm:t>
    </dgm:pt>
    <dgm:pt modelId="{D767AFBC-6B50-4D10-B963-551AB66DE0F8}" type="sibTrans" cxnId="{B8FA9A7A-DAF5-4295-ACE7-A71CD7144FF5}">
      <dgm:prSet/>
      <dgm:spPr/>
      <dgm:t>
        <a:bodyPr/>
        <a:lstStyle/>
        <a:p>
          <a:endParaRPr lang="en-GB"/>
        </a:p>
      </dgm:t>
    </dgm:pt>
    <dgm:pt modelId="{304D4EA9-8E2B-423C-ACAD-7F51F49C09E7}">
      <dgm:prSet custT="1"/>
      <dgm:spPr/>
      <dgm:t>
        <a:bodyPr/>
        <a:lstStyle/>
        <a:p>
          <a:r>
            <a:rPr lang="en-GB" sz="1400" b="0" i="0"/>
            <a:t>The Office for Standards in Education</a:t>
          </a:r>
          <a:endParaRPr lang="en-US" sz="1400"/>
        </a:p>
      </dgm:t>
    </dgm:pt>
    <dgm:pt modelId="{928E0845-A382-4EC2-B3A3-3D35BF27B3C8}" type="parTrans" cxnId="{1BE4B1BB-7AED-43FA-B382-23C2F54A170C}">
      <dgm:prSet/>
      <dgm:spPr/>
      <dgm:t>
        <a:bodyPr/>
        <a:lstStyle/>
        <a:p>
          <a:endParaRPr lang="en-GB"/>
        </a:p>
      </dgm:t>
    </dgm:pt>
    <dgm:pt modelId="{C1C2D3B4-B676-4DE3-855D-456B831F54F3}" type="sibTrans" cxnId="{1BE4B1BB-7AED-43FA-B382-23C2F54A170C}">
      <dgm:prSet/>
      <dgm:spPr/>
      <dgm:t>
        <a:bodyPr/>
        <a:lstStyle/>
        <a:p>
          <a:endParaRPr lang="en-GB"/>
        </a:p>
      </dgm:t>
    </dgm:pt>
    <dgm:pt modelId="{75821FB1-08AB-48F5-A6B9-34197B7A5B95}">
      <dgm:prSet custT="1"/>
      <dgm:spPr/>
      <dgm:t>
        <a:bodyPr/>
        <a:lstStyle/>
        <a:p>
          <a:r>
            <a:rPr lang="en-GB" sz="1400" b="0" i="0"/>
            <a:t>The Office of Qualifications and Examinations Regulation</a:t>
          </a:r>
          <a:endParaRPr lang="en-US" sz="1400"/>
        </a:p>
      </dgm:t>
    </dgm:pt>
    <dgm:pt modelId="{B1466F8F-5998-45D5-B7E7-1C62FA53FDA7}" type="parTrans" cxnId="{7F7C1846-0686-4213-A371-DCD8BE09ABAE}">
      <dgm:prSet/>
      <dgm:spPr/>
      <dgm:t>
        <a:bodyPr/>
        <a:lstStyle/>
        <a:p>
          <a:endParaRPr lang="en-GB"/>
        </a:p>
      </dgm:t>
    </dgm:pt>
    <dgm:pt modelId="{F54C7A7D-5C41-4CEE-AE62-C493AF8F9480}" type="sibTrans" cxnId="{7F7C1846-0686-4213-A371-DCD8BE09ABAE}">
      <dgm:prSet/>
      <dgm:spPr/>
      <dgm:t>
        <a:bodyPr/>
        <a:lstStyle/>
        <a:p>
          <a:endParaRPr lang="en-GB"/>
        </a:p>
      </dgm:t>
    </dgm:pt>
    <dgm:pt modelId="{7769CAD1-50AE-4131-AEE8-E8E094319FB9}">
      <dgm:prSet custT="1"/>
      <dgm:spPr/>
      <dgm:t>
        <a:bodyPr/>
        <a:lstStyle/>
        <a:p>
          <a:r>
            <a:rPr lang="en-US" sz="1400"/>
            <a:t>Office for Students</a:t>
          </a:r>
        </a:p>
      </dgm:t>
    </dgm:pt>
    <dgm:pt modelId="{CBCCD2F3-8188-4843-9CA8-C2ED8887C21C}" type="parTrans" cxnId="{573F6E12-D55F-4DBE-BD40-59D243509C46}">
      <dgm:prSet/>
      <dgm:spPr/>
      <dgm:t>
        <a:bodyPr/>
        <a:lstStyle/>
        <a:p>
          <a:endParaRPr lang="en-GB"/>
        </a:p>
      </dgm:t>
    </dgm:pt>
    <dgm:pt modelId="{38EB8934-49C7-4FA7-8EE5-6CB30990F0AF}" type="sibTrans" cxnId="{573F6E12-D55F-4DBE-BD40-59D243509C46}">
      <dgm:prSet/>
      <dgm:spPr/>
      <dgm:t>
        <a:bodyPr/>
        <a:lstStyle/>
        <a:p>
          <a:endParaRPr lang="en-GB"/>
        </a:p>
      </dgm:t>
    </dgm:pt>
    <dgm:pt modelId="{28BF1D8D-2D08-47A1-B2CB-C912E099ECF5}">
      <dgm:prSet custT="1"/>
      <dgm:spPr/>
      <dgm:t>
        <a:bodyPr/>
        <a:lstStyle/>
        <a:p>
          <a:r>
            <a:rPr lang="en-US" sz="1400"/>
            <a:t> Education and Skills Funding Agency;</a:t>
          </a:r>
        </a:p>
      </dgm:t>
    </dgm:pt>
    <dgm:pt modelId="{079D9CA1-04A9-461F-B66B-34E616716992}" type="parTrans" cxnId="{CD33F036-9CAC-4170-BAC2-880F83CD0226}">
      <dgm:prSet/>
      <dgm:spPr/>
      <dgm:t>
        <a:bodyPr/>
        <a:lstStyle/>
        <a:p>
          <a:endParaRPr lang="en-GB"/>
        </a:p>
      </dgm:t>
    </dgm:pt>
    <dgm:pt modelId="{21C20215-3701-4EC8-A4F3-6D2C28328085}" type="sibTrans" cxnId="{CD33F036-9CAC-4170-BAC2-880F83CD0226}">
      <dgm:prSet/>
      <dgm:spPr/>
      <dgm:t>
        <a:bodyPr/>
        <a:lstStyle/>
        <a:p>
          <a:endParaRPr lang="en-GB"/>
        </a:p>
      </dgm:t>
    </dgm:pt>
    <dgm:pt modelId="{F56880D9-7779-4D95-B4DD-C418C64AF8AD}">
      <dgm:prSet custT="1"/>
      <dgm:spPr/>
      <dgm:t>
        <a:bodyPr/>
        <a:lstStyle/>
        <a:p>
          <a:r>
            <a:rPr lang="en-US" sz="1400"/>
            <a:t>Social Work England</a:t>
          </a:r>
        </a:p>
      </dgm:t>
    </dgm:pt>
    <dgm:pt modelId="{D6AB0EFB-D169-4BA6-913F-1320B6A16A73}" type="parTrans" cxnId="{5DE04F9E-79A6-437D-A7AC-C129A199629A}">
      <dgm:prSet/>
      <dgm:spPr/>
      <dgm:t>
        <a:bodyPr/>
        <a:lstStyle/>
        <a:p>
          <a:endParaRPr lang="en-GB"/>
        </a:p>
      </dgm:t>
    </dgm:pt>
    <dgm:pt modelId="{8E1DCB1B-9700-4DA3-A46D-E6561966A1DE}" type="sibTrans" cxnId="{5DE04F9E-79A6-437D-A7AC-C129A199629A}">
      <dgm:prSet/>
      <dgm:spPr/>
      <dgm:t>
        <a:bodyPr/>
        <a:lstStyle/>
        <a:p>
          <a:endParaRPr lang="en-GB"/>
        </a:p>
      </dgm:t>
    </dgm:pt>
    <dgm:pt modelId="{B74B93C6-0374-4D8D-B9F2-EE1EC861746A}">
      <dgm:prSet custT="1"/>
      <dgm:spPr/>
      <dgm:t>
        <a:bodyPr/>
        <a:lstStyle/>
        <a:p>
          <a:r>
            <a:rPr lang="en-US" sz="1400"/>
            <a:t>Student Loans Companies</a:t>
          </a:r>
        </a:p>
      </dgm:t>
    </dgm:pt>
    <dgm:pt modelId="{0A2945AC-2920-4152-97D8-6B403FD0C2F4}" type="parTrans" cxnId="{1CF73F4D-B7F2-4557-9CA5-D1130DFEB65F}">
      <dgm:prSet/>
      <dgm:spPr/>
      <dgm:t>
        <a:bodyPr/>
        <a:lstStyle/>
        <a:p>
          <a:endParaRPr lang="en-GB"/>
        </a:p>
      </dgm:t>
    </dgm:pt>
    <dgm:pt modelId="{2ACBE2A4-466F-467A-B542-E52C90B7A598}" type="sibTrans" cxnId="{1CF73F4D-B7F2-4557-9CA5-D1130DFEB65F}">
      <dgm:prSet/>
      <dgm:spPr/>
      <dgm:t>
        <a:bodyPr/>
        <a:lstStyle/>
        <a:p>
          <a:endParaRPr lang="en-GB"/>
        </a:p>
      </dgm:t>
    </dgm:pt>
    <dgm:pt modelId="{7EDE4D91-11DD-4945-87A4-A659B3FEF558}">
      <dgm:prSet custT="1"/>
      <dgm:spPr/>
      <dgm:t>
        <a:bodyPr/>
        <a:lstStyle/>
        <a:p>
          <a:r>
            <a:rPr lang="en-US" sz="1400"/>
            <a:t>Institute for Apprenticeships and Technical Education</a:t>
          </a:r>
        </a:p>
      </dgm:t>
    </dgm:pt>
    <dgm:pt modelId="{FFE5564A-A442-46B0-BDEC-BF86013C230D}" type="parTrans" cxnId="{F351247B-07F0-4502-91B0-A346DF4B27DD}">
      <dgm:prSet/>
      <dgm:spPr/>
      <dgm:t>
        <a:bodyPr/>
        <a:lstStyle/>
        <a:p>
          <a:endParaRPr lang="en-GB"/>
        </a:p>
      </dgm:t>
    </dgm:pt>
    <dgm:pt modelId="{702964FE-AA55-411E-ABFF-BFF9C59AC340}" type="sibTrans" cxnId="{F351247B-07F0-4502-91B0-A346DF4B27DD}">
      <dgm:prSet/>
      <dgm:spPr/>
      <dgm:t>
        <a:bodyPr/>
        <a:lstStyle/>
        <a:p>
          <a:endParaRPr lang="en-GB"/>
        </a:p>
      </dgm:t>
    </dgm:pt>
    <dgm:pt modelId="{191E3B45-7613-4C2C-A5F5-BA917B4B273C}">
      <dgm:prSet custT="1"/>
      <dgm:spPr/>
      <dgm:t>
        <a:bodyPr/>
        <a:lstStyle/>
        <a:p>
          <a:r>
            <a:rPr lang="en-US" sz="1400"/>
            <a:t>The Pensions Regulator</a:t>
          </a:r>
        </a:p>
      </dgm:t>
    </dgm:pt>
    <dgm:pt modelId="{245E319F-FECB-4BE0-AB31-2ADEB2541E37}" type="parTrans" cxnId="{CF614692-93BF-4320-BBC5-747D74706E61}">
      <dgm:prSet/>
      <dgm:spPr/>
      <dgm:t>
        <a:bodyPr/>
        <a:lstStyle/>
        <a:p>
          <a:endParaRPr lang="en-GB"/>
        </a:p>
      </dgm:t>
    </dgm:pt>
    <dgm:pt modelId="{8B3C15DC-E3E7-48FC-A1E1-D54490D76072}" type="sibTrans" cxnId="{CF614692-93BF-4320-BBC5-747D74706E61}">
      <dgm:prSet/>
      <dgm:spPr/>
      <dgm:t>
        <a:bodyPr/>
        <a:lstStyle/>
        <a:p>
          <a:endParaRPr lang="en-GB"/>
        </a:p>
      </dgm:t>
    </dgm:pt>
    <dgm:pt modelId="{D6B05FFE-DF54-497F-AFCC-07658ED66D73}">
      <dgm:prSet custT="1"/>
      <dgm:spPr/>
      <dgm:t>
        <a:bodyPr/>
        <a:lstStyle/>
        <a:p>
          <a:r>
            <a:rPr lang="en-US" sz="1400"/>
            <a:t>Money and Pensions Service</a:t>
          </a:r>
        </a:p>
      </dgm:t>
    </dgm:pt>
    <dgm:pt modelId="{EE8C8F52-67AC-4BD0-ACD6-0E0438EAE5D9}" type="parTrans" cxnId="{838C0DA5-096C-4A21-B52D-F458394A239D}">
      <dgm:prSet/>
      <dgm:spPr/>
      <dgm:t>
        <a:bodyPr/>
        <a:lstStyle/>
        <a:p>
          <a:endParaRPr lang="en-GB"/>
        </a:p>
      </dgm:t>
    </dgm:pt>
    <dgm:pt modelId="{01FF2FC4-193F-4496-A04E-AFD2466721D4}" type="sibTrans" cxnId="{838C0DA5-096C-4A21-B52D-F458394A239D}">
      <dgm:prSet/>
      <dgm:spPr/>
      <dgm:t>
        <a:bodyPr/>
        <a:lstStyle/>
        <a:p>
          <a:endParaRPr lang="en-GB"/>
        </a:p>
      </dgm:t>
    </dgm:pt>
    <dgm:pt modelId="{B68534B9-A99C-467E-AB63-BE2D3C7962D1}">
      <dgm:prSet custT="1"/>
      <dgm:spPr/>
      <dgm:t>
        <a:bodyPr/>
        <a:lstStyle/>
        <a:p>
          <a:r>
            <a:rPr lang="en-US" sz="1400"/>
            <a:t>Migration Advisory Committee</a:t>
          </a:r>
        </a:p>
      </dgm:t>
    </dgm:pt>
    <dgm:pt modelId="{67CBB945-3799-4EC6-AA37-C84118D89597}" type="parTrans" cxnId="{048099E5-498F-47AC-A601-67008CF66438}">
      <dgm:prSet/>
      <dgm:spPr/>
      <dgm:t>
        <a:bodyPr/>
        <a:lstStyle/>
        <a:p>
          <a:endParaRPr lang="en-GB"/>
        </a:p>
      </dgm:t>
    </dgm:pt>
    <dgm:pt modelId="{38E56F7D-7FC7-4396-9A68-E0AEC7361CFF}" type="sibTrans" cxnId="{048099E5-498F-47AC-A601-67008CF66438}">
      <dgm:prSet/>
      <dgm:spPr/>
      <dgm:t>
        <a:bodyPr/>
        <a:lstStyle/>
        <a:p>
          <a:endParaRPr lang="en-GB"/>
        </a:p>
      </dgm:t>
    </dgm:pt>
    <dgm:pt modelId="{4243D943-7058-4099-927A-9B8025BFD301}" type="pres">
      <dgm:prSet presAssocID="{78E3EB64-098C-407C-A549-28B3B4766E40}" presName="hierChild1" presStyleCnt="0">
        <dgm:presLayoutVars>
          <dgm:orgChart val="1"/>
          <dgm:chPref val="1"/>
          <dgm:dir/>
          <dgm:animOne val="branch"/>
          <dgm:animLvl val="lvl"/>
          <dgm:resizeHandles/>
        </dgm:presLayoutVars>
      </dgm:prSet>
      <dgm:spPr/>
    </dgm:pt>
    <dgm:pt modelId="{E1EEF5EA-56CD-425B-A6A4-1716463D6FA9}" type="pres">
      <dgm:prSet presAssocID="{3A4FBF7C-21BC-4A7E-9007-F68C5B81E082}" presName="hierRoot1" presStyleCnt="0">
        <dgm:presLayoutVars>
          <dgm:hierBranch val="init"/>
        </dgm:presLayoutVars>
      </dgm:prSet>
      <dgm:spPr/>
    </dgm:pt>
    <dgm:pt modelId="{E8762AFF-9366-47A9-A60A-57E55A6CDED2}" type="pres">
      <dgm:prSet presAssocID="{3A4FBF7C-21BC-4A7E-9007-F68C5B81E082}" presName="rootComposite1" presStyleCnt="0"/>
      <dgm:spPr/>
    </dgm:pt>
    <dgm:pt modelId="{10175BDA-B1A9-4F69-AB25-00ADC0D8AE15}" type="pres">
      <dgm:prSet presAssocID="{3A4FBF7C-21BC-4A7E-9007-F68C5B81E082}" presName="rootText1" presStyleLbl="node0" presStyleIdx="0" presStyleCnt="5" custScaleX="165378" custScaleY="161040">
        <dgm:presLayoutVars>
          <dgm:chPref val="3"/>
        </dgm:presLayoutVars>
      </dgm:prSet>
      <dgm:spPr/>
    </dgm:pt>
    <dgm:pt modelId="{95906B9C-D3E5-4907-94BA-1E7D3DAB8C9D}" type="pres">
      <dgm:prSet presAssocID="{3A4FBF7C-21BC-4A7E-9007-F68C5B81E082}" presName="rootConnector1" presStyleLbl="node1" presStyleIdx="0" presStyleCnt="0"/>
      <dgm:spPr/>
    </dgm:pt>
    <dgm:pt modelId="{CB7E683D-8271-494C-A8A6-EBF87321A710}" type="pres">
      <dgm:prSet presAssocID="{3A4FBF7C-21BC-4A7E-9007-F68C5B81E082}" presName="hierChild2" presStyleCnt="0"/>
      <dgm:spPr/>
    </dgm:pt>
    <dgm:pt modelId="{87312B6F-AE2D-4538-948F-5692E36054E7}" type="pres">
      <dgm:prSet presAssocID="{CF2AFD83-2764-4EB2-BFEF-257B24D19E2A}" presName="Name37" presStyleLbl="parChTrans1D2" presStyleIdx="0" presStyleCnt="4"/>
      <dgm:spPr/>
    </dgm:pt>
    <dgm:pt modelId="{EA492F35-CF7F-4C36-864A-55FBF2EAA419}" type="pres">
      <dgm:prSet presAssocID="{13CE6913-0059-42EF-8FEB-5B987F79FF1F}" presName="hierRoot2" presStyleCnt="0">
        <dgm:presLayoutVars>
          <dgm:hierBranch val="init"/>
        </dgm:presLayoutVars>
      </dgm:prSet>
      <dgm:spPr/>
    </dgm:pt>
    <dgm:pt modelId="{4B38205E-DCEA-4424-8071-BD925210DC48}" type="pres">
      <dgm:prSet presAssocID="{13CE6913-0059-42EF-8FEB-5B987F79FF1F}" presName="rootComposite" presStyleCnt="0"/>
      <dgm:spPr/>
    </dgm:pt>
    <dgm:pt modelId="{D1EF3619-D0BD-4A2A-9893-ACE8880D727F}" type="pres">
      <dgm:prSet presAssocID="{13CE6913-0059-42EF-8FEB-5B987F79FF1F}" presName="rootText" presStyleLbl="node2" presStyleIdx="0" presStyleCnt="4" custScaleX="176510" custScaleY="253754">
        <dgm:presLayoutVars>
          <dgm:chPref val="3"/>
        </dgm:presLayoutVars>
      </dgm:prSet>
      <dgm:spPr/>
    </dgm:pt>
    <dgm:pt modelId="{5C87F5AC-8AD7-47E4-A1D1-4A6E817B695E}" type="pres">
      <dgm:prSet presAssocID="{13CE6913-0059-42EF-8FEB-5B987F79FF1F}" presName="rootConnector" presStyleLbl="node2" presStyleIdx="0" presStyleCnt="4"/>
      <dgm:spPr/>
    </dgm:pt>
    <dgm:pt modelId="{49C1787D-0BAE-4408-BF70-6F9BA41462C3}" type="pres">
      <dgm:prSet presAssocID="{13CE6913-0059-42EF-8FEB-5B987F79FF1F}" presName="hierChild4" presStyleCnt="0"/>
      <dgm:spPr/>
    </dgm:pt>
    <dgm:pt modelId="{A216151D-F147-482C-9ADD-FF8A050D9A85}" type="pres">
      <dgm:prSet presAssocID="{61E33E44-4D1D-42B7-9FDF-E66D3F98878D}" presName="Name37" presStyleLbl="parChTrans1D3" presStyleIdx="0" presStyleCnt="4"/>
      <dgm:spPr/>
    </dgm:pt>
    <dgm:pt modelId="{79290635-6BB6-47EF-B314-232778AE1A9D}" type="pres">
      <dgm:prSet presAssocID="{8952B32A-C302-4122-B821-EE015185DB7A}" presName="hierRoot2" presStyleCnt="0">
        <dgm:presLayoutVars>
          <dgm:hierBranch val="init"/>
        </dgm:presLayoutVars>
      </dgm:prSet>
      <dgm:spPr/>
    </dgm:pt>
    <dgm:pt modelId="{9C84CCFC-035E-4351-B80D-85F2B7C35BF7}" type="pres">
      <dgm:prSet presAssocID="{8952B32A-C302-4122-B821-EE015185DB7A}" presName="rootComposite" presStyleCnt="0"/>
      <dgm:spPr/>
    </dgm:pt>
    <dgm:pt modelId="{37B9E8FB-3940-465F-A73B-EE5944CDBA29}" type="pres">
      <dgm:prSet presAssocID="{8952B32A-C302-4122-B821-EE015185DB7A}" presName="rootText" presStyleLbl="node3" presStyleIdx="0" presStyleCnt="4" custScaleX="176510" custScaleY="253754">
        <dgm:presLayoutVars>
          <dgm:chPref val="3"/>
        </dgm:presLayoutVars>
      </dgm:prSet>
      <dgm:spPr/>
    </dgm:pt>
    <dgm:pt modelId="{F9D1528A-3C19-4113-ACEE-078D948113A5}" type="pres">
      <dgm:prSet presAssocID="{8952B32A-C302-4122-B821-EE015185DB7A}" presName="rootConnector" presStyleLbl="node3" presStyleIdx="0" presStyleCnt="4"/>
      <dgm:spPr/>
    </dgm:pt>
    <dgm:pt modelId="{91069CF1-5BB2-4E54-8075-1BFF44B37330}" type="pres">
      <dgm:prSet presAssocID="{8952B32A-C302-4122-B821-EE015185DB7A}" presName="hierChild4" presStyleCnt="0"/>
      <dgm:spPr/>
    </dgm:pt>
    <dgm:pt modelId="{1C19C3E7-A5D4-4788-B923-BF6475B573A0}" type="pres">
      <dgm:prSet presAssocID="{8952B32A-C302-4122-B821-EE015185DB7A}" presName="hierChild5" presStyleCnt="0"/>
      <dgm:spPr/>
    </dgm:pt>
    <dgm:pt modelId="{DFD3A5C1-B10C-4A42-BC40-D71C6EF38D15}" type="pres">
      <dgm:prSet presAssocID="{13CE6913-0059-42EF-8FEB-5B987F79FF1F}" presName="hierChild5" presStyleCnt="0"/>
      <dgm:spPr/>
    </dgm:pt>
    <dgm:pt modelId="{FF3A3123-3823-42FC-A326-3E0096DF060A}" type="pres">
      <dgm:prSet presAssocID="{3A4FBF7C-21BC-4A7E-9007-F68C5B81E082}" presName="hierChild3" presStyleCnt="0"/>
      <dgm:spPr/>
    </dgm:pt>
    <dgm:pt modelId="{A02082E6-5B11-4515-AA5E-7A4C88FFDE42}" type="pres">
      <dgm:prSet presAssocID="{C0197BED-9BDD-4018-B1FA-986D63275FB7}" presName="hierRoot1" presStyleCnt="0">
        <dgm:presLayoutVars>
          <dgm:hierBranch val="init"/>
        </dgm:presLayoutVars>
      </dgm:prSet>
      <dgm:spPr/>
    </dgm:pt>
    <dgm:pt modelId="{1A9183C9-6361-42B0-844D-5A377A2DD68D}" type="pres">
      <dgm:prSet presAssocID="{C0197BED-9BDD-4018-B1FA-986D63275FB7}" presName="rootComposite1" presStyleCnt="0"/>
      <dgm:spPr/>
    </dgm:pt>
    <dgm:pt modelId="{6F71B74B-DE75-4264-BDFA-ADBA16F5B5B4}" type="pres">
      <dgm:prSet presAssocID="{C0197BED-9BDD-4018-B1FA-986D63275FB7}" presName="rootText1" presStyleLbl="node0" presStyleIdx="1" presStyleCnt="5" custScaleX="204723" custScaleY="161040">
        <dgm:presLayoutVars>
          <dgm:chPref val="3"/>
        </dgm:presLayoutVars>
      </dgm:prSet>
      <dgm:spPr/>
    </dgm:pt>
    <dgm:pt modelId="{CB3F5965-2C06-43E6-9AEA-A1D3A39FC6BC}" type="pres">
      <dgm:prSet presAssocID="{C0197BED-9BDD-4018-B1FA-986D63275FB7}" presName="rootConnector1" presStyleLbl="node1" presStyleIdx="0" presStyleCnt="0"/>
      <dgm:spPr/>
    </dgm:pt>
    <dgm:pt modelId="{461A58DA-6B57-4D1B-BE32-CCDC8FC3F2C5}" type="pres">
      <dgm:prSet presAssocID="{C0197BED-9BDD-4018-B1FA-986D63275FB7}" presName="hierChild2" presStyleCnt="0"/>
      <dgm:spPr/>
    </dgm:pt>
    <dgm:pt modelId="{E1CE1DF5-5E0A-446C-87A0-6A94E7BA263F}" type="pres">
      <dgm:prSet presAssocID="{C0197BED-9BDD-4018-B1FA-986D63275FB7}" presName="hierChild3" presStyleCnt="0"/>
      <dgm:spPr/>
    </dgm:pt>
    <dgm:pt modelId="{2048E90D-0477-4C16-970B-0CE4243578CE}" type="pres">
      <dgm:prSet presAssocID="{75B8F532-11A4-41BA-BA46-5E5297C64502}" presName="hierRoot1" presStyleCnt="0">
        <dgm:presLayoutVars>
          <dgm:hierBranch val="init"/>
        </dgm:presLayoutVars>
      </dgm:prSet>
      <dgm:spPr/>
    </dgm:pt>
    <dgm:pt modelId="{5C7DA3AD-35FC-432A-BE64-4C9EAAE46D7A}" type="pres">
      <dgm:prSet presAssocID="{75B8F532-11A4-41BA-BA46-5E5297C64502}" presName="rootComposite1" presStyleCnt="0"/>
      <dgm:spPr/>
    </dgm:pt>
    <dgm:pt modelId="{D6B24C9E-73F4-474D-BA6F-1CDEFFE50A22}" type="pres">
      <dgm:prSet presAssocID="{75B8F532-11A4-41BA-BA46-5E5297C64502}" presName="rootText1" presStyleLbl="node0" presStyleIdx="2" presStyleCnt="5" custScaleX="165378" custScaleY="161040">
        <dgm:presLayoutVars>
          <dgm:chPref val="3"/>
        </dgm:presLayoutVars>
      </dgm:prSet>
      <dgm:spPr/>
    </dgm:pt>
    <dgm:pt modelId="{46FC36C5-F296-41B1-94B5-DE8C9D1A8B0C}" type="pres">
      <dgm:prSet presAssocID="{75B8F532-11A4-41BA-BA46-5E5297C64502}" presName="rootConnector1" presStyleLbl="node1" presStyleIdx="0" presStyleCnt="0"/>
      <dgm:spPr/>
    </dgm:pt>
    <dgm:pt modelId="{D1FBB8CE-ED87-46E6-A894-65F383F18F77}" type="pres">
      <dgm:prSet presAssocID="{75B8F532-11A4-41BA-BA46-5E5297C64502}" presName="hierChild2" presStyleCnt="0"/>
      <dgm:spPr/>
    </dgm:pt>
    <dgm:pt modelId="{1505BD41-AA27-4A64-BAF9-31A3ECAEECDC}" type="pres">
      <dgm:prSet presAssocID="{928E0845-A382-4EC2-B3A3-3D35BF27B3C8}" presName="Name37" presStyleLbl="parChTrans1D2" presStyleIdx="1" presStyleCnt="4"/>
      <dgm:spPr/>
    </dgm:pt>
    <dgm:pt modelId="{F72E930E-5BD6-4693-972C-AA495D567F94}" type="pres">
      <dgm:prSet presAssocID="{304D4EA9-8E2B-423C-ACAD-7F51F49C09E7}" presName="hierRoot2" presStyleCnt="0">
        <dgm:presLayoutVars>
          <dgm:hierBranch val="init"/>
        </dgm:presLayoutVars>
      </dgm:prSet>
      <dgm:spPr/>
    </dgm:pt>
    <dgm:pt modelId="{8681D988-92F3-432B-9C25-CF84DF535B60}" type="pres">
      <dgm:prSet presAssocID="{304D4EA9-8E2B-423C-ACAD-7F51F49C09E7}" presName="rootComposite" presStyleCnt="0"/>
      <dgm:spPr/>
    </dgm:pt>
    <dgm:pt modelId="{66326882-42CC-4EFE-8BB7-091302473E60}" type="pres">
      <dgm:prSet presAssocID="{304D4EA9-8E2B-423C-ACAD-7F51F49C09E7}" presName="rootText" presStyleLbl="node2" presStyleIdx="1" presStyleCnt="4" custScaleX="165378" custScaleY="161040">
        <dgm:presLayoutVars>
          <dgm:chPref val="3"/>
        </dgm:presLayoutVars>
      </dgm:prSet>
      <dgm:spPr/>
    </dgm:pt>
    <dgm:pt modelId="{3FDB6053-FBD5-41A0-B365-917637DC3216}" type="pres">
      <dgm:prSet presAssocID="{304D4EA9-8E2B-423C-ACAD-7F51F49C09E7}" presName="rootConnector" presStyleLbl="node2" presStyleIdx="1" presStyleCnt="4"/>
      <dgm:spPr/>
    </dgm:pt>
    <dgm:pt modelId="{966001E3-3F57-4946-9AED-AB1E2D744C4E}" type="pres">
      <dgm:prSet presAssocID="{304D4EA9-8E2B-423C-ACAD-7F51F49C09E7}" presName="hierChild4" presStyleCnt="0"/>
      <dgm:spPr/>
    </dgm:pt>
    <dgm:pt modelId="{6C487BDD-9048-4C1B-B0E8-FDF3E156E515}" type="pres">
      <dgm:prSet presAssocID="{B1466F8F-5998-45D5-B7E7-1C62FA53FDA7}" presName="Name37" presStyleLbl="parChTrans1D3" presStyleIdx="1" presStyleCnt="4"/>
      <dgm:spPr/>
    </dgm:pt>
    <dgm:pt modelId="{683031AB-22F7-4942-96F5-6A0BF3FE3873}" type="pres">
      <dgm:prSet presAssocID="{75821FB1-08AB-48F5-A6B9-34197B7A5B95}" presName="hierRoot2" presStyleCnt="0">
        <dgm:presLayoutVars>
          <dgm:hierBranch val="init"/>
        </dgm:presLayoutVars>
      </dgm:prSet>
      <dgm:spPr/>
    </dgm:pt>
    <dgm:pt modelId="{311D78CC-1807-476B-894A-08107CF1FAD1}" type="pres">
      <dgm:prSet presAssocID="{75821FB1-08AB-48F5-A6B9-34197B7A5B95}" presName="rootComposite" presStyleCnt="0"/>
      <dgm:spPr/>
    </dgm:pt>
    <dgm:pt modelId="{21617C74-B1E9-4948-8650-89E70DBC6A12}" type="pres">
      <dgm:prSet presAssocID="{75821FB1-08AB-48F5-A6B9-34197B7A5B95}" presName="rootText" presStyleLbl="node3" presStyleIdx="1" presStyleCnt="4" custScaleX="211187" custScaleY="240851">
        <dgm:presLayoutVars>
          <dgm:chPref val="3"/>
        </dgm:presLayoutVars>
      </dgm:prSet>
      <dgm:spPr/>
    </dgm:pt>
    <dgm:pt modelId="{818D7CE3-766A-4124-9BF6-7DD6C82BBA13}" type="pres">
      <dgm:prSet presAssocID="{75821FB1-08AB-48F5-A6B9-34197B7A5B95}" presName="rootConnector" presStyleLbl="node3" presStyleIdx="1" presStyleCnt="4"/>
      <dgm:spPr/>
    </dgm:pt>
    <dgm:pt modelId="{23083D35-05E4-4657-8BC8-2549C15A1F76}" type="pres">
      <dgm:prSet presAssocID="{75821FB1-08AB-48F5-A6B9-34197B7A5B95}" presName="hierChild4" presStyleCnt="0"/>
      <dgm:spPr/>
    </dgm:pt>
    <dgm:pt modelId="{00049BFE-CEC6-416F-A228-188B52198633}" type="pres">
      <dgm:prSet presAssocID="{75821FB1-08AB-48F5-A6B9-34197B7A5B95}" presName="hierChild5" presStyleCnt="0"/>
      <dgm:spPr/>
    </dgm:pt>
    <dgm:pt modelId="{F0A0D924-C4D7-4D8F-AF98-82C1FC15D955}" type="pres">
      <dgm:prSet presAssocID="{CBCCD2F3-8188-4843-9CA8-C2ED8887C21C}" presName="Name37" presStyleLbl="parChTrans1D3" presStyleIdx="2" presStyleCnt="4"/>
      <dgm:spPr/>
    </dgm:pt>
    <dgm:pt modelId="{89F9D248-1BCD-4075-A306-57446CDCE311}" type="pres">
      <dgm:prSet presAssocID="{7769CAD1-50AE-4131-AEE8-E8E094319FB9}" presName="hierRoot2" presStyleCnt="0">
        <dgm:presLayoutVars>
          <dgm:hierBranch val="init"/>
        </dgm:presLayoutVars>
      </dgm:prSet>
      <dgm:spPr/>
    </dgm:pt>
    <dgm:pt modelId="{3B76925E-DC48-48C5-BAA4-10ACFA561F40}" type="pres">
      <dgm:prSet presAssocID="{7769CAD1-50AE-4131-AEE8-E8E094319FB9}" presName="rootComposite" presStyleCnt="0"/>
      <dgm:spPr/>
    </dgm:pt>
    <dgm:pt modelId="{EBC1AD57-749F-4D5B-AF1C-44D22E008EF7}" type="pres">
      <dgm:prSet presAssocID="{7769CAD1-50AE-4131-AEE8-E8E094319FB9}" presName="rootText" presStyleLbl="node3" presStyleIdx="2" presStyleCnt="4" custScaleX="165378" custScaleY="161040">
        <dgm:presLayoutVars>
          <dgm:chPref val="3"/>
        </dgm:presLayoutVars>
      </dgm:prSet>
      <dgm:spPr/>
    </dgm:pt>
    <dgm:pt modelId="{A6FDFD90-6A8C-4AEC-8825-5F699A709FAB}" type="pres">
      <dgm:prSet presAssocID="{7769CAD1-50AE-4131-AEE8-E8E094319FB9}" presName="rootConnector" presStyleLbl="node3" presStyleIdx="2" presStyleCnt="4"/>
      <dgm:spPr/>
    </dgm:pt>
    <dgm:pt modelId="{956E4ED5-66C4-4D83-BFE6-8BA127684120}" type="pres">
      <dgm:prSet presAssocID="{7769CAD1-50AE-4131-AEE8-E8E094319FB9}" presName="hierChild4" presStyleCnt="0"/>
      <dgm:spPr/>
    </dgm:pt>
    <dgm:pt modelId="{80E86EF2-A118-4E4C-BB33-3644336AF2CA}" type="pres">
      <dgm:prSet presAssocID="{079D9CA1-04A9-461F-B66B-34E616716992}" presName="Name37" presStyleLbl="parChTrans1D4" presStyleIdx="0" presStyleCnt="4"/>
      <dgm:spPr/>
    </dgm:pt>
    <dgm:pt modelId="{3673DC22-1010-464B-9793-24CC786A7F25}" type="pres">
      <dgm:prSet presAssocID="{28BF1D8D-2D08-47A1-B2CB-C912E099ECF5}" presName="hierRoot2" presStyleCnt="0">
        <dgm:presLayoutVars>
          <dgm:hierBranch val="init"/>
        </dgm:presLayoutVars>
      </dgm:prSet>
      <dgm:spPr/>
    </dgm:pt>
    <dgm:pt modelId="{BA3E3E21-C622-41BE-9616-1E638FA39C60}" type="pres">
      <dgm:prSet presAssocID="{28BF1D8D-2D08-47A1-B2CB-C912E099ECF5}" presName="rootComposite" presStyleCnt="0"/>
      <dgm:spPr/>
    </dgm:pt>
    <dgm:pt modelId="{A768E0BE-91EF-4B55-A5EA-2ECC4E3FE10F}" type="pres">
      <dgm:prSet presAssocID="{28BF1D8D-2D08-47A1-B2CB-C912E099ECF5}" presName="rootText" presStyleLbl="node4" presStyleIdx="0" presStyleCnt="4" custScaleX="165378" custScaleY="161040">
        <dgm:presLayoutVars>
          <dgm:chPref val="3"/>
        </dgm:presLayoutVars>
      </dgm:prSet>
      <dgm:spPr/>
    </dgm:pt>
    <dgm:pt modelId="{A787394A-1205-4647-B297-C268C9098CD0}" type="pres">
      <dgm:prSet presAssocID="{28BF1D8D-2D08-47A1-B2CB-C912E099ECF5}" presName="rootConnector" presStyleLbl="node4" presStyleIdx="0" presStyleCnt="4"/>
      <dgm:spPr/>
    </dgm:pt>
    <dgm:pt modelId="{7E3AE234-5B36-4745-881D-F373A2403A33}" type="pres">
      <dgm:prSet presAssocID="{28BF1D8D-2D08-47A1-B2CB-C912E099ECF5}" presName="hierChild4" presStyleCnt="0"/>
      <dgm:spPr/>
    </dgm:pt>
    <dgm:pt modelId="{7A55C149-EB39-47DC-AEF0-24707D39BABC}" type="pres">
      <dgm:prSet presAssocID="{D6AB0EFB-D169-4BA6-913F-1320B6A16A73}" presName="Name37" presStyleLbl="parChTrans1D4" presStyleIdx="1" presStyleCnt="4"/>
      <dgm:spPr/>
    </dgm:pt>
    <dgm:pt modelId="{43F3FE44-4B20-497A-9845-675F6E143D5D}" type="pres">
      <dgm:prSet presAssocID="{F56880D9-7779-4D95-B4DD-C418C64AF8AD}" presName="hierRoot2" presStyleCnt="0">
        <dgm:presLayoutVars>
          <dgm:hierBranch val="init"/>
        </dgm:presLayoutVars>
      </dgm:prSet>
      <dgm:spPr/>
    </dgm:pt>
    <dgm:pt modelId="{3E53F399-1962-4A7B-A832-E8F2909E9F31}" type="pres">
      <dgm:prSet presAssocID="{F56880D9-7779-4D95-B4DD-C418C64AF8AD}" presName="rootComposite" presStyleCnt="0"/>
      <dgm:spPr/>
    </dgm:pt>
    <dgm:pt modelId="{24FAF1ED-12DD-4EDC-999D-1C0F8BEC8F62}" type="pres">
      <dgm:prSet presAssocID="{F56880D9-7779-4D95-B4DD-C418C64AF8AD}" presName="rootText" presStyleLbl="node4" presStyleIdx="1" presStyleCnt="4" custScaleX="165378" custScaleY="161040">
        <dgm:presLayoutVars>
          <dgm:chPref val="3"/>
        </dgm:presLayoutVars>
      </dgm:prSet>
      <dgm:spPr/>
    </dgm:pt>
    <dgm:pt modelId="{F7E2E27A-8495-4779-8F71-8122677B4B46}" type="pres">
      <dgm:prSet presAssocID="{F56880D9-7779-4D95-B4DD-C418C64AF8AD}" presName="rootConnector" presStyleLbl="node4" presStyleIdx="1" presStyleCnt="4"/>
      <dgm:spPr/>
    </dgm:pt>
    <dgm:pt modelId="{A1216D95-E01C-4549-8467-B381970130F9}" type="pres">
      <dgm:prSet presAssocID="{F56880D9-7779-4D95-B4DD-C418C64AF8AD}" presName="hierChild4" presStyleCnt="0"/>
      <dgm:spPr/>
    </dgm:pt>
    <dgm:pt modelId="{115DB84F-70E5-4183-9FD3-F5C4F49241B0}" type="pres">
      <dgm:prSet presAssocID="{0A2945AC-2920-4152-97D8-6B403FD0C2F4}" presName="Name37" presStyleLbl="parChTrans1D4" presStyleIdx="2" presStyleCnt="4"/>
      <dgm:spPr/>
    </dgm:pt>
    <dgm:pt modelId="{93698DF8-516E-4F84-8692-5FDD38819A60}" type="pres">
      <dgm:prSet presAssocID="{B74B93C6-0374-4D8D-B9F2-EE1EC861746A}" presName="hierRoot2" presStyleCnt="0">
        <dgm:presLayoutVars>
          <dgm:hierBranch val="init"/>
        </dgm:presLayoutVars>
      </dgm:prSet>
      <dgm:spPr/>
    </dgm:pt>
    <dgm:pt modelId="{499FE4C1-6B6A-4521-A72C-B68FDC385A91}" type="pres">
      <dgm:prSet presAssocID="{B74B93C6-0374-4D8D-B9F2-EE1EC861746A}" presName="rootComposite" presStyleCnt="0"/>
      <dgm:spPr/>
    </dgm:pt>
    <dgm:pt modelId="{53503D78-B38D-47E5-8AAC-5AC93A462BC4}" type="pres">
      <dgm:prSet presAssocID="{B74B93C6-0374-4D8D-B9F2-EE1EC861746A}" presName="rootText" presStyleLbl="node4" presStyleIdx="2" presStyleCnt="4" custScaleX="165378" custScaleY="161040">
        <dgm:presLayoutVars>
          <dgm:chPref val="3"/>
        </dgm:presLayoutVars>
      </dgm:prSet>
      <dgm:spPr/>
    </dgm:pt>
    <dgm:pt modelId="{FCDB7DF4-D6E7-420B-B2CA-172BC5DBAB55}" type="pres">
      <dgm:prSet presAssocID="{B74B93C6-0374-4D8D-B9F2-EE1EC861746A}" presName="rootConnector" presStyleLbl="node4" presStyleIdx="2" presStyleCnt="4"/>
      <dgm:spPr/>
    </dgm:pt>
    <dgm:pt modelId="{01A431BD-1965-48D1-84AE-B036B4897763}" type="pres">
      <dgm:prSet presAssocID="{B74B93C6-0374-4D8D-B9F2-EE1EC861746A}" presName="hierChild4" presStyleCnt="0"/>
      <dgm:spPr/>
    </dgm:pt>
    <dgm:pt modelId="{12478F1D-0C74-45F0-B52A-ADAD3BC59910}" type="pres">
      <dgm:prSet presAssocID="{FFE5564A-A442-46B0-BDEC-BF86013C230D}" presName="Name37" presStyleLbl="parChTrans1D4" presStyleIdx="3" presStyleCnt="4"/>
      <dgm:spPr/>
    </dgm:pt>
    <dgm:pt modelId="{1C3052E6-B0A0-41D7-8065-F774533CF1C2}" type="pres">
      <dgm:prSet presAssocID="{7EDE4D91-11DD-4945-87A4-A659B3FEF558}" presName="hierRoot2" presStyleCnt="0">
        <dgm:presLayoutVars>
          <dgm:hierBranch val="init"/>
        </dgm:presLayoutVars>
      </dgm:prSet>
      <dgm:spPr/>
    </dgm:pt>
    <dgm:pt modelId="{28344819-7D2F-48B6-961A-C9B6584BA83C}" type="pres">
      <dgm:prSet presAssocID="{7EDE4D91-11DD-4945-87A4-A659B3FEF558}" presName="rootComposite" presStyleCnt="0"/>
      <dgm:spPr/>
    </dgm:pt>
    <dgm:pt modelId="{B9416AE6-7C89-478A-9273-FFD66ECA1FA2}" type="pres">
      <dgm:prSet presAssocID="{7EDE4D91-11DD-4945-87A4-A659B3FEF558}" presName="rootText" presStyleLbl="node4" presStyleIdx="3" presStyleCnt="4" custScaleX="259301" custScaleY="161040">
        <dgm:presLayoutVars>
          <dgm:chPref val="3"/>
        </dgm:presLayoutVars>
      </dgm:prSet>
      <dgm:spPr/>
    </dgm:pt>
    <dgm:pt modelId="{16A08F6D-7F51-4350-9831-E2D65B8C3430}" type="pres">
      <dgm:prSet presAssocID="{7EDE4D91-11DD-4945-87A4-A659B3FEF558}" presName="rootConnector" presStyleLbl="node4" presStyleIdx="3" presStyleCnt="4"/>
      <dgm:spPr/>
    </dgm:pt>
    <dgm:pt modelId="{521511AF-9F21-4298-9E73-9E28CF6C8E48}" type="pres">
      <dgm:prSet presAssocID="{7EDE4D91-11DD-4945-87A4-A659B3FEF558}" presName="hierChild4" presStyleCnt="0"/>
      <dgm:spPr/>
    </dgm:pt>
    <dgm:pt modelId="{25970330-D594-4990-8C9E-630A7E4D6EDB}" type="pres">
      <dgm:prSet presAssocID="{7EDE4D91-11DD-4945-87A4-A659B3FEF558}" presName="hierChild5" presStyleCnt="0"/>
      <dgm:spPr/>
    </dgm:pt>
    <dgm:pt modelId="{BD85B870-C844-4E34-ACDA-7CC3C9A82A22}" type="pres">
      <dgm:prSet presAssocID="{B74B93C6-0374-4D8D-B9F2-EE1EC861746A}" presName="hierChild5" presStyleCnt="0"/>
      <dgm:spPr/>
    </dgm:pt>
    <dgm:pt modelId="{000517AE-1D8C-474E-B1F9-7FC187FC30C2}" type="pres">
      <dgm:prSet presAssocID="{F56880D9-7779-4D95-B4DD-C418C64AF8AD}" presName="hierChild5" presStyleCnt="0"/>
      <dgm:spPr/>
    </dgm:pt>
    <dgm:pt modelId="{555DDACC-CE2F-4B0F-8849-355DDD8ECBB5}" type="pres">
      <dgm:prSet presAssocID="{28BF1D8D-2D08-47A1-B2CB-C912E099ECF5}" presName="hierChild5" presStyleCnt="0"/>
      <dgm:spPr/>
    </dgm:pt>
    <dgm:pt modelId="{7240B287-4C78-4DA3-B5C6-9501741A61B0}" type="pres">
      <dgm:prSet presAssocID="{7769CAD1-50AE-4131-AEE8-E8E094319FB9}" presName="hierChild5" presStyleCnt="0"/>
      <dgm:spPr/>
    </dgm:pt>
    <dgm:pt modelId="{BAC7C147-0E59-4920-8A75-432D2CA8E6A6}" type="pres">
      <dgm:prSet presAssocID="{304D4EA9-8E2B-423C-ACAD-7F51F49C09E7}" presName="hierChild5" presStyleCnt="0"/>
      <dgm:spPr/>
    </dgm:pt>
    <dgm:pt modelId="{633DD9AF-54D7-400F-9BA8-1A89CC644AAD}" type="pres">
      <dgm:prSet presAssocID="{75B8F532-11A4-41BA-BA46-5E5297C64502}" presName="hierChild3" presStyleCnt="0"/>
      <dgm:spPr/>
    </dgm:pt>
    <dgm:pt modelId="{88FE9E2C-35C3-42CF-8469-A2FADD263533}" type="pres">
      <dgm:prSet presAssocID="{C92DDD7B-521F-4FD9-A863-6DD2BF83B3E6}" presName="hierRoot1" presStyleCnt="0">
        <dgm:presLayoutVars>
          <dgm:hierBranch val="init"/>
        </dgm:presLayoutVars>
      </dgm:prSet>
      <dgm:spPr/>
    </dgm:pt>
    <dgm:pt modelId="{56D302CB-382D-4F62-B97C-4F89FE6AD3EE}" type="pres">
      <dgm:prSet presAssocID="{C92DDD7B-521F-4FD9-A863-6DD2BF83B3E6}" presName="rootComposite1" presStyleCnt="0"/>
      <dgm:spPr/>
    </dgm:pt>
    <dgm:pt modelId="{6C03C6D3-5121-4CCD-9C4D-6A21205ABB54}" type="pres">
      <dgm:prSet presAssocID="{C92DDD7B-521F-4FD9-A863-6DD2BF83B3E6}" presName="rootText1" presStyleLbl="node0" presStyleIdx="3" presStyleCnt="5" custScaleX="165378" custScaleY="161040">
        <dgm:presLayoutVars>
          <dgm:chPref val="3"/>
        </dgm:presLayoutVars>
      </dgm:prSet>
      <dgm:spPr/>
    </dgm:pt>
    <dgm:pt modelId="{A5369383-6F9C-4BA3-8421-AFEFDA07DF7D}" type="pres">
      <dgm:prSet presAssocID="{C92DDD7B-521F-4FD9-A863-6DD2BF83B3E6}" presName="rootConnector1" presStyleLbl="node1" presStyleIdx="0" presStyleCnt="0"/>
      <dgm:spPr/>
    </dgm:pt>
    <dgm:pt modelId="{4C0792F2-F964-43E7-AE2F-6F08C892B9A3}" type="pres">
      <dgm:prSet presAssocID="{C92DDD7B-521F-4FD9-A863-6DD2BF83B3E6}" presName="hierChild2" presStyleCnt="0"/>
      <dgm:spPr/>
    </dgm:pt>
    <dgm:pt modelId="{DECA6D1A-23D6-42A7-ADC6-E1EF0BA5C00D}" type="pres">
      <dgm:prSet presAssocID="{245E319F-FECB-4BE0-AB31-2ADEB2541E37}" presName="Name37" presStyleLbl="parChTrans1D2" presStyleIdx="2" presStyleCnt="4"/>
      <dgm:spPr/>
    </dgm:pt>
    <dgm:pt modelId="{888F69E7-BF54-4456-816B-CA029ADAF7D6}" type="pres">
      <dgm:prSet presAssocID="{191E3B45-7613-4C2C-A5F5-BA917B4B273C}" presName="hierRoot2" presStyleCnt="0">
        <dgm:presLayoutVars>
          <dgm:hierBranch val="init"/>
        </dgm:presLayoutVars>
      </dgm:prSet>
      <dgm:spPr/>
    </dgm:pt>
    <dgm:pt modelId="{4A76721C-A8FD-481E-9840-D219BF1686DE}" type="pres">
      <dgm:prSet presAssocID="{191E3B45-7613-4C2C-A5F5-BA917B4B273C}" presName="rootComposite" presStyleCnt="0"/>
      <dgm:spPr/>
    </dgm:pt>
    <dgm:pt modelId="{33D2CE75-4E6E-40BA-AE1D-B212F171FDB8}" type="pres">
      <dgm:prSet presAssocID="{191E3B45-7613-4C2C-A5F5-BA917B4B273C}" presName="rootText" presStyleLbl="node2" presStyleIdx="2" presStyleCnt="4" custScaleX="165378" custScaleY="161040">
        <dgm:presLayoutVars>
          <dgm:chPref val="3"/>
        </dgm:presLayoutVars>
      </dgm:prSet>
      <dgm:spPr/>
    </dgm:pt>
    <dgm:pt modelId="{99632F3A-86FE-4D21-B15C-83C2E1237C57}" type="pres">
      <dgm:prSet presAssocID="{191E3B45-7613-4C2C-A5F5-BA917B4B273C}" presName="rootConnector" presStyleLbl="node2" presStyleIdx="2" presStyleCnt="4"/>
      <dgm:spPr/>
    </dgm:pt>
    <dgm:pt modelId="{AE6FB932-3F43-4DF1-AA81-37549488F5AA}" type="pres">
      <dgm:prSet presAssocID="{191E3B45-7613-4C2C-A5F5-BA917B4B273C}" presName="hierChild4" presStyleCnt="0"/>
      <dgm:spPr/>
    </dgm:pt>
    <dgm:pt modelId="{1487BD0D-FBD9-4FDD-8D38-6EF361DBD16F}" type="pres">
      <dgm:prSet presAssocID="{EE8C8F52-67AC-4BD0-ACD6-0E0438EAE5D9}" presName="Name37" presStyleLbl="parChTrans1D3" presStyleIdx="3" presStyleCnt="4"/>
      <dgm:spPr/>
    </dgm:pt>
    <dgm:pt modelId="{BC6F304D-4A6E-4350-AC4D-44BA90523116}" type="pres">
      <dgm:prSet presAssocID="{D6B05FFE-DF54-497F-AFCC-07658ED66D73}" presName="hierRoot2" presStyleCnt="0">
        <dgm:presLayoutVars>
          <dgm:hierBranch val="init"/>
        </dgm:presLayoutVars>
      </dgm:prSet>
      <dgm:spPr/>
    </dgm:pt>
    <dgm:pt modelId="{0FA69B1B-FB61-441D-B75C-14C6BF74FB85}" type="pres">
      <dgm:prSet presAssocID="{D6B05FFE-DF54-497F-AFCC-07658ED66D73}" presName="rootComposite" presStyleCnt="0"/>
      <dgm:spPr/>
    </dgm:pt>
    <dgm:pt modelId="{57A41D1A-9C22-4265-8904-3DC0B0694094}" type="pres">
      <dgm:prSet presAssocID="{D6B05FFE-DF54-497F-AFCC-07658ED66D73}" presName="rootText" presStyleLbl="node3" presStyleIdx="3" presStyleCnt="4" custScaleX="165378" custScaleY="161040">
        <dgm:presLayoutVars>
          <dgm:chPref val="3"/>
        </dgm:presLayoutVars>
      </dgm:prSet>
      <dgm:spPr/>
    </dgm:pt>
    <dgm:pt modelId="{58DC71E4-A48E-4AAA-A42A-CA6528180FEF}" type="pres">
      <dgm:prSet presAssocID="{D6B05FFE-DF54-497F-AFCC-07658ED66D73}" presName="rootConnector" presStyleLbl="node3" presStyleIdx="3" presStyleCnt="4"/>
      <dgm:spPr/>
    </dgm:pt>
    <dgm:pt modelId="{6316E988-EA0B-467A-AD44-778014AB9644}" type="pres">
      <dgm:prSet presAssocID="{D6B05FFE-DF54-497F-AFCC-07658ED66D73}" presName="hierChild4" presStyleCnt="0"/>
      <dgm:spPr/>
    </dgm:pt>
    <dgm:pt modelId="{8D62140D-65F7-4138-BEAC-EB9647579BFF}" type="pres">
      <dgm:prSet presAssocID="{D6B05FFE-DF54-497F-AFCC-07658ED66D73}" presName="hierChild5" presStyleCnt="0"/>
      <dgm:spPr/>
    </dgm:pt>
    <dgm:pt modelId="{092602F3-EA3C-4476-856B-BDFDE1C779FF}" type="pres">
      <dgm:prSet presAssocID="{191E3B45-7613-4C2C-A5F5-BA917B4B273C}" presName="hierChild5" presStyleCnt="0"/>
      <dgm:spPr/>
    </dgm:pt>
    <dgm:pt modelId="{CF864656-6869-4A4F-89AB-C0478578E63A}" type="pres">
      <dgm:prSet presAssocID="{C92DDD7B-521F-4FD9-A863-6DD2BF83B3E6}" presName="hierChild3" presStyleCnt="0"/>
      <dgm:spPr/>
    </dgm:pt>
    <dgm:pt modelId="{3C9BA78A-1C14-416B-A576-BE35B38A67A4}" type="pres">
      <dgm:prSet presAssocID="{E98ED1C3-2A89-4C40-ACE7-AE851FEA667A}" presName="hierRoot1" presStyleCnt="0">
        <dgm:presLayoutVars>
          <dgm:hierBranch val="init"/>
        </dgm:presLayoutVars>
      </dgm:prSet>
      <dgm:spPr/>
    </dgm:pt>
    <dgm:pt modelId="{C4C21092-43B0-46F3-8525-5FF1A483E9DF}" type="pres">
      <dgm:prSet presAssocID="{E98ED1C3-2A89-4C40-ACE7-AE851FEA667A}" presName="rootComposite1" presStyleCnt="0"/>
      <dgm:spPr/>
    </dgm:pt>
    <dgm:pt modelId="{621BC119-5348-4C3C-847A-CE98B46B7A4C}" type="pres">
      <dgm:prSet presAssocID="{E98ED1C3-2A89-4C40-ACE7-AE851FEA667A}" presName="rootText1" presStyleLbl="node0" presStyleIdx="4" presStyleCnt="5" custScaleX="165378" custScaleY="161040">
        <dgm:presLayoutVars>
          <dgm:chPref val="3"/>
        </dgm:presLayoutVars>
      </dgm:prSet>
      <dgm:spPr/>
    </dgm:pt>
    <dgm:pt modelId="{E91F9B88-C543-4B4C-BC00-0C3F92227B52}" type="pres">
      <dgm:prSet presAssocID="{E98ED1C3-2A89-4C40-ACE7-AE851FEA667A}" presName="rootConnector1" presStyleLbl="node1" presStyleIdx="0" presStyleCnt="0"/>
      <dgm:spPr/>
    </dgm:pt>
    <dgm:pt modelId="{632FE77E-19B1-477A-91F8-7E12DA228502}" type="pres">
      <dgm:prSet presAssocID="{E98ED1C3-2A89-4C40-ACE7-AE851FEA667A}" presName="hierChild2" presStyleCnt="0"/>
      <dgm:spPr/>
    </dgm:pt>
    <dgm:pt modelId="{DF740875-6AFC-47AF-9041-E844C4675D9D}" type="pres">
      <dgm:prSet presAssocID="{67CBB945-3799-4EC6-AA37-C84118D89597}" presName="Name37" presStyleLbl="parChTrans1D2" presStyleIdx="3" presStyleCnt="4"/>
      <dgm:spPr/>
    </dgm:pt>
    <dgm:pt modelId="{08CEE0E7-2EDB-4567-95D5-D5DE2CFBE8DC}" type="pres">
      <dgm:prSet presAssocID="{B68534B9-A99C-467E-AB63-BE2D3C7962D1}" presName="hierRoot2" presStyleCnt="0">
        <dgm:presLayoutVars>
          <dgm:hierBranch val="init"/>
        </dgm:presLayoutVars>
      </dgm:prSet>
      <dgm:spPr/>
    </dgm:pt>
    <dgm:pt modelId="{ABB2CA7D-CC05-408C-A4DB-98063E8B92F3}" type="pres">
      <dgm:prSet presAssocID="{B68534B9-A99C-467E-AB63-BE2D3C7962D1}" presName="rootComposite" presStyleCnt="0"/>
      <dgm:spPr/>
    </dgm:pt>
    <dgm:pt modelId="{64226E41-8C26-413A-BA40-3144AD4AC969}" type="pres">
      <dgm:prSet presAssocID="{B68534B9-A99C-467E-AB63-BE2D3C7962D1}" presName="rootText" presStyleLbl="node2" presStyleIdx="3" presStyleCnt="4" custScaleX="165378" custScaleY="161040">
        <dgm:presLayoutVars>
          <dgm:chPref val="3"/>
        </dgm:presLayoutVars>
      </dgm:prSet>
      <dgm:spPr/>
    </dgm:pt>
    <dgm:pt modelId="{F42BEA05-3908-41D5-A8A9-1402DE4DE6E4}" type="pres">
      <dgm:prSet presAssocID="{B68534B9-A99C-467E-AB63-BE2D3C7962D1}" presName="rootConnector" presStyleLbl="node2" presStyleIdx="3" presStyleCnt="4"/>
      <dgm:spPr/>
    </dgm:pt>
    <dgm:pt modelId="{F18B6965-DF79-4021-A88D-269F8C08C0D0}" type="pres">
      <dgm:prSet presAssocID="{B68534B9-A99C-467E-AB63-BE2D3C7962D1}" presName="hierChild4" presStyleCnt="0"/>
      <dgm:spPr/>
    </dgm:pt>
    <dgm:pt modelId="{05789309-B52A-486D-A685-B4A8AB72DEF8}" type="pres">
      <dgm:prSet presAssocID="{B68534B9-A99C-467E-AB63-BE2D3C7962D1}" presName="hierChild5" presStyleCnt="0"/>
      <dgm:spPr/>
    </dgm:pt>
    <dgm:pt modelId="{3F9672EC-95E4-4086-9A5E-CBF35F1380E8}" type="pres">
      <dgm:prSet presAssocID="{E98ED1C3-2A89-4C40-ACE7-AE851FEA667A}" presName="hierChild3" presStyleCnt="0"/>
      <dgm:spPr/>
    </dgm:pt>
  </dgm:ptLst>
  <dgm:cxnLst>
    <dgm:cxn modelId="{E763BD00-8B8E-44E2-94FB-25B4A9E881DC}" type="presOf" srcId="{3A4FBF7C-21BC-4A7E-9007-F68C5B81E082}" destId="{95906B9C-D3E5-4907-94BA-1E7D3DAB8C9D}" srcOrd="1" destOrd="0" presId="urn:microsoft.com/office/officeart/2005/8/layout/orgChart1"/>
    <dgm:cxn modelId="{46BD3605-3B3E-4942-A02E-208B9DF33FFD}" type="presOf" srcId="{B1466F8F-5998-45D5-B7E7-1C62FA53FDA7}" destId="{6C487BDD-9048-4C1B-B0E8-FDF3E156E515}" srcOrd="0" destOrd="0" presId="urn:microsoft.com/office/officeart/2005/8/layout/orgChart1"/>
    <dgm:cxn modelId="{57B65708-826F-4EBA-86BF-43A03224B00F}" type="presOf" srcId="{D6B05FFE-DF54-497F-AFCC-07658ED66D73}" destId="{57A41D1A-9C22-4265-8904-3DC0B0694094}" srcOrd="0" destOrd="0" presId="urn:microsoft.com/office/officeart/2005/8/layout/orgChart1"/>
    <dgm:cxn modelId="{9C1D9108-97BB-4ED2-8B26-B3B55B1DA4F5}" type="presOf" srcId="{B68534B9-A99C-467E-AB63-BE2D3C7962D1}" destId="{F42BEA05-3908-41D5-A8A9-1402DE4DE6E4}" srcOrd="1" destOrd="0" presId="urn:microsoft.com/office/officeart/2005/8/layout/orgChart1"/>
    <dgm:cxn modelId="{358B060C-8A7D-470A-8FD5-276DE24FBAFF}" type="presOf" srcId="{C0197BED-9BDD-4018-B1FA-986D63275FB7}" destId="{6F71B74B-DE75-4264-BDFA-ADBA16F5B5B4}" srcOrd="0" destOrd="0" presId="urn:microsoft.com/office/officeart/2005/8/layout/orgChart1"/>
    <dgm:cxn modelId="{02930E0C-E6C6-4DD1-97B1-0884ECB901D2}" srcId="{78E3EB64-098C-407C-A549-28B3B4766E40}" destId="{E98ED1C3-2A89-4C40-ACE7-AE851FEA667A}" srcOrd="4" destOrd="0" parTransId="{67C5AE9A-262F-46E5-BB83-1FF6DC1F80E0}" sibTransId="{73B9F761-9A7C-41D2-8DA6-E2180D358594}"/>
    <dgm:cxn modelId="{573F6E12-D55F-4DBE-BD40-59D243509C46}" srcId="{304D4EA9-8E2B-423C-ACAD-7F51F49C09E7}" destId="{7769CAD1-50AE-4131-AEE8-E8E094319FB9}" srcOrd="1" destOrd="0" parTransId="{CBCCD2F3-8188-4843-9CA8-C2ED8887C21C}" sibTransId="{38EB8934-49C7-4FA7-8EE5-6CB30990F0AF}"/>
    <dgm:cxn modelId="{D4DFD015-624C-47A4-A529-DE05EB7918B1}" srcId="{13CE6913-0059-42EF-8FEB-5B987F79FF1F}" destId="{8952B32A-C302-4122-B821-EE015185DB7A}" srcOrd="0" destOrd="0" parTransId="{61E33E44-4D1D-42B7-9FDF-E66D3F98878D}" sibTransId="{692DBE8B-4739-406F-8EBC-583DE039AD0A}"/>
    <dgm:cxn modelId="{DA86EB1B-FC7F-4C36-8CE6-9D4C86FF624D}" type="presOf" srcId="{C92DDD7B-521F-4FD9-A863-6DD2BF83B3E6}" destId="{A5369383-6F9C-4BA3-8421-AFEFDA07DF7D}" srcOrd="1" destOrd="0" presId="urn:microsoft.com/office/officeart/2005/8/layout/orgChart1"/>
    <dgm:cxn modelId="{58307228-D972-4A2B-BDF4-8CB25B951EBB}" type="presOf" srcId="{E98ED1C3-2A89-4C40-ACE7-AE851FEA667A}" destId="{E91F9B88-C543-4B4C-BC00-0C3F92227B52}" srcOrd="1" destOrd="0" presId="urn:microsoft.com/office/officeart/2005/8/layout/orgChart1"/>
    <dgm:cxn modelId="{4C72CB2B-B434-476A-AC82-5B80F9E4F301}" type="presOf" srcId="{78E3EB64-098C-407C-A549-28B3B4766E40}" destId="{4243D943-7058-4099-927A-9B8025BFD301}" srcOrd="0" destOrd="0" presId="urn:microsoft.com/office/officeart/2005/8/layout/orgChart1"/>
    <dgm:cxn modelId="{B6FA6C2C-1DD7-4B6B-BAF9-4915124D6BEF}" type="presOf" srcId="{EE8C8F52-67AC-4BD0-ACD6-0E0438EAE5D9}" destId="{1487BD0D-FBD9-4FDD-8D38-6EF361DBD16F}" srcOrd="0" destOrd="0" presId="urn:microsoft.com/office/officeart/2005/8/layout/orgChart1"/>
    <dgm:cxn modelId="{60BC362D-6D4A-44CB-9F5D-4C142F615BC8}" type="presOf" srcId="{7769CAD1-50AE-4131-AEE8-E8E094319FB9}" destId="{EBC1AD57-749F-4D5B-AF1C-44D22E008EF7}" srcOrd="0" destOrd="0" presId="urn:microsoft.com/office/officeart/2005/8/layout/orgChart1"/>
    <dgm:cxn modelId="{8D31512F-37DE-4E6B-B385-7AC4A50CB033}" type="presOf" srcId="{304D4EA9-8E2B-423C-ACAD-7F51F49C09E7}" destId="{66326882-42CC-4EFE-8BB7-091302473E60}" srcOrd="0" destOrd="0" presId="urn:microsoft.com/office/officeart/2005/8/layout/orgChart1"/>
    <dgm:cxn modelId="{66FE1636-6123-41D5-B4E4-B6F795ECA546}" type="presOf" srcId="{7769CAD1-50AE-4131-AEE8-E8E094319FB9}" destId="{A6FDFD90-6A8C-4AEC-8825-5F699A709FAB}" srcOrd="1" destOrd="0" presId="urn:microsoft.com/office/officeart/2005/8/layout/orgChart1"/>
    <dgm:cxn modelId="{CD33F036-9CAC-4170-BAC2-880F83CD0226}" srcId="{7769CAD1-50AE-4131-AEE8-E8E094319FB9}" destId="{28BF1D8D-2D08-47A1-B2CB-C912E099ECF5}" srcOrd="0" destOrd="0" parTransId="{079D9CA1-04A9-461F-B66B-34E616716992}" sibTransId="{21C20215-3701-4EC8-A4F3-6D2C28328085}"/>
    <dgm:cxn modelId="{14FDE339-A5B1-42A7-A0FC-D4082BC08871}" srcId="{78E3EB64-098C-407C-A549-28B3B4766E40}" destId="{3A4FBF7C-21BC-4A7E-9007-F68C5B81E082}" srcOrd="0" destOrd="0" parTransId="{356AFD00-8A11-4B05-B2D1-78ED84771D65}" sibTransId="{DA65F0E5-FABA-4E0B-89D9-6920E3554D92}"/>
    <dgm:cxn modelId="{D0991F3F-D8D6-4ECF-8338-43DCA347112A}" type="presOf" srcId="{0A2945AC-2920-4152-97D8-6B403FD0C2F4}" destId="{115DB84F-70E5-4183-9FD3-F5C4F49241B0}" srcOrd="0" destOrd="0" presId="urn:microsoft.com/office/officeart/2005/8/layout/orgChart1"/>
    <dgm:cxn modelId="{A87A7E5D-91D7-4232-B53C-8F2AE5344C38}" srcId="{78E3EB64-098C-407C-A549-28B3B4766E40}" destId="{C0197BED-9BDD-4018-B1FA-986D63275FB7}" srcOrd="1" destOrd="0" parTransId="{9C0AAB10-13CF-41BA-869C-AA9DDEA4CA43}" sibTransId="{21427969-0EF3-4778-820D-BEAC5A9B92BB}"/>
    <dgm:cxn modelId="{FF13B560-89D9-4590-9349-AA7988565F1E}" type="presOf" srcId="{304D4EA9-8E2B-423C-ACAD-7F51F49C09E7}" destId="{3FDB6053-FBD5-41A0-B365-917637DC3216}" srcOrd="1" destOrd="0" presId="urn:microsoft.com/office/officeart/2005/8/layout/orgChart1"/>
    <dgm:cxn modelId="{BCD32C65-9635-480A-ADC6-F2A0A0295542}" type="presOf" srcId="{191E3B45-7613-4C2C-A5F5-BA917B4B273C}" destId="{99632F3A-86FE-4D21-B15C-83C2E1237C57}" srcOrd="1" destOrd="0" presId="urn:microsoft.com/office/officeart/2005/8/layout/orgChart1"/>
    <dgm:cxn modelId="{64CD5345-952D-45C0-8BAE-208D38D6269A}" type="presOf" srcId="{245E319F-FECB-4BE0-AB31-2ADEB2541E37}" destId="{DECA6D1A-23D6-42A7-ADC6-E1EF0BA5C00D}" srcOrd="0" destOrd="0" presId="urn:microsoft.com/office/officeart/2005/8/layout/orgChart1"/>
    <dgm:cxn modelId="{7F7C1846-0686-4213-A371-DCD8BE09ABAE}" srcId="{304D4EA9-8E2B-423C-ACAD-7F51F49C09E7}" destId="{75821FB1-08AB-48F5-A6B9-34197B7A5B95}" srcOrd="0" destOrd="0" parTransId="{B1466F8F-5998-45D5-B7E7-1C62FA53FDA7}" sibTransId="{F54C7A7D-5C41-4CEE-AE62-C493AF8F9480}"/>
    <dgm:cxn modelId="{4B1E136D-5CBB-40A2-B8D0-80DB57E6226D}" type="presOf" srcId="{3A4FBF7C-21BC-4A7E-9007-F68C5B81E082}" destId="{10175BDA-B1A9-4F69-AB25-00ADC0D8AE15}" srcOrd="0" destOrd="0" presId="urn:microsoft.com/office/officeart/2005/8/layout/orgChart1"/>
    <dgm:cxn modelId="{1CF73F4D-B7F2-4557-9CA5-D1130DFEB65F}" srcId="{F56880D9-7779-4D95-B4DD-C418C64AF8AD}" destId="{B74B93C6-0374-4D8D-B9F2-EE1EC861746A}" srcOrd="0" destOrd="0" parTransId="{0A2945AC-2920-4152-97D8-6B403FD0C2F4}" sibTransId="{2ACBE2A4-466F-467A-B542-E52C90B7A598}"/>
    <dgm:cxn modelId="{517E5A4D-73E4-40F8-A3BC-D6E90A501C0D}" type="presOf" srcId="{61E33E44-4D1D-42B7-9FDF-E66D3F98878D}" destId="{A216151D-F147-482C-9ADD-FF8A050D9A85}" srcOrd="0" destOrd="0" presId="urn:microsoft.com/office/officeart/2005/8/layout/orgChart1"/>
    <dgm:cxn modelId="{9449944F-6C5D-42E9-8CD5-1DF3BA118E76}" type="presOf" srcId="{E98ED1C3-2A89-4C40-ACE7-AE851FEA667A}" destId="{621BC119-5348-4C3C-847A-CE98B46B7A4C}" srcOrd="0" destOrd="0" presId="urn:microsoft.com/office/officeart/2005/8/layout/orgChart1"/>
    <dgm:cxn modelId="{4521A96F-EC06-4937-902A-1DA54B011FC2}" type="presOf" srcId="{13CE6913-0059-42EF-8FEB-5B987F79FF1F}" destId="{5C87F5AC-8AD7-47E4-A1D1-4A6E817B695E}" srcOrd="1" destOrd="0" presId="urn:microsoft.com/office/officeart/2005/8/layout/orgChart1"/>
    <dgm:cxn modelId="{131AD56F-8052-4EAC-8726-42E0E3E76024}" type="presOf" srcId="{28BF1D8D-2D08-47A1-B2CB-C912E099ECF5}" destId="{A787394A-1205-4647-B297-C268C9098CD0}" srcOrd="1" destOrd="0" presId="urn:microsoft.com/office/officeart/2005/8/layout/orgChart1"/>
    <dgm:cxn modelId="{62F66152-3119-4AF4-9CDF-76141262D901}" type="presOf" srcId="{CF2AFD83-2764-4EB2-BFEF-257B24D19E2A}" destId="{87312B6F-AE2D-4538-948F-5692E36054E7}" srcOrd="0" destOrd="0" presId="urn:microsoft.com/office/officeart/2005/8/layout/orgChart1"/>
    <dgm:cxn modelId="{BD746778-9E19-4FDB-814A-469E97B9A7EA}" type="presOf" srcId="{F56880D9-7779-4D95-B4DD-C418C64AF8AD}" destId="{F7E2E27A-8495-4779-8F71-8122677B4B46}" srcOrd="1" destOrd="0" presId="urn:microsoft.com/office/officeart/2005/8/layout/orgChart1"/>
    <dgm:cxn modelId="{B8FA9A7A-DAF5-4295-ACE7-A71CD7144FF5}" srcId="{3A4FBF7C-21BC-4A7E-9007-F68C5B81E082}" destId="{13CE6913-0059-42EF-8FEB-5B987F79FF1F}" srcOrd="0" destOrd="0" parTransId="{CF2AFD83-2764-4EB2-BFEF-257B24D19E2A}" sibTransId="{D767AFBC-6B50-4D10-B963-551AB66DE0F8}"/>
    <dgm:cxn modelId="{402ED27A-5236-4FD4-835A-E9E82FFF2915}" type="presOf" srcId="{8952B32A-C302-4122-B821-EE015185DB7A}" destId="{F9D1528A-3C19-4113-ACEE-078D948113A5}" srcOrd="1" destOrd="0" presId="urn:microsoft.com/office/officeart/2005/8/layout/orgChart1"/>
    <dgm:cxn modelId="{F351247B-07F0-4502-91B0-A346DF4B27DD}" srcId="{B74B93C6-0374-4D8D-B9F2-EE1EC861746A}" destId="{7EDE4D91-11DD-4945-87A4-A659B3FEF558}" srcOrd="0" destOrd="0" parTransId="{FFE5564A-A442-46B0-BDEC-BF86013C230D}" sibTransId="{702964FE-AA55-411E-ABFF-BFF9C59AC340}"/>
    <dgm:cxn modelId="{5A4C9185-41A6-46A8-9C89-CFC0283DF4EB}" type="presOf" srcId="{928E0845-A382-4EC2-B3A3-3D35BF27B3C8}" destId="{1505BD41-AA27-4A64-BAF9-31A3ECAEECDC}" srcOrd="0" destOrd="0" presId="urn:microsoft.com/office/officeart/2005/8/layout/orgChart1"/>
    <dgm:cxn modelId="{35443787-0BAD-41C6-AE38-51D6C0A6B245}" type="presOf" srcId="{D6B05FFE-DF54-497F-AFCC-07658ED66D73}" destId="{58DC71E4-A48E-4AAA-A42A-CA6528180FEF}" srcOrd="1" destOrd="0" presId="urn:microsoft.com/office/officeart/2005/8/layout/orgChart1"/>
    <dgm:cxn modelId="{7EC3098F-51A5-427E-8112-718F9A79A315}" type="presOf" srcId="{FFE5564A-A442-46B0-BDEC-BF86013C230D}" destId="{12478F1D-0C74-45F0-B52A-ADAD3BC59910}" srcOrd="0" destOrd="0" presId="urn:microsoft.com/office/officeart/2005/8/layout/orgChart1"/>
    <dgm:cxn modelId="{B7B64B90-2E1F-4597-AE6B-449F3A98BDA6}" type="presOf" srcId="{75821FB1-08AB-48F5-A6B9-34197B7A5B95}" destId="{818D7CE3-766A-4124-9BF6-7DD6C82BBA13}" srcOrd="1" destOrd="0" presId="urn:microsoft.com/office/officeart/2005/8/layout/orgChart1"/>
    <dgm:cxn modelId="{CF614692-93BF-4320-BBC5-747D74706E61}" srcId="{C92DDD7B-521F-4FD9-A863-6DD2BF83B3E6}" destId="{191E3B45-7613-4C2C-A5F5-BA917B4B273C}" srcOrd="0" destOrd="0" parTransId="{245E319F-FECB-4BE0-AB31-2ADEB2541E37}" sibTransId="{8B3C15DC-E3E7-48FC-A1E1-D54490D76072}"/>
    <dgm:cxn modelId="{872FF195-F11A-4D41-85DD-7B286C4651D7}" type="presOf" srcId="{13CE6913-0059-42EF-8FEB-5B987F79FF1F}" destId="{D1EF3619-D0BD-4A2A-9893-ACE8880D727F}" srcOrd="0" destOrd="0" presId="urn:microsoft.com/office/officeart/2005/8/layout/orgChart1"/>
    <dgm:cxn modelId="{3F68E096-0A17-4648-84A2-F475944D5FC6}" type="presOf" srcId="{75B8F532-11A4-41BA-BA46-5E5297C64502}" destId="{D6B24C9E-73F4-474D-BA6F-1CDEFFE50A22}" srcOrd="0" destOrd="0" presId="urn:microsoft.com/office/officeart/2005/8/layout/orgChart1"/>
    <dgm:cxn modelId="{C1E5D79B-B8A2-4608-BC15-2A3DF58FDA6B}" type="presOf" srcId="{C0197BED-9BDD-4018-B1FA-986D63275FB7}" destId="{CB3F5965-2C06-43E6-9AEA-A1D3A39FC6BC}" srcOrd="1" destOrd="0" presId="urn:microsoft.com/office/officeart/2005/8/layout/orgChart1"/>
    <dgm:cxn modelId="{5DE04F9E-79A6-437D-A7AC-C129A199629A}" srcId="{28BF1D8D-2D08-47A1-B2CB-C912E099ECF5}" destId="{F56880D9-7779-4D95-B4DD-C418C64AF8AD}" srcOrd="0" destOrd="0" parTransId="{D6AB0EFB-D169-4BA6-913F-1320B6A16A73}" sibTransId="{8E1DCB1B-9700-4DA3-A46D-E6561966A1DE}"/>
    <dgm:cxn modelId="{838C0DA5-096C-4A21-B52D-F458394A239D}" srcId="{191E3B45-7613-4C2C-A5F5-BA917B4B273C}" destId="{D6B05FFE-DF54-497F-AFCC-07658ED66D73}" srcOrd="0" destOrd="0" parTransId="{EE8C8F52-67AC-4BD0-ACD6-0E0438EAE5D9}" sibTransId="{01FF2FC4-193F-4496-A04E-AFD2466721D4}"/>
    <dgm:cxn modelId="{FD8686A6-9F7E-4005-9D17-7C913910567B}" type="presOf" srcId="{D6AB0EFB-D169-4BA6-913F-1320B6A16A73}" destId="{7A55C149-EB39-47DC-AEF0-24707D39BABC}" srcOrd="0" destOrd="0" presId="urn:microsoft.com/office/officeart/2005/8/layout/orgChart1"/>
    <dgm:cxn modelId="{2805F0A6-DCE9-4F28-87A9-83AFF9B8DC78}" type="presOf" srcId="{C92DDD7B-521F-4FD9-A863-6DD2BF83B3E6}" destId="{6C03C6D3-5121-4CCD-9C4D-6A21205ABB54}" srcOrd="0" destOrd="0" presId="urn:microsoft.com/office/officeart/2005/8/layout/orgChart1"/>
    <dgm:cxn modelId="{550B54A7-954E-4F32-B9EF-FD423CDF2DD6}" type="presOf" srcId="{8952B32A-C302-4122-B821-EE015185DB7A}" destId="{37B9E8FB-3940-465F-A73B-EE5944CDBA29}" srcOrd="0" destOrd="0" presId="urn:microsoft.com/office/officeart/2005/8/layout/orgChart1"/>
    <dgm:cxn modelId="{E30644AC-9736-4A5C-802F-0EF1DF9099FC}" type="presOf" srcId="{7EDE4D91-11DD-4945-87A4-A659B3FEF558}" destId="{16A08F6D-7F51-4350-9831-E2D65B8C3430}" srcOrd="1" destOrd="0" presId="urn:microsoft.com/office/officeart/2005/8/layout/orgChart1"/>
    <dgm:cxn modelId="{F95B46AC-7D38-4297-91A0-48125220A51C}" type="presOf" srcId="{B74B93C6-0374-4D8D-B9F2-EE1EC861746A}" destId="{53503D78-B38D-47E5-8AAC-5AC93A462BC4}" srcOrd="0" destOrd="0" presId="urn:microsoft.com/office/officeart/2005/8/layout/orgChart1"/>
    <dgm:cxn modelId="{F78573BB-CC0A-4211-9001-3D171C0702E7}" type="presOf" srcId="{75821FB1-08AB-48F5-A6B9-34197B7A5B95}" destId="{21617C74-B1E9-4948-8650-89E70DBC6A12}" srcOrd="0" destOrd="0" presId="urn:microsoft.com/office/officeart/2005/8/layout/orgChart1"/>
    <dgm:cxn modelId="{1BE4B1BB-7AED-43FA-B382-23C2F54A170C}" srcId="{75B8F532-11A4-41BA-BA46-5E5297C64502}" destId="{304D4EA9-8E2B-423C-ACAD-7F51F49C09E7}" srcOrd="0" destOrd="0" parTransId="{928E0845-A382-4EC2-B3A3-3D35BF27B3C8}" sibTransId="{C1C2D3B4-B676-4DE3-855D-456B831F54F3}"/>
    <dgm:cxn modelId="{A673DAC1-3FB7-43DA-9DD8-1C01005108A6}" type="presOf" srcId="{75B8F532-11A4-41BA-BA46-5E5297C64502}" destId="{46FC36C5-F296-41B1-94B5-DE8C9D1A8B0C}" srcOrd="1" destOrd="0" presId="urn:microsoft.com/office/officeart/2005/8/layout/orgChart1"/>
    <dgm:cxn modelId="{CA6E1AC9-1894-4B48-89DB-3B8A062C5F82}" type="presOf" srcId="{7EDE4D91-11DD-4945-87A4-A659B3FEF558}" destId="{B9416AE6-7C89-478A-9273-FFD66ECA1FA2}" srcOrd="0" destOrd="0" presId="urn:microsoft.com/office/officeart/2005/8/layout/orgChart1"/>
    <dgm:cxn modelId="{84DA84D4-7BA8-4F73-8F25-4D467184E038}" type="presOf" srcId="{28BF1D8D-2D08-47A1-B2CB-C912E099ECF5}" destId="{A768E0BE-91EF-4B55-A5EA-2ECC4E3FE10F}" srcOrd="0" destOrd="0" presId="urn:microsoft.com/office/officeart/2005/8/layout/orgChart1"/>
    <dgm:cxn modelId="{38EDB7DC-A880-4A4F-8518-5B0909C4B8AF}" type="presOf" srcId="{B74B93C6-0374-4D8D-B9F2-EE1EC861746A}" destId="{FCDB7DF4-D6E7-420B-B2CA-172BC5DBAB55}" srcOrd="1" destOrd="0" presId="urn:microsoft.com/office/officeart/2005/8/layout/orgChart1"/>
    <dgm:cxn modelId="{BB464FDF-B3A2-4DCE-9199-66B218307FBA}" type="presOf" srcId="{191E3B45-7613-4C2C-A5F5-BA917B4B273C}" destId="{33D2CE75-4E6E-40BA-AE1D-B212F171FDB8}" srcOrd="0" destOrd="0" presId="urn:microsoft.com/office/officeart/2005/8/layout/orgChart1"/>
    <dgm:cxn modelId="{865903E0-3535-4E19-A6E9-D2991235807F}" type="presOf" srcId="{67CBB945-3799-4EC6-AA37-C84118D89597}" destId="{DF740875-6AFC-47AF-9041-E844C4675D9D}" srcOrd="0" destOrd="0" presId="urn:microsoft.com/office/officeart/2005/8/layout/orgChart1"/>
    <dgm:cxn modelId="{79E875E4-64C4-445D-8AD9-0FCBE10AF07E}" srcId="{78E3EB64-098C-407C-A549-28B3B4766E40}" destId="{75B8F532-11A4-41BA-BA46-5E5297C64502}" srcOrd="2" destOrd="0" parTransId="{46206EE1-4481-4F08-A8F8-8C4C783EB4DE}" sibTransId="{DBD8713C-2EB3-41C8-9D89-0183F3F823AF}"/>
    <dgm:cxn modelId="{048099E5-498F-47AC-A601-67008CF66438}" srcId="{E98ED1C3-2A89-4C40-ACE7-AE851FEA667A}" destId="{B68534B9-A99C-467E-AB63-BE2D3C7962D1}" srcOrd="0" destOrd="0" parTransId="{67CBB945-3799-4EC6-AA37-C84118D89597}" sibTransId="{38E56F7D-7FC7-4396-9A68-E0AEC7361CFF}"/>
    <dgm:cxn modelId="{9F5D5AE8-F0F5-4928-9D1F-B84FC8D1EB79}" srcId="{78E3EB64-098C-407C-A549-28B3B4766E40}" destId="{C92DDD7B-521F-4FD9-A863-6DD2BF83B3E6}" srcOrd="3" destOrd="0" parTransId="{C68BB2D8-B0D8-40E4-9241-C24EDC7A4C30}" sibTransId="{2894FC40-33D4-44F0-B895-92D9689BBDC4}"/>
    <dgm:cxn modelId="{D5BB16EB-CBD8-4608-A9BF-36A2D7F8592F}" type="presOf" srcId="{B68534B9-A99C-467E-AB63-BE2D3C7962D1}" destId="{64226E41-8C26-413A-BA40-3144AD4AC969}" srcOrd="0" destOrd="0" presId="urn:microsoft.com/office/officeart/2005/8/layout/orgChart1"/>
    <dgm:cxn modelId="{889CE8EF-E880-42DC-8E66-B9ACF9571721}" type="presOf" srcId="{079D9CA1-04A9-461F-B66B-34E616716992}" destId="{80E86EF2-A118-4E4C-BB33-3644336AF2CA}" srcOrd="0" destOrd="0" presId="urn:microsoft.com/office/officeart/2005/8/layout/orgChart1"/>
    <dgm:cxn modelId="{CBE090F3-A2B2-4B73-9872-F6E6BD38306D}" type="presOf" srcId="{F56880D9-7779-4D95-B4DD-C418C64AF8AD}" destId="{24FAF1ED-12DD-4EDC-999D-1C0F8BEC8F62}" srcOrd="0" destOrd="0" presId="urn:microsoft.com/office/officeart/2005/8/layout/orgChart1"/>
    <dgm:cxn modelId="{1707CAF6-3EAB-4948-8D34-CD53C61B2F03}" type="presOf" srcId="{CBCCD2F3-8188-4843-9CA8-C2ED8887C21C}" destId="{F0A0D924-C4D7-4D8F-AF98-82C1FC15D955}" srcOrd="0" destOrd="0" presId="urn:microsoft.com/office/officeart/2005/8/layout/orgChart1"/>
    <dgm:cxn modelId="{E87EF4DB-DB43-4FD5-A79A-23068B0A4F54}" type="presParOf" srcId="{4243D943-7058-4099-927A-9B8025BFD301}" destId="{E1EEF5EA-56CD-425B-A6A4-1716463D6FA9}" srcOrd="0" destOrd="0" presId="urn:microsoft.com/office/officeart/2005/8/layout/orgChart1"/>
    <dgm:cxn modelId="{14DC707F-79A1-4763-A306-78FFD6BAE79A}" type="presParOf" srcId="{E1EEF5EA-56CD-425B-A6A4-1716463D6FA9}" destId="{E8762AFF-9366-47A9-A60A-57E55A6CDED2}" srcOrd="0" destOrd="0" presId="urn:microsoft.com/office/officeart/2005/8/layout/orgChart1"/>
    <dgm:cxn modelId="{51C2A2D1-91B1-4478-8A38-97D4702B38D1}" type="presParOf" srcId="{E8762AFF-9366-47A9-A60A-57E55A6CDED2}" destId="{10175BDA-B1A9-4F69-AB25-00ADC0D8AE15}" srcOrd="0" destOrd="0" presId="urn:microsoft.com/office/officeart/2005/8/layout/orgChart1"/>
    <dgm:cxn modelId="{3B74D4D7-65EA-43E0-8BF5-5243EB7C00CC}" type="presParOf" srcId="{E8762AFF-9366-47A9-A60A-57E55A6CDED2}" destId="{95906B9C-D3E5-4907-94BA-1E7D3DAB8C9D}" srcOrd="1" destOrd="0" presId="urn:microsoft.com/office/officeart/2005/8/layout/orgChart1"/>
    <dgm:cxn modelId="{18538A95-3073-49F9-A972-1154DF9C0B9E}" type="presParOf" srcId="{E1EEF5EA-56CD-425B-A6A4-1716463D6FA9}" destId="{CB7E683D-8271-494C-A8A6-EBF87321A710}" srcOrd="1" destOrd="0" presId="urn:microsoft.com/office/officeart/2005/8/layout/orgChart1"/>
    <dgm:cxn modelId="{B2103019-49E6-4BE1-A73F-1F7F0C1836C1}" type="presParOf" srcId="{CB7E683D-8271-494C-A8A6-EBF87321A710}" destId="{87312B6F-AE2D-4538-948F-5692E36054E7}" srcOrd="0" destOrd="0" presId="urn:microsoft.com/office/officeart/2005/8/layout/orgChart1"/>
    <dgm:cxn modelId="{46676F4E-1C3C-4556-9E9E-601CB6067042}" type="presParOf" srcId="{CB7E683D-8271-494C-A8A6-EBF87321A710}" destId="{EA492F35-CF7F-4C36-864A-55FBF2EAA419}" srcOrd="1" destOrd="0" presId="urn:microsoft.com/office/officeart/2005/8/layout/orgChart1"/>
    <dgm:cxn modelId="{CC7626B2-39AF-44C3-8D18-6D48BDC2A45C}" type="presParOf" srcId="{EA492F35-CF7F-4C36-864A-55FBF2EAA419}" destId="{4B38205E-DCEA-4424-8071-BD925210DC48}" srcOrd="0" destOrd="0" presId="urn:microsoft.com/office/officeart/2005/8/layout/orgChart1"/>
    <dgm:cxn modelId="{93F98762-D117-4198-9867-9C16CA4E2D63}" type="presParOf" srcId="{4B38205E-DCEA-4424-8071-BD925210DC48}" destId="{D1EF3619-D0BD-4A2A-9893-ACE8880D727F}" srcOrd="0" destOrd="0" presId="urn:microsoft.com/office/officeart/2005/8/layout/orgChart1"/>
    <dgm:cxn modelId="{C0E99DBB-57A4-41C8-BDBD-C2DCDD47D2BB}" type="presParOf" srcId="{4B38205E-DCEA-4424-8071-BD925210DC48}" destId="{5C87F5AC-8AD7-47E4-A1D1-4A6E817B695E}" srcOrd="1" destOrd="0" presId="urn:microsoft.com/office/officeart/2005/8/layout/orgChart1"/>
    <dgm:cxn modelId="{4D223255-BC12-44B7-9DD4-806965C232B1}" type="presParOf" srcId="{EA492F35-CF7F-4C36-864A-55FBF2EAA419}" destId="{49C1787D-0BAE-4408-BF70-6F9BA41462C3}" srcOrd="1" destOrd="0" presId="urn:microsoft.com/office/officeart/2005/8/layout/orgChart1"/>
    <dgm:cxn modelId="{D8C5CE30-D682-46E9-824A-A76787552DB0}" type="presParOf" srcId="{49C1787D-0BAE-4408-BF70-6F9BA41462C3}" destId="{A216151D-F147-482C-9ADD-FF8A050D9A85}" srcOrd="0" destOrd="0" presId="urn:microsoft.com/office/officeart/2005/8/layout/orgChart1"/>
    <dgm:cxn modelId="{52070ACD-FF8B-42F1-8A48-D15492D8E7BB}" type="presParOf" srcId="{49C1787D-0BAE-4408-BF70-6F9BA41462C3}" destId="{79290635-6BB6-47EF-B314-232778AE1A9D}" srcOrd="1" destOrd="0" presId="urn:microsoft.com/office/officeart/2005/8/layout/orgChart1"/>
    <dgm:cxn modelId="{E4709F3D-DFBC-4479-B2F7-C60B96B8A962}" type="presParOf" srcId="{79290635-6BB6-47EF-B314-232778AE1A9D}" destId="{9C84CCFC-035E-4351-B80D-85F2B7C35BF7}" srcOrd="0" destOrd="0" presId="urn:microsoft.com/office/officeart/2005/8/layout/orgChart1"/>
    <dgm:cxn modelId="{5AA318C4-891D-42EE-86E0-4C685552008B}" type="presParOf" srcId="{9C84CCFC-035E-4351-B80D-85F2B7C35BF7}" destId="{37B9E8FB-3940-465F-A73B-EE5944CDBA29}" srcOrd="0" destOrd="0" presId="urn:microsoft.com/office/officeart/2005/8/layout/orgChart1"/>
    <dgm:cxn modelId="{F4325446-7481-4099-B800-94FBC166055E}" type="presParOf" srcId="{9C84CCFC-035E-4351-B80D-85F2B7C35BF7}" destId="{F9D1528A-3C19-4113-ACEE-078D948113A5}" srcOrd="1" destOrd="0" presId="urn:microsoft.com/office/officeart/2005/8/layout/orgChart1"/>
    <dgm:cxn modelId="{C1A1E021-589C-47F5-9A83-53D1418BFFC9}" type="presParOf" srcId="{79290635-6BB6-47EF-B314-232778AE1A9D}" destId="{91069CF1-5BB2-4E54-8075-1BFF44B37330}" srcOrd="1" destOrd="0" presId="urn:microsoft.com/office/officeart/2005/8/layout/orgChart1"/>
    <dgm:cxn modelId="{B3A13178-472B-4B4F-B153-1A154C2EBE53}" type="presParOf" srcId="{79290635-6BB6-47EF-B314-232778AE1A9D}" destId="{1C19C3E7-A5D4-4788-B923-BF6475B573A0}" srcOrd="2" destOrd="0" presId="urn:microsoft.com/office/officeart/2005/8/layout/orgChart1"/>
    <dgm:cxn modelId="{860275A5-19EB-441E-8D63-FF965FB90E5C}" type="presParOf" srcId="{EA492F35-CF7F-4C36-864A-55FBF2EAA419}" destId="{DFD3A5C1-B10C-4A42-BC40-D71C6EF38D15}" srcOrd="2" destOrd="0" presId="urn:microsoft.com/office/officeart/2005/8/layout/orgChart1"/>
    <dgm:cxn modelId="{FD5A914D-60F6-4041-B44F-4BCA7AA0F7AF}" type="presParOf" srcId="{E1EEF5EA-56CD-425B-A6A4-1716463D6FA9}" destId="{FF3A3123-3823-42FC-A326-3E0096DF060A}" srcOrd="2" destOrd="0" presId="urn:microsoft.com/office/officeart/2005/8/layout/orgChart1"/>
    <dgm:cxn modelId="{D890DF59-5B84-462F-AFA6-10730955D9B2}" type="presParOf" srcId="{4243D943-7058-4099-927A-9B8025BFD301}" destId="{A02082E6-5B11-4515-AA5E-7A4C88FFDE42}" srcOrd="1" destOrd="0" presId="urn:microsoft.com/office/officeart/2005/8/layout/orgChart1"/>
    <dgm:cxn modelId="{2FB7A804-316E-4C55-A14B-FD7D009C1C87}" type="presParOf" srcId="{A02082E6-5B11-4515-AA5E-7A4C88FFDE42}" destId="{1A9183C9-6361-42B0-844D-5A377A2DD68D}" srcOrd="0" destOrd="0" presId="urn:microsoft.com/office/officeart/2005/8/layout/orgChart1"/>
    <dgm:cxn modelId="{1573BA38-608A-4A4E-844B-74E67A50420F}" type="presParOf" srcId="{1A9183C9-6361-42B0-844D-5A377A2DD68D}" destId="{6F71B74B-DE75-4264-BDFA-ADBA16F5B5B4}" srcOrd="0" destOrd="0" presId="urn:microsoft.com/office/officeart/2005/8/layout/orgChart1"/>
    <dgm:cxn modelId="{AED8E339-1E1C-4CC9-B69B-C86E74875EA7}" type="presParOf" srcId="{1A9183C9-6361-42B0-844D-5A377A2DD68D}" destId="{CB3F5965-2C06-43E6-9AEA-A1D3A39FC6BC}" srcOrd="1" destOrd="0" presId="urn:microsoft.com/office/officeart/2005/8/layout/orgChart1"/>
    <dgm:cxn modelId="{27E6FC03-386D-4D81-AEAA-AD79F8234B9D}" type="presParOf" srcId="{A02082E6-5B11-4515-AA5E-7A4C88FFDE42}" destId="{461A58DA-6B57-4D1B-BE32-CCDC8FC3F2C5}" srcOrd="1" destOrd="0" presId="urn:microsoft.com/office/officeart/2005/8/layout/orgChart1"/>
    <dgm:cxn modelId="{4E1F67A0-FD11-4849-AFE2-D7DD34412A5A}" type="presParOf" srcId="{A02082E6-5B11-4515-AA5E-7A4C88FFDE42}" destId="{E1CE1DF5-5E0A-446C-87A0-6A94E7BA263F}" srcOrd="2" destOrd="0" presId="urn:microsoft.com/office/officeart/2005/8/layout/orgChart1"/>
    <dgm:cxn modelId="{DEC0327B-9F86-463D-834A-378E656F4C02}" type="presParOf" srcId="{4243D943-7058-4099-927A-9B8025BFD301}" destId="{2048E90D-0477-4C16-970B-0CE4243578CE}" srcOrd="2" destOrd="0" presId="urn:microsoft.com/office/officeart/2005/8/layout/orgChart1"/>
    <dgm:cxn modelId="{E5A9FC91-4255-4E66-B1B9-E285E534C863}" type="presParOf" srcId="{2048E90D-0477-4C16-970B-0CE4243578CE}" destId="{5C7DA3AD-35FC-432A-BE64-4C9EAAE46D7A}" srcOrd="0" destOrd="0" presId="urn:microsoft.com/office/officeart/2005/8/layout/orgChart1"/>
    <dgm:cxn modelId="{35DAAB81-B7A7-409B-8C3B-972727C7DB8B}" type="presParOf" srcId="{5C7DA3AD-35FC-432A-BE64-4C9EAAE46D7A}" destId="{D6B24C9E-73F4-474D-BA6F-1CDEFFE50A22}" srcOrd="0" destOrd="0" presId="urn:microsoft.com/office/officeart/2005/8/layout/orgChart1"/>
    <dgm:cxn modelId="{02961A2C-999E-4F67-BFB9-F683840F696E}" type="presParOf" srcId="{5C7DA3AD-35FC-432A-BE64-4C9EAAE46D7A}" destId="{46FC36C5-F296-41B1-94B5-DE8C9D1A8B0C}" srcOrd="1" destOrd="0" presId="urn:microsoft.com/office/officeart/2005/8/layout/orgChart1"/>
    <dgm:cxn modelId="{7D44638E-A088-488A-9426-9F13C4FAB7DC}" type="presParOf" srcId="{2048E90D-0477-4C16-970B-0CE4243578CE}" destId="{D1FBB8CE-ED87-46E6-A894-65F383F18F77}" srcOrd="1" destOrd="0" presId="urn:microsoft.com/office/officeart/2005/8/layout/orgChart1"/>
    <dgm:cxn modelId="{14E424D1-D9B4-4247-B57D-57D14843A346}" type="presParOf" srcId="{D1FBB8CE-ED87-46E6-A894-65F383F18F77}" destId="{1505BD41-AA27-4A64-BAF9-31A3ECAEECDC}" srcOrd="0" destOrd="0" presId="urn:microsoft.com/office/officeart/2005/8/layout/orgChart1"/>
    <dgm:cxn modelId="{18F252ED-DA3B-4A9D-9E03-1F01A43B5DEA}" type="presParOf" srcId="{D1FBB8CE-ED87-46E6-A894-65F383F18F77}" destId="{F72E930E-5BD6-4693-972C-AA495D567F94}" srcOrd="1" destOrd="0" presId="urn:microsoft.com/office/officeart/2005/8/layout/orgChart1"/>
    <dgm:cxn modelId="{40F8AA88-7F5F-4D71-9168-60387E3CE0F8}" type="presParOf" srcId="{F72E930E-5BD6-4693-972C-AA495D567F94}" destId="{8681D988-92F3-432B-9C25-CF84DF535B60}" srcOrd="0" destOrd="0" presId="urn:microsoft.com/office/officeart/2005/8/layout/orgChart1"/>
    <dgm:cxn modelId="{77F6A2D8-7ECC-4100-945D-E734C5FAD1EC}" type="presParOf" srcId="{8681D988-92F3-432B-9C25-CF84DF535B60}" destId="{66326882-42CC-4EFE-8BB7-091302473E60}" srcOrd="0" destOrd="0" presId="urn:microsoft.com/office/officeart/2005/8/layout/orgChart1"/>
    <dgm:cxn modelId="{BFE7F715-71FD-4B52-873D-5B68313F7220}" type="presParOf" srcId="{8681D988-92F3-432B-9C25-CF84DF535B60}" destId="{3FDB6053-FBD5-41A0-B365-917637DC3216}" srcOrd="1" destOrd="0" presId="urn:microsoft.com/office/officeart/2005/8/layout/orgChart1"/>
    <dgm:cxn modelId="{A31096C5-37FF-4408-AD5D-C4A1CE1653DB}" type="presParOf" srcId="{F72E930E-5BD6-4693-972C-AA495D567F94}" destId="{966001E3-3F57-4946-9AED-AB1E2D744C4E}" srcOrd="1" destOrd="0" presId="urn:microsoft.com/office/officeart/2005/8/layout/orgChart1"/>
    <dgm:cxn modelId="{218925A3-2110-4D9D-919F-752F1C562F7A}" type="presParOf" srcId="{966001E3-3F57-4946-9AED-AB1E2D744C4E}" destId="{6C487BDD-9048-4C1B-B0E8-FDF3E156E515}" srcOrd="0" destOrd="0" presId="urn:microsoft.com/office/officeart/2005/8/layout/orgChart1"/>
    <dgm:cxn modelId="{7422FC05-F590-4698-AC17-5C47BCDC1E1D}" type="presParOf" srcId="{966001E3-3F57-4946-9AED-AB1E2D744C4E}" destId="{683031AB-22F7-4942-96F5-6A0BF3FE3873}" srcOrd="1" destOrd="0" presId="urn:microsoft.com/office/officeart/2005/8/layout/orgChart1"/>
    <dgm:cxn modelId="{A72C417A-BC5E-4242-974E-F52DCF4A0435}" type="presParOf" srcId="{683031AB-22F7-4942-96F5-6A0BF3FE3873}" destId="{311D78CC-1807-476B-894A-08107CF1FAD1}" srcOrd="0" destOrd="0" presId="urn:microsoft.com/office/officeart/2005/8/layout/orgChart1"/>
    <dgm:cxn modelId="{62344197-A28C-4C2C-B770-B69B0F7B610A}" type="presParOf" srcId="{311D78CC-1807-476B-894A-08107CF1FAD1}" destId="{21617C74-B1E9-4948-8650-89E70DBC6A12}" srcOrd="0" destOrd="0" presId="urn:microsoft.com/office/officeart/2005/8/layout/orgChart1"/>
    <dgm:cxn modelId="{065C564D-DFFB-4CF0-9B5C-A68C5737EFC5}" type="presParOf" srcId="{311D78CC-1807-476B-894A-08107CF1FAD1}" destId="{818D7CE3-766A-4124-9BF6-7DD6C82BBA13}" srcOrd="1" destOrd="0" presId="urn:microsoft.com/office/officeart/2005/8/layout/orgChart1"/>
    <dgm:cxn modelId="{54477EB6-E29E-4BAF-977B-A51D4DF08529}" type="presParOf" srcId="{683031AB-22F7-4942-96F5-6A0BF3FE3873}" destId="{23083D35-05E4-4657-8BC8-2549C15A1F76}" srcOrd="1" destOrd="0" presId="urn:microsoft.com/office/officeart/2005/8/layout/orgChart1"/>
    <dgm:cxn modelId="{75268F7F-02DC-463E-9E28-16D02139C55B}" type="presParOf" srcId="{683031AB-22F7-4942-96F5-6A0BF3FE3873}" destId="{00049BFE-CEC6-416F-A228-188B52198633}" srcOrd="2" destOrd="0" presId="urn:microsoft.com/office/officeart/2005/8/layout/orgChart1"/>
    <dgm:cxn modelId="{09F39ED8-15FB-4D7D-BB39-A42268277950}" type="presParOf" srcId="{966001E3-3F57-4946-9AED-AB1E2D744C4E}" destId="{F0A0D924-C4D7-4D8F-AF98-82C1FC15D955}" srcOrd="2" destOrd="0" presId="urn:microsoft.com/office/officeart/2005/8/layout/orgChart1"/>
    <dgm:cxn modelId="{3B0E33EB-9AA2-4FC5-BF5D-156F042A9089}" type="presParOf" srcId="{966001E3-3F57-4946-9AED-AB1E2D744C4E}" destId="{89F9D248-1BCD-4075-A306-57446CDCE311}" srcOrd="3" destOrd="0" presId="urn:microsoft.com/office/officeart/2005/8/layout/orgChart1"/>
    <dgm:cxn modelId="{B8CE130D-0EA6-4D8F-8BF8-C5ED38D95AD4}" type="presParOf" srcId="{89F9D248-1BCD-4075-A306-57446CDCE311}" destId="{3B76925E-DC48-48C5-BAA4-10ACFA561F40}" srcOrd="0" destOrd="0" presId="urn:microsoft.com/office/officeart/2005/8/layout/orgChart1"/>
    <dgm:cxn modelId="{1FD121D6-693B-4C62-8B95-B24509D5B9C0}" type="presParOf" srcId="{3B76925E-DC48-48C5-BAA4-10ACFA561F40}" destId="{EBC1AD57-749F-4D5B-AF1C-44D22E008EF7}" srcOrd="0" destOrd="0" presId="urn:microsoft.com/office/officeart/2005/8/layout/orgChart1"/>
    <dgm:cxn modelId="{DA117A0E-6E53-4A57-A766-94A5E78D35BA}" type="presParOf" srcId="{3B76925E-DC48-48C5-BAA4-10ACFA561F40}" destId="{A6FDFD90-6A8C-4AEC-8825-5F699A709FAB}" srcOrd="1" destOrd="0" presId="urn:microsoft.com/office/officeart/2005/8/layout/orgChart1"/>
    <dgm:cxn modelId="{3C856ED1-F66C-4AED-B1AF-974C2A6F0824}" type="presParOf" srcId="{89F9D248-1BCD-4075-A306-57446CDCE311}" destId="{956E4ED5-66C4-4D83-BFE6-8BA127684120}" srcOrd="1" destOrd="0" presId="urn:microsoft.com/office/officeart/2005/8/layout/orgChart1"/>
    <dgm:cxn modelId="{B6DDFAB8-1FB2-4659-98BA-65381A695BF5}" type="presParOf" srcId="{956E4ED5-66C4-4D83-BFE6-8BA127684120}" destId="{80E86EF2-A118-4E4C-BB33-3644336AF2CA}" srcOrd="0" destOrd="0" presId="urn:microsoft.com/office/officeart/2005/8/layout/orgChart1"/>
    <dgm:cxn modelId="{F5E322BC-FC69-423B-A5B3-EAC14F7BEA5E}" type="presParOf" srcId="{956E4ED5-66C4-4D83-BFE6-8BA127684120}" destId="{3673DC22-1010-464B-9793-24CC786A7F25}" srcOrd="1" destOrd="0" presId="urn:microsoft.com/office/officeart/2005/8/layout/orgChart1"/>
    <dgm:cxn modelId="{22AF4535-480A-4DDF-9E7E-74DA1070BBA6}" type="presParOf" srcId="{3673DC22-1010-464B-9793-24CC786A7F25}" destId="{BA3E3E21-C622-41BE-9616-1E638FA39C60}" srcOrd="0" destOrd="0" presId="urn:microsoft.com/office/officeart/2005/8/layout/orgChart1"/>
    <dgm:cxn modelId="{1F48D9B9-6E10-409E-8060-663110C30D94}" type="presParOf" srcId="{BA3E3E21-C622-41BE-9616-1E638FA39C60}" destId="{A768E0BE-91EF-4B55-A5EA-2ECC4E3FE10F}" srcOrd="0" destOrd="0" presId="urn:microsoft.com/office/officeart/2005/8/layout/orgChart1"/>
    <dgm:cxn modelId="{238CDFE5-65B0-459C-8CF5-D2ECAA26FE3B}" type="presParOf" srcId="{BA3E3E21-C622-41BE-9616-1E638FA39C60}" destId="{A787394A-1205-4647-B297-C268C9098CD0}" srcOrd="1" destOrd="0" presId="urn:microsoft.com/office/officeart/2005/8/layout/orgChart1"/>
    <dgm:cxn modelId="{7BACFD39-CD83-432D-A7CF-2D8D0F499372}" type="presParOf" srcId="{3673DC22-1010-464B-9793-24CC786A7F25}" destId="{7E3AE234-5B36-4745-881D-F373A2403A33}" srcOrd="1" destOrd="0" presId="urn:microsoft.com/office/officeart/2005/8/layout/orgChart1"/>
    <dgm:cxn modelId="{3A888B52-D2A7-43E1-9148-A45A37CFB1B9}" type="presParOf" srcId="{7E3AE234-5B36-4745-881D-F373A2403A33}" destId="{7A55C149-EB39-47DC-AEF0-24707D39BABC}" srcOrd="0" destOrd="0" presId="urn:microsoft.com/office/officeart/2005/8/layout/orgChart1"/>
    <dgm:cxn modelId="{7AE0684B-06A0-405F-99AD-C1BFCEF0E411}" type="presParOf" srcId="{7E3AE234-5B36-4745-881D-F373A2403A33}" destId="{43F3FE44-4B20-497A-9845-675F6E143D5D}" srcOrd="1" destOrd="0" presId="urn:microsoft.com/office/officeart/2005/8/layout/orgChart1"/>
    <dgm:cxn modelId="{6A555132-07AD-4D8D-93CA-D8B07DB689B0}" type="presParOf" srcId="{43F3FE44-4B20-497A-9845-675F6E143D5D}" destId="{3E53F399-1962-4A7B-A832-E8F2909E9F31}" srcOrd="0" destOrd="0" presId="urn:microsoft.com/office/officeart/2005/8/layout/orgChart1"/>
    <dgm:cxn modelId="{C2A06437-C9A8-42D8-9960-83F96BEDE8D2}" type="presParOf" srcId="{3E53F399-1962-4A7B-A832-E8F2909E9F31}" destId="{24FAF1ED-12DD-4EDC-999D-1C0F8BEC8F62}" srcOrd="0" destOrd="0" presId="urn:microsoft.com/office/officeart/2005/8/layout/orgChart1"/>
    <dgm:cxn modelId="{9C7DACE9-5F9D-4B32-8449-F42ACFA64AB1}" type="presParOf" srcId="{3E53F399-1962-4A7B-A832-E8F2909E9F31}" destId="{F7E2E27A-8495-4779-8F71-8122677B4B46}" srcOrd="1" destOrd="0" presId="urn:microsoft.com/office/officeart/2005/8/layout/orgChart1"/>
    <dgm:cxn modelId="{2F058BA8-EA83-436D-BD1D-482F262D7CEF}" type="presParOf" srcId="{43F3FE44-4B20-497A-9845-675F6E143D5D}" destId="{A1216D95-E01C-4549-8467-B381970130F9}" srcOrd="1" destOrd="0" presId="urn:microsoft.com/office/officeart/2005/8/layout/orgChart1"/>
    <dgm:cxn modelId="{3FE0F7CC-B271-485D-A9A7-6E42EA8D2872}" type="presParOf" srcId="{A1216D95-E01C-4549-8467-B381970130F9}" destId="{115DB84F-70E5-4183-9FD3-F5C4F49241B0}" srcOrd="0" destOrd="0" presId="urn:microsoft.com/office/officeart/2005/8/layout/orgChart1"/>
    <dgm:cxn modelId="{E50091FF-96B3-4E47-8291-0ADE317DA383}" type="presParOf" srcId="{A1216D95-E01C-4549-8467-B381970130F9}" destId="{93698DF8-516E-4F84-8692-5FDD38819A60}" srcOrd="1" destOrd="0" presId="urn:microsoft.com/office/officeart/2005/8/layout/orgChart1"/>
    <dgm:cxn modelId="{58183996-A997-4476-BE84-CD1635C41EEA}" type="presParOf" srcId="{93698DF8-516E-4F84-8692-5FDD38819A60}" destId="{499FE4C1-6B6A-4521-A72C-B68FDC385A91}" srcOrd="0" destOrd="0" presId="urn:microsoft.com/office/officeart/2005/8/layout/orgChart1"/>
    <dgm:cxn modelId="{E65A6A11-3C45-4533-800A-45DDA7889E8C}" type="presParOf" srcId="{499FE4C1-6B6A-4521-A72C-B68FDC385A91}" destId="{53503D78-B38D-47E5-8AAC-5AC93A462BC4}" srcOrd="0" destOrd="0" presId="urn:microsoft.com/office/officeart/2005/8/layout/orgChart1"/>
    <dgm:cxn modelId="{4A29809F-CC8A-46A5-8C75-3AAD45020816}" type="presParOf" srcId="{499FE4C1-6B6A-4521-A72C-B68FDC385A91}" destId="{FCDB7DF4-D6E7-420B-B2CA-172BC5DBAB55}" srcOrd="1" destOrd="0" presId="urn:microsoft.com/office/officeart/2005/8/layout/orgChart1"/>
    <dgm:cxn modelId="{22A2A3A0-175E-4D90-80C7-6060E0CA4F85}" type="presParOf" srcId="{93698DF8-516E-4F84-8692-5FDD38819A60}" destId="{01A431BD-1965-48D1-84AE-B036B4897763}" srcOrd="1" destOrd="0" presId="urn:microsoft.com/office/officeart/2005/8/layout/orgChart1"/>
    <dgm:cxn modelId="{604A43C9-FACB-43E7-83B3-F7C4CF2F51CB}" type="presParOf" srcId="{01A431BD-1965-48D1-84AE-B036B4897763}" destId="{12478F1D-0C74-45F0-B52A-ADAD3BC59910}" srcOrd="0" destOrd="0" presId="urn:microsoft.com/office/officeart/2005/8/layout/orgChart1"/>
    <dgm:cxn modelId="{E7521398-040B-4C99-89C2-83984B21F4FD}" type="presParOf" srcId="{01A431BD-1965-48D1-84AE-B036B4897763}" destId="{1C3052E6-B0A0-41D7-8065-F774533CF1C2}" srcOrd="1" destOrd="0" presId="urn:microsoft.com/office/officeart/2005/8/layout/orgChart1"/>
    <dgm:cxn modelId="{987259C1-0922-4612-BCF6-3D0C3179508F}" type="presParOf" srcId="{1C3052E6-B0A0-41D7-8065-F774533CF1C2}" destId="{28344819-7D2F-48B6-961A-C9B6584BA83C}" srcOrd="0" destOrd="0" presId="urn:microsoft.com/office/officeart/2005/8/layout/orgChart1"/>
    <dgm:cxn modelId="{B4A126A3-C54F-495D-8D02-50BE32C9D5CE}" type="presParOf" srcId="{28344819-7D2F-48B6-961A-C9B6584BA83C}" destId="{B9416AE6-7C89-478A-9273-FFD66ECA1FA2}" srcOrd="0" destOrd="0" presId="urn:microsoft.com/office/officeart/2005/8/layout/orgChart1"/>
    <dgm:cxn modelId="{9DBD1788-86A8-4249-8BE7-0565BD824E85}" type="presParOf" srcId="{28344819-7D2F-48B6-961A-C9B6584BA83C}" destId="{16A08F6D-7F51-4350-9831-E2D65B8C3430}" srcOrd="1" destOrd="0" presId="urn:microsoft.com/office/officeart/2005/8/layout/orgChart1"/>
    <dgm:cxn modelId="{1D974D37-5A69-4EC0-918C-1F5004B42C32}" type="presParOf" srcId="{1C3052E6-B0A0-41D7-8065-F774533CF1C2}" destId="{521511AF-9F21-4298-9E73-9E28CF6C8E48}" srcOrd="1" destOrd="0" presId="urn:microsoft.com/office/officeart/2005/8/layout/orgChart1"/>
    <dgm:cxn modelId="{83EC0EDA-458C-42AF-9325-CDF8E14608A5}" type="presParOf" srcId="{1C3052E6-B0A0-41D7-8065-F774533CF1C2}" destId="{25970330-D594-4990-8C9E-630A7E4D6EDB}" srcOrd="2" destOrd="0" presId="urn:microsoft.com/office/officeart/2005/8/layout/orgChart1"/>
    <dgm:cxn modelId="{732BAD89-7BDA-4E7D-875B-6C667DEA3883}" type="presParOf" srcId="{93698DF8-516E-4F84-8692-5FDD38819A60}" destId="{BD85B870-C844-4E34-ACDA-7CC3C9A82A22}" srcOrd="2" destOrd="0" presId="urn:microsoft.com/office/officeart/2005/8/layout/orgChart1"/>
    <dgm:cxn modelId="{3E4D1FCA-A1D3-49EB-8203-57789C6C9D55}" type="presParOf" srcId="{43F3FE44-4B20-497A-9845-675F6E143D5D}" destId="{000517AE-1D8C-474E-B1F9-7FC187FC30C2}" srcOrd="2" destOrd="0" presId="urn:microsoft.com/office/officeart/2005/8/layout/orgChart1"/>
    <dgm:cxn modelId="{402774A8-C976-4AFC-94E3-F72CDC4F4DFF}" type="presParOf" srcId="{3673DC22-1010-464B-9793-24CC786A7F25}" destId="{555DDACC-CE2F-4B0F-8849-355DDD8ECBB5}" srcOrd="2" destOrd="0" presId="urn:microsoft.com/office/officeart/2005/8/layout/orgChart1"/>
    <dgm:cxn modelId="{B52BA8FA-2F59-4253-915E-6BA8F7FFFFEF}" type="presParOf" srcId="{89F9D248-1BCD-4075-A306-57446CDCE311}" destId="{7240B287-4C78-4DA3-B5C6-9501741A61B0}" srcOrd="2" destOrd="0" presId="urn:microsoft.com/office/officeart/2005/8/layout/orgChart1"/>
    <dgm:cxn modelId="{008D48DA-AEFD-4AEB-B980-AF9AAB54377F}" type="presParOf" srcId="{F72E930E-5BD6-4693-972C-AA495D567F94}" destId="{BAC7C147-0E59-4920-8A75-432D2CA8E6A6}" srcOrd="2" destOrd="0" presId="urn:microsoft.com/office/officeart/2005/8/layout/orgChart1"/>
    <dgm:cxn modelId="{96A9DD58-DFC8-48EB-978B-DF23D6BBDB62}" type="presParOf" srcId="{2048E90D-0477-4C16-970B-0CE4243578CE}" destId="{633DD9AF-54D7-400F-9BA8-1A89CC644AAD}" srcOrd="2" destOrd="0" presId="urn:microsoft.com/office/officeart/2005/8/layout/orgChart1"/>
    <dgm:cxn modelId="{758B8F0B-4603-4477-A552-69632AA179D4}" type="presParOf" srcId="{4243D943-7058-4099-927A-9B8025BFD301}" destId="{88FE9E2C-35C3-42CF-8469-A2FADD263533}" srcOrd="3" destOrd="0" presId="urn:microsoft.com/office/officeart/2005/8/layout/orgChart1"/>
    <dgm:cxn modelId="{A9A53BAE-2FD3-4E0F-91CF-E1926B7DC290}" type="presParOf" srcId="{88FE9E2C-35C3-42CF-8469-A2FADD263533}" destId="{56D302CB-382D-4F62-B97C-4F89FE6AD3EE}" srcOrd="0" destOrd="0" presId="urn:microsoft.com/office/officeart/2005/8/layout/orgChart1"/>
    <dgm:cxn modelId="{FB1EC282-1A86-4DB3-9DEA-8E472AEBBB4E}" type="presParOf" srcId="{56D302CB-382D-4F62-B97C-4F89FE6AD3EE}" destId="{6C03C6D3-5121-4CCD-9C4D-6A21205ABB54}" srcOrd="0" destOrd="0" presId="urn:microsoft.com/office/officeart/2005/8/layout/orgChart1"/>
    <dgm:cxn modelId="{49838388-9030-40DF-8E94-A569EB5CF71A}" type="presParOf" srcId="{56D302CB-382D-4F62-B97C-4F89FE6AD3EE}" destId="{A5369383-6F9C-4BA3-8421-AFEFDA07DF7D}" srcOrd="1" destOrd="0" presId="urn:microsoft.com/office/officeart/2005/8/layout/orgChart1"/>
    <dgm:cxn modelId="{735A7380-CADC-4D8B-9374-ECE5648048D3}" type="presParOf" srcId="{88FE9E2C-35C3-42CF-8469-A2FADD263533}" destId="{4C0792F2-F964-43E7-AE2F-6F08C892B9A3}" srcOrd="1" destOrd="0" presId="urn:microsoft.com/office/officeart/2005/8/layout/orgChart1"/>
    <dgm:cxn modelId="{FF02B89B-2E52-467C-9ED8-6143DC12ED7A}" type="presParOf" srcId="{4C0792F2-F964-43E7-AE2F-6F08C892B9A3}" destId="{DECA6D1A-23D6-42A7-ADC6-E1EF0BA5C00D}" srcOrd="0" destOrd="0" presId="urn:microsoft.com/office/officeart/2005/8/layout/orgChart1"/>
    <dgm:cxn modelId="{2698DE82-B242-4081-8582-0FE7F92F7A08}" type="presParOf" srcId="{4C0792F2-F964-43E7-AE2F-6F08C892B9A3}" destId="{888F69E7-BF54-4456-816B-CA029ADAF7D6}" srcOrd="1" destOrd="0" presId="urn:microsoft.com/office/officeart/2005/8/layout/orgChart1"/>
    <dgm:cxn modelId="{B91B8FCE-298B-449E-95A2-8A0072414077}" type="presParOf" srcId="{888F69E7-BF54-4456-816B-CA029ADAF7D6}" destId="{4A76721C-A8FD-481E-9840-D219BF1686DE}" srcOrd="0" destOrd="0" presId="urn:microsoft.com/office/officeart/2005/8/layout/orgChart1"/>
    <dgm:cxn modelId="{052AFAF0-8C70-4F67-B0F6-483AE7F2F81A}" type="presParOf" srcId="{4A76721C-A8FD-481E-9840-D219BF1686DE}" destId="{33D2CE75-4E6E-40BA-AE1D-B212F171FDB8}" srcOrd="0" destOrd="0" presId="urn:microsoft.com/office/officeart/2005/8/layout/orgChart1"/>
    <dgm:cxn modelId="{AA1455E8-AC10-4144-A28C-E375F396ACAE}" type="presParOf" srcId="{4A76721C-A8FD-481E-9840-D219BF1686DE}" destId="{99632F3A-86FE-4D21-B15C-83C2E1237C57}" srcOrd="1" destOrd="0" presId="urn:microsoft.com/office/officeart/2005/8/layout/orgChart1"/>
    <dgm:cxn modelId="{C4CBF40B-DB05-4F71-8E2A-1F1F704F83BD}" type="presParOf" srcId="{888F69E7-BF54-4456-816B-CA029ADAF7D6}" destId="{AE6FB932-3F43-4DF1-AA81-37549488F5AA}" srcOrd="1" destOrd="0" presId="urn:microsoft.com/office/officeart/2005/8/layout/orgChart1"/>
    <dgm:cxn modelId="{CB6D419B-9173-4B34-AB52-FD4A16EF6134}" type="presParOf" srcId="{AE6FB932-3F43-4DF1-AA81-37549488F5AA}" destId="{1487BD0D-FBD9-4FDD-8D38-6EF361DBD16F}" srcOrd="0" destOrd="0" presId="urn:microsoft.com/office/officeart/2005/8/layout/orgChart1"/>
    <dgm:cxn modelId="{F0204B66-B470-497B-B309-44145C1BE16B}" type="presParOf" srcId="{AE6FB932-3F43-4DF1-AA81-37549488F5AA}" destId="{BC6F304D-4A6E-4350-AC4D-44BA90523116}" srcOrd="1" destOrd="0" presId="urn:microsoft.com/office/officeart/2005/8/layout/orgChart1"/>
    <dgm:cxn modelId="{954E14EF-013A-4FA9-97C9-C001042AB2EC}" type="presParOf" srcId="{BC6F304D-4A6E-4350-AC4D-44BA90523116}" destId="{0FA69B1B-FB61-441D-B75C-14C6BF74FB85}" srcOrd="0" destOrd="0" presId="urn:microsoft.com/office/officeart/2005/8/layout/orgChart1"/>
    <dgm:cxn modelId="{916C25A0-17C3-487F-89F1-71991A1C8065}" type="presParOf" srcId="{0FA69B1B-FB61-441D-B75C-14C6BF74FB85}" destId="{57A41D1A-9C22-4265-8904-3DC0B0694094}" srcOrd="0" destOrd="0" presId="urn:microsoft.com/office/officeart/2005/8/layout/orgChart1"/>
    <dgm:cxn modelId="{307536E0-BE89-4E6D-B0BE-B259CE0DF7E2}" type="presParOf" srcId="{0FA69B1B-FB61-441D-B75C-14C6BF74FB85}" destId="{58DC71E4-A48E-4AAA-A42A-CA6528180FEF}" srcOrd="1" destOrd="0" presId="urn:microsoft.com/office/officeart/2005/8/layout/orgChart1"/>
    <dgm:cxn modelId="{CD592745-027D-4496-8F19-7E01847AABC5}" type="presParOf" srcId="{BC6F304D-4A6E-4350-AC4D-44BA90523116}" destId="{6316E988-EA0B-467A-AD44-778014AB9644}" srcOrd="1" destOrd="0" presId="urn:microsoft.com/office/officeart/2005/8/layout/orgChart1"/>
    <dgm:cxn modelId="{91A2E23A-C450-406C-841B-4EF04B4B9278}" type="presParOf" srcId="{BC6F304D-4A6E-4350-AC4D-44BA90523116}" destId="{8D62140D-65F7-4138-BEAC-EB9647579BFF}" srcOrd="2" destOrd="0" presId="urn:microsoft.com/office/officeart/2005/8/layout/orgChart1"/>
    <dgm:cxn modelId="{F76BB430-C89E-450D-B222-4AD171E402AB}" type="presParOf" srcId="{888F69E7-BF54-4456-816B-CA029ADAF7D6}" destId="{092602F3-EA3C-4476-856B-BDFDE1C779FF}" srcOrd="2" destOrd="0" presId="urn:microsoft.com/office/officeart/2005/8/layout/orgChart1"/>
    <dgm:cxn modelId="{4ABCC3EF-8023-4342-8239-B8F0C8B276B2}" type="presParOf" srcId="{88FE9E2C-35C3-42CF-8469-A2FADD263533}" destId="{CF864656-6869-4A4F-89AB-C0478578E63A}" srcOrd="2" destOrd="0" presId="urn:microsoft.com/office/officeart/2005/8/layout/orgChart1"/>
    <dgm:cxn modelId="{2734F29D-C713-4EA9-B6F5-84290410D323}" type="presParOf" srcId="{4243D943-7058-4099-927A-9B8025BFD301}" destId="{3C9BA78A-1C14-416B-A576-BE35B38A67A4}" srcOrd="4" destOrd="0" presId="urn:microsoft.com/office/officeart/2005/8/layout/orgChart1"/>
    <dgm:cxn modelId="{2AFCD241-6ADB-4233-AA41-D4C9BF980194}" type="presParOf" srcId="{3C9BA78A-1C14-416B-A576-BE35B38A67A4}" destId="{C4C21092-43B0-46F3-8525-5FF1A483E9DF}" srcOrd="0" destOrd="0" presId="urn:microsoft.com/office/officeart/2005/8/layout/orgChart1"/>
    <dgm:cxn modelId="{DF371B11-AEC8-424F-BE56-24B321A8CDB8}" type="presParOf" srcId="{C4C21092-43B0-46F3-8525-5FF1A483E9DF}" destId="{621BC119-5348-4C3C-847A-CE98B46B7A4C}" srcOrd="0" destOrd="0" presId="urn:microsoft.com/office/officeart/2005/8/layout/orgChart1"/>
    <dgm:cxn modelId="{303AB59D-25BC-42A3-81ED-207F46BAD3FB}" type="presParOf" srcId="{C4C21092-43B0-46F3-8525-5FF1A483E9DF}" destId="{E91F9B88-C543-4B4C-BC00-0C3F92227B52}" srcOrd="1" destOrd="0" presId="urn:microsoft.com/office/officeart/2005/8/layout/orgChart1"/>
    <dgm:cxn modelId="{31E6C773-2ACD-4E3A-88B5-1D8A6D967B22}" type="presParOf" srcId="{3C9BA78A-1C14-416B-A576-BE35B38A67A4}" destId="{632FE77E-19B1-477A-91F8-7E12DA228502}" srcOrd="1" destOrd="0" presId="urn:microsoft.com/office/officeart/2005/8/layout/orgChart1"/>
    <dgm:cxn modelId="{5E10C0E8-7502-47C5-8A4D-635BFA54D99D}" type="presParOf" srcId="{632FE77E-19B1-477A-91F8-7E12DA228502}" destId="{DF740875-6AFC-47AF-9041-E844C4675D9D}" srcOrd="0" destOrd="0" presId="urn:microsoft.com/office/officeart/2005/8/layout/orgChart1"/>
    <dgm:cxn modelId="{A14731A2-0B99-41A5-90DB-D31568B71128}" type="presParOf" srcId="{632FE77E-19B1-477A-91F8-7E12DA228502}" destId="{08CEE0E7-2EDB-4567-95D5-D5DE2CFBE8DC}" srcOrd="1" destOrd="0" presId="urn:microsoft.com/office/officeart/2005/8/layout/orgChart1"/>
    <dgm:cxn modelId="{D5248B26-EB14-4124-9B1A-AA77472CB0D9}" type="presParOf" srcId="{08CEE0E7-2EDB-4567-95D5-D5DE2CFBE8DC}" destId="{ABB2CA7D-CC05-408C-A4DB-98063E8B92F3}" srcOrd="0" destOrd="0" presId="urn:microsoft.com/office/officeart/2005/8/layout/orgChart1"/>
    <dgm:cxn modelId="{FA6563AC-C82B-4FC0-97CB-C3E69064E8A6}" type="presParOf" srcId="{ABB2CA7D-CC05-408C-A4DB-98063E8B92F3}" destId="{64226E41-8C26-413A-BA40-3144AD4AC969}" srcOrd="0" destOrd="0" presId="urn:microsoft.com/office/officeart/2005/8/layout/orgChart1"/>
    <dgm:cxn modelId="{4A0D3E7C-F7EC-4659-B576-69A6C053F68E}" type="presParOf" srcId="{ABB2CA7D-CC05-408C-A4DB-98063E8B92F3}" destId="{F42BEA05-3908-41D5-A8A9-1402DE4DE6E4}" srcOrd="1" destOrd="0" presId="urn:microsoft.com/office/officeart/2005/8/layout/orgChart1"/>
    <dgm:cxn modelId="{15E6177E-0C55-4CF9-A22D-E82291146161}" type="presParOf" srcId="{08CEE0E7-2EDB-4567-95D5-D5DE2CFBE8DC}" destId="{F18B6965-DF79-4021-A88D-269F8C08C0D0}" srcOrd="1" destOrd="0" presId="urn:microsoft.com/office/officeart/2005/8/layout/orgChart1"/>
    <dgm:cxn modelId="{39F40F59-B094-4362-B053-0C9A027E3B4F}" type="presParOf" srcId="{08CEE0E7-2EDB-4567-95D5-D5DE2CFBE8DC}" destId="{05789309-B52A-486D-A685-B4A8AB72DEF8}" srcOrd="2" destOrd="0" presId="urn:microsoft.com/office/officeart/2005/8/layout/orgChart1"/>
    <dgm:cxn modelId="{42BC5CE4-C320-49CC-BA46-BB839D7AAA92}" type="presParOf" srcId="{3C9BA78A-1C14-416B-A576-BE35B38A67A4}" destId="{3F9672EC-95E4-4086-9A5E-CBF35F1380E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74A4E99-A237-4321-9E44-A059C364291F}"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GB"/>
        </a:p>
      </dgm:t>
    </dgm:pt>
    <dgm:pt modelId="{FFF686DE-C573-4856-8AF2-DC8BF2487E11}">
      <dgm:prSet phldrT="[Text]"/>
      <dgm:spPr/>
      <dgm:t>
        <a:bodyPr/>
        <a:lstStyle/>
        <a:p>
          <a:r>
            <a:rPr lang="en-GB"/>
            <a:t>Greater London Authority </a:t>
          </a:r>
        </a:p>
      </dgm:t>
    </dgm:pt>
    <dgm:pt modelId="{50D22992-35E3-4272-904A-0B931DA892A5}" type="parTrans" cxnId="{3C60DC05-5D88-4F94-BB33-72965917F5CC}">
      <dgm:prSet/>
      <dgm:spPr/>
      <dgm:t>
        <a:bodyPr/>
        <a:lstStyle/>
        <a:p>
          <a:endParaRPr lang="en-GB"/>
        </a:p>
      </dgm:t>
    </dgm:pt>
    <dgm:pt modelId="{2A9F0CC3-AC4A-4558-982B-94CB8EB77818}" type="sibTrans" cxnId="{3C60DC05-5D88-4F94-BB33-72965917F5CC}">
      <dgm:prSet/>
      <dgm:spPr/>
      <dgm:t>
        <a:bodyPr/>
        <a:lstStyle/>
        <a:p>
          <a:endParaRPr lang="en-GB"/>
        </a:p>
      </dgm:t>
    </dgm:pt>
    <dgm:pt modelId="{46E32CA7-2582-4798-84D8-DE5E493DB3A2}">
      <dgm:prSet phldrT="[Text]"/>
      <dgm:spPr/>
      <dgm:t>
        <a:bodyPr/>
        <a:lstStyle/>
        <a:p>
          <a:r>
            <a:rPr lang="en-GB" b="0" i="0"/>
            <a:t>Office for Health Improvement and Disparities</a:t>
          </a:r>
          <a:endParaRPr lang="en-GB"/>
        </a:p>
      </dgm:t>
    </dgm:pt>
    <dgm:pt modelId="{B690C868-D672-4635-AFF3-FCBE48FAB566}" type="parTrans" cxnId="{9E8E52B6-E743-45CE-B75A-BB3758A18085}">
      <dgm:prSet/>
      <dgm:spPr/>
      <dgm:t>
        <a:bodyPr/>
        <a:lstStyle/>
        <a:p>
          <a:endParaRPr lang="en-GB"/>
        </a:p>
      </dgm:t>
    </dgm:pt>
    <dgm:pt modelId="{0A4EC64F-F9DB-4D94-8813-322865C21C33}" type="sibTrans" cxnId="{9E8E52B6-E743-45CE-B75A-BB3758A18085}">
      <dgm:prSet/>
      <dgm:spPr/>
      <dgm:t>
        <a:bodyPr/>
        <a:lstStyle/>
        <a:p>
          <a:endParaRPr lang="en-GB"/>
        </a:p>
      </dgm:t>
    </dgm:pt>
    <dgm:pt modelId="{2CF3CB24-1515-4DF4-B919-6ED0B00A554A}">
      <dgm:prSet phldrT="[Text]"/>
      <dgm:spPr/>
      <dgm:t>
        <a:bodyPr/>
        <a:lstStyle/>
        <a:p>
          <a:r>
            <a:rPr lang="en-GB" b="0" i="0"/>
            <a:t>The UK Health Security Agency</a:t>
          </a:r>
          <a:endParaRPr lang="en-GB"/>
        </a:p>
      </dgm:t>
    </dgm:pt>
    <dgm:pt modelId="{787ADFED-5532-40B5-A354-BBFE763267D9}" type="parTrans" cxnId="{E31A9F51-C126-4AD9-ABF0-103575D61229}">
      <dgm:prSet/>
      <dgm:spPr/>
      <dgm:t>
        <a:bodyPr/>
        <a:lstStyle/>
        <a:p>
          <a:endParaRPr lang="en-GB"/>
        </a:p>
      </dgm:t>
    </dgm:pt>
    <dgm:pt modelId="{8F8713E9-263D-47EE-8DA0-23D231CA82CE}" type="sibTrans" cxnId="{E31A9F51-C126-4AD9-ABF0-103575D61229}">
      <dgm:prSet/>
      <dgm:spPr/>
      <dgm:t>
        <a:bodyPr/>
        <a:lstStyle/>
        <a:p>
          <a:endParaRPr lang="en-GB"/>
        </a:p>
      </dgm:t>
    </dgm:pt>
    <dgm:pt modelId="{F93CFA96-49A3-4892-BCF6-645A213D6CF0}">
      <dgm:prSet phldrT="[Text]"/>
      <dgm:spPr/>
      <dgm:t>
        <a:bodyPr/>
        <a:lstStyle/>
        <a:p>
          <a:r>
            <a:rPr lang="en-GB" b="0" i="0"/>
            <a:t>Department of Health and Social Care</a:t>
          </a:r>
          <a:endParaRPr lang="en-GB"/>
        </a:p>
      </dgm:t>
    </dgm:pt>
    <dgm:pt modelId="{AD3A047D-4C58-4614-A977-E9B45B66E10D}" type="parTrans" cxnId="{DBF718E9-441A-4532-B74B-49C14F9896EA}">
      <dgm:prSet/>
      <dgm:spPr/>
      <dgm:t>
        <a:bodyPr/>
        <a:lstStyle/>
        <a:p>
          <a:endParaRPr lang="en-GB"/>
        </a:p>
      </dgm:t>
    </dgm:pt>
    <dgm:pt modelId="{4CEDC165-181B-4D59-8387-0CAAAEEB2192}" type="sibTrans" cxnId="{DBF718E9-441A-4532-B74B-49C14F9896EA}">
      <dgm:prSet/>
      <dgm:spPr/>
      <dgm:t>
        <a:bodyPr/>
        <a:lstStyle/>
        <a:p>
          <a:endParaRPr lang="en-GB"/>
        </a:p>
      </dgm:t>
    </dgm:pt>
    <dgm:pt modelId="{A0607082-707F-4305-9EB3-5B1637C9D5F9}">
      <dgm:prSet phldrT="[Text]"/>
      <dgm:spPr/>
      <dgm:t>
        <a:bodyPr/>
        <a:lstStyle/>
        <a:p>
          <a:r>
            <a:rPr lang="en-GB"/>
            <a:t>Royal colleges and professional bodies</a:t>
          </a:r>
        </a:p>
      </dgm:t>
    </dgm:pt>
    <dgm:pt modelId="{E6A43D8E-D4AC-481E-A8E4-D6277FCD3269}" type="parTrans" cxnId="{6EE0ECB4-8CFD-44C3-8188-49145CD9B627}">
      <dgm:prSet/>
      <dgm:spPr/>
      <dgm:t>
        <a:bodyPr/>
        <a:lstStyle/>
        <a:p>
          <a:endParaRPr lang="en-GB"/>
        </a:p>
      </dgm:t>
    </dgm:pt>
    <dgm:pt modelId="{D1B4C90B-912D-4FB5-83CA-1252E5041258}" type="sibTrans" cxnId="{6EE0ECB4-8CFD-44C3-8188-49145CD9B627}">
      <dgm:prSet/>
      <dgm:spPr/>
      <dgm:t>
        <a:bodyPr/>
        <a:lstStyle/>
        <a:p>
          <a:endParaRPr lang="en-GB"/>
        </a:p>
      </dgm:t>
    </dgm:pt>
    <dgm:pt modelId="{115C592C-CA0C-4040-A092-977BCC19EB50}">
      <dgm:prSet phldrT="[Text]"/>
      <dgm:spPr/>
      <dgm:t>
        <a:bodyPr/>
        <a:lstStyle/>
        <a:p>
          <a:r>
            <a:rPr lang="en-GB"/>
            <a:t>Social Care Providers and Local Authority Commissioners </a:t>
          </a:r>
        </a:p>
      </dgm:t>
    </dgm:pt>
    <dgm:pt modelId="{5257FD8B-9B8D-4CD5-B31E-6157F2353201}" type="parTrans" cxnId="{7E8A4385-5D69-4544-82B9-43B5075A1DE9}">
      <dgm:prSet/>
      <dgm:spPr/>
      <dgm:t>
        <a:bodyPr/>
        <a:lstStyle/>
        <a:p>
          <a:endParaRPr lang="en-GB"/>
        </a:p>
      </dgm:t>
    </dgm:pt>
    <dgm:pt modelId="{79A652D1-EFB8-467D-B483-D306BE151430}" type="sibTrans" cxnId="{7E8A4385-5D69-4544-82B9-43B5075A1DE9}">
      <dgm:prSet/>
      <dgm:spPr/>
      <dgm:t>
        <a:bodyPr/>
        <a:lstStyle/>
        <a:p>
          <a:endParaRPr lang="en-GB"/>
        </a:p>
      </dgm:t>
    </dgm:pt>
    <dgm:pt modelId="{E5C65B33-02D8-480A-9185-81F9BB8A2015}">
      <dgm:prSet phldrT="[Text]"/>
      <dgm:spPr/>
      <dgm:t>
        <a:bodyPr/>
        <a:lstStyle/>
        <a:p>
          <a:r>
            <a:rPr lang="en-GB"/>
            <a:t>Health Service Partners- NHS Employers and NHS Confederation </a:t>
          </a:r>
        </a:p>
      </dgm:t>
    </dgm:pt>
    <dgm:pt modelId="{4FE18EC7-7E61-4CE1-92DE-FFB9C7A0638E}" type="parTrans" cxnId="{4E67A740-B2F2-4395-BA3B-F46BE265D038}">
      <dgm:prSet/>
      <dgm:spPr/>
      <dgm:t>
        <a:bodyPr/>
        <a:lstStyle/>
        <a:p>
          <a:endParaRPr lang="en-GB"/>
        </a:p>
      </dgm:t>
    </dgm:pt>
    <dgm:pt modelId="{E8E2B9CB-200D-4BCB-88E4-C2037900D8DD}" type="sibTrans" cxnId="{4E67A740-B2F2-4395-BA3B-F46BE265D038}">
      <dgm:prSet/>
      <dgm:spPr/>
      <dgm:t>
        <a:bodyPr/>
        <a:lstStyle/>
        <a:p>
          <a:endParaRPr lang="en-GB"/>
        </a:p>
      </dgm:t>
    </dgm:pt>
    <dgm:pt modelId="{EBE22CD7-B4FA-4225-845A-B97EF00DAF44}">
      <dgm:prSet phldrT="[Text]"/>
      <dgm:spPr/>
      <dgm:t>
        <a:bodyPr/>
        <a:lstStyle/>
        <a:p>
          <a:r>
            <a:rPr lang="en-GB"/>
            <a:t>Social partnership and Trades Unions</a:t>
          </a:r>
        </a:p>
      </dgm:t>
    </dgm:pt>
    <dgm:pt modelId="{BA791E3A-B54E-4FDA-A513-4B29773A91B1}" type="parTrans" cxnId="{E27842D7-B4CF-4FEA-ADA4-4B162DF999BE}">
      <dgm:prSet/>
      <dgm:spPr/>
      <dgm:t>
        <a:bodyPr/>
        <a:lstStyle/>
        <a:p>
          <a:endParaRPr lang="en-GB"/>
        </a:p>
      </dgm:t>
    </dgm:pt>
    <dgm:pt modelId="{ED7B7FB7-FCA9-4DCA-A720-4291D1F12AEA}" type="sibTrans" cxnId="{E27842D7-B4CF-4FEA-ADA4-4B162DF999BE}">
      <dgm:prSet/>
      <dgm:spPr/>
      <dgm:t>
        <a:bodyPr/>
        <a:lstStyle/>
        <a:p>
          <a:endParaRPr lang="en-GB"/>
        </a:p>
      </dgm:t>
    </dgm:pt>
    <dgm:pt modelId="{4F40EE62-3334-49E6-9956-02EEEE0AAB1E}">
      <dgm:prSet phldrT="[Text]"/>
      <dgm:spPr/>
      <dgm:t>
        <a:bodyPr/>
        <a:lstStyle/>
        <a:p>
          <a:r>
            <a:rPr lang="en-GB"/>
            <a:t>Workforce, education and training research</a:t>
          </a:r>
        </a:p>
      </dgm:t>
    </dgm:pt>
    <dgm:pt modelId="{047C4B26-5CB5-4FB3-A6DA-53F71A7DA181}" type="parTrans" cxnId="{8395F18A-EB58-47A9-931A-B0FC121DEB3E}">
      <dgm:prSet/>
      <dgm:spPr/>
      <dgm:t>
        <a:bodyPr/>
        <a:lstStyle/>
        <a:p>
          <a:endParaRPr lang="en-GB"/>
        </a:p>
      </dgm:t>
    </dgm:pt>
    <dgm:pt modelId="{B95A541E-A71C-455A-A2E3-54A431AD37FC}" type="sibTrans" cxnId="{8395F18A-EB58-47A9-931A-B0FC121DEB3E}">
      <dgm:prSet/>
      <dgm:spPr/>
      <dgm:t>
        <a:bodyPr/>
        <a:lstStyle/>
        <a:p>
          <a:endParaRPr lang="en-GB"/>
        </a:p>
      </dgm:t>
    </dgm:pt>
    <dgm:pt modelId="{519BEF0B-FF14-472F-A90E-4FFC2B73CF64}">
      <dgm:prSet phldrT="[Text]"/>
      <dgm:spPr/>
      <dgm:t>
        <a:bodyPr/>
        <a:lstStyle/>
        <a:p>
          <a:r>
            <a:rPr lang="en-GB"/>
            <a:t>Anchor Partners</a:t>
          </a:r>
        </a:p>
      </dgm:t>
    </dgm:pt>
    <dgm:pt modelId="{9DA141F8-3EC1-40CA-8FF9-18FE83DF0FF1}" type="parTrans" cxnId="{B06415F9-A2DC-4971-85DE-D3B7DB9E8CAB}">
      <dgm:prSet/>
      <dgm:spPr/>
      <dgm:t>
        <a:bodyPr/>
        <a:lstStyle/>
        <a:p>
          <a:endParaRPr lang="en-GB"/>
        </a:p>
      </dgm:t>
    </dgm:pt>
    <dgm:pt modelId="{05F060DE-C34D-4AF2-A31F-B8FADDA470F9}" type="sibTrans" cxnId="{B06415F9-A2DC-4971-85DE-D3B7DB9E8CAB}">
      <dgm:prSet/>
      <dgm:spPr/>
      <dgm:t>
        <a:bodyPr/>
        <a:lstStyle/>
        <a:p>
          <a:endParaRPr lang="en-GB"/>
        </a:p>
      </dgm:t>
    </dgm:pt>
    <dgm:pt modelId="{2D518032-08CE-49CD-A709-874A1B4CC1C4}">
      <dgm:prSet phldrT="[Text]"/>
      <dgm:spPr/>
      <dgm:t>
        <a:bodyPr/>
        <a:lstStyle/>
        <a:p>
          <a:r>
            <a:rPr lang="en-GB">
              <a:cs typeface="Calibri Light"/>
            </a:rPr>
            <a:t>Relevant Government Departments </a:t>
          </a:r>
          <a:endParaRPr lang="en-GB"/>
        </a:p>
      </dgm:t>
    </dgm:pt>
    <dgm:pt modelId="{A4A7E223-AF1F-4ACD-ACDD-59FEEE27A7CE}" type="parTrans" cxnId="{76F9AA78-C4E9-45DF-83FB-F950590E8452}">
      <dgm:prSet/>
      <dgm:spPr/>
      <dgm:t>
        <a:bodyPr/>
        <a:lstStyle/>
        <a:p>
          <a:endParaRPr lang="en-GB"/>
        </a:p>
      </dgm:t>
    </dgm:pt>
    <dgm:pt modelId="{D0CEA73D-E317-4145-B20A-FB15B0C58192}" type="sibTrans" cxnId="{76F9AA78-C4E9-45DF-83FB-F950590E8452}">
      <dgm:prSet/>
      <dgm:spPr/>
      <dgm:t>
        <a:bodyPr/>
        <a:lstStyle/>
        <a:p>
          <a:endParaRPr lang="en-GB"/>
        </a:p>
      </dgm:t>
    </dgm:pt>
    <dgm:pt modelId="{0876253C-8EAE-44A7-8B66-B00FA44352AA}">
      <dgm:prSet phldrT="[Text]"/>
      <dgm:spPr/>
      <dgm:t>
        <a:bodyPr/>
        <a:lstStyle/>
        <a:p>
          <a:r>
            <a:rPr lang="en-GB">
              <a:cs typeface="Calibri Light"/>
            </a:rPr>
            <a:t>Relevant Public Agencies</a:t>
          </a:r>
          <a:br>
            <a:rPr lang="en-GB"/>
          </a:br>
          <a:endParaRPr lang="en-GB"/>
        </a:p>
      </dgm:t>
    </dgm:pt>
    <dgm:pt modelId="{A44D8353-9877-4CF6-9457-1418F363E2A0}" type="parTrans" cxnId="{5AB31AEB-9C34-4A9B-B2D4-D276D1192D11}">
      <dgm:prSet/>
      <dgm:spPr/>
      <dgm:t>
        <a:bodyPr/>
        <a:lstStyle/>
        <a:p>
          <a:endParaRPr lang="en-GB"/>
        </a:p>
      </dgm:t>
    </dgm:pt>
    <dgm:pt modelId="{E94E1C71-FC92-4D28-AD38-08716DD6B986}" type="sibTrans" cxnId="{5AB31AEB-9C34-4A9B-B2D4-D276D1192D11}">
      <dgm:prSet/>
      <dgm:spPr/>
      <dgm:t>
        <a:bodyPr/>
        <a:lstStyle/>
        <a:p>
          <a:endParaRPr lang="en-GB"/>
        </a:p>
      </dgm:t>
    </dgm:pt>
    <dgm:pt modelId="{50586417-A6A9-441A-81A6-E254E79EF9AA}" type="pres">
      <dgm:prSet presAssocID="{074A4E99-A237-4321-9E44-A059C364291F}" presName="diagram" presStyleCnt="0">
        <dgm:presLayoutVars>
          <dgm:dir/>
          <dgm:resizeHandles val="exact"/>
        </dgm:presLayoutVars>
      </dgm:prSet>
      <dgm:spPr/>
    </dgm:pt>
    <dgm:pt modelId="{DC08FE0C-0464-414D-B89F-2D554BBF7DB1}" type="pres">
      <dgm:prSet presAssocID="{FFF686DE-C573-4856-8AF2-DC8BF2487E11}" presName="node" presStyleLbl="node1" presStyleIdx="0" presStyleCnt="12">
        <dgm:presLayoutVars>
          <dgm:bulletEnabled val="1"/>
        </dgm:presLayoutVars>
      </dgm:prSet>
      <dgm:spPr/>
    </dgm:pt>
    <dgm:pt modelId="{73428941-D767-4B09-80AF-2D93B9C4F4A7}" type="pres">
      <dgm:prSet presAssocID="{2A9F0CC3-AC4A-4558-982B-94CB8EB77818}" presName="sibTrans" presStyleCnt="0"/>
      <dgm:spPr/>
    </dgm:pt>
    <dgm:pt modelId="{234F442F-1095-4FF3-97A5-58B716CB12A0}" type="pres">
      <dgm:prSet presAssocID="{115C592C-CA0C-4040-A092-977BCC19EB50}" presName="node" presStyleLbl="node1" presStyleIdx="1" presStyleCnt="12">
        <dgm:presLayoutVars>
          <dgm:bulletEnabled val="1"/>
        </dgm:presLayoutVars>
      </dgm:prSet>
      <dgm:spPr/>
    </dgm:pt>
    <dgm:pt modelId="{CE1E0CCB-8AFE-48CD-B757-DDFDCEBF0D34}" type="pres">
      <dgm:prSet presAssocID="{79A652D1-EFB8-467D-B483-D306BE151430}" presName="sibTrans" presStyleCnt="0"/>
      <dgm:spPr/>
    </dgm:pt>
    <dgm:pt modelId="{6F16C768-477A-42C1-AC68-8441A777E2A7}" type="pres">
      <dgm:prSet presAssocID="{E5C65B33-02D8-480A-9185-81F9BB8A2015}" presName="node" presStyleLbl="node1" presStyleIdx="2" presStyleCnt="12">
        <dgm:presLayoutVars>
          <dgm:bulletEnabled val="1"/>
        </dgm:presLayoutVars>
      </dgm:prSet>
      <dgm:spPr/>
    </dgm:pt>
    <dgm:pt modelId="{2C3BFCD4-C71E-4757-8DD9-07F93F325254}" type="pres">
      <dgm:prSet presAssocID="{E8E2B9CB-200D-4BCB-88E4-C2037900D8DD}" presName="sibTrans" presStyleCnt="0"/>
      <dgm:spPr/>
    </dgm:pt>
    <dgm:pt modelId="{DCA795EF-991C-4932-B109-A800657B5544}" type="pres">
      <dgm:prSet presAssocID="{46E32CA7-2582-4798-84D8-DE5E493DB3A2}" presName="node" presStyleLbl="node1" presStyleIdx="3" presStyleCnt="12">
        <dgm:presLayoutVars>
          <dgm:bulletEnabled val="1"/>
        </dgm:presLayoutVars>
      </dgm:prSet>
      <dgm:spPr/>
    </dgm:pt>
    <dgm:pt modelId="{DCA5402E-9411-4B94-BD00-5778F325B10C}" type="pres">
      <dgm:prSet presAssocID="{0A4EC64F-F9DB-4D94-8813-322865C21C33}" presName="sibTrans" presStyleCnt="0"/>
      <dgm:spPr/>
    </dgm:pt>
    <dgm:pt modelId="{E3FC1A7A-0FEC-414F-A1EA-2BBDCC71ABF2}" type="pres">
      <dgm:prSet presAssocID="{2CF3CB24-1515-4DF4-B919-6ED0B00A554A}" presName="node" presStyleLbl="node1" presStyleIdx="4" presStyleCnt="12">
        <dgm:presLayoutVars>
          <dgm:bulletEnabled val="1"/>
        </dgm:presLayoutVars>
      </dgm:prSet>
      <dgm:spPr/>
    </dgm:pt>
    <dgm:pt modelId="{8C8AA31E-187B-4547-BDA6-CD130134930D}" type="pres">
      <dgm:prSet presAssocID="{8F8713E9-263D-47EE-8DA0-23D231CA82CE}" presName="sibTrans" presStyleCnt="0"/>
      <dgm:spPr/>
    </dgm:pt>
    <dgm:pt modelId="{388BFCB5-FEA4-4BBE-AD5A-A58CB6983C09}" type="pres">
      <dgm:prSet presAssocID="{F93CFA96-49A3-4892-BCF6-645A213D6CF0}" presName="node" presStyleLbl="node1" presStyleIdx="5" presStyleCnt="12">
        <dgm:presLayoutVars>
          <dgm:bulletEnabled val="1"/>
        </dgm:presLayoutVars>
      </dgm:prSet>
      <dgm:spPr/>
    </dgm:pt>
    <dgm:pt modelId="{78C691E4-F17B-4721-BF65-FB54252D4E4C}" type="pres">
      <dgm:prSet presAssocID="{4CEDC165-181B-4D59-8387-0CAAAEEB2192}" presName="sibTrans" presStyleCnt="0"/>
      <dgm:spPr/>
    </dgm:pt>
    <dgm:pt modelId="{2E948FBD-D623-4D40-8FB4-7083C9A19D03}" type="pres">
      <dgm:prSet presAssocID="{A0607082-707F-4305-9EB3-5B1637C9D5F9}" presName="node" presStyleLbl="node1" presStyleIdx="6" presStyleCnt="12">
        <dgm:presLayoutVars>
          <dgm:bulletEnabled val="1"/>
        </dgm:presLayoutVars>
      </dgm:prSet>
      <dgm:spPr/>
    </dgm:pt>
    <dgm:pt modelId="{6712F97C-15C7-472D-BEF9-26C98F4EC5AF}" type="pres">
      <dgm:prSet presAssocID="{D1B4C90B-912D-4FB5-83CA-1252E5041258}" presName="sibTrans" presStyleCnt="0"/>
      <dgm:spPr/>
    </dgm:pt>
    <dgm:pt modelId="{02FD588C-B156-4FBB-A96C-8CE926F5DA79}" type="pres">
      <dgm:prSet presAssocID="{EBE22CD7-B4FA-4225-845A-B97EF00DAF44}" presName="node" presStyleLbl="node1" presStyleIdx="7" presStyleCnt="12">
        <dgm:presLayoutVars>
          <dgm:bulletEnabled val="1"/>
        </dgm:presLayoutVars>
      </dgm:prSet>
      <dgm:spPr/>
    </dgm:pt>
    <dgm:pt modelId="{3BEB2826-FCA9-479A-BF22-1F5D750B3643}" type="pres">
      <dgm:prSet presAssocID="{ED7B7FB7-FCA9-4DCA-A720-4291D1F12AEA}" presName="sibTrans" presStyleCnt="0"/>
      <dgm:spPr/>
    </dgm:pt>
    <dgm:pt modelId="{70E82625-99C7-467C-9206-23AA408C3717}" type="pres">
      <dgm:prSet presAssocID="{4F40EE62-3334-49E6-9956-02EEEE0AAB1E}" presName="node" presStyleLbl="node1" presStyleIdx="8" presStyleCnt="12">
        <dgm:presLayoutVars>
          <dgm:bulletEnabled val="1"/>
        </dgm:presLayoutVars>
      </dgm:prSet>
      <dgm:spPr/>
    </dgm:pt>
    <dgm:pt modelId="{608F6F80-334C-4211-B2BD-5EEE32B10FCD}" type="pres">
      <dgm:prSet presAssocID="{B95A541E-A71C-455A-A2E3-54A431AD37FC}" presName="sibTrans" presStyleCnt="0"/>
      <dgm:spPr/>
    </dgm:pt>
    <dgm:pt modelId="{8EC06F35-901B-48A3-B775-AA2B32830278}" type="pres">
      <dgm:prSet presAssocID="{519BEF0B-FF14-472F-A90E-4FFC2B73CF64}" presName="node" presStyleLbl="node1" presStyleIdx="9" presStyleCnt="12">
        <dgm:presLayoutVars>
          <dgm:bulletEnabled val="1"/>
        </dgm:presLayoutVars>
      </dgm:prSet>
      <dgm:spPr/>
    </dgm:pt>
    <dgm:pt modelId="{CA365E01-E794-4042-9416-02A162CD07CD}" type="pres">
      <dgm:prSet presAssocID="{05F060DE-C34D-4AF2-A31F-B8FADDA470F9}" presName="sibTrans" presStyleCnt="0"/>
      <dgm:spPr/>
    </dgm:pt>
    <dgm:pt modelId="{A55C861A-C997-4B9F-A735-06918DE2C366}" type="pres">
      <dgm:prSet presAssocID="{2D518032-08CE-49CD-A709-874A1B4CC1C4}" presName="node" presStyleLbl="node1" presStyleIdx="10" presStyleCnt="12">
        <dgm:presLayoutVars>
          <dgm:bulletEnabled val="1"/>
        </dgm:presLayoutVars>
      </dgm:prSet>
      <dgm:spPr/>
    </dgm:pt>
    <dgm:pt modelId="{3041972A-E826-43EC-A883-B7D760687823}" type="pres">
      <dgm:prSet presAssocID="{D0CEA73D-E317-4145-B20A-FB15B0C58192}" presName="sibTrans" presStyleCnt="0"/>
      <dgm:spPr/>
    </dgm:pt>
    <dgm:pt modelId="{1665D707-D1AD-4134-984F-DA4B09C4FA41}" type="pres">
      <dgm:prSet presAssocID="{0876253C-8EAE-44A7-8B66-B00FA44352AA}" presName="node" presStyleLbl="node1" presStyleIdx="11" presStyleCnt="12">
        <dgm:presLayoutVars>
          <dgm:bulletEnabled val="1"/>
        </dgm:presLayoutVars>
      </dgm:prSet>
      <dgm:spPr/>
    </dgm:pt>
  </dgm:ptLst>
  <dgm:cxnLst>
    <dgm:cxn modelId="{3C60DC05-5D88-4F94-BB33-72965917F5CC}" srcId="{074A4E99-A237-4321-9E44-A059C364291F}" destId="{FFF686DE-C573-4856-8AF2-DC8BF2487E11}" srcOrd="0" destOrd="0" parTransId="{50D22992-35E3-4272-904A-0B931DA892A5}" sibTransId="{2A9F0CC3-AC4A-4558-982B-94CB8EB77818}"/>
    <dgm:cxn modelId="{3B969717-9950-46BB-8465-6EF496D3C980}" type="presOf" srcId="{FFF686DE-C573-4856-8AF2-DC8BF2487E11}" destId="{DC08FE0C-0464-414D-B89F-2D554BBF7DB1}" srcOrd="0" destOrd="0" presId="urn:microsoft.com/office/officeart/2005/8/layout/default"/>
    <dgm:cxn modelId="{5FC9AF1F-EEAE-4641-BBDB-EDA7533AC387}" type="presOf" srcId="{519BEF0B-FF14-472F-A90E-4FFC2B73CF64}" destId="{8EC06F35-901B-48A3-B775-AA2B32830278}" srcOrd="0" destOrd="0" presId="urn:microsoft.com/office/officeart/2005/8/layout/default"/>
    <dgm:cxn modelId="{81494D21-F0DD-45F7-ABDE-E9443332D238}" type="presOf" srcId="{2D518032-08CE-49CD-A709-874A1B4CC1C4}" destId="{A55C861A-C997-4B9F-A735-06918DE2C366}" srcOrd="0" destOrd="0" presId="urn:microsoft.com/office/officeart/2005/8/layout/default"/>
    <dgm:cxn modelId="{4E67A740-B2F2-4395-BA3B-F46BE265D038}" srcId="{074A4E99-A237-4321-9E44-A059C364291F}" destId="{E5C65B33-02D8-480A-9185-81F9BB8A2015}" srcOrd="2" destOrd="0" parTransId="{4FE18EC7-7E61-4CE1-92DE-FFB9C7A0638E}" sibTransId="{E8E2B9CB-200D-4BCB-88E4-C2037900D8DD}"/>
    <dgm:cxn modelId="{9DDD6B42-AF69-4257-AF08-7D1D45711484}" type="presOf" srcId="{115C592C-CA0C-4040-A092-977BCC19EB50}" destId="{234F442F-1095-4FF3-97A5-58B716CB12A0}" srcOrd="0" destOrd="0" presId="urn:microsoft.com/office/officeart/2005/8/layout/default"/>
    <dgm:cxn modelId="{23E00143-0778-488E-A97D-9C076786A29B}" type="presOf" srcId="{074A4E99-A237-4321-9E44-A059C364291F}" destId="{50586417-A6A9-441A-81A6-E254E79EF9AA}" srcOrd="0" destOrd="0" presId="urn:microsoft.com/office/officeart/2005/8/layout/default"/>
    <dgm:cxn modelId="{E31A9F51-C126-4AD9-ABF0-103575D61229}" srcId="{074A4E99-A237-4321-9E44-A059C364291F}" destId="{2CF3CB24-1515-4DF4-B919-6ED0B00A554A}" srcOrd="4" destOrd="0" parTransId="{787ADFED-5532-40B5-A354-BBFE763267D9}" sibTransId="{8F8713E9-263D-47EE-8DA0-23D231CA82CE}"/>
    <dgm:cxn modelId="{A3E66872-55C6-4709-ACED-C7A19ACF39E2}" type="presOf" srcId="{A0607082-707F-4305-9EB3-5B1637C9D5F9}" destId="{2E948FBD-D623-4D40-8FB4-7083C9A19D03}" srcOrd="0" destOrd="0" presId="urn:microsoft.com/office/officeart/2005/8/layout/default"/>
    <dgm:cxn modelId="{76F9AA78-C4E9-45DF-83FB-F950590E8452}" srcId="{074A4E99-A237-4321-9E44-A059C364291F}" destId="{2D518032-08CE-49CD-A709-874A1B4CC1C4}" srcOrd="10" destOrd="0" parTransId="{A4A7E223-AF1F-4ACD-ACDD-59FEEE27A7CE}" sibTransId="{D0CEA73D-E317-4145-B20A-FB15B0C58192}"/>
    <dgm:cxn modelId="{2F34B87D-52C8-4837-8980-584A42059815}" type="presOf" srcId="{46E32CA7-2582-4798-84D8-DE5E493DB3A2}" destId="{DCA795EF-991C-4932-B109-A800657B5544}" srcOrd="0" destOrd="0" presId="urn:microsoft.com/office/officeart/2005/8/layout/default"/>
    <dgm:cxn modelId="{E45AE681-3037-4BF6-8ECB-F7E4F12CF75A}" type="presOf" srcId="{4F40EE62-3334-49E6-9956-02EEEE0AAB1E}" destId="{70E82625-99C7-467C-9206-23AA408C3717}" srcOrd="0" destOrd="0" presId="urn:microsoft.com/office/officeart/2005/8/layout/default"/>
    <dgm:cxn modelId="{7E8A4385-5D69-4544-82B9-43B5075A1DE9}" srcId="{074A4E99-A237-4321-9E44-A059C364291F}" destId="{115C592C-CA0C-4040-A092-977BCC19EB50}" srcOrd="1" destOrd="0" parTransId="{5257FD8B-9B8D-4CD5-B31E-6157F2353201}" sibTransId="{79A652D1-EFB8-467D-B483-D306BE151430}"/>
    <dgm:cxn modelId="{8395F18A-EB58-47A9-931A-B0FC121DEB3E}" srcId="{074A4E99-A237-4321-9E44-A059C364291F}" destId="{4F40EE62-3334-49E6-9956-02EEEE0AAB1E}" srcOrd="8" destOrd="0" parTransId="{047C4B26-5CB5-4FB3-A6DA-53F71A7DA181}" sibTransId="{B95A541E-A71C-455A-A2E3-54A431AD37FC}"/>
    <dgm:cxn modelId="{ECBC49A8-2178-45E4-BD83-A6FE012C2DBC}" type="presOf" srcId="{0876253C-8EAE-44A7-8B66-B00FA44352AA}" destId="{1665D707-D1AD-4134-984F-DA4B09C4FA41}" srcOrd="0" destOrd="0" presId="urn:microsoft.com/office/officeart/2005/8/layout/default"/>
    <dgm:cxn modelId="{88D9EFA8-EF5C-46BF-A1FD-291D5704838E}" type="presOf" srcId="{2CF3CB24-1515-4DF4-B919-6ED0B00A554A}" destId="{E3FC1A7A-0FEC-414F-A1EA-2BBDCC71ABF2}" srcOrd="0" destOrd="0" presId="urn:microsoft.com/office/officeart/2005/8/layout/default"/>
    <dgm:cxn modelId="{88E10BA9-7EFD-46EC-AA41-9777C35DD8C7}" type="presOf" srcId="{E5C65B33-02D8-480A-9185-81F9BB8A2015}" destId="{6F16C768-477A-42C1-AC68-8441A777E2A7}" srcOrd="0" destOrd="0" presId="urn:microsoft.com/office/officeart/2005/8/layout/default"/>
    <dgm:cxn modelId="{7F988EAA-BC9D-421A-B467-9A2166AAFD35}" type="presOf" srcId="{F93CFA96-49A3-4892-BCF6-645A213D6CF0}" destId="{388BFCB5-FEA4-4BBE-AD5A-A58CB6983C09}" srcOrd="0" destOrd="0" presId="urn:microsoft.com/office/officeart/2005/8/layout/default"/>
    <dgm:cxn modelId="{6EE0ECB4-8CFD-44C3-8188-49145CD9B627}" srcId="{074A4E99-A237-4321-9E44-A059C364291F}" destId="{A0607082-707F-4305-9EB3-5B1637C9D5F9}" srcOrd="6" destOrd="0" parTransId="{E6A43D8E-D4AC-481E-A8E4-D6277FCD3269}" sibTransId="{D1B4C90B-912D-4FB5-83CA-1252E5041258}"/>
    <dgm:cxn modelId="{9E8E52B6-E743-45CE-B75A-BB3758A18085}" srcId="{074A4E99-A237-4321-9E44-A059C364291F}" destId="{46E32CA7-2582-4798-84D8-DE5E493DB3A2}" srcOrd="3" destOrd="0" parTransId="{B690C868-D672-4635-AFF3-FCBE48FAB566}" sibTransId="{0A4EC64F-F9DB-4D94-8813-322865C21C33}"/>
    <dgm:cxn modelId="{E27842D7-B4CF-4FEA-ADA4-4B162DF999BE}" srcId="{074A4E99-A237-4321-9E44-A059C364291F}" destId="{EBE22CD7-B4FA-4225-845A-B97EF00DAF44}" srcOrd="7" destOrd="0" parTransId="{BA791E3A-B54E-4FDA-A513-4B29773A91B1}" sibTransId="{ED7B7FB7-FCA9-4DCA-A720-4291D1F12AEA}"/>
    <dgm:cxn modelId="{DBF718E9-441A-4532-B74B-49C14F9896EA}" srcId="{074A4E99-A237-4321-9E44-A059C364291F}" destId="{F93CFA96-49A3-4892-BCF6-645A213D6CF0}" srcOrd="5" destOrd="0" parTransId="{AD3A047D-4C58-4614-A977-E9B45B66E10D}" sibTransId="{4CEDC165-181B-4D59-8387-0CAAAEEB2192}"/>
    <dgm:cxn modelId="{5AB31AEB-9C34-4A9B-B2D4-D276D1192D11}" srcId="{074A4E99-A237-4321-9E44-A059C364291F}" destId="{0876253C-8EAE-44A7-8B66-B00FA44352AA}" srcOrd="11" destOrd="0" parTransId="{A44D8353-9877-4CF6-9457-1418F363E2A0}" sibTransId="{E94E1C71-FC92-4D28-AD38-08716DD6B986}"/>
    <dgm:cxn modelId="{E9533AF2-04BB-4456-9CD0-08D9411237C9}" type="presOf" srcId="{EBE22CD7-B4FA-4225-845A-B97EF00DAF44}" destId="{02FD588C-B156-4FBB-A96C-8CE926F5DA79}" srcOrd="0" destOrd="0" presId="urn:microsoft.com/office/officeart/2005/8/layout/default"/>
    <dgm:cxn modelId="{B06415F9-A2DC-4971-85DE-D3B7DB9E8CAB}" srcId="{074A4E99-A237-4321-9E44-A059C364291F}" destId="{519BEF0B-FF14-472F-A90E-4FFC2B73CF64}" srcOrd="9" destOrd="0" parTransId="{9DA141F8-3EC1-40CA-8FF9-18FE83DF0FF1}" sibTransId="{05F060DE-C34D-4AF2-A31F-B8FADDA470F9}"/>
    <dgm:cxn modelId="{13751289-ADA8-4BEF-97F0-F86874FF7CE1}" type="presParOf" srcId="{50586417-A6A9-441A-81A6-E254E79EF9AA}" destId="{DC08FE0C-0464-414D-B89F-2D554BBF7DB1}" srcOrd="0" destOrd="0" presId="urn:microsoft.com/office/officeart/2005/8/layout/default"/>
    <dgm:cxn modelId="{B5F59AB6-D93E-4AB7-B233-9987ED9CCD1F}" type="presParOf" srcId="{50586417-A6A9-441A-81A6-E254E79EF9AA}" destId="{73428941-D767-4B09-80AF-2D93B9C4F4A7}" srcOrd="1" destOrd="0" presId="urn:microsoft.com/office/officeart/2005/8/layout/default"/>
    <dgm:cxn modelId="{F873D967-CCD5-4C94-8E27-03E47B25BB06}" type="presParOf" srcId="{50586417-A6A9-441A-81A6-E254E79EF9AA}" destId="{234F442F-1095-4FF3-97A5-58B716CB12A0}" srcOrd="2" destOrd="0" presId="urn:microsoft.com/office/officeart/2005/8/layout/default"/>
    <dgm:cxn modelId="{4DBC4A6F-9AEE-4451-82DD-68097ABF57CB}" type="presParOf" srcId="{50586417-A6A9-441A-81A6-E254E79EF9AA}" destId="{CE1E0CCB-8AFE-48CD-B757-DDFDCEBF0D34}" srcOrd="3" destOrd="0" presId="urn:microsoft.com/office/officeart/2005/8/layout/default"/>
    <dgm:cxn modelId="{285E0877-28EB-4354-A9EC-CE5D91C8C5ED}" type="presParOf" srcId="{50586417-A6A9-441A-81A6-E254E79EF9AA}" destId="{6F16C768-477A-42C1-AC68-8441A777E2A7}" srcOrd="4" destOrd="0" presId="urn:microsoft.com/office/officeart/2005/8/layout/default"/>
    <dgm:cxn modelId="{1F533189-90DE-45A4-BE27-F8EBC6DB0EC2}" type="presParOf" srcId="{50586417-A6A9-441A-81A6-E254E79EF9AA}" destId="{2C3BFCD4-C71E-4757-8DD9-07F93F325254}" srcOrd="5" destOrd="0" presId="urn:microsoft.com/office/officeart/2005/8/layout/default"/>
    <dgm:cxn modelId="{DDF3BA97-9A71-4BA9-B124-0E3CD567B504}" type="presParOf" srcId="{50586417-A6A9-441A-81A6-E254E79EF9AA}" destId="{DCA795EF-991C-4932-B109-A800657B5544}" srcOrd="6" destOrd="0" presId="urn:microsoft.com/office/officeart/2005/8/layout/default"/>
    <dgm:cxn modelId="{5C1B65E1-EBA1-4454-91D9-90D4DBB72E3E}" type="presParOf" srcId="{50586417-A6A9-441A-81A6-E254E79EF9AA}" destId="{DCA5402E-9411-4B94-BD00-5778F325B10C}" srcOrd="7" destOrd="0" presId="urn:microsoft.com/office/officeart/2005/8/layout/default"/>
    <dgm:cxn modelId="{DF7980C6-AA93-4635-96B1-65EABE7544C8}" type="presParOf" srcId="{50586417-A6A9-441A-81A6-E254E79EF9AA}" destId="{E3FC1A7A-0FEC-414F-A1EA-2BBDCC71ABF2}" srcOrd="8" destOrd="0" presId="urn:microsoft.com/office/officeart/2005/8/layout/default"/>
    <dgm:cxn modelId="{33E7660A-403B-499D-818B-252EA8BC9E60}" type="presParOf" srcId="{50586417-A6A9-441A-81A6-E254E79EF9AA}" destId="{8C8AA31E-187B-4547-BDA6-CD130134930D}" srcOrd="9" destOrd="0" presId="urn:microsoft.com/office/officeart/2005/8/layout/default"/>
    <dgm:cxn modelId="{5D63E651-0932-4FC7-857A-513E66A025E6}" type="presParOf" srcId="{50586417-A6A9-441A-81A6-E254E79EF9AA}" destId="{388BFCB5-FEA4-4BBE-AD5A-A58CB6983C09}" srcOrd="10" destOrd="0" presId="urn:microsoft.com/office/officeart/2005/8/layout/default"/>
    <dgm:cxn modelId="{580E5EB2-15FB-4B94-AEFC-9C4FCA96DE95}" type="presParOf" srcId="{50586417-A6A9-441A-81A6-E254E79EF9AA}" destId="{78C691E4-F17B-4721-BF65-FB54252D4E4C}" srcOrd="11" destOrd="0" presId="urn:microsoft.com/office/officeart/2005/8/layout/default"/>
    <dgm:cxn modelId="{761BC223-A1F9-4388-9E7D-6762B3125618}" type="presParOf" srcId="{50586417-A6A9-441A-81A6-E254E79EF9AA}" destId="{2E948FBD-D623-4D40-8FB4-7083C9A19D03}" srcOrd="12" destOrd="0" presId="urn:microsoft.com/office/officeart/2005/8/layout/default"/>
    <dgm:cxn modelId="{6AD2EFDD-F8E1-46DF-A375-895A31EB4A6E}" type="presParOf" srcId="{50586417-A6A9-441A-81A6-E254E79EF9AA}" destId="{6712F97C-15C7-472D-BEF9-26C98F4EC5AF}" srcOrd="13" destOrd="0" presId="urn:microsoft.com/office/officeart/2005/8/layout/default"/>
    <dgm:cxn modelId="{AE5E96FC-8B4F-425D-8706-814C36722789}" type="presParOf" srcId="{50586417-A6A9-441A-81A6-E254E79EF9AA}" destId="{02FD588C-B156-4FBB-A96C-8CE926F5DA79}" srcOrd="14" destOrd="0" presId="urn:microsoft.com/office/officeart/2005/8/layout/default"/>
    <dgm:cxn modelId="{FCC081EC-DFE5-47FA-9BBB-EB2DB5CEBDBB}" type="presParOf" srcId="{50586417-A6A9-441A-81A6-E254E79EF9AA}" destId="{3BEB2826-FCA9-479A-BF22-1F5D750B3643}" srcOrd="15" destOrd="0" presId="urn:microsoft.com/office/officeart/2005/8/layout/default"/>
    <dgm:cxn modelId="{D5B25B93-AF63-4999-BE0D-53771C357789}" type="presParOf" srcId="{50586417-A6A9-441A-81A6-E254E79EF9AA}" destId="{70E82625-99C7-467C-9206-23AA408C3717}" srcOrd="16" destOrd="0" presId="urn:microsoft.com/office/officeart/2005/8/layout/default"/>
    <dgm:cxn modelId="{59796DFD-0DD2-469D-AACA-B2FCBC6FE19E}" type="presParOf" srcId="{50586417-A6A9-441A-81A6-E254E79EF9AA}" destId="{608F6F80-334C-4211-B2BD-5EEE32B10FCD}" srcOrd="17" destOrd="0" presId="urn:microsoft.com/office/officeart/2005/8/layout/default"/>
    <dgm:cxn modelId="{B23B4D8D-B613-41E6-BE94-909DEFFB7402}" type="presParOf" srcId="{50586417-A6A9-441A-81A6-E254E79EF9AA}" destId="{8EC06F35-901B-48A3-B775-AA2B32830278}" srcOrd="18" destOrd="0" presId="urn:microsoft.com/office/officeart/2005/8/layout/default"/>
    <dgm:cxn modelId="{0635142D-8A28-4971-9392-B98E32CAA0DA}" type="presParOf" srcId="{50586417-A6A9-441A-81A6-E254E79EF9AA}" destId="{CA365E01-E794-4042-9416-02A162CD07CD}" srcOrd="19" destOrd="0" presId="urn:microsoft.com/office/officeart/2005/8/layout/default"/>
    <dgm:cxn modelId="{95646372-96F1-423E-8247-7FBE19C6882E}" type="presParOf" srcId="{50586417-A6A9-441A-81A6-E254E79EF9AA}" destId="{A55C861A-C997-4B9F-A735-06918DE2C366}" srcOrd="20" destOrd="0" presId="urn:microsoft.com/office/officeart/2005/8/layout/default"/>
    <dgm:cxn modelId="{779815E1-8EDE-4C87-A060-2B15B650D4A4}" type="presParOf" srcId="{50586417-A6A9-441A-81A6-E254E79EF9AA}" destId="{3041972A-E826-43EC-A883-B7D760687823}" srcOrd="21" destOrd="0" presId="urn:microsoft.com/office/officeart/2005/8/layout/default"/>
    <dgm:cxn modelId="{A2606A17-B85C-441E-B0F0-4662310590DD}" type="presParOf" srcId="{50586417-A6A9-441A-81A6-E254E79EF9AA}" destId="{1665D707-D1AD-4134-984F-DA4B09C4FA41}"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D9AFF9-2AEE-47D4-8EC6-1B70DD41CD8D}"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F29547A5-F39B-430C-B581-6AB277446A9A}">
      <dgm:prSet phldrT="[Tex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National Trade Bodies</a:t>
          </a:r>
          <a:endParaRPr lang="en-GB" sz="1000" b="0"/>
        </a:p>
      </dgm:t>
    </dgm:pt>
    <dgm:pt modelId="{B1B33F0E-0A7D-45A7-AA8B-635444534AB9}" type="sibTrans" cxnId="{4801B769-9859-4341-B74A-EC30F0833F4D}">
      <dgm:prSet/>
      <dgm:spPr/>
      <dgm:t>
        <a:bodyPr/>
        <a:lstStyle/>
        <a:p>
          <a:endParaRPr lang="en-GB" sz="3200" b="0"/>
        </a:p>
      </dgm:t>
    </dgm:pt>
    <dgm:pt modelId="{3D02F0C0-226E-4488-8FD6-7F357E2686C9}" type="parTrans" cxnId="{4801B769-9859-4341-B74A-EC30F0833F4D}">
      <dgm:prSet/>
      <dgm:spPr/>
      <dgm:t>
        <a:bodyPr/>
        <a:lstStyle/>
        <a:p>
          <a:endParaRPr lang="en-GB" sz="3200" b="0"/>
        </a:p>
      </dgm:t>
    </dgm:pt>
    <dgm:pt modelId="{48FF3DAF-26B1-49D8-9475-1908FCE65515}">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RNHA, UKHCA, Care England</a:t>
          </a:r>
        </a:p>
      </dgm:t>
    </dgm:pt>
    <dgm:pt modelId="{0E6B8150-A366-4638-AE63-00DE97532A2B}" type="sibTrans" cxnId="{8F013536-9986-4EE6-A793-5FF990FC6E14}">
      <dgm:prSet/>
      <dgm:spPr/>
      <dgm:t>
        <a:bodyPr/>
        <a:lstStyle/>
        <a:p>
          <a:endParaRPr lang="en-GB" sz="3200" b="0"/>
        </a:p>
      </dgm:t>
    </dgm:pt>
    <dgm:pt modelId="{46CDE273-9889-47DF-A16A-0CA141788302}" type="parTrans" cxnId="{8F013536-9986-4EE6-A793-5FF990FC6E14}">
      <dgm:prSet/>
      <dgm:spPr/>
      <dgm:t>
        <a:bodyPr/>
        <a:lstStyle/>
        <a:p>
          <a:endParaRPr lang="en-GB" sz="3200" b="0"/>
        </a:p>
      </dgm:t>
    </dgm:pt>
    <dgm:pt modelId="{2C0FA3DA-FBF1-4AF9-B3E3-CBEAD02D8464}">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NCA</a:t>
          </a:r>
        </a:p>
      </dgm:t>
    </dgm:pt>
    <dgm:pt modelId="{DD6C89DC-7994-46AD-8D1C-494AEBE9AF63}" type="sibTrans" cxnId="{F17084A5-CD28-4AC4-BD4E-117B0E3EA2E3}">
      <dgm:prSet/>
      <dgm:spPr/>
      <dgm:t>
        <a:bodyPr/>
        <a:lstStyle/>
        <a:p>
          <a:endParaRPr lang="en-GB" sz="3200" b="0"/>
        </a:p>
      </dgm:t>
    </dgm:pt>
    <dgm:pt modelId="{C1926FC3-67B6-4106-8151-E7D6CFB2B6F2}" type="parTrans" cxnId="{F17084A5-CD28-4AC4-BD4E-117B0E3EA2E3}">
      <dgm:prSet/>
      <dgm:spPr/>
      <dgm:t>
        <a:bodyPr/>
        <a:lstStyle/>
        <a:p>
          <a:endParaRPr lang="en-GB" sz="3200" b="0"/>
        </a:p>
      </dgm:t>
    </dgm:pt>
    <dgm:pt modelId="{DD7B01F6-2FAA-4004-8166-0990643CA1C7}">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Local Care Associations</a:t>
          </a:r>
        </a:p>
      </dgm:t>
    </dgm:pt>
    <dgm:pt modelId="{2E754FE5-D9FA-4F53-AFEF-8C1465786F28}" type="sibTrans" cxnId="{C83305A0-74A3-4039-BAF5-CB3E555B1A93}">
      <dgm:prSet/>
      <dgm:spPr/>
      <dgm:t>
        <a:bodyPr/>
        <a:lstStyle/>
        <a:p>
          <a:endParaRPr lang="en-GB" sz="3200" b="0"/>
        </a:p>
      </dgm:t>
    </dgm:pt>
    <dgm:pt modelId="{63EA29C3-2F3D-4FE5-BDDD-0978A2AA0F04}" type="parTrans" cxnId="{C83305A0-74A3-4039-BAF5-CB3E555B1A93}">
      <dgm:prSet/>
      <dgm:spPr/>
      <dgm:t>
        <a:bodyPr/>
        <a:lstStyle/>
        <a:p>
          <a:endParaRPr lang="en-GB" sz="3200" b="0"/>
        </a:p>
      </dgm:t>
    </dgm:pt>
    <dgm:pt modelId="{47ABDADD-F3F5-4C08-BB0E-EEFD7F809745}">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LCAS</a:t>
          </a:r>
        </a:p>
      </dgm:t>
    </dgm:pt>
    <dgm:pt modelId="{15029CAE-3D30-45C9-B8CB-951077178497}" type="sibTrans" cxnId="{99252886-8CD5-43CA-9108-8F3E9999D7F5}">
      <dgm:prSet/>
      <dgm:spPr/>
      <dgm:t>
        <a:bodyPr/>
        <a:lstStyle/>
        <a:p>
          <a:endParaRPr lang="en-GB" sz="3200" b="0"/>
        </a:p>
      </dgm:t>
    </dgm:pt>
    <dgm:pt modelId="{AFA628CD-8006-40DD-A386-0FF5D1184B16}" type="parTrans" cxnId="{99252886-8CD5-43CA-9108-8F3E9999D7F5}">
      <dgm:prSet/>
      <dgm:spPr/>
      <dgm:t>
        <a:bodyPr/>
        <a:lstStyle/>
        <a:p>
          <a:endParaRPr lang="en-GB" sz="3200" b="0"/>
        </a:p>
      </dgm:t>
    </dgm:pt>
    <dgm:pt modelId="{219C183F-A1C5-42A6-9E73-35EB641CE720}">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NCF</a:t>
          </a:r>
        </a:p>
      </dgm:t>
    </dgm:pt>
    <dgm:pt modelId="{002DE9DD-2669-460E-B1AD-06F0B3A4F4A2}" type="sibTrans" cxnId="{F83FAB70-1EF8-479B-99CE-9872C55D985C}">
      <dgm:prSet/>
      <dgm:spPr/>
      <dgm:t>
        <a:bodyPr/>
        <a:lstStyle/>
        <a:p>
          <a:endParaRPr lang="en-GB" sz="3200" b="0"/>
        </a:p>
      </dgm:t>
    </dgm:pt>
    <dgm:pt modelId="{2E2CB144-0D2B-452C-882E-1217B23D374F}" type="parTrans" cxnId="{F83FAB70-1EF8-479B-99CE-9872C55D985C}">
      <dgm:prSet/>
      <dgm:spPr/>
      <dgm:t>
        <a:bodyPr/>
        <a:lstStyle/>
        <a:p>
          <a:endParaRPr lang="en-GB" sz="3200" b="0"/>
        </a:p>
      </dgm:t>
    </dgm:pt>
    <dgm:pt modelId="{1443FBE9-5BE3-4724-9163-937B88D28762}">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Care Workers Charity</a:t>
          </a:r>
        </a:p>
      </dgm:t>
    </dgm:pt>
    <dgm:pt modelId="{95A99BAB-CEDD-4D42-A849-60782B996EFB}" type="sibTrans" cxnId="{599347FD-7F11-45AC-8A3B-65F3317DD30C}">
      <dgm:prSet/>
      <dgm:spPr/>
      <dgm:t>
        <a:bodyPr/>
        <a:lstStyle/>
        <a:p>
          <a:endParaRPr lang="en-GB" sz="3200" b="0"/>
        </a:p>
      </dgm:t>
    </dgm:pt>
    <dgm:pt modelId="{980903BE-C812-494A-AD32-D11766F3F214}" type="parTrans" cxnId="{599347FD-7F11-45AC-8A3B-65F3317DD30C}">
      <dgm:prSet/>
      <dgm:spPr/>
      <dgm:t>
        <a:bodyPr/>
        <a:lstStyle/>
        <a:p>
          <a:endParaRPr lang="en-GB" sz="3200" b="0"/>
        </a:p>
      </dgm:t>
    </dgm:pt>
    <dgm:pt modelId="{0695A200-2B01-45B3-BDAF-A68DCDF791EC}">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Local Authorities</a:t>
          </a:r>
        </a:p>
      </dgm:t>
    </dgm:pt>
    <dgm:pt modelId="{1966A440-1109-4575-A832-525D025515AC}" type="sibTrans" cxnId="{9C2BF71F-B978-49FA-A7F1-1354593983B0}">
      <dgm:prSet/>
      <dgm:spPr/>
      <dgm:t>
        <a:bodyPr/>
        <a:lstStyle/>
        <a:p>
          <a:endParaRPr lang="en-GB" sz="3200" b="0"/>
        </a:p>
      </dgm:t>
    </dgm:pt>
    <dgm:pt modelId="{0999D0CB-ABBF-4878-9823-DDA7DB7D5926}" type="parTrans" cxnId="{9C2BF71F-B978-49FA-A7F1-1354593983B0}">
      <dgm:prSet/>
      <dgm:spPr/>
      <dgm:t>
        <a:bodyPr/>
        <a:lstStyle/>
        <a:p>
          <a:endParaRPr lang="en-GB" sz="3200" b="0"/>
        </a:p>
      </dgm:t>
    </dgm:pt>
    <dgm:pt modelId="{0B649605-51CE-42D8-9A1E-08DDE1D18D98}">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Safeguarding Teams</a:t>
          </a:r>
        </a:p>
      </dgm:t>
    </dgm:pt>
    <dgm:pt modelId="{F7D2B490-4644-4198-9F1A-C119B628BE9F}" type="sibTrans" cxnId="{B55347EC-077F-4C3A-AAAD-95924B617A3C}">
      <dgm:prSet/>
      <dgm:spPr/>
      <dgm:t>
        <a:bodyPr/>
        <a:lstStyle/>
        <a:p>
          <a:endParaRPr lang="en-GB" sz="3200" b="0"/>
        </a:p>
      </dgm:t>
    </dgm:pt>
    <dgm:pt modelId="{86D71082-01E9-4343-AB5B-5F4202931FF3}" type="parTrans" cxnId="{B55347EC-077F-4C3A-AAAD-95924B617A3C}">
      <dgm:prSet/>
      <dgm:spPr/>
      <dgm:t>
        <a:bodyPr/>
        <a:lstStyle/>
        <a:p>
          <a:endParaRPr lang="en-GB" sz="3200" b="0"/>
        </a:p>
      </dgm:t>
    </dgm:pt>
    <dgm:pt modelId="{098DBAD6-6EEB-41ED-8DA9-2B7E3219528A}">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Quality Teams</a:t>
          </a:r>
        </a:p>
      </dgm:t>
    </dgm:pt>
    <dgm:pt modelId="{E4069567-DDA9-4BB8-ACEA-15B2709BC628}" type="sibTrans" cxnId="{FD868F61-1B37-467A-9F21-9B3F2D761DEB}">
      <dgm:prSet/>
      <dgm:spPr/>
      <dgm:t>
        <a:bodyPr/>
        <a:lstStyle/>
        <a:p>
          <a:endParaRPr lang="en-GB" sz="3200" b="0"/>
        </a:p>
      </dgm:t>
    </dgm:pt>
    <dgm:pt modelId="{46AF38C3-872A-4490-9E75-DEC16C7B929C}" type="parTrans" cxnId="{FD868F61-1B37-467A-9F21-9B3F2D761DEB}">
      <dgm:prSet/>
      <dgm:spPr/>
      <dgm:t>
        <a:bodyPr/>
        <a:lstStyle/>
        <a:p>
          <a:endParaRPr lang="en-GB" sz="3200" b="0"/>
        </a:p>
      </dgm:t>
    </dgm:pt>
    <dgm:pt modelId="{52197DC0-88EB-4624-BFB3-3911CC259F34}">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Commissioning Teams</a:t>
          </a:r>
        </a:p>
      </dgm:t>
    </dgm:pt>
    <dgm:pt modelId="{01817775-956D-400A-BF29-235E74AF1735}" type="sibTrans" cxnId="{15BA721C-28DC-4B7F-91D7-1ECD57F0FC48}">
      <dgm:prSet/>
      <dgm:spPr/>
      <dgm:t>
        <a:bodyPr/>
        <a:lstStyle/>
        <a:p>
          <a:endParaRPr lang="en-GB" sz="3200" b="0"/>
        </a:p>
      </dgm:t>
    </dgm:pt>
    <dgm:pt modelId="{D064505A-629E-4681-8D2E-11474B4EF710}" type="parTrans" cxnId="{15BA721C-28DC-4B7F-91D7-1ECD57F0FC48}">
      <dgm:prSet/>
      <dgm:spPr/>
      <dgm:t>
        <a:bodyPr/>
        <a:lstStyle/>
        <a:p>
          <a:endParaRPr lang="en-GB" sz="3200" b="0"/>
        </a:p>
      </dgm:t>
    </dgm:pt>
    <dgm:pt modelId="{4C962D37-180C-441B-A10B-DA857AE75289}">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Sub Regional LA Partnerships</a:t>
          </a:r>
        </a:p>
      </dgm:t>
    </dgm:pt>
    <dgm:pt modelId="{C4090AD6-6DD0-4F33-A6DD-2174248342F4}" type="sibTrans" cxnId="{09738335-BFB0-4458-B6C0-12CD0FFEC79A}">
      <dgm:prSet/>
      <dgm:spPr/>
      <dgm:t>
        <a:bodyPr/>
        <a:lstStyle/>
        <a:p>
          <a:endParaRPr lang="en-GB" sz="3200" b="0"/>
        </a:p>
      </dgm:t>
    </dgm:pt>
    <dgm:pt modelId="{97795233-2A01-40E2-A69F-A67806D72A15}" type="parTrans" cxnId="{09738335-BFB0-4458-B6C0-12CD0FFEC79A}">
      <dgm:prSet/>
      <dgm:spPr/>
      <dgm:t>
        <a:bodyPr/>
        <a:lstStyle/>
        <a:p>
          <a:endParaRPr lang="en-GB" sz="3200" b="0"/>
        </a:p>
      </dgm:t>
    </dgm:pt>
    <dgm:pt modelId="{76A04F3E-3AF4-48AD-A996-EFDFA6F8576B}">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ADASS</a:t>
          </a:r>
        </a:p>
      </dgm:t>
    </dgm:pt>
    <dgm:pt modelId="{93D5C77C-6C2B-44FB-81B9-65A0DF1D77D3}" type="sibTrans" cxnId="{BBC1FF1D-E95F-43A5-B488-8B52EC15E4E7}">
      <dgm:prSet/>
      <dgm:spPr/>
      <dgm:t>
        <a:bodyPr/>
        <a:lstStyle/>
        <a:p>
          <a:endParaRPr lang="en-GB" sz="3200" b="0"/>
        </a:p>
      </dgm:t>
    </dgm:pt>
    <dgm:pt modelId="{C3BE564C-CD14-4E0A-B0E6-45B49476F0AE}" type="parTrans" cxnId="{BBC1FF1D-E95F-43A5-B488-8B52EC15E4E7}">
      <dgm:prSet/>
      <dgm:spPr/>
      <dgm:t>
        <a:bodyPr/>
        <a:lstStyle/>
        <a:p>
          <a:endParaRPr lang="en-GB" sz="3200" b="0"/>
        </a:p>
      </dgm:t>
    </dgm:pt>
    <dgm:pt modelId="{056CB869-62E0-449A-863A-734EEE2E5920}">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LGA</a:t>
          </a:r>
        </a:p>
      </dgm:t>
    </dgm:pt>
    <dgm:pt modelId="{4D0AA40C-6EC2-46DA-A591-F4138EB9AF03}" type="sibTrans" cxnId="{F1158602-B827-4CCE-AAB1-9F4B8C1855EF}">
      <dgm:prSet/>
      <dgm:spPr/>
      <dgm:t>
        <a:bodyPr/>
        <a:lstStyle/>
        <a:p>
          <a:endParaRPr lang="en-GB" sz="3200" b="0"/>
        </a:p>
      </dgm:t>
    </dgm:pt>
    <dgm:pt modelId="{7DDBB579-966B-47A9-B079-67E4CFDC8B28}" type="parTrans" cxnId="{F1158602-B827-4CCE-AAB1-9F4B8C1855EF}">
      <dgm:prSet/>
      <dgm:spPr/>
      <dgm:t>
        <a:bodyPr/>
        <a:lstStyle/>
        <a:p>
          <a:endParaRPr lang="en-GB" sz="3200" b="0"/>
        </a:p>
      </dgm:t>
    </dgm:pt>
    <dgm:pt modelId="{472D0A48-D0B9-4BA2-A164-2AB5FF29ABE3}">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GLA/Mayor’s Office</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8D6AB73-838B-44A5-A274-7B04E356BAF3}" type="sibTrans" cxnId="{43DCE171-07DA-48F6-AF3A-978B265014BE}">
      <dgm:prSet/>
      <dgm:spPr/>
      <dgm:t>
        <a:bodyPr/>
        <a:lstStyle/>
        <a:p>
          <a:endParaRPr lang="en-GB" sz="3200" b="0"/>
        </a:p>
      </dgm:t>
    </dgm:pt>
    <dgm:pt modelId="{13EA1DE9-9626-4BD3-A78F-5E213417B9F7}" type="parTrans" cxnId="{43DCE171-07DA-48F6-AF3A-978B265014BE}">
      <dgm:prSet/>
      <dgm:spPr/>
      <dgm:t>
        <a:bodyPr/>
        <a:lstStyle/>
        <a:p>
          <a:endParaRPr lang="en-GB" sz="3200" b="0"/>
        </a:p>
      </dgm:t>
    </dgm:pt>
    <dgm:pt modelId="{10A4007F-8231-4661-8E97-EEE794A6BFC5}">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Wider skills landscape</a:t>
          </a:r>
        </a:p>
      </dgm:t>
    </dgm:pt>
    <dgm:pt modelId="{FAC93392-3EC0-4CFB-B18F-5F3714DA8541}" type="parTrans" cxnId="{AD1CB89C-9146-42CD-9C14-F217AE7C2045}">
      <dgm:prSet/>
      <dgm:spPr/>
      <dgm:t>
        <a:bodyPr/>
        <a:lstStyle/>
        <a:p>
          <a:endParaRPr lang="en-GB" sz="3200" b="0"/>
        </a:p>
      </dgm:t>
    </dgm:pt>
    <dgm:pt modelId="{415044FD-8FFA-42ED-B69E-7057CCBE5573}" type="sibTrans" cxnId="{AD1CB89C-9146-42CD-9C14-F217AE7C2045}">
      <dgm:prSet/>
      <dgm:spPr/>
      <dgm:t>
        <a:bodyPr/>
        <a:lstStyle/>
        <a:p>
          <a:endParaRPr lang="en-GB" sz="3200" b="0"/>
        </a:p>
      </dgm:t>
    </dgm:pt>
    <dgm:pt modelId="{81D60454-5EA6-44D4-A38E-7444EFC19DD8}">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LEP</a:t>
          </a:r>
        </a:p>
      </dgm:t>
    </dgm:pt>
    <dgm:pt modelId="{E8A1D6AA-56FF-442D-9DCC-4B55D90B351F}" type="parTrans" cxnId="{C7177054-C2BB-43EE-ACA0-FD1BE2629C06}">
      <dgm:prSet/>
      <dgm:spPr/>
      <dgm:t>
        <a:bodyPr/>
        <a:lstStyle/>
        <a:p>
          <a:endParaRPr lang="en-GB" sz="3200" b="0"/>
        </a:p>
      </dgm:t>
    </dgm:pt>
    <dgm:pt modelId="{FBFD3C97-2414-4EA4-A305-CF18C5933074}" type="sibTrans" cxnId="{C7177054-C2BB-43EE-ACA0-FD1BE2629C06}">
      <dgm:prSet/>
      <dgm:spPr/>
      <dgm:t>
        <a:bodyPr/>
        <a:lstStyle/>
        <a:p>
          <a:endParaRPr lang="en-GB" sz="3200" b="0"/>
        </a:p>
      </dgm:t>
    </dgm:pt>
    <dgm:pt modelId="{730EB95E-FAC8-45FC-BDEF-B74AB33C6CD8}">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JCP/DWP/</a:t>
          </a:r>
        </a:p>
        <a:p>
          <a:r>
            <a:rPr lang="en-GB" sz="1000" b="0">
              <a:effectLst/>
              <a:latin typeface="Arial" panose="020B0604020202020204" pitchFamily="34" charset="0"/>
              <a:ea typeface="Calibri" panose="020F0502020204030204" pitchFamily="34" charset="0"/>
              <a:cs typeface="Times New Roman" panose="02020603050405020304" pitchFamily="18" charset="0"/>
            </a:rPr>
            <a:t>Employment Projects</a:t>
          </a:r>
        </a:p>
      </dgm:t>
    </dgm:pt>
    <dgm:pt modelId="{B62F56B4-FE38-46C6-9509-63C095F00790}" type="parTrans" cxnId="{F3687792-541B-4265-AAF5-F31940F09835}">
      <dgm:prSet/>
      <dgm:spPr/>
      <dgm:t>
        <a:bodyPr/>
        <a:lstStyle/>
        <a:p>
          <a:endParaRPr lang="en-GB" sz="3200" b="0"/>
        </a:p>
      </dgm:t>
    </dgm:pt>
    <dgm:pt modelId="{2D851530-F792-4F03-AE95-D5A4C22B5A10}" type="sibTrans" cxnId="{F3687792-541B-4265-AAF5-F31940F09835}">
      <dgm:prSet/>
      <dgm:spPr/>
      <dgm:t>
        <a:bodyPr/>
        <a:lstStyle/>
        <a:p>
          <a:endParaRPr lang="en-GB" sz="3200" b="0"/>
        </a:p>
      </dgm:t>
    </dgm:pt>
    <dgm:pt modelId="{EFAD8CBA-8B83-48AD-A9E9-E2245D2D6462}">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Proud to Care</a:t>
          </a:r>
        </a:p>
      </dgm:t>
    </dgm:pt>
    <dgm:pt modelId="{0190F085-5BEA-403E-8B4A-0348A7BF5E34}" type="parTrans" cxnId="{F3DF2D02-0C19-4933-8D9B-688529F21C71}">
      <dgm:prSet/>
      <dgm:spPr/>
      <dgm:t>
        <a:bodyPr/>
        <a:lstStyle/>
        <a:p>
          <a:endParaRPr lang="en-GB" sz="3200" b="0"/>
        </a:p>
      </dgm:t>
    </dgm:pt>
    <dgm:pt modelId="{AF6D96F7-26E4-4CD9-8AAE-E459DDFF8E28}" type="sibTrans" cxnId="{F3DF2D02-0C19-4933-8D9B-688529F21C71}">
      <dgm:prSet/>
      <dgm:spPr/>
      <dgm:t>
        <a:bodyPr/>
        <a:lstStyle/>
        <a:p>
          <a:endParaRPr lang="en-GB" sz="3200" b="0"/>
        </a:p>
      </dgm:t>
    </dgm:pt>
    <dgm:pt modelId="{A7A7315A-7D54-4064-928B-7B8906B57169}">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Care Academies</a:t>
          </a:r>
        </a:p>
      </dgm:t>
    </dgm:pt>
    <dgm:pt modelId="{B66F0C21-9604-4C9B-AEB3-988CC0742DCE}" type="parTrans" cxnId="{41BC4A84-5DB4-4CBE-880C-3BA9ACF029F2}">
      <dgm:prSet/>
      <dgm:spPr/>
      <dgm:t>
        <a:bodyPr/>
        <a:lstStyle/>
        <a:p>
          <a:endParaRPr lang="en-GB" sz="3200" b="0"/>
        </a:p>
      </dgm:t>
    </dgm:pt>
    <dgm:pt modelId="{105CC25F-6768-4115-87DF-5DEF7E105155}" type="sibTrans" cxnId="{41BC4A84-5DB4-4CBE-880C-3BA9ACF029F2}">
      <dgm:prSet/>
      <dgm:spPr/>
      <dgm:t>
        <a:bodyPr/>
        <a:lstStyle/>
        <a:p>
          <a:endParaRPr lang="en-GB" sz="3200" b="0"/>
        </a:p>
      </dgm:t>
    </dgm:pt>
    <dgm:pt modelId="{4ECAB130-FA42-4073-8DE5-119212ADFD91}">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WDF Partnerships</a:t>
          </a:r>
        </a:p>
      </dgm:t>
    </dgm:pt>
    <dgm:pt modelId="{17D8E78F-A905-4A6A-8840-E16303890312}" type="parTrans" cxnId="{31E93049-E1FC-4199-A30D-DB421F5D40D8}">
      <dgm:prSet/>
      <dgm:spPr/>
      <dgm:t>
        <a:bodyPr/>
        <a:lstStyle/>
        <a:p>
          <a:endParaRPr lang="en-GB" sz="3200" b="0"/>
        </a:p>
      </dgm:t>
    </dgm:pt>
    <dgm:pt modelId="{F755D43D-A895-480B-957D-5829AFBACCFC}" type="sibTrans" cxnId="{31E93049-E1FC-4199-A30D-DB421F5D40D8}">
      <dgm:prSet/>
      <dgm:spPr/>
      <dgm:t>
        <a:bodyPr/>
        <a:lstStyle/>
        <a:p>
          <a:endParaRPr lang="en-GB" sz="3200" b="0"/>
        </a:p>
      </dgm:t>
    </dgm:pt>
    <dgm:pt modelId="{AF72ADA4-CE18-4746-93BE-C23FC18093C8}">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Training Providers</a:t>
          </a:r>
        </a:p>
      </dgm:t>
    </dgm:pt>
    <dgm:pt modelId="{1271F7D9-0DFA-44C9-9248-7C97D575F5D4}" type="parTrans" cxnId="{DC7A6304-F775-41F9-A8B6-1FEEC00F6E8B}">
      <dgm:prSet/>
      <dgm:spPr/>
      <dgm:t>
        <a:bodyPr/>
        <a:lstStyle/>
        <a:p>
          <a:endParaRPr lang="en-GB" sz="3200" b="0"/>
        </a:p>
      </dgm:t>
    </dgm:pt>
    <dgm:pt modelId="{59E51064-59B1-44A0-95BA-9D1151BA4AD1}" type="sibTrans" cxnId="{DC7A6304-F775-41F9-A8B6-1FEEC00F6E8B}">
      <dgm:prSet/>
      <dgm:spPr/>
      <dgm:t>
        <a:bodyPr/>
        <a:lstStyle/>
        <a:p>
          <a:endParaRPr lang="en-GB" sz="3200" b="0"/>
        </a:p>
      </dgm:t>
    </dgm:pt>
    <dgm:pt modelId="{F9375607-78A0-47BA-876D-B74295687B53}">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DBS</a:t>
          </a:r>
        </a:p>
      </dgm:t>
    </dgm:pt>
    <dgm:pt modelId="{0E4F07CA-1DBF-4600-B802-5F88FA374E65}" type="parTrans" cxnId="{3F0BA3C0-328A-42E6-B42A-61FD3FEEEDA6}">
      <dgm:prSet/>
      <dgm:spPr/>
      <dgm:t>
        <a:bodyPr/>
        <a:lstStyle/>
        <a:p>
          <a:endParaRPr lang="en-GB" sz="3200" b="0"/>
        </a:p>
      </dgm:t>
    </dgm:pt>
    <dgm:pt modelId="{FCCBB344-5B48-47D5-AFED-F38C7D65F515}" type="sibTrans" cxnId="{3F0BA3C0-328A-42E6-B42A-61FD3FEEEDA6}">
      <dgm:prSet/>
      <dgm:spPr/>
      <dgm:t>
        <a:bodyPr/>
        <a:lstStyle/>
        <a:p>
          <a:endParaRPr lang="en-GB" sz="3200" b="0"/>
        </a:p>
      </dgm:t>
    </dgm:pt>
    <dgm:pt modelId="{2779134A-C241-4802-AC84-0852A21452BA}">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Care Providers </a:t>
          </a:r>
        </a:p>
      </dgm:t>
    </dgm:pt>
    <dgm:pt modelId="{C7371E14-5BC9-46A4-AA17-4DCD534D3CCF}" type="parTrans" cxnId="{EC6D60CD-9334-4B38-A1E3-0304A4897330}">
      <dgm:prSet/>
      <dgm:spPr/>
      <dgm:t>
        <a:bodyPr/>
        <a:lstStyle/>
        <a:p>
          <a:endParaRPr lang="en-GB" sz="3200" b="0"/>
        </a:p>
      </dgm:t>
    </dgm:pt>
    <dgm:pt modelId="{3CB429DF-8F8A-4EBF-8605-55E23A389CFA}" type="sibTrans" cxnId="{EC6D60CD-9334-4B38-A1E3-0304A4897330}">
      <dgm:prSet/>
      <dgm:spPr/>
      <dgm:t>
        <a:bodyPr/>
        <a:lstStyle/>
        <a:p>
          <a:endParaRPr lang="en-GB" sz="3200" b="0"/>
        </a:p>
      </dgm:t>
    </dgm:pt>
    <dgm:pt modelId="{9D0373BF-AF63-44B7-9B7B-205289ABD338}">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DHSC</a:t>
          </a:r>
        </a:p>
      </dgm:t>
    </dgm:pt>
    <dgm:pt modelId="{0E38524E-881C-40D4-AABE-5911033578ED}" type="parTrans" cxnId="{9A39492D-492B-4BC5-AF27-60B68482743A}">
      <dgm:prSet/>
      <dgm:spPr/>
      <dgm:t>
        <a:bodyPr/>
        <a:lstStyle/>
        <a:p>
          <a:endParaRPr lang="en-GB" sz="3200" b="0"/>
        </a:p>
      </dgm:t>
    </dgm:pt>
    <dgm:pt modelId="{6A07B469-A4BD-4CF4-A2F1-003F5EE6ACA3}" type="sibTrans" cxnId="{9A39492D-492B-4BC5-AF27-60B68482743A}">
      <dgm:prSet/>
      <dgm:spPr/>
      <dgm:t>
        <a:bodyPr/>
        <a:lstStyle/>
        <a:p>
          <a:endParaRPr lang="en-GB" sz="3200" b="0"/>
        </a:p>
      </dgm:t>
    </dgm:pt>
    <dgm:pt modelId="{B1C94990-B1FA-481F-B65D-58107E08ADF8}">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CQC</a:t>
          </a:r>
        </a:p>
      </dgm:t>
    </dgm:pt>
    <dgm:pt modelId="{EF2C041B-7A76-4742-88C2-9C45114972C2}" type="parTrans" cxnId="{96256F08-54B6-43FC-AD94-7BE5C9C3AB68}">
      <dgm:prSet/>
      <dgm:spPr/>
      <dgm:t>
        <a:bodyPr/>
        <a:lstStyle/>
        <a:p>
          <a:endParaRPr lang="en-GB" sz="3200" b="0"/>
        </a:p>
      </dgm:t>
    </dgm:pt>
    <dgm:pt modelId="{5B34B8F4-ACBA-4E0B-B9D2-AAADC6977DC1}" type="sibTrans" cxnId="{96256F08-54B6-43FC-AD94-7BE5C9C3AB68}">
      <dgm:prSet/>
      <dgm:spPr/>
      <dgm:t>
        <a:bodyPr/>
        <a:lstStyle/>
        <a:p>
          <a:endParaRPr lang="en-GB" sz="3200" b="0"/>
        </a:p>
      </dgm:t>
    </dgm:pt>
    <dgm:pt modelId="{C6657D15-58E9-4254-B35A-C052DFD9AE62}">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SCIE</a:t>
          </a:r>
        </a:p>
      </dgm:t>
    </dgm:pt>
    <dgm:pt modelId="{F3E8449D-93E7-4933-9BCD-267D27D6E159}" type="parTrans" cxnId="{268CB449-7A26-433D-8E7B-A90C27D71362}">
      <dgm:prSet/>
      <dgm:spPr/>
      <dgm:t>
        <a:bodyPr/>
        <a:lstStyle/>
        <a:p>
          <a:endParaRPr lang="en-GB" sz="3200" b="0"/>
        </a:p>
      </dgm:t>
    </dgm:pt>
    <dgm:pt modelId="{02281F68-EF52-43F2-8ADB-465441664747}" type="sibTrans" cxnId="{268CB449-7A26-433D-8E7B-A90C27D71362}">
      <dgm:prSet/>
      <dgm:spPr/>
      <dgm:t>
        <a:bodyPr/>
        <a:lstStyle/>
        <a:p>
          <a:endParaRPr lang="en-GB" sz="3200" b="0"/>
        </a:p>
      </dgm:t>
    </dgm:pt>
    <dgm:pt modelId="{F2DCC31F-9213-4630-A213-286F7619B45F}">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Skills for Care</a:t>
          </a:r>
        </a:p>
      </dgm:t>
    </dgm:pt>
    <dgm:pt modelId="{C794ECCA-FE02-402A-A946-D6C8C6ACB7FC}" type="parTrans" cxnId="{9A76FA20-0ABA-4692-AF59-9C279B21DECE}">
      <dgm:prSet/>
      <dgm:spPr/>
      <dgm:t>
        <a:bodyPr/>
        <a:lstStyle/>
        <a:p>
          <a:endParaRPr lang="en-GB" sz="3200" b="0"/>
        </a:p>
      </dgm:t>
    </dgm:pt>
    <dgm:pt modelId="{9C6DBDCA-A272-4EA3-A408-F3E6E071E8E4}" type="sibTrans" cxnId="{9A76FA20-0ABA-4692-AF59-9C279B21DECE}">
      <dgm:prSet/>
      <dgm:spPr/>
      <dgm:t>
        <a:bodyPr/>
        <a:lstStyle/>
        <a:p>
          <a:endParaRPr lang="en-GB" sz="3200" b="0"/>
        </a:p>
      </dgm:t>
    </dgm:pt>
    <dgm:pt modelId="{74AAB1BA-66B9-47BF-B1FD-60BE910280EA}">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TLAP</a:t>
          </a:r>
        </a:p>
      </dgm:t>
    </dgm:pt>
    <dgm:pt modelId="{B5578A02-45F6-48BA-A8FD-E24A182FC18D}" type="parTrans" cxnId="{9E9F3403-7DB8-4E10-AC87-FD94018AA9BF}">
      <dgm:prSet/>
      <dgm:spPr/>
      <dgm:t>
        <a:bodyPr/>
        <a:lstStyle/>
        <a:p>
          <a:endParaRPr lang="en-GB" sz="3200" b="0"/>
        </a:p>
      </dgm:t>
    </dgm:pt>
    <dgm:pt modelId="{F26ABAD1-DA11-4363-87B3-447755418B35}" type="sibTrans" cxnId="{9E9F3403-7DB8-4E10-AC87-FD94018AA9BF}">
      <dgm:prSet/>
      <dgm:spPr/>
      <dgm:t>
        <a:bodyPr/>
        <a:lstStyle/>
        <a:p>
          <a:endParaRPr lang="en-GB" sz="3200" b="0"/>
        </a:p>
      </dgm:t>
    </dgm:pt>
    <dgm:pt modelId="{972E8841-9100-4952-976E-E0C1C156E29B}">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IHSCM</a:t>
          </a:r>
        </a:p>
      </dgm:t>
    </dgm:pt>
    <dgm:pt modelId="{0F8C2801-6974-48C7-83FE-1C14435653CD}" type="parTrans" cxnId="{75B48196-E216-48B8-975C-B48296E93E64}">
      <dgm:prSet/>
      <dgm:spPr/>
      <dgm:t>
        <a:bodyPr/>
        <a:lstStyle/>
        <a:p>
          <a:endParaRPr lang="en-GB" sz="3200" b="0"/>
        </a:p>
      </dgm:t>
    </dgm:pt>
    <dgm:pt modelId="{405B4DF0-C23B-401B-B7E4-AB1A7B445195}" type="sibTrans" cxnId="{75B48196-E216-48B8-975C-B48296E93E64}">
      <dgm:prSet/>
      <dgm:spPr/>
      <dgm:t>
        <a:bodyPr/>
        <a:lstStyle/>
        <a:p>
          <a:endParaRPr lang="en-GB" sz="3200" b="0"/>
        </a:p>
      </dgm:t>
    </dgm:pt>
    <dgm:pt modelId="{AD3D529E-BE85-4810-BB59-9A685E5639A6}">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Registered Professional Bodies</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743C13C-CA72-4968-AFBE-3ECF4B71625B}" type="parTrans" cxnId="{F4772083-F778-4182-9E2D-3819DE6B8F78}">
      <dgm:prSet/>
      <dgm:spPr/>
      <dgm:t>
        <a:bodyPr/>
        <a:lstStyle/>
        <a:p>
          <a:endParaRPr lang="en-GB" sz="3200" b="0"/>
        </a:p>
      </dgm:t>
    </dgm:pt>
    <dgm:pt modelId="{22901ABD-C49C-4334-B1E1-C5A3266F0184}" type="sibTrans" cxnId="{F4772083-F778-4182-9E2D-3819DE6B8F78}">
      <dgm:prSet/>
      <dgm:spPr/>
      <dgm:t>
        <a:bodyPr/>
        <a:lstStyle/>
        <a:p>
          <a:endParaRPr lang="en-GB" sz="3200" b="0"/>
        </a:p>
      </dgm:t>
    </dgm:pt>
    <dgm:pt modelId="{15FFD101-E0D8-4E2D-ABC6-67D1A82AFEC4}">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Direct Payment Teams </a:t>
          </a:r>
        </a:p>
      </dgm:t>
    </dgm:pt>
    <dgm:pt modelId="{6A2444DD-7647-4311-9160-730820A6ABDF}" type="parTrans" cxnId="{01B76558-CB07-4A67-ABB6-047D0BAC9F13}">
      <dgm:prSet/>
      <dgm:spPr/>
      <dgm:t>
        <a:bodyPr/>
        <a:lstStyle/>
        <a:p>
          <a:endParaRPr lang="en-GB" sz="3200" b="0"/>
        </a:p>
      </dgm:t>
    </dgm:pt>
    <dgm:pt modelId="{01BCDC42-8B3A-41CB-9237-21857F690026}" type="sibTrans" cxnId="{01B76558-CB07-4A67-ABB6-047D0BAC9F13}">
      <dgm:prSet/>
      <dgm:spPr/>
      <dgm:t>
        <a:bodyPr/>
        <a:lstStyle/>
        <a:p>
          <a:endParaRPr lang="en-GB" sz="3200" b="0"/>
        </a:p>
      </dgm:t>
    </dgm:pt>
    <dgm:pt modelId="{F24613A2-D43E-4471-9E1A-F15AA1DBCBC4}">
      <dgm:prSet custT="1"/>
      <dgm:spPr/>
      <dgm:t>
        <a:bodyPr/>
        <a:lstStyle/>
        <a:p>
          <a:r>
            <a:rPr lang="en-GB" sz="1000" b="0">
              <a:effectLst/>
              <a:latin typeface="Arial" panose="020B0604020202020204" pitchFamily="34" charset="0"/>
              <a:ea typeface="Calibri" panose="020F0502020204030204" pitchFamily="34" charset="0"/>
              <a:cs typeface="Times New Roman" panose="02020603050405020304" pitchFamily="18" charset="0"/>
            </a:rPr>
            <a:t>BASW</a:t>
          </a:r>
        </a:p>
      </dgm:t>
    </dgm:pt>
    <dgm:pt modelId="{39FBB17F-1248-4AF1-8C1F-84A652E148F6}" type="parTrans" cxnId="{EDAAE33A-4EF8-48B5-BDDE-9B6633EBE229}">
      <dgm:prSet/>
      <dgm:spPr/>
      <dgm:t>
        <a:bodyPr/>
        <a:lstStyle/>
        <a:p>
          <a:endParaRPr lang="en-GB"/>
        </a:p>
      </dgm:t>
    </dgm:pt>
    <dgm:pt modelId="{D9668799-107B-40FA-94B5-1B5F0E4AC8BF}" type="sibTrans" cxnId="{EDAAE33A-4EF8-48B5-BDDE-9B6633EBE229}">
      <dgm:prSet/>
      <dgm:spPr/>
      <dgm:t>
        <a:bodyPr/>
        <a:lstStyle/>
        <a:p>
          <a:endParaRPr lang="en-GB"/>
        </a:p>
      </dgm:t>
    </dgm:pt>
    <dgm:pt modelId="{CDAC9D23-7B23-44D8-985D-D0D0387CEB96}" type="pres">
      <dgm:prSet presAssocID="{24D9AFF9-2AEE-47D4-8EC6-1B70DD41CD8D}" presName="hierChild1" presStyleCnt="0">
        <dgm:presLayoutVars>
          <dgm:orgChart val="1"/>
          <dgm:chPref val="1"/>
          <dgm:dir/>
          <dgm:animOne val="branch"/>
          <dgm:animLvl val="lvl"/>
          <dgm:resizeHandles/>
        </dgm:presLayoutVars>
      </dgm:prSet>
      <dgm:spPr/>
    </dgm:pt>
    <dgm:pt modelId="{EF964644-D81B-4B3A-81BE-A4C41B242897}" type="pres">
      <dgm:prSet presAssocID="{F29547A5-F39B-430C-B581-6AB277446A9A}" presName="hierRoot1" presStyleCnt="0">
        <dgm:presLayoutVars>
          <dgm:hierBranch val="init"/>
        </dgm:presLayoutVars>
      </dgm:prSet>
      <dgm:spPr/>
    </dgm:pt>
    <dgm:pt modelId="{68D06C23-83E0-4120-B248-63D4E4FF1C7E}" type="pres">
      <dgm:prSet presAssocID="{F29547A5-F39B-430C-B581-6AB277446A9A}" presName="rootComposite1" presStyleCnt="0"/>
      <dgm:spPr/>
    </dgm:pt>
    <dgm:pt modelId="{E970CE00-7BFD-4FED-805F-A3C8BAB82DEB}" type="pres">
      <dgm:prSet presAssocID="{F29547A5-F39B-430C-B581-6AB277446A9A}" presName="rootText1" presStyleLbl="node0" presStyleIdx="0" presStyleCnt="4">
        <dgm:presLayoutVars>
          <dgm:chPref val="3"/>
        </dgm:presLayoutVars>
      </dgm:prSet>
      <dgm:spPr/>
    </dgm:pt>
    <dgm:pt modelId="{B2A0D361-D732-475C-9F88-1B1A7492E3D6}" type="pres">
      <dgm:prSet presAssocID="{F29547A5-F39B-430C-B581-6AB277446A9A}" presName="rootConnector1" presStyleLbl="node1" presStyleIdx="0" presStyleCnt="0"/>
      <dgm:spPr/>
    </dgm:pt>
    <dgm:pt modelId="{667C959D-8143-4500-8FC3-0526F2EA556A}" type="pres">
      <dgm:prSet presAssocID="{F29547A5-F39B-430C-B581-6AB277446A9A}" presName="hierChild2" presStyleCnt="0"/>
      <dgm:spPr/>
    </dgm:pt>
    <dgm:pt modelId="{B34514B6-8536-4ABD-B84F-C210BD6006FC}" type="pres">
      <dgm:prSet presAssocID="{46CDE273-9889-47DF-A16A-0CA141788302}" presName="Name37" presStyleLbl="parChTrans1D2" presStyleIdx="0" presStyleCnt="11"/>
      <dgm:spPr/>
    </dgm:pt>
    <dgm:pt modelId="{C7E04DD8-D315-4642-95B3-F29F99CB913B}" type="pres">
      <dgm:prSet presAssocID="{48FF3DAF-26B1-49D8-9475-1908FCE65515}" presName="hierRoot2" presStyleCnt="0">
        <dgm:presLayoutVars>
          <dgm:hierBranch val="init"/>
        </dgm:presLayoutVars>
      </dgm:prSet>
      <dgm:spPr/>
    </dgm:pt>
    <dgm:pt modelId="{BAF5FCF0-40F8-4A66-9A12-FE1852686235}" type="pres">
      <dgm:prSet presAssocID="{48FF3DAF-26B1-49D8-9475-1908FCE65515}" presName="rootComposite" presStyleCnt="0"/>
      <dgm:spPr/>
    </dgm:pt>
    <dgm:pt modelId="{AA955FD0-7035-4ABF-953B-C6A7B40C2FB4}" type="pres">
      <dgm:prSet presAssocID="{48FF3DAF-26B1-49D8-9475-1908FCE65515}" presName="rootText" presStyleLbl="node2" presStyleIdx="0" presStyleCnt="11">
        <dgm:presLayoutVars>
          <dgm:chPref val="3"/>
        </dgm:presLayoutVars>
      </dgm:prSet>
      <dgm:spPr/>
    </dgm:pt>
    <dgm:pt modelId="{24860D17-3615-4878-AFDC-08CD14C9933B}" type="pres">
      <dgm:prSet presAssocID="{48FF3DAF-26B1-49D8-9475-1908FCE65515}" presName="rootConnector" presStyleLbl="node2" presStyleIdx="0" presStyleCnt="11"/>
      <dgm:spPr/>
    </dgm:pt>
    <dgm:pt modelId="{D8CF215F-F44A-4F7D-A6D4-6B7804F52A79}" type="pres">
      <dgm:prSet presAssocID="{48FF3DAF-26B1-49D8-9475-1908FCE65515}" presName="hierChild4" presStyleCnt="0"/>
      <dgm:spPr/>
    </dgm:pt>
    <dgm:pt modelId="{7CA0B67F-235E-410E-B1A5-46AD40F1D672}" type="pres">
      <dgm:prSet presAssocID="{C1926FC3-67B6-4106-8151-E7D6CFB2B6F2}" presName="Name37" presStyleLbl="parChTrans1D3" presStyleIdx="0" presStyleCnt="16"/>
      <dgm:spPr/>
    </dgm:pt>
    <dgm:pt modelId="{EB77404A-1431-4589-AD07-771E54532349}" type="pres">
      <dgm:prSet presAssocID="{2C0FA3DA-FBF1-4AF9-B3E3-CBEAD02D8464}" presName="hierRoot2" presStyleCnt="0">
        <dgm:presLayoutVars>
          <dgm:hierBranch val="init"/>
        </dgm:presLayoutVars>
      </dgm:prSet>
      <dgm:spPr/>
    </dgm:pt>
    <dgm:pt modelId="{75680D6C-BB1E-47FE-95FF-162F6BB5DE79}" type="pres">
      <dgm:prSet presAssocID="{2C0FA3DA-FBF1-4AF9-B3E3-CBEAD02D8464}" presName="rootComposite" presStyleCnt="0"/>
      <dgm:spPr/>
    </dgm:pt>
    <dgm:pt modelId="{D0DBD580-5A0B-4B82-AA35-52FF3E8A7C85}" type="pres">
      <dgm:prSet presAssocID="{2C0FA3DA-FBF1-4AF9-B3E3-CBEAD02D8464}" presName="rootText" presStyleLbl="node3" presStyleIdx="0" presStyleCnt="16">
        <dgm:presLayoutVars>
          <dgm:chPref val="3"/>
        </dgm:presLayoutVars>
      </dgm:prSet>
      <dgm:spPr/>
    </dgm:pt>
    <dgm:pt modelId="{F64E088B-D61E-44B4-95F3-2112504E181C}" type="pres">
      <dgm:prSet presAssocID="{2C0FA3DA-FBF1-4AF9-B3E3-CBEAD02D8464}" presName="rootConnector" presStyleLbl="node3" presStyleIdx="0" presStyleCnt="16"/>
      <dgm:spPr/>
    </dgm:pt>
    <dgm:pt modelId="{67AF374D-AD1E-4CA4-9A1E-3A9230704462}" type="pres">
      <dgm:prSet presAssocID="{2C0FA3DA-FBF1-4AF9-B3E3-CBEAD02D8464}" presName="hierChild4" presStyleCnt="0"/>
      <dgm:spPr/>
    </dgm:pt>
    <dgm:pt modelId="{B99B4AFD-E33F-4023-A77E-B89E8437B02A}" type="pres">
      <dgm:prSet presAssocID="{39FBB17F-1248-4AF1-8C1F-84A652E148F6}" presName="Name37" presStyleLbl="parChTrans1D4" presStyleIdx="0" presStyleCnt="2"/>
      <dgm:spPr/>
    </dgm:pt>
    <dgm:pt modelId="{9D51DCA7-9EFF-4B19-B890-83178250B038}" type="pres">
      <dgm:prSet presAssocID="{F24613A2-D43E-4471-9E1A-F15AA1DBCBC4}" presName="hierRoot2" presStyleCnt="0">
        <dgm:presLayoutVars>
          <dgm:hierBranch val="init"/>
        </dgm:presLayoutVars>
      </dgm:prSet>
      <dgm:spPr/>
    </dgm:pt>
    <dgm:pt modelId="{6A04C581-42A9-4F6A-8B2C-5BB7E4962295}" type="pres">
      <dgm:prSet presAssocID="{F24613A2-D43E-4471-9E1A-F15AA1DBCBC4}" presName="rootComposite" presStyleCnt="0"/>
      <dgm:spPr/>
    </dgm:pt>
    <dgm:pt modelId="{E11501FA-B5DE-4054-8773-146212FFA848}" type="pres">
      <dgm:prSet presAssocID="{F24613A2-D43E-4471-9E1A-F15AA1DBCBC4}" presName="rootText" presStyleLbl="node4" presStyleIdx="0" presStyleCnt="2">
        <dgm:presLayoutVars>
          <dgm:chPref val="3"/>
        </dgm:presLayoutVars>
      </dgm:prSet>
      <dgm:spPr/>
    </dgm:pt>
    <dgm:pt modelId="{5481D14F-7F61-406A-A6EA-DADA462C7D5F}" type="pres">
      <dgm:prSet presAssocID="{F24613A2-D43E-4471-9E1A-F15AA1DBCBC4}" presName="rootConnector" presStyleLbl="node4" presStyleIdx="0" presStyleCnt="2"/>
      <dgm:spPr/>
    </dgm:pt>
    <dgm:pt modelId="{14A3AC3F-39E4-4D64-9520-98CE6FCAFC2C}" type="pres">
      <dgm:prSet presAssocID="{F24613A2-D43E-4471-9E1A-F15AA1DBCBC4}" presName="hierChild4" presStyleCnt="0"/>
      <dgm:spPr/>
    </dgm:pt>
    <dgm:pt modelId="{F80C160E-7323-4C94-8F25-280F8FEE99C2}" type="pres">
      <dgm:prSet presAssocID="{63EA29C3-2F3D-4FE5-BDDD-0978A2AA0F04}" presName="Name37" presStyleLbl="parChTrans1D4" presStyleIdx="1" presStyleCnt="2"/>
      <dgm:spPr/>
    </dgm:pt>
    <dgm:pt modelId="{29A9ADC7-4F87-461A-86AD-5AB95B286FBB}" type="pres">
      <dgm:prSet presAssocID="{DD7B01F6-2FAA-4004-8166-0990643CA1C7}" presName="hierRoot2" presStyleCnt="0">
        <dgm:presLayoutVars>
          <dgm:hierBranch val="init"/>
        </dgm:presLayoutVars>
      </dgm:prSet>
      <dgm:spPr/>
    </dgm:pt>
    <dgm:pt modelId="{76BDEE21-34FA-4B52-9E09-9C92298265B4}" type="pres">
      <dgm:prSet presAssocID="{DD7B01F6-2FAA-4004-8166-0990643CA1C7}" presName="rootComposite" presStyleCnt="0"/>
      <dgm:spPr/>
    </dgm:pt>
    <dgm:pt modelId="{F2BBCD83-F8A9-4565-B00F-B27D6C4D09A7}" type="pres">
      <dgm:prSet presAssocID="{DD7B01F6-2FAA-4004-8166-0990643CA1C7}" presName="rootText" presStyleLbl="node4" presStyleIdx="1" presStyleCnt="2">
        <dgm:presLayoutVars>
          <dgm:chPref val="3"/>
        </dgm:presLayoutVars>
      </dgm:prSet>
      <dgm:spPr/>
    </dgm:pt>
    <dgm:pt modelId="{E28ED332-E6C6-4184-9AA1-1456110FF018}" type="pres">
      <dgm:prSet presAssocID="{DD7B01F6-2FAA-4004-8166-0990643CA1C7}" presName="rootConnector" presStyleLbl="node4" presStyleIdx="1" presStyleCnt="2"/>
      <dgm:spPr/>
    </dgm:pt>
    <dgm:pt modelId="{22D2A43C-95A2-46AF-B9BF-6754C918C569}" type="pres">
      <dgm:prSet presAssocID="{DD7B01F6-2FAA-4004-8166-0990643CA1C7}" presName="hierChild4" presStyleCnt="0"/>
      <dgm:spPr/>
    </dgm:pt>
    <dgm:pt modelId="{62E63F5A-3D33-49F6-8A3C-F5C6E6DCEBA3}" type="pres">
      <dgm:prSet presAssocID="{DD7B01F6-2FAA-4004-8166-0990643CA1C7}" presName="hierChild5" presStyleCnt="0"/>
      <dgm:spPr/>
    </dgm:pt>
    <dgm:pt modelId="{4F96A0ED-8BA1-48AF-8448-A43576BC02C4}" type="pres">
      <dgm:prSet presAssocID="{F24613A2-D43E-4471-9E1A-F15AA1DBCBC4}" presName="hierChild5" presStyleCnt="0"/>
      <dgm:spPr/>
    </dgm:pt>
    <dgm:pt modelId="{55626746-17FF-4357-BCED-2095DCB7A5A8}" type="pres">
      <dgm:prSet presAssocID="{2C0FA3DA-FBF1-4AF9-B3E3-CBEAD02D8464}" presName="hierChild5" presStyleCnt="0"/>
      <dgm:spPr/>
    </dgm:pt>
    <dgm:pt modelId="{F0F8F627-BF68-4DFD-89AB-3A0B6E917406}" type="pres">
      <dgm:prSet presAssocID="{48FF3DAF-26B1-49D8-9475-1908FCE65515}" presName="hierChild5" presStyleCnt="0"/>
      <dgm:spPr/>
    </dgm:pt>
    <dgm:pt modelId="{1C275B36-9FC9-4073-A7E1-D850F9808BAE}" type="pres">
      <dgm:prSet presAssocID="{AFA628CD-8006-40DD-A386-0FF5D1184B16}" presName="Name37" presStyleLbl="parChTrans1D2" presStyleIdx="1" presStyleCnt="11"/>
      <dgm:spPr/>
    </dgm:pt>
    <dgm:pt modelId="{14199F7F-E159-448E-8216-1C2D8F21065B}" type="pres">
      <dgm:prSet presAssocID="{47ABDADD-F3F5-4C08-BB0E-EEFD7F809745}" presName="hierRoot2" presStyleCnt="0">
        <dgm:presLayoutVars>
          <dgm:hierBranch val="init"/>
        </dgm:presLayoutVars>
      </dgm:prSet>
      <dgm:spPr/>
    </dgm:pt>
    <dgm:pt modelId="{56A2DA6C-AD23-48B7-9CCF-E492251919C3}" type="pres">
      <dgm:prSet presAssocID="{47ABDADD-F3F5-4C08-BB0E-EEFD7F809745}" presName="rootComposite" presStyleCnt="0"/>
      <dgm:spPr/>
    </dgm:pt>
    <dgm:pt modelId="{7DC8F8D5-F221-4302-8D46-78077CB89AF9}" type="pres">
      <dgm:prSet presAssocID="{47ABDADD-F3F5-4C08-BB0E-EEFD7F809745}" presName="rootText" presStyleLbl="node2" presStyleIdx="1" presStyleCnt="11">
        <dgm:presLayoutVars>
          <dgm:chPref val="3"/>
        </dgm:presLayoutVars>
      </dgm:prSet>
      <dgm:spPr/>
    </dgm:pt>
    <dgm:pt modelId="{2DB469D4-74D2-4377-A69A-D07498E1D483}" type="pres">
      <dgm:prSet presAssocID="{47ABDADD-F3F5-4C08-BB0E-EEFD7F809745}" presName="rootConnector" presStyleLbl="node2" presStyleIdx="1" presStyleCnt="11"/>
      <dgm:spPr/>
    </dgm:pt>
    <dgm:pt modelId="{46344963-BD25-42AF-8471-58A17E753959}" type="pres">
      <dgm:prSet presAssocID="{47ABDADD-F3F5-4C08-BB0E-EEFD7F809745}" presName="hierChild4" presStyleCnt="0"/>
      <dgm:spPr/>
    </dgm:pt>
    <dgm:pt modelId="{8BF2EEE6-4CAA-4245-983C-963CFDBB33AC}" type="pres">
      <dgm:prSet presAssocID="{2E2CB144-0D2B-452C-882E-1217B23D374F}" presName="Name37" presStyleLbl="parChTrans1D3" presStyleIdx="1" presStyleCnt="16"/>
      <dgm:spPr/>
    </dgm:pt>
    <dgm:pt modelId="{407F80A5-C0EF-458C-8C7E-1022ED4858D8}" type="pres">
      <dgm:prSet presAssocID="{219C183F-A1C5-42A6-9E73-35EB641CE720}" presName="hierRoot2" presStyleCnt="0">
        <dgm:presLayoutVars>
          <dgm:hierBranch val="init"/>
        </dgm:presLayoutVars>
      </dgm:prSet>
      <dgm:spPr/>
    </dgm:pt>
    <dgm:pt modelId="{D49CA1BC-27AB-4499-9358-E806437CAB70}" type="pres">
      <dgm:prSet presAssocID="{219C183F-A1C5-42A6-9E73-35EB641CE720}" presName="rootComposite" presStyleCnt="0"/>
      <dgm:spPr/>
    </dgm:pt>
    <dgm:pt modelId="{FD2872A6-9302-409F-91EB-823FDE2ED1CC}" type="pres">
      <dgm:prSet presAssocID="{219C183F-A1C5-42A6-9E73-35EB641CE720}" presName="rootText" presStyleLbl="node3" presStyleIdx="1" presStyleCnt="16">
        <dgm:presLayoutVars>
          <dgm:chPref val="3"/>
        </dgm:presLayoutVars>
      </dgm:prSet>
      <dgm:spPr/>
    </dgm:pt>
    <dgm:pt modelId="{03FB666F-57A1-4FE9-99FE-514410160DCB}" type="pres">
      <dgm:prSet presAssocID="{219C183F-A1C5-42A6-9E73-35EB641CE720}" presName="rootConnector" presStyleLbl="node3" presStyleIdx="1" presStyleCnt="16"/>
      <dgm:spPr/>
    </dgm:pt>
    <dgm:pt modelId="{C5D6D881-0972-4904-B96D-2B45C9B9A7CD}" type="pres">
      <dgm:prSet presAssocID="{219C183F-A1C5-42A6-9E73-35EB641CE720}" presName="hierChild4" presStyleCnt="0"/>
      <dgm:spPr/>
    </dgm:pt>
    <dgm:pt modelId="{50EF3602-EF62-4E5C-AC04-0C4164B1AEFC}" type="pres">
      <dgm:prSet presAssocID="{219C183F-A1C5-42A6-9E73-35EB641CE720}" presName="hierChild5" presStyleCnt="0"/>
      <dgm:spPr/>
    </dgm:pt>
    <dgm:pt modelId="{E5785591-B174-4E89-8808-65A0186B457C}" type="pres">
      <dgm:prSet presAssocID="{980903BE-C812-494A-AD32-D11766F3F214}" presName="Name37" presStyleLbl="parChTrans1D3" presStyleIdx="2" presStyleCnt="16"/>
      <dgm:spPr/>
    </dgm:pt>
    <dgm:pt modelId="{3AC9CE96-68A8-42AE-B133-D957DAFAB617}" type="pres">
      <dgm:prSet presAssocID="{1443FBE9-5BE3-4724-9163-937B88D28762}" presName="hierRoot2" presStyleCnt="0">
        <dgm:presLayoutVars>
          <dgm:hierBranch val="init"/>
        </dgm:presLayoutVars>
      </dgm:prSet>
      <dgm:spPr/>
    </dgm:pt>
    <dgm:pt modelId="{8D9F1036-8572-4302-A0C2-5E7CD0E7929E}" type="pres">
      <dgm:prSet presAssocID="{1443FBE9-5BE3-4724-9163-937B88D28762}" presName="rootComposite" presStyleCnt="0"/>
      <dgm:spPr/>
    </dgm:pt>
    <dgm:pt modelId="{F5F6905E-91CF-49B3-9C2A-D599B9FCE8BD}" type="pres">
      <dgm:prSet presAssocID="{1443FBE9-5BE3-4724-9163-937B88D28762}" presName="rootText" presStyleLbl="node3" presStyleIdx="2" presStyleCnt="16">
        <dgm:presLayoutVars>
          <dgm:chPref val="3"/>
        </dgm:presLayoutVars>
      </dgm:prSet>
      <dgm:spPr/>
    </dgm:pt>
    <dgm:pt modelId="{19455D49-B343-4634-B794-2A2C7BC2CB06}" type="pres">
      <dgm:prSet presAssocID="{1443FBE9-5BE3-4724-9163-937B88D28762}" presName="rootConnector" presStyleLbl="node3" presStyleIdx="2" presStyleCnt="16"/>
      <dgm:spPr/>
    </dgm:pt>
    <dgm:pt modelId="{FAAC0A31-BCA3-4DC8-97F1-3F5A11A50773}" type="pres">
      <dgm:prSet presAssocID="{1443FBE9-5BE3-4724-9163-937B88D28762}" presName="hierChild4" presStyleCnt="0"/>
      <dgm:spPr/>
    </dgm:pt>
    <dgm:pt modelId="{01C47ED6-773C-486A-B129-29261FFF9BF2}" type="pres">
      <dgm:prSet presAssocID="{1443FBE9-5BE3-4724-9163-937B88D28762}" presName="hierChild5" presStyleCnt="0"/>
      <dgm:spPr/>
    </dgm:pt>
    <dgm:pt modelId="{17D02FB5-B779-489E-A401-0D9F44BF7495}" type="pres">
      <dgm:prSet presAssocID="{47ABDADD-F3F5-4C08-BB0E-EEFD7F809745}" presName="hierChild5" presStyleCnt="0"/>
      <dgm:spPr/>
    </dgm:pt>
    <dgm:pt modelId="{3AF6D7E8-18A2-4453-A209-3D86B42E73A6}" type="pres">
      <dgm:prSet presAssocID="{F29547A5-F39B-430C-B581-6AB277446A9A}" presName="hierChild3" presStyleCnt="0"/>
      <dgm:spPr/>
    </dgm:pt>
    <dgm:pt modelId="{A5F61E2A-ACEB-4785-9EAE-A6CAC69ED883}" type="pres">
      <dgm:prSet presAssocID="{0695A200-2B01-45B3-BDAF-A68DCDF791EC}" presName="hierRoot1" presStyleCnt="0">
        <dgm:presLayoutVars>
          <dgm:hierBranch val="init"/>
        </dgm:presLayoutVars>
      </dgm:prSet>
      <dgm:spPr/>
    </dgm:pt>
    <dgm:pt modelId="{FE383380-A87F-4947-AC86-77BF1FE439E7}" type="pres">
      <dgm:prSet presAssocID="{0695A200-2B01-45B3-BDAF-A68DCDF791EC}" presName="rootComposite1" presStyleCnt="0"/>
      <dgm:spPr/>
    </dgm:pt>
    <dgm:pt modelId="{FCA2C0F7-7282-4D24-8DD3-2F5CFB3E4D18}" type="pres">
      <dgm:prSet presAssocID="{0695A200-2B01-45B3-BDAF-A68DCDF791EC}" presName="rootText1" presStyleLbl="node0" presStyleIdx="1" presStyleCnt="4">
        <dgm:presLayoutVars>
          <dgm:chPref val="3"/>
        </dgm:presLayoutVars>
      </dgm:prSet>
      <dgm:spPr/>
    </dgm:pt>
    <dgm:pt modelId="{4D93D51C-055C-4B36-80B8-8775C8C46DF8}" type="pres">
      <dgm:prSet presAssocID="{0695A200-2B01-45B3-BDAF-A68DCDF791EC}" presName="rootConnector1" presStyleLbl="node1" presStyleIdx="0" presStyleCnt="0"/>
      <dgm:spPr/>
    </dgm:pt>
    <dgm:pt modelId="{807C8C0A-CA2D-4DBE-9688-ACD97077635A}" type="pres">
      <dgm:prSet presAssocID="{0695A200-2B01-45B3-BDAF-A68DCDF791EC}" presName="hierChild2" presStyleCnt="0"/>
      <dgm:spPr/>
    </dgm:pt>
    <dgm:pt modelId="{47D5742A-038D-4440-9AF8-0070EDCE9610}" type="pres">
      <dgm:prSet presAssocID="{86D71082-01E9-4343-AB5B-5F4202931FF3}" presName="Name37" presStyleLbl="parChTrans1D2" presStyleIdx="2" presStyleCnt="11"/>
      <dgm:spPr/>
    </dgm:pt>
    <dgm:pt modelId="{E204C4B1-39B1-402A-8F53-ABCC972E8284}" type="pres">
      <dgm:prSet presAssocID="{0B649605-51CE-42D8-9A1E-08DDE1D18D98}" presName="hierRoot2" presStyleCnt="0">
        <dgm:presLayoutVars>
          <dgm:hierBranch val="init"/>
        </dgm:presLayoutVars>
      </dgm:prSet>
      <dgm:spPr/>
    </dgm:pt>
    <dgm:pt modelId="{542E63A5-2DA5-4A86-AD6E-E4EB05592C39}" type="pres">
      <dgm:prSet presAssocID="{0B649605-51CE-42D8-9A1E-08DDE1D18D98}" presName="rootComposite" presStyleCnt="0"/>
      <dgm:spPr/>
    </dgm:pt>
    <dgm:pt modelId="{C05CC810-AC57-4E91-8069-B01CCCE13CE9}" type="pres">
      <dgm:prSet presAssocID="{0B649605-51CE-42D8-9A1E-08DDE1D18D98}" presName="rootText" presStyleLbl="node2" presStyleIdx="2" presStyleCnt="11">
        <dgm:presLayoutVars>
          <dgm:chPref val="3"/>
        </dgm:presLayoutVars>
      </dgm:prSet>
      <dgm:spPr/>
    </dgm:pt>
    <dgm:pt modelId="{C6C7BCEF-F146-47C2-80B3-3973185C068A}" type="pres">
      <dgm:prSet presAssocID="{0B649605-51CE-42D8-9A1E-08DDE1D18D98}" presName="rootConnector" presStyleLbl="node2" presStyleIdx="2" presStyleCnt="11"/>
      <dgm:spPr/>
    </dgm:pt>
    <dgm:pt modelId="{CFB394EB-2CD3-4621-99F3-68F9905FE87E}" type="pres">
      <dgm:prSet presAssocID="{0B649605-51CE-42D8-9A1E-08DDE1D18D98}" presName="hierChild4" presStyleCnt="0"/>
      <dgm:spPr/>
    </dgm:pt>
    <dgm:pt modelId="{8650C3CB-523B-4341-9DE9-7EA77367667B}" type="pres">
      <dgm:prSet presAssocID="{46AF38C3-872A-4490-9E75-DEC16C7B929C}" presName="Name37" presStyleLbl="parChTrans1D3" presStyleIdx="3" presStyleCnt="16"/>
      <dgm:spPr/>
    </dgm:pt>
    <dgm:pt modelId="{B7370CED-17ED-4F12-88E8-53E882760519}" type="pres">
      <dgm:prSet presAssocID="{098DBAD6-6EEB-41ED-8DA9-2B7E3219528A}" presName="hierRoot2" presStyleCnt="0">
        <dgm:presLayoutVars>
          <dgm:hierBranch val="init"/>
        </dgm:presLayoutVars>
      </dgm:prSet>
      <dgm:spPr/>
    </dgm:pt>
    <dgm:pt modelId="{1FAB6253-7381-472A-A3A2-4D31996CEB7C}" type="pres">
      <dgm:prSet presAssocID="{098DBAD6-6EEB-41ED-8DA9-2B7E3219528A}" presName="rootComposite" presStyleCnt="0"/>
      <dgm:spPr/>
    </dgm:pt>
    <dgm:pt modelId="{A9554899-7AA2-4A58-88B9-79376AE18882}" type="pres">
      <dgm:prSet presAssocID="{098DBAD6-6EEB-41ED-8DA9-2B7E3219528A}" presName="rootText" presStyleLbl="node3" presStyleIdx="3" presStyleCnt="16">
        <dgm:presLayoutVars>
          <dgm:chPref val="3"/>
        </dgm:presLayoutVars>
      </dgm:prSet>
      <dgm:spPr/>
    </dgm:pt>
    <dgm:pt modelId="{2A9EC6DF-CC60-409C-AF60-DC3C134E637D}" type="pres">
      <dgm:prSet presAssocID="{098DBAD6-6EEB-41ED-8DA9-2B7E3219528A}" presName="rootConnector" presStyleLbl="node3" presStyleIdx="3" presStyleCnt="16"/>
      <dgm:spPr/>
    </dgm:pt>
    <dgm:pt modelId="{DD3014C9-2982-4716-9052-CC9E62BF20A9}" type="pres">
      <dgm:prSet presAssocID="{098DBAD6-6EEB-41ED-8DA9-2B7E3219528A}" presName="hierChild4" presStyleCnt="0"/>
      <dgm:spPr/>
    </dgm:pt>
    <dgm:pt modelId="{2538B8E0-21D3-4CC1-9166-476CE63BA676}" type="pres">
      <dgm:prSet presAssocID="{098DBAD6-6EEB-41ED-8DA9-2B7E3219528A}" presName="hierChild5" presStyleCnt="0"/>
      <dgm:spPr/>
    </dgm:pt>
    <dgm:pt modelId="{C93F362C-BA49-4868-AB2B-106A1867E271}" type="pres">
      <dgm:prSet presAssocID="{D064505A-629E-4681-8D2E-11474B4EF710}" presName="Name37" presStyleLbl="parChTrans1D3" presStyleIdx="4" presStyleCnt="16"/>
      <dgm:spPr/>
    </dgm:pt>
    <dgm:pt modelId="{81B37B9D-876F-4344-834D-61347E8C6912}" type="pres">
      <dgm:prSet presAssocID="{52197DC0-88EB-4624-BFB3-3911CC259F34}" presName="hierRoot2" presStyleCnt="0">
        <dgm:presLayoutVars>
          <dgm:hierBranch val="init"/>
        </dgm:presLayoutVars>
      </dgm:prSet>
      <dgm:spPr/>
    </dgm:pt>
    <dgm:pt modelId="{2C88E1DF-BFB6-45A5-914E-FA5AC015C260}" type="pres">
      <dgm:prSet presAssocID="{52197DC0-88EB-4624-BFB3-3911CC259F34}" presName="rootComposite" presStyleCnt="0"/>
      <dgm:spPr/>
    </dgm:pt>
    <dgm:pt modelId="{4F2631D4-BDA4-4C01-B649-CA9DF96C6627}" type="pres">
      <dgm:prSet presAssocID="{52197DC0-88EB-4624-BFB3-3911CC259F34}" presName="rootText" presStyleLbl="node3" presStyleIdx="4" presStyleCnt="16" custScaleX="114558">
        <dgm:presLayoutVars>
          <dgm:chPref val="3"/>
        </dgm:presLayoutVars>
      </dgm:prSet>
      <dgm:spPr/>
    </dgm:pt>
    <dgm:pt modelId="{A924E1F3-5A30-4244-A207-4ADD6F4EDAEC}" type="pres">
      <dgm:prSet presAssocID="{52197DC0-88EB-4624-BFB3-3911CC259F34}" presName="rootConnector" presStyleLbl="node3" presStyleIdx="4" presStyleCnt="16"/>
      <dgm:spPr/>
    </dgm:pt>
    <dgm:pt modelId="{E4DD3614-B016-4339-AAED-0B96C38A91AE}" type="pres">
      <dgm:prSet presAssocID="{52197DC0-88EB-4624-BFB3-3911CC259F34}" presName="hierChild4" presStyleCnt="0"/>
      <dgm:spPr/>
    </dgm:pt>
    <dgm:pt modelId="{025629A6-6CC1-4B25-A180-EF85D4DA629E}" type="pres">
      <dgm:prSet presAssocID="{52197DC0-88EB-4624-BFB3-3911CC259F34}" presName="hierChild5" presStyleCnt="0"/>
      <dgm:spPr/>
    </dgm:pt>
    <dgm:pt modelId="{E27C3548-0B80-46F1-918C-718EB4FF12BC}" type="pres">
      <dgm:prSet presAssocID="{97795233-2A01-40E2-A69F-A67806D72A15}" presName="Name37" presStyleLbl="parChTrans1D3" presStyleIdx="5" presStyleCnt="16"/>
      <dgm:spPr/>
    </dgm:pt>
    <dgm:pt modelId="{6082446D-4805-4A18-951B-DC1F5C98BAF8}" type="pres">
      <dgm:prSet presAssocID="{4C962D37-180C-441B-A10B-DA857AE75289}" presName="hierRoot2" presStyleCnt="0">
        <dgm:presLayoutVars>
          <dgm:hierBranch val="init"/>
        </dgm:presLayoutVars>
      </dgm:prSet>
      <dgm:spPr/>
    </dgm:pt>
    <dgm:pt modelId="{B3797BA1-FD5B-4927-979A-709C67CCACF9}" type="pres">
      <dgm:prSet presAssocID="{4C962D37-180C-441B-A10B-DA857AE75289}" presName="rootComposite" presStyleCnt="0"/>
      <dgm:spPr/>
    </dgm:pt>
    <dgm:pt modelId="{4B8032A1-5794-4590-996E-EF2644964D7D}" type="pres">
      <dgm:prSet presAssocID="{4C962D37-180C-441B-A10B-DA857AE75289}" presName="rootText" presStyleLbl="node3" presStyleIdx="5" presStyleCnt="16">
        <dgm:presLayoutVars>
          <dgm:chPref val="3"/>
        </dgm:presLayoutVars>
      </dgm:prSet>
      <dgm:spPr/>
    </dgm:pt>
    <dgm:pt modelId="{B21568C9-3DE5-485B-8CDE-048763EB5E55}" type="pres">
      <dgm:prSet presAssocID="{4C962D37-180C-441B-A10B-DA857AE75289}" presName="rootConnector" presStyleLbl="node3" presStyleIdx="5" presStyleCnt="16"/>
      <dgm:spPr/>
    </dgm:pt>
    <dgm:pt modelId="{D0F51FC5-DBA3-44CB-BB23-55CBD7BC9CEF}" type="pres">
      <dgm:prSet presAssocID="{4C962D37-180C-441B-A10B-DA857AE75289}" presName="hierChild4" presStyleCnt="0"/>
      <dgm:spPr/>
    </dgm:pt>
    <dgm:pt modelId="{FD821130-E6B6-480A-841D-51865E1EFAC0}" type="pres">
      <dgm:prSet presAssocID="{4C962D37-180C-441B-A10B-DA857AE75289}" presName="hierChild5" presStyleCnt="0"/>
      <dgm:spPr/>
    </dgm:pt>
    <dgm:pt modelId="{9E93ACB8-D6D7-4FF3-B0B9-E90104C1C35D}" type="pres">
      <dgm:prSet presAssocID="{0B649605-51CE-42D8-9A1E-08DDE1D18D98}" presName="hierChild5" presStyleCnt="0"/>
      <dgm:spPr/>
    </dgm:pt>
    <dgm:pt modelId="{4BE85533-51A2-4F6C-814E-81B2279C0B69}" type="pres">
      <dgm:prSet presAssocID="{C3BE564C-CD14-4E0A-B0E6-45B49476F0AE}" presName="Name37" presStyleLbl="parChTrans1D2" presStyleIdx="3" presStyleCnt="11"/>
      <dgm:spPr/>
    </dgm:pt>
    <dgm:pt modelId="{3E7120D9-4370-4B7A-A5AE-40A6F0103DCC}" type="pres">
      <dgm:prSet presAssocID="{76A04F3E-3AF4-48AD-A996-EFDFA6F8576B}" presName="hierRoot2" presStyleCnt="0">
        <dgm:presLayoutVars>
          <dgm:hierBranch val="init"/>
        </dgm:presLayoutVars>
      </dgm:prSet>
      <dgm:spPr/>
    </dgm:pt>
    <dgm:pt modelId="{FF8DF9D4-3FDA-4570-AEB3-1C353661B965}" type="pres">
      <dgm:prSet presAssocID="{76A04F3E-3AF4-48AD-A996-EFDFA6F8576B}" presName="rootComposite" presStyleCnt="0"/>
      <dgm:spPr/>
    </dgm:pt>
    <dgm:pt modelId="{FB6261F1-B418-473C-A704-0635EC1F66E4}" type="pres">
      <dgm:prSet presAssocID="{76A04F3E-3AF4-48AD-A996-EFDFA6F8576B}" presName="rootText" presStyleLbl="node2" presStyleIdx="3" presStyleCnt="11">
        <dgm:presLayoutVars>
          <dgm:chPref val="3"/>
        </dgm:presLayoutVars>
      </dgm:prSet>
      <dgm:spPr/>
    </dgm:pt>
    <dgm:pt modelId="{F6B122D5-7F48-4164-926C-F43EAEE9E4B5}" type="pres">
      <dgm:prSet presAssocID="{76A04F3E-3AF4-48AD-A996-EFDFA6F8576B}" presName="rootConnector" presStyleLbl="node2" presStyleIdx="3" presStyleCnt="11"/>
      <dgm:spPr/>
    </dgm:pt>
    <dgm:pt modelId="{0BA1A14A-E4FA-442D-98DE-9726DACBFF71}" type="pres">
      <dgm:prSet presAssocID="{76A04F3E-3AF4-48AD-A996-EFDFA6F8576B}" presName="hierChild4" presStyleCnt="0"/>
      <dgm:spPr/>
    </dgm:pt>
    <dgm:pt modelId="{D7885684-B9F2-452C-8588-972A7B16C596}" type="pres">
      <dgm:prSet presAssocID="{7DDBB579-966B-47A9-B079-67E4CFDC8B28}" presName="Name37" presStyleLbl="parChTrans1D3" presStyleIdx="6" presStyleCnt="16"/>
      <dgm:spPr/>
    </dgm:pt>
    <dgm:pt modelId="{C6FDD1D3-10CF-4646-9AF0-3E8916B07497}" type="pres">
      <dgm:prSet presAssocID="{056CB869-62E0-449A-863A-734EEE2E5920}" presName="hierRoot2" presStyleCnt="0">
        <dgm:presLayoutVars>
          <dgm:hierBranch val="init"/>
        </dgm:presLayoutVars>
      </dgm:prSet>
      <dgm:spPr/>
    </dgm:pt>
    <dgm:pt modelId="{6C1EBEA2-A60E-491F-A3CE-ECEA4FBBDBC4}" type="pres">
      <dgm:prSet presAssocID="{056CB869-62E0-449A-863A-734EEE2E5920}" presName="rootComposite" presStyleCnt="0"/>
      <dgm:spPr/>
    </dgm:pt>
    <dgm:pt modelId="{18FA9E17-9E6B-4F44-B80B-3137C6F3C783}" type="pres">
      <dgm:prSet presAssocID="{056CB869-62E0-449A-863A-734EEE2E5920}" presName="rootText" presStyleLbl="node3" presStyleIdx="6" presStyleCnt="16" custLinFactNeighborX="5724" custLinFactNeighborY="16208">
        <dgm:presLayoutVars>
          <dgm:chPref val="3"/>
        </dgm:presLayoutVars>
      </dgm:prSet>
      <dgm:spPr/>
    </dgm:pt>
    <dgm:pt modelId="{D77BF9D3-E314-42C8-8318-1B457AEFA52B}" type="pres">
      <dgm:prSet presAssocID="{056CB869-62E0-449A-863A-734EEE2E5920}" presName="rootConnector" presStyleLbl="node3" presStyleIdx="6" presStyleCnt="16"/>
      <dgm:spPr/>
    </dgm:pt>
    <dgm:pt modelId="{E859ED63-DF67-498D-8ED0-7AB8C5F2723F}" type="pres">
      <dgm:prSet presAssocID="{056CB869-62E0-449A-863A-734EEE2E5920}" presName="hierChild4" presStyleCnt="0"/>
      <dgm:spPr/>
    </dgm:pt>
    <dgm:pt modelId="{C87A7D0F-2A7C-4A87-BA0C-D896412B8D9D}" type="pres">
      <dgm:prSet presAssocID="{056CB869-62E0-449A-863A-734EEE2E5920}" presName="hierChild5" presStyleCnt="0"/>
      <dgm:spPr/>
    </dgm:pt>
    <dgm:pt modelId="{E026F45E-0EC9-4197-8DBC-ECB04FFFDF10}" type="pres">
      <dgm:prSet presAssocID="{13EA1DE9-9626-4BD3-A78F-5E213417B9F7}" presName="Name37" presStyleLbl="parChTrans1D3" presStyleIdx="7" presStyleCnt="16"/>
      <dgm:spPr/>
    </dgm:pt>
    <dgm:pt modelId="{5D22C894-3CA2-4265-BE17-C4B5D784B6E0}" type="pres">
      <dgm:prSet presAssocID="{472D0A48-D0B9-4BA2-A164-2AB5FF29ABE3}" presName="hierRoot2" presStyleCnt="0">
        <dgm:presLayoutVars>
          <dgm:hierBranch val="init"/>
        </dgm:presLayoutVars>
      </dgm:prSet>
      <dgm:spPr/>
    </dgm:pt>
    <dgm:pt modelId="{0EA47D55-AB87-425A-8202-A4906C94CF43}" type="pres">
      <dgm:prSet presAssocID="{472D0A48-D0B9-4BA2-A164-2AB5FF29ABE3}" presName="rootComposite" presStyleCnt="0"/>
      <dgm:spPr/>
    </dgm:pt>
    <dgm:pt modelId="{75D91133-3926-4194-90F4-795570FCE9C8}" type="pres">
      <dgm:prSet presAssocID="{472D0A48-D0B9-4BA2-A164-2AB5FF29ABE3}" presName="rootText" presStyleLbl="node3" presStyleIdx="7" presStyleCnt="16">
        <dgm:presLayoutVars>
          <dgm:chPref val="3"/>
        </dgm:presLayoutVars>
      </dgm:prSet>
      <dgm:spPr/>
    </dgm:pt>
    <dgm:pt modelId="{DC9BE2FB-E6FD-4143-A7B0-6F3DC1C5E9C3}" type="pres">
      <dgm:prSet presAssocID="{472D0A48-D0B9-4BA2-A164-2AB5FF29ABE3}" presName="rootConnector" presStyleLbl="node3" presStyleIdx="7" presStyleCnt="16"/>
      <dgm:spPr/>
    </dgm:pt>
    <dgm:pt modelId="{9E75B0A8-26FB-4E10-AB41-CECD9B841967}" type="pres">
      <dgm:prSet presAssocID="{472D0A48-D0B9-4BA2-A164-2AB5FF29ABE3}" presName="hierChild4" presStyleCnt="0"/>
      <dgm:spPr/>
    </dgm:pt>
    <dgm:pt modelId="{A0B87E85-F870-4CF1-B82F-511A84961C29}" type="pres">
      <dgm:prSet presAssocID="{472D0A48-D0B9-4BA2-A164-2AB5FF29ABE3}" presName="hierChild5" presStyleCnt="0"/>
      <dgm:spPr/>
    </dgm:pt>
    <dgm:pt modelId="{6393B1F9-E59B-468B-92C9-EE9170E9C480}" type="pres">
      <dgm:prSet presAssocID="{76A04F3E-3AF4-48AD-A996-EFDFA6F8576B}" presName="hierChild5" presStyleCnt="0"/>
      <dgm:spPr/>
    </dgm:pt>
    <dgm:pt modelId="{C807C953-EB5E-414C-9FBA-3BE066DDC0DA}" type="pres">
      <dgm:prSet presAssocID="{0695A200-2B01-45B3-BDAF-A68DCDF791EC}" presName="hierChild3" presStyleCnt="0"/>
      <dgm:spPr/>
    </dgm:pt>
    <dgm:pt modelId="{F12F4AB2-9B1B-44FA-AA14-F95F65E5ED49}" type="pres">
      <dgm:prSet presAssocID="{10A4007F-8231-4661-8E97-EEE794A6BFC5}" presName="hierRoot1" presStyleCnt="0">
        <dgm:presLayoutVars>
          <dgm:hierBranch val="init"/>
        </dgm:presLayoutVars>
      </dgm:prSet>
      <dgm:spPr/>
    </dgm:pt>
    <dgm:pt modelId="{ED57EE8F-4C9E-45C0-8988-8C901F407744}" type="pres">
      <dgm:prSet presAssocID="{10A4007F-8231-4661-8E97-EEE794A6BFC5}" presName="rootComposite1" presStyleCnt="0"/>
      <dgm:spPr/>
    </dgm:pt>
    <dgm:pt modelId="{C7FAB27E-7D8D-4098-BFA7-86C934B1F760}" type="pres">
      <dgm:prSet presAssocID="{10A4007F-8231-4661-8E97-EEE794A6BFC5}" presName="rootText1" presStyleLbl="node0" presStyleIdx="2" presStyleCnt="4">
        <dgm:presLayoutVars>
          <dgm:chPref val="3"/>
        </dgm:presLayoutVars>
      </dgm:prSet>
      <dgm:spPr/>
    </dgm:pt>
    <dgm:pt modelId="{DA43E909-A6DB-47B2-83CF-C37A55E64BA5}" type="pres">
      <dgm:prSet presAssocID="{10A4007F-8231-4661-8E97-EEE794A6BFC5}" presName="rootConnector1" presStyleLbl="node1" presStyleIdx="0" presStyleCnt="0"/>
      <dgm:spPr/>
    </dgm:pt>
    <dgm:pt modelId="{3960CEC3-B395-46C6-BA80-1CE5075878FE}" type="pres">
      <dgm:prSet presAssocID="{10A4007F-8231-4661-8E97-EEE794A6BFC5}" presName="hierChild2" presStyleCnt="0"/>
      <dgm:spPr/>
    </dgm:pt>
    <dgm:pt modelId="{66F2A1BB-5517-493B-90E6-99AF76A66D29}" type="pres">
      <dgm:prSet presAssocID="{E8A1D6AA-56FF-442D-9DCC-4B55D90B351F}" presName="Name37" presStyleLbl="parChTrans1D2" presStyleIdx="4" presStyleCnt="11"/>
      <dgm:spPr/>
    </dgm:pt>
    <dgm:pt modelId="{6822D43B-D752-4E01-A04F-0CAEC72D3319}" type="pres">
      <dgm:prSet presAssocID="{81D60454-5EA6-44D4-A38E-7444EFC19DD8}" presName="hierRoot2" presStyleCnt="0">
        <dgm:presLayoutVars>
          <dgm:hierBranch val="init"/>
        </dgm:presLayoutVars>
      </dgm:prSet>
      <dgm:spPr/>
    </dgm:pt>
    <dgm:pt modelId="{7FD65C10-B432-41C3-8738-7BD39A221DCD}" type="pres">
      <dgm:prSet presAssocID="{81D60454-5EA6-44D4-A38E-7444EFC19DD8}" presName="rootComposite" presStyleCnt="0"/>
      <dgm:spPr/>
    </dgm:pt>
    <dgm:pt modelId="{6BDE212B-299D-49FB-9D95-59BD29072FEF}" type="pres">
      <dgm:prSet presAssocID="{81D60454-5EA6-44D4-A38E-7444EFC19DD8}" presName="rootText" presStyleLbl="node2" presStyleIdx="4" presStyleCnt="11">
        <dgm:presLayoutVars>
          <dgm:chPref val="3"/>
        </dgm:presLayoutVars>
      </dgm:prSet>
      <dgm:spPr/>
    </dgm:pt>
    <dgm:pt modelId="{D00F64FF-454A-431C-B224-61C886973DB9}" type="pres">
      <dgm:prSet presAssocID="{81D60454-5EA6-44D4-A38E-7444EFC19DD8}" presName="rootConnector" presStyleLbl="node2" presStyleIdx="4" presStyleCnt="11"/>
      <dgm:spPr/>
    </dgm:pt>
    <dgm:pt modelId="{AD5360A5-07DD-4180-BAFC-2D55CE5B6095}" type="pres">
      <dgm:prSet presAssocID="{81D60454-5EA6-44D4-A38E-7444EFC19DD8}" presName="hierChild4" presStyleCnt="0"/>
      <dgm:spPr/>
    </dgm:pt>
    <dgm:pt modelId="{30B2C4C4-1B4D-49FF-B1E4-6185814831F6}" type="pres">
      <dgm:prSet presAssocID="{B62F56B4-FE38-46C6-9509-63C095F00790}" presName="Name37" presStyleLbl="parChTrans1D3" presStyleIdx="8" presStyleCnt="16"/>
      <dgm:spPr/>
    </dgm:pt>
    <dgm:pt modelId="{5332B012-6BDF-411C-9BA1-380CC3989A92}" type="pres">
      <dgm:prSet presAssocID="{730EB95E-FAC8-45FC-BDEF-B74AB33C6CD8}" presName="hierRoot2" presStyleCnt="0">
        <dgm:presLayoutVars>
          <dgm:hierBranch val="init"/>
        </dgm:presLayoutVars>
      </dgm:prSet>
      <dgm:spPr/>
    </dgm:pt>
    <dgm:pt modelId="{3E68C226-54AE-4796-8C38-BD5BE835B709}" type="pres">
      <dgm:prSet presAssocID="{730EB95E-FAC8-45FC-BDEF-B74AB33C6CD8}" presName="rootComposite" presStyleCnt="0"/>
      <dgm:spPr/>
    </dgm:pt>
    <dgm:pt modelId="{995D525E-6265-4A1F-8C6F-EA37A17AC442}" type="pres">
      <dgm:prSet presAssocID="{730EB95E-FAC8-45FC-BDEF-B74AB33C6CD8}" presName="rootText" presStyleLbl="node3" presStyleIdx="8" presStyleCnt="16" custScaleX="129069" custScaleY="117291">
        <dgm:presLayoutVars>
          <dgm:chPref val="3"/>
        </dgm:presLayoutVars>
      </dgm:prSet>
      <dgm:spPr/>
    </dgm:pt>
    <dgm:pt modelId="{D33DD48A-36D7-4029-BED8-BAD498970AAF}" type="pres">
      <dgm:prSet presAssocID="{730EB95E-FAC8-45FC-BDEF-B74AB33C6CD8}" presName="rootConnector" presStyleLbl="node3" presStyleIdx="8" presStyleCnt="16"/>
      <dgm:spPr/>
    </dgm:pt>
    <dgm:pt modelId="{ADD84A8A-EACE-4D4E-A035-600B138B7667}" type="pres">
      <dgm:prSet presAssocID="{730EB95E-FAC8-45FC-BDEF-B74AB33C6CD8}" presName="hierChild4" presStyleCnt="0"/>
      <dgm:spPr/>
    </dgm:pt>
    <dgm:pt modelId="{625C7774-B73C-49F6-9987-9156604587F4}" type="pres">
      <dgm:prSet presAssocID="{730EB95E-FAC8-45FC-BDEF-B74AB33C6CD8}" presName="hierChild5" presStyleCnt="0"/>
      <dgm:spPr/>
    </dgm:pt>
    <dgm:pt modelId="{EBEC55B5-BF7D-4FA9-A519-D99F38DFD5D9}" type="pres">
      <dgm:prSet presAssocID="{0190F085-5BEA-403E-8B4A-0348A7BF5E34}" presName="Name37" presStyleLbl="parChTrans1D3" presStyleIdx="9" presStyleCnt="16"/>
      <dgm:spPr/>
    </dgm:pt>
    <dgm:pt modelId="{99B0CFFB-412B-42D6-BA56-4BC60778CF1D}" type="pres">
      <dgm:prSet presAssocID="{EFAD8CBA-8B83-48AD-A9E9-E2245D2D6462}" presName="hierRoot2" presStyleCnt="0">
        <dgm:presLayoutVars>
          <dgm:hierBranch val="init"/>
        </dgm:presLayoutVars>
      </dgm:prSet>
      <dgm:spPr/>
    </dgm:pt>
    <dgm:pt modelId="{F1FD5492-F400-4498-A177-99FD7B1C3956}" type="pres">
      <dgm:prSet presAssocID="{EFAD8CBA-8B83-48AD-A9E9-E2245D2D6462}" presName="rootComposite" presStyleCnt="0"/>
      <dgm:spPr/>
    </dgm:pt>
    <dgm:pt modelId="{70A9E675-4A6E-410A-91F9-B07CFE4CA535}" type="pres">
      <dgm:prSet presAssocID="{EFAD8CBA-8B83-48AD-A9E9-E2245D2D6462}" presName="rootText" presStyleLbl="node3" presStyleIdx="9" presStyleCnt="16">
        <dgm:presLayoutVars>
          <dgm:chPref val="3"/>
        </dgm:presLayoutVars>
      </dgm:prSet>
      <dgm:spPr/>
    </dgm:pt>
    <dgm:pt modelId="{8687E79A-5CD8-401C-AF09-14105C007FA9}" type="pres">
      <dgm:prSet presAssocID="{EFAD8CBA-8B83-48AD-A9E9-E2245D2D6462}" presName="rootConnector" presStyleLbl="node3" presStyleIdx="9" presStyleCnt="16"/>
      <dgm:spPr/>
    </dgm:pt>
    <dgm:pt modelId="{1C7BAB31-A5B9-4C54-9630-C5F2BE20660C}" type="pres">
      <dgm:prSet presAssocID="{EFAD8CBA-8B83-48AD-A9E9-E2245D2D6462}" presName="hierChild4" presStyleCnt="0"/>
      <dgm:spPr/>
    </dgm:pt>
    <dgm:pt modelId="{826D085F-A2BD-4A4C-8224-073CEF1CA84C}" type="pres">
      <dgm:prSet presAssocID="{EFAD8CBA-8B83-48AD-A9E9-E2245D2D6462}" presName="hierChild5" presStyleCnt="0"/>
      <dgm:spPr/>
    </dgm:pt>
    <dgm:pt modelId="{5C17B3A0-8CDD-4A04-A895-EDEA4A474C07}" type="pres">
      <dgm:prSet presAssocID="{81D60454-5EA6-44D4-A38E-7444EFC19DD8}" presName="hierChild5" presStyleCnt="0"/>
      <dgm:spPr/>
    </dgm:pt>
    <dgm:pt modelId="{8141A9B8-D3B7-4B96-957E-91139313F009}" type="pres">
      <dgm:prSet presAssocID="{B66F0C21-9604-4C9B-AEB3-988CC0742DCE}" presName="Name37" presStyleLbl="parChTrans1D2" presStyleIdx="5" presStyleCnt="11"/>
      <dgm:spPr/>
    </dgm:pt>
    <dgm:pt modelId="{F7486DEF-1323-46DD-B731-78844A010746}" type="pres">
      <dgm:prSet presAssocID="{A7A7315A-7D54-4064-928B-7B8906B57169}" presName="hierRoot2" presStyleCnt="0">
        <dgm:presLayoutVars>
          <dgm:hierBranch val="init"/>
        </dgm:presLayoutVars>
      </dgm:prSet>
      <dgm:spPr/>
    </dgm:pt>
    <dgm:pt modelId="{E34FBC64-2E66-4C3C-9BAC-78A5BDBC1A41}" type="pres">
      <dgm:prSet presAssocID="{A7A7315A-7D54-4064-928B-7B8906B57169}" presName="rootComposite" presStyleCnt="0"/>
      <dgm:spPr/>
    </dgm:pt>
    <dgm:pt modelId="{90B75E9E-377B-4861-989C-243BA2C93D93}" type="pres">
      <dgm:prSet presAssocID="{A7A7315A-7D54-4064-928B-7B8906B57169}" presName="rootText" presStyleLbl="node2" presStyleIdx="5" presStyleCnt="11">
        <dgm:presLayoutVars>
          <dgm:chPref val="3"/>
        </dgm:presLayoutVars>
      </dgm:prSet>
      <dgm:spPr/>
    </dgm:pt>
    <dgm:pt modelId="{807AD56E-153F-48CA-B0BF-A2E602B585CC}" type="pres">
      <dgm:prSet presAssocID="{A7A7315A-7D54-4064-928B-7B8906B57169}" presName="rootConnector" presStyleLbl="node2" presStyleIdx="5" presStyleCnt="11"/>
      <dgm:spPr/>
    </dgm:pt>
    <dgm:pt modelId="{8F4E501C-C6C8-41CA-81A2-28889CD90DFD}" type="pres">
      <dgm:prSet presAssocID="{A7A7315A-7D54-4064-928B-7B8906B57169}" presName="hierChild4" presStyleCnt="0"/>
      <dgm:spPr/>
    </dgm:pt>
    <dgm:pt modelId="{B5F0B1AB-65B1-4582-9E6F-607FCEE70979}" type="pres">
      <dgm:prSet presAssocID="{17D8E78F-A905-4A6A-8840-E16303890312}" presName="Name37" presStyleLbl="parChTrans1D3" presStyleIdx="10" presStyleCnt="16"/>
      <dgm:spPr/>
    </dgm:pt>
    <dgm:pt modelId="{75C5F039-5ED5-4CAB-843E-5522EDEB6AE8}" type="pres">
      <dgm:prSet presAssocID="{4ECAB130-FA42-4073-8DE5-119212ADFD91}" presName="hierRoot2" presStyleCnt="0">
        <dgm:presLayoutVars>
          <dgm:hierBranch val="init"/>
        </dgm:presLayoutVars>
      </dgm:prSet>
      <dgm:spPr/>
    </dgm:pt>
    <dgm:pt modelId="{36D1984B-B5FC-49FA-9F87-11E7484845C3}" type="pres">
      <dgm:prSet presAssocID="{4ECAB130-FA42-4073-8DE5-119212ADFD91}" presName="rootComposite" presStyleCnt="0"/>
      <dgm:spPr/>
    </dgm:pt>
    <dgm:pt modelId="{468C70E3-C1AE-4CAE-A7F3-7FA3D0F22AE0}" type="pres">
      <dgm:prSet presAssocID="{4ECAB130-FA42-4073-8DE5-119212ADFD91}" presName="rootText" presStyleLbl="node3" presStyleIdx="10" presStyleCnt="16">
        <dgm:presLayoutVars>
          <dgm:chPref val="3"/>
        </dgm:presLayoutVars>
      </dgm:prSet>
      <dgm:spPr/>
    </dgm:pt>
    <dgm:pt modelId="{F977C1DE-6656-437C-A772-EDF567B3AE9D}" type="pres">
      <dgm:prSet presAssocID="{4ECAB130-FA42-4073-8DE5-119212ADFD91}" presName="rootConnector" presStyleLbl="node3" presStyleIdx="10" presStyleCnt="16"/>
      <dgm:spPr/>
    </dgm:pt>
    <dgm:pt modelId="{3D2F6BC5-E256-4ADB-822A-9919C9EA0170}" type="pres">
      <dgm:prSet presAssocID="{4ECAB130-FA42-4073-8DE5-119212ADFD91}" presName="hierChild4" presStyleCnt="0"/>
      <dgm:spPr/>
    </dgm:pt>
    <dgm:pt modelId="{3A87F1AF-BCDA-423F-B307-EE092F1F340A}" type="pres">
      <dgm:prSet presAssocID="{4ECAB130-FA42-4073-8DE5-119212ADFD91}" presName="hierChild5" presStyleCnt="0"/>
      <dgm:spPr/>
    </dgm:pt>
    <dgm:pt modelId="{736893C4-519D-462A-AB2C-00326F4F2949}" type="pres">
      <dgm:prSet presAssocID="{1271F7D9-0DFA-44C9-9248-7C97D575F5D4}" presName="Name37" presStyleLbl="parChTrans1D3" presStyleIdx="11" presStyleCnt="16"/>
      <dgm:spPr/>
    </dgm:pt>
    <dgm:pt modelId="{E013A2CF-D3CA-4DF8-ABEA-1D94CDB34DAF}" type="pres">
      <dgm:prSet presAssocID="{AF72ADA4-CE18-4746-93BE-C23FC18093C8}" presName="hierRoot2" presStyleCnt="0">
        <dgm:presLayoutVars>
          <dgm:hierBranch val="init"/>
        </dgm:presLayoutVars>
      </dgm:prSet>
      <dgm:spPr/>
    </dgm:pt>
    <dgm:pt modelId="{3E8A95FF-29E7-43A3-ACB9-5270A69578A1}" type="pres">
      <dgm:prSet presAssocID="{AF72ADA4-CE18-4746-93BE-C23FC18093C8}" presName="rootComposite" presStyleCnt="0"/>
      <dgm:spPr/>
    </dgm:pt>
    <dgm:pt modelId="{BB291A18-A1F9-4527-9A82-460491A196D6}" type="pres">
      <dgm:prSet presAssocID="{AF72ADA4-CE18-4746-93BE-C23FC18093C8}" presName="rootText" presStyleLbl="node3" presStyleIdx="11" presStyleCnt="16">
        <dgm:presLayoutVars>
          <dgm:chPref val="3"/>
        </dgm:presLayoutVars>
      </dgm:prSet>
      <dgm:spPr/>
    </dgm:pt>
    <dgm:pt modelId="{E05C0C76-3A38-4774-9F70-43D80D07F17C}" type="pres">
      <dgm:prSet presAssocID="{AF72ADA4-CE18-4746-93BE-C23FC18093C8}" presName="rootConnector" presStyleLbl="node3" presStyleIdx="11" presStyleCnt="16"/>
      <dgm:spPr/>
    </dgm:pt>
    <dgm:pt modelId="{B19B944C-D2D8-4143-BCCD-FCC27A1E99FA}" type="pres">
      <dgm:prSet presAssocID="{AF72ADA4-CE18-4746-93BE-C23FC18093C8}" presName="hierChild4" presStyleCnt="0"/>
      <dgm:spPr/>
    </dgm:pt>
    <dgm:pt modelId="{D69600A4-6D63-4DAA-B27E-D9113056BAE3}" type="pres">
      <dgm:prSet presAssocID="{AF72ADA4-CE18-4746-93BE-C23FC18093C8}" presName="hierChild5" presStyleCnt="0"/>
      <dgm:spPr/>
    </dgm:pt>
    <dgm:pt modelId="{7168A336-ACBC-418F-8F7E-7171E5CA75CE}" type="pres">
      <dgm:prSet presAssocID="{A7A7315A-7D54-4064-928B-7B8906B57169}" presName="hierChild5" presStyleCnt="0"/>
      <dgm:spPr/>
    </dgm:pt>
    <dgm:pt modelId="{3AF7F621-0045-46E9-A46E-B9AFAE776AB6}" type="pres">
      <dgm:prSet presAssocID="{0E4F07CA-1DBF-4600-B802-5F88FA374E65}" presName="Name37" presStyleLbl="parChTrans1D2" presStyleIdx="6" presStyleCnt="11"/>
      <dgm:spPr/>
    </dgm:pt>
    <dgm:pt modelId="{ACDEB3B4-C702-4865-B09F-DB061DA4A3D0}" type="pres">
      <dgm:prSet presAssocID="{F9375607-78A0-47BA-876D-B74295687B53}" presName="hierRoot2" presStyleCnt="0">
        <dgm:presLayoutVars>
          <dgm:hierBranch val="init"/>
        </dgm:presLayoutVars>
      </dgm:prSet>
      <dgm:spPr/>
    </dgm:pt>
    <dgm:pt modelId="{DD968EDD-476E-4859-832A-E20D84A46049}" type="pres">
      <dgm:prSet presAssocID="{F9375607-78A0-47BA-876D-B74295687B53}" presName="rootComposite" presStyleCnt="0"/>
      <dgm:spPr/>
    </dgm:pt>
    <dgm:pt modelId="{97857E2A-43C7-4CDB-A2D0-7C38D1CF027B}" type="pres">
      <dgm:prSet presAssocID="{F9375607-78A0-47BA-876D-B74295687B53}" presName="rootText" presStyleLbl="node2" presStyleIdx="6" presStyleCnt="11">
        <dgm:presLayoutVars>
          <dgm:chPref val="3"/>
        </dgm:presLayoutVars>
      </dgm:prSet>
      <dgm:spPr/>
    </dgm:pt>
    <dgm:pt modelId="{98E2ADAD-8738-4DA4-B332-D598E493FC74}" type="pres">
      <dgm:prSet presAssocID="{F9375607-78A0-47BA-876D-B74295687B53}" presName="rootConnector" presStyleLbl="node2" presStyleIdx="6" presStyleCnt="11"/>
      <dgm:spPr/>
    </dgm:pt>
    <dgm:pt modelId="{57E5C154-BAEA-4484-B703-E1D7B1E37A4D}" type="pres">
      <dgm:prSet presAssocID="{F9375607-78A0-47BA-876D-B74295687B53}" presName="hierChild4" presStyleCnt="0"/>
      <dgm:spPr/>
    </dgm:pt>
    <dgm:pt modelId="{AC28F6C9-AE7D-4B46-A02C-2F5DB8E55F09}" type="pres">
      <dgm:prSet presAssocID="{F9375607-78A0-47BA-876D-B74295687B53}" presName="hierChild5" presStyleCnt="0"/>
      <dgm:spPr/>
    </dgm:pt>
    <dgm:pt modelId="{6087BAE9-3005-4BA0-AD7C-8711DFE6527D}" type="pres">
      <dgm:prSet presAssocID="{10A4007F-8231-4661-8E97-EEE794A6BFC5}" presName="hierChild3" presStyleCnt="0"/>
      <dgm:spPr/>
    </dgm:pt>
    <dgm:pt modelId="{3C4E747A-3F18-4176-A21C-669DEC366E21}" type="pres">
      <dgm:prSet presAssocID="{2779134A-C241-4802-AC84-0852A21452BA}" presName="hierRoot1" presStyleCnt="0">
        <dgm:presLayoutVars>
          <dgm:hierBranch val="init"/>
        </dgm:presLayoutVars>
      </dgm:prSet>
      <dgm:spPr/>
    </dgm:pt>
    <dgm:pt modelId="{0D937356-9719-4975-A3D3-E06BB43F99DD}" type="pres">
      <dgm:prSet presAssocID="{2779134A-C241-4802-AC84-0852A21452BA}" presName="rootComposite1" presStyleCnt="0"/>
      <dgm:spPr/>
    </dgm:pt>
    <dgm:pt modelId="{5AD4C692-A69A-4523-BF82-562A4A252608}" type="pres">
      <dgm:prSet presAssocID="{2779134A-C241-4802-AC84-0852A21452BA}" presName="rootText1" presStyleLbl="node0" presStyleIdx="3" presStyleCnt="4">
        <dgm:presLayoutVars>
          <dgm:chPref val="3"/>
        </dgm:presLayoutVars>
      </dgm:prSet>
      <dgm:spPr/>
    </dgm:pt>
    <dgm:pt modelId="{2C596DCF-B6CE-4DD6-BB1B-C6F20F4342CD}" type="pres">
      <dgm:prSet presAssocID="{2779134A-C241-4802-AC84-0852A21452BA}" presName="rootConnector1" presStyleLbl="node1" presStyleIdx="0" presStyleCnt="0"/>
      <dgm:spPr/>
    </dgm:pt>
    <dgm:pt modelId="{8F1ACB25-12A9-421A-9F22-724F36075C38}" type="pres">
      <dgm:prSet presAssocID="{2779134A-C241-4802-AC84-0852A21452BA}" presName="hierChild2" presStyleCnt="0"/>
      <dgm:spPr/>
    </dgm:pt>
    <dgm:pt modelId="{A09DE8CF-1832-49EE-8231-413C2E03A744}" type="pres">
      <dgm:prSet presAssocID="{0E38524E-881C-40D4-AABE-5911033578ED}" presName="Name37" presStyleLbl="parChTrans1D2" presStyleIdx="7" presStyleCnt="11"/>
      <dgm:spPr/>
    </dgm:pt>
    <dgm:pt modelId="{A5DACF7F-B425-4118-AB0F-0A4B2013D811}" type="pres">
      <dgm:prSet presAssocID="{9D0373BF-AF63-44B7-9B7B-205289ABD338}" presName="hierRoot2" presStyleCnt="0">
        <dgm:presLayoutVars>
          <dgm:hierBranch val="init"/>
        </dgm:presLayoutVars>
      </dgm:prSet>
      <dgm:spPr/>
    </dgm:pt>
    <dgm:pt modelId="{0F2DB00E-A576-4F9E-A3CC-C048EDDF468D}" type="pres">
      <dgm:prSet presAssocID="{9D0373BF-AF63-44B7-9B7B-205289ABD338}" presName="rootComposite" presStyleCnt="0"/>
      <dgm:spPr/>
    </dgm:pt>
    <dgm:pt modelId="{AFECA2F8-7493-4652-A937-61643B764BAC}" type="pres">
      <dgm:prSet presAssocID="{9D0373BF-AF63-44B7-9B7B-205289ABD338}" presName="rootText" presStyleLbl="node2" presStyleIdx="7" presStyleCnt="11">
        <dgm:presLayoutVars>
          <dgm:chPref val="3"/>
        </dgm:presLayoutVars>
      </dgm:prSet>
      <dgm:spPr/>
    </dgm:pt>
    <dgm:pt modelId="{0FE8CAEE-CEFC-4B19-8071-5B3F63179E44}" type="pres">
      <dgm:prSet presAssocID="{9D0373BF-AF63-44B7-9B7B-205289ABD338}" presName="rootConnector" presStyleLbl="node2" presStyleIdx="7" presStyleCnt="11"/>
      <dgm:spPr/>
    </dgm:pt>
    <dgm:pt modelId="{C28D7668-BC7D-497F-B5AC-D1BC8C9D9764}" type="pres">
      <dgm:prSet presAssocID="{9D0373BF-AF63-44B7-9B7B-205289ABD338}" presName="hierChild4" presStyleCnt="0"/>
      <dgm:spPr/>
    </dgm:pt>
    <dgm:pt modelId="{DF078EC7-9851-4F3D-9FC6-CEA975A26400}" type="pres">
      <dgm:prSet presAssocID="{EF2C041B-7A76-4742-88C2-9C45114972C2}" presName="Name37" presStyleLbl="parChTrans1D3" presStyleIdx="12" presStyleCnt="16"/>
      <dgm:spPr/>
    </dgm:pt>
    <dgm:pt modelId="{6772E16B-65C6-4B07-856C-0D03837D0ED5}" type="pres">
      <dgm:prSet presAssocID="{B1C94990-B1FA-481F-B65D-58107E08ADF8}" presName="hierRoot2" presStyleCnt="0">
        <dgm:presLayoutVars>
          <dgm:hierBranch val="init"/>
        </dgm:presLayoutVars>
      </dgm:prSet>
      <dgm:spPr/>
    </dgm:pt>
    <dgm:pt modelId="{247E229D-259E-45FC-BBAB-B100745901D2}" type="pres">
      <dgm:prSet presAssocID="{B1C94990-B1FA-481F-B65D-58107E08ADF8}" presName="rootComposite" presStyleCnt="0"/>
      <dgm:spPr/>
    </dgm:pt>
    <dgm:pt modelId="{BF0BDAD4-808B-4B99-99F5-E9D74850D189}" type="pres">
      <dgm:prSet presAssocID="{B1C94990-B1FA-481F-B65D-58107E08ADF8}" presName="rootText" presStyleLbl="node3" presStyleIdx="12" presStyleCnt="16">
        <dgm:presLayoutVars>
          <dgm:chPref val="3"/>
        </dgm:presLayoutVars>
      </dgm:prSet>
      <dgm:spPr/>
    </dgm:pt>
    <dgm:pt modelId="{D07C2519-D7CA-42A4-80CC-CE7F80EEFCD4}" type="pres">
      <dgm:prSet presAssocID="{B1C94990-B1FA-481F-B65D-58107E08ADF8}" presName="rootConnector" presStyleLbl="node3" presStyleIdx="12" presStyleCnt="16"/>
      <dgm:spPr/>
    </dgm:pt>
    <dgm:pt modelId="{6E6D9565-CC67-4832-8CD0-0589FAFE9321}" type="pres">
      <dgm:prSet presAssocID="{B1C94990-B1FA-481F-B65D-58107E08ADF8}" presName="hierChild4" presStyleCnt="0"/>
      <dgm:spPr/>
    </dgm:pt>
    <dgm:pt modelId="{B4EBBEE5-E528-4D12-8391-FE20895A60A0}" type="pres">
      <dgm:prSet presAssocID="{B1C94990-B1FA-481F-B65D-58107E08ADF8}" presName="hierChild5" presStyleCnt="0"/>
      <dgm:spPr/>
    </dgm:pt>
    <dgm:pt modelId="{C34A592B-F27E-40ED-A63D-193FCDC43EBE}" type="pres">
      <dgm:prSet presAssocID="{F3E8449D-93E7-4933-9BCD-267D27D6E159}" presName="Name37" presStyleLbl="parChTrans1D3" presStyleIdx="13" presStyleCnt="16"/>
      <dgm:spPr/>
    </dgm:pt>
    <dgm:pt modelId="{944F44AE-0308-428C-A99A-6DED5478401E}" type="pres">
      <dgm:prSet presAssocID="{C6657D15-58E9-4254-B35A-C052DFD9AE62}" presName="hierRoot2" presStyleCnt="0">
        <dgm:presLayoutVars>
          <dgm:hierBranch val="init"/>
        </dgm:presLayoutVars>
      </dgm:prSet>
      <dgm:spPr/>
    </dgm:pt>
    <dgm:pt modelId="{41F6FF2C-7EF4-4560-BDF4-1FA20A6CCE42}" type="pres">
      <dgm:prSet presAssocID="{C6657D15-58E9-4254-B35A-C052DFD9AE62}" presName="rootComposite" presStyleCnt="0"/>
      <dgm:spPr/>
    </dgm:pt>
    <dgm:pt modelId="{BF5577F8-3566-4393-A2EC-4E1DD9FCE3D9}" type="pres">
      <dgm:prSet presAssocID="{C6657D15-58E9-4254-B35A-C052DFD9AE62}" presName="rootText" presStyleLbl="node3" presStyleIdx="13" presStyleCnt="16">
        <dgm:presLayoutVars>
          <dgm:chPref val="3"/>
        </dgm:presLayoutVars>
      </dgm:prSet>
      <dgm:spPr/>
    </dgm:pt>
    <dgm:pt modelId="{DBA64866-1931-4D73-A6C2-A70224EA9FBC}" type="pres">
      <dgm:prSet presAssocID="{C6657D15-58E9-4254-B35A-C052DFD9AE62}" presName="rootConnector" presStyleLbl="node3" presStyleIdx="13" presStyleCnt="16"/>
      <dgm:spPr/>
    </dgm:pt>
    <dgm:pt modelId="{127D08A9-3F8E-4DF5-99D7-7453320C1B0E}" type="pres">
      <dgm:prSet presAssocID="{C6657D15-58E9-4254-B35A-C052DFD9AE62}" presName="hierChild4" presStyleCnt="0"/>
      <dgm:spPr/>
    </dgm:pt>
    <dgm:pt modelId="{EC3FCDD6-B4A8-4C9E-8000-A614C1CFE98A}" type="pres">
      <dgm:prSet presAssocID="{C6657D15-58E9-4254-B35A-C052DFD9AE62}" presName="hierChild5" presStyleCnt="0"/>
      <dgm:spPr/>
    </dgm:pt>
    <dgm:pt modelId="{DB1ADB7D-00A8-4DA1-8D35-7482E036DF6A}" type="pres">
      <dgm:prSet presAssocID="{9D0373BF-AF63-44B7-9B7B-205289ABD338}" presName="hierChild5" presStyleCnt="0"/>
      <dgm:spPr/>
    </dgm:pt>
    <dgm:pt modelId="{1F5383C8-8E06-4D20-91A1-3AF10DA680FF}" type="pres">
      <dgm:prSet presAssocID="{C794ECCA-FE02-402A-A946-D6C8C6ACB7FC}" presName="Name37" presStyleLbl="parChTrans1D2" presStyleIdx="8" presStyleCnt="11"/>
      <dgm:spPr/>
    </dgm:pt>
    <dgm:pt modelId="{6C25F8C9-C169-4E3B-A4F4-433B1969C057}" type="pres">
      <dgm:prSet presAssocID="{F2DCC31F-9213-4630-A213-286F7619B45F}" presName="hierRoot2" presStyleCnt="0">
        <dgm:presLayoutVars>
          <dgm:hierBranch val="init"/>
        </dgm:presLayoutVars>
      </dgm:prSet>
      <dgm:spPr/>
    </dgm:pt>
    <dgm:pt modelId="{A698B483-426F-4FBC-B61A-AE1F2E62F4FB}" type="pres">
      <dgm:prSet presAssocID="{F2DCC31F-9213-4630-A213-286F7619B45F}" presName="rootComposite" presStyleCnt="0"/>
      <dgm:spPr/>
    </dgm:pt>
    <dgm:pt modelId="{4C38A521-05A2-410E-B4B3-AD6B8BFB456E}" type="pres">
      <dgm:prSet presAssocID="{F2DCC31F-9213-4630-A213-286F7619B45F}" presName="rootText" presStyleLbl="node2" presStyleIdx="8" presStyleCnt="11">
        <dgm:presLayoutVars>
          <dgm:chPref val="3"/>
        </dgm:presLayoutVars>
      </dgm:prSet>
      <dgm:spPr/>
    </dgm:pt>
    <dgm:pt modelId="{82F1E403-8E87-4B94-A9C4-D30351EA5A31}" type="pres">
      <dgm:prSet presAssocID="{F2DCC31F-9213-4630-A213-286F7619B45F}" presName="rootConnector" presStyleLbl="node2" presStyleIdx="8" presStyleCnt="11"/>
      <dgm:spPr/>
    </dgm:pt>
    <dgm:pt modelId="{7800F8AF-F87D-4376-9D33-DFAE31B0575C}" type="pres">
      <dgm:prSet presAssocID="{F2DCC31F-9213-4630-A213-286F7619B45F}" presName="hierChild4" presStyleCnt="0"/>
      <dgm:spPr/>
    </dgm:pt>
    <dgm:pt modelId="{4109E74C-6874-4845-941F-55E12399C8BF}" type="pres">
      <dgm:prSet presAssocID="{B5578A02-45F6-48BA-A8FD-E24A182FC18D}" presName="Name37" presStyleLbl="parChTrans1D3" presStyleIdx="14" presStyleCnt="16"/>
      <dgm:spPr/>
    </dgm:pt>
    <dgm:pt modelId="{DB70C871-09FD-4D53-BC7B-386CAF60F7CD}" type="pres">
      <dgm:prSet presAssocID="{74AAB1BA-66B9-47BF-B1FD-60BE910280EA}" presName="hierRoot2" presStyleCnt="0">
        <dgm:presLayoutVars>
          <dgm:hierBranch val="init"/>
        </dgm:presLayoutVars>
      </dgm:prSet>
      <dgm:spPr/>
    </dgm:pt>
    <dgm:pt modelId="{E88FCD34-3267-411B-ACDC-20C4C101DEB1}" type="pres">
      <dgm:prSet presAssocID="{74AAB1BA-66B9-47BF-B1FD-60BE910280EA}" presName="rootComposite" presStyleCnt="0"/>
      <dgm:spPr/>
    </dgm:pt>
    <dgm:pt modelId="{06726684-4575-4815-AD79-E28D5F7D7A4A}" type="pres">
      <dgm:prSet presAssocID="{74AAB1BA-66B9-47BF-B1FD-60BE910280EA}" presName="rootText" presStyleLbl="node3" presStyleIdx="14" presStyleCnt="16">
        <dgm:presLayoutVars>
          <dgm:chPref val="3"/>
        </dgm:presLayoutVars>
      </dgm:prSet>
      <dgm:spPr/>
    </dgm:pt>
    <dgm:pt modelId="{E7011F6B-347F-4C2A-8D91-64566BA72F67}" type="pres">
      <dgm:prSet presAssocID="{74AAB1BA-66B9-47BF-B1FD-60BE910280EA}" presName="rootConnector" presStyleLbl="node3" presStyleIdx="14" presStyleCnt="16"/>
      <dgm:spPr/>
    </dgm:pt>
    <dgm:pt modelId="{D9472E01-4CDD-4E13-A4BE-ECF67F5DB637}" type="pres">
      <dgm:prSet presAssocID="{74AAB1BA-66B9-47BF-B1FD-60BE910280EA}" presName="hierChild4" presStyleCnt="0"/>
      <dgm:spPr/>
    </dgm:pt>
    <dgm:pt modelId="{436B8BA3-2D25-4ADF-AD33-46CD708CDB8E}" type="pres">
      <dgm:prSet presAssocID="{74AAB1BA-66B9-47BF-B1FD-60BE910280EA}" presName="hierChild5" presStyleCnt="0"/>
      <dgm:spPr/>
    </dgm:pt>
    <dgm:pt modelId="{3BEFF084-1A74-4BD0-80A8-C6EAD0FE0E27}" type="pres">
      <dgm:prSet presAssocID="{0F8C2801-6974-48C7-83FE-1C14435653CD}" presName="Name37" presStyleLbl="parChTrans1D3" presStyleIdx="15" presStyleCnt="16"/>
      <dgm:spPr/>
    </dgm:pt>
    <dgm:pt modelId="{90F6D6F4-9FB2-43D0-9341-AAC6C98D0F23}" type="pres">
      <dgm:prSet presAssocID="{972E8841-9100-4952-976E-E0C1C156E29B}" presName="hierRoot2" presStyleCnt="0">
        <dgm:presLayoutVars>
          <dgm:hierBranch val="init"/>
        </dgm:presLayoutVars>
      </dgm:prSet>
      <dgm:spPr/>
    </dgm:pt>
    <dgm:pt modelId="{1A33563E-C2D6-4EE2-B154-8AB2A465D807}" type="pres">
      <dgm:prSet presAssocID="{972E8841-9100-4952-976E-E0C1C156E29B}" presName="rootComposite" presStyleCnt="0"/>
      <dgm:spPr/>
    </dgm:pt>
    <dgm:pt modelId="{95E43ED1-BBB0-434C-AB54-FE12AF3F6821}" type="pres">
      <dgm:prSet presAssocID="{972E8841-9100-4952-976E-E0C1C156E29B}" presName="rootText" presStyleLbl="node3" presStyleIdx="15" presStyleCnt="16">
        <dgm:presLayoutVars>
          <dgm:chPref val="3"/>
        </dgm:presLayoutVars>
      </dgm:prSet>
      <dgm:spPr/>
    </dgm:pt>
    <dgm:pt modelId="{3F1B0612-4C1C-4BF7-9228-BF2B1409609A}" type="pres">
      <dgm:prSet presAssocID="{972E8841-9100-4952-976E-E0C1C156E29B}" presName="rootConnector" presStyleLbl="node3" presStyleIdx="15" presStyleCnt="16"/>
      <dgm:spPr/>
    </dgm:pt>
    <dgm:pt modelId="{95BD21AA-F7B7-4081-A945-3609F4B12E81}" type="pres">
      <dgm:prSet presAssocID="{972E8841-9100-4952-976E-E0C1C156E29B}" presName="hierChild4" presStyleCnt="0"/>
      <dgm:spPr/>
    </dgm:pt>
    <dgm:pt modelId="{CC3C4219-6680-43C5-A26F-4EFF3E201E52}" type="pres">
      <dgm:prSet presAssocID="{972E8841-9100-4952-976E-E0C1C156E29B}" presName="hierChild5" presStyleCnt="0"/>
      <dgm:spPr/>
    </dgm:pt>
    <dgm:pt modelId="{27E6776A-CA42-4381-89CB-6602F06E3066}" type="pres">
      <dgm:prSet presAssocID="{F2DCC31F-9213-4630-A213-286F7619B45F}" presName="hierChild5" presStyleCnt="0"/>
      <dgm:spPr/>
    </dgm:pt>
    <dgm:pt modelId="{5A8A61CA-2002-46BB-B36B-D35DF019CAFE}" type="pres">
      <dgm:prSet presAssocID="{9743C13C-CA72-4968-AFBE-3ECF4B71625B}" presName="Name37" presStyleLbl="parChTrans1D2" presStyleIdx="9" presStyleCnt="11"/>
      <dgm:spPr/>
    </dgm:pt>
    <dgm:pt modelId="{B6968634-6EC7-4666-B066-6D2A3D7DA691}" type="pres">
      <dgm:prSet presAssocID="{AD3D529E-BE85-4810-BB59-9A685E5639A6}" presName="hierRoot2" presStyleCnt="0">
        <dgm:presLayoutVars>
          <dgm:hierBranch val="init"/>
        </dgm:presLayoutVars>
      </dgm:prSet>
      <dgm:spPr/>
    </dgm:pt>
    <dgm:pt modelId="{AA581BEF-FC4B-409E-9853-7F9F0B91C457}" type="pres">
      <dgm:prSet presAssocID="{AD3D529E-BE85-4810-BB59-9A685E5639A6}" presName="rootComposite" presStyleCnt="0"/>
      <dgm:spPr/>
    </dgm:pt>
    <dgm:pt modelId="{19DE3E27-8FF8-4AC9-BDE6-362864C333F4}" type="pres">
      <dgm:prSet presAssocID="{AD3D529E-BE85-4810-BB59-9A685E5639A6}" presName="rootText" presStyleLbl="node2" presStyleIdx="9" presStyleCnt="11">
        <dgm:presLayoutVars>
          <dgm:chPref val="3"/>
        </dgm:presLayoutVars>
      </dgm:prSet>
      <dgm:spPr/>
    </dgm:pt>
    <dgm:pt modelId="{26780893-671E-4A5A-AB87-A5221666B007}" type="pres">
      <dgm:prSet presAssocID="{AD3D529E-BE85-4810-BB59-9A685E5639A6}" presName="rootConnector" presStyleLbl="node2" presStyleIdx="9" presStyleCnt="11"/>
      <dgm:spPr/>
    </dgm:pt>
    <dgm:pt modelId="{165BF056-ECDA-4FF8-8E66-8BCF83558BE3}" type="pres">
      <dgm:prSet presAssocID="{AD3D529E-BE85-4810-BB59-9A685E5639A6}" presName="hierChild4" presStyleCnt="0"/>
      <dgm:spPr/>
    </dgm:pt>
    <dgm:pt modelId="{1147056C-48E0-4EDC-8A32-C41B80A0B190}" type="pres">
      <dgm:prSet presAssocID="{AD3D529E-BE85-4810-BB59-9A685E5639A6}" presName="hierChild5" presStyleCnt="0"/>
      <dgm:spPr/>
    </dgm:pt>
    <dgm:pt modelId="{522D1205-E88C-4EF3-97C0-199087211374}" type="pres">
      <dgm:prSet presAssocID="{6A2444DD-7647-4311-9160-730820A6ABDF}" presName="Name37" presStyleLbl="parChTrans1D2" presStyleIdx="10" presStyleCnt="11"/>
      <dgm:spPr/>
    </dgm:pt>
    <dgm:pt modelId="{CCCFD269-A0F7-4C3B-91DE-D378F4187406}" type="pres">
      <dgm:prSet presAssocID="{15FFD101-E0D8-4E2D-ABC6-67D1A82AFEC4}" presName="hierRoot2" presStyleCnt="0">
        <dgm:presLayoutVars>
          <dgm:hierBranch val="init"/>
        </dgm:presLayoutVars>
      </dgm:prSet>
      <dgm:spPr/>
    </dgm:pt>
    <dgm:pt modelId="{4DDD46E4-E41A-4865-B504-F1FE9910FD14}" type="pres">
      <dgm:prSet presAssocID="{15FFD101-E0D8-4E2D-ABC6-67D1A82AFEC4}" presName="rootComposite" presStyleCnt="0"/>
      <dgm:spPr/>
    </dgm:pt>
    <dgm:pt modelId="{2EF17742-2EA4-40BB-9E38-0AB42E3F1CC7}" type="pres">
      <dgm:prSet presAssocID="{15FFD101-E0D8-4E2D-ABC6-67D1A82AFEC4}" presName="rootText" presStyleLbl="node2" presStyleIdx="10" presStyleCnt="11">
        <dgm:presLayoutVars>
          <dgm:chPref val="3"/>
        </dgm:presLayoutVars>
      </dgm:prSet>
      <dgm:spPr/>
    </dgm:pt>
    <dgm:pt modelId="{3D6A68E0-807D-448C-A798-6D79558E3CE0}" type="pres">
      <dgm:prSet presAssocID="{15FFD101-E0D8-4E2D-ABC6-67D1A82AFEC4}" presName="rootConnector" presStyleLbl="node2" presStyleIdx="10" presStyleCnt="11"/>
      <dgm:spPr/>
    </dgm:pt>
    <dgm:pt modelId="{FA1E03D0-0DD9-4018-83CB-6BF5F8B5ED77}" type="pres">
      <dgm:prSet presAssocID="{15FFD101-E0D8-4E2D-ABC6-67D1A82AFEC4}" presName="hierChild4" presStyleCnt="0"/>
      <dgm:spPr/>
    </dgm:pt>
    <dgm:pt modelId="{D6C8A53E-2DEA-4B45-889D-BC3DD8304479}" type="pres">
      <dgm:prSet presAssocID="{15FFD101-E0D8-4E2D-ABC6-67D1A82AFEC4}" presName="hierChild5" presStyleCnt="0"/>
      <dgm:spPr/>
    </dgm:pt>
    <dgm:pt modelId="{41B1AC2A-3A78-4B9D-B588-D8BD6687F794}" type="pres">
      <dgm:prSet presAssocID="{2779134A-C241-4802-AC84-0852A21452BA}" presName="hierChild3" presStyleCnt="0"/>
      <dgm:spPr/>
    </dgm:pt>
  </dgm:ptLst>
  <dgm:cxnLst>
    <dgm:cxn modelId="{D14F5A00-D6A2-42A5-BFD2-63A26F416FE1}" type="presOf" srcId="{972E8841-9100-4952-976E-E0C1C156E29B}" destId="{3F1B0612-4C1C-4BF7-9228-BF2B1409609A}" srcOrd="1" destOrd="0" presId="urn:microsoft.com/office/officeart/2005/8/layout/orgChart1"/>
    <dgm:cxn modelId="{1E2EED01-26C2-4C45-8455-3FDCE1A4B542}" type="presOf" srcId="{0F8C2801-6974-48C7-83FE-1C14435653CD}" destId="{3BEFF084-1A74-4BD0-80A8-C6EAD0FE0E27}" srcOrd="0" destOrd="0" presId="urn:microsoft.com/office/officeart/2005/8/layout/orgChart1"/>
    <dgm:cxn modelId="{F3DF2D02-0C19-4933-8D9B-688529F21C71}" srcId="{81D60454-5EA6-44D4-A38E-7444EFC19DD8}" destId="{EFAD8CBA-8B83-48AD-A9E9-E2245D2D6462}" srcOrd="1" destOrd="0" parTransId="{0190F085-5BEA-403E-8B4A-0348A7BF5E34}" sibTransId="{AF6D96F7-26E4-4CD9-8AAE-E459DDFF8E28}"/>
    <dgm:cxn modelId="{F1158602-B827-4CCE-AAB1-9F4B8C1855EF}" srcId="{76A04F3E-3AF4-48AD-A996-EFDFA6F8576B}" destId="{056CB869-62E0-449A-863A-734EEE2E5920}" srcOrd="0" destOrd="0" parTransId="{7DDBB579-966B-47A9-B079-67E4CFDC8B28}" sibTransId="{4D0AA40C-6EC2-46DA-A591-F4138EB9AF03}"/>
    <dgm:cxn modelId="{9E9F3403-7DB8-4E10-AC87-FD94018AA9BF}" srcId="{F2DCC31F-9213-4630-A213-286F7619B45F}" destId="{74AAB1BA-66B9-47BF-B1FD-60BE910280EA}" srcOrd="0" destOrd="0" parTransId="{B5578A02-45F6-48BA-A8FD-E24A182FC18D}" sibTransId="{F26ABAD1-DA11-4363-87B3-447755418B35}"/>
    <dgm:cxn modelId="{88473B04-4AE2-4FF7-B38C-8E3A7DC7CD46}" type="presOf" srcId="{24D9AFF9-2AEE-47D4-8EC6-1B70DD41CD8D}" destId="{CDAC9D23-7B23-44D8-985D-D0D0387CEB96}" srcOrd="0" destOrd="0" presId="urn:microsoft.com/office/officeart/2005/8/layout/orgChart1"/>
    <dgm:cxn modelId="{DC7A6304-F775-41F9-A8B6-1FEEC00F6E8B}" srcId="{A7A7315A-7D54-4064-928B-7B8906B57169}" destId="{AF72ADA4-CE18-4746-93BE-C23FC18093C8}" srcOrd="1" destOrd="0" parTransId="{1271F7D9-0DFA-44C9-9248-7C97D575F5D4}" sibTransId="{59E51064-59B1-44A0-95BA-9D1151BA4AD1}"/>
    <dgm:cxn modelId="{A49BED07-FEC4-478C-B520-C367594893C4}" type="presOf" srcId="{DD7B01F6-2FAA-4004-8166-0990643CA1C7}" destId="{F2BBCD83-F8A9-4565-B00F-B27D6C4D09A7}" srcOrd="0" destOrd="0" presId="urn:microsoft.com/office/officeart/2005/8/layout/orgChart1"/>
    <dgm:cxn modelId="{A9BD2008-F707-456C-86C9-C8B06F4C4735}" type="presOf" srcId="{2C0FA3DA-FBF1-4AF9-B3E3-CBEAD02D8464}" destId="{F64E088B-D61E-44B4-95F3-2112504E181C}" srcOrd="1" destOrd="0" presId="urn:microsoft.com/office/officeart/2005/8/layout/orgChart1"/>
    <dgm:cxn modelId="{96256F08-54B6-43FC-AD94-7BE5C9C3AB68}" srcId="{9D0373BF-AF63-44B7-9B7B-205289ABD338}" destId="{B1C94990-B1FA-481F-B65D-58107E08ADF8}" srcOrd="0" destOrd="0" parTransId="{EF2C041B-7A76-4742-88C2-9C45114972C2}" sibTransId="{5B34B8F4-ACBA-4E0B-B9D2-AAADC6977DC1}"/>
    <dgm:cxn modelId="{39D23A09-98B2-4798-900D-38DB895210D7}" type="presOf" srcId="{17D8E78F-A905-4A6A-8840-E16303890312}" destId="{B5F0B1AB-65B1-4582-9E6F-607FCEE70979}" srcOrd="0" destOrd="0" presId="urn:microsoft.com/office/officeart/2005/8/layout/orgChart1"/>
    <dgm:cxn modelId="{E9DCF20C-C828-473A-AC93-2E6684CD9EE2}" type="presOf" srcId="{48FF3DAF-26B1-49D8-9475-1908FCE65515}" destId="{24860D17-3615-4878-AFDC-08CD14C9933B}" srcOrd="1" destOrd="0" presId="urn:microsoft.com/office/officeart/2005/8/layout/orgChart1"/>
    <dgm:cxn modelId="{1D567513-9677-48DB-A125-3171D1C81D52}" type="presOf" srcId="{0695A200-2B01-45B3-BDAF-A68DCDF791EC}" destId="{4D93D51C-055C-4B36-80B8-8775C8C46DF8}" srcOrd="1" destOrd="0" presId="urn:microsoft.com/office/officeart/2005/8/layout/orgChart1"/>
    <dgm:cxn modelId="{5196E113-725E-4EAE-846B-BEEFE2BED3BA}" type="presOf" srcId="{B1C94990-B1FA-481F-B65D-58107E08ADF8}" destId="{BF0BDAD4-808B-4B99-99F5-E9D74850D189}" srcOrd="0" destOrd="0" presId="urn:microsoft.com/office/officeart/2005/8/layout/orgChart1"/>
    <dgm:cxn modelId="{4C3DD315-5B31-4C6D-B0E1-4678D30ADD97}" type="presOf" srcId="{4ECAB130-FA42-4073-8DE5-119212ADFD91}" destId="{468C70E3-C1AE-4CAE-A7F3-7FA3D0F22AE0}" srcOrd="0" destOrd="0" presId="urn:microsoft.com/office/officeart/2005/8/layout/orgChart1"/>
    <dgm:cxn modelId="{30B1A816-AD68-4A96-BF18-C1A3353B7F53}" type="presOf" srcId="{52197DC0-88EB-4624-BFB3-3911CC259F34}" destId="{A924E1F3-5A30-4244-A207-4ADD6F4EDAEC}" srcOrd="1" destOrd="0" presId="urn:microsoft.com/office/officeart/2005/8/layout/orgChart1"/>
    <dgm:cxn modelId="{85DC0618-4B42-4B59-9304-6A662FBEF9B0}" type="presOf" srcId="{76A04F3E-3AF4-48AD-A996-EFDFA6F8576B}" destId="{FB6261F1-B418-473C-A704-0635EC1F66E4}" srcOrd="0" destOrd="0" presId="urn:microsoft.com/office/officeart/2005/8/layout/orgChart1"/>
    <dgm:cxn modelId="{5026821A-5AC5-449A-9EAC-05D7BB22642A}" type="presOf" srcId="{0B649605-51CE-42D8-9A1E-08DDE1D18D98}" destId="{C05CC810-AC57-4E91-8069-B01CCCE13CE9}" srcOrd="0" destOrd="0" presId="urn:microsoft.com/office/officeart/2005/8/layout/orgChart1"/>
    <dgm:cxn modelId="{15BA721C-28DC-4B7F-91D7-1ECD57F0FC48}" srcId="{0B649605-51CE-42D8-9A1E-08DDE1D18D98}" destId="{52197DC0-88EB-4624-BFB3-3911CC259F34}" srcOrd="1" destOrd="0" parTransId="{D064505A-629E-4681-8D2E-11474B4EF710}" sibTransId="{01817775-956D-400A-BF29-235E74AF1735}"/>
    <dgm:cxn modelId="{B107C81D-B047-4927-B3FD-8BA2EC5B9644}" type="presOf" srcId="{15FFD101-E0D8-4E2D-ABC6-67D1A82AFEC4}" destId="{2EF17742-2EA4-40BB-9E38-0AB42E3F1CC7}" srcOrd="0" destOrd="0" presId="urn:microsoft.com/office/officeart/2005/8/layout/orgChart1"/>
    <dgm:cxn modelId="{BBC1FF1D-E95F-43A5-B488-8B52EC15E4E7}" srcId="{0695A200-2B01-45B3-BDAF-A68DCDF791EC}" destId="{76A04F3E-3AF4-48AD-A996-EFDFA6F8576B}" srcOrd="1" destOrd="0" parTransId="{C3BE564C-CD14-4E0A-B0E6-45B49476F0AE}" sibTransId="{93D5C77C-6C2B-44FB-81B9-65A0DF1D77D3}"/>
    <dgm:cxn modelId="{9C2BF71F-B978-49FA-A7F1-1354593983B0}" srcId="{24D9AFF9-2AEE-47D4-8EC6-1B70DD41CD8D}" destId="{0695A200-2B01-45B3-BDAF-A68DCDF791EC}" srcOrd="1" destOrd="0" parTransId="{0999D0CB-ABBF-4878-9823-DDA7DB7D5926}" sibTransId="{1966A440-1109-4575-A832-525D025515AC}"/>
    <dgm:cxn modelId="{9A76FA20-0ABA-4692-AF59-9C279B21DECE}" srcId="{2779134A-C241-4802-AC84-0852A21452BA}" destId="{F2DCC31F-9213-4630-A213-286F7619B45F}" srcOrd="1" destOrd="0" parTransId="{C794ECCA-FE02-402A-A946-D6C8C6ACB7FC}" sibTransId="{9C6DBDCA-A272-4EA3-A408-F3E6E071E8E4}"/>
    <dgm:cxn modelId="{9E2F2C21-9CEC-492B-9C10-07843F7C28D9}" type="presOf" srcId="{10A4007F-8231-4661-8E97-EEE794A6BFC5}" destId="{C7FAB27E-7D8D-4098-BFA7-86C934B1F760}" srcOrd="0" destOrd="0" presId="urn:microsoft.com/office/officeart/2005/8/layout/orgChart1"/>
    <dgm:cxn modelId="{63BA9022-C2B2-43CF-AF10-D395438D30DB}" type="presOf" srcId="{EFAD8CBA-8B83-48AD-A9E9-E2245D2D6462}" destId="{70A9E675-4A6E-410A-91F9-B07CFE4CA535}" srcOrd="0" destOrd="0" presId="urn:microsoft.com/office/officeart/2005/8/layout/orgChart1"/>
    <dgm:cxn modelId="{C7CF5D26-FB9F-46E0-8122-4B0F8F06128E}" type="presOf" srcId="{B5578A02-45F6-48BA-A8FD-E24A182FC18D}" destId="{4109E74C-6874-4845-941F-55E12399C8BF}" srcOrd="0" destOrd="0" presId="urn:microsoft.com/office/officeart/2005/8/layout/orgChart1"/>
    <dgm:cxn modelId="{4CBCE829-8D2B-4104-956C-51901FF3FB06}" type="presOf" srcId="{098DBAD6-6EEB-41ED-8DA9-2B7E3219528A}" destId="{2A9EC6DF-CC60-409C-AF60-DC3C134E637D}" srcOrd="1" destOrd="0" presId="urn:microsoft.com/office/officeart/2005/8/layout/orgChart1"/>
    <dgm:cxn modelId="{1F9F7B2C-0878-49ED-A353-418597389622}" type="presOf" srcId="{2779134A-C241-4802-AC84-0852A21452BA}" destId="{5AD4C692-A69A-4523-BF82-562A4A252608}" srcOrd="0" destOrd="0" presId="urn:microsoft.com/office/officeart/2005/8/layout/orgChart1"/>
    <dgm:cxn modelId="{0F1F5B2D-C299-453B-8A8E-78D6103D2B46}" type="presOf" srcId="{4C962D37-180C-441B-A10B-DA857AE75289}" destId="{4B8032A1-5794-4590-996E-EF2644964D7D}" srcOrd="0" destOrd="0" presId="urn:microsoft.com/office/officeart/2005/8/layout/orgChart1"/>
    <dgm:cxn modelId="{9A39492D-492B-4BC5-AF27-60B68482743A}" srcId="{2779134A-C241-4802-AC84-0852A21452BA}" destId="{9D0373BF-AF63-44B7-9B7B-205289ABD338}" srcOrd="0" destOrd="0" parTransId="{0E38524E-881C-40D4-AABE-5911033578ED}" sibTransId="{6A07B469-A4BD-4CF4-A2F1-003F5EE6ACA3}"/>
    <dgm:cxn modelId="{F3F6682F-A5BD-4893-80C3-1C44838CE6AF}" type="presOf" srcId="{F3E8449D-93E7-4933-9BCD-267D27D6E159}" destId="{C34A592B-F27E-40ED-A63D-193FCDC43EBE}" srcOrd="0" destOrd="0" presId="urn:microsoft.com/office/officeart/2005/8/layout/orgChart1"/>
    <dgm:cxn modelId="{F379D030-E58C-43CC-9EC2-1FB92A88F66C}" type="presOf" srcId="{46CDE273-9889-47DF-A16A-0CA141788302}" destId="{B34514B6-8536-4ABD-B84F-C210BD6006FC}" srcOrd="0" destOrd="0" presId="urn:microsoft.com/office/officeart/2005/8/layout/orgChart1"/>
    <dgm:cxn modelId="{09738335-BFB0-4458-B6C0-12CD0FFEC79A}" srcId="{0B649605-51CE-42D8-9A1E-08DDE1D18D98}" destId="{4C962D37-180C-441B-A10B-DA857AE75289}" srcOrd="2" destOrd="0" parTransId="{97795233-2A01-40E2-A69F-A67806D72A15}" sibTransId="{C4090AD6-6DD0-4F33-A6DD-2174248342F4}"/>
    <dgm:cxn modelId="{8F013536-9986-4EE6-A793-5FF990FC6E14}" srcId="{F29547A5-F39B-430C-B581-6AB277446A9A}" destId="{48FF3DAF-26B1-49D8-9475-1908FCE65515}" srcOrd="0" destOrd="0" parTransId="{46CDE273-9889-47DF-A16A-0CA141788302}" sibTransId="{0E6B8150-A366-4638-AE63-00DE97532A2B}"/>
    <dgm:cxn modelId="{36A95637-960C-4FC6-AE95-85BE1F04D26D}" type="presOf" srcId="{15FFD101-E0D8-4E2D-ABC6-67D1A82AFEC4}" destId="{3D6A68E0-807D-448C-A798-6D79558E3CE0}" srcOrd="1" destOrd="0" presId="urn:microsoft.com/office/officeart/2005/8/layout/orgChart1"/>
    <dgm:cxn modelId="{EDAAE33A-4EF8-48B5-BDDE-9B6633EBE229}" srcId="{2C0FA3DA-FBF1-4AF9-B3E3-CBEAD02D8464}" destId="{F24613A2-D43E-4471-9E1A-F15AA1DBCBC4}" srcOrd="0" destOrd="0" parTransId="{39FBB17F-1248-4AF1-8C1F-84A652E148F6}" sibTransId="{D9668799-107B-40FA-94B5-1B5F0E4AC8BF}"/>
    <dgm:cxn modelId="{58C5473B-75A4-440B-BA53-F4D57AE770BD}" type="presOf" srcId="{D064505A-629E-4681-8D2E-11474B4EF710}" destId="{C93F362C-BA49-4868-AB2B-106A1867E271}" srcOrd="0" destOrd="0" presId="urn:microsoft.com/office/officeart/2005/8/layout/orgChart1"/>
    <dgm:cxn modelId="{CA70FD3C-907D-4695-A147-446CE31ECC9A}" type="presOf" srcId="{0190F085-5BEA-403E-8B4A-0348A7BF5E34}" destId="{EBEC55B5-BF7D-4FA9-A519-D99F38DFD5D9}" srcOrd="0" destOrd="0" presId="urn:microsoft.com/office/officeart/2005/8/layout/orgChart1"/>
    <dgm:cxn modelId="{6696D440-34BC-4BCE-9929-A8D4ECD7B8E1}" type="presOf" srcId="{B66F0C21-9604-4C9B-AEB3-988CC0742DCE}" destId="{8141A9B8-D3B7-4B96-957E-91139313F009}" srcOrd="0" destOrd="0" presId="urn:microsoft.com/office/officeart/2005/8/layout/orgChart1"/>
    <dgm:cxn modelId="{DB78B25B-5660-4740-8F47-DCE071095677}" type="presOf" srcId="{76A04F3E-3AF4-48AD-A996-EFDFA6F8576B}" destId="{F6B122D5-7F48-4164-926C-F43EAEE9E4B5}" srcOrd="1" destOrd="0" presId="urn:microsoft.com/office/officeart/2005/8/layout/orgChart1"/>
    <dgm:cxn modelId="{BCF82961-6F8C-491C-8C8F-14EDDF9E7376}" type="presOf" srcId="{472D0A48-D0B9-4BA2-A164-2AB5FF29ABE3}" destId="{75D91133-3926-4194-90F4-795570FCE9C8}" srcOrd="0" destOrd="0" presId="urn:microsoft.com/office/officeart/2005/8/layout/orgChart1"/>
    <dgm:cxn modelId="{FD868F61-1B37-467A-9F21-9B3F2D761DEB}" srcId="{0B649605-51CE-42D8-9A1E-08DDE1D18D98}" destId="{098DBAD6-6EEB-41ED-8DA9-2B7E3219528A}" srcOrd="0" destOrd="0" parTransId="{46AF38C3-872A-4490-9E75-DEC16C7B929C}" sibTransId="{E4069567-DDA9-4BB8-ACEA-15B2709BC628}"/>
    <dgm:cxn modelId="{F2F8CF41-8798-4B1C-A47F-A969175A8748}" type="presOf" srcId="{AD3D529E-BE85-4810-BB59-9A685E5639A6}" destId="{26780893-671E-4A5A-AB87-A5221666B007}" srcOrd="1" destOrd="0" presId="urn:microsoft.com/office/officeart/2005/8/layout/orgChart1"/>
    <dgm:cxn modelId="{803B2063-C37B-4717-9AC8-71B5ED90A675}" type="presOf" srcId="{4ECAB130-FA42-4073-8DE5-119212ADFD91}" destId="{F977C1DE-6656-437C-A772-EDF567B3AE9D}" srcOrd="1" destOrd="0" presId="urn:microsoft.com/office/officeart/2005/8/layout/orgChart1"/>
    <dgm:cxn modelId="{4FD7A363-AE81-484B-B17E-5B88D3BB98C6}" type="presOf" srcId="{AFA628CD-8006-40DD-A386-0FF5D1184B16}" destId="{1C275B36-9FC9-4073-A7E1-D850F9808BAE}" srcOrd="0" destOrd="0" presId="urn:microsoft.com/office/officeart/2005/8/layout/orgChart1"/>
    <dgm:cxn modelId="{94A60F65-BE90-47D9-B629-460DFCAD4CC9}" type="presOf" srcId="{EF2C041B-7A76-4742-88C2-9C45114972C2}" destId="{DF078EC7-9851-4F3D-9FC6-CEA975A26400}" srcOrd="0" destOrd="0" presId="urn:microsoft.com/office/officeart/2005/8/layout/orgChart1"/>
    <dgm:cxn modelId="{3E486046-B154-41D1-BDA0-54BE254A487B}" type="presOf" srcId="{E8A1D6AA-56FF-442D-9DCC-4B55D90B351F}" destId="{66F2A1BB-5517-493B-90E6-99AF76A66D29}" srcOrd="0" destOrd="0" presId="urn:microsoft.com/office/officeart/2005/8/layout/orgChart1"/>
    <dgm:cxn modelId="{B09BF946-9309-4143-A019-B265FC74E317}" type="presOf" srcId="{F29547A5-F39B-430C-B581-6AB277446A9A}" destId="{E970CE00-7BFD-4FED-805F-A3C8BAB82DEB}" srcOrd="0" destOrd="0" presId="urn:microsoft.com/office/officeart/2005/8/layout/orgChart1"/>
    <dgm:cxn modelId="{E2076467-65F9-4579-87B1-9EAF175F20F4}" type="presOf" srcId="{C794ECCA-FE02-402A-A946-D6C8C6ACB7FC}" destId="{1F5383C8-8E06-4D20-91A1-3AF10DA680FF}" srcOrd="0" destOrd="0" presId="urn:microsoft.com/office/officeart/2005/8/layout/orgChart1"/>
    <dgm:cxn modelId="{33A16C48-5061-44D1-9B10-72596A734786}" type="presOf" srcId="{056CB869-62E0-449A-863A-734EEE2E5920}" destId="{D77BF9D3-E314-42C8-8318-1B457AEFA52B}" srcOrd="1" destOrd="0" presId="urn:microsoft.com/office/officeart/2005/8/layout/orgChart1"/>
    <dgm:cxn modelId="{31E93049-E1FC-4199-A30D-DB421F5D40D8}" srcId="{A7A7315A-7D54-4064-928B-7B8906B57169}" destId="{4ECAB130-FA42-4073-8DE5-119212ADFD91}" srcOrd="0" destOrd="0" parTransId="{17D8E78F-A905-4A6A-8840-E16303890312}" sibTransId="{F755D43D-A895-480B-957D-5829AFBACCFC}"/>
    <dgm:cxn modelId="{268CB449-7A26-433D-8E7B-A90C27D71362}" srcId="{9D0373BF-AF63-44B7-9B7B-205289ABD338}" destId="{C6657D15-58E9-4254-B35A-C052DFD9AE62}" srcOrd="1" destOrd="0" parTransId="{F3E8449D-93E7-4933-9BCD-267D27D6E159}" sibTransId="{02281F68-EF52-43F2-8ADB-465441664747}"/>
    <dgm:cxn modelId="{4801B769-9859-4341-B74A-EC30F0833F4D}" srcId="{24D9AFF9-2AEE-47D4-8EC6-1B70DD41CD8D}" destId="{F29547A5-F39B-430C-B581-6AB277446A9A}" srcOrd="0" destOrd="0" parTransId="{3D02F0C0-226E-4488-8FD6-7F357E2686C9}" sibTransId="{B1B33F0E-0A7D-45A7-AA8B-635444534AB9}"/>
    <dgm:cxn modelId="{CE75D049-CDBD-4F3B-AB38-BDAED3E284C0}" type="presOf" srcId="{7DDBB579-966B-47A9-B079-67E4CFDC8B28}" destId="{D7885684-B9F2-452C-8588-972A7B16C596}" srcOrd="0" destOrd="0" presId="urn:microsoft.com/office/officeart/2005/8/layout/orgChart1"/>
    <dgm:cxn modelId="{5FF9F469-C27B-4A88-B604-0B92FEF34023}" type="presOf" srcId="{9D0373BF-AF63-44B7-9B7B-205289ABD338}" destId="{0FE8CAEE-CEFC-4B19-8071-5B3F63179E44}" srcOrd="1" destOrd="0" presId="urn:microsoft.com/office/officeart/2005/8/layout/orgChart1"/>
    <dgm:cxn modelId="{5F05436B-832D-498C-960C-7126C6938E06}" type="presOf" srcId="{C3BE564C-CD14-4E0A-B0E6-45B49476F0AE}" destId="{4BE85533-51A2-4F6C-814E-81B2279C0B69}" srcOrd="0" destOrd="0" presId="urn:microsoft.com/office/officeart/2005/8/layout/orgChart1"/>
    <dgm:cxn modelId="{8BFF456C-9B29-4AF8-B6F6-933A063A6E23}" type="presOf" srcId="{472D0A48-D0B9-4BA2-A164-2AB5FF29ABE3}" destId="{DC9BE2FB-E6FD-4143-A7B0-6F3DC1C5E9C3}" srcOrd="1" destOrd="0" presId="urn:microsoft.com/office/officeart/2005/8/layout/orgChart1"/>
    <dgm:cxn modelId="{08F9296F-EA90-4DBE-8730-A862C17C8E9C}" type="presOf" srcId="{730EB95E-FAC8-45FC-BDEF-B74AB33C6CD8}" destId="{995D525E-6265-4A1F-8C6F-EA37A17AC442}" srcOrd="0" destOrd="0" presId="urn:microsoft.com/office/officeart/2005/8/layout/orgChart1"/>
    <dgm:cxn modelId="{8282486F-0EE3-4B53-B674-42FDEE993F6F}" type="presOf" srcId="{F2DCC31F-9213-4630-A213-286F7619B45F}" destId="{82F1E403-8E87-4B94-A9C4-D30351EA5A31}" srcOrd="1" destOrd="0" presId="urn:microsoft.com/office/officeart/2005/8/layout/orgChart1"/>
    <dgm:cxn modelId="{CA6EBF6F-ADB3-4F58-9CA2-402281F66703}" type="presOf" srcId="{C1926FC3-67B6-4106-8151-E7D6CFB2B6F2}" destId="{7CA0B67F-235E-410E-B1A5-46AD40F1D672}" srcOrd="0" destOrd="0" presId="urn:microsoft.com/office/officeart/2005/8/layout/orgChart1"/>
    <dgm:cxn modelId="{6B3B2C70-B772-443A-9585-09A0EE0C4BAD}" type="presOf" srcId="{056CB869-62E0-449A-863A-734EEE2E5920}" destId="{18FA9E17-9E6B-4F44-B80B-3137C6F3C783}" srcOrd="0" destOrd="0" presId="urn:microsoft.com/office/officeart/2005/8/layout/orgChart1"/>
    <dgm:cxn modelId="{636C5B50-EE5A-438B-BD42-FBB331056C5F}" type="presOf" srcId="{10A4007F-8231-4661-8E97-EEE794A6BFC5}" destId="{DA43E909-A6DB-47B2-83CF-C37A55E64BA5}" srcOrd="1" destOrd="0" presId="urn:microsoft.com/office/officeart/2005/8/layout/orgChart1"/>
    <dgm:cxn modelId="{F83FAB70-1EF8-479B-99CE-9872C55D985C}" srcId="{47ABDADD-F3F5-4C08-BB0E-EEFD7F809745}" destId="{219C183F-A1C5-42A6-9E73-35EB641CE720}" srcOrd="0" destOrd="0" parTransId="{2E2CB144-0D2B-452C-882E-1217B23D374F}" sibTransId="{002DE9DD-2669-460E-B1AD-06F0B3A4F4A2}"/>
    <dgm:cxn modelId="{43DCE171-07DA-48F6-AF3A-978B265014BE}" srcId="{76A04F3E-3AF4-48AD-A996-EFDFA6F8576B}" destId="{472D0A48-D0B9-4BA2-A164-2AB5FF29ABE3}" srcOrd="1" destOrd="0" parTransId="{13EA1DE9-9626-4BD3-A78F-5E213417B9F7}" sibTransId="{18D6AB73-838B-44A5-A274-7B04E356BAF3}"/>
    <dgm:cxn modelId="{C7177054-C2BB-43EE-ACA0-FD1BE2629C06}" srcId="{10A4007F-8231-4661-8E97-EEE794A6BFC5}" destId="{81D60454-5EA6-44D4-A38E-7444EFC19DD8}" srcOrd="0" destOrd="0" parTransId="{E8A1D6AA-56FF-442D-9DCC-4B55D90B351F}" sibTransId="{FBFD3C97-2414-4EA4-A305-CF18C5933074}"/>
    <dgm:cxn modelId="{FC2F1A55-E1E4-4629-8F04-1B00E6E1DD90}" type="presOf" srcId="{0E38524E-881C-40D4-AABE-5911033578ED}" destId="{A09DE8CF-1832-49EE-8231-413C2E03A744}" srcOrd="0" destOrd="0" presId="urn:microsoft.com/office/officeart/2005/8/layout/orgChart1"/>
    <dgm:cxn modelId="{0EF5C756-83D9-4DC2-8C23-D3550B394A17}" type="presOf" srcId="{74AAB1BA-66B9-47BF-B1FD-60BE910280EA}" destId="{E7011F6B-347F-4C2A-8D91-64566BA72F67}" srcOrd="1" destOrd="0" presId="urn:microsoft.com/office/officeart/2005/8/layout/orgChart1"/>
    <dgm:cxn modelId="{3E7A1057-7907-4CC2-B480-E276FD4A0325}" type="presOf" srcId="{219C183F-A1C5-42A6-9E73-35EB641CE720}" destId="{03FB666F-57A1-4FE9-99FE-514410160DCB}" srcOrd="1" destOrd="0" presId="urn:microsoft.com/office/officeart/2005/8/layout/orgChart1"/>
    <dgm:cxn modelId="{01B76558-CB07-4A67-ABB6-047D0BAC9F13}" srcId="{2779134A-C241-4802-AC84-0852A21452BA}" destId="{15FFD101-E0D8-4E2D-ABC6-67D1A82AFEC4}" srcOrd="3" destOrd="0" parTransId="{6A2444DD-7647-4311-9160-730820A6ABDF}" sibTransId="{01BCDC42-8B3A-41CB-9237-21857F690026}"/>
    <dgm:cxn modelId="{0D8D6D79-393C-4CC1-8B24-4AE5EF45D3D9}" type="presOf" srcId="{EFAD8CBA-8B83-48AD-A9E9-E2245D2D6462}" destId="{8687E79A-5CD8-401C-AF09-14105C007FA9}" srcOrd="1" destOrd="0" presId="urn:microsoft.com/office/officeart/2005/8/layout/orgChart1"/>
    <dgm:cxn modelId="{4882675A-515C-4563-99AB-0A514A37EFBF}" type="presOf" srcId="{0B649605-51CE-42D8-9A1E-08DDE1D18D98}" destId="{C6C7BCEF-F146-47C2-80B3-3973185C068A}" srcOrd="1" destOrd="0" presId="urn:microsoft.com/office/officeart/2005/8/layout/orgChart1"/>
    <dgm:cxn modelId="{069AA25A-A1B2-4D27-8BE5-9832B58B3C59}" type="presOf" srcId="{13EA1DE9-9626-4BD3-A78F-5E213417B9F7}" destId="{E026F45E-0EC9-4197-8DBC-ECB04FFFDF10}" srcOrd="0" destOrd="0" presId="urn:microsoft.com/office/officeart/2005/8/layout/orgChart1"/>
    <dgm:cxn modelId="{4FF9DF5A-B43D-4A37-A4A8-7F1206F51D7B}" type="presOf" srcId="{1443FBE9-5BE3-4724-9163-937B88D28762}" destId="{19455D49-B343-4634-B794-2A2C7BC2CB06}" srcOrd="1" destOrd="0" presId="urn:microsoft.com/office/officeart/2005/8/layout/orgChart1"/>
    <dgm:cxn modelId="{6E7A617B-4B70-440E-A5AC-0FE448AFBA50}" type="presOf" srcId="{F9375607-78A0-47BA-876D-B74295687B53}" destId="{97857E2A-43C7-4CDB-A2D0-7C38D1CF027B}" srcOrd="0" destOrd="0" presId="urn:microsoft.com/office/officeart/2005/8/layout/orgChart1"/>
    <dgm:cxn modelId="{3B62767B-E47D-4E6C-8310-08F675BD9CCC}" type="presOf" srcId="{6A2444DD-7647-4311-9160-730820A6ABDF}" destId="{522D1205-E88C-4EF3-97C0-199087211374}" srcOrd="0" destOrd="0" presId="urn:microsoft.com/office/officeart/2005/8/layout/orgChart1"/>
    <dgm:cxn modelId="{16414A80-6FAE-4A7B-8365-6BA4E168FC78}" type="presOf" srcId="{F24613A2-D43E-4471-9E1A-F15AA1DBCBC4}" destId="{E11501FA-B5DE-4054-8773-146212FFA848}" srcOrd="0" destOrd="0" presId="urn:microsoft.com/office/officeart/2005/8/layout/orgChart1"/>
    <dgm:cxn modelId="{F4772083-F778-4182-9E2D-3819DE6B8F78}" srcId="{2779134A-C241-4802-AC84-0852A21452BA}" destId="{AD3D529E-BE85-4810-BB59-9A685E5639A6}" srcOrd="2" destOrd="0" parTransId="{9743C13C-CA72-4968-AFBE-3ECF4B71625B}" sibTransId="{22901ABD-C49C-4334-B1E1-C5A3266F0184}"/>
    <dgm:cxn modelId="{41BC4A84-5DB4-4CBE-880C-3BA9ACF029F2}" srcId="{10A4007F-8231-4661-8E97-EEE794A6BFC5}" destId="{A7A7315A-7D54-4064-928B-7B8906B57169}" srcOrd="1" destOrd="0" parTransId="{B66F0C21-9604-4C9B-AEB3-988CC0742DCE}" sibTransId="{105CC25F-6768-4115-87DF-5DEF7E105155}"/>
    <dgm:cxn modelId="{3F00E084-A361-4D93-AB63-9B5CA5F6576B}" type="presOf" srcId="{AD3D529E-BE85-4810-BB59-9A685E5639A6}" destId="{19DE3E27-8FF8-4AC9-BDE6-362864C333F4}" srcOrd="0" destOrd="0" presId="urn:microsoft.com/office/officeart/2005/8/layout/orgChart1"/>
    <dgm:cxn modelId="{FE6A0586-6AF1-45CB-8669-689D648DF134}" type="presOf" srcId="{9743C13C-CA72-4968-AFBE-3ECF4B71625B}" destId="{5A8A61CA-2002-46BB-B36B-D35DF019CAFE}" srcOrd="0" destOrd="0" presId="urn:microsoft.com/office/officeart/2005/8/layout/orgChart1"/>
    <dgm:cxn modelId="{99252886-8CD5-43CA-9108-8F3E9999D7F5}" srcId="{F29547A5-F39B-430C-B581-6AB277446A9A}" destId="{47ABDADD-F3F5-4C08-BB0E-EEFD7F809745}" srcOrd="1" destOrd="0" parTransId="{AFA628CD-8006-40DD-A386-0FF5D1184B16}" sibTransId="{15029CAE-3D30-45C9-B8CB-951077178497}"/>
    <dgm:cxn modelId="{20FC1189-41BE-4A02-B5C0-A224C2BAD3B6}" type="presOf" srcId="{C6657D15-58E9-4254-B35A-C052DFD9AE62}" destId="{BF5577F8-3566-4393-A2EC-4E1DD9FCE3D9}" srcOrd="0" destOrd="0" presId="urn:microsoft.com/office/officeart/2005/8/layout/orgChart1"/>
    <dgm:cxn modelId="{3E05F18F-CC00-4007-869A-31844C399F58}" type="presOf" srcId="{47ABDADD-F3F5-4C08-BB0E-EEFD7F809745}" destId="{2DB469D4-74D2-4377-A69A-D07498E1D483}" srcOrd="1" destOrd="0" presId="urn:microsoft.com/office/officeart/2005/8/layout/orgChart1"/>
    <dgm:cxn modelId="{7A5B7990-68F7-42F0-9ADE-96818E8BC807}" type="presOf" srcId="{098DBAD6-6EEB-41ED-8DA9-2B7E3219528A}" destId="{A9554899-7AA2-4A58-88B9-79376AE18882}" srcOrd="0" destOrd="0" presId="urn:microsoft.com/office/officeart/2005/8/layout/orgChart1"/>
    <dgm:cxn modelId="{6B035791-7362-49CC-AF5B-0C4C3771C758}" type="presOf" srcId="{F2DCC31F-9213-4630-A213-286F7619B45F}" destId="{4C38A521-05A2-410E-B4B3-AD6B8BFB456E}" srcOrd="0" destOrd="0" presId="urn:microsoft.com/office/officeart/2005/8/layout/orgChart1"/>
    <dgm:cxn modelId="{F3687792-541B-4265-AAF5-F31940F09835}" srcId="{81D60454-5EA6-44D4-A38E-7444EFC19DD8}" destId="{730EB95E-FAC8-45FC-BDEF-B74AB33C6CD8}" srcOrd="0" destOrd="0" parTransId="{B62F56B4-FE38-46C6-9509-63C095F00790}" sibTransId="{2D851530-F792-4F03-AE95-D5A4C22B5A10}"/>
    <dgm:cxn modelId="{0943B092-D795-4A0B-B8A7-3C172CF63257}" type="presOf" srcId="{730EB95E-FAC8-45FC-BDEF-B74AB33C6CD8}" destId="{D33DD48A-36D7-4029-BED8-BAD498970AAF}" srcOrd="1" destOrd="0" presId="urn:microsoft.com/office/officeart/2005/8/layout/orgChart1"/>
    <dgm:cxn modelId="{75B48196-E216-48B8-975C-B48296E93E64}" srcId="{F2DCC31F-9213-4630-A213-286F7619B45F}" destId="{972E8841-9100-4952-976E-E0C1C156E29B}" srcOrd="1" destOrd="0" parTransId="{0F8C2801-6974-48C7-83FE-1C14435653CD}" sibTransId="{405B4DF0-C23B-401B-B7E4-AB1A7B445195}"/>
    <dgm:cxn modelId="{B5D09596-AA62-411A-B3E2-6DF3EF128B2C}" type="presOf" srcId="{74AAB1BA-66B9-47BF-B1FD-60BE910280EA}" destId="{06726684-4575-4815-AD79-E28D5F7D7A4A}" srcOrd="0" destOrd="0" presId="urn:microsoft.com/office/officeart/2005/8/layout/orgChart1"/>
    <dgm:cxn modelId="{D0F9E398-0FF5-44BB-BD0E-B867D5861846}" type="presOf" srcId="{B62F56B4-FE38-46C6-9509-63C095F00790}" destId="{30B2C4C4-1B4D-49FF-B1E4-6185814831F6}" srcOrd="0" destOrd="0" presId="urn:microsoft.com/office/officeart/2005/8/layout/orgChart1"/>
    <dgm:cxn modelId="{100A979B-E988-4DD1-AF13-65C3D67ABEC0}" type="presOf" srcId="{9D0373BF-AF63-44B7-9B7B-205289ABD338}" destId="{AFECA2F8-7493-4652-A937-61643B764BAC}" srcOrd="0" destOrd="0" presId="urn:microsoft.com/office/officeart/2005/8/layout/orgChart1"/>
    <dgm:cxn modelId="{AD1CB89C-9146-42CD-9C14-F217AE7C2045}" srcId="{24D9AFF9-2AEE-47D4-8EC6-1B70DD41CD8D}" destId="{10A4007F-8231-4661-8E97-EEE794A6BFC5}" srcOrd="2" destOrd="0" parTransId="{FAC93392-3EC0-4CFB-B18F-5F3714DA8541}" sibTransId="{415044FD-8FFA-42ED-B69E-7057CCBE5573}"/>
    <dgm:cxn modelId="{C83305A0-74A3-4039-BAF5-CB3E555B1A93}" srcId="{F24613A2-D43E-4471-9E1A-F15AA1DBCBC4}" destId="{DD7B01F6-2FAA-4004-8166-0990643CA1C7}" srcOrd="0" destOrd="0" parTransId="{63EA29C3-2F3D-4FE5-BDDD-0978A2AA0F04}" sibTransId="{2E754FE5-D9FA-4F53-AFEF-8C1465786F28}"/>
    <dgm:cxn modelId="{9A58E5A4-FA87-4432-8F4C-F91C748508F4}" type="presOf" srcId="{48FF3DAF-26B1-49D8-9475-1908FCE65515}" destId="{AA955FD0-7035-4ABF-953B-C6A7B40C2FB4}" srcOrd="0" destOrd="0" presId="urn:microsoft.com/office/officeart/2005/8/layout/orgChart1"/>
    <dgm:cxn modelId="{F17084A5-CD28-4AC4-BD4E-117B0E3EA2E3}" srcId="{48FF3DAF-26B1-49D8-9475-1908FCE65515}" destId="{2C0FA3DA-FBF1-4AF9-B3E3-CBEAD02D8464}" srcOrd="0" destOrd="0" parTransId="{C1926FC3-67B6-4106-8151-E7D6CFB2B6F2}" sibTransId="{DD6C89DC-7994-46AD-8D1C-494AEBE9AF63}"/>
    <dgm:cxn modelId="{0F6DC1A6-FEB1-4A58-8618-EFFCFE156A70}" type="presOf" srcId="{0695A200-2B01-45B3-BDAF-A68DCDF791EC}" destId="{FCA2C0F7-7282-4D24-8DD3-2F5CFB3E4D18}" srcOrd="0" destOrd="0" presId="urn:microsoft.com/office/officeart/2005/8/layout/orgChart1"/>
    <dgm:cxn modelId="{EF4652A8-1837-4916-A5E6-E1CEE8F80980}" type="presOf" srcId="{39FBB17F-1248-4AF1-8C1F-84A652E148F6}" destId="{B99B4AFD-E33F-4023-A77E-B89E8437B02A}" srcOrd="0" destOrd="0" presId="urn:microsoft.com/office/officeart/2005/8/layout/orgChart1"/>
    <dgm:cxn modelId="{B52D15AB-0706-4D8A-82C2-D19919476CBB}" type="presOf" srcId="{219C183F-A1C5-42A6-9E73-35EB641CE720}" destId="{FD2872A6-9302-409F-91EB-823FDE2ED1CC}" srcOrd="0" destOrd="0" presId="urn:microsoft.com/office/officeart/2005/8/layout/orgChart1"/>
    <dgm:cxn modelId="{27BF7EAB-C1BE-4F37-BDAE-0C72BAE75E39}" type="presOf" srcId="{63EA29C3-2F3D-4FE5-BDDD-0978A2AA0F04}" destId="{F80C160E-7323-4C94-8F25-280F8FEE99C2}" srcOrd="0" destOrd="0" presId="urn:microsoft.com/office/officeart/2005/8/layout/orgChart1"/>
    <dgm:cxn modelId="{11CA86AB-8268-4CDE-97C0-872728DC00DE}" type="presOf" srcId="{97795233-2A01-40E2-A69F-A67806D72A15}" destId="{E27C3548-0B80-46F1-918C-718EB4FF12BC}" srcOrd="0" destOrd="0" presId="urn:microsoft.com/office/officeart/2005/8/layout/orgChart1"/>
    <dgm:cxn modelId="{7E7BC8AB-5B9D-4829-BE40-D3AB8A8103B3}" type="presOf" srcId="{1443FBE9-5BE3-4724-9163-937B88D28762}" destId="{F5F6905E-91CF-49B3-9C2A-D599B9FCE8BD}" srcOrd="0" destOrd="0" presId="urn:microsoft.com/office/officeart/2005/8/layout/orgChart1"/>
    <dgm:cxn modelId="{B05CF4AF-EAAF-4DD8-AEEC-10FD9A888AB9}" type="presOf" srcId="{F9375607-78A0-47BA-876D-B74295687B53}" destId="{98E2ADAD-8738-4DA4-B332-D598E493FC74}" srcOrd="1" destOrd="0" presId="urn:microsoft.com/office/officeart/2005/8/layout/orgChart1"/>
    <dgm:cxn modelId="{07BD57B3-7C95-43DA-BA8F-22988BF92260}" type="presOf" srcId="{2E2CB144-0D2B-452C-882E-1217B23D374F}" destId="{8BF2EEE6-4CAA-4245-983C-963CFDBB33AC}" srcOrd="0" destOrd="0" presId="urn:microsoft.com/office/officeart/2005/8/layout/orgChart1"/>
    <dgm:cxn modelId="{FF2D4AB5-4981-4522-B587-A411C20564A4}" type="presOf" srcId="{972E8841-9100-4952-976E-E0C1C156E29B}" destId="{95E43ED1-BBB0-434C-AB54-FE12AF3F6821}" srcOrd="0" destOrd="0" presId="urn:microsoft.com/office/officeart/2005/8/layout/orgChart1"/>
    <dgm:cxn modelId="{C89625BB-127D-4341-A237-299E51D721B9}" type="presOf" srcId="{980903BE-C812-494A-AD32-D11766F3F214}" destId="{E5785591-B174-4E89-8808-65A0186B457C}" srcOrd="0" destOrd="0" presId="urn:microsoft.com/office/officeart/2005/8/layout/orgChart1"/>
    <dgm:cxn modelId="{C1AEDDBB-F7BD-450E-BC96-87BA87FBE892}" type="presOf" srcId="{46AF38C3-872A-4490-9E75-DEC16C7B929C}" destId="{8650C3CB-523B-4341-9DE9-7EA77367667B}" srcOrd="0" destOrd="0" presId="urn:microsoft.com/office/officeart/2005/8/layout/orgChart1"/>
    <dgm:cxn modelId="{3F0BA3C0-328A-42E6-B42A-61FD3FEEEDA6}" srcId="{10A4007F-8231-4661-8E97-EEE794A6BFC5}" destId="{F9375607-78A0-47BA-876D-B74295687B53}" srcOrd="2" destOrd="0" parTransId="{0E4F07CA-1DBF-4600-B802-5F88FA374E65}" sibTransId="{FCCBB344-5B48-47D5-AFED-F38C7D65F515}"/>
    <dgm:cxn modelId="{ADC3A3C9-EBD4-4718-B4D3-50465088949C}" type="presOf" srcId="{2C0FA3DA-FBF1-4AF9-B3E3-CBEAD02D8464}" destId="{D0DBD580-5A0B-4B82-AA35-52FF3E8A7C85}" srcOrd="0" destOrd="0" presId="urn:microsoft.com/office/officeart/2005/8/layout/orgChart1"/>
    <dgm:cxn modelId="{EC6D60CD-9334-4B38-A1E3-0304A4897330}" srcId="{24D9AFF9-2AEE-47D4-8EC6-1B70DD41CD8D}" destId="{2779134A-C241-4802-AC84-0852A21452BA}" srcOrd="3" destOrd="0" parTransId="{C7371E14-5BC9-46A4-AA17-4DCD534D3CCF}" sibTransId="{3CB429DF-8F8A-4EBF-8605-55E23A389CFA}"/>
    <dgm:cxn modelId="{C47B1DCE-43A6-4BC3-9E47-1B62DFE6A5B4}" type="presOf" srcId="{4C962D37-180C-441B-A10B-DA857AE75289}" destId="{B21568C9-3DE5-485B-8CDE-048763EB5E55}" srcOrd="1" destOrd="0" presId="urn:microsoft.com/office/officeart/2005/8/layout/orgChart1"/>
    <dgm:cxn modelId="{A1CAF8CF-8C77-4995-A7E3-8D433F3A847A}" type="presOf" srcId="{86D71082-01E9-4343-AB5B-5F4202931FF3}" destId="{47D5742A-038D-4440-9AF8-0070EDCE9610}" srcOrd="0" destOrd="0" presId="urn:microsoft.com/office/officeart/2005/8/layout/orgChart1"/>
    <dgm:cxn modelId="{4B33F9D0-DCB5-4F4C-9E90-44A4091FEC67}" type="presOf" srcId="{52197DC0-88EB-4624-BFB3-3911CC259F34}" destId="{4F2631D4-BDA4-4C01-B649-CA9DF96C6627}" srcOrd="0" destOrd="0" presId="urn:microsoft.com/office/officeart/2005/8/layout/orgChart1"/>
    <dgm:cxn modelId="{FCC553D5-A8DE-469B-A142-E9261D4B9BC2}" type="presOf" srcId="{0E4F07CA-1DBF-4600-B802-5F88FA374E65}" destId="{3AF7F621-0045-46E9-A46E-B9AFAE776AB6}" srcOrd="0" destOrd="0" presId="urn:microsoft.com/office/officeart/2005/8/layout/orgChart1"/>
    <dgm:cxn modelId="{0FFC00DA-4DBD-413D-AE80-660BAA946682}" type="presOf" srcId="{B1C94990-B1FA-481F-B65D-58107E08ADF8}" destId="{D07C2519-D7CA-42A4-80CC-CE7F80EEFCD4}" srcOrd="1" destOrd="0" presId="urn:microsoft.com/office/officeart/2005/8/layout/orgChart1"/>
    <dgm:cxn modelId="{B045B5E7-C857-4C79-BB2A-DE34BBA9FCBB}" type="presOf" srcId="{AF72ADA4-CE18-4746-93BE-C23FC18093C8}" destId="{E05C0C76-3A38-4774-9F70-43D80D07F17C}" srcOrd="1" destOrd="0" presId="urn:microsoft.com/office/officeart/2005/8/layout/orgChart1"/>
    <dgm:cxn modelId="{BB2337E9-D05F-4EE1-9E20-91368BCC135F}" type="presOf" srcId="{C6657D15-58E9-4254-B35A-C052DFD9AE62}" destId="{DBA64866-1931-4D73-A6C2-A70224EA9FBC}" srcOrd="1" destOrd="0" presId="urn:microsoft.com/office/officeart/2005/8/layout/orgChart1"/>
    <dgm:cxn modelId="{5AF7E6EB-5B25-44AB-BB66-FB397E9217F2}" type="presOf" srcId="{F29547A5-F39B-430C-B581-6AB277446A9A}" destId="{B2A0D361-D732-475C-9F88-1B1A7492E3D6}" srcOrd="1" destOrd="0" presId="urn:microsoft.com/office/officeart/2005/8/layout/orgChart1"/>
    <dgm:cxn modelId="{B55347EC-077F-4C3A-AAAD-95924B617A3C}" srcId="{0695A200-2B01-45B3-BDAF-A68DCDF791EC}" destId="{0B649605-51CE-42D8-9A1E-08DDE1D18D98}" srcOrd="0" destOrd="0" parTransId="{86D71082-01E9-4343-AB5B-5F4202931FF3}" sibTransId="{F7D2B490-4644-4198-9F1A-C119B628BE9F}"/>
    <dgm:cxn modelId="{5D0D4DEC-5C33-42D5-94BD-F0398E800013}" type="presOf" srcId="{81D60454-5EA6-44D4-A38E-7444EFC19DD8}" destId="{D00F64FF-454A-431C-B224-61C886973DB9}" srcOrd="1" destOrd="0" presId="urn:microsoft.com/office/officeart/2005/8/layout/orgChart1"/>
    <dgm:cxn modelId="{60F886ED-EA7A-4B1B-BD73-F1B15830D915}" type="presOf" srcId="{AF72ADA4-CE18-4746-93BE-C23FC18093C8}" destId="{BB291A18-A1F9-4527-9A82-460491A196D6}" srcOrd="0" destOrd="0" presId="urn:microsoft.com/office/officeart/2005/8/layout/orgChart1"/>
    <dgm:cxn modelId="{872E3EEE-4AD8-49EA-9F33-7562EDE205EF}" type="presOf" srcId="{81D60454-5EA6-44D4-A38E-7444EFC19DD8}" destId="{6BDE212B-299D-49FB-9D95-59BD29072FEF}" srcOrd="0" destOrd="0" presId="urn:microsoft.com/office/officeart/2005/8/layout/orgChart1"/>
    <dgm:cxn modelId="{F59528F0-8B91-4698-A06A-F078D017D635}" type="presOf" srcId="{1271F7D9-0DFA-44C9-9248-7C97D575F5D4}" destId="{736893C4-519D-462A-AB2C-00326F4F2949}" srcOrd="0" destOrd="0" presId="urn:microsoft.com/office/officeart/2005/8/layout/orgChart1"/>
    <dgm:cxn modelId="{E0731CF1-C1EC-41EA-98BD-23BE54D0322B}" type="presOf" srcId="{2779134A-C241-4802-AC84-0852A21452BA}" destId="{2C596DCF-B6CE-4DD6-BB1B-C6F20F4342CD}" srcOrd="1" destOrd="0" presId="urn:microsoft.com/office/officeart/2005/8/layout/orgChart1"/>
    <dgm:cxn modelId="{768E3CF1-D6DF-4D63-9A01-60DDA8600188}" type="presOf" srcId="{47ABDADD-F3F5-4C08-BB0E-EEFD7F809745}" destId="{7DC8F8D5-F221-4302-8D46-78077CB89AF9}" srcOrd="0" destOrd="0" presId="urn:microsoft.com/office/officeart/2005/8/layout/orgChart1"/>
    <dgm:cxn modelId="{06E6E6F9-4A38-4563-9022-0B305CA9CD85}" type="presOf" srcId="{F24613A2-D43E-4471-9E1A-F15AA1DBCBC4}" destId="{5481D14F-7F61-406A-A6EA-DADA462C7D5F}" srcOrd="1" destOrd="0" presId="urn:microsoft.com/office/officeart/2005/8/layout/orgChart1"/>
    <dgm:cxn modelId="{F9896AFB-E803-47D4-B15F-087CC5BE4DEB}" type="presOf" srcId="{A7A7315A-7D54-4064-928B-7B8906B57169}" destId="{807AD56E-153F-48CA-B0BF-A2E602B585CC}" srcOrd="1" destOrd="0" presId="urn:microsoft.com/office/officeart/2005/8/layout/orgChart1"/>
    <dgm:cxn modelId="{1C340BFD-7188-4E49-8759-3420C726415C}" type="presOf" srcId="{A7A7315A-7D54-4064-928B-7B8906B57169}" destId="{90B75E9E-377B-4861-989C-243BA2C93D93}" srcOrd="0" destOrd="0" presId="urn:microsoft.com/office/officeart/2005/8/layout/orgChart1"/>
    <dgm:cxn modelId="{599347FD-7F11-45AC-8A3B-65F3317DD30C}" srcId="{47ABDADD-F3F5-4C08-BB0E-EEFD7F809745}" destId="{1443FBE9-5BE3-4724-9163-937B88D28762}" srcOrd="1" destOrd="0" parTransId="{980903BE-C812-494A-AD32-D11766F3F214}" sibTransId="{95A99BAB-CEDD-4D42-A849-60782B996EFB}"/>
    <dgm:cxn modelId="{452476FE-0D09-428F-AED8-3012F8E011E7}" type="presOf" srcId="{DD7B01F6-2FAA-4004-8166-0990643CA1C7}" destId="{E28ED332-E6C6-4184-9AA1-1456110FF018}" srcOrd="1" destOrd="0" presId="urn:microsoft.com/office/officeart/2005/8/layout/orgChart1"/>
    <dgm:cxn modelId="{E9336A90-B38F-440D-B2EB-2A7082889FE7}" type="presParOf" srcId="{CDAC9D23-7B23-44D8-985D-D0D0387CEB96}" destId="{EF964644-D81B-4B3A-81BE-A4C41B242897}" srcOrd="0" destOrd="0" presId="urn:microsoft.com/office/officeart/2005/8/layout/orgChart1"/>
    <dgm:cxn modelId="{46BB7743-2FBC-44BD-84D1-294E5F849B69}" type="presParOf" srcId="{EF964644-D81B-4B3A-81BE-A4C41B242897}" destId="{68D06C23-83E0-4120-B248-63D4E4FF1C7E}" srcOrd="0" destOrd="0" presId="urn:microsoft.com/office/officeart/2005/8/layout/orgChart1"/>
    <dgm:cxn modelId="{89C502E1-F9E3-43D1-B551-49D5A37EC9F7}" type="presParOf" srcId="{68D06C23-83E0-4120-B248-63D4E4FF1C7E}" destId="{E970CE00-7BFD-4FED-805F-A3C8BAB82DEB}" srcOrd="0" destOrd="0" presId="urn:microsoft.com/office/officeart/2005/8/layout/orgChart1"/>
    <dgm:cxn modelId="{833D120B-101A-40FA-9274-A5EC4D1EB541}" type="presParOf" srcId="{68D06C23-83E0-4120-B248-63D4E4FF1C7E}" destId="{B2A0D361-D732-475C-9F88-1B1A7492E3D6}" srcOrd="1" destOrd="0" presId="urn:microsoft.com/office/officeart/2005/8/layout/orgChart1"/>
    <dgm:cxn modelId="{D13DC0B4-C4D1-4D9D-B55A-EE2C1532C116}" type="presParOf" srcId="{EF964644-D81B-4B3A-81BE-A4C41B242897}" destId="{667C959D-8143-4500-8FC3-0526F2EA556A}" srcOrd="1" destOrd="0" presId="urn:microsoft.com/office/officeart/2005/8/layout/orgChart1"/>
    <dgm:cxn modelId="{A11A1360-34D4-46E0-ADAA-D90683D05F80}" type="presParOf" srcId="{667C959D-8143-4500-8FC3-0526F2EA556A}" destId="{B34514B6-8536-4ABD-B84F-C210BD6006FC}" srcOrd="0" destOrd="0" presId="urn:microsoft.com/office/officeart/2005/8/layout/orgChart1"/>
    <dgm:cxn modelId="{152ACDE6-F98A-49D9-A008-EA8506860443}" type="presParOf" srcId="{667C959D-8143-4500-8FC3-0526F2EA556A}" destId="{C7E04DD8-D315-4642-95B3-F29F99CB913B}" srcOrd="1" destOrd="0" presId="urn:microsoft.com/office/officeart/2005/8/layout/orgChart1"/>
    <dgm:cxn modelId="{FB5C44CD-1D3E-4E52-8189-B41E66E2BF70}" type="presParOf" srcId="{C7E04DD8-D315-4642-95B3-F29F99CB913B}" destId="{BAF5FCF0-40F8-4A66-9A12-FE1852686235}" srcOrd="0" destOrd="0" presId="urn:microsoft.com/office/officeart/2005/8/layout/orgChart1"/>
    <dgm:cxn modelId="{DDF9BD42-78E2-4E63-A0EB-E964FFF83E4F}" type="presParOf" srcId="{BAF5FCF0-40F8-4A66-9A12-FE1852686235}" destId="{AA955FD0-7035-4ABF-953B-C6A7B40C2FB4}" srcOrd="0" destOrd="0" presId="urn:microsoft.com/office/officeart/2005/8/layout/orgChart1"/>
    <dgm:cxn modelId="{81C38884-E387-4156-889E-5BB6E474CC81}" type="presParOf" srcId="{BAF5FCF0-40F8-4A66-9A12-FE1852686235}" destId="{24860D17-3615-4878-AFDC-08CD14C9933B}" srcOrd="1" destOrd="0" presId="urn:microsoft.com/office/officeart/2005/8/layout/orgChart1"/>
    <dgm:cxn modelId="{B969A080-E83E-4396-8242-F5BEB0ADBD3F}" type="presParOf" srcId="{C7E04DD8-D315-4642-95B3-F29F99CB913B}" destId="{D8CF215F-F44A-4F7D-A6D4-6B7804F52A79}" srcOrd="1" destOrd="0" presId="urn:microsoft.com/office/officeart/2005/8/layout/orgChart1"/>
    <dgm:cxn modelId="{26D6386F-4B33-45B0-BD6D-1522722B3B21}" type="presParOf" srcId="{D8CF215F-F44A-4F7D-A6D4-6B7804F52A79}" destId="{7CA0B67F-235E-410E-B1A5-46AD40F1D672}" srcOrd="0" destOrd="0" presId="urn:microsoft.com/office/officeart/2005/8/layout/orgChart1"/>
    <dgm:cxn modelId="{50E74B65-A50B-4B83-AAB1-DC7CF610F843}" type="presParOf" srcId="{D8CF215F-F44A-4F7D-A6D4-6B7804F52A79}" destId="{EB77404A-1431-4589-AD07-771E54532349}" srcOrd="1" destOrd="0" presId="urn:microsoft.com/office/officeart/2005/8/layout/orgChart1"/>
    <dgm:cxn modelId="{6604E976-CFC3-4784-BC51-4405AC24AC30}" type="presParOf" srcId="{EB77404A-1431-4589-AD07-771E54532349}" destId="{75680D6C-BB1E-47FE-95FF-162F6BB5DE79}" srcOrd="0" destOrd="0" presId="urn:microsoft.com/office/officeart/2005/8/layout/orgChart1"/>
    <dgm:cxn modelId="{F297BB35-0F57-4F36-AC8B-3B7D752B9932}" type="presParOf" srcId="{75680D6C-BB1E-47FE-95FF-162F6BB5DE79}" destId="{D0DBD580-5A0B-4B82-AA35-52FF3E8A7C85}" srcOrd="0" destOrd="0" presId="urn:microsoft.com/office/officeart/2005/8/layout/orgChart1"/>
    <dgm:cxn modelId="{57D51A64-A00F-4BDA-846B-690C90E77415}" type="presParOf" srcId="{75680D6C-BB1E-47FE-95FF-162F6BB5DE79}" destId="{F64E088B-D61E-44B4-95F3-2112504E181C}" srcOrd="1" destOrd="0" presId="urn:microsoft.com/office/officeart/2005/8/layout/orgChart1"/>
    <dgm:cxn modelId="{B87855C6-348C-4329-987F-F4ADF738227A}" type="presParOf" srcId="{EB77404A-1431-4589-AD07-771E54532349}" destId="{67AF374D-AD1E-4CA4-9A1E-3A9230704462}" srcOrd="1" destOrd="0" presId="urn:microsoft.com/office/officeart/2005/8/layout/orgChart1"/>
    <dgm:cxn modelId="{82E310AB-C768-4098-B612-A5F486FF6D03}" type="presParOf" srcId="{67AF374D-AD1E-4CA4-9A1E-3A9230704462}" destId="{B99B4AFD-E33F-4023-A77E-B89E8437B02A}" srcOrd="0" destOrd="0" presId="urn:microsoft.com/office/officeart/2005/8/layout/orgChart1"/>
    <dgm:cxn modelId="{17BEE7A6-331C-47F5-9CBC-919B84D133FE}" type="presParOf" srcId="{67AF374D-AD1E-4CA4-9A1E-3A9230704462}" destId="{9D51DCA7-9EFF-4B19-B890-83178250B038}" srcOrd="1" destOrd="0" presId="urn:microsoft.com/office/officeart/2005/8/layout/orgChart1"/>
    <dgm:cxn modelId="{C9279243-C69F-4965-9EE6-3A23C2D3AD9D}" type="presParOf" srcId="{9D51DCA7-9EFF-4B19-B890-83178250B038}" destId="{6A04C581-42A9-4F6A-8B2C-5BB7E4962295}" srcOrd="0" destOrd="0" presId="urn:microsoft.com/office/officeart/2005/8/layout/orgChart1"/>
    <dgm:cxn modelId="{D27D965E-37FD-4029-9C6A-E55E71D84131}" type="presParOf" srcId="{6A04C581-42A9-4F6A-8B2C-5BB7E4962295}" destId="{E11501FA-B5DE-4054-8773-146212FFA848}" srcOrd="0" destOrd="0" presId="urn:microsoft.com/office/officeart/2005/8/layout/orgChart1"/>
    <dgm:cxn modelId="{BFFA8513-245D-49BA-A208-92D7A9ECB011}" type="presParOf" srcId="{6A04C581-42A9-4F6A-8B2C-5BB7E4962295}" destId="{5481D14F-7F61-406A-A6EA-DADA462C7D5F}" srcOrd="1" destOrd="0" presId="urn:microsoft.com/office/officeart/2005/8/layout/orgChart1"/>
    <dgm:cxn modelId="{4997EAFE-F7B5-4420-A5DF-555DCFBF798C}" type="presParOf" srcId="{9D51DCA7-9EFF-4B19-B890-83178250B038}" destId="{14A3AC3F-39E4-4D64-9520-98CE6FCAFC2C}" srcOrd="1" destOrd="0" presId="urn:microsoft.com/office/officeart/2005/8/layout/orgChart1"/>
    <dgm:cxn modelId="{8CF573F9-12E5-463C-9545-AF2129E1A16E}" type="presParOf" srcId="{14A3AC3F-39E4-4D64-9520-98CE6FCAFC2C}" destId="{F80C160E-7323-4C94-8F25-280F8FEE99C2}" srcOrd="0" destOrd="0" presId="urn:microsoft.com/office/officeart/2005/8/layout/orgChart1"/>
    <dgm:cxn modelId="{26B723D7-2E10-473E-9357-EC106822D685}" type="presParOf" srcId="{14A3AC3F-39E4-4D64-9520-98CE6FCAFC2C}" destId="{29A9ADC7-4F87-461A-86AD-5AB95B286FBB}" srcOrd="1" destOrd="0" presId="urn:microsoft.com/office/officeart/2005/8/layout/orgChart1"/>
    <dgm:cxn modelId="{2431917C-4B6D-4825-BEC7-99E2559DD63D}" type="presParOf" srcId="{29A9ADC7-4F87-461A-86AD-5AB95B286FBB}" destId="{76BDEE21-34FA-4B52-9E09-9C92298265B4}" srcOrd="0" destOrd="0" presId="urn:microsoft.com/office/officeart/2005/8/layout/orgChart1"/>
    <dgm:cxn modelId="{24740A57-1F4B-4D30-A521-0335ABBEFDBA}" type="presParOf" srcId="{76BDEE21-34FA-4B52-9E09-9C92298265B4}" destId="{F2BBCD83-F8A9-4565-B00F-B27D6C4D09A7}" srcOrd="0" destOrd="0" presId="urn:microsoft.com/office/officeart/2005/8/layout/orgChart1"/>
    <dgm:cxn modelId="{9AF3BFEA-77DF-4F8C-A596-25B232322D1E}" type="presParOf" srcId="{76BDEE21-34FA-4B52-9E09-9C92298265B4}" destId="{E28ED332-E6C6-4184-9AA1-1456110FF018}" srcOrd="1" destOrd="0" presId="urn:microsoft.com/office/officeart/2005/8/layout/orgChart1"/>
    <dgm:cxn modelId="{23710147-A463-4311-A255-29DEE81DD49F}" type="presParOf" srcId="{29A9ADC7-4F87-461A-86AD-5AB95B286FBB}" destId="{22D2A43C-95A2-46AF-B9BF-6754C918C569}" srcOrd="1" destOrd="0" presId="urn:microsoft.com/office/officeart/2005/8/layout/orgChart1"/>
    <dgm:cxn modelId="{220A9624-3A96-4434-AD26-81BAC7CD2D68}" type="presParOf" srcId="{29A9ADC7-4F87-461A-86AD-5AB95B286FBB}" destId="{62E63F5A-3D33-49F6-8A3C-F5C6E6DCEBA3}" srcOrd="2" destOrd="0" presId="urn:microsoft.com/office/officeart/2005/8/layout/orgChart1"/>
    <dgm:cxn modelId="{4BB9A3BE-C7BD-4753-8A80-BAE6AB520483}" type="presParOf" srcId="{9D51DCA7-9EFF-4B19-B890-83178250B038}" destId="{4F96A0ED-8BA1-48AF-8448-A43576BC02C4}" srcOrd="2" destOrd="0" presId="urn:microsoft.com/office/officeart/2005/8/layout/orgChart1"/>
    <dgm:cxn modelId="{DAB943FF-B73E-4179-8D99-E13ACB379771}" type="presParOf" srcId="{EB77404A-1431-4589-AD07-771E54532349}" destId="{55626746-17FF-4357-BCED-2095DCB7A5A8}" srcOrd="2" destOrd="0" presId="urn:microsoft.com/office/officeart/2005/8/layout/orgChart1"/>
    <dgm:cxn modelId="{E332CFD9-B1E1-4711-A15C-A5DE1985F51B}" type="presParOf" srcId="{C7E04DD8-D315-4642-95B3-F29F99CB913B}" destId="{F0F8F627-BF68-4DFD-89AB-3A0B6E917406}" srcOrd="2" destOrd="0" presId="urn:microsoft.com/office/officeart/2005/8/layout/orgChart1"/>
    <dgm:cxn modelId="{307B9E3B-095B-4651-A3F8-E556CB9F354B}" type="presParOf" srcId="{667C959D-8143-4500-8FC3-0526F2EA556A}" destId="{1C275B36-9FC9-4073-A7E1-D850F9808BAE}" srcOrd="2" destOrd="0" presId="urn:microsoft.com/office/officeart/2005/8/layout/orgChart1"/>
    <dgm:cxn modelId="{A1A8A823-4A4E-4844-B6EB-A7E189980975}" type="presParOf" srcId="{667C959D-8143-4500-8FC3-0526F2EA556A}" destId="{14199F7F-E159-448E-8216-1C2D8F21065B}" srcOrd="3" destOrd="0" presId="urn:microsoft.com/office/officeart/2005/8/layout/orgChart1"/>
    <dgm:cxn modelId="{1380D16C-2370-49C9-ACFA-CB125E39F8C8}" type="presParOf" srcId="{14199F7F-E159-448E-8216-1C2D8F21065B}" destId="{56A2DA6C-AD23-48B7-9CCF-E492251919C3}" srcOrd="0" destOrd="0" presId="urn:microsoft.com/office/officeart/2005/8/layout/orgChart1"/>
    <dgm:cxn modelId="{ACD671BB-0293-48EC-BA44-1F18DAF41C9F}" type="presParOf" srcId="{56A2DA6C-AD23-48B7-9CCF-E492251919C3}" destId="{7DC8F8D5-F221-4302-8D46-78077CB89AF9}" srcOrd="0" destOrd="0" presId="urn:microsoft.com/office/officeart/2005/8/layout/orgChart1"/>
    <dgm:cxn modelId="{2FDA2F2A-DB6F-4F4D-ADD5-AEC94F6AC66E}" type="presParOf" srcId="{56A2DA6C-AD23-48B7-9CCF-E492251919C3}" destId="{2DB469D4-74D2-4377-A69A-D07498E1D483}" srcOrd="1" destOrd="0" presId="urn:microsoft.com/office/officeart/2005/8/layout/orgChart1"/>
    <dgm:cxn modelId="{6B2632AF-DE4C-4AFD-ACB3-88AC110DDFD4}" type="presParOf" srcId="{14199F7F-E159-448E-8216-1C2D8F21065B}" destId="{46344963-BD25-42AF-8471-58A17E753959}" srcOrd="1" destOrd="0" presId="urn:microsoft.com/office/officeart/2005/8/layout/orgChart1"/>
    <dgm:cxn modelId="{50921E9C-FC2F-40A1-A989-29EC21F82FF7}" type="presParOf" srcId="{46344963-BD25-42AF-8471-58A17E753959}" destId="{8BF2EEE6-4CAA-4245-983C-963CFDBB33AC}" srcOrd="0" destOrd="0" presId="urn:microsoft.com/office/officeart/2005/8/layout/orgChart1"/>
    <dgm:cxn modelId="{6ECBBF40-312E-4211-8477-C436CB25B008}" type="presParOf" srcId="{46344963-BD25-42AF-8471-58A17E753959}" destId="{407F80A5-C0EF-458C-8C7E-1022ED4858D8}" srcOrd="1" destOrd="0" presId="urn:microsoft.com/office/officeart/2005/8/layout/orgChart1"/>
    <dgm:cxn modelId="{0302AB3E-5357-4F70-B183-071EFD884310}" type="presParOf" srcId="{407F80A5-C0EF-458C-8C7E-1022ED4858D8}" destId="{D49CA1BC-27AB-4499-9358-E806437CAB70}" srcOrd="0" destOrd="0" presId="urn:microsoft.com/office/officeart/2005/8/layout/orgChart1"/>
    <dgm:cxn modelId="{617C6EA3-0409-49CE-8FD8-35901BDEF5FB}" type="presParOf" srcId="{D49CA1BC-27AB-4499-9358-E806437CAB70}" destId="{FD2872A6-9302-409F-91EB-823FDE2ED1CC}" srcOrd="0" destOrd="0" presId="urn:microsoft.com/office/officeart/2005/8/layout/orgChart1"/>
    <dgm:cxn modelId="{2A9230F7-56AD-481C-87E0-241E0A039266}" type="presParOf" srcId="{D49CA1BC-27AB-4499-9358-E806437CAB70}" destId="{03FB666F-57A1-4FE9-99FE-514410160DCB}" srcOrd="1" destOrd="0" presId="urn:microsoft.com/office/officeart/2005/8/layout/orgChart1"/>
    <dgm:cxn modelId="{DDF2D915-C00A-414F-9426-A9DF27AD1639}" type="presParOf" srcId="{407F80A5-C0EF-458C-8C7E-1022ED4858D8}" destId="{C5D6D881-0972-4904-B96D-2B45C9B9A7CD}" srcOrd="1" destOrd="0" presId="urn:microsoft.com/office/officeart/2005/8/layout/orgChart1"/>
    <dgm:cxn modelId="{DD410256-DA87-432C-A846-5DB979C438A6}" type="presParOf" srcId="{407F80A5-C0EF-458C-8C7E-1022ED4858D8}" destId="{50EF3602-EF62-4E5C-AC04-0C4164B1AEFC}" srcOrd="2" destOrd="0" presId="urn:microsoft.com/office/officeart/2005/8/layout/orgChart1"/>
    <dgm:cxn modelId="{5F9E76B0-A1BF-45AB-A11F-B5741546CB4B}" type="presParOf" srcId="{46344963-BD25-42AF-8471-58A17E753959}" destId="{E5785591-B174-4E89-8808-65A0186B457C}" srcOrd="2" destOrd="0" presId="urn:microsoft.com/office/officeart/2005/8/layout/orgChart1"/>
    <dgm:cxn modelId="{E0FEF3A3-F348-4000-B5F0-2DF1C41AE3DC}" type="presParOf" srcId="{46344963-BD25-42AF-8471-58A17E753959}" destId="{3AC9CE96-68A8-42AE-B133-D957DAFAB617}" srcOrd="3" destOrd="0" presId="urn:microsoft.com/office/officeart/2005/8/layout/orgChart1"/>
    <dgm:cxn modelId="{0FC778B6-EAD4-49E0-8DEC-200C6ED0DFB2}" type="presParOf" srcId="{3AC9CE96-68A8-42AE-B133-D957DAFAB617}" destId="{8D9F1036-8572-4302-A0C2-5E7CD0E7929E}" srcOrd="0" destOrd="0" presId="urn:microsoft.com/office/officeart/2005/8/layout/orgChart1"/>
    <dgm:cxn modelId="{34BC03B2-C7CC-4A25-98FB-8D781FAAA17A}" type="presParOf" srcId="{8D9F1036-8572-4302-A0C2-5E7CD0E7929E}" destId="{F5F6905E-91CF-49B3-9C2A-D599B9FCE8BD}" srcOrd="0" destOrd="0" presId="urn:microsoft.com/office/officeart/2005/8/layout/orgChart1"/>
    <dgm:cxn modelId="{97CFA3EA-C4AF-48E5-8992-93B0E8A726E2}" type="presParOf" srcId="{8D9F1036-8572-4302-A0C2-5E7CD0E7929E}" destId="{19455D49-B343-4634-B794-2A2C7BC2CB06}" srcOrd="1" destOrd="0" presId="urn:microsoft.com/office/officeart/2005/8/layout/orgChart1"/>
    <dgm:cxn modelId="{00AC77F1-A953-41C2-89D6-99EB592E7A24}" type="presParOf" srcId="{3AC9CE96-68A8-42AE-B133-D957DAFAB617}" destId="{FAAC0A31-BCA3-4DC8-97F1-3F5A11A50773}" srcOrd="1" destOrd="0" presId="urn:microsoft.com/office/officeart/2005/8/layout/orgChart1"/>
    <dgm:cxn modelId="{06DBD8AE-A98E-4537-84CA-2AC02A27C6EE}" type="presParOf" srcId="{3AC9CE96-68A8-42AE-B133-D957DAFAB617}" destId="{01C47ED6-773C-486A-B129-29261FFF9BF2}" srcOrd="2" destOrd="0" presId="urn:microsoft.com/office/officeart/2005/8/layout/orgChart1"/>
    <dgm:cxn modelId="{6C6CDA90-631E-4F7F-8D93-8E87D77DBA2B}" type="presParOf" srcId="{14199F7F-E159-448E-8216-1C2D8F21065B}" destId="{17D02FB5-B779-489E-A401-0D9F44BF7495}" srcOrd="2" destOrd="0" presId="urn:microsoft.com/office/officeart/2005/8/layout/orgChart1"/>
    <dgm:cxn modelId="{B617E4D2-3D40-420D-A61E-2A5035AE8FF7}" type="presParOf" srcId="{EF964644-D81B-4B3A-81BE-A4C41B242897}" destId="{3AF6D7E8-18A2-4453-A209-3D86B42E73A6}" srcOrd="2" destOrd="0" presId="urn:microsoft.com/office/officeart/2005/8/layout/orgChart1"/>
    <dgm:cxn modelId="{EDD5036A-2641-4C43-83DC-13C860325544}" type="presParOf" srcId="{CDAC9D23-7B23-44D8-985D-D0D0387CEB96}" destId="{A5F61E2A-ACEB-4785-9EAE-A6CAC69ED883}" srcOrd="1" destOrd="0" presId="urn:microsoft.com/office/officeart/2005/8/layout/orgChart1"/>
    <dgm:cxn modelId="{C65E9F6F-2054-4D4D-8AC7-25B3E800DCE9}" type="presParOf" srcId="{A5F61E2A-ACEB-4785-9EAE-A6CAC69ED883}" destId="{FE383380-A87F-4947-AC86-77BF1FE439E7}" srcOrd="0" destOrd="0" presId="urn:microsoft.com/office/officeart/2005/8/layout/orgChart1"/>
    <dgm:cxn modelId="{3FA2281D-1E22-40CD-A54F-40C38F836288}" type="presParOf" srcId="{FE383380-A87F-4947-AC86-77BF1FE439E7}" destId="{FCA2C0F7-7282-4D24-8DD3-2F5CFB3E4D18}" srcOrd="0" destOrd="0" presId="urn:microsoft.com/office/officeart/2005/8/layout/orgChart1"/>
    <dgm:cxn modelId="{6E302E48-CB1D-48B6-9237-046093CF4AE8}" type="presParOf" srcId="{FE383380-A87F-4947-AC86-77BF1FE439E7}" destId="{4D93D51C-055C-4B36-80B8-8775C8C46DF8}" srcOrd="1" destOrd="0" presId="urn:microsoft.com/office/officeart/2005/8/layout/orgChart1"/>
    <dgm:cxn modelId="{D7DE5A2C-1606-474E-8C37-A7B6C0A13B60}" type="presParOf" srcId="{A5F61E2A-ACEB-4785-9EAE-A6CAC69ED883}" destId="{807C8C0A-CA2D-4DBE-9688-ACD97077635A}" srcOrd="1" destOrd="0" presId="urn:microsoft.com/office/officeart/2005/8/layout/orgChart1"/>
    <dgm:cxn modelId="{0F651280-D2A6-4473-80EA-61A394FB54DE}" type="presParOf" srcId="{807C8C0A-CA2D-4DBE-9688-ACD97077635A}" destId="{47D5742A-038D-4440-9AF8-0070EDCE9610}" srcOrd="0" destOrd="0" presId="urn:microsoft.com/office/officeart/2005/8/layout/orgChart1"/>
    <dgm:cxn modelId="{E9863DFB-2180-4BDC-809B-8EDA1071543C}" type="presParOf" srcId="{807C8C0A-CA2D-4DBE-9688-ACD97077635A}" destId="{E204C4B1-39B1-402A-8F53-ABCC972E8284}" srcOrd="1" destOrd="0" presId="urn:microsoft.com/office/officeart/2005/8/layout/orgChart1"/>
    <dgm:cxn modelId="{E41A6E3F-4694-493F-8EA5-772F9C4CC2CB}" type="presParOf" srcId="{E204C4B1-39B1-402A-8F53-ABCC972E8284}" destId="{542E63A5-2DA5-4A86-AD6E-E4EB05592C39}" srcOrd="0" destOrd="0" presId="urn:microsoft.com/office/officeart/2005/8/layout/orgChart1"/>
    <dgm:cxn modelId="{AE517650-57DB-423B-B9DE-F91BBFDD7C55}" type="presParOf" srcId="{542E63A5-2DA5-4A86-AD6E-E4EB05592C39}" destId="{C05CC810-AC57-4E91-8069-B01CCCE13CE9}" srcOrd="0" destOrd="0" presId="urn:microsoft.com/office/officeart/2005/8/layout/orgChart1"/>
    <dgm:cxn modelId="{38BC1C32-5537-49A2-8EED-E162FEB2CE7E}" type="presParOf" srcId="{542E63A5-2DA5-4A86-AD6E-E4EB05592C39}" destId="{C6C7BCEF-F146-47C2-80B3-3973185C068A}" srcOrd="1" destOrd="0" presId="urn:microsoft.com/office/officeart/2005/8/layout/orgChart1"/>
    <dgm:cxn modelId="{41D5CFE3-1FAE-4EDC-AB6E-A363D70F592A}" type="presParOf" srcId="{E204C4B1-39B1-402A-8F53-ABCC972E8284}" destId="{CFB394EB-2CD3-4621-99F3-68F9905FE87E}" srcOrd="1" destOrd="0" presId="urn:microsoft.com/office/officeart/2005/8/layout/orgChart1"/>
    <dgm:cxn modelId="{C51FB05C-5073-404D-B0C8-B3D2270B6ED1}" type="presParOf" srcId="{CFB394EB-2CD3-4621-99F3-68F9905FE87E}" destId="{8650C3CB-523B-4341-9DE9-7EA77367667B}" srcOrd="0" destOrd="0" presId="urn:microsoft.com/office/officeart/2005/8/layout/orgChart1"/>
    <dgm:cxn modelId="{667583E5-9CAB-49C7-B9F8-D073837CE942}" type="presParOf" srcId="{CFB394EB-2CD3-4621-99F3-68F9905FE87E}" destId="{B7370CED-17ED-4F12-88E8-53E882760519}" srcOrd="1" destOrd="0" presId="urn:microsoft.com/office/officeart/2005/8/layout/orgChart1"/>
    <dgm:cxn modelId="{B5D0E3C0-72A0-47AB-B2B3-AB4063541475}" type="presParOf" srcId="{B7370CED-17ED-4F12-88E8-53E882760519}" destId="{1FAB6253-7381-472A-A3A2-4D31996CEB7C}" srcOrd="0" destOrd="0" presId="urn:microsoft.com/office/officeart/2005/8/layout/orgChart1"/>
    <dgm:cxn modelId="{9E556589-8F80-46A3-BC89-43E8BC2668B4}" type="presParOf" srcId="{1FAB6253-7381-472A-A3A2-4D31996CEB7C}" destId="{A9554899-7AA2-4A58-88B9-79376AE18882}" srcOrd="0" destOrd="0" presId="urn:microsoft.com/office/officeart/2005/8/layout/orgChart1"/>
    <dgm:cxn modelId="{FD2B4132-58D7-45D7-8402-3E95D12E35D6}" type="presParOf" srcId="{1FAB6253-7381-472A-A3A2-4D31996CEB7C}" destId="{2A9EC6DF-CC60-409C-AF60-DC3C134E637D}" srcOrd="1" destOrd="0" presId="urn:microsoft.com/office/officeart/2005/8/layout/orgChart1"/>
    <dgm:cxn modelId="{BC1EAC2B-D530-4519-99DC-EE381E77508E}" type="presParOf" srcId="{B7370CED-17ED-4F12-88E8-53E882760519}" destId="{DD3014C9-2982-4716-9052-CC9E62BF20A9}" srcOrd="1" destOrd="0" presId="urn:microsoft.com/office/officeart/2005/8/layout/orgChart1"/>
    <dgm:cxn modelId="{4D6C0E62-713F-44BB-921E-144948CD1739}" type="presParOf" srcId="{B7370CED-17ED-4F12-88E8-53E882760519}" destId="{2538B8E0-21D3-4CC1-9166-476CE63BA676}" srcOrd="2" destOrd="0" presId="urn:microsoft.com/office/officeart/2005/8/layout/orgChart1"/>
    <dgm:cxn modelId="{38C1A7DD-961A-4FC9-9287-7002D5725A7B}" type="presParOf" srcId="{CFB394EB-2CD3-4621-99F3-68F9905FE87E}" destId="{C93F362C-BA49-4868-AB2B-106A1867E271}" srcOrd="2" destOrd="0" presId="urn:microsoft.com/office/officeart/2005/8/layout/orgChart1"/>
    <dgm:cxn modelId="{0AD5660B-AB50-4BAF-A8DE-4A3679E37AC2}" type="presParOf" srcId="{CFB394EB-2CD3-4621-99F3-68F9905FE87E}" destId="{81B37B9D-876F-4344-834D-61347E8C6912}" srcOrd="3" destOrd="0" presId="urn:microsoft.com/office/officeart/2005/8/layout/orgChart1"/>
    <dgm:cxn modelId="{B4229D2E-0F3C-4211-92E1-A47BABFB096C}" type="presParOf" srcId="{81B37B9D-876F-4344-834D-61347E8C6912}" destId="{2C88E1DF-BFB6-45A5-914E-FA5AC015C260}" srcOrd="0" destOrd="0" presId="urn:microsoft.com/office/officeart/2005/8/layout/orgChart1"/>
    <dgm:cxn modelId="{E3505A24-12A6-4371-9E55-70641E30E49C}" type="presParOf" srcId="{2C88E1DF-BFB6-45A5-914E-FA5AC015C260}" destId="{4F2631D4-BDA4-4C01-B649-CA9DF96C6627}" srcOrd="0" destOrd="0" presId="urn:microsoft.com/office/officeart/2005/8/layout/orgChart1"/>
    <dgm:cxn modelId="{F0FEE49B-7336-475E-8188-F510DE6D15AD}" type="presParOf" srcId="{2C88E1DF-BFB6-45A5-914E-FA5AC015C260}" destId="{A924E1F3-5A30-4244-A207-4ADD6F4EDAEC}" srcOrd="1" destOrd="0" presId="urn:microsoft.com/office/officeart/2005/8/layout/orgChart1"/>
    <dgm:cxn modelId="{52645466-2601-4660-A574-7328F39E4631}" type="presParOf" srcId="{81B37B9D-876F-4344-834D-61347E8C6912}" destId="{E4DD3614-B016-4339-AAED-0B96C38A91AE}" srcOrd="1" destOrd="0" presId="urn:microsoft.com/office/officeart/2005/8/layout/orgChart1"/>
    <dgm:cxn modelId="{E6422BFD-3621-4F01-9FE3-2F3BD746E970}" type="presParOf" srcId="{81B37B9D-876F-4344-834D-61347E8C6912}" destId="{025629A6-6CC1-4B25-A180-EF85D4DA629E}" srcOrd="2" destOrd="0" presId="urn:microsoft.com/office/officeart/2005/8/layout/orgChart1"/>
    <dgm:cxn modelId="{E520B99F-0D11-492F-A6A7-F1BEA6EFC8DB}" type="presParOf" srcId="{CFB394EB-2CD3-4621-99F3-68F9905FE87E}" destId="{E27C3548-0B80-46F1-918C-718EB4FF12BC}" srcOrd="4" destOrd="0" presId="urn:microsoft.com/office/officeart/2005/8/layout/orgChart1"/>
    <dgm:cxn modelId="{D3BBEE63-AE20-451D-B3AF-97DE596CA728}" type="presParOf" srcId="{CFB394EB-2CD3-4621-99F3-68F9905FE87E}" destId="{6082446D-4805-4A18-951B-DC1F5C98BAF8}" srcOrd="5" destOrd="0" presId="urn:microsoft.com/office/officeart/2005/8/layout/orgChart1"/>
    <dgm:cxn modelId="{4B2513E8-B470-4A70-A944-C5E7AE7AA14A}" type="presParOf" srcId="{6082446D-4805-4A18-951B-DC1F5C98BAF8}" destId="{B3797BA1-FD5B-4927-979A-709C67CCACF9}" srcOrd="0" destOrd="0" presId="urn:microsoft.com/office/officeart/2005/8/layout/orgChart1"/>
    <dgm:cxn modelId="{80C57DD2-5863-41BF-A854-A3D725B75EBB}" type="presParOf" srcId="{B3797BA1-FD5B-4927-979A-709C67CCACF9}" destId="{4B8032A1-5794-4590-996E-EF2644964D7D}" srcOrd="0" destOrd="0" presId="urn:microsoft.com/office/officeart/2005/8/layout/orgChart1"/>
    <dgm:cxn modelId="{6EE2CF7C-4CCA-4222-9C07-BA22AE50904C}" type="presParOf" srcId="{B3797BA1-FD5B-4927-979A-709C67CCACF9}" destId="{B21568C9-3DE5-485B-8CDE-048763EB5E55}" srcOrd="1" destOrd="0" presId="urn:microsoft.com/office/officeart/2005/8/layout/orgChart1"/>
    <dgm:cxn modelId="{B3E097BB-22C0-4F8E-A1E2-4174E16F3805}" type="presParOf" srcId="{6082446D-4805-4A18-951B-DC1F5C98BAF8}" destId="{D0F51FC5-DBA3-44CB-BB23-55CBD7BC9CEF}" srcOrd="1" destOrd="0" presId="urn:microsoft.com/office/officeart/2005/8/layout/orgChart1"/>
    <dgm:cxn modelId="{57115356-B58D-47CE-B209-BA338C74CD0A}" type="presParOf" srcId="{6082446D-4805-4A18-951B-DC1F5C98BAF8}" destId="{FD821130-E6B6-480A-841D-51865E1EFAC0}" srcOrd="2" destOrd="0" presId="urn:microsoft.com/office/officeart/2005/8/layout/orgChart1"/>
    <dgm:cxn modelId="{65116B8F-A3B0-4296-8816-1A2C1AA46986}" type="presParOf" srcId="{E204C4B1-39B1-402A-8F53-ABCC972E8284}" destId="{9E93ACB8-D6D7-4FF3-B0B9-E90104C1C35D}" srcOrd="2" destOrd="0" presId="urn:microsoft.com/office/officeart/2005/8/layout/orgChart1"/>
    <dgm:cxn modelId="{6C664F08-0E06-4E6F-93E9-FB92E009B62F}" type="presParOf" srcId="{807C8C0A-CA2D-4DBE-9688-ACD97077635A}" destId="{4BE85533-51A2-4F6C-814E-81B2279C0B69}" srcOrd="2" destOrd="0" presId="urn:microsoft.com/office/officeart/2005/8/layout/orgChart1"/>
    <dgm:cxn modelId="{5A6DFE8C-A556-4992-87E2-57689250E9B2}" type="presParOf" srcId="{807C8C0A-CA2D-4DBE-9688-ACD97077635A}" destId="{3E7120D9-4370-4B7A-A5AE-40A6F0103DCC}" srcOrd="3" destOrd="0" presId="urn:microsoft.com/office/officeart/2005/8/layout/orgChart1"/>
    <dgm:cxn modelId="{8BF80CF4-DBD7-46C3-BC5D-9CD93D7AD8A3}" type="presParOf" srcId="{3E7120D9-4370-4B7A-A5AE-40A6F0103DCC}" destId="{FF8DF9D4-3FDA-4570-AEB3-1C353661B965}" srcOrd="0" destOrd="0" presId="urn:microsoft.com/office/officeart/2005/8/layout/orgChart1"/>
    <dgm:cxn modelId="{686A684F-7B63-4687-BA2F-4AD986390A41}" type="presParOf" srcId="{FF8DF9D4-3FDA-4570-AEB3-1C353661B965}" destId="{FB6261F1-B418-473C-A704-0635EC1F66E4}" srcOrd="0" destOrd="0" presId="urn:microsoft.com/office/officeart/2005/8/layout/orgChart1"/>
    <dgm:cxn modelId="{05376673-183E-4763-9A6F-8EB1A14DFA69}" type="presParOf" srcId="{FF8DF9D4-3FDA-4570-AEB3-1C353661B965}" destId="{F6B122D5-7F48-4164-926C-F43EAEE9E4B5}" srcOrd="1" destOrd="0" presId="urn:microsoft.com/office/officeart/2005/8/layout/orgChart1"/>
    <dgm:cxn modelId="{32069FF4-E629-45FD-B02B-82B324E8466A}" type="presParOf" srcId="{3E7120D9-4370-4B7A-A5AE-40A6F0103DCC}" destId="{0BA1A14A-E4FA-442D-98DE-9726DACBFF71}" srcOrd="1" destOrd="0" presId="urn:microsoft.com/office/officeart/2005/8/layout/orgChart1"/>
    <dgm:cxn modelId="{D5F09D6B-8FF1-4623-AA8A-86F6E59014F3}" type="presParOf" srcId="{0BA1A14A-E4FA-442D-98DE-9726DACBFF71}" destId="{D7885684-B9F2-452C-8588-972A7B16C596}" srcOrd="0" destOrd="0" presId="urn:microsoft.com/office/officeart/2005/8/layout/orgChart1"/>
    <dgm:cxn modelId="{56952C3E-4C86-4D04-BAA6-A3810D7E3BE1}" type="presParOf" srcId="{0BA1A14A-E4FA-442D-98DE-9726DACBFF71}" destId="{C6FDD1D3-10CF-4646-9AF0-3E8916B07497}" srcOrd="1" destOrd="0" presId="urn:microsoft.com/office/officeart/2005/8/layout/orgChart1"/>
    <dgm:cxn modelId="{DA130AA8-5C56-473D-B446-2EA37234C5B4}" type="presParOf" srcId="{C6FDD1D3-10CF-4646-9AF0-3E8916B07497}" destId="{6C1EBEA2-A60E-491F-A3CE-ECEA4FBBDBC4}" srcOrd="0" destOrd="0" presId="urn:microsoft.com/office/officeart/2005/8/layout/orgChart1"/>
    <dgm:cxn modelId="{9D1C919A-123B-4C82-B699-9C31C309085B}" type="presParOf" srcId="{6C1EBEA2-A60E-491F-A3CE-ECEA4FBBDBC4}" destId="{18FA9E17-9E6B-4F44-B80B-3137C6F3C783}" srcOrd="0" destOrd="0" presId="urn:microsoft.com/office/officeart/2005/8/layout/orgChart1"/>
    <dgm:cxn modelId="{A0280AD7-BA65-468D-B1F5-9DBBD5AFBA97}" type="presParOf" srcId="{6C1EBEA2-A60E-491F-A3CE-ECEA4FBBDBC4}" destId="{D77BF9D3-E314-42C8-8318-1B457AEFA52B}" srcOrd="1" destOrd="0" presId="urn:microsoft.com/office/officeart/2005/8/layout/orgChart1"/>
    <dgm:cxn modelId="{B1B5B148-BFAD-4EFD-A3A6-E601B442F1F0}" type="presParOf" srcId="{C6FDD1D3-10CF-4646-9AF0-3E8916B07497}" destId="{E859ED63-DF67-498D-8ED0-7AB8C5F2723F}" srcOrd="1" destOrd="0" presId="urn:microsoft.com/office/officeart/2005/8/layout/orgChart1"/>
    <dgm:cxn modelId="{7620DFF7-B43C-4614-8DDC-AE1B134C41BE}" type="presParOf" srcId="{C6FDD1D3-10CF-4646-9AF0-3E8916B07497}" destId="{C87A7D0F-2A7C-4A87-BA0C-D896412B8D9D}" srcOrd="2" destOrd="0" presId="urn:microsoft.com/office/officeart/2005/8/layout/orgChart1"/>
    <dgm:cxn modelId="{39EE09D7-CFF4-4A73-B973-C25FC749E6D7}" type="presParOf" srcId="{0BA1A14A-E4FA-442D-98DE-9726DACBFF71}" destId="{E026F45E-0EC9-4197-8DBC-ECB04FFFDF10}" srcOrd="2" destOrd="0" presId="urn:microsoft.com/office/officeart/2005/8/layout/orgChart1"/>
    <dgm:cxn modelId="{D5E45B5D-E84B-444C-8BE3-A5166E53AE28}" type="presParOf" srcId="{0BA1A14A-E4FA-442D-98DE-9726DACBFF71}" destId="{5D22C894-3CA2-4265-BE17-C4B5D784B6E0}" srcOrd="3" destOrd="0" presId="urn:microsoft.com/office/officeart/2005/8/layout/orgChart1"/>
    <dgm:cxn modelId="{6CEC1176-6BFE-4A31-9A36-FFF8D3909526}" type="presParOf" srcId="{5D22C894-3CA2-4265-BE17-C4B5D784B6E0}" destId="{0EA47D55-AB87-425A-8202-A4906C94CF43}" srcOrd="0" destOrd="0" presId="urn:microsoft.com/office/officeart/2005/8/layout/orgChart1"/>
    <dgm:cxn modelId="{734D97C0-3938-4B60-919D-5C92AD867552}" type="presParOf" srcId="{0EA47D55-AB87-425A-8202-A4906C94CF43}" destId="{75D91133-3926-4194-90F4-795570FCE9C8}" srcOrd="0" destOrd="0" presId="urn:microsoft.com/office/officeart/2005/8/layout/orgChart1"/>
    <dgm:cxn modelId="{519F4F69-5C7C-496F-B964-B7A6AEE5B22D}" type="presParOf" srcId="{0EA47D55-AB87-425A-8202-A4906C94CF43}" destId="{DC9BE2FB-E6FD-4143-A7B0-6F3DC1C5E9C3}" srcOrd="1" destOrd="0" presId="urn:microsoft.com/office/officeart/2005/8/layout/orgChart1"/>
    <dgm:cxn modelId="{C21732C5-BB4E-4F5F-A889-CE20E05C7190}" type="presParOf" srcId="{5D22C894-3CA2-4265-BE17-C4B5D784B6E0}" destId="{9E75B0A8-26FB-4E10-AB41-CECD9B841967}" srcOrd="1" destOrd="0" presId="urn:microsoft.com/office/officeart/2005/8/layout/orgChart1"/>
    <dgm:cxn modelId="{AF53A665-E1AB-4160-B61B-20B1CEC3EC7E}" type="presParOf" srcId="{5D22C894-3CA2-4265-BE17-C4B5D784B6E0}" destId="{A0B87E85-F870-4CF1-B82F-511A84961C29}" srcOrd="2" destOrd="0" presId="urn:microsoft.com/office/officeart/2005/8/layout/orgChart1"/>
    <dgm:cxn modelId="{122A40EC-7DE2-47DA-8C1B-28C53C755AC3}" type="presParOf" srcId="{3E7120D9-4370-4B7A-A5AE-40A6F0103DCC}" destId="{6393B1F9-E59B-468B-92C9-EE9170E9C480}" srcOrd="2" destOrd="0" presId="urn:microsoft.com/office/officeart/2005/8/layout/orgChart1"/>
    <dgm:cxn modelId="{B83D5001-F726-417C-86B1-E4D99EF22D06}" type="presParOf" srcId="{A5F61E2A-ACEB-4785-9EAE-A6CAC69ED883}" destId="{C807C953-EB5E-414C-9FBA-3BE066DDC0DA}" srcOrd="2" destOrd="0" presId="urn:microsoft.com/office/officeart/2005/8/layout/orgChart1"/>
    <dgm:cxn modelId="{DC07C159-5F8D-4136-A2B0-4FBE854B69FB}" type="presParOf" srcId="{CDAC9D23-7B23-44D8-985D-D0D0387CEB96}" destId="{F12F4AB2-9B1B-44FA-AA14-F95F65E5ED49}" srcOrd="2" destOrd="0" presId="urn:microsoft.com/office/officeart/2005/8/layout/orgChart1"/>
    <dgm:cxn modelId="{234E003A-3069-42B8-A04F-DCFF71A79DAD}" type="presParOf" srcId="{F12F4AB2-9B1B-44FA-AA14-F95F65E5ED49}" destId="{ED57EE8F-4C9E-45C0-8988-8C901F407744}" srcOrd="0" destOrd="0" presId="urn:microsoft.com/office/officeart/2005/8/layout/orgChart1"/>
    <dgm:cxn modelId="{A494EC2E-67D0-4985-A9BB-E39D41D3B769}" type="presParOf" srcId="{ED57EE8F-4C9E-45C0-8988-8C901F407744}" destId="{C7FAB27E-7D8D-4098-BFA7-86C934B1F760}" srcOrd="0" destOrd="0" presId="urn:microsoft.com/office/officeart/2005/8/layout/orgChart1"/>
    <dgm:cxn modelId="{518C2551-8306-45B8-B4F5-565E8D8E1A7D}" type="presParOf" srcId="{ED57EE8F-4C9E-45C0-8988-8C901F407744}" destId="{DA43E909-A6DB-47B2-83CF-C37A55E64BA5}" srcOrd="1" destOrd="0" presId="urn:microsoft.com/office/officeart/2005/8/layout/orgChart1"/>
    <dgm:cxn modelId="{FDDC57C2-DD86-4299-AF24-8CAE2E7D5A0D}" type="presParOf" srcId="{F12F4AB2-9B1B-44FA-AA14-F95F65E5ED49}" destId="{3960CEC3-B395-46C6-BA80-1CE5075878FE}" srcOrd="1" destOrd="0" presId="urn:microsoft.com/office/officeart/2005/8/layout/orgChart1"/>
    <dgm:cxn modelId="{A82BF767-F395-4C06-B071-365543A1B0CE}" type="presParOf" srcId="{3960CEC3-B395-46C6-BA80-1CE5075878FE}" destId="{66F2A1BB-5517-493B-90E6-99AF76A66D29}" srcOrd="0" destOrd="0" presId="urn:microsoft.com/office/officeart/2005/8/layout/orgChart1"/>
    <dgm:cxn modelId="{9FB6FC71-13B2-47D8-B24C-820444DD0178}" type="presParOf" srcId="{3960CEC3-B395-46C6-BA80-1CE5075878FE}" destId="{6822D43B-D752-4E01-A04F-0CAEC72D3319}" srcOrd="1" destOrd="0" presId="urn:microsoft.com/office/officeart/2005/8/layout/orgChart1"/>
    <dgm:cxn modelId="{A6D26F8E-A89E-4C81-B161-6F1E261445C1}" type="presParOf" srcId="{6822D43B-D752-4E01-A04F-0CAEC72D3319}" destId="{7FD65C10-B432-41C3-8738-7BD39A221DCD}" srcOrd="0" destOrd="0" presId="urn:microsoft.com/office/officeart/2005/8/layout/orgChart1"/>
    <dgm:cxn modelId="{50610E91-5408-4DA6-88F6-E2DE5F6306B3}" type="presParOf" srcId="{7FD65C10-B432-41C3-8738-7BD39A221DCD}" destId="{6BDE212B-299D-49FB-9D95-59BD29072FEF}" srcOrd="0" destOrd="0" presId="urn:microsoft.com/office/officeart/2005/8/layout/orgChart1"/>
    <dgm:cxn modelId="{FF3955B3-8572-4452-A456-FBF58549A46F}" type="presParOf" srcId="{7FD65C10-B432-41C3-8738-7BD39A221DCD}" destId="{D00F64FF-454A-431C-B224-61C886973DB9}" srcOrd="1" destOrd="0" presId="urn:microsoft.com/office/officeart/2005/8/layout/orgChart1"/>
    <dgm:cxn modelId="{4B39E328-97CD-4552-855A-23512C5091F8}" type="presParOf" srcId="{6822D43B-D752-4E01-A04F-0CAEC72D3319}" destId="{AD5360A5-07DD-4180-BAFC-2D55CE5B6095}" srcOrd="1" destOrd="0" presId="urn:microsoft.com/office/officeart/2005/8/layout/orgChart1"/>
    <dgm:cxn modelId="{9BA8CB30-4AE4-4D39-9AD2-A307D585F6BA}" type="presParOf" srcId="{AD5360A5-07DD-4180-BAFC-2D55CE5B6095}" destId="{30B2C4C4-1B4D-49FF-B1E4-6185814831F6}" srcOrd="0" destOrd="0" presId="urn:microsoft.com/office/officeart/2005/8/layout/orgChart1"/>
    <dgm:cxn modelId="{2872F502-8AE6-41D7-B351-DDCB2ECDD6FB}" type="presParOf" srcId="{AD5360A5-07DD-4180-BAFC-2D55CE5B6095}" destId="{5332B012-6BDF-411C-9BA1-380CC3989A92}" srcOrd="1" destOrd="0" presId="urn:microsoft.com/office/officeart/2005/8/layout/orgChart1"/>
    <dgm:cxn modelId="{CFB38B0B-6BD5-4476-9ADB-63993E1A45DF}" type="presParOf" srcId="{5332B012-6BDF-411C-9BA1-380CC3989A92}" destId="{3E68C226-54AE-4796-8C38-BD5BE835B709}" srcOrd="0" destOrd="0" presId="urn:microsoft.com/office/officeart/2005/8/layout/orgChart1"/>
    <dgm:cxn modelId="{CFB80478-FCB9-4A83-A69D-923018274C77}" type="presParOf" srcId="{3E68C226-54AE-4796-8C38-BD5BE835B709}" destId="{995D525E-6265-4A1F-8C6F-EA37A17AC442}" srcOrd="0" destOrd="0" presId="urn:microsoft.com/office/officeart/2005/8/layout/orgChart1"/>
    <dgm:cxn modelId="{5DCDC594-769F-4E4E-86C2-E9B8A262A89C}" type="presParOf" srcId="{3E68C226-54AE-4796-8C38-BD5BE835B709}" destId="{D33DD48A-36D7-4029-BED8-BAD498970AAF}" srcOrd="1" destOrd="0" presId="urn:microsoft.com/office/officeart/2005/8/layout/orgChart1"/>
    <dgm:cxn modelId="{B056E0BC-9065-4E8F-86CF-EFD838D5303A}" type="presParOf" srcId="{5332B012-6BDF-411C-9BA1-380CC3989A92}" destId="{ADD84A8A-EACE-4D4E-A035-600B138B7667}" srcOrd="1" destOrd="0" presId="urn:microsoft.com/office/officeart/2005/8/layout/orgChart1"/>
    <dgm:cxn modelId="{BB3BF3FC-0998-452C-A46C-2907C209CDF3}" type="presParOf" srcId="{5332B012-6BDF-411C-9BA1-380CC3989A92}" destId="{625C7774-B73C-49F6-9987-9156604587F4}" srcOrd="2" destOrd="0" presId="urn:microsoft.com/office/officeart/2005/8/layout/orgChart1"/>
    <dgm:cxn modelId="{72D7FAAA-E29C-4CCE-9462-960F88A13BC7}" type="presParOf" srcId="{AD5360A5-07DD-4180-BAFC-2D55CE5B6095}" destId="{EBEC55B5-BF7D-4FA9-A519-D99F38DFD5D9}" srcOrd="2" destOrd="0" presId="urn:microsoft.com/office/officeart/2005/8/layout/orgChart1"/>
    <dgm:cxn modelId="{CA6E4D05-C3DE-42E9-8EA6-EA566833F6D5}" type="presParOf" srcId="{AD5360A5-07DD-4180-BAFC-2D55CE5B6095}" destId="{99B0CFFB-412B-42D6-BA56-4BC60778CF1D}" srcOrd="3" destOrd="0" presId="urn:microsoft.com/office/officeart/2005/8/layout/orgChart1"/>
    <dgm:cxn modelId="{7F4AA557-9962-448B-A2B3-F25859DAA361}" type="presParOf" srcId="{99B0CFFB-412B-42D6-BA56-4BC60778CF1D}" destId="{F1FD5492-F400-4498-A177-99FD7B1C3956}" srcOrd="0" destOrd="0" presId="urn:microsoft.com/office/officeart/2005/8/layout/orgChart1"/>
    <dgm:cxn modelId="{86428BFF-C562-4142-A164-AE6DF368F700}" type="presParOf" srcId="{F1FD5492-F400-4498-A177-99FD7B1C3956}" destId="{70A9E675-4A6E-410A-91F9-B07CFE4CA535}" srcOrd="0" destOrd="0" presId="urn:microsoft.com/office/officeart/2005/8/layout/orgChart1"/>
    <dgm:cxn modelId="{A5338B8F-4D4E-4E86-B570-40597D7FDDF9}" type="presParOf" srcId="{F1FD5492-F400-4498-A177-99FD7B1C3956}" destId="{8687E79A-5CD8-401C-AF09-14105C007FA9}" srcOrd="1" destOrd="0" presId="urn:microsoft.com/office/officeart/2005/8/layout/orgChart1"/>
    <dgm:cxn modelId="{3F2209C5-4DFF-464D-88AF-3EC4DD30DD56}" type="presParOf" srcId="{99B0CFFB-412B-42D6-BA56-4BC60778CF1D}" destId="{1C7BAB31-A5B9-4C54-9630-C5F2BE20660C}" srcOrd="1" destOrd="0" presId="urn:microsoft.com/office/officeart/2005/8/layout/orgChart1"/>
    <dgm:cxn modelId="{CDE67A16-5B5E-45CC-BC47-330CEF63492C}" type="presParOf" srcId="{99B0CFFB-412B-42D6-BA56-4BC60778CF1D}" destId="{826D085F-A2BD-4A4C-8224-073CEF1CA84C}" srcOrd="2" destOrd="0" presId="urn:microsoft.com/office/officeart/2005/8/layout/orgChart1"/>
    <dgm:cxn modelId="{E7B3AB91-25F1-46BC-8A7F-994534432902}" type="presParOf" srcId="{6822D43B-D752-4E01-A04F-0CAEC72D3319}" destId="{5C17B3A0-8CDD-4A04-A895-EDEA4A474C07}" srcOrd="2" destOrd="0" presId="urn:microsoft.com/office/officeart/2005/8/layout/orgChart1"/>
    <dgm:cxn modelId="{A6A89DEB-723A-40F3-B63C-E29462EDA0BF}" type="presParOf" srcId="{3960CEC3-B395-46C6-BA80-1CE5075878FE}" destId="{8141A9B8-D3B7-4B96-957E-91139313F009}" srcOrd="2" destOrd="0" presId="urn:microsoft.com/office/officeart/2005/8/layout/orgChart1"/>
    <dgm:cxn modelId="{FEA0FA40-6AAA-45FD-91B9-1D615722AC02}" type="presParOf" srcId="{3960CEC3-B395-46C6-BA80-1CE5075878FE}" destId="{F7486DEF-1323-46DD-B731-78844A010746}" srcOrd="3" destOrd="0" presId="urn:microsoft.com/office/officeart/2005/8/layout/orgChart1"/>
    <dgm:cxn modelId="{644BD6D1-2D25-4E27-8FE2-B411FAFF6DAA}" type="presParOf" srcId="{F7486DEF-1323-46DD-B731-78844A010746}" destId="{E34FBC64-2E66-4C3C-9BAC-78A5BDBC1A41}" srcOrd="0" destOrd="0" presId="urn:microsoft.com/office/officeart/2005/8/layout/orgChart1"/>
    <dgm:cxn modelId="{7C10D4CD-099F-4DD2-9AAA-E4070DC10F1A}" type="presParOf" srcId="{E34FBC64-2E66-4C3C-9BAC-78A5BDBC1A41}" destId="{90B75E9E-377B-4861-989C-243BA2C93D93}" srcOrd="0" destOrd="0" presId="urn:microsoft.com/office/officeart/2005/8/layout/orgChart1"/>
    <dgm:cxn modelId="{4D1E51D3-2607-4180-8C7C-1550C792FF6B}" type="presParOf" srcId="{E34FBC64-2E66-4C3C-9BAC-78A5BDBC1A41}" destId="{807AD56E-153F-48CA-B0BF-A2E602B585CC}" srcOrd="1" destOrd="0" presId="urn:microsoft.com/office/officeart/2005/8/layout/orgChart1"/>
    <dgm:cxn modelId="{314658AD-F5C3-4A5C-8873-87197F001003}" type="presParOf" srcId="{F7486DEF-1323-46DD-B731-78844A010746}" destId="{8F4E501C-C6C8-41CA-81A2-28889CD90DFD}" srcOrd="1" destOrd="0" presId="urn:microsoft.com/office/officeart/2005/8/layout/orgChart1"/>
    <dgm:cxn modelId="{8DBF6F12-02C4-4E3C-8047-0674CF049CE9}" type="presParOf" srcId="{8F4E501C-C6C8-41CA-81A2-28889CD90DFD}" destId="{B5F0B1AB-65B1-4582-9E6F-607FCEE70979}" srcOrd="0" destOrd="0" presId="urn:microsoft.com/office/officeart/2005/8/layout/orgChart1"/>
    <dgm:cxn modelId="{3E5F0FF6-3932-419F-B750-59672F351945}" type="presParOf" srcId="{8F4E501C-C6C8-41CA-81A2-28889CD90DFD}" destId="{75C5F039-5ED5-4CAB-843E-5522EDEB6AE8}" srcOrd="1" destOrd="0" presId="urn:microsoft.com/office/officeart/2005/8/layout/orgChart1"/>
    <dgm:cxn modelId="{F46B128B-9834-4AC7-BAA9-B42FB2B36588}" type="presParOf" srcId="{75C5F039-5ED5-4CAB-843E-5522EDEB6AE8}" destId="{36D1984B-B5FC-49FA-9F87-11E7484845C3}" srcOrd="0" destOrd="0" presId="urn:microsoft.com/office/officeart/2005/8/layout/orgChart1"/>
    <dgm:cxn modelId="{8DC93598-D7E3-43C6-8D29-EB5241D09C0B}" type="presParOf" srcId="{36D1984B-B5FC-49FA-9F87-11E7484845C3}" destId="{468C70E3-C1AE-4CAE-A7F3-7FA3D0F22AE0}" srcOrd="0" destOrd="0" presId="urn:microsoft.com/office/officeart/2005/8/layout/orgChart1"/>
    <dgm:cxn modelId="{6BFA7190-7F1D-4766-8A89-02B2FF7AD76F}" type="presParOf" srcId="{36D1984B-B5FC-49FA-9F87-11E7484845C3}" destId="{F977C1DE-6656-437C-A772-EDF567B3AE9D}" srcOrd="1" destOrd="0" presId="urn:microsoft.com/office/officeart/2005/8/layout/orgChart1"/>
    <dgm:cxn modelId="{5DFEC596-C9EC-4508-8997-6C175C6C1C02}" type="presParOf" srcId="{75C5F039-5ED5-4CAB-843E-5522EDEB6AE8}" destId="{3D2F6BC5-E256-4ADB-822A-9919C9EA0170}" srcOrd="1" destOrd="0" presId="urn:microsoft.com/office/officeart/2005/8/layout/orgChart1"/>
    <dgm:cxn modelId="{CAB04E6E-E53D-4342-984C-E9CF775763BF}" type="presParOf" srcId="{75C5F039-5ED5-4CAB-843E-5522EDEB6AE8}" destId="{3A87F1AF-BCDA-423F-B307-EE092F1F340A}" srcOrd="2" destOrd="0" presId="urn:microsoft.com/office/officeart/2005/8/layout/orgChart1"/>
    <dgm:cxn modelId="{8028FCFC-4AC8-47BD-9F72-DAA63290D7B7}" type="presParOf" srcId="{8F4E501C-C6C8-41CA-81A2-28889CD90DFD}" destId="{736893C4-519D-462A-AB2C-00326F4F2949}" srcOrd="2" destOrd="0" presId="urn:microsoft.com/office/officeart/2005/8/layout/orgChart1"/>
    <dgm:cxn modelId="{527CBA04-C079-4A7B-837D-83B5A5FC9F97}" type="presParOf" srcId="{8F4E501C-C6C8-41CA-81A2-28889CD90DFD}" destId="{E013A2CF-D3CA-4DF8-ABEA-1D94CDB34DAF}" srcOrd="3" destOrd="0" presId="urn:microsoft.com/office/officeart/2005/8/layout/orgChart1"/>
    <dgm:cxn modelId="{8A1BC11E-EF01-4DF3-894C-6F40B4EA2B14}" type="presParOf" srcId="{E013A2CF-D3CA-4DF8-ABEA-1D94CDB34DAF}" destId="{3E8A95FF-29E7-43A3-ACB9-5270A69578A1}" srcOrd="0" destOrd="0" presId="urn:microsoft.com/office/officeart/2005/8/layout/orgChart1"/>
    <dgm:cxn modelId="{A2F6E839-B851-442D-B035-4DDAA17BD954}" type="presParOf" srcId="{3E8A95FF-29E7-43A3-ACB9-5270A69578A1}" destId="{BB291A18-A1F9-4527-9A82-460491A196D6}" srcOrd="0" destOrd="0" presId="urn:microsoft.com/office/officeart/2005/8/layout/orgChart1"/>
    <dgm:cxn modelId="{9584DE4C-6AF3-4BF7-A4BB-4D91681E2ED8}" type="presParOf" srcId="{3E8A95FF-29E7-43A3-ACB9-5270A69578A1}" destId="{E05C0C76-3A38-4774-9F70-43D80D07F17C}" srcOrd="1" destOrd="0" presId="urn:microsoft.com/office/officeart/2005/8/layout/orgChart1"/>
    <dgm:cxn modelId="{EF58CF3C-B691-43D7-A465-6966371BF8F8}" type="presParOf" srcId="{E013A2CF-D3CA-4DF8-ABEA-1D94CDB34DAF}" destId="{B19B944C-D2D8-4143-BCCD-FCC27A1E99FA}" srcOrd="1" destOrd="0" presId="urn:microsoft.com/office/officeart/2005/8/layout/orgChart1"/>
    <dgm:cxn modelId="{7806440B-3DD8-4039-B25F-8CA622C2D6BE}" type="presParOf" srcId="{E013A2CF-D3CA-4DF8-ABEA-1D94CDB34DAF}" destId="{D69600A4-6D63-4DAA-B27E-D9113056BAE3}" srcOrd="2" destOrd="0" presId="urn:microsoft.com/office/officeart/2005/8/layout/orgChart1"/>
    <dgm:cxn modelId="{326310FB-6E3D-40ED-8FC7-A4524F8F817D}" type="presParOf" srcId="{F7486DEF-1323-46DD-B731-78844A010746}" destId="{7168A336-ACBC-418F-8F7E-7171E5CA75CE}" srcOrd="2" destOrd="0" presId="urn:microsoft.com/office/officeart/2005/8/layout/orgChart1"/>
    <dgm:cxn modelId="{63CBB3FF-A10C-4259-BFFB-EB5BC94364B4}" type="presParOf" srcId="{3960CEC3-B395-46C6-BA80-1CE5075878FE}" destId="{3AF7F621-0045-46E9-A46E-B9AFAE776AB6}" srcOrd="4" destOrd="0" presId="urn:microsoft.com/office/officeart/2005/8/layout/orgChart1"/>
    <dgm:cxn modelId="{EEFE7932-E2C0-4348-ADB5-22875AF3145F}" type="presParOf" srcId="{3960CEC3-B395-46C6-BA80-1CE5075878FE}" destId="{ACDEB3B4-C702-4865-B09F-DB061DA4A3D0}" srcOrd="5" destOrd="0" presId="urn:microsoft.com/office/officeart/2005/8/layout/orgChart1"/>
    <dgm:cxn modelId="{E1899DCD-ABC2-40CD-9FD7-58C6F67AD3E4}" type="presParOf" srcId="{ACDEB3B4-C702-4865-B09F-DB061DA4A3D0}" destId="{DD968EDD-476E-4859-832A-E20D84A46049}" srcOrd="0" destOrd="0" presId="urn:microsoft.com/office/officeart/2005/8/layout/orgChart1"/>
    <dgm:cxn modelId="{E731EB7C-9897-4D88-9B0B-5B04F65CD9F2}" type="presParOf" srcId="{DD968EDD-476E-4859-832A-E20D84A46049}" destId="{97857E2A-43C7-4CDB-A2D0-7C38D1CF027B}" srcOrd="0" destOrd="0" presId="urn:microsoft.com/office/officeart/2005/8/layout/orgChart1"/>
    <dgm:cxn modelId="{472598D1-65B6-49C0-9020-53F68D7B15D5}" type="presParOf" srcId="{DD968EDD-476E-4859-832A-E20D84A46049}" destId="{98E2ADAD-8738-4DA4-B332-D598E493FC74}" srcOrd="1" destOrd="0" presId="urn:microsoft.com/office/officeart/2005/8/layout/orgChart1"/>
    <dgm:cxn modelId="{6CC44486-1AAA-41D9-B091-7ADC36F8B3D2}" type="presParOf" srcId="{ACDEB3B4-C702-4865-B09F-DB061DA4A3D0}" destId="{57E5C154-BAEA-4484-B703-E1D7B1E37A4D}" srcOrd="1" destOrd="0" presId="urn:microsoft.com/office/officeart/2005/8/layout/orgChart1"/>
    <dgm:cxn modelId="{1A10D3CB-9E92-449F-8DD3-B1BD21384C1B}" type="presParOf" srcId="{ACDEB3B4-C702-4865-B09F-DB061DA4A3D0}" destId="{AC28F6C9-AE7D-4B46-A02C-2F5DB8E55F09}" srcOrd="2" destOrd="0" presId="urn:microsoft.com/office/officeart/2005/8/layout/orgChart1"/>
    <dgm:cxn modelId="{4B47B68A-749A-4CF3-B44D-55BCDC0B9B8E}" type="presParOf" srcId="{F12F4AB2-9B1B-44FA-AA14-F95F65E5ED49}" destId="{6087BAE9-3005-4BA0-AD7C-8711DFE6527D}" srcOrd="2" destOrd="0" presId="urn:microsoft.com/office/officeart/2005/8/layout/orgChart1"/>
    <dgm:cxn modelId="{24BEE3ED-8281-498A-91E5-1BB4E2C2AB39}" type="presParOf" srcId="{CDAC9D23-7B23-44D8-985D-D0D0387CEB96}" destId="{3C4E747A-3F18-4176-A21C-669DEC366E21}" srcOrd="3" destOrd="0" presId="urn:microsoft.com/office/officeart/2005/8/layout/orgChart1"/>
    <dgm:cxn modelId="{8DBDD7F6-53AB-450B-AF39-D7858917FE03}" type="presParOf" srcId="{3C4E747A-3F18-4176-A21C-669DEC366E21}" destId="{0D937356-9719-4975-A3D3-E06BB43F99DD}" srcOrd="0" destOrd="0" presId="urn:microsoft.com/office/officeart/2005/8/layout/orgChart1"/>
    <dgm:cxn modelId="{618DE710-7485-4DB2-AE20-B0CCD488F767}" type="presParOf" srcId="{0D937356-9719-4975-A3D3-E06BB43F99DD}" destId="{5AD4C692-A69A-4523-BF82-562A4A252608}" srcOrd="0" destOrd="0" presId="urn:microsoft.com/office/officeart/2005/8/layout/orgChart1"/>
    <dgm:cxn modelId="{130A10C6-9D34-403F-AFAB-74ACEC625DF4}" type="presParOf" srcId="{0D937356-9719-4975-A3D3-E06BB43F99DD}" destId="{2C596DCF-B6CE-4DD6-BB1B-C6F20F4342CD}" srcOrd="1" destOrd="0" presId="urn:microsoft.com/office/officeart/2005/8/layout/orgChart1"/>
    <dgm:cxn modelId="{92F43BFE-2848-485A-8233-0E108254899A}" type="presParOf" srcId="{3C4E747A-3F18-4176-A21C-669DEC366E21}" destId="{8F1ACB25-12A9-421A-9F22-724F36075C38}" srcOrd="1" destOrd="0" presId="urn:microsoft.com/office/officeart/2005/8/layout/orgChart1"/>
    <dgm:cxn modelId="{52888379-A838-4E7A-BA07-DF20D6A6D434}" type="presParOf" srcId="{8F1ACB25-12A9-421A-9F22-724F36075C38}" destId="{A09DE8CF-1832-49EE-8231-413C2E03A744}" srcOrd="0" destOrd="0" presId="urn:microsoft.com/office/officeart/2005/8/layout/orgChart1"/>
    <dgm:cxn modelId="{E1BF91FC-350B-4D6F-B859-9AD7567FBCB2}" type="presParOf" srcId="{8F1ACB25-12A9-421A-9F22-724F36075C38}" destId="{A5DACF7F-B425-4118-AB0F-0A4B2013D811}" srcOrd="1" destOrd="0" presId="urn:microsoft.com/office/officeart/2005/8/layout/orgChart1"/>
    <dgm:cxn modelId="{4E04098C-539F-4CBF-A71E-F3D3FDD01775}" type="presParOf" srcId="{A5DACF7F-B425-4118-AB0F-0A4B2013D811}" destId="{0F2DB00E-A576-4F9E-A3CC-C048EDDF468D}" srcOrd="0" destOrd="0" presId="urn:microsoft.com/office/officeart/2005/8/layout/orgChart1"/>
    <dgm:cxn modelId="{C855CC49-79AB-4226-BBE3-5A8440266774}" type="presParOf" srcId="{0F2DB00E-A576-4F9E-A3CC-C048EDDF468D}" destId="{AFECA2F8-7493-4652-A937-61643B764BAC}" srcOrd="0" destOrd="0" presId="urn:microsoft.com/office/officeart/2005/8/layout/orgChart1"/>
    <dgm:cxn modelId="{0994ED3A-1EF3-484C-83D3-018EECEE6C4C}" type="presParOf" srcId="{0F2DB00E-A576-4F9E-A3CC-C048EDDF468D}" destId="{0FE8CAEE-CEFC-4B19-8071-5B3F63179E44}" srcOrd="1" destOrd="0" presId="urn:microsoft.com/office/officeart/2005/8/layout/orgChart1"/>
    <dgm:cxn modelId="{5B106D17-DA32-447D-9F54-146C8BF626B6}" type="presParOf" srcId="{A5DACF7F-B425-4118-AB0F-0A4B2013D811}" destId="{C28D7668-BC7D-497F-B5AC-D1BC8C9D9764}" srcOrd="1" destOrd="0" presId="urn:microsoft.com/office/officeart/2005/8/layout/orgChart1"/>
    <dgm:cxn modelId="{3C264063-015E-4F50-BF56-06747E0CC2E8}" type="presParOf" srcId="{C28D7668-BC7D-497F-B5AC-D1BC8C9D9764}" destId="{DF078EC7-9851-4F3D-9FC6-CEA975A26400}" srcOrd="0" destOrd="0" presId="urn:microsoft.com/office/officeart/2005/8/layout/orgChart1"/>
    <dgm:cxn modelId="{7D11F0FF-2C26-4D81-8FD6-F4E7C5546285}" type="presParOf" srcId="{C28D7668-BC7D-497F-B5AC-D1BC8C9D9764}" destId="{6772E16B-65C6-4B07-856C-0D03837D0ED5}" srcOrd="1" destOrd="0" presId="urn:microsoft.com/office/officeart/2005/8/layout/orgChart1"/>
    <dgm:cxn modelId="{40F21468-B01B-44C1-9CAC-FFEA3CCB67D1}" type="presParOf" srcId="{6772E16B-65C6-4B07-856C-0D03837D0ED5}" destId="{247E229D-259E-45FC-BBAB-B100745901D2}" srcOrd="0" destOrd="0" presId="urn:microsoft.com/office/officeart/2005/8/layout/orgChart1"/>
    <dgm:cxn modelId="{C69CF29D-0B9B-4222-8A7A-BBDF145143A2}" type="presParOf" srcId="{247E229D-259E-45FC-BBAB-B100745901D2}" destId="{BF0BDAD4-808B-4B99-99F5-E9D74850D189}" srcOrd="0" destOrd="0" presId="urn:microsoft.com/office/officeart/2005/8/layout/orgChart1"/>
    <dgm:cxn modelId="{C67726C9-C9CE-4B31-B64F-E946623F1242}" type="presParOf" srcId="{247E229D-259E-45FC-BBAB-B100745901D2}" destId="{D07C2519-D7CA-42A4-80CC-CE7F80EEFCD4}" srcOrd="1" destOrd="0" presId="urn:microsoft.com/office/officeart/2005/8/layout/orgChart1"/>
    <dgm:cxn modelId="{CCFC8F13-AF46-452A-9F23-2CCA7DD2B64D}" type="presParOf" srcId="{6772E16B-65C6-4B07-856C-0D03837D0ED5}" destId="{6E6D9565-CC67-4832-8CD0-0589FAFE9321}" srcOrd="1" destOrd="0" presId="urn:microsoft.com/office/officeart/2005/8/layout/orgChart1"/>
    <dgm:cxn modelId="{E5FBF017-A88A-4ABA-BA39-DE14CC144076}" type="presParOf" srcId="{6772E16B-65C6-4B07-856C-0D03837D0ED5}" destId="{B4EBBEE5-E528-4D12-8391-FE20895A60A0}" srcOrd="2" destOrd="0" presId="urn:microsoft.com/office/officeart/2005/8/layout/orgChart1"/>
    <dgm:cxn modelId="{6727325D-46B8-4141-950C-EF95F45EC7FF}" type="presParOf" srcId="{C28D7668-BC7D-497F-B5AC-D1BC8C9D9764}" destId="{C34A592B-F27E-40ED-A63D-193FCDC43EBE}" srcOrd="2" destOrd="0" presId="urn:microsoft.com/office/officeart/2005/8/layout/orgChart1"/>
    <dgm:cxn modelId="{3B8F6045-A52D-4FBD-BDD3-B4C5F49BCA53}" type="presParOf" srcId="{C28D7668-BC7D-497F-B5AC-D1BC8C9D9764}" destId="{944F44AE-0308-428C-A99A-6DED5478401E}" srcOrd="3" destOrd="0" presId="urn:microsoft.com/office/officeart/2005/8/layout/orgChart1"/>
    <dgm:cxn modelId="{9E43180A-7506-468E-893B-5836863E5FD7}" type="presParOf" srcId="{944F44AE-0308-428C-A99A-6DED5478401E}" destId="{41F6FF2C-7EF4-4560-BDF4-1FA20A6CCE42}" srcOrd="0" destOrd="0" presId="urn:microsoft.com/office/officeart/2005/8/layout/orgChart1"/>
    <dgm:cxn modelId="{64011E81-1C84-4BDA-BCC2-4EC134388123}" type="presParOf" srcId="{41F6FF2C-7EF4-4560-BDF4-1FA20A6CCE42}" destId="{BF5577F8-3566-4393-A2EC-4E1DD9FCE3D9}" srcOrd="0" destOrd="0" presId="urn:microsoft.com/office/officeart/2005/8/layout/orgChart1"/>
    <dgm:cxn modelId="{224A7EAB-0E0B-4F5B-9725-E276F79B6962}" type="presParOf" srcId="{41F6FF2C-7EF4-4560-BDF4-1FA20A6CCE42}" destId="{DBA64866-1931-4D73-A6C2-A70224EA9FBC}" srcOrd="1" destOrd="0" presId="urn:microsoft.com/office/officeart/2005/8/layout/orgChart1"/>
    <dgm:cxn modelId="{66910318-092E-47EB-B35F-ECDBAA827546}" type="presParOf" srcId="{944F44AE-0308-428C-A99A-6DED5478401E}" destId="{127D08A9-3F8E-4DF5-99D7-7453320C1B0E}" srcOrd="1" destOrd="0" presId="urn:microsoft.com/office/officeart/2005/8/layout/orgChart1"/>
    <dgm:cxn modelId="{C7378CB2-9932-4075-9ACA-465993D77294}" type="presParOf" srcId="{944F44AE-0308-428C-A99A-6DED5478401E}" destId="{EC3FCDD6-B4A8-4C9E-8000-A614C1CFE98A}" srcOrd="2" destOrd="0" presId="urn:microsoft.com/office/officeart/2005/8/layout/orgChart1"/>
    <dgm:cxn modelId="{32DE59AB-2673-44C7-B233-4DE5A1C5E40B}" type="presParOf" srcId="{A5DACF7F-B425-4118-AB0F-0A4B2013D811}" destId="{DB1ADB7D-00A8-4DA1-8D35-7482E036DF6A}" srcOrd="2" destOrd="0" presId="urn:microsoft.com/office/officeart/2005/8/layout/orgChart1"/>
    <dgm:cxn modelId="{5619FA54-E10E-401D-8CF0-4BC560362292}" type="presParOf" srcId="{8F1ACB25-12A9-421A-9F22-724F36075C38}" destId="{1F5383C8-8E06-4D20-91A1-3AF10DA680FF}" srcOrd="2" destOrd="0" presId="urn:microsoft.com/office/officeart/2005/8/layout/orgChart1"/>
    <dgm:cxn modelId="{D5786704-F361-4EC2-8935-B5EF078963F4}" type="presParOf" srcId="{8F1ACB25-12A9-421A-9F22-724F36075C38}" destId="{6C25F8C9-C169-4E3B-A4F4-433B1969C057}" srcOrd="3" destOrd="0" presId="urn:microsoft.com/office/officeart/2005/8/layout/orgChart1"/>
    <dgm:cxn modelId="{4081E8E4-8E08-467F-84FA-E4B556F9B2DC}" type="presParOf" srcId="{6C25F8C9-C169-4E3B-A4F4-433B1969C057}" destId="{A698B483-426F-4FBC-B61A-AE1F2E62F4FB}" srcOrd="0" destOrd="0" presId="urn:microsoft.com/office/officeart/2005/8/layout/orgChart1"/>
    <dgm:cxn modelId="{EB288805-B1C7-4581-A666-3AA089424351}" type="presParOf" srcId="{A698B483-426F-4FBC-B61A-AE1F2E62F4FB}" destId="{4C38A521-05A2-410E-B4B3-AD6B8BFB456E}" srcOrd="0" destOrd="0" presId="urn:microsoft.com/office/officeart/2005/8/layout/orgChart1"/>
    <dgm:cxn modelId="{8E180678-8F26-45FE-96FA-191DD2908F47}" type="presParOf" srcId="{A698B483-426F-4FBC-B61A-AE1F2E62F4FB}" destId="{82F1E403-8E87-4B94-A9C4-D30351EA5A31}" srcOrd="1" destOrd="0" presId="urn:microsoft.com/office/officeart/2005/8/layout/orgChart1"/>
    <dgm:cxn modelId="{7DB152D0-A244-4E0C-82AD-8E7B6BCEE406}" type="presParOf" srcId="{6C25F8C9-C169-4E3B-A4F4-433B1969C057}" destId="{7800F8AF-F87D-4376-9D33-DFAE31B0575C}" srcOrd="1" destOrd="0" presId="urn:microsoft.com/office/officeart/2005/8/layout/orgChart1"/>
    <dgm:cxn modelId="{0580D8BF-719B-4923-ABF8-40B0556BC14D}" type="presParOf" srcId="{7800F8AF-F87D-4376-9D33-DFAE31B0575C}" destId="{4109E74C-6874-4845-941F-55E12399C8BF}" srcOrd="0" destOrd="0" presId="urn:microsoft.com/office/officeart/2005/8/layout/orgChart1"/>
    <dgm:cxn modelId="{1383E90E-0E4E-43B5-8379-701577C4CBDB}" type="presParOf" srcId="{7800F8AF-F87D-4376-9D33-DFAE31B0575C}" destId="{DB70C871-09FD-4D53-BC7B-386CAF60F7CD}" srcOrd="1" destOrd="0" presId="urn:microsoft.com/office/officeart/2005/8/layout/orgChart1"/>
    <dgm:cxn modelId="{E19BD17A-CD74-45AE-8D28-85E26B6AC25B}" type="presParOf" srcId="{DB70C871-09FD-4D53-BC7B-386CAF60F7CD}" destId="{E88FCD34-3267-411B-ACDC-20C4C101DEB1}" srcOrd="0" destOrd="0" presId="urn:microsoft.com/office/officeart/2005/8/layout/orgChart1"/>
    <dgm:cxn modelId="{56AC296C-AD9E-4E2F-8032-3C70C51910E1}" type="presParOf" srcId="{E88FCD34-3267-411B-ACDC-20C4C101DEB1}" destId="{06726684-4575-4815-AD79-E28D5F7D7A4A}" srcOrd="0" destOrd="0" presId="urn:microsoft.com/office/officeart/2005/8/layout/orgChart1"/>
    <dgm:cxn modelId="{2647E8DF-372B-407E-BB57-2369208EA6AF}" type="presParOf" srcId="{E88FCD34-3267-411B-ACDC-20C4C101DEB1}" destId="{E7011F6B-347F-4C2A-8D91-64566BA72F67}" srcOrd="1" destOrd="0" presId="urn:microsoft.com/office/officeart/2005/8/layout/orgChart1"/>
    <dgm:cxn modelId="{5D2422C2-9887-4161-BB95-D60FA9CC26B4}" type="presParOf" srcId="{DB70C871-09FD-4D53-BC7B-386CAF60F7CD}" destId="{D9472E01-4CDD-4E13-A4BE-ECF67F5DB637}" srcOrd="1" destOrd="0" presId="urn:microsoft.com/office/officeart/2005/8/layout/orgChart1"/>
    <dgm:cxn modelId="{9A8C27E0-5572-4000-930F-83B1590463E6}" type="presParOf" srcId="{DB70C871-09FD-4D53-BC7B-386CAF60F7CD}" destId="{436B8BA3-2D25-4ADF-AD33-46CD708CDB8E}" srcOrd="2" destOrd="0" presId="urn:microsoft.com/office/officeart/2005/8/layout/orgChart1"/>
    <dgm:cxn modelId="{09157FF2-EF9C-4009-8B3B-AEB849579233}" type="presParOf" srcId="{7800F8AF-F87D-4376-9D33-DFAE31B0575C}" destId="{3BEFF084-1A74-4BD0-80A8-C6EAD0FE0E27}" srcOrd="2" destOrd="0" presId="urn:microsoft.com/office/officeart/2005/8/layout/orgChart1"/>
    <dgm:cxn modelId="{7B2D7CF7-371C-4640-96B2-77A14D77A957}" type="presParOf" srcId="{7800F8AF-F87D-4376-9D33-DFAE31B0575C}" destId="{90F6D6F4-9FB2-43D0-9341-AAC6C98D0F23}" srcOrd="3" destOrd="0" presId="urn:microsoft.com/office/officeart/2005/8/layout/orgChart1"/>
    <dgm:cxn modelId="{434604AA-841A-4AF1-9FCB-590A62D2A2EC}" type="presParOf" srcId="{90F6D6F4-9FB2-43D0-9341-AAC6C98D0F23}" destId="{1A33563E-C2D6-4EE2-B154-8AB2A465D807}" srcOrd="0" destOrd="0" presId="urn:microsoft.com/office/officeart/2005/8/layout/orgChart1"/>
    <dgm:cxn modelId="{518E6CFB-48F1-4A28-870B-486554E825C2}" type="presParOf" srcId="{1A33563E-C2D6-4EE2-B154-8AB2A465D807}" destId="{95E43ED1-BBB0-434C-AB54-FE12AF3F6821}" srcOrd="0" destOrd="0" presId="urn:microsoft.com/office/officeart/2005/8/layout/orgChart1"/>
    <dgm:cxn modelId="{8F4B4924-B9E4-4000-A648-5A1BD8BE319A}" type="presParOf" srcId="{1A33563E-C2D6-4EE2-B154-8AB2A465D807}" destId="{3F1B0612-4C1C-4BF7-9228-BF2B1409609A}" srcOrd="1" destOrd="0" presId="urn:microsoft.com/office/officeart/2005/8/layout/orgChart1"/>
    <dgm:cxn modelId="{ED9CC3E0-9AAA-48FE-9930-CC9C173481E4}" type="presParOf" srcId="{90F6D6F4-9FB2-43D0-9341-AAC6C98D0F23}" destId="{95BD21AA-F7B7-4081-A945-3609F4B12E81}" srcOrd="1" destOrd="0" presId="urn:microsoft.com/office/officeart/2005/8/layout/orgChart1"/>
    <dgm:cxn modelId="{6D230FEC-0163-4C31-AB96-AB78C5701109}" type="presParOf" srcId="{90F6D6F4-9FB2-43D0-9341-AAC6C98D0F23}" destId="{CC3C4219-6680-43C5-A26F-4EFF3E201E52}" srcOrd="2" destOrd="0" presId="urn:microsoft.com/office/officeart/2005/8/layout/orgChart1"/>
    <dgm:cxn modelId="{B38A2B15-0BBD-4953-ADB9-D5CBA2F52AFB}" type="presParOf" srcId="{6C25F8C9-C169-4E3B-A4F4-433B1969C057}" destId="{27E6776A-CA42-4381-89CB-6602F06E3066}" srcOrd="2" destOrd="0" presId="urn:microsoft.com/office/officeart/2005/8/layout/orgChart1"/>
    <dgm:cxn modelId="{F8A167D2-12F9-4C5C-85E3-B7E5423C1E8C}" type="presParOf" srcId="{8F1ACB25-12A9-421A-9F22-724F36075C38}" destId="{5A8A61CA-2002-46BB-B36B-D35DF019CAFE}" srcOrd="4" destOrd="0" presId="urn:microsoft.com/office/officeart/2005/8/layout/orgChart1"/>
    <dgm:cxn modelId="{71C05058-2286-4EA0-97C2-82D2BC611B10}" type="presParOf" srcId="{8F1ACB25-12A9-421A-9F22-724F36075C38}" destId="{B6968634-6EC7-4666-B066-6D2A3D7DA691}" srcOrd="5" destOrd="0" presId="urn:microsoft.com/office/officeart/2005/8/layout/orgChart1"/>
    <dgm:cxn modelId="{DAA07C2A-6265-48A0-A78E-B605B939EF69}" type="presParOf" srcId="{B6968634-6EC7-4666-B066-6D2A3D7DA691}" destId="{AA581BEF-FC4B-409E-9853-7F9F0B91C457}" srcOrd="0" destOrd="0" presId="urn:microsoft.com/office/officeart/2005/8/layout/orgChart1"/>
    <dgm:cxn modelId="{74432BD9-C616-4B6C-945F-1D8665410C2B}" type="presParOf" srcId="{AA581BEF-FC4B-409E-9853-7F9F0B91C457}" destId="{19DE3E27-8FF8-4AC9-BDE6-362864C333F4}" srcOrd="0" destOrd="0" presId="urn:microsoft.com/office/officeart/2005/8/layout/orgChart1"/>
    <dgm:cxn modelId="{DD7CFF1E-E15A-403B-BF6C-19F92E17B650}" type="presParOf" srcId="{AA581BEF-FC4B-409E-9853-7F9F0B91C457}" destId="{26780893-671E-4A5A-AB87-A5221666B007}" srcOrd="1" destOrd="0" presId="urn:microsoft.com/office/officeart/2005/8/layout/orgChart1"/>
    <dgm:cxn modelId="{8D27D17E-3D14-441A-94BC-3026E444B72A}" type="presParOf" srcId="{B6968634-6EC7-4666-B066-6D2A3D7DA691}" destId="{165BF056-ECDA-4FF8-8E66-8BCF83558BE3}" srcOrd="1" destOrd="0" presId="urn:microsoft.com/office/officeart/2005/8/layout/orgChart1"/>
    <dgm:cxn modelId="{5307E7BF-877A-492D-BDA6-D1F308C45DE4}" type="presParOf" srcId="{B6968634-6EC7-4666-B066-6D2A3D7DA691}" destId="{1147056C-48E0-4EDC-8A32-C41B80A0B190}" srcOrd="2" destOrd="0" presId="urn:microsoft.com/office/officeart/2005/8/layout/orgChart1"/>
    <dgm:cxn modelId="{503C9F18-5E49-4C91-9D1C-6296153D9F05}" type="presParOf" srcId="{8F1ACB25-12A9-421A-9F22-724F36075C38}" destId="{522D1205-E88C-4EF3-97C0-199087211374}" srcOrd="6" destOrd="0" presId="urn:microsoft.com/office/officeart/2005/8/layout/orgChart1"/>
    <dgm:cxn modelId="{8587DF14-442D-4720-96F5-047121299675}" type="presParOf" srcId="{8F1ACB25-12A9-421A-9F22-724F36075C38}" destId="{CCCFD269-A0F7-4C3B-91DE-D378F4187406}" srcOrd="7" destOrd="0" presId="urn:microsoft.com/office/officeart/2005/8/layout/orgChart1"/>
    <dgm:cxn modelId="{E289ED13-0E22-4F63-9EE5-69EC48559CD4}" type="presParOf" srcId="{CCCFD269-A0F7-4C3B-91DE-D378F4187406}" destId="{4DDD46E4-E41A-4865-B504-F1FE9910FD14}" srcOrd="0" destOrd="0" presId="urn:microsoft.com/office/officeart/2005/8/layout/orgChart1"/>
    <dgm:cxn modelId="{D5942A4B-FE81-41B9-944E-931D17B86A8C}" type="presParOf" srcId="{4DDD46E4-E41A-4865-B504-F1FE9910FD14}" destId="{2EF17742-2EA4-40BB-9E38-0AB42E3F1CC7}" srcOrd="0" destOrd="0" presId="urn:microsoft.com/office/officeart/2005/8/layout/orgChart1"/>
    <dgm:cxn modelId="{989105CF-4F23-4023-A771-1FB7DE616106}" type="presParOf" srcId="{4DDD46E4-E41A-4865-B504-F1FE9910FD14}" destId="{3D6A68E0-807D-448C-A798-6D79558E3CE0}" srcOrd="1" destOrd="0" presId="urn:microsoft.com/office/officeart/2005/8/layout/orgChart1"/>
    <dgm:cxn modelId="{E6430EC1-C59E-4460-ABBA-95FCAE89F7E6}" type="presParOf" srcId="{CCCFD269-A0F7-4C3B-91DE-D378F4187406}" destId="{FA1E03D0-0DD9-4018-83CB-6BF5F8B5ED77}" srcOrd="1" destOrd="0" presId="urn:microsoft.com/office/officeart/2005/8/layout/orgChart1"/>
    <dgm:cxn modelId="{6BA71B07-343C-4A0D-81BA-3C930FB5718A}" type="presParOf" srcId="{CCCFD269-A0F7-4C3B-91DE-D378F4187406}" destId="{D6C8A53E-2DEA-4B45-889D-BC3DD8304479}" srcOrd="2" destOrd="0" presId="urn:microsoft.com/office/officeart/2005/8/layout/orgChart1"/>
    <dgm:cxn modelId="{FF665C24-4AB9-45F8-90C7-5075FCE55992}" type="presParOf" srcId="{3C4E747A-3F18-4176-A21C-669DEC366E21}" destId="{41B1AC2A-3A78-4B9D-B588-D8BD6687F79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DACF6B-3396-4A8C-BB22-A2BD40484672}"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2F507D30-4372-4527-A80E-55FB6BD68C27}">
      <dgm:prSet phldrT="[Text]" custT="1"/>
      <dgm:spPr/>
      <dgm:t>
        <a:bodyPr/>
        <a:lstStyle/>
        <a:p>
          <a:r>
            <a:rPr lang="en-GB" sz="1200">
              <a:cs typeface="Calibri"/>
            </a:rPr>
            <a:t>Board of directors</a:t>
          </a:r>
          <a:endParaRPr lang="en-GB" sz="1200"/>
        </a:p>
      </dgm:t>
    </dgm:pt>
    <dgm:pt modelId="{4817FADB-A002-46F4-8766-099D65538AB4}" type="parTrans" cxnId="{44242FCE-451A-4BD4-BC05-CC92D68142FF}">
      <dgm:prSet/>
      <dgm:spPr/>
      <dgm:t>
        <a:bodyPr/>
        <a:lstStyle/>
        <a:p>
          <a:endParaRPr lang="en-GB" sz="4000"/>
        </a:p>
      </dgm:t>
    </dgm:pt>
    <dgm:pt modelId="{0D2B48C4-D117-4AFD-9DA4-106629C6DD5E}" type="sibTrans" cxnId="{44242FCE-451A-4BD4-BC05-CC92D68142FF}">
      <dgm:prSet/>
      <dgm:spPr/>
      <dgm:t>
        <a:bodyPr/>
        <a:lstStyle/>
        <a:p>
          <a:endParaRPr lang="en-GB" sz="4000"/>
        </a:p>
      </dgm:t>
    </dgm:pt>
    <dgm:pt modelId="{E35E5793-2EAB-43AC-BEF3-15F74B2F47B9}">
      <dgm:prSet custT="1"/>
      <dgm:spPr/>
      <dgm:t>
        <a:bodyPr/>
        <a:lstStyle/>
        <a:p>
          <a:r>
            <a:rPr lang="en-GB" sz="1200">
              <a:cs typeface="Calibri"/>
            </a:rPr>
            <a:t>Representatives from partner organisations, senior leaders and experts</a:t>
          </a:r>
          <a:endParaRPr lang="en-US" sz="1200">
            <a:cs typeface="Calibri"/>
          </a:endParaRPr>
        </a:p>
      </dgm:t>
    </dgm:pt>
    <dgm:pt modelId="{0EEAEE5C-BBE9-4E11-8977-5B5112F0D27C}" type="parTrans" cxnId="{F02231BC-F36B-4553-9B59-BBF2C07A3840}">
      <dgm:prSet/>
      <dgm:spPr/>
      <dgm:t>
        <a:bodyPr/>
        <a:lstStyle/>
        <a:p>
          <a:endParaRPr lang="en-GB" sz="4000"/>
        </a:p>
      </dgm:t>
    </dgm:pt>
    <dgm:pt modelId="{5A005E34-4D9F-41C0-A1D0-5A209076ECEE}" type="sibTrans" cxnId="{F02231BC-F36B-4553-9B59-BBF2C07A3840}">
      <dgm:prSet/>
      <dgm:spPr/>
      <dgm:t>
        <a:bodyPr/>
        <a:lstStyle/>
        <a:p>
          <a:endParaRPr lang="en-GB" sz="4000"/>
        </a:p>
      </dgm:t>
    </dgm:pt>
    <dgm:pt modelId="{25A7DEDB-5C15-4408-A3EF-911EB1B932F9}">
      <dgm:prSet custT="1"/>
      <dgm:spPr/>
      <dgm:t>
        <a:bodyPr/>
        <a:lstStyle/>
        <a:p>
          <a:r>
            <a:rPr lang="en-GB" sz="1200">
              <a:cs typeface="Calibri"/>
            </a:rPr>
            <a:t>Responsible for overall strategic direction, decision making and accountability</a:t>
          </a:r>
        </a:p>
      </dgm:t>
    </dgm:pt>
    <dgm:pt modelId="{3363B97E-EE6D-4529-84B6-C4E022A271ED}" type="parTrans" cxnId="{35DDCFF8-639F-4EBE-8658-891F975D603F}">
      <dgm:prSet/>
      <dgm:spPr/>
      <dgm:t>
        <a:bodyPr/>
        <a:lstStyle/>
        <a:p>
          <a:endParaRPr lang="en-GB" sz="4000"/>
        </a:p>
      </dgm:t>
    </dgm:pt>
    <dgm:pt modelId="{66D9FCCE-0FFB-4703-A6AB-B18CD1192D7D}" type="sibTrans" cxnId="{35DDCFF8-639F-4EBE-8658-891F975D603F}">
      <dgm:prSet/>
      <dgm:spPr/>
      <dgm:t>
        <a:bodyPr/>
        <a:lstStyle/>
        <a:p>
          <a:endParaRPr lang="en-GB" sz="4000"/>
        </a:p>
      </dgm:t>
    </dgm:pt>
    <dgm:pt modelId="{5A17DAFC-F51D-4455-B943-6076520319E6}">
      <dgm:prSet custT="1"/>
      <dgm:spPr/>
      <dgm:t>
        <a:bodyPr/>
        <a:lstStyle/>
        <a:p>
          <a:r>
            <a:rPr lang="en-GB" sz="1200">
              <a:cs typeface="Calibri"/>
            </a:rPr>
            <a:t>Committees</a:t>
          </a:r>
        </a:p>
      </dgm:t>
    </dgm:pt>
    <dgm:pt modelId="{5F349788-40C7-492A-A1EC-943677E02A8D}" type="parTrans" cxnId="{D92A1D42-E5B9-4584-9F7C-259FD4F47977}">
      <dgm:prSet/>
      <dgm:spPr/>
      <dgm:t>
        <a:bodyPr/>
        <a:lstStyle/>
        <a:p>
          <a:endParaRPr lang="en-GB" sz="4000"/>
        </a:p>
      </dgm:t>
    </dgm:pt>
    <dgm:pt modelId="{E600DC8D-E3E0-4516-81A9-AB8544A3AC47}" type="sibTrans" cxnId="{D92A1D42-E5B9-4584-9F7C-259FD4F47977}">
      <dgm:prSet/>
      <dgm:spPr/>
      <dgm:t>
        <a:bodyPr/>
        <a:lstStyle/>
        <a:p>
          <a:endParaRPr lang="en-GB" sz="4000"/>
        </a:p>
      </dgm:t>
    </dgm:pt>
    <dgm:pt modelId="{F2EE0DF1-35B3-47A5-8719-663704A02101}">
      <dgm:prSet custT="1"/>
      <dgm:spPr/>
      <dgm:t>
        <a:bodyPr/>
        <a:lstStyle/>
        <a:p>
          <a:r>
            <a:rPr lang="en-GB" sz="1050">
              <a:latin typeface="Segoe UI"/>
              <a:cs typeface="Segoe UI"/>
            </a:rPr>
            <a:t>include representatives from partner organisations, clinical experts, and other stakeholders</a:t>
          </a:r>
          <a:endParaRPr lang="en-GB" sz="1050"/>
        </a:p>
      </dgm:t>
    </dgm:pt>
    <dgm:pt modelId="{00C9FE34-58E0-4694-B80A-0E0FE928A53F}" type="parTrans" cxnId="{0A6BB6A1-89AF-40E1-895D-3EFBC9FA2759}">
      <dgm:prSet/>
      <dgm:spPr/>
      <dgm:t>
        <a:bodyPr/>
        <a:lstStyle/>
        <a:p>
          <a:endParaRPr lang="en-GB" sz="4000"/>
        </a:p>
      </dgm:t>
    </dgm:pt>
    <dgm:pt modelId="{1D4470B4-3D3D-456B-8EAF-72ADF9545686}" type="sibTrans" cxnId="{0A6BB6A1-89AF-40E1-895D-3EFBC9FA2759}">
      <dgm:prSet/>
      <dgm:spPr/>
      <dgm:t>
        <a:bodyPr/>
        <a:lstStyle/>
        <a:p>
          <a:endParaRPr lang="en-GB" sz="4000"/>
        </a:p>
      </dgm:t>
    </dgm:pt>
    <dgm:pt modelId="{ECF84305-1713-4D00-B103-0C4B01108697}">
      <dgm:prSet custT="1"/>
      <dgm:spPr/>
      <dgm:t>
        <a:bodyPr/>
        <a:lstStyle/>
        <a:p>
          <a:r>
            <a:rPr lang="en-GB" sz="1200">
              <a:cs typeface="Calibri"/>
            </a:rPr>
            <a:t>Support BOD in specific areas such as finance, quality and Safety</a:t>
          </a:r>
        </a:p>
      </dgm:t>
    </dgm:pt>
    <dgm:pt modelId="{7FDD0D14-5293-40E9-A834-A41BDB90B4E7}" type="parTrans" cxnId="{2A5C957A-EBBF-4112-9A81-448D1D69B140}">
      <dgm:prSet/>
      <dgm:spPr/>
      <dgm:t>
        <a:bodyPr/>
        <a:lstStyle/>
        <a:p>
          <a:endParaRPr lang="en-GB" sz="4000"/>
        </a:p>
      </dgm:t>
    </dgm:pt>
    <dgm:pt modelId="{CBB0AE1B-68F8-414D-96BD-203DBD970453}" type="sibTrans" cxnId="{2A5C957A-EBBF-4112-9A81-448D1D69B140}">
      <dgm:prSet/>
      <dgm:spPr/>
      <dgm:t>
        <a:bodyPr/>
        <a:lstStyle/>
        <a:p>
          <a:endParaRPr lang="en-GB" sz="4000"/>
        </a:p>
      </dgm:t>
    </dgm:pt>
    <dgm:pt modelId="{0052848C-F535-48D2-BB75-B374252488E3}">
      <dgm:prSet custT="1"/>
      <dgm:spPr/>
      <dgm:t>
        <a:bodyPr/>
        <a:lstStyle/>
        <a:p>
          <a:r>
            <a:rPr lang="en-GB" sz="1050">
              <a:latin typeface="Segoe UI"/>
              <a:cs typeface="Segoe UI"/>
            </a:rPr>
            <a:t>Partnership Agreements</a:t>
          </a:r>
          <a:endParaRPr lang="en-GB" sz="1050">
            <a:latin typeface="Calibri" panose="020F0502020204030204"/>
            <a:cs typeface="Calibri"/>
          </a:endParaRPr>
        </a:p>
      </dgm:t>
    </dgm:pt>
    <dgm:pt modelId="{6303D2A9-B6EC-4604-A4F8-8443DB9D08C6}" type="parTrans" cxnId="{1E4BC8E2-F5C7-48FD-88B4-A859D8C2C94D}">
      <dgm:prSet/>
      <dgm:spPr/>
      <dgm:t>
        <a:bodyPr/>
        <a:lstStyle/>
        <a:p>
          <a:endParaRPr lang="en-GB" sz="4000"/>
        </a:p>
      </dgm:t>
    </dgm:pt>
    <dgm:pt modelId="{C8C7B6DA-CF7A-4235-8594-10C50D3D0934}" type="sibTrans" cxnId="{1E4BC8E2-F5C7-48FD-88B4-A859D8C2C94D}">
      <dgm:prSet/>
      <dgm:spPr/>
      <dgm:t>
        <a:bodyPr/>
        <a:lstStyle/>
        <a:p>
          <a:endParaRPr lang="en-GB" sz="4000"/>
        </a:p>
      </dgm:t>
    </dgm:pt>
    <dgm:pt modelId="{5B4E2301-CA84-493A-96C2-7660530F15A9}">
      <dgm:prSet custT="1"/>
      <dgm:spPr/>
      <dgm:t>
        <a:bodyPr/>
        <a:lstStyle/>
        <a:p>
          <a:r>
            <a:rPr lang="en-GB" sz="1000">
              <a:latin typeface="Segoe UI"/>
              <a:cs typeface="Segoe UI"/>
            </a:rPr>
            <a:t>A formal partnership agreement outlines the roles, responsibilities, and expectations of each partner organisation. This agreement may cover areas such as governance, financial arrangements, performance management, and risk sharing.</a:t>
          </a:r>
          <a:endParaRPr lang="en-GB" sz="1000">
            <a:cs typeface="Calibri"/>
          </a:endParaRPr>
        </a:p>
      </dgm:t>
    </dgm:pt>
    <dgm:pt modelId="{AD65186D-0E1C-43DC-9F02-AB7AFCEEF195}" type="parTrans" cxnId="{ECE50A4E-D272-4F76-9158-B7AE20958655}">
      <dgm:prSet/>
      <dgm:spPr/>
      <dgm:t>
        <a:bodyPr/>
        <a:lstStyle/>
        <a:p>
          <a:endParaRPr lang="en-GB" sz="4000"/>
        </a:p>
      </dgm:t>
    </dgm:pt>
    <dgm:pt modelId="{AC91F9D7-8516-46C7-8BE1-9BC0CDF5289A}" type="sibTrans" cxnId="{ECE50A4E-D272-4F76-9158-B7AE20958655}">
      <dgm:prSet/>
      <dgm:spPr/>
      <dgm:t>
        <a:bodyPr/>
        <a:lstStyle/>
        <a:p>
          <a:endParaRPr lang="en-GB" sz="4000"/>
        </a:p>
      </dgm:t>
    </dgm:pt>
    <dgm:pt modelId="{7B769B3C-78A2-4F05-B646-8E60F3DFCB37}" type="pres">
      <dgm:prSet presAssocID="{83DACF6B-3396-4A8C-BB22-A2BD40484672}" presName="hierChild1" presStyleCnt="0">
        <dgm:presLayoutVars>
          <dgm:orgChart val="1"/>
          <dgm:chPref val="1"/>
          <dgm:dir/>
          <dgm:animOne val="branch"/>
          <dgm:animLvl val="lvl"/>
          <dgm:resizeHandles/>
        </dgm:presLayoutVars>
      </dgm:prSet>
      <dgm:spPr/>
    </dgm:pt>
    <dgm:pt modelId="{F0A87DD0-EEFA-44D1-B1F8-1ECD846738C9}" type="pres">
      <dgm:prSet presAssocID="{2F507D30-4372-4527-A80E-55FB6BD68C27}" presName="hierRoot1" presStyleCnt="0">
        <dgm:presLayoutVars>
          <dgm:hierBranch val="init"/>
        </dgm:presLayoutVars>
      </dgm:prSet>
      <dgm:spPr/>
    </dgm:pt>
    <dgm:pt modelId="{54DB99A6-DA48-4F52-AC36-567838A9B880}" type="pres">
      <dgm:prSet presAssocID="{2F507D30-4372-4527-A80E-55FB6BD68C27}" presName="rootComposite1" presStyleCnt="0"/>
      <dgm:spPr/>
    </dgm:pt>
    <dgm:pt modelId="{C76D58EF-FAD3-4D77-B630-FAEF35FE2E56}" type="pres">
      <dgm:prSet presAssocID="{2F507D30-4372-4527-A80E-55FB6BD68C27}" presName="rootText1" presStyleLbl="node0" presStyleIdx="0" presStyleCnt="1">
        <dgm:presLayoutVars>
          <dgm:chPref val="3"/>
        </dgm:presLayoutVars>
      </dgm:prSet>
      <dgm:spPr/>
    </dgm:pt>
    <dgm:pt modelId="{4A422A6A-5E49-4086-839B-4119FDA9B3AE}" type="pres">
      <dgm:prSet presAssocID="{2F507D30-4372-4527-A80E-55FB6BD68C27}" presName="rootConnector1" presStyleLbl="node1" presStyleIdx="0" presStyleCnt="0"/>
      <dgm:spPr/>
    </dgm:pt>
    <dgm:pt modelId="{E91ED7E0-3995-4D4B-A561-B90C49B38FFE}" type="pres">
      <dgm:prSet presAssocID="{2F507D30-4372-4527-A80E-55FB6BD68C27}" presName="hierChild2" presStyleCnt="0"/>
      <dgm:spPr/>
    </dgm:pt>
    <dgm:pt modelId="{0D225C55-C381-4708-A77A-7B98CCC86507}" type="pres">
      <dgm:prSet presAssocID="{0EEAEE5C-BBE9-4E11-8977-5B5112F0D27C}" presName="Name37" presStyleLbl="parChTrans1D2" presStyleIdx="0" presStyleCnt="4"/>
      <dgm:spPr/>
    </dgm:pt>
    <dgm:pt modelId="{91F92897-653F-435B-BB04-A96DEF12E035}" type="pres">
      <dgm:prSet presAssocID="{E35E5793-2EAB-43AC-BEF3-15F74B2F47B9}" presName="hierRoot2" presStyleCnt="0">
        <dgm:presLayoutVars>
          <dgm:hierBranch val="init"/>
        </dgm:presLayoutVars>
      </dgm:prSet>
      <dgm:spPr/>
    </dgm:pt>
    <dgm:pt modelId="{A352DF20-1371-45B8-95DA-15E801EB29C8}" type="pres">
      <dgm:prSet presAssocID="{E35E5793-2EAB-43AC-BEF3-15F74B2F47B9}" presName="rootComposite" presStyleCnt="0"/>
      <dgm:spPr/>
    </dgm:pt>
    <dgm:pt modelId="{E1DF5BE9-56AF-4D12-9264-72FDB660D169}" type="pres">
      <dgm:prSet presAssocID="{E35E5793-2EAB-43AC-BEF3-15F74B2F47B9}" presName="rootText" presStyleLbl="node2" presStyleIdx="0" presStyleCnt="4">
        <dgm:presLayoutVars>
          <dgm:chPref val="3"/>
        </dgm:presLayoutVars>
      </dgm:prSet>
      <dgm:spPr/>
    </dgm:pt>
    <dgm:pt modelId="{9475F05A-22EB-4ADD-98E9-CD2A766F22C0}" type="pres">
      <dgm:prSet presAssocID="{E35E5793-2EAB-43AC-BEF3-15F74B2F47B9}" presName="rootConnector" presStyleLbl="node2" presStyleIdx="0" presStyleCnt="4"/>
      <dgm:spPr/>
    </dgm:pt>
    <dgm:pt modelId="{9D937630-CBAC-4A92-8573-3735CF9289FA}" type="pres">
      <dgm:prSet presAssocID="{E35E5793-2EAB-43AC-BEF3-15F74B2F47B9}" presName="hierChild4" presStyleCnt="0"/>
      <dgm:spPr/>
    </dgm:pt>
    <dgm:pt modelId="{96574F03-249D-4A1E-B954-BECDFCFF376F}" type="pres">
      <dgm:prSet presAssocID="{E35E5793-2EAB-43AC-BEF3-15F74B2F47B9}" presName="hierChild5" presStyleCnt="0"/>
      <dgm:spPr/>
    </dgm:pt>
    <dgm:pt modelId="{992D2C1D-0BBA-451D-8102-9CB92FC4F196}" type="pres">
      <dgm:prSet presAssocID="{3363B97E-EE6D-4529-84B6-C4E022A271ED}" presName="Name37" presStyleLbl="parChTrans1D2" presStyleIdx="1" presStyleCnt="4"/>
      <dgm:spPr/>
    </dgm:pt>
    <dgm:pt modelId="{D9D55CEC-47F2-4C8B-8A8C-4E9921C2B07E}" type="pres">
      <dgm:prSet presAssocID="{25A7DEDB-5C15-4408-A3EF-911EB1B932F9}" presName="hierRoot2" presStyleCnt="0">
        <dgm:presLayoutVars>
          <dgm:hierBranch val="init"/>
        </dgm:presLayoutVars>
      </dgm:prSet>
      <dgm:spPr/>
    </dgm:pt>
    <dgm:pt modelId="{15DFB400-77A7-49D9-80E3-4F7A4BEB5F7E}" type="pres">
      <dgm:prSet presAssocID="{25A7DEDB-5C15-4408-A3EF-911EB1B932F9}" presName="rootComposite" presStyleCnt="0"/>
      <dgm:spPr/>
    </dgm:pt>
    <dgm:pt modelId="{8E4EE4D9-C406-4333-9EA7-FD889D13BAFC}" type="pres">
      <dgm:prSet presAssocID="{25A7DEDB-5C15-4408-A3EF-911EB1B932F9}" presName="rootText" presStyleLbl="node2" presStyleIdx="1" presStyleCnt="4">
        <dgm:presLayoutVars>
          <dgm:chPref val="3"/>
        </dgm:presLayoutVars>
      </dgm:prSet>
      <dgm:spPr/>
    </dgm:pt>
    <dgm:pt modelId="{C5C0CCCA-3B95-4EAA-ACA2-6652CD7DBDB7}" type="pres">
      <dgm:prSet presAssocID="{25A7DEDB-5C15-4408-A3EF-911EB1B932F9}" presName="rootConnector" presStyleLbl="node2" presStyleIdx="1" presStyleCnt="4"/>
      <dgm:spPr/>
    </dgm:pt>
    <dgm:pt modelId="{6191511B-E959-4802-8939-BF8575F341F9}" type="pres">
      <dgm:prSet presAssocID="{25A7DEDB-5C15-4408-A3EF-911EB1B932F9}" presName="hierChild4" presStyleCnt="0"/>
      <dgm:spPr/>
    </dgm:pt>
    <dgm:pt modelId="{37E658F0-FD6A-4598-B4DD-13B06A12B34E}" type="pres">
      <dgm:prSet presAssocID="{25A7DEDB-5C15-4408-A3EF-911EB1B932F9}" presName="hierChild5" presStyleCnt="0"/>
      <dgm:spPr/>
    </dgm:pt>
    <dgm:pt modelId="{40DA5484-71F7-423A-8DF7-7C4D024B48E5}" type="pres">
      <dgm:prSet presAssocID="{5F349788-40C7-492A-A1EC-943677E02A8D}" presName="Name37" presStyleLbl="parChTrans1D2" presStyleIdx="2" presStyleCnt="4"/>
      <dgm:spPr/>
    </dgm:pt>
    <dgm:pt modelId="{2D5EC5D1-2B35-4D22-8F6D-BB1DFDFDED28}" type="pres">
      <dgm:prSet presAssocID="{5A17DAFC-F51D-4455-B943-6076520319E6}" presName="hierRoot2" presStyleCnt="0">
        <dgm:presLayoutVars>
          <dgm:hierBranch val="init"/>
        </dgm:presLayoutVars>
      </dgm:prSet>
      <dgm:spPr/>
    </dgm:pt>
    <dgm:pt modelId="{8B996F1B-702C-45F0-8C16-90D441A0F843}" type="pres">
      <dgm:prSet presAssocID="{5A17DAFC-F51D-4455-B943-6076520319E6}" presName="rootComposite" presStyleCnt="0"/>
      <dgm:spPr/>
    </dgm:pt>
    <dgm:pt modelId="{C9F0B101-40A1-4DF8-8D2E-39EDB22EC6DD}" type="pres">
      <dgm:prSet presAssocID="{5A17DAFC-F51D-4455-B943-6076520319E6}" presName="rootText" presStyleLbl="node2" presStyleIdx="2" presStyleCnt="4">
        <dgm:presLayoutVars>
          <dgm:chPref val="3"/>
        </dgm:presLayoutVars>
      </dgm:prSet>
      <dgm:spPr/>
    </dgm:pt>
    <dgm:pt modelId="{B61E22E6-A17C-46CC-AD96-5FD37E60A362}" type="pres">
      <dgm:prSet presAssocID="{5A17DAFC-F51D-4455-B943-6076520319E6}" presName="rootConnector" presStyleLbl="node2" presStyleIdx="2" presStyleCnt="4"/>
      <dgm:spPr/>
    </dgm:pt>
    <dgm:pt modelId="{BEF53578-5481-4D39-B4F4-BA4282089932}" type="pres">
      <dgm:prSet presAssocID="{5A17DAFC-F51D-4455-B943-6076520319E6}" presName="hierChild4" presStyleCnt="0"/>
      <dgm:spPr/>
    </dgm:pt>
    <dgm:pt modelId="{747D283E-797F-4C90-8B73-F7AEB90AF123}" type="pres">
      <dgm:prSet presAssocID="{00C9FE34-58E0-4694-B80A-0E0FE928A53F}" presName="Name37" presStyleLbl="parChTrans1D3" presStyleIdx="0" presStyleCnt="3"/>
      <dgm:spPr/>
    </dgm:pt>
    <dgm:pt modelId="{16FF3531-B4C0-4526-B4F5-8B1C08E5EEE8}" type="pres">
      <dgm:prSet presAssocID="{F2EE0DF1-35B3-47A5-8719-663704A02101}" presName="hierRoot2" presStyleCnt="0">
        <dgm:presLayoutVars>
          <dgm:hierBranch val="init"/>
        </dgm:presLayoutVars>
      </dgm:prSet>
      <dgm:spPr/>
    </dgm:pt>
    <dgm:pt modelId="{2834EE31-7703-471D-A555-E8C8765B03EF}" type="pres">
      <dgm:prSet presAssocID="{F2EE0DF1-35B3-47A5-8719-663704A02101}" presName="rootComposite" presStyleCnt="0"/>
      <dgm:spPr/>
    </dgm:pt>
    <dgm:pt modelId="{CB431836-8CA2-44EF-AF04-FB1AC9FED832}" type="pres">
      <dgm:prSet presAssocID="{F2EE0DF1-35B3-47A5-8719-663704A02101}" presName="rootText" presStyleLbl="node3" presStyleIdx="0" presStyleCnt="3" custScaleX="115214" custScaleY="125052">
        <dgm:presLayoutVars>
          <dgm:chPref val="3"/>
        </dgm:presLayoutVars>
      </dgm:prSet>
      <dgm:spPr/>
    </dgm:pt>
    <dgm:pt modelId="{E4DB5745-DA19-4ED2-9B58-0D99D103648E}" type="pres">
      <dgm:prSet presAssocID="{F2EE0DF1-35B3-47A5-8719-663704A02101}" presName="rootConnector" presStyleLbl="node3" presStyleIdx="0" presStyleCnt="3"/>
      <dgm:spPr/>
    </dgm:pt>
    <dgm:pt modelId="{A2B9042D-F9E3-4E05-BD70-2D7B1C679570}" type="pres">
      <dgm:prSet presAssocID="{F2EE0DF1-35B3-47A5-8719-663704A02101}" presName="hierChild4" presStyleCnt="0"/>
      <dgm:spPr/>
    </dgm:pt>
    <dgm:pt modelId="{FE17A4A1-0246-45B5-BE25-D7D28A02EA64}" type="pres">
      <dgm:prSet presAssocID="{F2EE0DF1-35B3-47A5-8719-663704A02101}" presName="hierChild5" presStyleCnt="0"/>
      <dgm:spPr/>
    </dgm:pt>
    <dgm:pt modelId="{DAE1EF0A-64FA-4DA0-99E6-741DFEEE2EE3}" type="pres">
      <dgm:prSet presAssocID="{7FDD0D14-5293-40E9-A834-A41BDB90B4E7}" presName="Name37" presStyleLbl="parChTrans1D3" presStyleIdx="1" presStyleCnt="3"/>
      <dgm:spPr/>
    </dgm:pt>
    <dgm:pt modelId="{C9CAFBE0-B6C6-41A2-B685-84E4DDA13AB0}" type="pres">
      <dgm:prSet presAssocID="{ECF84305-1713-4D00-B103-0C4B01108697}" presName="hierRoot2" presStyleCnt="0">
        <dgm:presLayoutVars>
          <dgm:hierBranch val="init"/>
        </dgm:presLayoutVars>
      </dgm:prSet>
      <dgm:spPr/>
    </dgm:pt>
    <dgm:pt modelId="{E91E904B-5CBE-44D4-9C07-57473EDDDFE6}" type="pres">
      <dgm:prSet presAssocID="{ECF84305-1713-4D00-B103-0C4B01108697}" presName="rootComposite" presStyleCnt="0"/>
      <dgm:spPr/>
    </dgm:pt>
    <dgm:pt modelId="{5CBF7FDA-A5ED-4AFE-8AA1-AD087D892619}" type="pres">
      <dgm:prSet presAssocID="{ECF84305-1713-4D00-B103-0C4B01108697}" presName="rootText" presStyleLbl="node3" presStyleIdx="1" presStyleCnt="3">
        <dgm:presLayoutVars>
          <dgm:chPref val="3"/>
        </dgm:presLayoutVars>
      </dgm:prSet>
      <dgm:spPr/>
    </dgm:pt>
    <dgm:pt modelId="{E9993388-C9E7-45F3-99AB-3E192EFD326D}" type="pres">
      <dgm:prSet presAssocID="{ECF84305-1713-4D00-B103-0C4B01108697}" presName="rootConnector" presStyleLbl="node3" presStyleIdx="1" presStyleCnt="3"/>
      <dgm:spPr/>
    </dgm:pt>
    <dgm:pt modelId="{E5185F01-E9E5-4F81-8933-BC9D942C87B3}" type="pres">
      <dgm:prSet presAssocID="{ECF84305-1713-4D00-B103-0C4B01108697}" presName="hierChild4" presStyleCnt="0"/>
      <dgm:spPr/>
    </dgm:pt>
    <dgm:pt modelId="{32E0FA1E-3002-4242-A2E5-134A85A8E4E4}" type="pres">
      <dgm:prSet presAssocID="{ECF84305-1713-4D00-B103-0C4B01108697}" presName="hierChild5" presStyleCnt="0"/>
      <dgm:spPr/>
    </dgm:pt>
    <dgm:pt modelId="{676307C1-7BC9-4199-8806-4ADD5B7E4951}" type="pres">
      <dgm:prSet presAssocID="{5A17DAFC-F51D-4455-B943-6076520319E6}" presName="hierChild5" presStyleCnt="0"/>
      <dgm:spPr/>
    </dgm:pt>
    <dgm:pt modelId="{DA722DF9-7779-43E6-97F0-949608E9A326}" type="pres">
      <dgm:prSet presAssocID="{6303D2A9-B6EC-4604-A4F8-8443DB9D08C6}" presName="Name37" presStyleLbl="parChTrans1D2" presStyleIdx="3" presStyleCnt="4"/>
      <dgm:spPr/>
    </dgm:pt>
    <dgm:pt modelId="{DBE8E712-FD5F-4057-8E26-436B7E7814A2}" type="pres">
      <dgm:prSet presAssocID="{0052848C-F535-48D2-BB75-B374252488E3}" presName="hierRoot2" presStyleCnt="0">
        <dgm:presLayoutVars>
          <dgm:hierBranch val="init"/>
        </dgm:presLayoutVars>
      </dgm:prSet>
      <dgm:spPr/>
    </dgm:pt>
    <dgm:pt modelId="{CA7EBA93-5722-4DD2-9EB4-224DEC787D27}" type="pres">
      <dgm:prSet presAssocID="{0052848C-F535-48D2-BB75-B374252488E3}" presName="rootComposite" presStyleCnt="0"/>
      <dgm:spPr/>
    </dgm:pt>
    <dgm:pt modelId="{C96C1F30-AFAD-40EC-8D75-691107B9E9C4}" type="pres">
      <dgm:prSet presAssocID="{0052848C-F535-48D2-BB75-B374252488E3}" presName="rootText" presStyleLbl="node2" presStyleIdx="3" presStyleCnt="4">
        <dgm:presLayoutVars>
          <dgm:chPref val="3"/>
        </dgm:presLayoutVars>
      </dgm:prSet>
      <dgm:spPr/>
    </dgm:pt>
    <dgm:pt modelId="{67D7392F-6BC9-4773-9628-C16D0207BA76}" type="pres">
      <dgm:prSet presAssocID="{0052848C-F535-48D2-BB75-B374252488E3}" presName="rootConnector" presStyleLbl="node2" presStyleIdx="3" presStyleCnt="4"/>
      <dgm:spPr/>
    </dgm:pt>
    <dgm:pt modelId="{E3975A23-0B4D-4D3D-9312-0C4D05F8CF5C}" type="pres">
      <dgm:prSet presAssocID="{0052848C-F535-48D2-BB75-B374252488E3}" presName="hierChild4" presStyleCnt="0"/>
      <dgm:spPr/>
    </dgm:pt>
    <dgm:pt modelId="{0F367F29-43EA-4902-AA60-05B69A22EF3C}" type="pres">
      <dgm:prSet presAssocID="{AD65186D-0E1C-43DC-9F02-AB7AFCEEF195}" presName="Name37" presStyleLbl="parChTrans1D3" presStyleIdx="2" presStyleCnt="3"/>
      <dgm:spPr/>
    </dgm:pt>
    <dgm:pt modelId="{DB9B7452-D98D-4419-9EFF-7D3A2C859C3D}" type="pres">
      <dgm:prSet presAssocID="{5B4E2301-CA84-493A-96C2-7660530F15A9}" presName="hierRoot2" presStyleCnt="0">
        <dgm:presLayoutVars>
          <dgm:hierBranch val="init"/>
        </dgm:presLayoutVars>
      </dgm:prSet>
      <dgm:spPr/>
    </dgm:pt>
    <dgm:pt modelId="{594338A9-CEE4-42C6-A129-5B9393D914AC}" type="pres">
      <dgm:prSet presAssocID="{5B4E2301-CA84-493A-96C2-7660530F15A9}" presName="rootComposite" presStyleCnt="0"/>
      <dgm:spPr/>
    </dgm:pt>
    <dgm:pt modelId="{FD9E4023-77A8-4AA9-AD97-2E1CB5BAF89D}" type="pres">
      <dgm:prSet presAssocID="{5B4E2301-CA84-493A-96C2-7660530F15A9}" presName="rootText" presStyleLbl="node3" presStyleIdx="2" presStyleCnt="3" custScaleX="123194" custScaleY="183215">
        <dgm:presLayoutVars>
          <dgm:chPref val="3"/>
        </dgm:presLayoutVars>
      </dgm:prSet>
      <dgm:spPr/>
    </dgm:pt>
    <dgm:pt modelId="{E9A60143-FE07-4071-940C-B88DD6561F93}" type="pres">
      <dgm:prSet presAssocID="{5B4E2301-CA84-493A-96C2-7660530F15A9}" presName="rootConnector" presStyleLbl="node3" presStyleIdx="2" presStyleCnt="3"/>
      <dgm:spPr/>
    </dgm:pt>
    <dgm:pt modelId="{E05007D8-3E6E-4CAB-AEFA-FB2464B59AE9}" type="pres">
      <dgm:prSet presAssocID="{5B4E2301-CA84-493A-96C2-7660530F15A9}" presName="hierChild4" presStyleCnt="0"/>
      <dgm:spPr/>
    </dgm:pt>
    <dgm:pt modelId="{7AF9B711-A9D0-4AEB-9594-5260245B1F33}" type="pres">
      <dgm:prSet presAssocID="{5B4E2301-CA84-493A-96C2-7660530F15A9}" presName="hierChild5" presStyleCnt="0"/>
      <dgm:spPr/>
    </dgm:pt>
    <dgm:pt modelId="{CAB60C86-7C22-4B6C-9B4A-14F14A70F83E}" type="pres">
      <dgm:prSet presAssocID="{0052848C-F535-48D2-BB75-B374252488E3}" presName="hierChild5" presStyleCnt="0"/>
      <dgm:spPr/>
    </dgm:pt>
    <dgm:pt modelId="{9F83184F-8C6D-4640-91B7-86F50EA341C7}" type="pres">
      <dgm:prSet presAssocID="{2F507D30-4372-4527-A80E-55FB6BD68C27}" presName="hierChild3" presStyleCnt="0"/>
      <dgm:spPr/>
    </dgm:pt>
  </dgm:ptLst>
  <dgm:cxnLst>
    <dgm:cxn modelId="{FC29130A-6E23-41F3-9725-AA8D759A77CE}" type="presOf" srcId="{AD65186D-0E1C-43DC-9F02-AB7AFCEEF195}" destId="{0F367F29-43EA-4902-AA60-05B69A22EF3C}" srcOrd="0" destOrd="0" presId="urn:microsoft.com/office/officeart/2005/8/layout/orgChart1"/>
    <dgm:cxn modelId="{D3DA1B1C-B9E4-4480-898A-2C48DD31B597}" type="presOf" srcId="{E35E5793-2EAB-43AC-BEF3-15F74B2F47B9}" destId="{9475F05A-22EB-4ADD-98E9-CD2A766F22C0}" srcOrd="1" destOrd="0" presId="urn:microsoft.com/office/officeart/2005/8/layout/orgChart1"/>
    <dgm:cxn modelId="{3E0E111F-00FB-4E92-8AEA-DAB8B246097D}" type="presOf" srcId="{25A7DEDB-5C15-4408-A3EF-911EB1B932F9}" destId="{8E4EE4D9-C406-4333-9EA7-FD889D13BAFC}" srcOrd="0" destOrd="0" presId="urn:microsoft.com/office/officeart/2005/8/layout/orgChart1"/>
    <dgm:cxn modelId="{8896752E-9B30-4635-BB7D-EEA353B766F2}" type="presOf" srcId="{ECF84305-1713-4D00-B103-0C4B01108697}" destId="{E9993388-C9E7-45F3-99AB-3E192EFD326D}" srcOrd="1" destOrd="0" presId="urn:microsoft.com/office/officeart/2005/8/layout/orgChart1"/>
    <dgm:cxn modelId="{D92A1D42-E5B9-4584-9F7C-259FD4F47977}" srcId="{2F507D30-4372-4527-A80E-55FB6BD68C27}" destId="{5A17DAFC-F51D-4455-B943-6076520319E6}" srcOrd="2" destOrd="0" parTransId="{5F349788-40C7-492A-A1EC-943677E02A8D}" sibTransId="{E600DC8D-E3E0-4516-81A9-AB8544A3AC47}"/>
    <dgm:cxn modelId="{506F664A-8104-4096-BB14-C54D4A201250}" type="presOf" srcId="{F2EE0DF1-35B3-47A5-8719-663704A02101}" destId="{CB431836-8CA2-44EF-AF04-FB1AC9FED832}" srcOrd="0" destOrd="0" presId="urn:microsoft.com/office/officeart/2005/8/layout/orgChart1"/>
    <dgm:cxn modelId="{905C4E6A-3D2B-42EF-A686-8EC6D2976A2E}" type="presOf" srcId="{7FDD0D14-5293-40E9-A834-A41BDB90B4E7}" destId="{DAE1EF0A-64FA-4DA0-99E6-741DFEEE2EE3}" srcOrd="0" destOrd="0" presId="urn:microsoft.com/office/officeart/2005/8/layout/orgChart1"/>
    <dgm:cxn modelId="{CA37784D-8184-4E62-A91C-23012FD2C568}" type="presOf" srcId="{F2EE0DF1-35B3-47A5-8719-663704A02101}" destId="{E4DB5745-DA19-4ED2-9B58-0D99D103648E}" srcOrd="1" destOrd="0" presId="urn:microsoft.com/office/officeart/2005/8/layout/orgChart1"/>
    <dgm:cxn modelId="{ECE50A4E-D272-4F76-9158-B7AE20958655}" srcId="{0052848C-F535-48D2-BB75-B374252488E3}" destId="{5B4E2301-CA84-493A-96C2-7660530F15A9}" srcOrd="0" destOrd="0" parTransId="{AD65186D-0E1C-43DC-9F02-AB7AFCEEF195}" sibTransId="{AC91F9D7-8516-46C7-8BE1-9BC0CDF5289A}"/>
    <dgm:cxn modelId="{DCB3B16E-262C-4AB0-A9B6-BB692FDF631B}" type="presOf" srcId="{5B4E2301-CA84-493A-96C2-7660530F15A9}" destId="{FD9E4023-77A8-4AA9-AD97-2E1CB5BAF89D}" srcOrd="0" destOrd="0" presId="urn:microsoft.com/office/officeart/2005/8/layout/orgChart1"/>
    <dgm:cxn modelId="{342BEC6F-9A32-4D1F-A6BE-DF3D5B3751DE}" type="presOf" srcId="{0EEAEE5C-BBE9-4E11-8977-5B5112F0D27C}" destId="{0D225C55-C381-4708-A77A-7B98CCC86507}" srcOrd="0" destOrd="0" presId="urn:microsoft.com/office/officeart/2005/8/layout/orgChart1"/>
    <dgm:cxn modelId="{2A5C957A-EBBF-4112-9A81-448D1D69B140}" srcId="{5A17DAFC-F51D-4455-B943-6076520319E6}" destId="{ECF84305-1713-4D00-B103-0C4B01108697}" srcOrd="1" destOrd="0" parTransId="{7FDD0D14-5293-40E9-A834-A41BDB90B4E7}" sibTransId="{CBB0AE1B-68F8-414D-96BD-203DBD970453}"/>
    <dgm:cxn modelId="{3BA4A080-BCB0-4562-896D-5FB130EB503C}" type="presOf" srcId="{2F507D30-4372-4527-A80E-55FB6BD68C27}" destId="{C76D58EF-FAD3-4D77-B630-FAEF35FE2E56}" srcOrd="0" destOrd="0" presId="urn:microsoft.com/office/officeart/2005/8/layout/orgChart1"/>
    <dgm:cxn modelId="{D31A5787-4CF3-4FC4-AEDF-AC42C8791FA2}" type="presOf" srcId="{5B4E2301-CA84-493A-96C2-7660530F15A9}" destId="{E9A60143-FE07-4071-940C-B88DD6561F93}" srcOrd="1" destOrd="0" presId="urn:microsoft.com/office/officeart/2005/8/layout/orgChart1"/>
    <dgm:cxn modelId="{15B1448F-1CA9-466B-9BAD-449F6EA85AA1}" type="presOf" srcId="{3363B97E-EE6D-4529-84B6-C4E022A271ED}" destId="{992D2C1D-0BBA-451D-8102-9CB92FC4F196}" srcOrd="0" destOrd="0" presId="urn:microsoft.com/office/officeart/2005/8/layout/orgChart1"/>
    <dgm:cxn modelId="{0A6BB6A1-89AF-40E1-895D-3EFBC9FA2759}" srcId="{5A17DAFC-F51D-4455-B943-6076520319E6}" destId="{F2EE0DF1-35B3-47A5-8719-663704A02101}" srcOrd="0" destOrd="0" parTransId="{00C9FE34-58E0-4694-B80A-0E0FE928A53F}" sibTransId="{1D4470B4-3D3D-456B-8EAF-72ADF9545686}"/>
    <dgm:cxn modelId="{9B7C34A9-C532-4552-A1F5-604CCC9F815C}" type="presOf" srcId="{5A17DAFC-F51D-4455-B943-6076520319E6}" destId="{C9F0B101-40A1-4DF8-8D2E-39EDB22EC6DD}" srcOrd="0" destOrd="0" presId="urn:microsoft.com/office/officeart/2005/8/layout/orgChart1"/>
    <dgm:cxn modelId="{B7B3CBA9-E698-4BB5-B4F4-3FBA4F723761}" type="presOf" srcId="{00C9FE34-58E0-4694-B80A-0E0FE928A53F}" destId="{747D283E-797F-4C90-8B73-F7AEB90AF123}" srcOrd="0" destOrd="0" presId="urn:microsoft.com/office/officeart/2005/8/layout/orgChart1"/>
    <dgm:cxn modelId="{382155AE-AF72-424E-9916-25C5C3FF2AD7}" type="presOf" srcId="{5A17DAFC-F51D-4455-B943-6076520319E6}" destId="{B61E22E6-A17C-46CC-AD96-5FD37E60A362}" srcOrd="1" destOrd="0" presId="urn:microsoft.com/office/officeart/2005/8/layout/orgChart1"/>
    <dgm:cxn modelId="{F02231BC-F36B-4553-9B59-BBF2C07A3840}" srcId="{2F507D30-4372-4527-A80E-55FB6BD68C27}" destId="{E35E5793-2EAB-43AC-BEF3-15F74B2F47B9}" srcOrd="0" destOrd="0" parTransId="{0EEAEE5C-BBE9-4E11-8977-5B5112F0D27C}" sibTransId="{5A005E34-4D9F-41C0-A1D0-5A209076ECEE}"/>
    <dgm:cxn modelId="{88256BC3-A7AD-4EFE-9FDB-452FD1EFDD25}" type="presOf" srcId="{5F349788-40C7-492A-A1EC-943677E02A8D}" destId="{40DA5484-71F7-423A-8DF7-7C4D024B48E5}" srcOrd="0" destOrd="0" presId="urn:microsoft.com/office/officeart/2005/8/layout/orgChart1"/>
    <dgm:cxn modelId="{747951C3-8334-492D-A4D5-7240AFAAA093}" type="presOf" srcId="{0052848C-F535-48D2-BB75-B374252488E3}" destId="{C96C1F30-AFAD-40EC-8D75-691107B9E9C4}" srcOrd="0" destOrd="0" presId="urn:microsoft.com/office/officeart/2005/8/layout/orgChart1"/>
    <dgm:cxn modelId="{57E0E5C5-19FC-41EF-B14E-EE7617202244}" type="presOf" srcId="{ECF84305-1713-4D00-B103-0C4B01108697}" destId="{5CBF7FDA-A5ED-4AFE-8AA1-AD087D892619}" srcOrd="0" destOrd="0" presId="urn:microsoft.com/office/officeart/2005/8/layout/orgChart1"/>
    <dgm:cxn modelId="{A9A1D7C9-40B9-4126-9D5D-B0D8F080F970}" type="presOf" srcId="{0052848C-F535-48D2-BB75-B374252488E3}" destId="{67D7392F-6BC9-4773-9628-C16D0207BA76}" srcOrd="1" destOrd="0" presId="urn:microsoft.com/office/officeart/2005/8/layout/orgChart1"/>
    <dgm:cxn modelId="{44242FCE-451A-4BD4-BC05-CC92D68142FF}" srcId="{83DACF6B-3396-4A8C-BB22-A2BD40484672}" destId="{2F507D30-4372-4527-A80E-55FB6BD68C27}" srcOrd="0" destOrd="0" parTransId="{4817FADB-A002-46F4-8766-099D65538AB4}" sibTransId="{0D2B48C4-D117-4AFD-9DA4-106629C6DD5E}"/>
    <dgm:cxn modelId="{705153DE-5DD5-436E-B52F-0CE1F4026D53}" type="presOf" srcId="{E35E5793-2EAB-43AC-BEF3-15F74B2F47B9}" destId="{E1DF5BE9-56AF-4D12-9264-72FDB660D169}" srcOrd="0" destOrd="0" presId="urn:microsoft.com/office/officeart/2005/8/layout/orgChart1"/>
    <dgm:cxn modelId="{39836CE1-57BA-4851-B3A2-1A2B072E61E4}" type="presOf" srcId="{25A7DEDB-5C15-4408-A3EF-911EB1B932F9}" destId="{C5C0CCCA-3B95-4EAA-ACA2-6652CD7DBDB7}" srcOrd="1" destOrd="0" presId="urn:microsoft.com/office/officeart/2005/8/layout/orgChart1"/>
    <dgm:cxn modelId="{1E4BC8E2-F5C7-48FD-88B4-A859D8C2C94D}" srcId="{2F507D30-4372-4527-A80E-55FB6BD68C27}" destId="{0052848C-F535-48D2-BB75-B374252488E3}" srcOrd="3" destOrd="0" parTransId="{6303D2A9-B6EC-4604-A4F8-8443DB9D08C6}" sibTransId="{C8C7B6DA-CF7A-4235-8594-10C50D3D0934}"/>
    <dgm:cxn modelId="{2CACA7E3-DDCB-411B-ABEC-F46FB5777BB0}" type="presOf" srcId="{6303D2A9-B6EC-4604-A4F8-8443DB9D08C6}" destId="{DA722DF9-7779-43E6-97F0-949608E9A326}" srcOrd="0" destOrd="0" presId="urn:microsoft.com/office/officeart/2005/8/layout/orgChart1"/>
    <dgm:cxn modelId="{010808E8-465F-47E5-9DE9-1B7A088F5826}" type="presOf" srcId="{2F507D30-4372-4527-A80E-55FB6BD68C27}" destId="{4A422A6A-5E49-4086-839B-4119FDA9B3AE}" srcOrd="1" destOrd="0" presId="urn:microsoft.com/office/officeart/2005/8/layout/orgChart1"/>
    <dgm:cxn modelId="{157456F6-1D34-4644-98BC-F24AF3E0AC1A}" type="presOf" srcId="{83DACF6B-3396-4A8C-BB22-A2BD40484672}" destId="{7B769B3C-78A2-4F05-B646-8E60F3DFCB37}" srcOrd="0" destOrd="0" presId="urn:microsoft.com/office/officeart/2005/8/layout/orgChart1"/>
    <dgm:cxn modelId="{35DDCFF8-639F-4EBE-8658-891F975D603F}" srcId="{2F507D30-4372-4527-A80E-55FB6BD68C27}" destId="{25A7DEDB-5C15-4408-A3EF-911EB1B932F9}" srcOrd="1" destOrd="0" parTransId="{3363B97E-EE6D-4529-84B6-C4E022A271ED}" sibTransId="{66D9FCCE-0FFB-4703-A6AB-B18CD1192D7D}"/>
    <dgm:cxn modelId="{D387AC32-4462-4E13-B745-BC197AB11A61}" type="presParOf" srcId="{7B769B3C-78A2-4F05-B646-8E60F3DFCB37}" destId="{F0A87DD0-EEFA-44D1-B1F8-1ECD846738C9}" srcOrd="0" destOrd="0" presId="urn:microsoft.com/office/officeart/2005/8/layout/orgChart1"/>
    <dgm:cxn modelId="{2D762464-BC8E-4854-B8A2-4670082B1C5A}" type="presParOf" srcId="{F0A87DD0-EEFA-44D1-B1F8-1ECD846738C9}" destId="{54DB99A6-DA48-4F52-AC36-567838A9B880}" srcOrd="0" destOrd="0" presId="urn:microsoft.com/office/officeart/2005/8/layout/orgChart1"/>
    <dgm:cxn modelId="{D6473EFB-F2B4-495A-A2A8-826F6CBEEADF}" type="presParOf" srcId="{54DB99A6-DA48-4F52-AC36-567838A9B880}" destId="{C76D58EF-FAD3-4D77-B630-FAEF35FE2E56}" srcOrd="0" destOrd="0" presId="urn:microsoft.com/office/officeart/2005/8/layout/orgChart1"/>
    <dgm:cxn modelId="{FF2CEAC9-FAB3-4393-ADF9-02CE361BA4C8}" type="presParOf" srcId="{54DB99A6-DA48-4F52-AC36-567838A9B880}" destId="{4A422A6A-5E49-4086-839B-4119FDA9B3AE}" srcOrd="1" destOrd="0" presId="urn:microsoft.com/office/officeart/2005/8/layout/orgChart1"/>
    <dgm:cxn modelId="{109522A6-2BD9-4FB9-9A07-064D840F0677}" type="presParOf" srcId="{F0A87DD0-EEFA-44D1-B1F8-1ECD846738C9}" destId="{E91ED7E0-3995-4D4B-A561-B90C49B38FFE}" srcOrd="1" destOrd="0" presId="urn:microsoft.com/office/officeart/2005/8/layout/orgChart1"/>
    <dgm:cxn modelId="{003BDF67-7994-431F-B4C1-0433F48FEEE1}" type="presParOf" srcId="{E91ED7E0-3995-4D4B-A561-B90C49B38FFE}" destId="{0D225C55-C381-4708-A77A-7B98CCC86507}" srcOrd="0" destOrd="0" presId="urn:microsoft.com/office/officeart/2005/8/layout/orgChart1"/>
    <dgm:cxn modelId="{FC05B869-5878-4197-8D98-7CDA1E71BD90}" type="presParOf" srcId="{E91ED7E0-3995-4D4B-A561-B90C49B38FFE}" destId="{91F92897-653F-435B-BB04-A96DEF12E035}" srcOrd="1" destOrd="0" presId="urn:microsoft.com/office/officeart/2005/8/layout/orgChart1"/>
    <dgm:cxn modelId="{ED4AA6AF-BE33-4361-AA54-BA3E6DC96198}" type="presParOf" srcId="{91F92897-653F-435B-BB04-A96DEF12E035}" destId="{A352DF20-1371-45B8-95DA-15E801EB29C8}" srcOrd="0" destOrd="0" presId="urn:microsoft.com/office/officeart/2005/8/layout/orgChart1"/>
    <dgm:cxn modelId="{69145C1E-6799-4A4F-9752-25F19ED9A1F0}" type="presParOf" srcId="{A352DF20-1371-45B8-95DA-15E801EB29C8}" destId="{E1DF5BE9-56AF-4D12-9264-72FDB660D169}" srcOrd="0" destOrd="0" presId="urn:microsoft.com/office/officeart/2005/8/layout/orgChart1"/>
    <dgm:cxn modelId="{3BB52E6E-0517-4BB6-A213-7FCD0F1D3C66}" type="presParOf" srcId="{A352DF20-1371-45B8-95DA-15E801EB29C8}" destId="{9475F05A-22EB-4ADD-98E9-CD2A766F22C0}" srcOrd="1" destOrd="0" presId="urn:microsoft.com/office/officeart/2005/8/layout/orgChart1"/>
    <dgm:cxn modelId="{AEBA300F-24D6-4716-AAFB-F21CDB3704CE}" type="presParOf" srcId="{91F92897-653F-435B-BB04-A96DEF12E035}" destId="{9D937630-CBAC-4A92-8573-3735CF9289FA}" srcOrd="1" destOrd="0" presId="urn:microsoft.com/office/officeart/2005/8/layout/orgChart1"/>
    <dgm:cxn modelId="{3691077A-1DA2-460F-8512-D63A36FEAC4A}" type="presParOf" srcId="{91F92897-653F-435B-BB04-A96DEF12E035}" destId="{96574F03-249D-4A1E-B954-BECDFCFF376F}" srcOrd="2" destOrd="0" presId="urn:microsoft.com/office/officeart/2005/8/layout/orgChart1"/>
    <dgm:cxn modelId="{A220285D-62A0-4CF5-97AC-BD3943B49760}" type="presParOf" srcId="{E91ED7E0-3995-4D4B-A561-B90C49B38FFE}" destId="{992D2C1D-0BBA-451D-8102-9CB92FC4F196}" srcOrd="2" destOrd="0" presId="urn:microsoft.com/office/officeart/2005/8/layout/orgChart1"/>
    <dgm:cxn modelId="{5CBFEB33-AF6A-4036-A706-252D3B2E4A3E}" type="presParOf" srcId="{E91ED7E0-3995-4D4B-A561-B90C49B38FFE}" destId="{D9D55CEC-47F2-4C8B-8A8C-4E9921C2B07E}" srcOrd="3" destOrd="0" presId="urn:microsoft.com/office/officeart/2005/8/layout/orgChart1"/>
    <dgm:cxn modelId="{9DB1F9C8-E1C9-44EB-9993-3D83C9853868}" type="presParOf" srcId="{D9D55CEC-47F2-4C8B-8A8C-4E9921C2B07E}" destId="{15DFB400-77A7-49D9-80E3-4F7A4BEB5F7E}" srcOrd="0" destOrd="0" presId="urn:microsoft.com/office/officeart/2005/8/layout/orgChart1"/>
    <dgm:cxn modelId="{8FE0C593-1BBB-4497-9B9C-51A18DCE8D25}" type="presParOf" srcId="{15DFB400-77A7-49D9-80E3-4F7A4BEB5F7E}" destId="{8E4EE4D9-C406-4333-9EA7-FD889D13BAFC}" srcOrd="0" destOrd="0" presId="urn:microsoft.com/office/officeart/2005/8/layout/orgChart1"/>
    <dgm:cxn modelId="{9AB9A6B3-15D5-474F-9D94-6C95E858CF7B}" type="presParOf" srcId="{15DFB400-77A7-49D9-80E3-4F7A4BEB5F7E}" destId="{C5C0CCCA-3B95-4EAA-ACA2-6652CD7DBDB7}" srcOrd="1" destOrd="0" presId="urn:microsoft.com/office/officeart/2005/8/layout/orgChart1"/>
    <dgm:cxn modelId="{9B3CAC64-CC15-4604-A69E-A4E209346B97}" type="presParOf" srcId="{D9D55CEC-47F2-4C8B-8A8C-4E9921C2B07E}" destId="{6191511B-E959-4802-8939-BF8575F341F9}" srcOrd="1" destOrd="0" presId="urn:microsoft.com/office/officeart/2005/8/layout/orgChart1"/>
    <dgm:cxn modelId="{2012E25D-BFC7-4A7E-A3E1-8715A4B169C1}" type="presParOf" srcId="{D9D55CEC-47F2-4C8B-8A8C-4E9921C2B07E}" destId="{37E658F0-FD6A-4598-B4DD-13B06A12B34E}" srcOrd="2" destOrd="0" presId="urn:microsoft.com/office/officeart/2005/8/layout/orgChart1"/>
    <dgm:cxn modelId="{780BF211-9CD5-473F-B20C-F620E8B22A01}" type="presParOf" srcId="{E91ED7E0-3995-4D4B-A561-B90C49B38FFE}" destId="{40DA5484-71F7-423A-8DF7-7C4D024B48E5}" srcOrd="4" destOrd="0" presId="urn:microsoft.com/office/officeart/2005/8/layout/orgChart1"/>
    <dgm:cxn modelId="{3FB50F88-EF93-47B4-85B9-C8609F43A905}" type="presParOf" srcId="{E91ED7E0-3995-4D4B-A561-B90C49B38FFE}" destId="{2D5EC5D1-2B35-4D22-8F6D-BB1DFDFDED28}" srcOrd="5" destOrd="0" presId="urn:microsoft.com/office/officeart/2005/8/layout/orgChart1"/>
    <dgm:cxn modelId="{205F80B0-421F-4B4C-9DB8-A232B50DF820}" type="presParOf" srcId="{2D5EC5D1-2B35-4D22-8F6D-BB1DFDFDED28}" destId="{8B996F1B-702C-45F0-8C16-90D441A0F843}" srcOrd="0" destOrd="0" presId="urn:microsoft.com/office/officeart/2005/8/layout/orgChart1"/>
    <dgm:cxn modelId="{2A9A95D8-8D91-466D-85FF-F0ECA18B751B}" type="presParOf" srcId="{8B996F1B-702C-45F0-8C16-90D441A0F843}" destId="{C9F0B101-40A1-4DF8-8D2E-39EDB22EC6DD}" srcOrd="0" destOrd="0" presId="urn:microsoft.com/office/officeart/2005/8/layout/orgChart1"/>
    <dgm:cxn modelId="{6527320B-12E2-4B57-ACF7-467109D99CE9}" type="presParOf" srcId="{8B996F1B-702C-45F0-8C16-90D441A0F843}" destId="{B61E22E6-A17C-46CC-AD96-5FD37E60A362}" srcOrd="1" destOrd="0" presId="urn:microsoft.com/office/officeart/2005/8/layout/orgChart1"/>
    <dgm:cxn modelId="{918020AA-84A2-4308-8F94-7F46D0DBC358}" type="presParOf" srcId="{2D5EC5D1-2B35-4D22-8F6D-BB1DFDFDED28}" destId="{BEF53578-5481-4D39-B4F4-BA4282089932}" srcOrd="1" destOrd="0" presId="urn:microsoft.com/office/officeart/2005/8/layout/orgChart1"/>
    <dgm:cxn modelId="{E8EE0B78-1CBC-4BB4-84EC-FD0712C6EEED}" type="presParOf" srcId="{BEF53578-5481-4D39-B4F4-BA4282089932}" destId="{747D283E-797F-4C90-8B73-F7AEB90AF123}" srcOrd="0" destOrd="0" presId="urn:microsoft.com/office/officeart/2005/8/layout/orgChart1"/>
    <dgm:cxn modelId="{4F50108F-D976-4332-8B1B-0BB44DD5CEE4}" type="presParOf" srcId="{BEF53578-5481-4D39-B4F4-BA4282089932}" destId="{16FF3531-B4C0-4526-B4F5-8B1C08E5EEE8}" srcOrd="1" destOrd="0" presId="urn:microsoft.com/office/officeart/2005/8/layout/orgChart1"/>
    <dgm:cxn modelId="{3F80E6A2-D25F-4A12-AE5D-F6B6FF7EE0D0}" type="presParOf" srcId="{16FF3531-B4C0-4526-B4F5-8B1C08E5EEE8}" destId="{2834EE31-7703-471D-A555-E8C8765B03EF}" srcOrd="0" destOrd="0" presId="urn:microsoft.com/office/officeart/2005/8/layout/orgChart1"/>
    <dgm:cxn modelId="{FF166D94-E4E2-4C52-8CDF-805E3B4FC8AE}" type="presParOf" srcId="{2834EE31-7703-471D-A555-E8C8765B03EF}" destId="{CB431836-8CA2-44EF-AF04-FB1AC9FED832}" srcOrd="0" destOrd="0" presId="urn:microsoft.com/office/officeart/2005/8/layout/orgChart1"/>
    <dgm:cxn modelId="{DE911B50-5A99-4901-92A7-4C09C15BCC2A}" type="presParOf" srcId="{2834EE31-7703-471D-A555-E8C8765B03EF}" destId="{E4DB5745-DA19-4ED2-9B58-0D99D103648E}" srcOrd="1" destOrd="0" presId="urn:microsoft.com/office/officeart/2005/8/layout/orgChart1"/>
    <dgm:cxn modelId="{6D14F2BE-0759-4DED-B127-EB1C688A8E05}" type="presParOf" srcId="{16FF3531-B4C0-4526-B4F5-8B1C08E5EEE8}" destId="{A2B9042D-F9E3-4E05-BD70-2D7B1C679570}" srcOrd="1" destOrd="0" presId="urn:microsoft.com/office/officeart/2005/8/layout/orgChart1"/>
    <dgm:cxn modelId="{CDD17E22-565B-4E94-BCE4-9CE18B0B45A6}" type="presParOf" srcId="{16FF3531-B4C0-4526-B4F5-8B1C08E5EEE8}" destId="{FE17A4A1-0246-45B5-BE25-D7D28A02EA64}" srcOrd="2" destOrd="0" presId="urn:microsoft.com/office/officeart/2005/8/layout/orgChart1"/>
    <dgm:cxn modelId="{4EBA9162-DDFF-475E-B5A5-550BB058D0B5}" type="presParOf" srcId="{BEF53578-5481-4D39-B4F4-BA4282089932}" destId="{DAE1EF0A-64FA-4DA0-99E6-741DFEEE2EE3}" srcOrd="2" destOrd="0" presId="urn:microsoft.com/office/officeart/2005/8/layout/orgChart1"/>
    <dgm:cxn modelId="{F0350928-771B-4EB0-BF39-90C78D0351F4}" type="presParOf" srcId="{BEF53578-5481-4D39-B4F4-BA4282089932}" destId="{C9CAFBE0-B6C6-41A2-B685-84E4DDA13AB0}" srcOrd="3" destOrd="0" presId="urn:microsoft.com/office/officeart/2005/8/layout/orgChart1"/>
    <dgm:cxn modelId="{3BF255B3-EAF1-43FC-B429-F05E41E6D086}" type="presParOf" srcId="{C9CAFBE0-B6C6-41A2-B685-84E4DDA13AB0}" destId="{E91E904B-5CBE-44D4-9C07-57473EDDDFE6}" srcOrd="0" destOrd="0" presId="urn:microsoft.com/office/officeart/2005/8/layout/orgChart1"/>
    <dgm:cxn modelId="{EEA58153-E01F-45F2-90E1-03108570DE6E}" type="presParOf" srcId="{E91E904B-5CBE-44D4-9C07-57473EDDDFE6}" destId="{5CBF7FDA-A5ED-4AFE-8AA1-AD087D892619}" srcOrd="0" destOrd="0" presId="urn:microsoft.com/office/officeart/2005/8/layout/orgChart1"/>
    <dgm:cxn modelId="{C1118B96-E4C8-4ABE-9186-4E77AF9F5CA3}" type="presParOf" srcId="{E91E904B-5CBE-44D4-9C07-57473EDDDFE6}" destId="{E9993388-C9E7-45F3-99AB-3E192EFD326D}" srcOrd="1" destOrd="0" presId="urn:microsoft.com/office/officeart/2005/8/layout/orgChart1"/>
    <dgm:cxn modelId="{A28B3C84-87A9-4785-8E06-68410EFE17CC}" type="presParOf" srcId="{C9CAFBE0-B6C6-41A2-B685-84E4DDA13AB0}" destId="{E5185F01-E9E5-4F81-8933-BC9D942C87B3}" srcOrd="1" destOrd="0" presId="urn:microsoft.com/office/officeart/2005/8/layout/orgChart1"/>
    <dgm:cxn modelId="{C0ECFC5A-C241-45B0-99A8-759ADE84E3E5}" type="presParOf" srcId="{C9CAFBE0-B6C6-41A2-B685-84E4DDA13AB0}" destId="{32E0FA1E-3002-4242-A2E5-134A85A8E4E4}" srcOrd="2" destOrd="0" presId="urn:microsoft.com/office/officeart/2005/8/layout/orgChart1"/>
    <dgm:cxn modelId="{BBB873BF-D829-4F51-B700-14A46365FDB5}" type="presParOf" srcId="{2D5EC5D1-2B35-4D22-8F6D-BB1DFDFDED28}" destId="{676307C1-7BC9-4199-8806-4ADD5B7E4951}" srcOrd="2" destOrd="0" presId="urn:microsoft.com/office/officeart/2005/8/layout/orgChart1"/>
    <dgm:cxn modelId="{95F8554C-7C3D-44AB-86B7-C0A0B147B2FF}" type="presParOf" srcId="{E91ED7E0-3995-4D4B-A561-B90C49B38FFE}" destId="{DA722DF9-7779-43E6-97F0-949608E9A326}" srcOrd="6" destOrd="0" presId="urn:microsoft.com/office/officeart/2005/8/layout/orgChart1"/>
    <dgm:cxn modelId="{60AD8F70-0D78-4283-A08D-B1155A41B64B}" type="presParOf" srcId="{E91ED7E0-3995-4D4B-A561-B90C49B38FFE}" destId="{DBE8E712-FD5F-4057-8E26-436B7E7814A2}" srcOrd="7" destOrd="0" presId="urn:microsoft.com/office/officeart/2005/8/layout/orgChart1"/>
    <dgm:cxn modelId="{5627234D-3999-4B7D-AADB-BEE6AD066FBE}" type="presParOf" srcId="{DBE8E712-FD5F-4057-8E26-436B7E7814A2}" destId="{CA7EBA93-5722-4DD2-9EB4-224DEC787D27}" srcOrd="0" destOrd="0" presId="urn:microsoft.com/office/officeart/2005/8/layout/orgChart1"/>
    <dgm:cxn modelId="{C2A8471C-BAA1-4B87-AF2E-E07DF8AC5A1E}" type="presParOf" srcId="{CA7EBA93-5722-4DD2-9EB4-224DEC787D27}" destId="{C96C1F30-AFAD-40EC-8D75-691107B9E9C4}" srcOrd="0" destOrd="0" presId="urn:microsoft.com/office/officeart/2005/8/layout/orgChart1"/>
    <dgm:cxn modelId="{62576FF0-D992-4385-AD8D-CF0C9CA24F82}" type="presParOf" srcId="{CA7EBA93-5722-4DD2-9EB4-224DEC787D27}" destId="{67D7392F-6BC9-4773-9628-C16D0207BA76}" srcOrd="1" destOrd="0" presId="urn:microsoft.com/office/officeart/2005/8/layout/orgChart1"/>
    <dgm:cxn modelId="{737DED4F-9AF3-4E10-B219-B9685749317B}" type="presParOf" srcId="{DBE8E712-FD5F-4057-8E26-436B7E7814A2}" destId="{E3975A23-0B4D-4D3D-9312-0C4D05F8CF5C}" srcOrd="1" destOrd="0" presId="urn:microsoft.com/office/officeart/2005/8/layout/orgChart1"/>
    <dgm:cxn modelId="{D2373BC3-5092-43DC-8DF1-36EA2D130FA9}" type="presParOf" srcId="{E3975A23-0B4D-4D3D-9312-0C4D05F8CF5C}" destId="{0F367F29-43EA-4902-AA60-05B69A22EF3C}" srcOrd="0" destOrd="0" presId="urn:microsoft.com/office/officeart/2005/8/layout/orgChart1"/>
    <dgm:cxn modelId="{B02DE6C4-81DC-49D6-A881-A2AEF318F641}" type="presParOf" srcId="{E3975A23-0B4D-4D3D-9312-0C4D05F8CF5C}" destId="{DB9B7452-D98D-4419-9EFF-7D3A2C859C3D}" srcOrd="1" destOrd="0" presId="urn:microsoft.com/office/officeart/2005/8/layout/orgChart1"/>
    <dgm:cxn modelId="{E33C0CCB-CFA4-4284-AEDD-7677990EDF92}" type="presParOf" srcId="{DB9B7452-D98D-4419-9EFF-7D3A2C859C3D}" destId="{594338A9-CEE4-42C6-A129-5B9393D914AC}" srcOrd="0" destOrd="0" presId="urn:microsoft.com/office/officeart/2005/8/layout/orgChart1"/>
    <dgm:cxn modelId="{F26FCB33-B8C4-4740-A940-29B6B016CEB4}" type="presParOf" srcId="{594338A9-CEE4-42C6-A129-5B9393D914AC}" destId="{FD9E4023-77A8-4AA9-AD97-2E1CB5BAF89D}" srcOrd="0" destOrd="0" presId="urn:microsoft.com/office/officeart/2005/8/layout/orgChart1"/>
    <dgm:cxn modelId="{00BB0832-A6A9-43FC-B0A5-564F2D9B4895}" type="presParOf" srcId="{594338A9-CEE4-42C6-A129-5B9393D914AC}" destId="{E9A60143-FE07-4071-940C-B88DD6561F93}" srcOrd="1" destOrd="0" presId="urn:microsoft.com/office/officeart/2005/8/layout/orgChart1"/>
    <dgm:cxn modelId="{6CA3AC8E-7131-46D4-B456-3773C3D2FE15}" type="presParOf" srcId="{DB9B7452-D98D-4419-9EFF-7D3A2C859C3D}" destId="{E05007D8-3E6E-4CAB-AEFA-FB2464B59AE9}" srcOrd="1" destOrd="0" presId="urn:microsoft.com/office/officeart/2005/8/layout/orgChart1"/>
    <dgm:cxn modelId="{C68D175E-395B-41DC-A331-A9E0D90E06E2}" type="presParOf" srcId="{DB9B7452-D98D-4419-9EFF-7D3A2C859C3D}" destId="{7AF9B711-A9D0-4AEB-9594-5260245B1F33}" srcOrd="2" destOrd="0" presId="urn:microsoft.com/office/officeart/2005/8/layout/orgChart1"/>
    <dgm:cxn modelId="{9339F055-711A-4B9E-801C-0BFF333F627B}" type="presParOf" srcId="{DBE8E712-FD5F-4057-8E26-436B7E7814A2}" destId="{CAB60C86-7C22-4B6C-9B4A-14F14A70F83E}" srcOrd="2" destOrd="0" presId="urn:microsoft.com/office/officeart/2005/8/layout/orgChart1"/>
    <dgm:cxn modelId="{39CB3F0D-60AA-4102-B189-CF79E71A3CC7}" type="presParOf" srcId="{F0A87DD0-EEFA-44D1-B1F8-1ECD846738C9}" destId="{9F83184F-8C6D-4640-91B7-86F50EA341C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93BD29-7D75-4F45-B761-9562154A36CE}"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1C5B42EE-EC3E-4C8B-B07D-1874B55BA606}">
      <dgm:prSet phldrT="[Text]" custT="1"/>
      <dgm:spPr/>
      <dgm:t>
        <a:bodyPr/>
        <a:lstStyle/>
        <a:p>
          <a:r>
            <a:rPr lang="en-GB" sz="2000">
              <a:cs typeface="Calibri"/>
            </a:rPr>
            <a:t>Director</a:t>
          </a:r>
          <a:endParaRPr lang="en-GB" sz="2000"/>
        </a:p>
      </dgm:t>
    </dgm:pt>
    <dgm:pt modelId="{EACFD12D-7A12-451F-B4A8-A44C76F23AE4}" type="parTrans" cxnId="{84E0C6D9-12AC-4E90-860D-92B4E0E9E2D5}">
      <dgm:prSet/>
      <dgm:spPr/>
      <dgm:t>
        <a:bodyPr/>
        <a:lstStyle/>
        <a:p>
          <a:endParaRPr lang="en-GB"/>
        </a:p>
      </dgm:t>
    </dgm:pt>
    <dgm:pt modelId="{5EE9D244-A26A-44AD-88FC-316E2D08A245}" type="sibTrans" cxnId="{84E0C6D9-12AC-4E90-860D-92B4E0E9E2D5}">
      <dgm:prSet/>
      <dgm:spPr/>
      <dgm:t>
        <a:bodyPr/>
        <a:lstStyle/>
        <a:p>
          <a:endParaRPr lang="en-GB"/>
        </a:p>
      </dgm:t>
    </dgm:pt>
    <dgm:pt modelId="{1D398C31-6EE4-4C6F-86B5-56F250A3CE3C}">
      <dgm:prSet custT="1"/>
      <dgm:spPr/>
      <dgm:t>
        <a:bodyPr/>
        <a:lstStyle/>
        <a:p>
          <a:r>
            <a:rPr lang="en-GB" sz="2000">
              <a:cs typeface="Calibri"/>
            </a:rPr>
            <a:t>Chief Executive Officer </a:t>
          </a:r>
        </a:p>
      </dgm:t>
    </dgm:pt>
    <dgm:pt modelId="{EDB5021F-6C2D-43DB-AF8E-CE3607783481}" type="parTrans" cxnId="{70735DCF-C943-4F98-B1CB-F621DE3595D8}">
      <dgm:prSet/>
      <dgm:spPr/>
      <dgm:t>
        <a:bodyPr/>
        <a:lstStyle/>
        <a:p>
          <a:endParaRPr lang="en-GB"/>
        </a:p>
      </dgm:t>
    </dgm:pt>
    <dgm:pt modelId="{7332D0C8-A885-442A-99FF-F5803C9ADE7E}" type="sibTrans" cxnId="{70735DCF-C943-4F98-B1CB-F621DE3595D8}">
      <dgm:prSet/>
      <dgm:spPr/>
      <dgm:t>
        <a:bodyPr/>
        <a:lstStyle/>
        <a:p>
          <a:endParaRPr lang="en-GB"/>
        </a:p>
      </dgm:t>
    </dgm:pt>
    <dgm:pt modelId="{AAC3E14A-33AA-4F08-9443-122330D112F0}">
      <dgm:prSet custT="1"/>
      <dgm:spPr/>
      <dgm:t>
        <a:bodyPr/>
        <a:lstStyle/>
        <a:p>
          <a:r>
            <a:rPr lang="en-GB" sz="1200">
              <a:cs typeface="Calibri"/>
            </a:rPr>
            <a:t>Responsibility for the overall management and strategic direction of the agency. The Director is appointed by the President or other relevant government officials </a:t>
          </a:r>
        </a:p>
      </dgm:t>
    </dgm:pt>
    <dgm:pt modelId="{C9B2B752-C461-4460-A70A-BDA0A5FBAE27}" type="parTrans" cxnId="{0BDF83E5-D2A7-467B-9CCA-D48753B3445C}">
      <dgm:prSet/>
      <dgm:spPr/>
      <dgm:t>
        <a:bodyPr/>
        <a:lstStyle/>
        <a:p>
          <a:endParaRPr lang="en-GB"/>
        </a:p>
      </dgm:t>
    </dgm:pt>
    <dgm:pt modelId="{B59DA570-FADB-4550-B4E8-6A1FFF2F5984}" type="sibTrans" cxnId="{0BDF83E5-D2A7-467B-9CCA-D48753B3445C}">
      <dgm:prSet/>
      <dgm:spPr/>
      <dgm:t>
        <a:bodyPr/>
        <a:lstStyle/>
        <a:p>
          <a:endParaRPr lang="en-GB"/>
        </a:p>
      </dgm:t>
    </dgm:pt>
    <dgm:pt modelId="{C5D42AA9-CB77-4927-BDEB-8721BCE540BC}">
      <dgm:prSet custT="1"/>
      <dgm:spPr/>
      <dgm:t>
        <a:bodyPr/>
        <a:lstStyle/>
        <a:p>
          <a:r>
            <a:rPr lang="en-GB" sz="2000">
              <a:cs typeface="Calibri"/>
            </a:rPr>
            <a:t>OHID Advisory Board</a:t>
          </a:r>
        </a:p>
      </dgm:t>
    </dgm:pt>
    <dgm:pt modelId="{1E4B09D0-85FC-4832-BDFB-669920006048}" type="parTrans" cxnId="{A490BFBE-E151-4330-9996-926CD72CE372}">
      <dgm:prSet/>
      <dgm:spPr/>
      <dgm:t>
        <a:bodyPr/>
        <a:lstStyle/>
        <a:p>
          <a:endParaRPr lang="en-GB"/>
        </a:p>
      </dgm:t>
    </dgm:pt>
    <dgm:pt modelId="{D653EBFB-142D-47A0-9905-CEB2231E126F}" type="sibTrans" cxnId="{A490BFBE-E151-4330-9996-926CD72CE372}">
      <dgm:prSet/>
      <dgm:spPr/>
      <dgm:t>
        <a:bodyPr/>
        <a:lstStyle/>
        <a:p>
          <a:endParaRPr lang="en-GB"/>
        </a:p>
      </dgm:t>
    </dgm:pt>
    <dgm:pt modelId="{7E998792-AAC3-4455-ACAB-9488424E1986}">
      <dgm:prSet/>
      <dgm:spPr/>
      <dgm:t>
        <a:bodyPr/>
        <a:lstStyle/>
        <a:p>
          <a:r>
            <a:rPr lang="en-GB">
              <a:cs typeface="Calibri"/>
            </a:rPr>
            <a:t>Group of experts from various fields such as public health, medicine, social sciences, and community advocacy, provides guidance and advice to the Director on matters related to health disparities, policy formulation, program implementation, and evaluation. The Advisory Board meets regularly to review OHID's progress, provide recommendations, and ensure that the agency's initiatives align with its mission and goals.</a:t>
          </a:r>
        </a:p>
      </dgm:t>
    </dgm:pt>
    <dgm:pt modelId="{C3E768D8-B174-4CDE-ADF1-88F6DC863B87}" type="parTrans" cxnId="{1BF4941E-204F-4C53-B403-1D39232EE975}">
      <dgm:prSet/>
      <dgm:spPr/>
      <dgm:t>
        <a:bodyPr/>
        <a:lstStyle/>
        <a:p>
          <a:endParaRPr lang="en-GB"/>
        </a:p>
      </dgm:t>
    </dgm:pt>
    <dgm:pt modelId="{5ED78F95-B939-4B8A-B2D0-4B1B3BE5C6F4}" type="sibTrans" cxnId="{1BF4941E-204F-4C53-B403-1D39232EE975}">
      <dgm:prSet/>
      <dgm:spPr/>
      <dgm:t>
        <a:bodyPr/>
        <a:lstStyle/>
        <a:p>
          <a:endParaRPr lang="en-GB"/>
        </a:p>
      </dgm:t>
    </dgm:pt>
    <dgm:pt modelId="{E334B751-54C8-47E2-A80F-D7688E6D630D}">
      <dgm:prSet/>
      <dgm:spPr/>
      <dgm:t>
        <a:bodyPr/>
        <a:lstStyle/>
        <a:p>
          <a:r>
            <a:rPr lang="en-GB">
              <a:cs typeface="Calibri"/>
            </a:rPr>
            <a:t>Specialised offices that focus on specific aspects of health improvement disparities. Including. policy development, research and evaluation, community engagement, program implementation, and communications. These offices or divisions are headed by directors or managers who report directly to the OHID Director and are responsible for overseeing the day-to-day operations and implementation of OHID's initiatives.</a:t>
          </a:r>
        </a:p>
      </dgm:t>
    </dgm:pt>
    <dgm:pt modelId="{4AC5473F-D329-43A3-8085-3A8BB67EBC1C}" type="parTrans" cxnId="{CB62BFCB-69E2-4B4E-9184-E0BBD3F45177}">
      <dgm:prSet/>
      <dgm:spPr/>
      <dgm:t>
        <a:bodyPr/>
        <a:lstStyle/>
        <a:p>
          <a:endParaRPr lang="en-GB"/>
        </a:p>
      </dgm:t>
    </dgm:pt>
    <dgm:pt modelId="{E759EBD7-38A9-4ED7-A284-8EACC01C2643}" type="sibTrans" cxnId="{CB62BFCB-69E2-4B4E-9184-E0BBD3F45177}">
      <dgm:prSet/>
      <dgm:spPr/>
      <dgm:t>
        <a:bodyPr/>
        <a:lstStyle/>
        <a:p>
          <a:endParaRPr lang="en-GB"/>
        </a:p>
      </dgm:t>
    </dgm:pt>
    <dgm:pt modelId="{1457A827-AB6B-4869-A1DE-76ED36946DD1}" type="pres">
      <dgm:prSet presAssocID="{6693BD29-7D75-4F45-B761-9562154A36CE}" presName="hierChild1" presStyleCnt="0">
        <dgm:presLayoutVars>
          <dgm:orgChart val="1"/>
          <dgm:chPref val="1"/>
          <dgm:dir/>
          <dgm:animOne val="branch"/>
          <dgm:animLvl val="lvl"/>
          <dgm:resizeHandles/>
        </dgm:presLayoutVars>
      </dgm:prSet>
      <dgm:spPr/>
    </dgm:pt>
    <dgm:pt modelId="{AA6BEF46-14F6-47C9-8A84-D717C3A6740E}" type="pres">
      <dgm:prSet presAssocID="{1C5B42EE-EC3E-4C8B-B07D-1874B55BA606}" presName="hierRoot1" presStyleCnt="0">
        <dgm:presLayoutVars>
          <dgm:hierBranch val="init"/>
        </dgm:presLayoutVars>
      </dgm:prSet>
      <dgm:spPr/>
    </dgm:pt>
    <dgm:pt modelId="{6CDCD972-6E1A-4BE7-8C17-E40F7438FE55}" type="pres">
      <dgm:prSet presAssocID="{1C5B42EE-EC3E-4C8B-B07D-1874B55BA606}" presName="rootComposite1" presStyleCnt="0"/>
      <dgm:spPr/>
    </dgm:pt>
    <dgm:pt modelId="{4C51A8B2-E4DA-43BB-BC24-DACE80E4EF5A}" type="pres">
      <dgm:prSet presAssocID="{1C5B42EE-EC3E-4C8B-B07D-1874B55BA606}" presName="rootText1" presStyleLbl="node0" presStyleIdx="0" presStyleCnt="2">
        <dgm:presLayoutVars>
          <dgm:chPref val="3"/>
        </dgm:presLayoutVars>
      </dgm:prSet>
      <dgm:spPr/>
    </dgm:pt>
    <dgm:pt modelId="{BB137D75-F6F8-493F-917C-AA9278F52BE7}" type="pres">
      <dgm:prSet presAssocID="{1C5B42EE-EC3E-4C8B-B07D-1874B55BA606}" presName="rootConnector1" presStyleLbl="node1" presStyleIdx="0" presStyleCnt="0"/>
      <dgm:spPr/>
    </dgm:pt>
    <dgm:pt modelId="{5293CBFC-6A1F-44CA-A691-EA4CDBBD1EC5}" type="pres">
      <dgm:prSet presAssocID="{1C5B42EE-EC3E-4C8B-B07D-1874B55BA606}" presName="hierChild2" presStyleCnt="0"/>
      <dgm:spPr/>
    </dgm:pt>
    <dgm:pt modelId="{06A7CD0A-3146-4E57-B713-5EB81B92D7B6}" type="pres">
      <dgm:prSet presAssocID="{EDB5021F-6C2D-43DB-AF8E-CE3607783481}" presName="Name37" presStyleLbl="parChTrans1D2" presStyleIdx="0" presStyleCnt="2"/>
      <dgm:spPr/>
    </dgm:pt>
    <dgm:pt modelId="{1BB6A329-9006-4AEE-8BD8-C4CB8CB678F4}" type="pres">
      <dgm:prSet presAssocID="{1D398C31-6EE4-4C6F-86B5-56F250A3CE3C}" presName="hierRoot2" presStyleCnt="0">
        <dgm:presLayoutVars>
          <dgm:hierBranch val="init"/>
        </dgm:presLayoutVars>
      </dgm:prSet>
      <dgm:spPr/>
    </dgm:pt>
    <dgm:pt modelId="{12E5D618-05BA-4ABC-B1D2-F191060C5847}" type="pres">
      <dgm:prSet presAssocID="{1D398C31-6EE4-4C6F-86B5-56F250A3CE3C}" presName="rootComposite" presStyleCnt="0"/>
      <dgm:spPr/>
    </dgm:pt>
    <dgm:pt modelId="{BAA0F152-910E-4541-BDC9-965A88C66AAC}" type="pres">
      <dgm:prSet presAssocID="{1D398C31-6EE4-4C6F-86B5-56F250A3CE3C}" presName="rootText" presStyleLbl="node2" presStyleIdx="0" presStyleCnt="2">
        <dgm:presLayoutVars>
          <dgm:chPref val="3"/>
        </dgm:presLayoutVars>
      </dgm:prSet>
      <dgm:spPr/>
    </dgm:pt>
    <dgm:pt modelId="{B87A70CC-4AD2-45ED-8621-A9DA865CA1C2}" type="pres">
      <dgm:prSet presAssocID="{1D398C31-6EE4-4C6F-86B5-56F250A3CE3C}" presName="rootConnector" presStyleLbl="node2" presStyleIdx="0" presStyleCnt="2"/>
      <dgm:spPr/>
    </dgm:pt>
    <dgm:pt modelId="{1E9559DC-1AC9-4489-AEB7-5B4BA1AB287F}" type="pres">
      <dgm:prSet presAssocID="{1D398C31-6EE4-4C6F-86B5-56F250A3CE3C}" presName="hierChild4" presStyleCnt="0"/>
      <dgm:spPr/>
    </dgm:pt>
    <dgm:pt modelId="{D67F0EB5-B5BC-467D-B5E2-4E8A20017802}" type="pres">
      <dgm:prSet presAssocID="{C9B2B752-C461-4460-A70A-BDA0A5FBAE27}" presName="Name37" presStyleLbl="parChTrans1D3" presStyleIdx="0" presStyleCnt="2"/>
      <dgm:spPr/>
    </dgm:pt>
    <dgm:pt modelId="{1675CE27-69B1-4570-9056-E907DBEE6559}" type="pres">
      <dgm:prSet presAssocID="{AAC3E14A-33AA-4F08-9443-122330D112F0}" presName="hierRoot2" presStyleCnt="0">
        <dgm:presLayoutVars>
          <dgm:hierBranch val="init"/>
        </dgm:presLayoutVars>
      </dgm:prSet>
      <dgm:spPr/>
    </dgm:pt>
    <dgm:pt modelId="{8C334316-C54A-4862-8511-4D70978F9920}" type="pres">
      <dgm:prSet presAssocID="{AAC3E14A-33AA-4F08-9443-122330D112F0}" presName="rootComposite" presStyleCnt="0"/>
      <dgm:spPr/>
    </dgm:pt>
    <dgm:pt modelId="{921CED42-6733-424D-95BA-E3A2FE701BE2}" type="pres">
      <dgm:prSet presAssocID="{AAC3E14A-33AA-4F08-9443-122330D112F0}" presName="rootText" presStyleLbl="node3" presStyleIdx="0" presStyleCnt="2">
        <dgm:presLayoutVars>
          <dgm:chPref val="3"/>
        </dgm:presLayoutVars>
      </dgm:prSet>
      <dgm:spPr/>
    </dgm:pt>
    <dgm:pt modelId="{D6C255D0-6FC5-44DE-BE4A-18109C575F27}" type="pres">
      <dgm:prSet presAssocID="{AAC3E14A-33AA-4F08-9443-122330D112F0}" presName="rootConnector" presStyleLbl="node3" presStyleIdx="0" presStyleCnt="2"/>
      <dgm:spPr/>
    </dgm:pt>
    <dgm:pt modelId="{675D2099-9E00-4FA7-9188-CCDAA8FCD4B9}" type="pres">
      <dgm:prSet presAssocID="{AAC3E14A-33AA-4F08-9443-122330D112F0}" presName="hierChild4" presStyleCnt="0"/>
      <dgm:spPr/>
    </dgm:pt>
    <dgm:pt modelId="{C7C622D9-9C87-4F53-B6A6-CB6418D089C1}" type="pres">
      <dgm:prSet presAssocID="{AAC3E14A-33AA-4F08-9443-122330D112F0}" presName="hierChild5" presStyleCnt="0"/>
      <dgm:spPr/>
    </dgm:pt>
    <dgm:pt modelId="{C9C81AA7-7494-479C-8F4C-A3D3B1386613}" type="pres">
      <dgm:prSet presAssocID="{1D398C31-6EE4-4C6F-86B5-56F250A3CE3C}" presName="hierChild5" presStyleCnt="0"/>
      <dgm:spPr/>
    </dgm:pt>
    <dgm:pt modelId="{CA489E7C-E99C-4D31-9920-AEA5B466F21C}" type="pres">
      <dgm:prSet presAssocID="{1C5B42EE-EC3E-4C8B-B07D-1874B55BA606}" presName="hierChild3" presStyleCnt="0"/>
      <dgm:spPr/>
    </dgm:pt>
    <dgm:pt modelId="{323A931A-A8F1-4E1C-8A9A-650DA66E6BD7}" type="pres">
      <dgm:prSet presAssocID="{C5D42AA9-CB77-4927-BDEB-8721BCE540BC}" presName="hierRoot1" presStyleCnt="0">
        <dgm:presLayoutVars>
          <dgm:hierBranch val="init"/>
        </dgm:presLayoutVars>
      </dgm:prSet>
      <dgm:spPr/>
    </dgm:pt>
    <dgm:pt modelId="{526E5053-F254-4C46-97E7-AA706A08070F}" type="pres">
      <dgm:prSet presAssocID="{C5D42AA9-CB77-4927-BDEB-8721BCE540BC}" presName="rootComposite1" presStyleCnt="0"/>
      <dgm:spPr/>
    </dgm:pt>
    <dgm:pt modelId="{817A8570-6555-4ACD-917B-C0D1F6074D67}" type="pres">
      <dgm:prSet presAssocID="{C5D42AA9-CB77-4927-BDEB-8721BCE540BC}" presName="rootText1" presStyleLbl="node0" presStyleIdx="1" presStyleCnt="2">
        <dgm:presLayoutVars>
          <dgm:chPref val="3"/>
        </dgm:presLayoutVars>
      </dgm:prSet>
      <dgm:spPr/>
    </dgm:pt>
    <dgm:pt modelId="{8311C899-DA73-4309-A14A-C7619FF53D67}" type="pres">
      <dgm:prSet presAssocID="{C5D42AA9-CB77-4927-BDEB-8721BCE540BC}" presName="rootConnector1" presStyleLbl="node1" presStyleIdx="0" presStyleCnt="0"/>
      <dgm:spPr/>
    </dgm:pt>
    <dgm:pt modelId="{6F518CCC-9FDE-43EC-B2CD-794170889EC6}" type="pres">
      <dgm:prSet presAssocID="{C5D42AA9-CB77-4927-BDEB-8721BCE540BC}" presName="hierChild2" presStyleCnt="0"/>
      <dgm:spPr/>
    </dgm:pt>
    <dgm:pt modelId="{B4BB33D9-5DD2-4541-82C0-C71154EA69D8}" type="pres">
      <dgm:prSet presAssocID="{C3E768D8-B174-4CDE-ADF1-88F6DC863B87}" presName="Name37" presStyleLbl="parChTrans1D2" presStyleIdx="1" presStyleCnt="2"/>
      <dgm:spPr/>
    </dgm:pt>
    <dgm:pt modelId="{35089071-EFA9-415F-B03F-A48AE3B3DFA4}" type="pres">
      <dgm:prSet presAssocID="{7E998792-AAC3-4455-ACAB-9488424E1986}" presName="hierRoot2" presStyleCnt="0">
        <dgm:presLayoutVars>
          <dgm:hierBranch val="init"/>
        </dgm:presLayoutVars>
      </dgm:prSet>
      <dgm:spPr/>
    </dgm:pt>
    <dgm:pt modelId="{2D517740-FD85-429C-8658-DCF10FA1E0F5}" type="pres">
      <dgm:prSet presAssocID="{7E998792-AAC3-4455-ACAB-9488424E1986}" presName="rootComposite" presStyleCnt="0"/>
      <dgm:spPr/>
    </dgm:pt>
    <dgm:pt modelId="{8771EE69-913F-4A87-8135-0D87564016F6}" type="pres">
      <dgm:prSet presAssocID="{7E998792-AAC3-4455-ACAB-9488424E1986}" presName="rootText" presStyleLbl="node2" presStyleIdx="1" presStyleCnt="2">
        <dgm:presLayoutVars>
          <dgm:chPref val="3"/>
        </dgm:presLayoutVars>
      </dgm:prSet>
      <dgm:spPr/>
    </dgm:pt>
    <dgm:pt modelId="{A1FBE612-B469-439A-ADEC-C25AAEEEB871}" type="pres">
      <dgm:prSet presAssocID="{7E998792-AAC3-4455-ACAB-9488424E1986}" presName="rootConnector" presStyleLbl="node2" presStyleIdx="1" presStyleCnt="2"/>
      <dgm:spPr/>
    </dgm:pt>
    <dgm:pt modelId="{6E18BD5D-EB6B-4230-B72B-6AE7B1807291}" type="pres">
      <dgm:prSet presAssocID="{7E998792-AAC3-4455-ACAB-9488424E1986}" presName="hierChild4" presStyleCnt="0"/>
      <dgm:spPr/>
    </dgm:pt>
    <dgm:pt modelId="{2B25F560-924E-4BD5-A9AF-D8B2F124B72B}" type="pres">
      <dgm:prSet presAssocID="{4AC5473F-D329-43A3-8085-3A8BB67EBC1C}" presName="Name37" presStyleLbl="parChTrans1D3" presStyleIdx="1" presStyleCnt="2"/>
      <dgm:spPr/>
    </dgm:pt>
    <dgm:pt modelId="{0916587D-6E73-4761-959F-5DAA8F3A865F}" type="pres">
      <dgm:prSet presAssocID="{E334B751-54C8-47E2-A80F-D7688E6D630D}" presName="hierRoot2" presStyleCnt="0">
        <dgm:presLayoutVars>
          <dgm:hierBranch val="init"/>
        </dgm:presLayoutVars>
      </dgm:prSet>
      <dgm:spPr/>
    </dgm:pt>
    <dgm:pt modelId="{61908CF1-F14A-4B51-859B-20B4647168E1}" type="pres">
      <dgm:prSet presAssocID="{E334B751-54C8-47E2-A80F-D7688E6D630D}" presName="rootComposite" presStyleCnt="0"/>
      <dgm:spPr/>
    </dgm:pt>
    <dgm:pt modelId="{87E58680-7783-4900-B8ED-A5D68C8738BE}" type="pres">
      <dgm:prSet presAssocID="{E334B751-54C8-47E2-A80F-D7688E6D630D}" presName="rootText" presStyleLbl="node3" presStyleIdx="1" presStyleCnt="2">
        <dgm:presLayoutVars>
          <dgm:chPref val="3"/>
        </dgm:presLayoutVars>
      </dgm:prSet>
      <dgm:spPr/>
    </dgm:pt>
    <dgm:pt modelId="{22745EA5-9981-4B71-9B5F-349EA35001BA}" type="pres">
      <dgm:prSet presAssocID="{E334B751-54C8-47E2-A80F-D7688E6D630D}" presName="rootConnector" presStyleLbl="node3" presStyleIdx="1" presStyleCnt="2"/>
      <dgm:spPr/>
    </dgm:pt>
    <dgm:pt modelId="{483DDE9B-A3C7-4E69-8BC2-C868D1971518}" type="pres">
      <dgm:prSet presAssocID="{E334B751-54C8-47E2-A80F-D7688E6D630D}" presName="hierChild4" presStyleCnt="0"/>
      <dgm:spPr/>
    </dgm:pt>
    <dgm:pt modelId="{331F0745-E419-4326-824C-28A7929184B2}" type="pres">
      <dgm:prSet presAssocID="{E334B751-54C8-47E2-A80F-D7688E6D630D}" presName="hierChild5" presStyleCnt="0"/>
      <dgm:spPr/>
    </dgm:pt>
    <dgm:pt modelId="{03186286-D702-4D86-9F4D-A494EBA992B0}" type="pres">
      <dgm:prSet presAssocID="{7E998792-AAC3-4455-ACAB-9488424E1986}" presName="hierChild5" presStyleCnt="0"/>
      <dgm:spPr/>
    </dgm:pt>
    <dgm:pt modelId="{373CF6FF-117D-4E77-A4D8-3FCA524285F5}" type="pres">
      <dgm:prSet presAssocID="{C5D42AA9-CB77-4927-BDEB-8721BCE540BC}" presName="hierChild3" presStyleCnt="0"/>
      <dgm:spPr/>
    </dgm:pt>
  </dgm:ptLst>
  <dgm:cxnLst>
    <dgm:cxn modelId="{642D3F07-2005-49A9-855A-C823A9FAA10C}" type="presOf" srcId="{1D398C31-6EE4-4C6F-86B5-56F250A3CE3C}" destId="{B87A70CC-4AD2-45ED-8621-A9DA865CA1C2}" srcOrd="1" destOrd="0" presId="urn:microsoft.com/office/officeart/2005/8/layout/orgChart1"/>
    <dgm:cxn modelId="{1BF4941E-204F-4C53-B403-1D39232EE975}" srcId="{C5D42AA9-CB77-4927-BDEB-8721BCE540BC}" destId="{7E998792-AAC3-4455-ACAB-9488424E1986}" srcOrd="0" destOrd="0" parTransId="{C3E768D8-B174-4CDE-ADF1-88F6DC863B87}" sibTransId="{5ED78F95-B939-4B8A-B2D0-4B1B3BE5C6F4}"/>
    <dgm:cxn modelId="{AC42A12C-4CB1-4C31-BE9A-B160FFEA6F3F}" type="presOf" srcId="{E334B751-54C8-47E2-A80F-D7688E6D630D}" destId="{22745EA5-9981-4B71-9B5F-349EA35001BA}" srcOrd="1" destOrd="0" presId="urn:microsoft.com/office/officeart/2005/8/layout/orgChart1"/>
    <dgm:cxn modelId="{7EEF092D-C236-48C6-B97A-24BCDD15A48B}" type="presOf" srcId="{7E998792-AAC3-4455-ACAB-9488424E1986}" destId="{A1FBE612-B469-439A-ADEC-C25AAEEEB871}" srcOrd="1" destOrd="0" presId="urn:microsoft.com/office/officeart/2005/8/layout/orgChart1"/>
    <dgm:cxn modelId="{6B6F4D38-BCF0-43D2-B378-2987E557234A}" type="presOf" srcId="{C9B2B752-C461-4460-A70A-BDA0A5FBAE27}" destId="{D67F0EB5-B5BC-467D-B5E2-4E8A20017802}" srcOrd="0" destOrd="0" presId="urn:microsoft.com/office/officeart/2005/8/layout/orgChart1"/>
    <dgm:cxn modelId="{AFC7333F-0EF6-4753-9E75-E9FA91383E5C}" type="presOf" srcId="{AAC3E14A-33AA-4F08-9443-122330D112F0}" destId="{921CED42-6733-424D-95BA-E3A2FE701BE2}" srcOrd="0" destOrd="0" presId="urn:microsoft.com/office/officeart/2005/8/layout/orgChart1"/>
    <dgm:cxn modelId="{22E3F84D-1918-415C-A202-36AC5868FC68}" type="presOf" srcId="{6693BD29-7D75-4F45-B761-9562154A36CE}" destId="{1457A827-AB6B-4869-A1DE-76ED36946DD1}" srcOrd="0" destOrd="0" presId="urn:microsoft.com/office/officeart/2005/8/layout/orgChart1"/>
    <dgm:cxn modelId="{0D4D3557-8740-4426-9058-BD5DAAE5D962}" type="presOf" srcId="{AAC3E14A-33AA-4F08-9443-122330D112F0}" destId="{D6C255D0-6FC5-44DE-BE4A-18109C575F27}" srcOrd="1" destOrd="0" presId="urn:microsoft.com/office/officeart/2005/8/layout/orgChart1"/>
    <dgm:cxn modelId="{C2FF308F-A5C2-416B-95D7-C8FBE2752DE7}" type="presOf" srcId="{1D398C31-6EE4-4C6F-86B5-56F250A3CE3C}" destId="{BAA0F152-910E-4541-BDC9-965A88C66AAC}" srcOrd="0" destOrd="0" presId="urn:microsoft.com/office/officeart/2005/8/layout/orgChart1"/>
    <dgm:cxn modelId="{24316896-CB62-4AEB-A77C-759D4E532333}" type="presOf" srcId="{EDB5021F-6C2D-43DB-AF8E-CE3607783481}" destId="{06A7CD0A-3146-4E57-B713-5EB81B92D7B6}" srcOrd="0" destOrd="0" presId="urn:microsoft.com/office/officeart/2005/8/layout/orgChart1"/>
    <dgm:cxn modelId="{FC416798-135E-4CAA-87D2-F6D0B6460E20}" type="presOf" srcId="{C5D42AA9-CB77-4927-BDEB-8721BCE540BC}" destId="{8311C899-DA73-4309-A14A-C7619FF53D67}" srcOrd="1" destOrd="0" presId="urn:microsoft.com/office/officeart/2005/8/layout/orgChart1"/>
    <dgm:cxn modelId="{38FAE0A0-861F-42E0-8C39-A34CC28C3AE8}" type="presOf" srcId="{C5D42AA9-CB77-4927-BDEB-8721BCE540BC}" destId="{817A8570-6555-4ACD-917B-C0D1F6074D67}" srcOrd="0" destOrd="0" presId="urn:microsoft.com/office/officeart/2005/8/layout/orgChart1"/>
    <dgm:cxn modelId="{A14210B5-4741-4FB1-B454-0DAE86C96527}" type="presOf" srcId="{C3E768D8-B174-4CDE-ADF1-88F6DC863B87}" destId="{B4BB33D9-5DD2-4541-82C0-C71154EA69D8}" srcOrd="0" destOrd="0" presId="urn:microsoft.com/office/officeart/2005/8/layout/orgChart1"/>
    <dgm:cxn modelId="{A490BFBE-E151-4330-9996-926CD72CE372}" srcId="{6693BD29-7D75-4F45-B761-9562154A36CE}" destId="{C5D42AA9-CB77-4927-BDEB-8721BCE540BC}" srcOrd="1" destOrd="0" parTransId="{1E4B09D0-85FC-4832-BDFB-669920006048}" sibTransId="{D653EBFB-142D-47A0-9905-CEB2231E126F}"/>
    <dgm:cxn modelId="{CB62BFCB-69E2-4B4E-9184-E0BBD3F45177}" srcId="{7E998792-AAC3-4455-ACAB-9488424E1986}" destId="{E334B751-54C8-47E2-A80F-D7688E6D630D}" srcOrd="0" destOrd="0" parTransId="{4AC5473F-D329-43A3-8085-3A8BB67EBC1C}" sibTransId="{E759EBD7-38A9-4ED7-A284-8EACC01C2643}"/>
    <dgm:cxn modelId="{70735DCF-C943-4F98-B1CB-F621DE3595D8}" srcId="{1C5B42EE-EC3E-4C8B-B07D-1874B55BA606}" destId="{1D398C31-6EE4-4C6F-86B5-56F250A3CE3C}" srcOrd="0" destOrd="0" parTransId="{EDB5021F-6C2D-43DB-AF8E-CE3607783481}" sibTransId="{7332D0C8-A885-442A-99FF-F5803C9ADE7E}"/>
    <dgm:cxn modelId="{84E0C6D9-12AC-4E90-860D-92B4E0E9E2D5}" srcId="{6693BD29-7D75-4F45-B761-9562154A36CE}" destId="{1C5B42EE-EC3E-4C8B-B07D-1874B55BA606}" srcOrd="0" destOrd="0" parTransId="{EACFD12D-7A12-451F-B4A8-A44C76F23AE4}" sibTransId="{5EE9D244-A26A-44AD-88FC-316E2D08A245}"/>
    <dgm:cxn modelId="{0BDF83E5-D2A7-467B-9CCA-D48753B3445C}" srcId="{1D398C31-6EE4-4C6F-86B5-56F250A3CE3C}" destId="{AAC3E14A-33AA-4F08-9443-122330D112F0}" srcOrd="0" destOrd="0" parTransId="{C9B2B752-C461-4460-A70A-BDA0A5FBAE27}" sibTransId="{B59DA570-FADB-4550-B4E8-6A1FFF2F5984}"/>
    <dgm:cxn modelId="{87F1D2EF-B83C-4011-8538-4E7F165B0B52}" type="presOf" srcId="{E334B751-54C8-47E2-A80F-D7688E6D630D}" destId="{87E58680-7783-4900-B8ED-A5D68C8738BE}" srcOrd="0" destOrd="0" presId="urn:microsoft.com/office/officeart/2005/8/layout/orgChart1"/>
    <dgm:cxn modelId="{F203E6F1-1C15-41A2-BABA-1C8FB79358C9}" type="presOf" srcId="{7E998792-AAC3-4455-ACAB-9488424E1986}" destId="{8771EE69-913F-4A87-8135-0D87564016F6}" srcOrd="0" destOrd="0" presId="urn:microsoft.com/office/officeart/2005/8/layout/orgChart1"/>
    <dgm:cxn modelId="{3DD062F6-7D46-4E93-82B4-FE6AF74FE015}" type="presOf" srcId="{1C5B42EE-EC3E-4C8B-B07D-1874B55BA606}" destId="{BB137D75-F6F8-493F-917C-AA9278F52BE7}" srcOrd="1" destOrd="0" presId="urn:microsoft.com/office/officeart/2005/8/layout/orgChart1"/>
    <dgm:cxn modelId="{093335F7-4CE8-4F15-99FA-ADEC10B1E298}" type="presOf" srcId="{4AC5473F-D329-43A3-8085-3A8BB67EBC1C}" destId="{2B25F560-924E-4BD5-A9AF-D8B2F124B72B}" srcOrd="0" destOrd="0" presId="urn:microsoft.com/office/officeart/2005/8/layout/orgChart1"/>
    <dgm:cxn modelId="{9F581DF8-1EB2-4DE4-9907-A735BED2461F}" type="presOf" srcId="{1C5B42EE-EC3E-4C8B-B07D-1874B55BA606}" destId="{4C51A8B2-E4DA-43BB-BC24-DACE80E4EF5A}" srcOrd="0" destOrd="0" presId="urn:microsoft.com/office/officeart/2005/8/layout/orgChart1"/>
    <dgm:cxn modelId="{7D3E888B-CB4E-4829-9F2C-0C9C938DA9E0}" type="presParOf" srcId="{1457A827-AB6B-4869-A1DE-76ED36946DD1}" destId="{AA6BEF46-14F6-47C9-8A84-D717C3A6740E}" srcOrd="0" destOrd="0" presId="urn:microsoft.com/office/officeart/2005/8/layout/orgChart1"/>
    <dgm:cxn modelId="{A9EFE45B-BA2D-4D69-A1DF-B7BA6AEBE80B}" type="presParOf" srcId="{AA6BEF46-14F6-47C9-8A84-D717C3A6740E}" destId="{6CDCD972-6E1A-4BE7-8C17-E40F7438FE55}" srcOrd="0" destOrd="0" presId="urn:microsoft.com/office/officeart/2005/8/layout/orgChart1"/>
    <dgm:cxn modelId="{B8282D2C-1BDF-4913-A0E9-CE98382B1EC6}" type="presParOf" srcId="{6CDCD972-6E1A-4BE7-8C17-E40F7438FE55}" destId="{4C51A8B2-E4DA-43BB-BC24-DACE80E4EF5A}" srcOrd="0" destOrd="0" presId="urn:microsoft.com/office/officeart/2005/8/layout/orgChart1"/>
    <dgm:cxn modelId="{0F17DA9F-95E2-43DC-B4BB-6F0A720F21EA}" type="presParOf" srcId="{6CDCD972-6E1A-4BE7-8C17-E40F7438FE55}" destId="{BB137D75-F6F8-493F-917C-AA9278F52BE7}" srcOrd="1" destOrd="0" presId="urn:microsoft.com/office/officeart/2005/8/layout/orgChart1"/>
    <dgm:cxn modelId="{5AE832DB-EA5B-44A9-844F-FF7D82667BD2}" type="presParOf" srcId="{AA6BEF46-14F6-47C9-8A84-D717C3A6740E}" destId="{5293CBFC-6A1F-44CA-A691-EA4CDBBD1EC5}" srcOrd="1" destOrd="0" presId="urn:microsoft.com/office/officeart/2005/8/layout/orgChart1"/>
    <dgm:cxn modelId="{FF5B56EF-9D65-4737-82A7-FB1B41A696E0}" type="presParOf" srcId="{5293CBFC-6A1F-44CA-A691-EA4CDBBD1EC5}" destId="{06A7CD0A-3146-4E57-B713-5EB81B92D7B6}" srcOrd="0" destOrd="0" presId="urn:microsoft.com/office/officeart/2005/8/layout/orgChart1"/>
    <dgm:cxn modelId="{59F74518-1982-4851-8ABE-F0F79457C649}" type="presParOf" srcId="{5293CBFC-6A1F-44CA-A691-EA4CDBBD1EC5}" destId="{1BB6A329-9006-4AEE-8BD8-C4CB8CB678F4}" srcOrd="1" destOrd="0" presId="urn:microsoft.com/office/officeart/2005/8/layout/orgChart1"/>
    <dgm:cxn modelId="{29B35B6A-E554-4097-AE0D-DB26771AE170}" type="presParOf" srcId="{1BB6A329-9006-4AEE-8BD8-C4CB8CB678F4}" destId="{12E5D618-05BA-4ABC-B1D2-F191060C5847}" srcOrd="0" destOrd="0" presId="urn:microsoft.com/office/officeart/2005/8/layout/orgChart1"/>
    <dgm:cxn modelId="{FCB56933-1311-45C6-B9DB-52E1228F3DC1}" type="presParOf" srcId="{12E5D618-05BA-4ABC-B1D2-F191060C5847}" destId="{BAA0F152-910E-4541-BDC9-965A88C66AAC}" srcOrd="0" destOrd="0" presId="urn:microsoft.com/office/officeart/2005/8/layout/orgChart1"/>
    <dgm:cxn modelId="{00E10BB2-4939-4445-8442-636B63E61DD5}" type="presParOf" srcId="{12E5D618-05BA-4ABC-B1D2-F191060C5847}" destId="{B87A70CC-4AD2-45ED-8621-A9DA865CA1C2}" srcOrd="1" destOrd="0" presId="urn:microsoft.com/office/officeart/2005/8/layout/orgChart1"/>
    <dgm:cxn modelId="{F6B8284D-BB49-4ABC-8284-47C7A1A42A25}" type="presParOf" srcId="{1BB6A329-9006-4AEE-8BD8-C4CB8CB678F4}" destId="{1E9559DC-1AC9-4489-AEB7-5B4BA1AB287F}" srcOrd="1" destOrd="0" presId="urn:microsoft.com/office/officeart/2005/8/layout/orgChart1"/>
    <dgm:cxn modelId="{865C67A2-6AB1-4673-A909-9273D35200F7}" type="presParOf" srcId="{1E9559DC-1AC9-4489-AEB7-5B4BA1AB287F}" destId="{D67F0EB5-B5BC-467D-B5E2-4E8A20017802}" srcOrd="0" destOrd="0" presId="urn:microsoft.com/office/officeart/2005/8/layout/orgChart1"/>
    <dgm:cxn modelId="{DF41B898-02FC-4A2A-AE67-821F9AA2E7DF}" type="presParOf" srcId="{1E9559DC-1AC9-4489-AEB7-5B4BA1AB287F}" destId="{1675CE27-69B1-4570-9056-E907DBEE6559}" srcOrd="1" destOrd="0" presId="urn:microsoft.com/office/officeart/2005/8/layout/orgChart1"/>
    <dgm:cxn modelId="{BBC3AE9F-33B0-4EA1-8127-FA0560045152}" type="presParOf" srcId="{1675CE27-69B1-4570-9056-E907DBEE6559}" destId="{8C334316-C54A-4862-8511-4D70978F9920}" srcOrd="0" destOrd="0" presId="urn:microsoft.com/office/officeart/2005/8/layout/orgChart1"/>
    <dgm:cxn modelId="{D5EB7BBF-B092-404E-824E-78DF86819097}" type="presParOf" srcId="{8C334316-C54A-4862-8511-4D70978F9920}" destId="{921CED42-6733-424D-95BA-E3A2FE701BE2}" srcOrd="0" destOrd="0" presId="urn:microsoft.com/office/officeart/2005/8/layout/orgChart1"/>
    <dgm:cxn modelId="{38D63878-2C43-48C8-BD0D-45B7FBA3F09C}" type="presParOf" srcId="{8C334316-C54A-4862-8511-4D70978F9920}" destId="{D6C255D0-6FC5-44DE-BE4A-18109C575F27}" srcOrd="1" destOrd="0" presId="urn:microsoft.com/office/officeart/2005/8/layout/orgChart1"/>
    <dgm:cxn modelId="{EAC2FC12-1293-4E90-AFCB-DFCCA57C67B4}" type="presParOf" srcId="{1675CE27-69B1-4570-9056-E907DBEE6559}" destId="{675D2099-9E00-4FA7-9188-CCDAA8FCD4B9}" srcOrd="1" destOrd="0" presId="urn:microsoft.com/office/officeart/2005/8/layout/orgChart1"/>
    <dgm:cxn modelId="{C06E49B7-F6DF-4714-8D1C-B237025B5E6A}" type="presParOf" srcId="{1675CE27-69B1-4570-9056-E907DBEE6559}" destId="{C7C622D9-9C87-4F53-B6A6-CB6418D089C1}" srcOrd="2" destOrd="0" presId="urn:microsoft.com/office/officeart/2005/8/layout/orgChart1"/>
    <dgm:cxn modelId="{963CE028-509F-48B8-8460-0336CB063228}" type="presParOf" srcId="{1BB6A329-9006-4AEE-8BD8-C4CB8CB678F4}" destId="{C9C81AA7-7494-479C-8F4C-A3D3B1386613}" srcOrd="2" destOrd="0" presId="urn:microsoft.com/office/officeart/2005/8/layout/orgChart1"/>
    <dgm:cxn modelId="{C0FFD7CB-73B6-4D02-98E6-97AAAEA91CDD}" type="presParOf" srcId="{AA6BEF46-14F6-47C9-8A84-D717C3A6740E}" destId="{CA489E7C-E99C-4D31-9920-AEA5B466F21C}" srcOrd="2" destOrd="0" presId="urn:microsoft.com/office/officeart/2005/8/layout/orgChart1"/>
    <dgm:cxn modelId="{916082F6-0682-403B-9728-F6B7F9108BD8}" type="presParOf" srcId="{1457A827-AB6B-4869-A1DE-76ED36946DD1}" destId="{323A931A-A8F1-4E1C-8A9A-650DA66E6BD7}" srcOrd="1" destOrd="0" presId="urn:microsoft.com/office/officeart/2005/8/layout/orgChart1"/>
    <dgm:cxn modelId="{343569CC-60B1-4C26-9956-23B14EE57032}" type="presParOf" srcId="{323A931A-A8F1-4E1C-8A9A-650DA66E6BD7}" destId="{526E5053-F254-4C46-97E7-AA706A08070F}" srcOrd="0" destOrd="0" presId="urn:microsoft.com/office/officeart/2005/8/layout/orgChart1"/>
    <dgm:cxn modelId="{A02E8921-3262-49E3-BD71-44EFB53153E2}" type="presParOf" srcId="{526E5053-F254-4C46-97E7-AA706A08070F}" destId="{817A8570-6555-4ACD-917B-C0D1F6074D67}" srcOrd="0" destOrd="0" presId="urn:microsoft.com/office/officeart/2005/8/layout/orgChart1"/>
    <dgm:cxn modelId="{5E6E53FF-1C91-4D63-87DB-116DA990F08B}" type="presParOf" srcId="{526E5053-F254-4C46-97E7-AA706A08070F}" destId="{8311C899-DA73-4309-A14A-C7619FF53D67}" srcOrd="1" destOrd="0" presId="urn:microsoft.com/office/officeart/2005/8/layout/orgChart1"/>
    <dgm:cxn modelId="{9950CB5E-2768-4D03-BECE-E77AC05B4D41}" type="presParOf" srcId="{323A931A-A8F1-4E1C-8A9A-650DA66E6BD7}" destId="{6F518CCC-9FDE-43EC-B2CD-794170889EC6}" srcOrd="1" destOrd="0" presId="urn:microsoft.com/office/officeart/2005/8/layout/orgChart1"/>
    <dgm:cxn modelId="{CC1F4916-F207-41B5-94AA-3E0867F699D6}" type="presParOf" srcId="{6F518CCC-9FDE-43EC-B2CD-794170889EC6}" destId="{B4BB33D9-5DD2-4541-82C0-C71154EA69D8}" srcOrd="0" destOrd="0" presId="urn:microsoft.com/office/officeart/2005/8/layout/orgChart1"/>
    <dgm:cxn modelId="{8792BFE7-259D-4112-9370-F90E05EE5BAD}" type="presParOf" srcId="{6F518CCC-9FDE-43EC-B2CD-794170889EC6}" destId="{35089071-EFA9-415F-B03F-A48AE3B3DFA4}" srcOrd="1" destOrd="0" presId="urn:microsoft.com/office/officeart/2005/8/layout/orgChart1"/>
    <dgm:cxn modelId="{0EB296C0-B5BF-4D15-8F21-896418AF221D}" type="presParOf" srcId="{35089071-EFA9-415F-B03F-A48AE3B3DFA4}" destId="{2D517740-FD85-429C-8658-DCF10FA1E0F5}" srcOrd="0" destOrd="0" presId="urn:microsoft.com/office/officeart/2005/8/layout/orgChart1"/>
    <dgm:cxn modelId="{FED23EE0-B254-461D-9452-F697D1604A9D}" type="presParOf" srcId="{2D517740-FD85-429C-8658-DCF10FA1E0F5}" destId="{8771EE69-913F-4A87-8135-0D87564016F6}" srcOrd="0" destOrd="0" presId="urn:microsoft.com/office/officeart/2005/8/layout/orgChart1"/>
    <dgm:cxn modelId="{1A6B7F86-9914-451E-8CD1-A95DD03CEE48}" type="presParOf" srcId="{2D517740-FD85-429C-8658-DCF10FA1E0F5}" destId="{A1FBE612-B469-439A-ADEC-C25AAEEEB871}" srcOrd="1" destOrd="0" presId="urn:microsoft.com/office/officeart/2005/8/layout/orgChart1"/>
    <dgm:cxn modelId="{A67FA577-302F-4555-8BDD-14F34AEE6CDD}" type="presParOf" srcId="{35089071-EFA9-415F-B03F-A48AE3B3DFA4}" destId="{6E18BD5D-EB6B-4230-B72B-6AE7B1807291}" srcOrd="1" destOrd="0" presId="urn:microsoft.com/office/officeart/2005/8/layout/orgChart1"/>
    <dgm:cxn modelId="{74879C49-BFEF-43AB-8DC4-245C92596076}" type="presParOf" srcId="{6E18BD5D-EB6B-4230-B72B-6AE7B1807291}" destId="{2B25F560-924E-4BD5-A9AF-D8B2F124B72B}" srcOrd="0" destOrd="0" presId="urn:microsoft.com/office/officeart/2005/8/layout/orgChart1"/>
    <dgm:cxn modelId="{1B3346D2-8DF5-4EF5-A049-2547D999CF99}" type="presParOf" srcId="{6E18BD5D-EB6B-4230-B72B-6AE7B1807291}" destId="{0916587D-6E73-4761-959F-5DAA8F3A865F}" srcOrd="1" destOrd="0" presId="urn:microsoft.com/office/officeart/2005/8/layout/orgChart1"/>
    <dgm:cxn modelId="{4D73C4A3-13CD-4EB1-98DD-F1ED963D6607}" type="presParOf" srcId="{0916587D-6E73-4761-959F-5DAA8F3A865F}" destId="{61908CF1-F14A-4B51-859B-20B4647168E1}" srcOrd="0" destOrd="0" presId="urn:microsoft.com/office/officeart/2005/8/layout/orgChart1"/>
    <dgm:cxn modelId="{D9BBA230-6CCF-4446-ADCC-558B9FA5836B}" type="presParOf" srcId="{61908CF1-F14A-4B51-859B-20B4647168E1}" destId="{87E58680-7783-4900-B8ED-A5D68C8738BE}" srcOrd="0" destOrd="0" presId="urn:microsoft.com/office/officeart/2005/8/layout/orgChart1"/>
    <dgm:cxn modelId="{73D16AD9-9738-42B2-A3FF-D917BBDE1CB8}" type="presParOf" srcId="{61908CF1-F14A-4B51-859B-20B4647168E1}" destId="{22745EA5-9981-4B71-9B5F-349EA35001BA}" srcOrd="1" destOrd="0" presId="urn:microsoft.com/office/officeart/2005/8/layout/orgChart1"/>
    <dgm:cxn modelId="{D7F892DA-86F6-4B1D-A0A2-B7E2DEA9F7A7}" type="presParOf" srcId="{0916587D-6E73-4761-959F-5DAA8F3A865F}" destId="{483DDE9B-A3C7-4E69-8BC2-C868D1971518}" srcOrd="1" destOrd="0" presId="urn:microsoft.com/office/officeart/2005/8/layout/orgChart1"/>
    <dgm:cxn modelId="{2D1F58C1-8F92-493F-BF8F-77FAAA19B563}" type="presParOf" srcId="{0916587D-6E73-4761-959F-5DAA8F3A865F}" destId="{331F0745-E419-4326-824C-28A7929184B2}" srcOrd="2" destOrd="0" presId="urn:microsoft.com/office/officeart/2005/8/layout/orgChart1"/>
    <dgm:cxn modelId="{B265B0BB-D424-48A5-950C-196749300B3C}" type="presParOf" srcId="{35089071-EFA9-415F-B03F-A48AE3B3DFA4}" destId="{03186286-D702-4D86-9F4D-A494EBA992B0}" srcOrd="2" destOrd="0" presId="urn:microsoft.com/office/officeart/2005/8/layout/orgChart1"/>
    <dgm:cxn modelId="{65FC1BC5-A60E-45C2-9AB0-3484E56A8E00}" type="presParOf" srcId="{323A931A-A8F1-4E1C-8A9A-650DA66E6BD7}" destId="{373CF6FF-117D-4E77-A4D8-3FCA524285F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395E82-4A72-49A1-8240-BC1B1B866A29}"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A2B94797-341E-473E-9D2A-C00878E4F96F}">
      <dgm:prSet phldrT="[Text]" custT="1"/>
      <dgm:spPr/>
      <dgm:t>
        <a:bodyPr/>
        <a:lstStyle/>
        <a:p>
          <a:r>
            <a:rPr lang="en-GB" sz="1600">
              <a:latin typeface="Segoe UI"/>
              <a:cs typeface="Segoe UI"/>
            </a:rPr>
            <a:t>Executive Chair</a:t>
          </a:r>
          <a:endParaRPr lang="en-GB" sz="1600"/>
        </a:p>
      </dgm:t>
    </dgm:pt>
    <dgm:pt modelId="{3AA741C9-A6AE-4235-968C-E2D5CB2A0710}" type="parTrans" cxnId="{16119EAB-204C-4904-AC1E-C2A192BAB329}">
      <dgm:prSet/>
      <dgm:spPr/>
      <dgm:t>
        <a:bodyPr/>
        <a:lstStyle/>
        <a:p>
          <a:endParaRPr lang="en-GB"/>
        </a:p>
      </dgm:t>
    </dgm:pt>
    <dgm:pt modelId="{1A04BFF7-58CB-4968-B5F5-75C7ACC9CE1D}" type="sibTrans" cxnId="{16119EAB-204C-4904-AC1E-C2A192BAB329}">
      <dgm:prSet/>
      <dgm:spPr/>
      <dgm:t>
        <a:bodyPr/>
        <a:lstStyle/>
        <a:p>
          <a:endParaRPr lang="en-GB"/>
        </a:p>
      </dgm:t>
    </dgm:pt>
    <dgm:pt modelId="{6BDBA7C4-5BE0-4646-A431-CE5C6CBC577D}">
      <dgm:prSet custT="1"/>
      <dgm:spPr/>
      <dgm:t>
        <a:bodyPr/>
        <a:lstStyle/>
        <a:p>
          <a:r>
            <a:rPr lang="en-GB" sz="1000">
              <a:latin typeface="Segoe UI"/>
              <a:cs typeface="Segoe UI"/>
            </a:rPr>
            <a:t>Appointed by the Secretary of State for Health and Social Care </a:t>
          </a:r>
          <a:endParaRPr lang="en-US" sz="1000">
            <a:latin typeface="Calibri" panose="020F0502020204030204"/>
            <a:cs typeface="Calibri"/>
          </a:endParaRPr>
        </a:p>
      </dgm:t>
    </dgm:pt>
    <dgm:pt modelId="{474AA173-E4B0-4802-9AB6-641C88227EAF}" type="parTrans" cxnId="{5E78AA12-565D-4253-BE9A-11F966B21E9C}">
      <dgm:prSet/>
      <dgm:spPr/>
      <dgm:t>
        <a:bodyPr/>
        <a:lstStyle/>
        <a:p>
          <a:endParaRPr lang="en-GB"/>
        </a:p>
      </dgm:t>
    </dgm:pt>
    <dgm:pt modelId="{D080DAD6-6B84-4BD2-8516-94872902D2D5}" type="sibTrans" cxnId="{5E78AA12-565D-4253-BE9A-11F966B21E9C}">
      <dgm:prSet/>
      <dgm:spPr/>
      <dgm:t>
        <a:bodyPr/>
        <a:lstStyle/>
        <a:p>
          <a:endParaRPr lang="en-GB"/>
        </a:p>
      </dgm:t>
    </dgm:pt>
    <dgm:pt modelId="{51654FA6-B7FF-4D85-94A5-F56D993C38AA}">
      <dgm:prSet custT="1"/>
      <dgm:spPr/>
      <dgm:t>
        <a:bodyPr/>
        <a:lstStyle/>
        <a:p>
          <a:r>
            <a:rPr lang="en-GB" sz="1000">
              <a:latin typeface="Segoe UI"/>
              <a:cs typeface="Segoe UI"/>
            </a:rPr>
            <a:t>Responsible for the overall management and strategic direction of UKHSA</a:t>
          </a:r>
          <a:endParaRPr lang="en-US" sz="1000">
            <a:latin typeface="Calibri" panose="020F0502020204030204"/>
            <a:cs typeface="Calibri"/>
          </a:endParaRPr>
        </a:p>
      </dgm:t>
    </dgm:pt>
    <dgm:pt modelId="{0FAF0613-C365-4FA2-AFDD-34324011A96A}" type="parTrans" cxnId="{D9899A7C-AAC3-482F-81E2-7AB27761A98A}">
      <dgm:prSet/>
      <dgm:spPr/>
      <dgm:t>
        <a:bodyPr/>
        <a:lstStyle/>
        <a:p>
          <a:endParaRPr lang="en-GB"/>
        </a:p>
      </dgm:t>
    </dgm:pt>
    <dgm:pt modelId="{893D1A7F-2A23-47E1-B09F-F8728774D219}" type="sibTrans" cxnId="{D9899A7C-AAC3-482F-81E2-7AB27761A98A}">
      <dgm:prSet/>
      <dgm:spPr/>
      <dgm:t>
        <a:bodyPr/>
        <a:lstStyle/>
        <a:p>
          <a:endParaRPr lang="en-GB"/>
        </a:p>
      </dgm:t>
    </dgm:pt>
    <dgm:pt modelId="{87474B5C-CC3C-4FCA-841F-524ADB810A65}">
      <dgm:prSet custT="1"/>
      <dgm:spPr/>
      <dgm:t>
        <a:bodyPr/>
        <a:lstStyle/>
        <a:p>
          <a:r>
            <a:rPr lang="en-GB" sz="1600">
              <a:latin typeface="Segoe UI"/>
              <a:cs typeface="Segoe UI"/>
            </a:rPr>
            <a:t>Senior leadership team </a:t>
          </a:r>
          <a:endParaRPr lang="en-US" sz="1600">
            <a:latin typeface="Calibri" panose="020F0502020204030204"/>
            <a:cs typeface="Calibri"/>
          </a:endParaRPr>
        </a:p>
      </dgm:t>
    </dgm:pt>
    <dgm:pt modelId="{C29B04AE-2D35-444C-BB19-4D3CD13E5C9F}" type="parTrans" cxnId="{12B76676-7B9B-43FC-93DD-EE7A84CBDEE0}">
      <dgm:prSet/>
      <dgm:spPr/>
      <dgm:t>
        <a:bodyPr/>
        <a:lstStyle/>
        <a:p>
          <a:endParaRPr lang="en-GB"/>
        </a:p>
      </dgm:t>
    </dgm:pt>
    <dgm:pt modelId="{F6ECA524-0346-4D38-8137-922B6BD526C9}" type="sibTrans" cxnId="{12B76676-7B9B-43FC-93DD-EE7A84CBDEE0}">
      <dgm:prSet/>
      <dgm:spPr/>
      <dgm:t>
        <a:bodyPr/>
        <a:lstStyle/>
        <a:p>
          <a:endParaRPr lang="en-GB"/>
        </a:p>
      </dgm:t>
    </dgm:pt>
    <dgm:pt modelId="{F46A01DB-F50E-4D4F-AB28-A4818A6FD5F1}">
      <dgm:prSet custT="1"/>
      <dgm:spPr/>
      <dgm:t>
        <a:bodyPr/>
        <a:lstStyle/>
        <a:p>
          <a:r>
            <a:rPr lang="en-GB" sz="1000">
              <a:latin typeface="Segoe UI"/>
              <a:cs typeface="Segoe UI"/>
            </a:rPr>
            <a:t>Consisting of directors or heads of various functions, such as operations, strategy, communications, and finance.</a:t>
          </a:r>
          <a:endParaRPr lang="en-US" sz="1000">
            <a:cs typeface="Calibri"/>
          </a:endParaRPr>
        </a:p>
      </dgm:t>
    </dgm:pt>
    <dgm:pt modelId="{4CDB67B2-356D-447E-84A6-7C5954B675D8}" type="parTrans" cxnId="{07329727-DB3B-4F1B-8AC3-D6920D0EE1CD}">
      <dgm:prSet/>
      <dgm:spPr/>
      <dgm:t>
        <a:bodyPr/>
        <a:lstStyle/>
        <a:p>
          <a:endParaRPr lang="en-GB"/>
        </a:p>
      </dgm:t>
    </dgm:pt>
    <dgm:pt modelId="{6270A8E4-D8E7-40EA-9A08-15BDE2522D69}" type="sibTrans" cxnId="{07329727-DB3B-4F1B-8AC3-D6920D0EE1CD}">
      <dgm:prSet/>
      <dgm:spPr/>
      <dgm:t>
        <a:bodyPr/>
        <a:lstStyle/>
        <a:p>
          <a:endParaRPr lang="en-GB"/>
        </a:p>
      </dgm:t>
    </dgm:pt>
    <dgm:pt modelId="{B695E099-024F-47FE-9292-0443AC574621}">
      <dgm:prSet custT="1"/>
      <dgm:spPr/>
      <dgm:t>
        <a:bodyPr/>
        <a:lstStyle/>
        <a:p>
          <a:r>
            <a:rPr lang="en-GB" sz="1600">
              <a:latin typeface="Segoe UI"/>
              <a:cs typeface="Segoe UI"/>
            </a:rPr>
            <a:t>UKHSA Board</a:t>
          </a:r>
          <a:endParaRPr lang="en-GB" sz="1600">
            <a:latin typeface="Calibri" panose="020F0502020204030204"/>
            <a:cs typeface="Calibri"/>
          </a:endParaRPr>
        </a:p>
      </dgm:t>
    </dgm:pt>
    <dgm:pt modelId="{CA6CCA00-F0CD-4355-B2F0-6F470AC9049A}" type="parTrans" cxnId="{12343166-B183-4911-83C1-E52C9A68FEED}">
      <dgm:prSet/>
      <dgm:spPr/>
      <dgm:t>
        <a:bodyPr/>
        <a:lstStyle/>
        <a:p>
          <a:endParaRPr lang="en-GB"/>
        </a:p>
      </dgm:t>
    </dgm:pt>
    <dgm:pt modelId="{D95F2852-A066-4D4B-950C-F07C3F7E7B2A}" type="sibTrans" cxnId="{12343166-B183-4911-83C1-E52C9A68FEED}">
      <dgm:prSet/>
      <dgm:spPr/>
      <dgm:t>
        <a:bodyPr/>
        <a:lstStyle/>
        <a:p>
          <a:endParaRPr lang="en-GB"/>
        </a:p>
      </dgm:t>
    </dgm:pt>
    <dgm:pt modelId="{279E2710-C1F8-4635-BD60-D10E7E19FDBD}">
      <dgm:prSet custT="1"/>
      <dgm:spPr/>
      <dgm:t>
        <a:bodyPr/>
        <a:lstStyle/>
        <a:p>
          <a:r>
            <a:rPr lang="en-GB" sz="1200">
              <a:latin typeface="Segoe UI"/>
              <a:cs typeface="Segoe UI"/>
            </a:rPr>
            <a:t>Independent Board</a:t>
          </a:r>
          <a:endParaRPr lang="en-GB" sz="1200">
            <a:latin typeface="Calibri" panose="020F0502020204030204"/>
            <a:cs typeface="Calibri"/>
          </a:endParaRPr>
        </a:p>
      </dgm:t>
    </dgm:pt>
    <dgm:pt modelId="{0A1D23E2-03F4-4430-BD70-3BFA7A953A14}" type="parTrans" cxnId="{2DD79511-BC6F-4C87-B006-D2AB509D0B82}">
      <dgm:prSet/>
      <dgm:spPr/>
      <dgm:t>
        <a:bodyPr/>
        <a:lstStyle/>
        <a:p>
          <a:endParaRPr lang="en-GB"/>
        </a:p>
      </dgm:t>
    </dgm:pt>
    <dgm:pt modelId="{C1ADB4F7-61DE-4662-861B-0CEC800B9F45}" type="sibTrans" cxnId="{2DD79511-BC6F-4C87-B006-D2AB509D0B82}">
      <dgm:prSet/>
      <dgm:spPr/>
      <dgm:t>
        <a:bodyPr/>
        <a:lstStyle/>
        <a:p>
          <a:endParaRPr lang="en-GB"/>
        </a:p>
      </dgm:t>
    </dgm:pt>
    <dgm:pt modelId="{00F2413C-EB8A-4F13-B7F1-00A95B9E07EE}">
      <dgm:prSet custT="1"/>
      <dgm:spPr/>
      <dgm:t>
        <a:bodyPr/>
        <a:lstStyle/>
        <a:p>
          <a:r>
            <a:rPr lang="en-GB" sz="1000">
              <a:latin typeface="Segoe UI"/>
              <a:cs typeface="Segoe UI"/>
            </a:rPr>
            <a:t>Group of experts from fields such as public health, infectious diseases, emergency preparedness, and healthcare delivery, who provide strategic advice and challenge to the Executive Chair and the senior leadership team. </a:t>
          </a:r>
          <a:endParaRPr lang="en-GB" sz="1000">
            <a:cs typeface="Calibri"/>
          </a:endParaRPr>
        </a:p>
      </dgm:t>
    </dgm:pt>
    <dgm:pt modelId="{28FD6605-A153-4EAA-9272-5248D387F74E}" type="parTrans" cxnId="{32D3AA02-5848-42E3-938E-9A0B33F8DB60}">
      <dgm:prSet/>
      <dgm:spPr/>
      <dgm:t>
        <a:bodyPr/>
        <a:lstStyle/>
        <a:p>
          <a:endParaRPr lang="en-GB"/>
        </a:p>
      </dgm:t>
    </dgm:pt>
    <dgm:pt modelId="{A2BA29DE-58B2-4C55-A142-14B285157878}" type="sibTrans" cxnId="{32D3AA02-5848-42E3-938E-9A0B33F8DB60}">
      <dgm:prSet/>
      <dgm:spPr/>
      <dgm:t>
        <a:bodyPr/>
        <a:lstStyle/>
        <a:p>
          <a:endParaRPr lang="en-GB"/>
        </a:p>
      </dgm:t>
    </dgm:pt>
    <dgm:pt modelId="{BF936078-7B32-48C0-9414-6ED42474018C}">
      <dgm:prSet custT="1"/>
      <dgm:spPr/>
      <dgm:t>
        <a:bodyPr/>
        <a:lstStyle/>
        <a:p>
          <a:r>
            <a:rPr lang="en-GB" sz="1600">
              <a:latin typeface="Segoe UI"/>
              <a:cs typeface="Segoe UI"/>
            </a:rPr>
            <a:t>Specialised divisions or directorates </a:t>
          </a:r>
          <a:endParaRPr lang="en-GB" sz="1600">
            <a:latin typeface="Calibri" panose="020F0502020204030204"/>
            <a:cs typeface="Calibri"/>
          </a:endParaRPr>
        </a:p>
      </dgm:t>
    </dgm:pt>
    <dgm:pt modelId="{BD5D1288-090E-4184-93FA-B6246A802109}" type="parTrans" cxnId="{A21032FB-FE68-407C-B4BB-22073C10B521}">
      <dgm:prSet/>
      <dgm:spPr/>
      <dgm:t>
        <a:bodyPr/>
        <a:lstStyle/>
        <a:p>
          <a:endParaRPr lang="en-GB"/>
        </a:p>
      </dgm:t>
    </dgm:pt>
    <dgm:pt modelId="{03C3395B-D8E3-4E12-A5DE-AF673382AC92}" type="sibTrans" cxnId="{A21032FB-FE68-407C-B4BB-22073C10B521}">
      <dgm:prSet/>
      <dgm:spPr/>
      <dgm:t>
        <a:bodyPr/>
        <a:lstStyle/>
        <a:p>
          <a:endParaRPr lang="en-GB"/>
        </a:p>
      </dgm:t>
    </dgm:pt>
    <dgm:pt modelId="{20DF34FA-86F4-4C28-9B02-352D1A7303E9}">
      <dgm:prSet custT="1"/>
      <dgm:spPr/>
      <dgm:t>
        <a:bodyPr/>
        <a:lstStyle/>
        <a:p>
          <a:r>
            <a:rPr lang="en-GB" sz="1000">
              <a:latin typeface="Segoe UI"/>
              <a:cs typeface="Segoe UI"/>
            </a:rPr>
            <a:t>Responsible for key functions, such as surveillance and response to infectious diseases, emergency preparedness and response, health protection policy, and health intelligence. </a:t>
          </a:r>
          <a:endParaRPr lang="en-GB" sz="1000">
            <a:latin typeface="Calibri" panose="020F0502020204030204"/>
            <a:cs typeface="Calibri"/>
          </a:endParaRPr>
        </a:p>
      </dgm:t>
    </dgm:pt>
    <dgm:pt modelId="{A5348B87-3754-405C-942C-C82FD88CB28B}" type="parTrans" cxnId="{2EA0753A-F94E-4DA2-83CD-6FF1EAEC727F}">
      <dgm:prSet/>
      <dgm:spPr/>
      <dgm:t>
        <a:bodyPr/>
        <a:lstStyle/>
        <a:p>
          <a:endParaRPr lang="en-GB"/>
        </a:p>
      </dgm:t>
    </dgm:pt>
    <dgm:pt modelId="{008139D8-B579-48D1-A652-73BD8D4F6A8A}" type="sibTrans" cxnId="{2EA0753A-F94E-4DA2-83CD-6FF1EAEC727F}">
      <dgm:prSet/>
      <dgm:spPr/>
      <dgm:t>
        <a:bodyPr/>
        <a:lstStyle/>
        <a:p>
          <a:endParaRPr lang="en-GB"/>
        </a:p>
      </dgm:t>
    </dgm:pt>
    <dgm:pt modelId="{C4AD4262-5211-4729-82A8-3D22370C97B2}">
      <dgm:prSet custT="1"/>
      <dgm:spPr/>
      <dgm:t>
        <a:bodyPr/>
        <a:lstStyle/>
        <a:p>
          <a:r>
            <a:rPr lang="en-GB" sz="1000">
              <a:latin typeface="Segoe UI"/>
              <a:cs typeface="Segoe UI"/>
            </a:rPr>
            <a:t>Headed by directors or heads who report directly to the Executive Chair and are responsible for the day-to-day operations and implementation of UKHSA's initiatives in their respective areas of expertise.</a:t>
          </a:r>
          <a:endParaRPr lang="en-GB" sz="1000">
            <a:cs typeface="Calibri"/>
          </a:endParaRPr>
        </a:p>
      </dgm:t>
    </dgm:pt>
    <dgm:pt modelId="{19260597-AECE-435F-84E0-380690CCA584}" type="parTrans" cxnId="{79488928-2DCC-4D0B-ADA7-DA426FCFD5A9}">
      <dgm:prSet/>
      <dgm:spPr/>
      <dgm:t>
        <a:bodyPr/>
        <a:lstStyle/>
        <a:p>
          <a:endParaRPr lang="en-GB"/>
        </a:p>
      </dgm:t>
    </dgm:pt>
    <dgm:pt modelId="{66B6F032-2184-4BA0-932C-C5B141CEC6BE}" type="sibTrans" cxnId="{79488928-2DCC-4D0B-ADA7-DA426FCFD5A9}">
      <dgm:prSet/>
      <dgm:spPr/>
      <dgm:t>
        <a:bodyPr/>
        <a:lstStyle/>
        <a:p>
          <a:endParaRPr lang="en-GB"/>
        </a:p>
      </dgm:t>
    </dgm:pt>
    <dgm:pt modelId="{8611EB59-C4B0-4CDE-8424-E51F10D5804C}" type="pres">
      <dgm:prSet presAssocID="{D8395E82-4A72-49A1-8240-BC1B1B866A29}" presName="hierChild1" presStyleCnt="0">
        <dgm:presLayoutVars>
          <dgm:orgChart val="1"/>
          <dgm:chPref val="1"/>
          <dgm:dir/>
          <dgm:animOne val="branch"/>
          <dgm:animLvl val="lvl"/>
          <dgm:resizeHandles/>
        </dgm:presLayoutVars>
      </dgm:prSet>
      <dgm:spPr/>
    </dgm:pt>
    <dgm:pt modelId="{639F538A-F92D-4319-A8E8-561CDE2D51B9}" type="pres">
      <dgm:prSet presAssocID="{A2B94797-341E-473E-9D2A-C00878E4F96F}" presName="hierRoot1" presStyleCnt="0">
        <dgm:presLayoutVars>
          <dgm:hierBranch val="init"/>
        </dgm:presLayoutVars>
      </dgm:prSet>
      <dgm:spPr/>
    </dgm:pt>
    <dgm:pt modelId="{DD9F6F0F-95D7-4B61-ADD5-211242F6B4F9}" type="pres">
      <dgm:prSet presAssocID="{A2B94797-341E-473E-9D2A-C00878E4F96F}" presName="rootComposite1" presStyleCnt="0"/>
      <dgm:spPr/>
    </dgm:pt>
    <dgm:pt modelId="{2F36E3EB-382C-45A7-A6D6-2BB642CE2479}" type="pres">
      <dgm:prSet presAssocID="{A2B94797-341E-473E-9D2A-C00878E4F96F}" presName="rootText1" presStyleLbl="node0" presStyleIdx="0" presStyleCnt="4">
        <dgm:presLayoutVars>
          <dgm:chPref val="3"/>
        </dgm:presLayoutVars>
      </dgm:prSet>
      <dgm:spPr/>
    </dgm:pt>
    <dgm:pt modelId="{315BA335-63C2-43D4-B31E-E5B5EAE43FA1}" type="pres">
      <dgm:prSet presAssocID="{A2B94797-341E-473E-9D2A-C00878E4F96F}" presName="rootConnector1" presStyleLbl="node1" presStyleIdx="0" presStyleCnt="0"/>
      <dgm:spPr/>
    </dgm:pt>
    <dgm:pt modelId="{5F335B59-B1A2-4B5C-BEF0-68C853A4DF73}" type="pres">
      <dgm:prSet presAssocID="{A2B94797-341E-473E-9D2A-C00878E4F96F}" presName="hierChild2" presStyleCnt="0"/>
      <dgm:spPr/>
    </dgm:pt>
    <dgm:pt modelId="{CDFAA559-3864-4CDD-AC24-94DB2BAB1E8E}" type="pres">
      <dgm:prSet presAssocID="{474AA173-E4B0-4802-9AB6-641C88227EAF}" presName="Name37" presStyleLbl="parChTrans1D2" presStyleIdx="0" presStyleCnt="4"/>
      <dgm:spPr/>
    </dgm:pt>
    <dgm:pt modelId="{8890FB45-54E6-44E9-B107-5F35D08F9BE0}" type="pres">
      <dgm:prSet presAssocID="{6BDBA7C4-5BE0-4646-A431-CE5C6CBC577D}" presName="hierRoot2" presStyleCnt="0">
        <dgm:presLayoutVars>
          <dgm:hierBranch val="init"/>
        </dgm:presLayoutVars>
      </dgm:prSet>
      <dgm:spPr/>
    </dgm:pt>
    <dgm:pt modelId="{96DE89A6-60D6-47B0-BE6C-97AD761CBA58}" type="pres">
      <dgm:prSet presAssocID="{6BDBA7C4-5BE0-4646-A431-CE5C6CBC577D}" presName="rootComposite" presStyleCnt="0"/>
      <dgm:spPr/>
    </dgm:pt>
    <dgm:pt modelId="{288592E9-7B6C-43CC-A09D-CD73760A1D8C}" type="pres">
      <dgm:prSet presAssocID="{6BDBA7C4-5BE0-4646-A431-CE5C6CBC577D}" presName="rootText" presStyleLbl="node2" presStyleIdx="0" presStyleCnt="4">
        <dgm:presLayoutVars>
          <dgm:chPref val="3"/>
        </dgm:presLayoutVars>
      </dgm:prSet>
      <dgm:spPr/>
    </dgm:pt>
    <dgm:pt modelId="{2E83F98B-13B3-436E-ABE3-2A50A8FBB02B}" type="pres">
      <dgm:prSet presAssocID="{6BDBA7C4-5BE0-4646-A431-CE5C6CBC577D}" presName="rootConnector" presStyleLbl="node2" presStyleIdx="0" presStyleCnt="4"/>
      <dgm:spPr/>
    </dgm:pt>
    <dgm:pt modelId="{70BBD72B-E340-488D-B006-A7121AC38BDE}" type="pres">
      <dgm:prSet presAssocID="{6BDBA7C4-5BE0-4646-A431-CE5C6CBC577D}" presName="hierChild4" presStyleCnt="0"/>
      <dgm:spPr/>
    </dgm:pt>
    <dgm:pt modelId="{D01015F0-37B1-4EE2-AAEC-529F99607205}" type="pres">
      <dgm:prSet presAssocID="{0FAF0613-C365-4FA2-AFDD-34324011A96A}" presName="Name37" presStyleLbl="parChTrans1D3" presStyleIdx="0" presStyleCnt="3"/>
      <dgm:spPr/>
    </dgm:pt>
    <dgm:pt modelId="{E2F25EE4-512F-4FCE-8812-9FC0E09A9582}" type="pres">
      <dgm:prSet presAssocID="{51654FA6-B7FF-4D85-94A5-F56D993C38AA}" presName="hierRoot2" presStyleCnt="0">
        <dgm:presLayoutVars>
          <dgm:hierBranch val="init"/>
        </dgm:presLayoutVars>
      </dgm:prSet>
      <dgm:spPr/>
    </dgm:pt>
    <dgm:pt modelId="{7145138B-B9E8-40E2-9909-B198CEFA9E8C}" type="pres">
      <dgm:prSet presAssocID="{51654FA6-B7FF-4D85-94A5-F56D993C38AA}" presName="rootComposite" presStyleCnt="0"/>
      <dgm:spPr/>
    </dgm:pt>
    <dgm:pt modelId="{291405FC-44D5-4CEA-9237-11810ED6212B}" type="pres">
      <dgm:prSet presAssocID="{51654FA6-B7FF-4D85-94A5-F56D993C38AA}" presName="rootText" presStyleLbl="node3" presStyleIdx="0" presStyleCnt="3">
        <dgm:presLayoutVars>
          <dgm:chPref val="3"/>
        </dgm:presLayoutVars>
      </dgm:prSet>
      <dgm:spPr/>
    </dgm:pt>
    <dgm:pt modelId="{6E8292CA-FCCC-45DC-BDDF-8EA96CA4E87E}" type="pres">
      <dgm:prSet presAssocID="{51654FA6-B7FF-4D85-94A5-F56D993C38AA}" presName="rootConnector" presStyleLbl="node3" presStyleIdx="0" presStyleCnt="3"/>
      <dgm:spPr/>
    </dgm:pt>
    <dgm:pt modelId="{471F1034-4813-4CE0-ACE2-B081029B957A}" type="pres">
      <dgm:prSet presAssocID="{51654FA6-B7FF-4D85-94A5-F56D993C38AA}" presName="hierChild4" presStyleCnt="0"/>
      <dgm:spPr/>
    </dgm:pt>
    <dgm:pt modelId="{7303FA56-4DEA-46BB-AE10-5D853A1DE23E}" type="pres">
      <dgm:prSet presAssocID="{51654FA6-B7FF-4D85-94A5-F56D993C38AA}" presName="hierChild5" presStyleCnt="0"/>
      <dgm:spPr/>
    </dgm:pt>
    <dgm:pt modelId="{AB636645-7637-48A0-A3CD-353A84D3DFE8}" type="pres">
      <dgm:prSet presAssocID="{6BDBA7C4-5BE0-4646-A431-CE5C6CBC577D}" presName="hierChild5" presStyleCnt="0"/>
      <dgm:spPr/>
    </dgm:pt>
    <dgm:pt modelId="{4A671FF5-B218-42BC-AF1E-80A22594D630}" type="pres">
      <dgm:prSet presAssocID="{A2B94797-341E-473E-9D2A-C00878E4F96F}" presName="hierChild3" presStyleCnt="0"/>
      <dgm:spPr/>
    </dgm:pt>
    <dgm:pt modelId="{E6C44229-C49C-4AD1-8507-41403548E3DB}" type="pres">
      <dgm:prSet presAssocID="{87474B5C-CC3C-4FCA-841F-524ADB810A65}" presName="hierRoot1" presStyleCnt="0">
        <dgm:presLayoutVars>
          <dgm:hierBranch val="init"/>
        </dgm:presLayoutVars>
      </dgm:prSet>
      <dgm:spPr/>
    </dgm:pt>
    <dgm:pt modelId="{0A1DC65E-DABA-4667-9FC7-5BE1D97000BB}" type="pres">
      <dgm:prSet presAssocID="{87474B5C-CC3C-4FCA-841F-524ADB810A65}" presName="rootComposite1" presStyleCnt="0"/>
      <dgm:spPr/>
    </dgm:pt>
    <dgm:pt modelId="{90BE300A-27E1-466F-B9A8-D753F831D3F5}" type="pres">
      <dgm:prSet presAssocID="{87474B5C-CC3C-4FCA-841F-524ADB810A65}" presName="rootText1" presStyleLbl="node0" presStyleIdx="1" presStyleCnt="4" custScaleX="122792">
        <dgm:presLayoutVars>
          <dgm:chPref val="3"/>
        </dgm:presLayoutVars>
      </dgm:prSet>
      <dgm:spPr/>
    </dgm:pt>
    <dgm:pt modelId="{97579C55-F6D4-463C-B171-8A6819278634}" type="pres">
      <dgm:prSet presAssocID="{87474B5C-CC3C-4FCA-841F-524ADB810A65}" presName="rootConnector1" presStyleLbl="node1" presStyleIdx="0" presStyleCnt="0"/>
      <dgm:spPr/>
    </dgm:pt>
    <dgm:pt modelId="{0F8F3935-DB99-4038-AB9A-4800E1EC4AAC}" type="pres">
      <dgm:prSet presAssocID="{87474B5C-CC3C-4FCA-841F-524ADB810A65}" presName="hierChild2" presStyleCnt="0"/>
      <dgm:spPr/>
    </dgm:pt>
    <dgm:pt modelId="{E6D25E36-9D35-461A-A49E-B59E88002D67}" type="pres">
      <dgm:prSet presAssocID="{4CDB67B2-356D-447E-84A6-7C5954B675D8}" presName="Name37" presStyleLbl="parChTrans1D2" presStyleIdx="1" presStyleCnt="4"/>
      <dgm:spPr/>
    </dgm:pt>
    <dgm:pt modelId="{41B9C543-3D81-48E6-9A9C-49ED8957043B}" type="pres">
      <dgm:prSet presAssocID="{F46A01DB-F50E-4D4F-AB28-A4818A6FD5F1}" presName="hierRoot2" presStyleCnt="0">
        <dgm:presLayoutVars>
          <dgm:hierBranch val="init"/>
        </dgm:presLayoutVars>
      </dgm:prSet>
      <dgm:spPr/>
    </dgm:pt>
    <dgm:pt modelId="{F6F3E3A0-202F-475C-A843-652C9689FF91}" type="pres">
      <dgm:prSet presAssocID="{F46A01DB-F50E-4D4F-AB28-A4818A6FD5F1}" presName="rootComposite" presStyleCnt="0"/>
      <dgm:spPr/>
    </dgm:pt>
    <dgm:pt modelId="{F6335808-746D-4741-9649-7C8469D97750}" type="pres">
      <dgm:prSet presAssocID="{F46A01DB-F50E-4D4F-AB28-A4818A6FD5F1}" presName="rootText" presStyleLbl="node2" presStyleIdx="1" presStyleCnt="4" custScaleY="157460">
        <dgm:presLayoutVars>
          <dgm:chPref val="3"/>
        </dgm:presLayoutVars>
      </dgm:prSet>
      <dgm:spPr/>
    </dgm:pt>
    <dgm:pt modelId="{11D720E5-0580-42CD-B1FD-630125FB416F}" type="pres">
      <dgm:prSet presAssocID="{F46A01DB-F50E-4D4F-AB28-A4818A6FD5F1}" presName="rootConnector" presStyleLbl="node2" presStyleIdx="1" presStyleCnt="4"/>
      <dgm:spPr/>
    </dgm:pt>
    <dgm:pt modelId="{8ADA3FA6-4A75-4A1E-8A27-C71EB1216714}" type="pres">
      <dgm:prSet presAssocID="{F46A01DB-F50E-4D4F-AB28-A4818A6FD5F1}" presName="hierChild4" presStyleCnt="0"/>
      <dgm:spPr/>
    </dgm:pt>
    <dgm:pt modelId="{1B832DEB-FD69-4E5F-A05C-D74176E3EE2D}" type="pres">
      <dgm:prSet presAssocID="{F46A01DB-F50E-4D4F-AB28-A4818A6FD5F1}" presName="hierChild5" presStyleCnt="0"/>
      <dgm:spPr/>
    </dgm:pt>
    <dgm:pt modelId="{03193EC8-B696-4723-8BF5-6DEAF1DD6703}" type="pres">
      <dgm:prSet presAssocID="{87474B5C-CC3C-4FCA-841F-524ADB810A65}" presName="hierChild3" presStyleCnt="0"/>
      <dgm:spPr/>
    </dgm:pt>
    <dgm:pt modelId="{549F56D9-BDD2-41CE-B055-BDDB78CCE19E}" type="pres">
      <dgm:prSet presAssocID="{B695E099-024F-47FE-9292-0443AC574621}" presName="hierRoot1" presStyleCnt="0">
        <dgm:presLayoutVars>
          <dgm:hierBranch val="init"/>
        </dgm:presLayoutVars>
      </dgm:prSet>
      <dgm:spPr/>
    </dgm:pt>
    <dgm:pt modelId="{89DAAC4A-FE18-427C-A91E-0ED40CC1E430}" type="pres">
      <dgm:prSet presAssocID="{B695E099-024F-47FE-9292-0443AC574621}" presName="rootComposite1" presStyleCnt="0"/>
      <dgm:spPr/>
    </dgm:pt>
    <dgm:pt modelId="{9C26F22F-9AB2-4862-9C99-DFCC2D0A0DAD}" type="pres">
      <dgm:prSet presAssocID="{B695E099-024F-47FE-9292-0443AC574621}" presName="rootText1" presStyleLbl="node0" presStyleIdx="2" presStyleCnt="4">
        <dgm:presLayoutVars>
          <dgm:chPref val="3"/>
        </dgm:presLayoutVars>
      </dgm:prSet>
      <dgm:spPr/>
    </dgm:pt>
    <dgm:pt modelId="{C604944A-C00E-40CC-9521-30E988FCDCB9}" type="pres">
      <dgm:prSet presAssocID="{B695E099-024F-47FE-9292-0443AC574621}" presName="rootConnector1" presStyleLbl="node1" presStyleIdx="0" presStyleCnt="0"/>
      <dgm:spPr/>
    </dgm:pt>
    <dgm:pt modelId="{068DFC0C-568B-43E6-9027-3F6AC4E8FD10}" type="pres">
      <dgm:prSet presAssocID="{B695E099-024F-47FE-9292-0443AC574621}" presName="hierChild2" presStyleCnt="0"/>
      <dgm:spPr/>
    </dgm:pt>
    <dgm:pt modelId="{03B3ED98-D16B-4D3A-9F80-6B9B35801530}" type="pres">
      <dgm:prSet presAssocID="{0A1D23E2-03F4-4430-BD70-3BFA7A953A14}" presName="Name37" presStyleLbl="parChTrans1D2" presStyleIdx="2" presStyleCnt="4"/>
      <dgm:spPr/>
    </dgm:pt>
    <dgm:pt modelId="{FD809CF1-E156-42F6-82B7-87A37C39DAD0}" type="pres">
      <dgm:prSet presAssocID="{279E2710-C1F8-4635-BD60-D10E7E19FDBD}" presName="hierRoot2" presStyleCnt="0">
        <dgm:presLayoutVars>
          <dgm:hierBranch val="init"/>
        </dgm:presLayoutVars>
      </dgm:prSet>
      <dgm:spPr/>
    </dgm:pt>
    <dgm:pt modelId="{D737D0DE-EABC-440B-80DB-F78D19AC8E01}" type="pres">
      <dgm:prSet presAssocID="{279E2710-C1F8-4635-BD60-D10E7E19FDBD}" presName="rootComposite" presStyleCnt="0"/>
      <dgm:spPr/>
    </dgm:pt>
    <dgm:pt modelId="{35E33546-DC62-401C-8359-72557AE6956B}" type="pres">
      <dgm:prSet presAssocID="{279E2710-C1F8-4635-BD60-D10E7E19FDBD}" presName="rootText" presStyleLbl="node2" presStyleIdx="2" presStyleCnt="4">
        <dgm:presLayoutVars>
          <dgm:chPref val="3"/>
        </dgm:presLayoutVars>
      </dgm:prSet>
      <dgm:spPr/>
    </dgm:pt>
    <dgm:pt modelId="{AD52F0FC-BCE5-444F-9B53-82030542DBF9}" type="pres">
      <dgm:prSet presAssocID="{279E2710-C1F8-4635-BD60-D10E7E19FDBD}" presName="rootConnector" presStyleLbl="node2" presStyleIdx="2" presStyleCnt="4"/>
      <dgm:spPr/>
    </dgm:pt>
    <dgm:pt modelId="{603CD2F7-D44A-4F57-AED3-3B5573AC3E3F}" type="pres">
      <dgm:prSet presAssocID="{279E2710-C1F8-4635-BD60-D10E7E19FDBD}" presName="hierChild4" presStyleCnt="0"/>
      <dgm:spPr/>
    </dgm:pt>
    <dgm:pt modelId="{54F77BA1-7B2F-4745-85C0-7DF819E3093B}" type="pres">
      <dgm:prSet presAssocID="{28FD6605-A153-4EAA-9272-5248D387F74E}" presName="Name37" presStyleLbl="parChTrans1D3" presStyleIdx="1" presStyleCnt="3"/>
      <dgm:spPr/>
    </dgm:pt>
    <dgm:pt modelId="{B35D0596-EF20-4BBC-B2AE-E4C1578771CB}" type="pres">
      <dgm:prSet presAssocID="{00F2413C-EB8A-4F13-B7F1-00A95B9E07EE}" presName="hierRoot2" presStyleCnt="0">
        <dgm:presLayoutVars>
          <dgm:hierBranch val="init"/>
        </dgm:presLayoutVars>
      </dgm:prSet>
      <dgm:spPr/>
    </dgm:pt>
    <dgm:pt modelId="{AE22999D-235E-4BC2-8669-F631584A6AA5}" type="pres">
      <dgm:prSet presAssocID="{00F2413C-EB8A-4F13-B7F1-00A95B9E07EE}" presName="rootComposite" presStyleCnt="0"/>
      <dgm:spPr/>
    </dgm:pt>
    <dgm:pt modelId="{E50D8646-129D-4D3B-B210-AA4BD2E55E47}" type="pres">
      <dgm:prSet presAssocID="{00F2413C-EB8A-4F13-B7F1-00A95B9E07EE}" presName="rootText" presStyleLbl="node3" presStyleIdx="1" presStyleCnt="3" custScaleX="124799" custScaleY="257460">
        <dgm:presLayoutVars>
          <dgm:chPref val="3"/>
        </dgm:presLayoutVars>
      </dgm:prSet>
      <dgm:spPr/>
    </dgm:pt>
    <dgm:pt modelId="{0EDBAB0F-2721-459E-9DEA-DC371C7D3744}" type="pres">
      <dgm:prSet presAssocID="{00F2413C-EB8A-4F13-B7F1-00A95B9E07EE}" presName="rootConnector" presStyleLbl="node3" presStyleIdx="1" presStyleCnt="3"/>
      <dgm:spPr/>
    </dgm:pt>
    <dgm:pt modelId="{DBA9C091-ACF6-4CC2-98FB-8DF7B7BDA932}" type="pres">
      <dgm:prSet presAssocID="{00F2413C-EB8A-4F13-B7F1-00A95B9E07EE}" presName="hierChild4" presStyleCnt="0"/>
      <dgm:spPr/>
    </dgm:pt>
    <dgm:pt modelId="{1F4AD177-C8A0-4295-A105-470A57C936AF}" type="pres">
      <dgm:prSet presAssocID="{00F2413C-EB8A-4F13-B7F1-00A95B9E07EE}" presName="hierChild5" presStyleCnt="0"/>
      <dgm:spPr/>
    </dgm:pt>
    <dgm:pt modelId="{A424A273-E042-47AD-AF00-AC9D8DE93D32}" type="pres">
      <dgm:prSet presAssocID="{279E2710-C1F8-4635-BD60-D10E7E19FDBD}" presName="hierChild5" presStyleCnt="0"/>
      <dgm:spPr/>
    </dgm:pt>
    <dgm:pt modelId="{4BD8CCBF-1530-4EF8-ACA9-1A4BEE048C28}" type="pres">
      <dgm:prSet presAssocID="{B695E099-024F-47FE-9292-0443AC574621}" presName="hierChild3" presStyleCnt="0"/>
      <dgm:spPr/>
    </dgm:pt>
    <dgm:pt modelId="{F8DC92E8-2A72-4C2B-B96C-6306148F0490}" type="pres">
      <dgm:prSet presAssocID="{BF936078-7B32-48C0-9414-6ED42474018C}" presName="hierRoot1" presStyleCnt="0">
        <dgm:presLayoutVars>
          <dgm:hierBranch val="init"/>
        </dgm:presLayoutVars>
      </dgm:prSet>
      <dgm:spPr/>
    </dgm:pt>
    <dgm:pt modelId="{EA941A14-59B2-4B9E-B7FD-1AA1E273E06B}" type="pres">
      <dgm:prSet presAssocID="{BF936078-7B32-48C0-9414-6ED42474018C}" presName="rootComposite1" presStyleCnt="0"/>
      <dgm:spPr/>
    </dgm:pt>
    <dgm:pt modelId="{E747B1F0-A292-4849-9852-EE8D86087B17}" type="pres">
      <dgm:prSet presAssocID="{BF936078-7B32-48C0-9414-6ED42474018C}" presName="rootText1" presStyleLbl="node0" presStyleIdx="3" presStyleCnt="4" custScaleY="104994">
        <dgm:presLayoutVars>
          <dgm:chPref val="3"/>
        </dgm:presLayoutVars>
      </dgm:prSet>
      <dgm:spPr/>
    </dgm:pt>
    <dgm:pt modelId="{119D56EB-1D34-4A4C-B274-46249D05AD49}" type="pres">
      <dgm:prSet presAssocID="{BF936078-7B32-48C0-9414-6ED42474018C}" presName="rootConnector1" presStyleLbl="node1" presStyleIdx="0" presStyleCnt="0"/>
      <dgm:spPr/>
    </dgm:pt>
    <dgm:pt modelId="{4A61514F-F52C-4930-9091-0477CCAE5388}" type="pres">
      <dgm:prSet presAssocID="{BF936078-7B32-48C0-9414-6ED42474018C}" presName="hierChild2" presStyleCnt="0"/>
      <dgm:spPr/>
    </dgm:pt>
    <dgm:pt modelId="{F40D3D5B-5D20-4C1B-A648-5FB09249DB0F}" type="pres">
      <dgm:prSet presAssocID="{A5348B87-3754-405C-942C-C82FD88CB28B}" presName="Name37" presStyleLbl="parChTrans1D2" presStyleIdx="3" presStyleCnt="4"/>
      <dgm:spPr/>
    </dgm:pt>
    <dgm:pt modelId="{FBFB0790-8BBA-4032-B18C-51506C704065}" type="pres">
      <dgm:prSet presAssocID="{20DF34FA-86F4-4C28-9B02-352D1A7303E9}" presName="hierRoot2" presStyleCnt="0">
        <dgm:presLayoutVars>
          <dgm:hierBranch val="init"/>
        </dgm:presLayoutVars>
      </dgm:prSet>
      <dgm:spPr/>
    </dgm:pt>
    <dgm:pt modelId="{ED7B153D-A0E8-4A89-A869-C992B44D6E5C}" type="pres">
      <dgm:prSet presAssocID="{20DF34FA-86F4-4C28-9B02-352D1A7303E9}" presName="rootComposite" presStyleCnt="0"/>
      <dgm:spPr/>
    </dgm:pt>
    <dgm:pt modelId="{68EBC900-BAE6-4B4E-B6BC-399F7BBA74DD}" type="pres">
      <dgm:prSet presAssocID="{20DF34FA-86F4-4C28-9B02-352D1A7303E9}" presName="rootText" presStyleLbl="node2" presStyleIdx="3" presStyleCnt="4" custScaleX="139225" custScaleY="163729">
        <dgm:presLayoutVars>
          <dgm:chPref val="3"/>
        </dgm:presLayoutVars>
      </dgm:prSet>
      <dgm:spPr/>
    </dgm:pt>
    <dgm:pt modelId="{E80A3AEA-B3BC-4A05-95BE-23E85B0C7FE6}" type="pres">
      <dgm:prSet presAssocID="{20DF34FA-86F4-4C28-9B02-352D1A7303E9}" presName="rootConnector" presStyleLbl="node2" presStyleIdx="3" presStyleCnt="4"/>
      <dgm:spPr/>
    </dgm:pt>
    <dgm:pt modelId="{DDCC091B-9F77-4A68-AE6D-949344503531}" type="pres">
      <dgm:prSet presAssocID="{20DF34FA-86F4-4C28-9B02-352D1A7303E9}" presName="hierChild4" presStyleCnt="0"/>
      <dgm:spPr/>
    </dgm:pt>
    <dgm:pt modelId="{3EF58952-A064-4A9A-B4E6-D15B55BA5298}" type="pres">
      <dgm:prSet presAssocID="{19260597-AECE-435F-84E0-380690CCA584}" presName="Name37" presStyleLbl="parChTrans1D3" presStyleIdx="2" presStyleCnt="3"/>
      <dgm:spPr/>
    </dgm:pt>
    <dgm:pt modelId="{7BDA01A1-A1F5-4619-867C-CBD67E26E79E}" type="pres">
      <dgm:prSet presAssocID="{C4AD4262-5211-4729-82A8-3D22370C97B2}" presName="hierRoot2" presStyleCnt="0">
        <dgm:presLayoutVars>
          <dgm:hierBranch val="init"/>
        </dgm:presLayoutVars>
      </dgm:prSet>
      <dgm:spPr/>
    </dgm:pt>
    <dgm:pt modelId="{4D157575-4F5C-4DCB-9061-D6EE6E65B123}" type="pres">
      <dgm:prSet presAssocID="{C4AD4262-5211-4729-82A8-3D22370C97B2}" presName="rootComposite" presStyleCnt="0"/>
      <dgm:spPr/>
    </dgm:pt>
    <dgm:pt modelId="{E2CE752C-276D-45F0-905B-BBC7722B96B9}" type="pres">
      <dgm:prSet presAssocID="{C4AD4262-5211-4729-82A8-3D22370C97B2}" presName="rootText" presStyleLbl="node3" presStyleIdx="2" presStyleCnt="3" custScaleX="144259" custScaleY="175077">
        <dgm:presLayoutVars>
          <dgm:chPref val="3"/>
        </dgm:presLayoutVars>
      </dgm:prSet>
      <dgm:spPr/>
    </dgm:pt>
    <dgm:pt modelId="{59A81625-2CE1-4FC5-ABAB-F6FA0111463C}" type="pres">
      <dgm:prSet presAssocID="{C4AD4262-5211-4729-82A8-3D22370C97B2}" presName="rootConnector" presStyleLbl="node3" presStyleIdx="2" presStyleCnt="3"/>
      <dgm:spPr/>
    </dgm:pt>
    <dgm:pt modelId="{BE64F037-C65E-481E-AA80-B672A812B7F1}" type="pres">
      <dgm:prSet presAssocID="{C4AD4262-5211-4729-82A8-3D22370C97B2}" presName="hierChild4" presStyleCnt="0"/>
      <dgm:spPr/>
    </dgm:pt>
    <dgm:pt modelId="{3CACD7E3-9288-4738-9EA0-22A0CB7E128E}" type="pres">
      <dgm:prSet presAssocID="{C4AD4262-5211-4729-82A8-3D22370C97B2}" presName="hierChild5" presStyleCnt="0"/>
      <dgm:spPr/>
    </dgm:pt>
    <dgm:pt modelId="{D0CE303F-8AAE-4F9A-9578-3B0FF7240D83}" type="pres">
      <dgm:prSet presAssocID="{20DF34FA-86F4-4C28-9B02-352D1A7303E9}" presName="hierChild5" presStyleCnt="0"/>
      <dgm:spPr/>
    </dgm:pt>
    <dgm:pt modelId="{F1FD2908-AC67-45E0-9A2F-70FC2CA08821}" type="pres">
      <dgm:prSet presAssocID="{BF936078-7B32-48C0-9414-6ED42474018C}" presName="hierChild3" presStyleCnt="0"/>
      <dgm:spPr/>
    </dgm:pt>
  </dgm:ptLst>
  <dgm:cxnLst>
    <dgm:cxn modelId="{C03D6600-E72E-4114-B4C5-BCF8B1EC6A6D}" type="presOf" srcId="{C4AD4262-5211-4729-82A8-3D22370C97B2}" destId="{59A81625-2CE1-4FC5-ABAB-F6FA0111463C}" srcOrd="1" destOrd="0" presId="urn:microsoft.com/office/officeart/2005/8/layout/orgChart1"/>
    <dgm:cxn modelId="{32D3AA02-5848-42E3-938E-9A0B33F8DB60}" srcId="{279E2710-C1F8-4635-BD60-D10E7E19FDBD}" destId="{00F2413C-EB8A-4F13-B7F1-00A95B9E07EE}" srcOrd="0" destOrd="0" parTransId="{28FD6605-A153-4EAA-9272-5248D387F74E}" sibTransId="{A2BA29DE-58B2-4C55-A142-14B285157878}"/>
    <dgm:cxn modelId="{2DD79511-BC6F-4C87-B006-D2AB509D0B82}" srcId="{B695E099-024F-47FE-9292-0443AC574621}" destId="{279E2710-C1F8-4635-BD60-D10E7E19FDBD}" srcOrd="0" destOrd="0" parTransId="{0A1D23E2-03F4-4430-BD70-3BFA7A953A14}" sibTransId="{C1ADB4F7-61DE-4662-861B-0CEC800B9F45}"/>
    <dgm:cxn modelId="{5E78AA12-565D-4253-BE9A-11F966B21E9C}" srcId="{A2B94797-341E-473E-9D2A-C00878E4F96F}" destId="{6BDBA7C4-5BE0-4646-A431-CE5C6CBC577D}" srcOrd="0" destOrd="0" parTransId="{474AA173-E4B0-4802-9AB6-641C88227EAF}" sibTransId="{D080DAD6-6B84-4BD2-8516-94872902D2D5}"/>
    <dgm:cxn modelId="{5AF8E021-0B20-44D2-97A8-FA95E6EAC59D}" type="presOf" srcId="{00F2413C-EB8A-4F13-B7F1-00A95B9E07EE}" destId="{E50D8646-129D-4D3B-B210-AA4BD2E55E47}" srcOrd="0" destOrd="0" presId="urn:microsoft.com/office/officeart/2005/8/layout/orgChart1"/>
    <dgm:cxn modelId="{A78D0725-782A-489D-BCF9-B8B499086E6C}" type="presOf" srcId="{BF936078-7B32-48C0-9414-6ED42474018C}" destId="{119D56EB-1D34-4A4C-B274-46249D05AD49}" srcOrd="1" destOrd="0" presId="urn:microsoft.com/office/officeart/2005/8/layout/orgChart1"/>
    <dgm:cxn modelId="{07329727-DB3B-4F1B-8AC3-D6920D0EE1CD}" srcId="{87474B5C-CC3C-4FCA-841F-524ADB810A65}" destId="{F46A01DB-F50E-4D4F-AB28-A4818A6FD5F1}" srcOrd="0" destOrd="0" parTransId="{4CDB67B2-356D-447E-84A6-7C5954B675D8}" sibTransId="{6270A8E4-D8E7-40EA-9A08-15BDE2522D69}"/>
    <dgm:cxn modelId="{79488928-2DCC-4D0B-ADA7-DA426FCFD5A9}" srcId="{20DF34FA-86F4-4C28-9B02-352D1A7303E9}" destId="{C4AD4262-5211-4729-82A8-3D22370C97B2}" srcOrd="0" destOrd="0" parTransId="{19260597-AECE-435F-84E0-380690CCA584}" sibTransId="{66B6F032-2184-4BA0-932C-C5B141CEC6BE}"/>
    <dgm:cxn modelId="{37AC9838-D627-4A84-AED5-254CDF93CC05}" type="presOf" srcId="{4CDB67B2-356D-447E-84A6-7C5954B675D8}" destId="{E6D25E36-9D35-461A-A49E-B59E88002D67}" srcOrd="0" destOrd="0" presId="urn:microsoft.com/office/officeart/2005/8/layout/orgChart1"/>
    <dgm:cxn modelId="{2EA0753A-F94E-4DA2-83CD-6FF1EAEC727F}" srcId="{BF936078-7B32-48C0-9414-6ED42474018C}" destId="{20DF34FA-86F4-4C28-9B02-352D1A7303E9}" srcOrd="0" destOrd="0" parTransId="{A5348B87-3754-405C-942C-C82FD88CB28B}" sibTransId="{008139D8-B579-48D1-A652-73BD8D4F6A8A}"/>
    <dgm:cxn modelId="{581F823C-0A83-4B70-BA6C-79405E668E5F}" type="presOf" srcId="{6BDBA7C4-5BE0-4646-A431-CE5C6CBC577D}" destId="{288592E9-7B6C-43CC-A09D-CD73760A1D8C}" srcOrd="0" destOrd="0" presId="urn:microsoft.com/office/officeart/2005/8/layout/orgChart1"/>
    <dgm:cxn modelId="{499A825B-F5FB-4967-92F5-6BB439964F01}" type="presOf" srcId="{87474B5C-CC3C-4FCA-841F-524ADB810A65}" destId="{90BE300A-27E1-466F-B9A8-D753F831D3F5}" srcOrd="0" destOrd="0" presId="urn:microsoft.com/office/officeart/2005/8/layout/orgChart1"/>
    <dgm:cxn modelId="{B6B54B61-BA6B-4C0A-9865-4999C7698742}" type="presOf" srcId="{6BDBA7C4-5BE0-4646-A431-CE5C6CBC577D}" destId="{2E83F98B-13B3-436E-ABE3-2A50A8FBB02B}" srcOrd="1" destOrd="0" presId="urn:microsoft.com/office/officeart/2005/8/layout/orgChart1"/>
    <dgm:cxn modelId="{4AAE7542-F251-4891-A32B-BEA2F5A972EB}" type="presOf" srcId="{D8395E82-4A72-49A1-8240-BC1B1B866A29}" destId="{8611EB59-C4B0-4CDE-8424-E51F10D5804C}" srcOrd="0" destOrd="0" presId="urn:microsoft.com/office/officeart/2005/8/layout/orgChart1"/>
    <dgm:cxn modelId="{12343166-B183-4911-83C1-E52C9A68FEED}" srcId="{D8395E82-4A72-49A1-8240-BC1B1B866A29}" destId="{B695E099-024F-47FE-9292-0443AC574621}" srcOrd="2" destOrd="0" parTransId="{CA6CCA00-F0CD-4355-B2F0-6F470AC9049A}" sibTransId="{D95F2852-A066-4D4B-950C-F07C3F7E7B2A}"/>
    <dgm:cxn modelId="{523CA947-CE06-4542-9D38-749264272458}" type="presOf" srcId="{51654FA6-B7FF-4D85-94A5-F56D993C38AA}" destId="{6E8292CA-FCCC-45DC-BDDF-8EA96CA4E87E}" srcOrd="1" destOrd="0" presId="urn:microsoft.com/office/officeart/2005/8/layout/orgChart1"/>
    <dgm:cxn modelId="{9B2A9D4B-7422-4765-AE2E-509AAAB8EA35}" type="presOf" srcId="{28FD6605-A153-4EAA-9272-5248D387F74E}" destId="{54F77BA1-7B2F-4745-85C0-7DF819E3093B}" srcOrd="0" destOrd="0" presId="urn:microsoft.com/office/officeart/2005/8/layout/orgChart1"/>
    <dgm:cxn modelId="{4AF42A4C-4ECE-4C1B-8C39-23DED8F845A1}" type="presOf" srcId="{474AA173-E4B0-4802-9AB6-641C88227EAF}" destId="{CDFAA559-3864-4CDD-AC24-94DB2BAB1E8E}" srcOrd="0" destOrd="0" presId="urn:microsoft.com/office/officeart/2005/8/layout/orgChart1"/>
    <dgm:cxn modelId="{D26A9971-1C99-4B88-9CAB-58207381201B}" type="presOf" srcId="{00F2413C-EB8A-4F13-B7F1-00A95B9E07EE}" destId="{0EDBAB0F-2721-459E-9DEA-DC371C7D3744}" srcOrd="1" destOrd="0" presId="urn:microsoft.com/office/officeart/2005/8/layout/orgChart1"/>
    <dgm:cxn modelId="{12B76676-7B9B-43FC-93DD-EE7A84CBDEE0}" srcId="{D8395E82-4A72-49A1-8240-BC1B1B866A29}" destId="{87474B5C-CC3C-4FCA-841F-524ADB810A65}" srcOrd="1" destOrd="0" parTransId="{C29B04AE-2D35-444C-BB19-4D3CD13E5C9F}" sibTransId="{F6ECA524-0346-4D38-8137-922B6BD526C9}"/>
    <dgm:cxn modelId="{D9899A7C-AAC3-482F-81E2-7AB27761A98A}" srcId="{6BDBA7C4-5BE0-4646-A431-CE5C6CBC577D}" destId="{51654FA6-B7FF-4D85-94A5-F56D993C38AA}" srcOrd="0" destOrd="0" parTransId="{0FAF0613-C365-4FA2-AFDD-34324011A96A}" sibTransId="{893D1A7F-2A23-47E1-B09F-F8728774D219}"/>
    <dgm:cxn modelId="{4FDE3B82-A80B-4233-A2AD-9AB962925153}" type="presOf" srcId="{87474B5C-CC3C-4FCA-841F-524ADB810A65}" destId="{97579C55-F6D4-463C-B171-8A6819278634}" srcOrd="1" destOrd="0" presId="urn:microsoft.com/office/officeart/2005/8/layout/orgChart1"/>
    <dgm:cxn modelId="{359AC085-E64A-4522-A20D-FDAF96F6489F}" type="presOf" srcId="{A5348B87-3754-405C-942C-C82FD88CB28B}" destId="{F40D3D5B-5D20-4C1B-A648-5FB09249DB0F}" srcOrd="0" destOrd="0" presId="urn:microsoft.com/office/officeart/2005/8/layout/orgChart1"/>
    <dgm:cxn modelId="{625FF88C-22DB-46BC-80C4-E17AED7DD04E}" type="presOf" srcId="{F46A01DB-F50E-4D4F-AB28-A4818A6FD5F1}" destId="{F6335808-746D-4741-9649-7C8469D97750}" srcOrd="0" destOrd="0" presId="urn:microsoft.com/office/officeart/2005/8/layout/orgChart1"/>
    <dgm:cxn modelId="{2BF9F894-9F80-4261-9202-F2140E5B6A44}" type="presOf" srcId="{C4AD4262-5211-4729-82A8-3D22370C97B2}" destId="{E2CE752C-276D-45F0-905B-BBC7722B96B9}" srcOrd="0" destOrd="0" presId="urn:microsoft.com/office/officeart/2005/8/layout/orgChart1"/>
    <dgm:cxn modelId="{DF0E09A8-5779-4E65-B852-E6BFBD736C78}" type="presOf" srcId="{B695E099-024F-47FE-9292-0443AC574621}" destId="{9C26F22F-9AB2-4862-9C99-DFCC2D0A0DAD}" srcOrd="0" destOrd="0" presId="urn:microsoft.com/office/officeart/2005/8/layout/orgChart1"/>
    <dgm:cxn modelId="{090146A8-C362-41C1-9C2D-E00769AEC06F}" type="presOf" srcId="{279E2710-C1F8-4635-BD60-D10E7E19FDBD}" destId="{35E33546-DC62-401C-8359-72557AE6956B}" srcOrd="0" destOrd="0" presId="urn:microsoft.com/office/officeart/2005/8/layout/orgChart1"/>
    <dgm:cxn modelId="{B1122FAB-90EB-4C0B-9A57-C207A0773420}" type="presOf" srcId="{F46A01DB-F50E-4D4F-AB28-A4818A6FD5F1}" destId="{11D720E5-0580-42CD-B1FD-630125FB416F}" srcOrd="1" destOrd="0" presId="urn:microsoft.com/office/officeart/2005/8/layout/orgChart1"/>
    <dgm:cxn modelId="{73D56FAB-9D37-49E9-AD97-553A834E4A4D}" type="presOf" srcId="{279E2710-C1F8-4635-BD60-D10E7E19FDBD}" destId="{AD52F0FC-BCE5-444F-9B53-82030542DBF9}" srcOrd="1" destOrd="0" presId="urn:microsoft.com/office/officeart/2005/8/layout/orgChart1"/>
    <dgm:cxn modelId="{16119EAB-204C-4904-AC1E-C2A192BAB329}" srcId="{D8395E82-4A72-49A1-8240-BC1B1B866A29}" destId="{A2B94797-341E-473E-9D2A-C00878E4F96F}" srcOrd="0" destOrd="0" parTransId="{3AA741C9-A6AE-4235-968C-E2D5CB2A0710}" sibTransId="{1A04BFF7-58CB-4968-B5F5-75C7ACC9CE1D}"/>
    <dgm:cxn modelId="{A1431AAE-12F4-4EBF-8E0E-700C289C89C6}" type="presOf" srcId="{19260597-AECE-435F-84E0-380690CCA584}" destId="{3EF58952-A064-4A9A-B4E6-D15B55BA5298}" srcOrd="0" destOrd="0" presId="urn:microsoft.com/office/officeart/2005/8/layout/orgChart1"/>
    <dgm:cxn modelId="{5ADA46C2-35E7-4E47-90F4-38350807B27C}" type="presOf" srcId="{BF936078-7B32-48C0-9414-6ED42474018C}" destId="{E747B1F0-A292-4849-9852-EE8D86087B17}" srcOrd="0" destOrd="0" presId="urn:microsoft.com/office/officeart/2005/8/layout/orgChart1"/>
    <dgm:cxn modelId="{B55646C9-C84D-4118-8237-A3B38CC19EAA}" type="presOf" srcId="{20DF34FA-86F4-4C28-9B02-352D1A7303E9}" destId="{E80A3AEA-B3BC-4A05-95BE-23E85B0C7FE6}" srcOrd="1" destOrd="0" presId="urn:microsoft.com/office/officeart/2005/8/layout/orgChart1"/>
    <dgm:cxn modelId="{A8FC76D3-AE03-4E60-9CFE-F6B9C09D64C6}" type="presOf" srcId="{0A1D23E2-03F4-4430-BD70-3BFA7A953A14}" destId="{03B3ED98-D16B-4D3A-9F80-6B9B35801530}" srcOrd="0" destOrd="0" presId="urn:microsoft.com/office/officeart/2005/8/layout/orgChart1"/>
    <dgm:cxn modelId="{5A25F3DA-9EB1-43F9-BF2A-2AFC5D5AEE8D}" type="presOf" srcId="{0FAF0613-C365-4FA2-AFDD-34324011A96A}" destId="{D01015F0-37B1-4EE2-AAEC-529F99607205}" srcOrd="0" destOrd="0" presId="urn:microsoft.com/office/officeart/2005/8/layout/orgChart1"/>
    <dgm:cxn modelId="{B38B4CDC-9624-47E8-9E80-FC82CE03D527}" type="presOf" srcId="{51654FA6-B7FF-4D85-94A5-F56D993C38AA}" destId="{291405FC-44D5-4CEA-9237-11810ED6212B}" srcOrd="0" destOrd="0" presId="urn:microsoft.com/office/officeart/2005/8/layout/orgChart1"/>
    <dgm:cxn modelId="{88DBF7E1-B576-499B-9F3F-38626666FBA4}" type="presOf" srcId="{B695E099-024F-47FE-9292-0443AC574621}" destId="{C604944A-C00E-40CC-9521-30E988FCDCB9}" srcOrd="1" destOrd="0" presId="urn:microsoft.com/office/officeart/2005/8/layout/orgChart1"/>
    <dgm:cxn modelId="{0C9C42ED-0E60-4B06-8408-2EDE457574DF}" type="presOf" srcId="{A2B94797-341E-473E-9D2A-C00878E4F96F}" destId="{2F36E3EB-382C-45A7-A6D6-2BB642CE2479}" srcOrd="0" destOrd="0" presId="urn:microsoft.com/office/officeart/2005/8/layout/orgChart1"/>
    <dgm:cxn modelId="{C1051CEE-8989-4310-BF90-AA069B64EED6}" type="presOf" srcId="{20DF34FA-86F4-4C28-9B02-352D1A7303E9}" destId="{68EBC900-BAE6-4B4E-B6BC-399F7BBA74DD}" srcOrd="0" destOrd="0" presId="urn:microsoft.com/office/officeart/2005/8/layout/orgChart1"/>
    <dgm:cxn modelId="{68D04CF3-2F07-4DDF-B429-A456EC3CC6C2}" type="presOf" srcId="{A2B94797-341E-473E-9D2A-C00878E4F96F}" destId="{315BA335-63C2-43D4-B31E-E5B5EAE43FA1}" srcOrd="1" destOrd="0" presId="urn:microsoft.com/office/officeart/2005/8/layout/orgChart1"/>
    <dgm:cxn modelId="{A21032FB-FE68-407C-B4BB-22073C10B521}" srcId="{D8395E82-4A72-49A1-8240-BC1B1B866A29}" destId="{BF936078-7B32-48C0-9414-6ED42474018C}" srcOrd="3" destOrd="0" parTransId="{BD5D1288-090E-4184-93FA-B6246A802109}" sibTransId="{03C3395B-D8E3-4E12-A5DE-AF673382AC92}"/>
    <dgm:cxn modelId="{768B0803-2B50-4F78-ACED-C3CC52F5865B}" type="presParOf" srcId="{8611EB59-C4B0-4CDE-8424-E51F10D5804C}" destId="{639F538A-F92D-4319-A8E8-561CDE2D51B9}" srcOrd="0" destOrd="0" presId="urn:microsoft.com/office/officeart/2005/8/layout/orgChart1"/>
    <dgm:cxn modelId="{C02E084D-BB19-40B4-9B8B-9AAB3A86AF17}" type="presParOf" srcId="{639F538A-F92D-4319-A8E8-561CDE2D51B9}" destId="{DD9F6F0F-95D7-4B61-ADD5-211242F6B4F9}" srcOrd="0" destOrd="0" presId="urn:microsoft.com/office/officeart/2005/8/layout/orgChart1"/>
    <dgm:cxn modelId="{1A87671D-91B5-45A4-AF39-9C606C711467}" type="presParOf" srcId="{DD9F6F0F-95D7-4B61-ADD5-211242F6B4F9}" destId="{2F36E3EB-382C-45A7-A6D6-2BB642CE2479}" srcOrd="0" destOrd="0" presId="urn:microsoft.com/office/officeart/2005/8/layout/orgChart1"/>
    <dgm:cxn modelId="{B73D14BD-6D07-4952-85CC-9CE934577C6C}" type="presParOf" srcId="{DD9F6F0F-95D7-4B61-ADD5-211242F6B4F9}" destId="{315BA335-63C2-43D4-B31E-E5B5EAE43FA1}" srcOrd="1" destOrd="0" presId="urn:microsoft.com/office/officeart/2005/8/layout/orgChart1"/>
    <dgm:cxn modelId="{7DA4F105-BC37-4617-AD22-481201451E51}" type="presParOf" srcId="{639F538A-F92D-4319-A8E8-561CDE2D51B9}" destId="{5F335B59-B1A2-4B5C-BEF0-68C853A4DF73}" srcOrd="1" destOrd="0" presId="urn:microsoft.com/office/officeart/2005/8/layout/orgChart1"/>
    <dgm:cxn modelId="{7DF70A9C-F704-4D89-BA78-749FF56DFAC2}" type="presParOf" srcId="{5F335B59-B1A2-4B5C-BEF0-68C853A4DF73}" destId="{CDFAA559-3864-4CDD-AC24-94DB2BAB1E8E}" srcOrd="0" destOrd="0" presId="urn:microsoft.com/office/officeart/2005/8/layout/orgChart1"/>
    <dgm:cxn modelId="{A4514411-42C8-4672-8AB5-6E2AACF3EBD7}" type="presParOf" srcId="{5F335B59-B1A2-4B5C-BEF0-68C853A4DF73}" destId="{8890FB45-54E6-44E9-B107-5F35D08F9BE0}" srcOrd="1" destOrd="0" presId="urn:microsoft.com/office/officeart/2005/8/layout/orgChart1"/>
    <dgm:cxn modelId="{804DBF15-2DE8-43D4-A185-6ABD3740F1A0}" type="presParOf" srcId="{8890FB45-54E6-44E9-B107-5F35D08F9BE0}" destId="{96DE89A6-60D6-47B0-BE6C-97AD761CBA58}" srcOrd="0" destOrd="0" presId="urn:microsoft.com/office/officeart/2005/8/layout/orgChart1"/>
    <dgm:cxn modelId="{56D7423A-0FBC-4217-9C74-8B5E17D95D4F}" type="presParOf" srcId="{96DE89A6-60D6-47B0-BE6C-97AD761CBA58}" destId="{288592E9-7B6C-43CC-A09D-CD73760A1D8C}" srcOrd="0" destOrd="0" presId="urn:microsoft.com/office/officeart/2005/8/layout/orgChart1"/>
    <dgm:cxn modelId="{E95D5ED6-C43D-4CDB-B744-4D4E4231F437}" type="presParOf" srcId="{96DE89A6-60D6-47B0-BE6C-97AD761CBA58}" destId="{2E83F98B-13B3-436E-ABE3-2A50A8FBB02B}" srcOrd="1" destOrd="0" presId="urn:microsoft.com/office/officeart/2005/8/layout/orgChart1"/>
    <dgm:cxn modelId="{9738089B-8BEF-428F-958C-239EDF2320C9}" type="presParOf" srcId="{8890FB45-54E6-44E9-B107-5F35D08F9BE0}" destId="{70BBD72B-E340-488D-B006-A7121AC38BDE}" srcOrd="1" destOrd="0" presId="urn:microsoft.com/office/officeart/2005/8/layout/orgChart1"/>
    <dgm:cxn modelId="{64975C60-64B1-4012-9B8E-52F81ADBFBE5}" type="presParOf" srcId="{70BBD72B-E340-488D-B006-A7121AC38BDE}" destId="{D01015F0-37B1-4EE2-AAEC-529F99607205}" srcOrd="0" destOrd="0" presId="urn:microsoft.com/office/officeart/2005/8/layout/orgChart1"/>
    <dgm:cxn modelId="{0C3D3033-725D-444F-8FE3-002EE79B7FCA}" type="presParOf" srcId="{70BBD72B-E340-488D-B006-A7121AC38BDE}" destId="{E2F25EE4-512F-4FCE-8812-9FC0E09A9582}" srcOrd="1" destOrd="0" presId="urn:microsoft.com/office/officeart/2005/8/layout/orgChart1"/>
    <dgm:cxn modelId="{7F5AD3F5-C4DB-4241-8BA3-C3E45F330A0D}" type="presParOf" srcId="{E2F25EE4-512F-4FCE-8812-9FC0E09A9582}" destId="{7145138B-B9E8-40E2-9909-B198CEFA9E8C}" srcOrd="0" destOrd="0" presId="urn:microsoft.com/office/officeart/2005/8/layout/orgChart1"/>
    <dgm:cxn modelId="{B532C6C7-255B-4542-80CD-334E2FE01642}" type="presParOf" srcId="{7145138B-B9E8-40E2-9909-B198CEFA9E8C}" destId="{291405FC-44D5-4CEA-9237-11810ED6212B}" srcOrd="0" destOrd="0" presId="urn:microsoft.com/office/officeart/2005/8/layout/orgChart1"/>
    <dgm:cxn modelId="{92D1F4EE-977B-4743-B5B0-1B56974ED0E8}" type="presParOf" srcId="{7145138B-B9E8-40E2-9909-B198CEFA9E8C}" destId="{6E8292CA-FCCC-45DC-BDDF-8EA96CA4E87E}" srcOrd="1" destOrd="0" presId="urn:microsoft.com/office/officeart/2005/8/layout/orgChart1"/>
    <dgm:cxn modelId="{F3253F30-B123-4443-A86F-6B87D9E82C2E}" type="presParOf" srcId="{E2F25EE4-512F-4FCE-8812-9FC0E09A9582}" destId="{471F1034-4813-4CE0-ACE2-B081029B957A}" srcOrd="1" destOrd="0" presId="urn:microsoft.com/office/officeart/2005/8/layout/orgChart1"/>
    <dgm:cxn modelId="{5C478D36-3D08-478E-A026-D256FAF37AD9}" type="presParOf" srcId="{E2F25EE4-512F-4FCE-8812-9FC0E09A9582}" destId="{7303FA56-4DEA-46BB-AE10-5D853A1DE23E}" srcOrd="2" destOrd="0" presId="urn:microsoft.com/office/officeart/2005/8/layout/orgChart1"/>
    <dgm:cxn modelId="{3908DBA0-63AF-4C95-AA2B-2C4DD0664B32}" type="presParOf" srcId="{8890FB45-54E6-44E9-B107-5F35D08F9BE0}" destId="{AB636645-7637-48A0-A3CD-353A84D3DFE8}" srcOrd="2" destOrd="0" presId="urn:microsoft.com/office/officeart/2005/8/layout/orgChart1"/>
    <dgm:cxn modelId="{16868005-C59E-49F4-BC45-EC5893797C58}" type="presParOf" srcId="{639F538A-F92D-4319-A8E8-561CDE2D51B9}" destId="{4A671FF5-B218-42BC-AF1E-80A22594D630}" srcOrd="2" destOrd="0" presId="urn:microsoft.com/office/officeart/2005/8/layout/orgChart1"/>
    <dgm:cxn modelId="{5B82CB08-B710-4555-B069-5CE85F0C7B05}" type="presParOf" srcId="{8611EB59-C4B0-4CDE-8424-E51F10D5804C}" destId="{E6C44229-C49C-4AD1-8507-41403548E3DB}" srcOrd="1" destOrd="0" presId="urn:microsoft.com/office/officeart/2005/8/layout/orgChart1"/>
    <dgm:cxn modelId="{59A1E7AA-3474-461C-9A88-D2DC19E16CBD}" type="presParOf" srcId="{E6C44229-C49C-4AD1-8507-41403548E3DB}" destId="{0A1DC65E-DABA-4667-9FC7-5BE1D97000BB}" srcOrd="0" destOrd="0" presId="urn:microsoft.com/office/officeart/2005/8/layout/orgChart1"/>
    <dgm:cxn modelId="{2E3E61D7-D6BB-43BB-B22A-269F40F78206}" type="presParOf" srcId="{0A1DC65E-DABA-4667-9FC7-5BE1D97000BB}" destId="{90BE300A-27E1-466F-B9A8-D753F831D3F5}" srcOrd="0" destOrd="0" presId="urn:microsoft.com/office/officeart/2005/8/layout/orgChart1"/>
    <dgm:cxn modelId="{D3350E30-E72A-4341-9917-B9ED1138D579}" type="presParOf" srcId="{0A1DC65E-DABA-4667-9FC7-5BE1D97000BB}" destId="{97579C55-F6D4-463C-B171-8A6819278634}" srcOrd="1" destOrd="0" presId="urn:microsoft.com/office/officeart/2005/8/layout/orgChart1"/>
    <dgm:cxn modelId="{C8466A77-4928-43E0-986F-13EB3D0B6F6F}" type="presParOf" srcId="{E6C44229-C49C-4AD1-8507-41403548E3DB}" destId="{0F8F3935-DB99-4038-AB9A-4800E1EC4AAC}" srcOrd="1" destOrd="0" presId="urn:microsoft.com/office/officeart/2005/8/layout/orgChart1"/>
    <dgm:cxn modelId="{D9CA3451-951A-478D-BE09-44713B8B3B7A}" type="presParOf" srcId="{0F8F3935-DB99-4038-AB9A-4800E1EC4AAC}" destId="{E6D25E36-9D35-461A-A49E-B59E88002D67}" srcOrd="0" destOrd="0" presId="urn:microsoft.com/office/officeart/2005/8/layout/orgChart1"/>
    <dgm:cxn modelId="{7571BA3F-3630-4684-B60B-58798DADD149}" type="presParOf" srcId="{0F8F3935-DB99-4038-AB9A-4800E1EC4AAC}" destId="{41B9C543-3D81-48E6-9A9C-49ED8957043B}" srcOrd="1" destOrd="0" presId="urn:microsoft.com/office/officeart/2005/8/layout/orgChart1"/>
    <dgm:cxn modelId="{A6F0F42F-AEC2-4DED-9ADE-5443D9D2613C}" type="presParOf" srcId="{41B9C543-3D81-48E6-9A9C-49ED8957043B}" destId="{F6F3E3A0-202F-475C-A843-652C9689FF91}" srcOrd="0" destOrd="0" presId="urn:microsoft.com/office/officeart/2005/8/layout/orgChart1"/>
    <dgm:cxn modelId="{E05BBB5A-97EF-43B9-8F22-405EDBFD6512}" type="presParOf" srcId="{F6F3E3A0-202F-475C-A843-652C9689FF91}" destId="{F6335808-746D-4741-9649-7C8469D97750}" srcOrd="0" destOrd="0" presId="urn:microsoft.com/office/officeart/2005/8/layout/orgChart1"/>
    <dgm:cxn modelId="{6583CCB3-3820-4989-BEDD-7EE806CF3861}" type="presParOf" srcId="{F6F3E3A0-202F-475C-A843-652C9689FF91}" destId="{11D720E5-0580-42CD-B1FD-630125FB416F}" srcOrd="1" destOrd="0" presId="urn:microsoft.com/office/officeart/2005/8/layout/orgChart1"/>
    <dgm:cxn modelId="{AA3C9319-D14D-43A6-B4FF-9B2BFBEF575F}" type="presParOf" srcId="{41B9C543-3D81-48E6-9A9C-49ED8957043B}" destId="{8ADA3FA6-4A75-4A1E-8A27-C71EB1216714}" srcOrd="1" destOrd="0" presId="urn:microsoft.com/office/officeart/2005/8/layout/orgChart1"/>
    <dgm:cxn modelId="{B662ADA7-8B60-4BCB-8769-D01E7A130D58}" type="presParOf" srcId="{41B9C543-3D81-48E6-9A9C-49ED8957043B}" destId="{1B832DEB-FD69-4E5F-A05C-D74176E3EE2D}" srcOrd="2" destOrd="0" presId="urn:microsoft.com/office/officeart/2005/8/layout/orgChart1"/>
    <dgm:cxn modelId="{F88F1A8F-981B-420E-B4A7-C82D2A4D701F}" type="presParOf" srcId="{E6C44229-C49C-4AD1-8507-41403548E3DB}" destId="{03193EC8-B696-4723-8BF5-6DEAF1DD6703}" srcOrd="2" destOrd="0" presId="urn:microsoft.com/office/officeart/2005/8/layout/orgChart1"/>
    <dgm:cxn modelId="{1F8553F5-3310-449F-9EED-5B5BFF7E573E}" type="presParOf" srcId="{8611EB59-C4B0-4CDE-8424-E51F10D5804C}" destId="{549F56D9-BDD2-41CE-B055-BDDB78CCE19E}" srcOrd="2" destOrd="0" presId="urn:microsoft.com/office/officeart/2005/8/layout/orgChart1"/>
    <dgm:cxn modelId="{42BBA2EA-DAA2-4049-81F2-B2AC22B6204C}" type="presParOf" srcId="{549F56D9-BDD2-41CE-B055-BDDB78CCE19E}" destId="{89DAAC4A-FE18-427C-A91E-0ED40CC1E430}" srcOrd="0" destOrd="0" presId="urn:microsoft.com/office/officeart/2005/8/layout/orgChart1"/>
    <dgm:cxn modelId="{1E736897-C9DA-41AC-9C8F-A01D9D7BE3E3}" type="presParOf" srcId="{89DAAC4A-FE18-427C-A91E-0ED40CC1E430}" destId="{9C26F22F-9AB2-4862-9C99-DFCC2D0A0DAD}" srcOrd="0" destOrd="0" presId="urn:microsoft.com/office/officeart/2005/8/layout/orgChart1"/>
    <dgm:cxn modelId="{96EDBA53-7A39-4E6A-9F22-E1A986D4DAE3}" type="presParOf" srcId="{89DAAC4A-FE18-427C-A91E-0ED40CC1E430}" destId="{C604944A-C00E-40CC-9521-30E988FCDCB9}" srcOrd="1" destOrd="0" presId="urn:microsoft.com/office/officeart/2005/8/layout/orgChart1"/>
    <dgm:cxn modelId="{D3C6BBE4-275A-4772-9E4C-26507FB73829}" type="presParOf" srcId="{549F56D9-BDD2-41CE-B055-BDDB78CCE19E}" destId="{068DFC0C-568B-43E6-9027-3F6AC4E8FD10}" srcOrd="1" destOrd="0" presId="urn:microsoft.com/office/officeart/2005/8/layout/orgChart1"/>
    <dgm:cxn modelId="{5CBB9ACC-736E-4710-8D9A-0290235E8074}" type="presParOf" srcId="{068DFC0C-568B-43E6-9027-3F6AC4E8FD10}" destId="{03B3ED98-D16B-4D3A-9F80-6B9B35801530}" srcOrd="0" destOrd="0" presId="urn:microsoft.com/office/officeart/2005/8/layout/orgChart1"/>
    <dgm:cxn modelId="{C58101AD-8D76-42B5-9388-6B19425FE122}" type="presParOf" srcId="{068DFC0C-568B-43E6-9027-3F6AC4E8FD10}" destId="{FD809CF1-E156-42F6-82B7-87A37C39DAD0}" srcOrd="1" destOrd="0" presId="urn:microsoft.com/office/officeart/2005/8/layout/orgChart1"/>
    <dgm:cxn modelId="{1830F879-E802-4836-97F3-7490742253C5}" type="presParOf" srcId="{FD809CF1-E156-42F6-82B7-87A37C39DAD0}" destId="{D737D0DE-EABC-440B-80DB-F78D19AC8E01}" srcOrd="0" destOrd="0" presId="urn:microsoft.com/office/officeart/2005/8/layout/orgChart1"/>
    <dgm:cxn modelId="{766D9A3C-A765-4D02-AB17-BC71EF9A3157}" type="presParOf" srcId="{D737D0DE-EABC-440B-80DB-F78D19AC8E01}" destId="{35E33546-DC62-401C-8359-72557AE6956B}" srcOrd="0" destOrd="0" presId="urn:microsoft.com/office/officeart/2005/8/layout/orgChart1"/>
    <dgm:cxn modelId="{9A620827-4202-40A6-A931-B603F1FB470F}" type="presParOf" srcId="{D737D0DE-EABC-440B-80DB-F78D19AC8E01}" destId="{AD52F0FC-BCE5-444F-9B53-82030542DBF9}" srcOrd="1" destOrd="0" presId="urn:microsoft.com/office/officeart/2005/8/layout/orgChart1"/>
    <dgm:cxn modelId="{C17FDA80-F49E-4241-86F2-82BDC87BCB71}" type="presParOf" srcId="{FD809CF1-E156-42F6-82B7-87A37C39DAD0}" destId="{603CD2F7-D44A-4F57-AED3-3B5573AC3E3F}" srcOrd="1" destOrd="0" presId="urn:microsoft.com/office/officeart/2005/8/layout/orgChart1"/>
    <dgm:cxn modelId="{0C52AC5F-0E31-43B1-8F03-6F9435FE670E}" type="presParOf" srcId="{603CD2F7-D44A-4F57-AED3-3B5573AC3E3F}" destId="{54F77BA1-7B2F-4745-85C0-7DF819E3093B}" srcOrd="0" destOrd="0" presId="urn:microsoft.com/office/officeart/2005/8/layout/orgChart1"/>
    <dgm:cxn modelId="{CD176F19-D193-4CBA-9023-41A3E5EA6447}" type="presParOf" srcId="{603CD2F7-D44A-4F57-AED3-3B5573AC3E3F}" destId="{B35D0596-EF20-4BBC-B2AE-E4C1578771CB}" srcOrd="1" destOrd="0" presId="urn:microsoft.com/office/officeart/2005/8/layout/orgChart1"/>
    <dgm:cxn modelId="{CF9CE0CC-9405-45C8-A4F2-F607A4DD675F}" type="presParOf" srcId="{B35D0596-EF20-4BBC-B2AE-E4C1578771CB}" destId="{AE22999D-235E-4BC2-8669-F631584A6AA5}" srcOrd="0" destOrd="0" presId="urn:microsoft.com/office/officeart/2005/8/layout/orgChart1"/>
    <dgm:cxn modelId="{DB31CE13-C942-46C0-837A-5C863AD34CD4}" type="presParOf" srcId="{AE22999D-235E-4BC2-8669-F631584A6AA5}" destId="{E50D8646-129D-4D3B-B210-AA4BD2E55E47}" srcOrd="0" destOrd="0" presId="urn:microsoft.com/office/officeart/2005/8/layout/orgChart1"/>
    <dgm:cxn modelId="{B7155282-9313-464C-97EB-A09376440A25}" type="presParOf" srcId="{AE22999D-235E-4BC2-8669-F631584A6AA5}" destId="{0EDBAB0F-2721-459E-9DEA-DC371C7D3744}" srcOrd="1" destOrd="0" presId="urn:microsoft.com/office/officeart/2005/8/layout/orgChart1"/>
    <dgm:cxn modelId="{1E2DC6B1-03CE-4530-BD54-8E2869032B2F}" type="presParOf" srcId="{B35D0596-EF20-4BBC-B2AE-E4C1578771CB}" destId="{DBA9C091-ACF6-4CC2-98FB-8DF7B7BDA932}" srcOrd="1" destOrd="0" presId="urn:microsoft.com/office/officeart/2005/8/layout/orgChart1"/>
    <dgm:cxn modelId="{C351CB40-AB24-44F9-9C80-B72DF776E858}" type="presParOf" srcId="{B35D0596-EF20-4BBC-B2AE-E4C1578771CB}" destId="{1F4AD177-C8A0-4295-A105-470A57C936AF}" srcOrd="2" destOrd="0" presId="urn:microsoft.com/office/officeart/2005/8/layout/orgChart1"/>
    <dgm:cxn modelId="{82A83117-7A95-4006-BF32-437E2D1CA6A1}" type="presParOf" srcId="{FD809CF1-E156-42F6-82B7-87A37C39DAD0}" destId="{A424A273-E042-47AD-AF00-AC9D8DE93D32}" srcOrd="2" destOrd="0" presId="urn:microsoft.com/office/officeart/2005/8/layout/orgChart1"/>
    <dgm:cxn modelId="{F6F6CD6C-E07F-4E0E-B3D0-40B1D31242D7}" type="presParOf" srcId="{549F56D9-BDD2-41CE-B055-BDDB78CCE19E}" destId="{4BD8CCBF-1530-4EF8-ACA9-1A4BEE048C28}" srcOrd="2" destOrd="0" presId="urn:microsoft.com/office/officeart/2005/8/layout/orgChart1"/>
    <dgm:cxn modelId="{AA44FC49-20AE-4C67-BACC-B0CD528D54F7}" type="presParOf" srcId="{8611EB59-C4B0-4CDE-8424-E51F10D5804C}" destId="{F8DC92E8-2A72-4C2B-B96C-6306148F0490}" srcOrd="3" destOrd="0" presId="urn:microsoft.com/office/officeart/2005/8/layout/orgChart1"/>
    <dgm:cxn modelId="{9AA8F121-569F-4DCE-AE65-7A5382D03658}" type="presParOf" srcId="{F8DC92E8-2A72-4C2B-B96C-6306148F0490}" destId="{EA941A14-59B2-4B9E-B7FD-1AA1E273E06B}" srcOrd="0" destOrd="0" presId="urn:microsoft.com/office/officeart/2005/8/layout/orgChart1"/>
    <dgm:cxn modelId="{625B430D-169E-4315-9FE9-5425AC0BA210}" type="presParOf" srcId="{EA941A14-59B2-4B9E-B7FD-1AA1E273E06B}" destId="{E747B1F0-A292-4849-9852-EE8D86087B17}" srcOrd="0" destOrd="0" presId="urn:microsoft.com/office/officeart/2005/8/layout/orgChart1"/>
    <dgm:cxn modelId="{96F82735-BCFF-494E-8756-3FBA0F411D53}" type="presParOf" srcId="{EA941A14-59B2-4B9E-B7FD-1AA1E273E06B}" destId="{119D56EB-1D34-4A4C-B274-46249D05AD49}" srcOrd="1" destOrd="0" presId="urn:microsoft.com/office/officeart/2005/8/layout/orgChart1"/>
    <dgm:cxn modelId="{F243CCB4-22E6-4E73-98C2-D5FE7B08CD34}" type="presParOf" srcId="{F8DC92E8-2A72-4C2B-B96C-6306148F0490}" destId="{4A61514F-F52C-4930-9091-0477CCAE5388}" srcOrd="1" destOrd="0" presId="urn:microsoft.com/office/officeart/2005/8/layout/orgChart1"/>
    <dgm:cxn modelId="{6BED1B70-6E2E-4599-9CE4-5C79DB7F7DEC}" type="presParOf" srcId="{4A61514F-F52C-4930-9091-0477CCAE5388}" destId="{F40D3D5B-5D20-4C1B-A648-5FB09249DB0F}" srcOrd="0" destOrd="0" presId="urn:microsoft.com/office/officeart/2005/8/layout/orgChart1"/>
    <dgm:cxn modelId="{A13EA443-B139-4F32-B011-621F33F51C1A}" type="presParOf" srcId="{4A61514F-F52C-4930-9091-0477CCAE5388}" destId="{FBFB0790-8BBA-4032-B18C-51506C704065}" srcOrd="1" destOrd="0" presId="urn:microsoft.com/office/officeart/2005/8/layout/orgChart1"/>
    <dgm:cxn modelId="{60CAA5F1-3F50-4EE1-AF50-DBB199E76794}" type="presParOf" srcId="{FBFB0790-8BBA-4032-B18C-51506C704065}" destId="{ED7B153D-A0E8-4A89-A869-C992B44D6E5C}" srcOrd="0" destOrd="0" presId="urn:microsoft.com/office/officeart/2005/8/layout/orgChart1"/>
    <dgm:cxn modelId="{F6EEB9C7-01B3-40C0-8259-E1CE9CD75CD9}" type="presParOf" srcId="{ED7B153D-A0E8-4A89-A869-C992B44D6E5C}" destId="{68EBC900-BAE6-4B4E-B6BC-399F7BBA74DD}" srcOrd="0" destOrd="0" presId="urn:microsoft.com/office/officeart/2005/8/layout/orgChart1"/>
    <dgm:cxn modelId="{AAB04A0E-CA23-46E4-BC8D-ABAAEC5CF37B}" type="presParOf" srcId="{ED7B153D-A0E8-4A89-A869-C992B44D6E5C}" destId="{E80A3AEA-B3BC-4A05-95BE-23E85B0C7FE6}" srcOrd="1" destOrd="0" presId="urn:microsoft.com/office/officeart/2005/8/layout/orgChart1"/>
    <dgm:cxn modelId="{D730BE6D-9A21-4040-B49D-B8CA3BA52E0B}" type="presParOf" srcId="{FBFB0790-8BBA-4032-B18C-51506C704065}" destId="{DDCC091B-9F77-4A68-AE6D-949344503531}" srcOrd="1" destOrd="0" presId="urn:microsoft.com/office/officeart/2005/8/layout/orgChart1"/>
    <dgm:cxn modelId="{75F471BC-B7A9-437A-810C-38FBB26FA3B0}" type="presParOf" srcId="{DDCC091B-9F77-4A68-AE6D-949344503531}" destId="{3EF58952-A064-4A9A-B4E6-D15B55BA5298}" srcOrd="0" destOrd="0" presId="urn:microsoft.com/office/officeart/2005/8/layout/orgChart1"/>
    <dgm:cxn modelId="{912C8393-789C-47BD-AA76-78CEA99E5C66}" type="presParOf" srcId="{DDCC091B-9F77-4A68-AE6D-949344503531}" destId="{7BDA01A1-A1F5-4619-867C-CBD67E26E79E}" srcOrd="1" destOrd="0" presId="urn:microsoft.com/office/officeart/2005/8/layout/orgChart1"/>
    <dgm:cxn modelId="{EECC53C1-418B-4977-9A67-02490C9696E3}" type="presParOf" srcId="{7BDA01A1-A1F5-4619-867C-CBD67E26E79E}" destId="{4D157575-4F5C-4DCB-9061-D6EE6E65B123}" srcOrd="0" destOrd="0" presId="urn:microsoft.com/office/officeart/2005/8/layout/orgChart1"/>
    <dgm:cxn modelId="{AC9EF125-506B-4523-97EB-EE0EA84257B4}" type="presParOf" srcId="{4D157575-4F5C-4DCB-9061-D6EE6E65B123}" destId="{E2CE752C-276D-45F0-905B-BBC7722B96B9}" srcOrd="0" destOrd="0" presId="urn:microsoft.com/office/officeart/2005/8/layout/orgChart1"/>
    <dgm:cxn modelId="{B502DAC9-9E46-45F7-943C-C03387391F9A}" type="presParOf" srcId="{4D157575-4F5C-4DCB-9061-D6EE6E65B123}" destId="{59A81625-2CE1-4FC5-ABAB-F6FA0111463C}" srcOrd="1" destOrd="0" presId="urn:microsoft.com/office/officeart/2005/8/layout/orgChart1"/>
    <dgm:cxn modelId="{ECE5020B-0F1C-4ADD-B242-D5109BDD0182}" type="presParOf" srcId="{7BDA01A1-A1F5-4619-867C-CBD67E26E79E}" destId="{BE64F037-C65E-481E-AA80-B672A812B7F1}" srcOrd="1" destOrd="0" presId="urn:microsoft.com/office/officeart/2005/8/layout/orgChart1"/>
    <dgm:cxn modelId="{D8888566-2EA1-4A89-9BD9-277EAD544131}" type="presParOf" srcId="{7BDA01A1-A1F5-4619-867C-CBD67E26E79E}" destId="{3CACD7E3-9288-4738-9EA0-22A0CB7E128E}" srcOrd="2" destOrd="0" presId="urn:microsoft.com/office/officeart/2005/8/layout/orgChart1"/>
    <dgm:cxn modelId="{60095710-AB34-489D-B452-418734E82413}" type="presParOf" srcId="{FBFB0790-8BBA-4032-B18C-51506C704065}" destId="{D0CE303F-8AAE-4F9A-9578-3B0FF7240D83}" srcOrd="2" destOrd="0" presId="urn:microsoft.com/office/officeart/2005/8/layout/orgChart1"/>
    <dgm:cxn modelId="{265D8AF6-1963-4333-A0E6-ADCA4C3C2C70}" type="presParOf" srcId="{F8DC92E8-2A72-4C2B-B96C-6306148F0490}" destId="{F1FD2908-AC67-45E0-9A2F-70FC2CA0882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9FDD7F-9D2B-4E4B-B280-E745CC52AB88}"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5AF3F703-0AB5-435B-8C51-60EE398B2D4B}">
      <dgm:prSet custT="1"/>
      <dgm:spPr/>
      <dgm:t>
        <a:bodyPr/>
        <a:lstStyle/>
        <a:p>
          <a:r>
            <a:rPr lang="en-US" sz="1400">
              <a:latin typeface="Segoe UI"/>
              <a:cs typeface="Segoe UI"/>
            </a:rPr>
            <a:t>Director General</a:t>
          </a:r>
          <a:endParaRPr lang="en-US" sz="1400">
            <a:latin typeface="Calibri"/>
            <a:cs typeface="Calibri"/>
          </a:endParaRPr>
        </a:p>
      </dgm:t>
    </dgm:pt>
    <dgm:pt modelId="{8EAE2D82-213E-4881-856F-B188A05EFF99}" type="parTrans" cxnId="{D4F9600F-968A-472A-8DDA-87218F01F2FF}">
      <dgm:prSet/>
      <dgm:spPr/>
      <dgm:t>
        <a:bodyPr/>
        <a:lstStyle/>
        <a:p>
          <a:endParaRPr lang="en-GB"/>
        </a:p>
      </dgm:t>
    </dgm:pt>
    <dgm:pt modelId="{EBB71F2B-EBC5-4F18-B9A8-5CAE971779A5}" type="sibTrans" cxnId="{D4F9600F-968A-472A-8DDA-87218F01F2FF}">
      <dgm:prSet/>
      <dgm:spPr/>
      <dgm:t>
        <a:bodyPr/>
        <a:lstStyle/>
        <a:p>
          <a:endParaRPr lang="en-GB"/>
        </a:p>
      </dgm:t>
    </dgm:pt>
    <dgm:pt modelId="{545D662C-5211-4534-8DAD-BDD09E8942AB}">
      <dgm:prSet/>
      <dgm:spPr/>
      <dgm:t>
        <a:bodyPr/>
        <a:lstStyle/>
        <a:p>
          <a:r>
            <a:rPr lang="en-US">
              <a:latin typeface="Segoe UI"/>
              <a:cs typeface="Segoe UI"/>
            </a:rPr>
            <a:t>Provide strategic direction and oversee the overall operations of the department. </a:t>
          </a:r>
          <a:endParaRPr lang="en-US">
            <a:latin typeface="Calibri" panose="020F0502020204030204"/>
            <a:cs typeface="Calibri" panose="020F0502020204030204"/>
          </a:endParaRPr>
        </a:p>
      </dgm:t>
    </dgm:pt>
    <dgm:pt modelId="{CB409D90-E4DB-4431-881C-E3348EC53EEE}" type="parTrans" cxnId="{C36E8C0E-19CE-4D50-922D-B11BF1963E14}">
      <dgm:prSet/>
      <dgm:spPr/>
      <dgm:t>
        <a:bodyPr/>
        <a:lstStyle/>
        <a:p>
          <a:endParaRPr lang="en-GB"/>
        </a:p>
      </dgm:t>
    </dgm:pt>
    <dgm:pt modelId="{28670D0A-6BC6-4FDB-A6C6-25B4778284A3}" type="sibTrans" cxnId="{C36E8C0E-19CE-4D50-922D-B11BF1963E14}">
      <dgm:prSet/>
      <dgm:spPr/>
      <dgm:t>
        <a:bodyPr/>
        <a:lstStyle/>
        <a:p>
          <a:endParaRPr lang="en-GB"/>
        </a:p>
      </dgm:t>
    </dgm:pt>
    <dgm:pt modelId="{893397FD-B4B3-483B-8147-B659B601BAB6}">
      <dgm:prSet/>
      <dgm:spPr/>
      <dgm:t>
        <a:bodyPr/>
        <a:lstStyle/>
        <a:p>
          <a:r>
            <a:rPr lang="en-US">
              <a:latin typeface="Segoe UI"/>
              <a:cs typeface="Segoe UI"/>
            </a:rPr>
            <a:t>Executive committee comprising representatives from relevant stakeholders, including healthcare providers, local authorities, and service users, to provide oversight and guidance on decision-making.</a:t>
          </a:r>
          <a:endParaRPr lang="en-US">
            <a:latin typeface="Calibri" panose="020F0502020204030204"/>
            <a:cs typeface="Calibri" panose="020F0502020204030204"/>
          </a:endParaRPr>
        </a:p>
      </dgm:t>
    </dgm:pt>
    <dgm:pt modelId="{FCFB9319-2439-4EA6-8B5A-0D4E52D98842}" type="parTrans" cxnId="{16CC0C64-F04B-420A-91B6-9DE37E85C0AF}">
      <dgm:prSet/>
      <dgm:spPr/>
      <dgm:t>
        <a:bodyPr/>
        <a:lstStyle/>
        <a:p>
          <a:endParaRPr lang="en-GB"/>
        </a:p>
      </dgm:t>
    </dgm:pt>
    <dgm:pt modelId="{C0622E97-D9A7-4D67-9D54-07927B8B4ADF}" type="sibTrans" cxnId="{16CC0C64-F04B-420A-91B6-9DE37E85C0AF}">
      <dgm:prSet/>
      <dgm:spPr/>
      <dgm:t>
        <a:bodyPr/>
        <a:lstStyle/>
        <a:p>
          <a:endParaRPr lang="en-GB"/>
        </a:p>
      </dgm:t>
    </dgm:pt>
    <dgm:pt modelId="{D4915404-9E9F-4D0E-A278-97AEB6A5F4F8}">
      <dgm:prSet custT="1"/>
      <dgm:spPr/>
      <dgm:t>
        <a:bodyPr/>
        <a:lstStyle/>
        <a:p>
          <a:r>
            <a:rPr lang="en-US" sz="1400">
              <a:latin typeface="Segoe UI"/>
              <a:cs typeface="Segoe UI"/>
            </a:rPr>
            <a:t>Senior Leadership Team</a:t>
          </a:r>
          <a:endParaRPr lang="en-US" sz="1400">
            <a:latin typeface="Calibri"/>
            <a:cs typeface="Calibri"/>
          </a:endParaRPr>
        </a:p>
      </dgm:t>
    </dgm:pt>
    <dgm:pt modelId="{1BD89A06-96AC-4BE0-8300-99B03F038174}" type="parTrans" cxnId="{9B0BD3F0-CF13-4C9A-9F31-3C47002FFEF1}">
      <dgm:prSet/>
      <dgm:spPr/>
      <dgm:t>
        <a:bodyPr/>
        <a:lstStyle/>
        <a:p>
          <a:endParaRPr lang="en-GB"/>
        </a:p>
      </dgm:t>
    </dgm:pt>
    <dgm:pt modelId="{8D433141-1F72-40F5-8965-3E68D288EA5B}" type="sibTrans" cxnId="{9B0BD3F0-CF13-4C9A-9F31-3C47002FFEF1}">
      <dgm:prSet/>
      <dgm:spPr/>
      <dgm:t>
        <a:bodyPr/>
        <a:lstStyle/>
        <a:p>
          <a:endParaRPr lang="en-GB"/>
        </a:p>
      </dgm:t>
    </dgm:pt>
    <dgm:pt modelId="{BD9AE906-9F81-4CD8-9D84-79E57841DC5F}" type="pres">
      <dgm:prSet presAssocID="{529FDD7F-9D2B-4E4B-B280-E745CC52AB88}" presName="hierChild1" presStyleCnt="0">
        <dgm:presLayoutVars>
          <dgm:orgChart val="1"/>
          <dgm:chPref val="1"/>
          <dgm:dir/>
          <dgm:animOne val="branch"/>
          <dgm:animLvl val="lvl"/>
          <dgm:resizeHandles/>
        </dgm:presLayoutVars>
      </dgm:prSet>
      <dgm:spPr/>
    </dgm:pt>
    <dgm:pt modelId="{A4449CC1-5B29-4951-9475-4FBAB9B2379A}" type="pres">
      <dgm:prSet presAssocID="{5AF3F703-0AB5-435B-8C51-60EE398B2D4B}" presName="hierRoot1" presStyleCnt="0">
        <dgm:presLayoutVars>
          <dgm:hierBranch val="init"/>
        </dgm:presLayoutVars>
      </dgm:prSet>
      <dgm:spPr/>
    </dgm:pt>
    <dgm:pt modelId="{B05178C2-6EF5-49D5-9378-2BDADE258931}" type="pres">
      <dgm:prSet presAssocID="{5AF3F703-0AB5-435B-8C51-60EE398B2D4B}" presName="rootComposite1" presStyleCnt="0"/>
      <dgm:spPr/>
    </dgm:pt>
    <dgm:pt modelId="{B17EFFFA-8065-4845-B3FC-CAD15089A2C5}" type="pres">
      <dgm:prSet presAssocID="{5AF3F703-0AB5-435B-8C51-60EE398B2D4B}" presName="rootText1" presStyleLbl="node0" presStyleIdx="0" presStyleCnt="1">
        <dgm:presLayoutVars>
          <dgm:chPref val="3"/>
        </dgm:presLayoutVars>
      </dgm:prSet>
      <dgm:spPr/>
    </dgm:pt>
    <dgm:pt modelId="{0F4D03EB-2435-47C5-BA37-CDF488145FC4}" type="pres">
      <dgm:prSet presAssocID="{5AF3F703-0AB5-435B-8C51-60EE398B2D4B}" presName="rootConnector1" presStyleLbl="node1" presStyleIdx="0" presStyleCnt="0"/>
      <dgm:spPr/>
    </dgm:pt>
    <dgm:pt modelId="{6F3170C5-C484-4B37-AAF9-C940A5392054}" type="pres">
      <dgm:prSet presAssocID="{5AF3F703-0AB5-435B-8C51-60EE398B2D4B}" presName="hierChild2" presStyleCnt="0"/>
      <dgm:spPr/>
    </dgm:pt>
    <dgm:pt modelId="{C99AB4AD-3E50-47DE-A466-FE8CA88AE6A4}" type="pres">
      <dgm:prSet presAssocID="{1BD89A06-96AC-4BE0-8300-99B03F038174}" presName="Name37" presStyleLbl="parChTrans1D2" presStyleIdx="0" presStyleCnt="1"/>
      <dgm:spPr/>
    </dgm:pt>
    <dgm:pt modelId="{02B0B911-7B06-42D5-A78D-EF97F10648F9}" type="pres">
      <dgm:prSet presAssocID="{D4915404-9E9F-4D0E-A278-97AEB6A5F4F8}" presName="hierRoot2" presStyleCnt="0">
        <dgm:presLayoutVars>
          <dgm:hierBranch val="init"/>
        </dgm:presLayoutVars>
      </dgm:prSet>
      <dgm:spPr/>
    </dgm:pt>
    <dgm:pt modelId="{89312C9F-61E3-4F52-A34A-8E67E1354C26}" type="pres">
      <dgm:prSet presAssocID="{D4915404-9E9F-4D0E-A278-97AEB6A5F4F8}" presName="rootComposite" presStyleCnt="0"/>
      <dgm:spPr/>
    </dgm:pt>
    <dgm:pt modelId="{2CA3665C-6E71-4BCF-944C-9C77E6ADD422}" type="pres">
      <dgm:prSet presAssocID="{D4915404-9E9F-4D0E-A278-97AEB6A5F4F8}" presName="rootText" presStyleLbl="node2" presStyleIdx="0" presStyleCnt="1">
        <dgm:presLayoutVars>
          <dgm:chPref val="3"/>
        </dgm:presLayoutVars>
      </dgm:prSet>
      <dgm:spPr/>
    </dgm:pt>
    <dgm:pt modelId="{B4F68CA8-2507-4D43-B18D-D80468873C3F}" type="pres">
      <dgm:prSet presAssocID="{D4915404-9E9F-4D0E-A278-97AEB6A5F4F8}" presName="rootConnector" presStyleLbl="node2" presStyleIdx="0" presStyleCnt="1"/>
      <dgm:spPr/>
    </dgm:pt>
    <dgm:pt modelId="{F6808E80-3557-4FF3-821C-E6E1BFFE71E0}" type="pres">
      <dgm:prSet presAssocID="{D4915404-9E9F-4D0E-A278-97AEB6A5F4F8}" presName="hierChild4" presStyleCnt="0"/>
      <dgm:spPr/>
    </dgm:pt>
    <dgm:pt modelId="{5036B82C-9354-4CE3-9539-D13E6E82B498}" type="pres">
      <dgm:prSet presAssocID="{CB409D90-E4DB-4431-881C-E3348EC53EEE}" presName="Name37" presStyleLbl="parChTrans1D3" presStyleIdx="0" presStyleCnt="2"/>
      <dgm:spPr/>
    </dgm:pt>
    <dgm:pt modelId="{FA2C590F-4D78-4CE4-B057-54C3096E9CE6}" type="pres">
      <dgm:prSet presAssocID="{545D662C-5211-4534-8DAD-BDD09E8942AB}" presName="hierRoot2" presStyleCnt="0">
        <dgm:presLayoutVars>
          <dgm:hierBranch val="init"/>
        </dgm:presLayoutVars>
      </dgm:prSet>
      <dgm:spPr/>
    </dgm:pt>
    <dgm:pt modelId="{ECF4FFD5-6694-45C8-8290-355372986A95}" type="pres">
      <dgm:prSet presAssocID="{545D662C-5211-4534-8DAD-BDD09E8942AB}" presName="rootComposite" presStyleCnt="0"/>
      <dgm:spPr/>
    </dgm:pt>
    <dgm:pt modelId="{4B858F1F-C26E-4121-8F9C-6DCD6222A8B7}" type="pres">
      <dgm:prSet presAssocID="{545D662C-5211-4534-8DAD-BDD09E8942AB}" presName="rootText" presStyleLbl="node3" presStyleIdx="0" presStyleCnt="2">
        <dgm:presLayoutVars>
          <dgm:chPref val="3"/>
        </dgm:presLayoutVars>
      </dgm:prSet>
      <dgm:spPr/>
    </dgm:pt>
    <dgm:pt modelId="{60C86DD2-9F06-44C3-ADF6-95B7AD780615}" type="pres">
      <dgm:prSet presAssocID="{545D662C-5211-4534-8DAD-BDD09E8942AB}" presName="rootConnector" presStyleLbl="node3" presStyleIdx="0" presStyleCnt="2"/>
      <dgm:spPr/>
    </dgm:pt>
    <dgm:pt modelId="{A98E4690-A815-4CD1-BB00-0EB0D41A950A}" type="pres">
      <dgm:prSet presAssocID="{545D662C-5211-4534-8DAD-BDD09E8942AB}" presName="hierChild4" presStyleCnt="0"/>
      <dgm:spPr/>
    </dgm:pt>
    <dgm:pt modelId="{72466CDB-009C-4568-838D-40C0AFC4347F}" type="pres">
      <dgm:prSet presAssocID="{545D662C-5211-4534-8DAD-BDD09E8942AB}" presName="hierChild5" presStyleCnt="0"/>
      <dgm:spPr/>
    </dgm:pt>
    <dgm:pt modelId="{35222D84-778F-43EC-AA63-CE4717A67DB1}" type="pres">
      <dgm:prSet presAssocID="{FCFB9319-2439-4EA6-8B5A-0D4E52D98842}" presName="Name37" presStyleLbl="parChTrans1D3" presStyleIdx="1" presStyleCnt="2"/>
      <dgm:spPr/>
    </dgm:pt>
    <dgm:pt modelId="{298E9DF3-2F97-43F8-BEE2-B5A3ECF51DCB}" type="pres">
      <dgm:prSet presAssocID="{893397FD-B4B3-483B-8147-B659B601BAB6}" presName="hierRoot2" presStyleCnt="0">
        <dgm:presLayoutVars>
          <dgm:hierBranch val="init"/>
        </dgm:presLayoutVars>
      </dgm:prSet>
      <dgm:spPr/>
    </dgm:pt>
    <dgm:pt modelId="{39F79F05-1CDE-474F-99C9-1AD3E5A5629D}" type="pres">
      <dgm:prSet presAssocID="{893397FD-B4B3-483B-8147-B659B601BAB6}" presName="rootComposite" presStyleCnt="0"/>
      <dgm:spPr/>
    </dgm:pt>
    <dgm:pt modelId="{4DD81BE2-364A-494D-8F99-7520D0A78978}" type="pres">
      <dgm:prSet presAssocID="{893397FD-B4B3-483B-8147-B659B601BAB6}" presName="rootText" presStyleLbl="node3" presStyleIdx="1" presStyleCnt="2" custLinFactX="-16905" custLinFactY="-44241" custLinFactNeighborX="-100000" custLinFactNeighborY="-100000">
        <dgm:presLayoutVars>
          <dgm:chPref val="3"/>
        </dgm:presLayoutVars>
      </dgm:prSet>
      <dgm:spPr/>
    </dgm:pt>
    <dgm:pt modelId="{9F24B44E-5DF9-4513-A217-5D84164BDCCE}" type="pres">
      <dgm:prSet presAssocID="{893397FD-B4B3-483B-8147-B659B601BAB6}" presName="rootConnector" presStyleLbl="node3" presStyleIdx="1" presStyleCnt="2"/>
      <dgm:spPr/>
    </dgm:pt>
    <dgm:pt modelId="{96E2C577-B032-4331-8FF5-40E850F040A2}" type="pres">
      <dgm:prSet presAssocID="{893397FD-B4B3-483B-8147-B659B601BAB6}" presName="hierChild4" presStyleCnt="0"/>
      <dgm:spPr/>
    </dgm:pt>
    <dgm:pt modelId="{1E5C7789-D7FB-4DCA-96AC-86C9AAB8B821}" type="pres">
      <dgm:prSet presAssocID="{893397FD-B4B3-483B-8147-B659B601BAB6}" presName="hierChild5" presStyleCnt="0"/>
      <dgm:spPr/>
    </dgm:pt>
    <dgm:pt modelId="{57837EAF-3AAA-42C2-91E6-5C373E0DF53F}" type="pres">
      <dgm:prSet presAssocID="{D4915404-9E9F-4D0E-A278-97AEB6A5F4F8}" presName="hierChild5" presStyleCnt="0"/>
      <dgm:spPr/>
    </dgm:pt>
    <dgm:pt modelId="{FF24362D-4719-4078-879D-727353C01E1A}" type="pres">
      <dgm:prSet presAssocID="{5AF3F703-0AB5-435B-8C51-60EE398B2D4B}" presName="hierChild3" presStyleCnt="0"/>
      <dgm:spPr/>
    </dgm:pt>
  </dgm:ptLst>
  <dgm:cxnLst>
    <dgm:cxn modelId="{10D7C809-6095-40C8-BE46-C6A801CE82F5}" type="presOf" srcId="{D4915404-9E9F-4D0E-A278-97AEB6A5F4F8}" destId="{B4F68CA8-2507-4D43-B18D-D80468873C3F}" srcOrd="1" destOrd="0" presId="urn:microsoft.com/office/officeart/2005/8/layout/orgChart1"/>
    <dgm:cxn modelId="{C36E8C0E-19CE-4D50-922D-B11BF1963E14}" srcId="{D4915404-9E9F-4D0E-A278-97AEB6A5F4F8}" destId="{545D662C-5211-4534-8DAD-BDD09E8942AB}" srcOrd="0" destOrd="0" parTransId="{CB409D90-E4DB-4431-881C-E3348EC53EEE}" sibTransId="{28670D0A-6BC6-4FDB-A6C6-25B4778284A3}"/>
    <dgm:cxn modelId="{D4F9600F-968A-472A-8DDA-87218F01F2FF}" srcId="{529FDD7F-9D2B-4E4B-B280-E745CC52AB88}" destId="{5AF3F703-0AB5-435B-8C51-60EE398B2D4B}" srcOrd="0" destOrd="0" parTransId="{8EAE2D82-213E-4881-856F-B188A05EFF99}" sibTransId="{EBB71F2B-EBC5-4F18-B9A8-5CAE971779A5}"/>
    <dgm:cxn modelId="{EF19D030-BE15-43DD-922A-D43F174C75F0}" type="presOf" srcId="{529FDD7F-9D2B-4E4B-B280-E745CC52AB88}" destId="{BD9AE906-9F81-4CD8-9D84-79E57841DC5F}" srcOrd="0" destOrd="0" presId="urn:microsoft.com/office/officeart/2005/8/layout/orgChart1"/>
    <dgm:cxn modelId="{87953F5E-99EF-4A5A-AE2D-3E3DC110A68C}" type="presOf" srcId="{D4915404-9E9F-4D0E-A278-97AEB6A5F4F8}" destId="{2CA3665C-6E71-4BCF-944C-9C77E6ADD422}" srcOrd="0" destOrd="0" presId="urn:microsoft.com/office/officeart/2005/8/layout/orgChart1"/>
    <dgm:cxn modelId="{16CC0C64-F04B-420A-91B6-9DE37E85C0AF}" srcId="{D4915404-9E9F-4D0E-A278-97AEB6A5F4F8}" destId="{893397FD-B4B3-483B-8147-B659B601BAB6}" srcOrd="1" destOrd="0" parTransId="{FCFB9319-2439-4EA6-8B5A-0D4E52D98842}" sibTransId="{C0622E97-D9A7-4D67-9D54-07927B8B4ADF}"/>
    <dgm:cxn modelId="{7F052B54-F99A-472C-9FB0-30B9DE0FA23E}" type="presOf" srcId="{5AF3F703-0AB5-435B-8C51-60EE398B2D4B}" destId="{B17EFFFA-8065-4845-B3FC-CAD15089A2C5}" srcOrd="0" destOrd="0" presId="urn:microsoft.com/office/officeart/2005/8/layout/orgChart1"/>
    <dgm:cxn modelId="{6A698085-ECE9-4D0F-8E0F-D236B977785C}" type="presOf" srcId="{CB409D90-E4DB-4431-881C-E3348EC53EEE}" destId="{5036B82C-9354-4CE3-9539-D13E6E82B498}" srcOrd="0" destOrd="0" presId="urn:microsoft.com/office/officeart/2005/8/layout/orgChart1"/>
    <dgm:cxn modelId="{DECF60A3-3832-4A01-9DCB-B862706E2BB8}" type="presOf" srcId="{5AF3F703-0AB5-435B-8C51-60EE398B2D4B}" destId="{0F4D03EB-2435-47C5-BA37-CDF488145FC4}" srcOrd="1" destOrd="0" presId="urn:microsoft.com/office/officeart/2005/8/layout/orgChart1"/>
    <dgm:cxn modelId="{E5CB01A6-08E2-48E3-97B3-FD4243C10345}" type="presOf" srcId="{FCFB9319-2439-4EA6-8B5A-0D4E52D98842}" destId="{35222D84-778F-43EC-AA63-CE4717A67DB1}" srcOrd="0" destOrd="0" presId="urn:microsoft.com/office/officeart/2005/8/layout/orgChart1"/>
    <dgm:cxn modelId="{DF06F7C4-BF26-4DEB-AAFC-00C889F58D18}" type="presOf" srcId="{893397FD-B4B3-483B-8147-B659B601BAB6}" destId="{4DD81BE2-364A-494D-8F99-7520D0A78978}" srcOrd="0" destOrd="0" presId="urn:microsoft.com/office/officeart/2005/8/layout/orgChart1"/>
    <dgm:cxn modelId="{31F2A9CD-9FFD-4B3B-A0D1-816D54F93036}" type="presOf" srcId="{545D662C-5211-4534-8DAD-BDD09E8942AB}" destId="{4B858F1F-C26E-4121-8F9C-6DCD6222A8B7}" srcOrd="0" destOrd="0" presId="urn:microsoft.com/office/officeart/2005/8/layout/orgChart1"/>
    <dgm:cxn modelId="{D38DFFE1-80F5-4BDD-AC4C-565C77FF22B1}" type="presOf" srcId="{1BD89A06-96AC-4BE0-8300-99B03F038174}" destId="{C99AB4AD-3E50-47DE-A466-FE8CA88AE6A4}" srcOrd="0" destOrd="0" presId="urn:microsoft.com/office/officeart/2005/8/layout/orgChart1"/>
    <dgm:cxn modelId="{9B0BD3F0-CF13-4C9A-9F31-3C47002FFEF1}" srcId="{5AF3F703-0AB5-435B-8C51-60EE398B2D4B}" destId="{D4915404-9E9F-4D0E-A278-97AEB6A5F4F8}" srcOrd="0" destOrd="0" parTransId="{1BD89A06-96AC-4BE0-8300-99B03F038174}" sibTransId="{8D433141-1F72-40F5-8965-3E68D288EA5B}"/>
    <dgm:cxn modelId="{4853DAF3-12E5-42E7-A558-20F64F017907}" type="presOf" srcId="{893397FD-B4B3-483B-8147-B659B601BAB6}" destId="{9F24B44E-5DF9-4513-A217-5D84164BDCCE}" srcOrd="1" destOrd="0" presId="urn:microsoft.com/office/officeart/2005/8/layout/orgChart1"/>
    <dgm:cxn modelId="{F981FFFA-4BDA-4226-9442-B3D10E1F0F58}" type="presOf" srcId="{545D662C-5211-4534-8DAD-BDD09E8942AB}" destId="{60C86DD2-9F06-44C3-ADF6-95B7AD780615}" srcOrd="1" destOrd="0" presId="urn:microsoft.com/office/officeart/2005/8/layout/orgChart1"/>
    <dgm:cxn modelId="{D966AC3F-3D1E-4C82-8F09-E29096A633BE}" type="presParOf" srcId="{BD9AE906-9F81-4CD8-9D84-79E57841DC5F}" destId="{A4449CC1-5B29-4951-9475-4FBAB9B2379A}" srcOrd="0" destOrd="0" presId="urn:microsoft.com/office/officeart/2005/8/layout/orgChart1"/>
    <dgm:cxn modelId="{222620A7-8841-4EAC-99BC-37C12A047193}" type="presParOf" srcId="{A4449CC1-5B29-4951-9475-4FBAB9B2379A}" destId="{B05178C2-6EF5-49D5-9378-2BDADE258931}" srcOrd="0" destOrd="0" presId="urn:microsoft.com/office/officeart/2005/8/layout/orgChart1"/>
    <dgm:cxn modelId="{5EAFCB7B-C345-4BED-9ED4-7B5EAC66FD17}" type="presParOf" srcId="{B05178C2-6EF5-49D5-9378-2BDADE258931}" destId="{B17EFFFA-8065-4845-B3FC-CAD15089A2C5}" srcOrd="0" destOrd="0" presId="urn:microsoft.com/office/officeart/2005/8/layout/orgChart1"/>
    <dgm:cxn modelId="{7F5E7367-6188-4244-864C-B7ABF0A78740}" type="presParOf" srcId="{B05178C2-6EF5-49D5-9378-2BDADE258931}" destId="{0F4D03EB-2435-47C5-BA37-CDF488145FC4}" srcOrd="1" destOrd="0" presId="urn:microsoft.com/office/officeart/2005/8/layout/orgChart1"/>
    <dgm:cxn modelId="{0F5D9198-297D-435E-8E68-DDD7865AC7BD}" type="presParOf" srcId="{A4449CC1-5B29-4951-9475-4FBAB9B2379A}" destId="{6F3170C5-C484-4B37-AAF9-C940A5392054}" srcOrd="1" destOrd="0" presId="urn:microsoft.com/office/officeart/2005/8/layout/orgChart1"/>
    <dgm:cxn modelId="{6E92653E-EC6F-4F25-829F-C82AF0D70446}" type="presParOf" srcId="{6F3170C5-C484-4B37-AAF9-C940A5392054}" destId="{C99AB4AD-3E50-47DE-A466-FE8CA88AE6A4}" srcOrd="0" destOrd="0" presId="urn:microsoft.com/office/officeart/2005/8/layout/orgChart1"/>
    <dgm:cxn modelId="{73FCA45F-EFC8-48B3-BFC7-78B5D2318395}" type="presParOf" srcId="{6F3170C5-C484-4B37-AAF9-C940A5392054}" destId="{02B0B911-7B06-42D5-A78D-EF97F10648F9}" srcOrd="1" destOrd="0" presId="urn:microsoft.com/office/officeart/2005/8/layout/orgChart1"/>
    <dgm:cxn modelId="{F186F64D-60E5-4205-917C-E1DB0717DFF7}" type="presParOf" srcId="{02B0B911-7B06-42D5-A78D-EF97F10648F9}" destId="{89312C9F-61E3-4F52-A34A-8E67E1354C26}" srcOrd="0" destOrd="0" presId="urn:microsoft.com/office/officeart/2005/8/layout/orgChart1"/>
    <dgm:cxn modelId="{E43ED799-439D-459F-9F25-B6217591130B}" type="presParOf" srcId="{89312C9F-61E3-4F52-A34A-8E67E1354C26}" destId="{2CA3665C-6E71-4BCF-944C-9C77E6ADD422}" srcOrd="0" destOrd="0" presId="urn:microsoft.com/office/officeart/2005/8/layout/orgChart1"/>
    <dgm:cxn modelId="{C3D49343-E5FA-4B48-A796-A121479862BB}" type="presParOf" srcId="{89312C9F-61E3-4F52-A34A-8E67E1354C26}" destId="{B4F68CA8-2507-4D43-B18D-D80468873C3F}" srcOrd="1" destOrd="0" presId="urn:microsoft.com/office/officeart/2005/8/layout/orgChart1"/>
    <dgm:cxn modelId="{4792EEBD-462A-4273-9ED1-5A6B116E096D}" type="presParOf" srcId="{02B0B911-7B06-42D5-A78D-EF97F10648F9}" destId="{F6808E80-3557-4FF3-821C-E6E1BFFE71E0}" srcOrd="1" destOrd="0" presId="urn:microsoft.com/office/officeart/2005/8/layout/orgChart1"/>
    <dgm:cxn modelId="{E12D7933-227D-4B3A-81DF-2A423835BEAB}" type="presParOf" srcId="{F6808E80-3557-4FF3-821C-E6E1BFFE71E0}" destId="{5036B82C-9354-4CE3-9539-D13E6E82B498}" srcOrd="0" destOrd="0" presId="urn:microsoft.com/office/officeart/2005/8/layout/orgChart1"/>
    <dgm:cxn modelId="{C4DDC5CC-9ADE-4976-9CE6-625ACBE3A703}" type="presParOf" srcId="{F6808E80-3557-4FF3-821C-E6E1BFFE71E0}" destId="{FA2C590F-4D78-4CE4-B057-54C3096E9CE6}" srcOrd="1" destOrd="0" presId="urn:microsoft.com/office/officeart/2005/8/layout/orgChart1"/>
    <dgm:cxn modelId="{15E8A2E9-FE53-47B4-83F0-6ABB96B06B69}" type="presParOf" srcId="{FA2C590F-4D78-4CE4-B057-54C3096E9CE6}" destId="{ECF4FFD5-6694-45C8-8290-355372986A95}" srcOrd="0" destOrd="0" presId="urn:microsoft.com/office/officeart/2005/8/layout/orgChart1"/>
    <dgm:cxn modelId="{A8E886FA-1C13-43E9-9FFC-8E9ECF0052C8}" type="presParOf" srcId="{ECF4FFD5-6694-45C8-8290-355372986A95}" destId="{4B858F1F-C26E-4121-8F9C-6DCD6222A8B7}" srcOrd="0" destOrd="0" presId="urn:microsoft.com/office/officeart/2005/8/layout/orgChart1"/>
    <dgm:cxn modelId="{75D0BF11-B525-4B7F-8C76-BE0EFCEA9E11}" type="presParOf" srcId="{ECF4FFD5-6694-45C8-8290-355372986A95}" destId="{60C86DD2-9F06-44C3-ADF6-95B7AD780615}" srcOrd="1" destOrd="0" presId="urn:microsoft.com/office/officeart/2005/8/layout/orgChart1"/>
    <dgm:cxn modelId="{CB596956-11F8-4943-9FC3-E9680D884BF6}" type="presParOf" srcId="{FA2C590F-4D78-4CE4-B057-54C3096E9CE6}" destId="{A98E4690-A815-4CD1-BB00-0EB0D41A950A}" srcOrd="1" destOrd="0" presId="urn:microsoft.com/office/officeart/2005/8/layout/orgChart1"/>
    <dgm:cxn modelId="{3C043951-826B-49B3-94FD-F124072F111A}" type="presParOf" srcId="{FA2C590F-4D78-4CE4-B057-54C3096E9CE6}" destId="{72466CDB-009C-4568-838D-40C0AFC4347F}" srcOrd="2" destOrd="0" presId="urn:microsoft.com/office/officeart/2005/8/layout/orgChart1"/>
    <dgm:cxn modelId="{F0A98D25-38B8-4E09-9669-2692702487BE}" type="presParOf" srcId="{F6808E80-3557-4FF3-821C-E6E1BFFE71E0}" destId="{35222D84-778F-43EC-AA63-CE4717A67DB1}" srcOrd="2" destOrd="0" presId="urn:microsoft.com/office/officeart/2005/8/layout/orgChart1"/>
    <dgm:cxn modelId="{BD06CBC8-B418-4735-A9DE-35CBF3867AFB}" type="presParOf" srcId="{F6808E80-3557-4FF3-821C-E6E1BFFE71E0}" destId="{298E9DF3-2F97-43F8-BEE2-B5A3ECF51DCB}" srcOrd="3" destOrd="0" presId="urn:microsoft.com/office/officeart/2005/8/layout/orgChart1"/>
    <dgm:cxn modelId="{8C4B73F4-FC43-44F5-B692-B0B7854A2928}" type="presParOf" srcId="{298E9DF3-2F97-43F8-BEE2-B5A3ECF51DCB}" destId="{39F79F05-1CDE-474F-99C9-1AD3E5A5629D}" srcOrd="0" destOrd="0" presId="urn:microsoft.com/office/officeart/2005/8/layout/orgChart1"/>
    <dgm:cxn modelId="{F5CFC9F0-3F18-42B4-8419-AA5746A0B76B}" type="presParOf" srcId="{39F79F05-1CDE-474F-99C9-1AD3E5A5629D}" destId="{4DD81BE2-364A-494D-8F99-7520D0A78978}" srcOrd="0" destOrd="0" presId="urn:microsoft.com/office/officeart/2005/8/layout/orgChart1"/>
    <dgm:cxn modelId="{473F2AEB-5D7B-4FCD-A215-FF6543A940A2}" type="presParOf" srcId="{39F79F05-1CDE-474F-99C9-1AD3E5A5629D}" destId="{9F24B44E-5DF9-4513-A217-5D84164BDCCE}" srcOrd="1" destOrd="0" presId="urn:microsoft.com/office/officeart/2005/8/layout/orgChart1"/>
    <dgm:cxn modelId="{F8A8E93A-8D04-4103-B66F-B32CC29D473E}" type="presParOf" srcId="{298E9DF3-2F97-43F8-BEE2-B5A3ECF51DCB}" destId="{96E2C577-B032-4331-8FF5-40E850F040A2}" srcOrd="1" destOrd="0" presId="urn:microsoft.com/office/officeart/2005/8/layout/orgChart1"/>
    <dgm:cxn modelId="{BF4C1B29-E83A-40A0-979C-C442E0CCAC4F}" type="presParOf" srcId="{298E9DF3-2F97-43F8-BEE2-B5A3ECF51DCB}" destId="{1E5C7789-D7FB-4DCA-96AC-86C9AAB8B821}" srcOrd="2" destOrd="0" presId="urn:microsoft.com/office/officeart/2005/8/layout/orgChart1"/>
    <dgm:cxn modelId="{12FB1287-CAEB-4829-AF08-719C8DBB08E0}" type="presParOf" srcId="{02B0B911-7B06-42D5-A78D-EF97F10648F9}" destId="{57837EAF-3AAA-42C2-91E6-5C373E0DF53F}" srcOrd="2" destOrd="0" presId="urn:microsoft.com/office/officeart/2005/8/layout/orgChart1"/>
    <dgm:cxn modelId="{C5569A8A-E556-4AE0-82DD-106EFF901C1D}" type="presParOf" srcId="{A4449CC1-5B29-4951-9475-4FBAB9B2379A}" destId="{FF24362D-4719-4078-879D-727353C01E1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A9F688-1F11-47AB-A27B-169D2ECCE317}"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9BA94CF4-BA84-40B6-A44E-9293BE251647}">
      <dgm:prSet phldrT="[Text]" custT="1"/>
      <dgm:spPr/>
      <dgm:t>
        <a:bodyPr/>
        <a:lstStyle/>
        <a:p>
          <a:r>
            <a:rPr lang="en-US" sz="1600">
              <a:latin typeface="Segoe UI"/>
              <a:cs typeface="Segoe UI"/>
            </a:rPr>
            <a:t>The Academy Council</a:t>
          </a:r>
          <a:endParaRPr lang="en-GB" sz="1600"/>
        </a:p>
      </dgm:t>
    </dgm:pt>
    <dgm:pt modelId="{32B9E411-1C0B-4BA2-BFB4-5A33317F56AE}" type="parTrans" cxnId="{D99344EB-4312-45B1-A4A8-08825424FC7A}">
      <dgm:prSet/>
      <dgm:spPr/>
      <dgm:t>
        <a:bodyPr/>
        <a:lstStyle/>
        <a:p>
          <a:endParaRPr lang="en-GB"/>
        </a:p>
      </dgm:t>
    </dgm:pt>
    <dgm:pt modelId="{C3C11336-E3BE-4EBD-AA1A-D2158308EB9F}" type="sibTrans" cxnId="{D99344EB-4312-45B1-A4A8-08825424FC7A}">
      <dgm:prSet/>
      <dgm:spPr/>
      <dgm:t>
        <a:bodyPr/>
        <a:lstStyle/>
        <a:p>
          <a:endParaRPr lang="en-GB"/>
        </a:p>
      </dgm:t>
    </dgm:pt>
    <dgm:pt modelId="{0FDA4442-4705-4DA0-B451-FA2A2F0687EF}">
      <dgm:prSet custT="1"/>
      <dgm:spPr/>
      <dgm:t>
        <a:bodyPr/>
        <a:lstStyle/>
        <a:p>
          <a:r>
            <a:rPr lang="en-US" sz="1050">
              <a:latin typeface="Segoe UI"/>
              <a:cs typeface="Segoe UI"/>
            </a:rPr>
            <a:t>Comprises the Presidents of the </a:t>
          </a:r>
          <a:r>
            <a:rPr lang="en-US" sz="1050">
              <a:latin typeface="Segoe UI"/>
              <a:cs typeface="Segoe UI"/>
              <a:hlinkClick xmlns:r="http://schemas.openxmlformats.org/officeDocument/2006/relationships" r:id="rId1">
                <a:extLst>
                  <a:ext uri="{A12FA001-AC4F-418D-AE19-62706E023703}">
                    <ahyp:hlinkClr xmlns:ahyp="http://schemas.microsoft.com/office/drawing/2018/hyperlinkcolor" val="tx"/>
                  </a:ext>
                </a:extLst>
              </a:hlinkClick>
            </a:rPr>
            <a:t>member Colleges and Faculties</a:t>
          </a:r>
          <a:r>
            <a:rPr lang="en-US" sz="1050">
              <a:latin typeface="Segoe UI"/>
              <a:cs typeface="Segoe UI"/>
            </a:rPr>
            <a:t>  (plus the Chair of the Royal College of General Practitioners Council) and four coopted council members.</a:t>
          </a:r>
        </a:p>
      </dgm:t>
    </dgm:pt>
    <dgm:pt modelId="{4AD3A271-C722-4927-BC16-64C50151856B}" type="parTrans" cxnId="{C3627822-65B7-4065-AAE1-44FB1953FE24}">
      <dgm:prSet/>
      <dgm:spPr/>
      <dgm:t>
        <a:bodyPr/>
        <a:lstStyle/>
        <a:p>
          <a:endParaRPr lang="en-GB"/>
        </a:p>
      </dgm:t>
    </dgm:pt>
    <dgm:pt modelId="{635598FF-FE01-4CB5-B2B2-6B0FB141D21A}" type="sibTrans" cxnId="{C3627822-65B7-4065-AAE1-44FB1953FE24}">
      <dgm:prSet/>
      <dgm:spPr/>
      <dgm:t>
        <a:bodyPr/>
        <a:lstStyle/>
        <a:p>
          <a:endParaRPr lang="en-GB"/>
        </a:p>
      </dgm:t>
    </dgm:pt>
    <dgm:pt modelId="{2CE4D331-4F0B-4E19-BDFE-31B1B896655A}">
      <dgm:prSet custT="1"/>
      <dgm:spPr/>
      <dgm:t>
        <a:bodyPr/>
        <a:lstStyle/>
        <a:p>
          <a:r>
            <a:rPr lang="en-US" sz="1600">
              <a:latin typeface="Segoe UI"/>
              <a:cs typeface="Segoe UI"/>
            </a:rPr>
            <a:t>Committees and Working Groups</a:t>
          </a:r>
          <a:endParaRPr lang="en-US" sz="1600">
            <a:latin typeface="Calibri" panose="020F0502020204030204"/>
            <a:cs typeface="Calibri" panose="020F0502020204030204"/>
          </a:endParaRPr>
        </a:p>
      </dgm:t>
    </dgm:pt>
    <dgm:pt modelId="{13C2F2B4-27FC-4063-BE32-74B038C95723}" type="parTrans" cxnId="{67627379-FCCB-4DDB-BD9D-E2905FA00AC4}">
      <dgm:prSet/>
      <dgm:spPr/>
      <dgm:t>
        <a:bodyPr/>
        <a:lstStyle/>
        <a:p>
          <a:endParaRPr lang="en-GB"/>
        </a:p>
      </dgm:t>
    </dgm:pt>
    <dgm:pt modelId="{5BC8A850-F15E-424A-84CB-7D028013E8BA}" type="sibTrans" cxnId="{67627379-FCCB-4DDB-BD9D-E2905FA00AC4}">
      <dgm:prSet/>
      <dgm:spPr/>
      <dgm:t>
        <a:bodyPr/>
        <a:lstStyle/>
        <a:p>
          <a:endParaRPr lang="en-GB"/>
        </a:p>
      </dgm:t>
    </dgm:pt>
    <dgm:pt modelId="{402FFAE9-ACBB-4134-B1BB-326C0672CAFB}">
      <dgm:prSet custT="1"/>
      <dgm:spPr/>
      <dgm:t>
        <a:bodyPr/>
        <a:lstStyle/>
        <a:p>
          <a:r>
            <a:rPr lang="en-US" sz="1050">
              <a:latin typeface="Segoe UI"/>
              <a:cs typeface="Segoe UI"/>
            </a:rPr>
            <a:t>Royal Colleges in London may have various committees and working groups that focus on specific areas of interest or expertise, such as education and training, examinations, research, ethics, and quality improvement. These committees and working groups are responsible for developing policies, guidelines, and standards in their respective areas and may be composed of members from the college and external experts.</a:t>
          </a:r>
          <a:endParaRPr lang="en-US" sz="1050">
            <a:cs typeface="Calibri" panose="020F0502020204030204"/>
          </a:endParaRPr>
        </a:p>
      </dgm:t>
    </dgm:pt>
    <dgm:pt modelId="{A289382E-A8C0-456D-BB9E-EEEF2BF717FF}" type="parTrans" cxnId="{F7A18C57-B18C-443F-82D4-3B15BC2C77C5}">
      <dgm:prSet/>
      <dgm:spPr/>
      <dgm:t>
        <a:bodyPr/>
        <a:lstStyle/>
        <a:p>
          <a:endParaRPr lang="en-GB"/>
        </a:p>
      </dgm:t>
    </dgm:pt>
    <dgm:pt modelId="{E9B7E757-773A-47F0-BE6E-52722C4D2CAE}" type="sibTrans" cxnId="{F7A18C57-B18C-443F-82D4-3B15BC2C77C5}">
      <dgm:prSet/>
      <dgm:spPr/>
      <dgm:t>
        <a:bodyPr/>
        <a:lstStyle/>
        <a:p>
          <a:endParaRPr lang="en-GB"/>
        </a:p>
      </dgm:t>
    </dgm:pt>
    <dgm:pt modelId="{DAEBC51B-A59C-421E-8756-59752E7E5F0C}">
      <dgm:prSet custT="1"/>
      <dgm:spPr/>
      <dgm:t>
        <a:bodyPr/>
        <a:lstStyle/>
        <a:p>
          <a:r>
            <a:rPr lang="en-US" sz="1600">
              <a:latin typeface="Segoe UI"/>
              <a:cs typeface="Segoe UI"/>
            </a:rPr>
            <a:t>General Assembly or Council</a:t>
          </a:r>
          <a:endParaRPr lang="en-US" sz="1600">
            <a:latin typeface="Calibri" panose="020F0502020204030204"/>
            <a:cs typeface="Calibri" panose="020F0502020204030204"/>
          </a:endParaRPr>
        </a:p>
      </dgm:t>
    </dgm:pt>
    <dgm:pt modelId="{9477FA36-80C4-4569-AD83-B17FB1A48B59}" type="parTrans" cxnId="{10BE00FE-01AF-4069-979E-1CE7B9BDDA2D}">
      <dgm:prSet/>
      <dgm:spPr/>
      <dgm:t>
        <a:bodyPr/>
        <a:lstStyle/>
        <a:p>
          <a:endParaRPr lang="en-GB"/>
        </a:p>
      </dgm:t>
    </dgm:pt>
    <dgm:pt modelId="{08138A82-FBA7-4F10-98F2-3C7A32E4745B}" type="sibTrans" cxnId="{10BE00FE-01AF-4069-979E-1CE7B9BDDA2D}">
      <dgm:prSet/>
      <dgm:spPr/>
      <dgm:t>
        <a:bodyPr/>
        <a:lstStyle/>
        <a:p>
          <a:endParaRPr lang="en-GB"/>
        </a:p>
      </dgm:t>
    </dgm:pt>
    <dgm:pt modelId="{60DA047E-4FE4-4DCD-8B0B-7B87F3AD359B}">
      <dgm:prSet custT="1"/>
      <dgm:spPr/>
      <dgm:t>
        <a:bodyPr/>
        <a:lstStyle/>
        <a:p>
          <a:r>
            <a:rPr lang="en-US" sz="1050">
              <a:latin typeface="Segoe UI"/>
              <a:cs typeface="Segoe UI"/>
            </a:rPr>
            <a:t>Some Royal Colleges may have a General Assembly or Council that serves as the main governing body of the college. This may include elected representatives from the membership who participate in decision-making, policy development, and oversight of the college's activities.</a:t>
          </a:r>
          <a:endParaRPr lang="en-US" sz="1050">
            <a:cs typeface="Calibri" panose="020F0502020204030204"/>
          </a:endParaRPr>
        </a:p>
      </dgm:t>
    </dgm:pt>
    <dgm:pt modelId="{915FCA16-23F2-415E-8046-585D7397914F}" type="parTrans" cxnId="{F07D68EA-3D96-4EB6-98E8-28BD26015AA1}">
      <dgm:prSet/>
      <dgm:spPr/>
      <dgm:t>
        <a:bodyPr/>
        <a:lstStyle/>
        <a:p>
          <a:endParaRPr lang="en-GB"/>
        </a:p>
      </dgm:t>
    </dgm:pt>
    <dgm:pt modelId="{73BDA485-AF9E-41E9-B7C9-6EA109E63566}" type="sibTrans" cxnId="{F07D68EA-3D96-4EB6-98E8-28BD26015AA1}">
      <dgm:prSet/>
      <dgm:spPr/>
      <dgm:t>
        <a:bodyPr/>
        <a:lstStyle/>
        <a:p>
          <a:endParaRPr lang="en-GB"/>
        </a:p>
      </dgm:t>
    </dgm:pt>
    <dgm:pt modelId="{C53E4DD6-F8F2-4988-8232-3D3128502A79}" type="pres">
      <dgm:prSet presAssocID="{D2A9F688-1F11-47AB-A27B-169D2ECCE317}" presName="hierChild1" presStyleCnt="0">
        <dgm:presLayoutVars>
          <dgm:orgChart val="1"/>
          <dgm:chPref val="1"/>
          <dgm:dir/>
          <dgm:animOne val="branch"/>
          <dgm:animLvl val="lvl"/>
          <dgm:resizeHandles/>
        </dgm:presLayoutVars>
      </dgm:prSet>
      <dgm:spPr/>
    </dgm:pt>
    <dgm:pt modelId="{6E25D35E-3958-459E-9132-800CF2F92F08}" type="pres">
      <dgm:prSet presAssocID="{9BA94CF4-BA84-40B6-A44E-9293BE251647}" presName="hierRoot1" presStyleCnt="0">
        <dgm:presLayoutVars>
          <dgm:hierBranch val="init"/>
        </dgm:presLayoutVars>
      </dgm:prSet>
      <dgm:spPr/>
    </dgm:pt>
    <dgm:pt modelId="{CA1F6D22-62CA-43EF-B9CE-6526D355730C}" type="pres">
      <dgm:prSet presAssocID="{9BA94CF4-BA84-40B6-A44E-9293BE251647}" presName="rootComposite1" presStyleCnt="0"/>
      <dgm:spPr/>
    </dgm:pt>
    <dgm:pt modelId="{D7E5CC04-8D68-46F4-B70E-D63EF8ABD80F}" type="pres">
      <dgm:prSet presAssocID="{9BA94CF4-BA84-40B6-A44E-9293BE251647}" presName="rootText1" presStyleLbl="node0" presStyleIdx="0" presStyleCnt="3">
        <dgm:presLayoutVars>
          <dgm:chPref val="3"/>
        </dgm:presLayoutVars>
      </dgm:prSet>
      <dgm:spPr/>
    </dgm:pt>
    <dgm:pt modelId="{118873AA-4856-41AE-A739-DC3A8D0C4F99}" type="pres">
      <dgm:prSet presAssocID="{9BA94CF4-BA84-40B6-A44E-9293BE251647}" presName="rootConnector1" presStyleLbl="node1" presStyleIdx="0" presStyleCnt="0"/>
      <dgm:spPr/>
    </dgm:pt>
    <dgm:pt modelId="{16D92DC5-5B46-4F7B-8139-9801AD6A67CC}" type="pres">
      <dgm:prSet presAssocID="{9BA94CF4-BA84-40B6-A44E-9293BE251647}" presName="hierChild2" presStyleCnt="0"/>
      <dgm:spPr/>
    </dgm:pt>
    <dgm:pt modelId="{BC5531C6-2E1F-495B-BCCF-0C35EE50CAB0}" type="pres">
      <dgm:prSet presAssocID="{4AD3A271-C722-4927-BC16-64C50151856B}" presName="Name37" presStyleLbl="parChTrans1D2" presStyleIdx="0" presStyleCnt="3"/>
      <dgm:spPr/>
    </dgm:pt>
    <dgm:pt modelId="{213E65E7-2224-4D46-B3F6-A6802A7B56DF}" type="pres">
      <dgm:prSet presAssocID="{0FDA4442-4705-4DA0-B451-FA2A2F0687EF}" presName="hierRoot2" presStyleCnt="0">
        <dgm:presLayoutVars>
          <dgm:hierBranch val="init"/>
        </dgm:presLayoutVars>
      </dgm:prSet>
      <dgm:spPr/>
    </dgm:pt>
    <dgm:pt modelId="{974FBFA1-6BD0-4184-9A92-547A4A9DB7FF}" type="pres">
      <dgm:prSet presAssocID="{0FDA4442-4705-4DA0-B451-FA2A2F0687EF}" presName="rootComposite" presStyleCnt="0"/>
      <dgm:spPr/>
    </dgm:pt>
    <dgm:pt modelId="{EA10D493-2443-49B2-9CEB-BDB889531BE7}" type="pres">
      <dgm:prSet presAssocID="{0FDA4442-4705-4DA0-B451-FA2A2F0687EF}" presName="rootText" presStyleLbl="node2" presStyleIdx="0" presStyleCnt="3">
        <dgm:presLayoutVars>
          <dgm:chPref val="3"/>
        </dgm:presLayoutVars>
      </dgm:prSet>
      <dgm:spPr/>
    </dgm:pt>
    <dgm:pt modelId="{7887FD93-838B-449E-9B90-2D71EF650DA2}" type="pres">
      <dgm:prSet presAssocID="{0FDA4442-4705-4DA0-B451-FA2A2F0687EF}" presName="rootConnector" presStyleLbl="node2" presStyleIdx="0" presStyleCnt="3"/>
      <dgm:spPr/>
    </dgm:pt>
    <dgm:pt modelId="{45BE95C6-0523-49B2-99EA-B9E7716B3B70}" type="pres">
      <dgm:prSet presAssocID="{0FDA4442-4705-4DA0-B451-FA2A2F0687EF}" presName="hierChild4" presStyleCnt="0"/>
      <dgm:spPr/>
    </dgm:pt>
    <dgm:pt modelId="{5D77A739-7D88-4DDC-ADBD-D97B78AD02A1}" type="pres">
      <dgm:prSet presAssocID="{0FDA4442-4705-4DA0-B451-FA2A2F0687EF}" presName="hierChild5" presStyleCnt="0"/>
      <dgm:spPr/>
    </dgm:pt>
    <dgm:pt modelId="{B09A7FC2-A5C7-41E3-913C-09F60A6A8759}" type="pres">
      <dgm:prSet presAssocID="{9BA94CF4-BA84-40B6-A44E-9293BE251647}" presName="hierChild3" presStyleCnt="0"/>
      <dgm:spPr/>
    </dgm:pt>
    <dgm:pt modelId="{E0BF8BD2-8130-42F6-B540-7CE891907D4E}" type="pres">
      <dgm:prSet presAssocID="{2CE4D331-4F0B-4E19-BDFE-31B1B896655A}" presName="hierRoot1" presStyleCnt="0">
        <dgm:presLayoutVars>
          <dgm:hierBranch val="init"/>
        </dgm:presLayoutVars>
      </dgm:prSet>
      <dgm:spPr/>
    </dgm:pt>
    <dgm:pt modelId="{825ECCDD-7A09-4DB4-B853-293B1693678B}" type="pres">
      <dgm:prSet presAssocID="{2CE4D331-4F0B-4E19-BDFE-31B1B896655A}" presName="rootComposite1" presStyleCnt="0"/>
      <dgm:spPr/>
    </dgm:pt>
    <dgm:pt modelId="{76C221FA-EAB6-4A4F-B207-960AF1970618}" type="pres">
      <dgm:prSet presAssocID="{2CE4D331-4F0B-4E19-BDFE-31B1B896655A}" presName="rootText1" presStyleLbl="node0" presStyleIdx="1" presStyleCnt="3">
        <dgm:presLayoutVars>
          <dgm:chPref val="3"/>
        </dgm:presLayoutVars>
      </dgm:prSet>
      <dgm:spPr/>
    </dgm:pt>
    <dgm:pt modelId="{6FF3096F-BA34-4916-BC61-DE1AA73F93B8}" type="pres">
      <dgm:prSet presAssocID="{2CE4D331-4F0B-4E19-BDFE-31B1B896655A}" presName="rootConnector1" presStyleLbl="node1" presStyleIdx="0" presStyleCnt="0"/>
      <dgm:spPr/>
    </dgm:pt>
    <dgm:pt modelId="{7268845C-355D-4247-B8E3-6AE76447FDC0}" type="pres">
      <dgm:prSet presAssocID="{2CE4D331-4F0B-4E19-BDFE-31B1B896655A}" presName="hierChild2" presStyleCnt="0"/>
      <dgm:spPr/>
    </dgm:pt>
    <dgm:pt modelId="{BB79310C-A5D0-438F-A454-8541485713BA}" type="pres">
      <dgm:prSet presAssocID="{A289382E-A8C0-456D-BB9E-EEEF2BF717FF}" presName="Name37" presStyleLbl="parChTrans1D2" presStyleIdx="1" presStyleCnt="3"/>
      <dgm:spPr/>
    </dgm:pt>
    <dgm:pt modelId="{CC3E9449-0AF4-4687-AE0F-301C7AA109F4}" type="pres">
      <dgm:prSet presAssocID="{402FFAE9-ACBB-4134-B1BB-326C0672CAFB}" presName="hierRoot2" presStyleCnt="0">
        <dgm:presLayoutVars>
          <dgm:hierBranch val="init"/>
        </dgm:presLayoutVars>
      </dgm:prSet>
      <dgm:spPr/>
    </dgm:pt>
    <dgm:pt modelId="{5618F9D7-79F1-4256-AA6A-BA26F0AF125C}" type="pres">
      <dgm:prSet presAssocID="{402FFAE9-ACBB-4134-B1BB-326C0672CAFB}" presName="rootComposite" presStyleCnt="0"/>
      <dgm:spPr/>
    </dgm:pt>
    <dgm:pt modelId="{2A5BBFF0-9B9B-4E03-A807-98B958969ACE}" type="pres">
      <dgm:prSet presAssocID="{402FFAE9-ACBB-4134-B1BB-326C0672CAFB}" presName="rootText" presStyleLbl="node2" presStyleIdx="1" presStyleCnt="3" custScaleX="124960" custScaleY="169799">
        <dgm:presLayoutVars>
          <dgm:chPref val="3"/>
        </dgm:presLayoutVars>
      </dgm:prSet>
      <dgm:spPr/>
    </dgm:pt>
    <dgm:pt modelId="{FC87D86E-BD46-4E9D-9269-D7B2E99CBD0A}" type="pres">
      <dgm:prSet presAssocID="{402FFAE9-ACBB-4134-B1BB-326C0672CAFB}" presName="rootConnector" presStyleLbl="node2" presStyleIdx="1" presStyleCnt="3"/>
      <dgm:spPr/>
    </dgm:pt>
    <dgm:pt modelId="{4148B16E-A60E-4FB7-A4F5-4E7893D87A7F}" type="pres">
      <dgm:prSet presAssocID="{402FFAE9-ACBB-4134-B1BB-326C0672CAFB}" presName="hierChild4" presStyleCnt="0"/>
      <dgm:spPr/>
    </dgm:pt>
    <dgm:pt modelId="{5126C528-065B-44F2-B9C7-EA2A2DCC0114}" type="pres">
      <dgm:prSet presAssocID="{402FFAE9-ACBB-4134-B1BB-326C0672CAFB}" presName="hierChild5" presStyleCnt="0"/>
      <dgm:spPr/>
    </dgm:pt>
    <dgm:pt modelId="{D4E3BADC-2AD7-4D0B-8939-AEF73E9AF35B}" type="pres">
      <dgm:prSet presAssocID="{2CE4D331-4F0B-4E19-BDFE-31B1B896655A}" presName="hierChild3" presStyleCnt="0"/>
      <dgm:spPr/>
    </dgm:pt>
    <dgm:pt modelId="{A5F131ED-FB1D-46FD-9696-034B73656545}" type="pres">
      <dgm:prSet presAssocID="{DAEBC51B-A59C-421E-8756-59752E7E5F0C}" presName="hierRoot1" presStyleCnt="0">
        <dgm:presLayoutVars>
          <dgm:hierBranch val="init"/>
        </dgm:presLayoutVars>
      </dgm:prSet>
      <dgm:spPr/>
    </dgm:pt>
    <dgm:pt modelId="{D3A1B242-C209-4572-99BE-CEC4F6B6B44A}" type="pres">
      <dgm:prSet presAssocID="{DAEBC51B-A59C-421E-8756-59752E7E5F0C}" presName="rootComposite1" presStyleCnt="0"/>
      <dgm:spPr/>
    </dgm:pt>
    <dgm:pt modelId="{4EF26040-53CE-490E-970B-854D7145193D}" type="pres">
      <dgm:prSet presAssocID="{DAEBC51B-A59C-421E-8756-59752E7E5F0C}" presName="rootText1" presStyleLbl="node0" presStyleIdx="2" presStyleCnt="3">
        <dgm:presLayoutVars>
          <dgm:chPref val="3"/>
        </dgm:presLayoutVars>
      </dgm:prSet>
      <dgm:spPr/>
    </dgm:pt>
    <dgm:pt modelId="{FA2AA636-0CD1-4E09-8564-518A4C85391A}" type="pres">
      <dgm:prSet presAssocID="{DAEBC51B-A59C-421E-8756-59752E7E5F0C}" presName="rootConnector1" presStyleLbl="node1" presStyleIdx="0" presStyleCnt="0"/>
      <dgm:spPr/>
    </dgm:pt>
    <dgm:pt modelId="{1C0BCF0E-C260-4D6B-BCAA-2AB0294248A1}" type="pres">
      <dgm:prSet presAssocID="{DAEBC51B-A59C-421E-8756-59752E7E5F0C}" presName="hierChild2" presStyleCnt="0"/>
      <dgm:spPr/>
    </dgm:pt>
    <dgm:pt modelId="{3EEA2626-1410-4C2C-9158-97E3E2A736C5}" type="pres">
      <dgm:prSet presAssocID="{915FCA16-23F2-415E-8046-585D7397914F}" presName="Name37" presStyleLbl="parChTrans1D2" presStyleIdx="2" presStyleCnt="3"/>
      <dgm:spPr/>
    </dgm:pt>
    <dgm:pt modelId="{E7FB19D0-0D9D-45B3-8B47-B351E110EB89}" type="pres">
      <dgm:prSet presAssocID="{60DA047E-4FE4-4DCD-8B0B-7B87F3AD359B}" presName="hierRoot2" presStyleCnt="0">
        <dgm:presLayoutVars>
          <dgm:hierBranch val="init"/>
        </dgm:presLayoutVars>
      </dgm:prSet>
      <dgm:spPr/>
    </dgm:pt>
    <dgm:pt modelId="{5994A12F-B6A4-4E6B-AEB5-6EF9BF1832B5}" type="pres">
      <dgm:prSet presAssocID="{60DA047E-4FE4-4DCD-8B0B-7B87F3AD359B}" presName="rootComposite" presStyleCnt="0"/>
      <dgm:spPr/>
    </dgm:pt>
    <dgm:pt modelId="{17B92B2C-9246-4C50-92E9-204C86D09B11}" type="pres">
      <dgm:prSet presAssocID="{60DA047E-4FE4-4DCD-8B0B-7B87F3AD359B}" presName="rootText" presStyleLbl="node2" presStyleIdx="2" presStyleCnt="3" custScaleX="125784" custScaleY="155555">
        <dgm:presLayoutVars>
          <dgm:chPref val="3"/>
        </dgm:presLayoutVars>
      </dgm:prSet>
      <dgm:spPr/>
    </dgm:pt>
    <dgm:pt modelId="{875F5E71-CC7C-4E24-B3E8-A009F97B5ED0}" type="pres">
      <dgm:prSet presAssocID="{60DA047E-4FE4-4DCD-8B0B-7B87F3AD359B}" presName="rootConnector" presStyleLbl="node2" presStyleIdx="2" presStyleCnt="3"/>
      <dgm:spPr/>
    </dgm:pt>
    <dgm:pt modelId="{6BE7DF50-8C80-4602-B23A-EDDAB6AD43A6}" type="pres">
      <dgm:prSet presAssocID="{60DA047E-4FE4-4DCD-8B0B-7B87F3AD359B}" presName="hierChild4" presStyleCnt="0"/>
      <dgm:spPr/>
    </dgm:pt>
    <dgm:pt modelId="{759C01CC-EDC4-4527-B484-D7121DC1E672}" type="pres">
      <dgm:prSet presAssocID="{60DA047E-4FE4-4DCD-8B0B-7B87F3AD359B}" presName="hierChild5" presStyleCnt="0"/>
      <dgm:spPr/>
    </dgm:pt>
    <dgm:pt modelId="{A058148E-3C64-45C3-ADF5-C0A594432A91}" type="pres">
      <dgm:prSet presAssocID="{DAEBC51B-A59C-421E-8756-59752E7E5F0C}" presName="hierChild3" presStyleCnt="0"/>
      <dgm:spPr/>
    </dgm:pt>
  </dgm:ptLst>
  <dgm:cxnLst>
    <dgm:cxn modelId="{D2AB8910-FE35-45FE-A095-4D867D24BA38}" type="presOf" srcId="{60DA047E-4FE4-4DCD-8B0B-7B87F3AD359B}" destId="{875F5E71-CC7C-4E24-B3E8-A009F97B5ED0}" srcOrd="1" destOrd="0" presId="urn:microsoft.com/office/officeart/2005/8/layout/orgChart1"/>
    <dgm:cxn modelId="{C3627822-65B7-4065-AAE1-44FB1953FE24}" srcId="{9BA94CF4-BA84-40B6-A44E-9293BE251647}" destId="{0FDA4442-4705-4DA0-B451-FA2A2F0687EF}" srcOrd="0" destOrd="0" parTransId="{4AD3A271-C722-4927-BC16-64C50151856B}" sibTransId="{635598FF-FE01-4CB5-B2B2-6B0FB141D21A}"/>
    <dgm:cxn modelId="{32443725-502E-42EF-A01B-9E7F44C8E170}" type="presOf" srcId="{2CE4D331-4F0B-4E19-BDFE-31B1B896655A}" destId="{76C221FA-EAB6-4A4F-B207-960AF1970618}" srcOrd="0" destOrd="0" presId="urn:microsoft.com/office/officeart/2005/8/layout/orgChart1"/>
    <dgm:cxn modelId="{4FF52A37-0316-463A-A52B-7F0E03BD6064}" type="presOf" srcId="{A289382E-A8C0-456D-BB9E-EEEF2BF717FF}" destId="{BB79310C-A5D0-438F-A454-8541485713BA}" srcOrd="0" destOrd="0" presId="urn:microsoft.com/office/officeart/2005/8/layout/orgChart1"/>
    <dgm:cxn modelId="{531A1F3F-41A3-4ED6-9A77-70C524B3EA8D}" type="presOf" srcId="{2CE4D331-4F0B-4E19-BDFE-31B1B896655A}" destId="{6FF3096F-BA34-4916-BC61-DE1AA73F93B8}" srcOrd="1" destOrd="0" presId="urn:microsoft.com/office/officeart/2005/8/layout/orgChart1"/>
    <dgm:cxn modelId="{0401A364-2C9B-4480-A170-53D59DF9A216}" type="presOf" srcId="{0FDA4442-4705-4DA0-B451-FA2A2F0687EF}" destId="{EA10D493-2443-49B2-9CEB-BDB889531BE7}" srcOrd="0" destOrd="0" presId="urn:microsoft.com/office/officeart/2005/8/layout/orgChart1"/>
    <dgm:cxn modelId="{0ED50C67-04AF-43E4-970F-A582EF13FC8C}" type="presOf" srcId="{4AD3A271-C722-4927-BC16-64C50151856B}" destId="{BC5531C6-2E1F-495B-BCCF-0C35EE50CAB0}" srcOrd="0" destOrd="0" presId="urn:microsoft.com/office/officeart/2005/8/layout/orgChart1"/>
    <dgm:cxn modelId="{6794B668-EDFB-42C3-9D08-868FE249AD3A}" type="presOf" srcId="{0FDA4442-4705-4DA0-B451-FA2A2F0687EF}" destId="{7887FD93-838B-449E-9B90-2D71EF650DA2}" srcOrd="1" destOrd="0" presId="urn:microsoft.com/office/officeart/2005/8/layout/orgChart1"/>
    <dgm:cxn modelId="{FAD73C49-A3CB-4847-80A3-4F4DFDD83136}" type="presOf" srcId="{60DA047E-4FE4-4DCD-8B0B-7B87F3AD359B}" destId="{17B92B2C-9246-4C50-92E9-204C86D09B11}" srcOrd="0" destOrd="0" presId="urn:microsoft.com/office/officeart/2005/8/layout/orgChart1"/>
    <dgm:cxn modelId="{3F0EB769-E792-4A2A-AAFF-8250D9B34B8D}" type="presOf" srcId="{DAEBC51B-A59C-421E-8756-59752E7E5F0C}" destId="{4EF26040-53CE-490E-970B-854D7145193D}" srcOrd="0" destOrd="0" presId="urn:microsoft.com/office/officeart/2005/8/layout/orgChart1"/>
    <dgm:cxn modelId="{F7A18C57-B18C-443F-82D4-3B15BC2C77C5}" srcId="{2CE4D331-4F0B-4E19-BDFE-31B1B896655A}" destId="{402FFAE9-ACBB-4134-B1BB-326C0672CAFB}" srcOrd="0" destOrd="0" parTransId="{A289382E-A8C0-456D-BB9E-EEEF2BF717FF}" sibTransId="{E9B7E757-773A-47F0-BE6E-52722C4D2CAE}"/>
    <dgm:cxn modelId="{67627379-FCCB-4DDB-BD9D-E2905FA00AC4}" srcId="{D2A9F688-1F11-47AB-A27B-169D2ECCE317}" destId="{2CE4D331-4F0B-4E19-BDFE-31B1B896655A}" srcOrd="1" destOrd="0" parTransId="{13C2F2B4-27FC-4063-BE32-74B038C95723}" sibTransId="{5BC8A850-F15E-424A-84CB-7D028013E8BA}"/>
    <dgm:cxn modelId="{EA5CAE83-1B2C-4571-87F6-09978915E49F}" type="presOf" srcId="{DAEBC51B-A59C-421E-8756-59752E7E5F0C}" destId="{FA2AA636-0CD1-4E09-8564-518A4C85391A}" srcOrd="1" destOrd="0" presId="urn:microsoft.com/office/officeart/2005/8/layout/orgChart1"/>
    <dgm:cxn modelId="{A655AF9B-12B3-4004-B143-2CF81FC3ED31}" type="presOf" srcId="{9BA94CF4-BA84-40B6-A44E-9293BE251647}" destId="{D7E5CC04-8D68-46F4-B70E-D63EF8ABD80F}" srcOrd="0" destOrd="0" presId="urn:microsoft.com/office/officeart/2005/8/layout/orgChart1"/>
    <dgm:cxn modelId="{B01C17B4-4C0F-4C64-A9B5-4B5D12AF8BA7}" type="presOf" srcId="{402FFAE9-ACBB-4134-B1BB-326C0672CAFB}" destId="{2A5BBFF0-9B9B-4E03-A807-98B958969ACE}" srcOrd="0" destOrd="0" presId="urn:microsoft.com/office/officeart/2005/8/layout/orgChart1"/>
    <dgm:cxn modelId="{D25BDDB5-7C53-43A9-ACF2-4E8EE8B08926}" type="presOf" srcId="{402FFAE9-ACBB-4134-B1BB-326C0672CAFB}" destId="{FC87D86E-BD46-4E9D-9269-D7B2E99CBD0A}" srcOrd="1" destOrd="0" presId="urn:microsoft.com/office/officeart/2005/8/layout/orgChart1"/>
    <dgm:cxn modelId="{87D2BADF-4FA7-4C33-B8BA-5D8BC112B92D}" type="presOf" srcId="{915FCA16-23F2-415E-8046-585D7397914F}" destId="{3EEA2626-1410-4C2C-9158-97E3E2A736C5}" srcOrd="0" destOrd="0" presId="urn:microsoft.com/office/officeart/2005/8/layout/orgChart1"/>
    <dgm:cxn modelId="{B81292E0-FB10-4358-8E21-2E517617C941}" type="presOf" srcId="{D2A9F688-1F11-47AB-A27B-169D2ECCE317}" destId="{C53E4DD6-F8F2-4988-8232-3D3128502A79}" srcOrd="0" destOrd="0" presId="urn:microsoft.com/office/officeart/2005/8/layout/orgChart1"/>
    <dgm:cxn modelId="{922B58E1-B1F8-4DE6-B308-01CDD2D7AAC2}" type="presOf" srcId="{9BA94CF4-BA84-40B6-A44E-9293BE251647}" destId="{118873AA-4856-41AE-A739-DC3A8D0C4F99}" srcOrd="1" destOrd="0" presId="urn:microsoft.com/office/officeart/2005/8/layout/orgChart1"/>
    <dgm:cxn modelId="{F07D68EA-3D96-4EB6-98E8-28BD26015AA1}" srcId="{DAEBC51B-A59C-421E-8756-59752E7E5F0C}" destId="{60DA047E-4FE4-4DCD-8B0B-7B87F3AD359B}" srcOrd="0" destOrd="0" parTransId="{915FCA16-23F2-415E-8046-585D7397914F}" sibTransId="{73BDA485-AF9E-41E9-B7C9-6EA109E63566}"/>
    <dgm:cxn modelId="{D99344EB-4312-45B1-A4A8-08825424FC7A}" srcId="{D2A9F688-1F11-47AB-A27B-169D2ECCE317}" destId="{9BA94CF4-BA84-40B6-A44E-9293BE251647}" srcOrd="0" destOrd="0" parTransId="{32B9E411-1C0B-4BA2-BFB4-5A33317F56AE}" sibTransId="{C3C11336-E3BE-4EBD-AA1A-D2158308EB9F}"/>
    <dgm:cxn modelId="{10BE00FE-01AF-4069-979E-1CE7B9BDDA2D}" srcId="{D2A9F688-1F11-47AB-A27B-169D2ECCE317}" destId="{DAEBC51B-A59C-421E-8756-59752E7E5F0C}" srcOrd="2" destOrd="0" parTransId="{9477FA36-80C4-4569-AD83-B17FB1A48B59}" sibTransId="{08138A82-FBA7-4F10-98F2-3C7A32E4745B}"/>
    <dgm:cxn modelId="{1BC88B47-77AC-48F4-8781-05047C764A27}" type="presParOf" srcId="{C53E4DD6-F8F2-4988-8232-3D3128502A79}" destId="{6E25D35E-3958-459E-9132-800CF2F92F08}" srcOrd="0" destOrd="0" presId="urn:microsoft.com/office/officeart/2005/8/layout/orgChart1"/>
    <dgm:cxn modelId="{5AFCA86B-8D3C-4C39-B816-24D331DC7721}" type="presParOf" srcId="{6E25D35E-3958-459E-9132-800CF2F92F08}" destId="{CA1F6D22-62CA-43EF-B9CE-6526D355730C}" srcOrd="0" destOrd="0" presId="urn:microsoft.com/office/officeart/2005/8/layout/orgChart1"/>
    <dgm:cxn modelId="{9349FCAD-4C13-4060-877C-15A0CCC858AE}" type="presParOf" srcId="{CA1F6D22-62CA-43EF-B9CE-6526D355730C}" destId="{D7E5CC04-8D68-46F4-B70E-D63EF8ABD80F}" srcOrd="0" destOrd="0" presId="urn:microsoft.com/office/officeart/2005/8/layout/orgChart1"/>
    <dgm:cxn modelId="{2F492EBE-ED3F-4E27-99BC-22D0CC46825A}" type="presParOf" srcId="{CA1F6D22-62CA-43EF-B9CE-6526D355730C}" destId="{118873AA-4856-41AE-A739-DC3A8D0C4F99}" srcOrd="1" destOrd="0" presId="urn:microsoft.com/office/officeart/2005/8/layout/orgChart1"/>
    <dgm:cxn modelId="{8DA6C802-2C4B-4752-9546-774E1FB60773}" type="presParOf" srcId="{6E25D35E-3958-459E-9132-800CF2F92F08}" destId="{16D92DC5-5B46-4F7B-8139-9801AD6A67CC}" srcOrd="1" destOrd="0" presId="urn:microsoft.com/office/officeart/2005/8/layout/orgChart1"/>
    <dgm:cxn modelId="{B0EB5082-CF40-4E8C-8D21-E846B91E20AF}" type="presParOf" srcId="{16D92DC5-5B46-4F7B-8139-9801AD6A67CC}" destId="{BC5531C6-2E1F-495B-BCCF-0C35EE50CAB0}" srcOrd="0" destOrd="0" presId="urn:microsoft.com/office/officeart/2005/8/layout/orgChart1"/>
    <dgm:cxn modelId="{CA475D5E-4DF0-4A24-AF11-DD35496A7970}" type="presParOf" srcId="{16D92DC5-5B46-4F7B-8139-9801AD6A67CC}" destId="{213E65E7-2224-4D46-B3F6-A6802A7B56DF}" srcOrd="1" destOrd="0" presId="urn:microsoft.com/office/officeart/2005/8/layout/orgChart1"/>
    <dgm:cxn modelId="{BC91B756-4AE2-4742-9B5A-C4F45ECF885E}" type="presParOf" srcId="{213E65E7-2224-4D46-B3F6-A6802A7B56DF}" destId="{974FBFA1-6BD0-4184-9A92-547A4A9DB7FF}" srcOrd="0" destOrd="0" presId="urn:microsoft.com/office/officeart/2005/8/layout/orgChart1"/>
    <dgm:cxn modelId="{8F550273-BF43-4356-809F-E2D2EDB5D36A}" type="presParOf" srcId="{974FBFA1-6BD0-4184-9A92-547A4A9DB7FF}" destId="{EA10D493-2443-49B2-9CEB-BDB889531BE7}" srcOrd="0" destOrd="0" presId="urn:microsoft.com/office/officeart/2005/8/layout/orgChart1"/>
    <dgm:cxn modelId="{54639440-F2D0-477F-8FA3-51DF4513FFCB}" type="presParOf" srcId="{974FBFA1-6BD0-4184-9A92-547A4A9DB7FF}" destId="{7887FD93-838B-449E-9B90-2D71EF650DA2}" srcOrd="1" destOrd="0" presId="urn:microsoft.com/office/officeart/2005/8/layout/orgChart1"/>
    <dgm:cxn modelId="{3A644FF3-8418-484F-82EC-F5BE69B56A8A}" type="presParOf" srcId="{213E65E7-2224-4D46-B3F6-A6802A7B56DF}" destId="{45BE95C6-0523-49B2-99EA-B9E7716B3B70}" srcOrd="1" destOrd="0" presId="urn:microsoft.com/office/officeart/2005/8/layout/orgChart1"/>
    <dgm:cxn modelId="{65930E1D-C701-4213-A438-660E3F0DD18F}" type="presParOf" srcId="{213E65E7-2224-4D46-B3F6-A6802A7B56DF}" destId="{5D77A739-7D88-4DDC-ADBD-D97B78AD02A1}" srcOrd="2" destOrd="0" presId="urn:microsoft.com/office/officeart/2005/8/layout/orgChart1"/>
    <dgm:cxn modelId="{8DC33C5A-F42B-4A00-B365-72E7204DCD7B}" type="presParOf" srcId="{6E25D35E-3958-459E-9132-800CF2F92F08}" destId="{B09A7FC2-A5C7-41E3-913C-09F60A6A8759}" srcOrd="2" destOrd="0" presId="urn:microsoft.com/office/officeart/2005/8/layout/orgChart1"/>
    <dgm:cxn modelId="{7C31A413-B7F2-41B0-9CDF-66BCEFE7038C}" type="presParOf" srcId="{C53E4DD6-F8F2-4988-8232-3D3128502A79}" destId="{E0BF8BD2-8130-42F6-B540-7CE891907D4E}" srcOrd="1" destOrd="0" presId="urn:microsoft.com/office/officeart/2005/8/layout/orgChart1"/>
    <dgm:cxn modelId="{399B688B-A0B1-4E17-8BAB-711831F5CED0}" type="presParOf" srcId="{E0BF8BD2-8130-42F6-B540-7CE891907D4E}" destId="{825ECCDD-7A09-4DB4-B853-293B1693678B}" srcOrd="0" destOrd="0" presId="urn:microsoft.com/office/officeart/2005/8/layout/orgChart1"/>
    <dgm:cxn modelId="{338EA1B5-AC0F-4EE4-8FA4-52122F31C7D4}" type="presParOf" srcId="{825ECCDD-7A09-4DB4-B853-293B1693678B}" destId="{76C221FA-EAB6-4A4F-B207-960AF1970618}" srcOrd="0" destOrd="0" presId="urn:microsoft.com/office/officeart/2005/8/layout/orgChart1"/>
    <dgm:cxn modelId="{E5047DC7-4C35-44E6-BEFF-41CA7E7A96CE}" type="presParOf" srcId="{825ECCDD-7A09-4DB4-B853-293B1693678B}" destId="{6FF3096F-BA34-4916-BC61-DE1AA73F93B8}" srcOrd="1" destOrd="0" presId="urn:microsoft.com/office/officeart/2005/8/layout/orgChart1"/>
    <dgm:cxn modelId="{DF0D5932-5F37-4846-9D59-6578B1D33B22}" type="presParOf" srcId="{E0BF8BD2-8130-42F6-B540-7CE891907D4E}" destId="{7268845C-355D-4247-B8E3-6AE76447FDC0}" srcOrd="1" destOrd="0" presId="urn:microsoft.com/office/officeart/2005/8/layout/orgChart1"/>
    <dgm:cxn modelId="{D9AA8FB0-3E9D-48BC-BD9D-904C67FB2B39}" type="presParOf" srcId="{7268845C-355D-4247-B8E3-6AE76447FDC0}" destId="{BB79310C-A5D0-438F-A454-8541485713BA}" srcOrd="0" destOrd="0" presId="urn:microsoft.com/office/officeart/2005/8/layout/orgChart1"/>
    <dgm:cxn modelId="{C5DC3009-3FD3-48C9-9ED8-42382298A3E5}" type="presParOf" srcId="{7268845C-355D-4247-B8E3-6AE76447FDC0}" destId="{CC3E9449-0AF4-4687-AE0F-301C7AA109F4}" srcOrd="1" destOrd="0" presId="urn:microsoft.com/office/officeart/2005/8/layout/orgChart1"/>
    <dgm:cxn modelId="{14FB429C-C6BB-4AED-8291-1B4F3E8D42FD}" type="presParOf" srcId="{CC3E9449-0AF4-4687-AE0F-301C7AA109F4}" destId="{5618F9D7-79F1-4256-AA6A-BA26F0AF125C}" srcOrd="0" destOrd="0" presId="urn:microsoft.com/office/officeart/2005/8/layout/orgChart1"/>
    <dgm:cxn modelId="{85076C5F-514A-4642-9150-B47F57F23359}" type="presParOf" srcId="{5618F9D7-79F1-4256-AA6A-BA26F0AF125C}" destId="{2A5BBFF0-9B9B-4E03-A807-98B958969ACE}" srcOrd="0" destOrd="0" presId="urn:microsoft.com/office/officeart/2005/8/layout/orgChart1"/>
    <dgm:cxn modelId="{BC1BD555-5CB7-45B0-988A-50FFCDCF80F9}" type="presParOf" srcId="{5618F9D7-79F1-4256-AA6A-BA26F0AF125C}" destId="{FC87D86E-BD46-4E9D-9269-D7B2E99CBD0A}" srcOrd="1" destOrd="0" presId="urn:microsoft.com/office/officeart/2005/8/layout/orgChart1"/>
    <dgm:cxn modelId="{ADC8440B-7171-4C49-8411-1A1C75C9D3FF}" type="presParOf" srcId="{CC3E9449-0AF4-4687-AE0F-301C7AA109F4}" destId="{4148B16E-A60E-4FB7-A4F5-4E7893D87A7F}" srcOrd="1" destOrd="0" presId="urn:microsoft.com/office/officeart/2005/8/layout/orgChart1"/>
    <dgm:cxn modelId="{7EA1F5A2-8FCA-4D15-97D1-9B0F5EB13C08}" type="presParOf" srcId="{CC3E9449-0AF4-4687-AE0F-301C7AA109F4}" destId="{5126C528-065B-44F2-B9C7-EA2A2DCC0114}" srcOrd="2" destOrd="0" presId="urn:microsoft.com/office/officeart/2005/8/layout/orgChart1"/>
    <dgm:cxn modelId="{6E3C10FE-2412-494F-9503-409DD475EA53}" type="presParOf" srcId="{E0BF8BD2-8130-42F6-B540-7CE891907D4E}" destId="{D4E3BADC-2AD7-4D0B-8939-AEF73E9AF35B}" srcOrd="2" destOrd="0" presId="urn:microsoft.com/office/officeart/2005/8/layout/orgChart1"/>
    <dgm:cxn modelId="{BFC4B2DB-882B-4BFC-82DE-DC62F293C157}" type="presParOf" srcId="{C53E4DD6-F8F2-4988-8232-3D3128502A79}" destId="{A5F131ED-FB1D-46FD-9696-034B73656545}" srcOrd="2" destOrd="0" presId="urn:microsoft.com/office/officeart/2005/8/layout/orgChart1"/>
    <dgm:cxn modelId="{ECC60F5A-81BA-422E-A6CF-827149F32C25}" type="presParOf" srcId="{A5F131ED-FB1D-46FD-9696-034B73656545}" destId="{D3A1B242-C209-4572-99BE-CEC4F6B6B44A}" srcOrd="0" destOrd="0" presId="urn:microsoft.com/office/officeart/2005/8/layout/orgChart1"/>
    <dgm:cxn modelId="{85ACF81D-E279-419D-A00A-5F2BFF07E28C}" type="presParOf" srcId="{D3A1B242-C209-4572-99BE-CEC4F6B6B44A}" destId="{4EF26040-53CE-490E-970B-854D7145193D}" srcOrd="0" destOrd="0" presId="urn:microsoft.com/office/officeart/2005/8/layout/orgChart1"/>
    <dgm:cxn modelId="{0FE50C58-AE2D-4F75-A42C-57F70587741F}" type="presParOf" srcId="{D3A1B242-C209-4572-99BE-CEC4F6B6B44A}" destId="{FA2AA636-0CD1-4E09-8564-518A4C85391A}" srcOrd="1" destOrd="0" presId="urn:microsoft.com/office/officeart/2005/8/layout/orgChart1"/>
    <dgm:cxn modelId="{75FF82B6-4A53-48BE-8AA5-AED0845E41CD}" type="presParOf" srcId="{A5F131ED-FB1D-46FD-9696-034B73656545}" destId="{1C0BCF0E-C260-4D6B-BCAA-2AB0294248A1}" srcOrd="1" destOrd="0" presId="urn:microsoft.com/office/officeart/2005/8/layout/orgChart1"/>
    <dgm:cxn modelId="{B789328B-85B7-4D82-A726-2C1AD88A5A5D}" type="presParOf" srcId="{1C0BCF0E-C260-4D6B-BCAA-2AB0294248A1}" destId="{3EEA2626-1410-4C2C-9158-97E3E2A736C5}" srcOrd="0" destOrd="0" presId="urn:microsoft.com/office/officeart/2005/8/layout/orgChart1"/>
    <dgm:cxn modelId="{459A8F84-1A93-40A1-AF32-E7255A35D734}" type="presParOf" srcId="{1C0BCF0E-C260-4D6B-BCAA-2AB0294248A1}" destId="{E7FB19D0-0D9D-45B3-8B47-B351E110EB89}" srcOrd="1" destOrd="0" presId="urn:microsoft.com/office/officeart/2005/8/layout/orgChart1"/>
    <dgm:cxn modelId="{1BC35663-E8B5-45EA-9FC5-1581ABBD1967}" type="presParOf" srcId="{E7FB19D0-0D9D-45B3-8B47-B351E110EB89}" destId="{5994A12F-B6A4-4E6B-AEB5-6EF9BF1832B5}" srcOrd="0" destOrd="0" presId="urn:microsoft.com/office/officeart/2005/8/layout/orgChart1"/>
    <dgm:cxn modelId="{F3D5DE4C-BE1E-48C8-BCBF-6B91AB4C8591}" type="presParOf" srcId="{5994A12F-B6A4-4E6B-AEB5-6EF9BF1832B5}" destId="{17B92B2C-9246-4C50-92E9-204C86D09B11}" srcOrd="0" destOrd="0" presId="urn:microsoft.com/office/officeart/2005/8/layout/orgChart1"/>
    <dgm:cxn modelId="{6FBB213D-25F6-4747-9A76-C29B62FDB476}" type="presParOf" srcId="{5994A12F-B6A4-4E6B-AEB5-6EF9BF1832B5}" destId="{875F5E71-CC7C-4E24-B3E8-A009F97B5ED0}" srcOrd="1" destOrd="0" presId="urn:microsoft.com/office/officeart/2005/8/layout/orgChart1"/>
    <dgm:cxn modelId="{53578FE0-F622-43E7-B9EC-2E4B1620C7CB}" type="presParOf" srcId="{E7FB19D0-0D9D-45B3-8B47-B351E110EB89}" destId="{6BE7DF50-8C80-4602-B23A-EDDAB6AD43A6}" srcOrd="1" destOrd="0" presId="urn:microsoft.com/office/officeart/2005/8/layout/orgChart1"/>
    <dgm:cxn modelId="{42C35A61-ACD4-4527-8182-27E93B2F5461}" type="presParOf" srcId="{E7FB19D0-0D9D-45B3-8B47-B351E110EB89}" destId="{759C01CC-EDC4-4527-B484-D7121DC1E672}" srcOrd="2" destOrd="0" presId="urn:microsoft.com/office/officeart/2005/8/layout/orgChart1"/>
    <dgm:cxn modelId="{87D3A4B3-6C1E-434D-8352-DA78CF5779B7}" type="presParOf" srcId="{A5F131ED-FB1D-46FD-9696-034B73656545}" destId="{A058148E-3C64-45C3-ADF5-C0A594432A9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472022-8505-479B-8E78-386B74FB1ECC}"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97CC028C-C9DF-40A5-B2B7-35C96CF0EE00}">
      <dgm:prSet phldrT="[Text]" phldr="0" custT="1"/>
      <dgm:spPr/>
      <dgm:t>
        <a:bodyPr/>
        <a:lstStyle/>
        <a:p>
          <a:pPr algn="l"/>
          <a:r>
            <a:rPr lang="en-US" sz="1400">
              <a:latin typeface="Segoe UI"/>
              <a:cs typeface="Segoe UI"/>
            </a:rPr>
            <a:t>Set standards for professional practice, provide guidance on ethical issues, and advocate for the interests of their members. Professional bodies work closely with trade unions and employers to ensure that the medical workforce has appropriate representation and influence in decision-making processes.</a:t>
          </a:r>
          <a:endParaRPr lang="en-GB" sz="1400"/>
        </a:p>
      </dgm:t>
    </dgm:pt>
    <dgm:pt modelId="{C1DE5C4D-4957-44EB-9062-E1CEE1CC0D25}" type="parTrans" cxnId="{976644B0-DAA7-441B-BC2E-744713A0917A}">
      <dgm:prSet/>
      <dgm:spPr/>
      <dgm:t>
        <a:bodyPr/>
        <a:lstStyle/>
        <a:p>
          <a:endParaRPr lang="en-GB"/>
        </a:p>
      </dgm:t>
    </dgm:pt>
    <dgm:pt modelId="{DA3237B4-9C16-48F3-98A8-9DAB2D49627C}" type="sibTrans" cxnId="{976644B0-DAA7-441B-BC2E-744713A0917A}">
      <dgm:prSet/>
      <dgm:spPr/>
      <dgm:t>
        <a:bodyPr/>
        <a:lstStyle/>
        <a:p>
          <a:endParaRPr lang="en-GB"/>
        </a:p>
      </dgm:t>
    </dgm:pt>
    <dgm:pt modelId="{4C025DF4-D9D9-41A6-81E6-F5E7E36EFBF6}">
      <dgm:prSet phldr="0" custT="1"/>
      <dgm:spPr/>
      <dgm:t>
        <a:bodyPr/>
        <a:lstStyle/>
        <a:p>
          <a:pPr algn="ctr" rtl="0"/>
          <a:r>
            <a:rPr lang="en-US" sz="1400" b="0">
              <a:latin typeface="Segoe UI"/>
              <a:cs typeface="Segoe UI"/>
            </a:rPr>
            <a:t>Trade unions</a:t>
          </a:r>
        </a:p>
      </dgm:t>
    </dgm:pt>
    <dgm:pt modelId="{87178C80-6C4C-4AE7-A91F-60BEB4CDC534}" type="parTrans" cxnId="{81456362-A637-4D4E-A3A6-16C3293CE6B4}">
      <dgm:prSet/>
      <dgm:spPr/>
      <dgm:t>
        <a:bodyPr/>
        <a:lstStyle/>
        <a:p>
          <a:endParaRPr lang="en-GB"/>
        </a:p>
      </dgm:t>
    </dgm:pt>
    <dgm:pt modelId="{4D03391E-F108-47AF-AC8B-F742AEFF64D2}" type="sibTrans" cxnId="{81456362-A637-4D4E-A3A6-16C3293CE6B4}">
      <dgm:prSet/>
      <dgm:spPr/>
      <dgm:t>
        <a:bodyPr/>
        <a:lstStyle/>
        <a:p>
          <a:endParaRPr lang="en-GB"/>
        </a:p>
      </dgm:t>
    </dgm:pt>
    <dgm:pt modelId="{215DF637-6199-4189-8F50-DBF0B4F57B85}">
      <dgm:prSet phldr="0" custT="1"/>
      <dgm:spPr/>
      <dgm:t>
        <a:bodyPr/>
        <a:lstStyle/>
        <a:p>
          <a:pPr algn="l"/>
          <a:r>
            <a:rPr lang="en-US" sz="1400">
              <a:latin typeface="Segoe UI"/>
              <a:cs typeface="Segoe UI"/>
            </a:rPr>
            <a:t>Organisations that represent the interests of workers. They negotiate with employers on behalf of their members to secure favorable working conditions, wages, and benefits. Trade unions also provide support and representation for individual members who face grievances or conflicts in the workplace.</a:t>
          </a:r>
        </a:p>
      </dgm:t>
    </dgm:pt>
    <dgm:pt modelId="{A47A7E61-ABB5-4D1F-A5C9-AA3226EE1F76}" type="parTrans" cxnId="{7648C0FB-5CC8-48D4-BAC4-69E81FEFBAA9}">
      <dgm:prSet/>
      <dgm:spPr/>
      <dgm:t>
        <a:bodyPr/>
        <a:lstStyle/>
        <a:p>
          <a:endParaRPr lang="en-GB"/>
        </a:p>
      </dgm:t>
    </dgm:pt>
    <dgm:pt modelId="{C0838916-80FC-4ECC-85E0-840520D5BA23}" type="sibTrans" cxnId="{7648C0FB-5CC8-48D4-BAC4-69E81FEFBAA9}">
      <dgm:prSet/>
      <dgm:spPr/>
      <dgm:t>
        <a:bodyPr/>
        <a:lstStyle/>
        <a:p>
          <a:endParaRPr lang="en-GB"/>
        </a:p>
      </dgm:t>
    </dgm:pt>
    <dgm:pt modelId="{231374A8-FCA5-4E39-A60C-E5A73F3ECE85}">
      <dgm:prSet phldr="0" custT="1"/>
      <dgm:spPr/>
      <dgm:t>
        <a:bodyPr/>
        <a:lstStyle/>
        <a:p>
          <a:pPr algn="ctr"/>
          <a:r>
            <a:rPr lang="en-US" sz="1400" b="0">
              <a:latin typeface="Segoe UI"/>
              <a:cs typeface="Segoe UI"/>
            </a:rPr>
            <a:t>Professional Bodies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1FA3092-49AA-4652-AE1E-260B9112236E}" type="parTrans" cxnId="{ED979F96-1C33-4098-82A8-B33D75CD25B3}">
      <dgm:prSet/>
      <dgm:spPr/>
      <dgm:t>
        <a:bodyPr/>
        <a:lstStyle/>
        <a:p>
          <a:endParaRPr lang="en-GB"/>
        </a:p>
      </dgm:t>
    </dgm:pt>
    <dgm:pt modelId="{A5D24C2E-CD01-4ABE-BC6A-002845CB5BFC}" type="sibTrans" cxnId="{ED979F96-1C33-4098-82A8-B33D75CD25B3}">
      <dgm:prSet/>
      <dgm:spPr/>
      <dgm:t>
        <a:bodyPr/>
        <a:lstStyle/>
        <a:p>
          <a:endParaRPr lang="en-GB"/>
        </a:p>
      </dgm:t>
    </dgm:pt>
    <dgm:pt modelId="{5A129A29-F2BC-43FF-88CC-3033128C4358}">
      <dgm:prSet phldr="0" custT="1"/>
      <dgm:spPr/>
      <dgm:t>
        <a:bodyPr/>
        <a:lstStyle/>
        <a:p>
          <a:pPr algn="l"/>
          <a:r>
            <a:rPr lang="en-US" sz="1200" err="1">
              <a:latin typeface="Segoe UI"/>
              <a:cs typeface="Segoe UI"/>
            </a:rPr>
            <a:t>Organisations</a:t>
          </a:r>
          <a:r>
            <a:rPr lang="en-US" sz="1200">
              <a:latin typeface="Segoe UI"/>
              <a:cs typeface="Segoe UI"/>
            </a:rPr>
            <a:t> that represent the interests of medical professionals</a:t>
          </a:r>
        </a:p>
      </dgm:t>
    </dgm:pt>
    <dgm:pt modelId="{5E28B957-558C-45BF-A692-9DB2B359CC65}" type="parTrans" cxnId="{31207A06-DAA7-44FC-B3C7-AFEBE7D65CEC}">
      <dgm:prSet/>
      <dgm:spPr/>
      <dgm:t>
        <a:bodyPr/>
        <a:lstStyle/>
        <a:p>
          <a:endParaRPr lang="en-GB"/>
        </a:p>
      </dgm:t>
    </dgm:pt>
    <dgm:pt modelId="{5FCF73E8-147D-4453-88F5-21A564121396}" type="sibTrans" cxnId="{31207A06-DAA7-44FC-B3C7-AFEBE7D65CEC}">
      <dgm:prSet/>
      <dgm:spPr/>
      <dgm:t>
        <a:bodyPr/>
        <a:lstStyle/>
        <a:p>
          <a:endParaRPr lang="en-GB"/>
        </a:p>
      </dgm:t>
    </dgm:pt>
    <dgm:pt modelId="{E4579341-B3E2-449A-8169-A32AE0FD0B2A}" type="pres">
      <dgm:prSet presAssocID="{43472022-8505-479B-8E78-386B74FB1ECC}" presName="hierChild1" presStyleCnt="0">
        <dgm:presLayoutVars>
          <dgm:orgChart val="1"/>
          <dgm:chPref val="1"/>
          <dgm:dir/>
          <dgm:animOne val="branch"/>
          <dgm:animLvl val="lvl"/>
          <dgm:resizeHandles/>
        </dgm:presLayoutVars>
      </dgm:prSet>
      <dgm:spPr/>
    </dgm:pt>
    <dgm:pt modelId="{52F95A33-57BC-44AC-94CC-1C63B7A612A5}" type="pres">
      <dgm:prSet presAssocID="{4C025DF4-D9D9-41A6-81E6-F5E7E36EFBF6}" presName="hierRoot1" presStyleCnt="0">
        <dgm:presLayoutVars>
          <dgm:hierBranch val="init"/>
        </dgm:presLayoutVars>
      </dgm:prSet>
      <dgm:spPr/>
    </dgm:pt>
    <dgm:pt modelId="{38A0C0F3-51FC-4701-9B8D-0800FD0C1B26}" type="pres">
      <dgm:prSet presAssocID="{4C025DF4-D9D9-41A6-81E6-F5E7E36EFBF6}" presName="rootComposite1" presStyleCnt="0"/>
      <dgm:spPr/>
    </dgm:pt>
    <dgm:pt modelId="{76055997-1CBF-4BEF-8555-AC52412B1EB9}" type="pres">
      <dgm:prSet presAssocID="{4C025DF4-D9D9-41A6-81E6-F5E7E36EFBF6}" presName="rootText1" presStyleLbl="node0" presStyleIdx="0" presStyleCnt="2">
        <dgm:presLayoutVars>
          <dgm:chPref val="3"/>
        </dgm:presLayoutVars>
      </dgm:prSet>
      <dgm:spPr/>
    </dgm:pt>
    <dgm:pt modelId="{069E30EB-01ED-49FC-8BAB-B8DFFE31BA2F}" type="pres">
      <dgm:prSet presAssocID="{4C025DF4-D9D9-41A6-81E6-F5E7E36EFBF6}" presName="rootConnector1" presStyleLbl="node1" presStyleIdx="0" presStyleCnt="0"/>
      <dgm:spPr/>
    </dgm:pt>
    <dgm:pt modelId="{5B9414E5-C80D-4A52-AFDA-C954FF84BF8C}" type="pres">
      <dgm:prSet presAssocID="{4C025DF4-D9D9-41A6-81E6-F5E7E36EFBF6}" presName="hierChild2" presStyleCnt="0"/>
      <dgm:spPr/>
    </dgm:pt>
    <dgm:pt modelId="{C66968FF-5C6D-4402-A080-183E505A45C1}" type="pres">
      <dgm:prSet presAssocID="{A47A7E61-ABB5-4D1F-A5C9-AA3226EE1F76}" presName="Name37" presStyleLbl="parChTrans1D2" presStyleIdx="0" presStyleCnt="3"/>
      <dgm:spPr/>
    </dgm:pt>
    <dgm:pt modelId="{6E1130EF-5E0A-4B95-9A50-0C45C36955E7}" type="pres">
      <dgm:prSet presAssocID="{215DF637-6199-4189-8F50-DBF0B4F57B85}" presName="hierRoot2" presStyleCnt="0">
        <dgm:presLayoutVars>
          <dgm:hierBranch val="init"/>
        </dgm:presLayoutVars>
      </dgm:prSet>
      <dgm:spPr/>
    </dgm:pt>
    <dgm:pt modelId="{430ADDB3-FD2B-41C1-BEF6-BB72C404E0E1}" type="pres">
      <dgm:prSet presAssocID="{215DF637-6199-4189-8F50-DBF0B4F57B85}" presName="rootComposite" presStyleCnt="0"/>
      <dgm:spPr/>
    </dgm:pt>
    <dgm:pt modelId="{B9DF0AB4-F43B-43AB-B3DB-1EEA43A2E757}" type="pres">
      <dgm:prSet presAssocID="{215DF637-6199-4189-8F50-DBF0B4F57B85}" presName="rootText" presStyleLbl="node2" presStyleIdx="0" presStyleCnt="3" custScaleX="208658" custScaleY="306312">
        <dgm:presLayoutVars>
          <dgm:chPref val="3"/>
        </dgm:presLayoutVars>
      </dgm:prSet>
      <dgm:spPr/>
    </dgm:pt>
    <dgm:pt modelId="{B17C0DD9-28E8-46FE-813A-7730825E59A3}" type="pres">
      <dgm:prSet presAssocID="{215DF637-6199-4189-8F50-DBF0B4F57B85}" presName="rootConnector" presStyleLbl="node2" presStyleIdx="0" presStyleCnt="3"/>
      <dgm:spPr/>
    </dgm:pt>
    <dgm:pt modelId="{F362E3E0-5180-4D4C-B027-16EAFD472B59}" type="pres">
      <dgm:prSet presAssocID="{215DF637-6199-4189-8F50-DBF0B4F57B85}" presName="hierChild4" presStyleCnt="0"/>
      <dgm:spPr/>
    </dgm:pt>
    <dgm:pt modelId="{079220B0-C15B-4A54-A9CE-59EE1B681EF3}" type="pres">
      <dgm:prSet presAssocID="{215DF637-6199-4189-8F50-DBF0B4F57B85}" presName="hierChild5" presStyleCnt="0"/>
      <dgm:spPr/>
    </dgm:pt>
    <dgm:pt modelId="{DADF2788-0EA0-492C-8193-FAF88394D520}" type="pres">
      <dgm:prSet presAssocID="{4C025DF4-D9D9-41A6-81E6-F5E7E36EFBF6}" presName="hierChild3" presStyleCnt="0"/>
      <dgm:spPr/>
    </dgm:pt>
    <dgm:pt modelId="{D621766F-DBE4-476E-BBE9-584EAA9EB766}" type="pres">
      <dgm:prSet presAssocID="{231374A8-FCA5-4E39-A60C-E5A73F3ECE85}" presName="hierRoot1" presStyleCnt="0">
        <dgm:presLayoutVars>
          <dgm:hierBranch val="init"/>
        </dgm:presLayoutVars>
      </dgm:prSet>
      <dgm:spPr/>
    </dgm:pt>
    <dgm:pt modelId="{761ED07F-3A11-4F17-9A47-7F3383B0DC1F}" type="pres">
      <dgm:prSet presAssocID="{231374A8-FCA5-4E39-A60C-E5A73F3ECE85}" presName="rootComposite1" presStyleCnt="0"/>
      <dgm:spPr/>
    </dgm:pt>
    <dgm:pt modelId="{C7F138B8-0646-4BAF-AC99-34AD7CD56908}" type="pres">
      <dgm:prSet presAssocID="{231374A8-FCA5-4E39-A60C-E5A73F3ECE85}" presName="rootText1" presStyleLbl="node0" presStyleIdx="1" presStyleCnt="2">
        <dgm:presLayoutVars>
          <dgm:chPref val="3"/>
        </dgm:presLayoutVars>
      </dgm:prSet>
      <dgm:spPr/>
    </dgm:pt>
    <dgm:pt modelId="{C57EC4C7-0758-46DB-8D6C-11BEEEEFB246}" type="pres">
      <dgm:prSet presAssocID="{231374A8-FCA5-4E39-A60C-E5A73F3ECE85}" presName="rootConnector1" presStyleLbl="node1" presStyleIdx="0" presStyleCnt="0"/>
      <dgm:spPr/>
    </dgm:pt>
    <dgm:pt modelId="{C67B441B-E9BB-42FC-82FA-429E29FC0BAF}" type="pres">
      <dgm:prSet presAssocID="{231374A8-FCA5-4E39-A60C-E5A73F3ECE85}" presName="hierChild2" presStyleCnt="0"/>
      <dgm:spPr/>
    </dgm:pt>
    <dgm:pt modelId="{019E8C60-D59E-448A-A7A7-AD1E76426CEB}" type="pres">
      <dgm:prSet presAssocID="{5E28B957-558C-45BF-A692-9DB2B359CC65}" presName="Name37" presStyleLbl="parChTrans1D2" presStyleIdx="1" presStyleCnt="3"/>
      <dgm:spPr/>
    </dgm:pt>
    <dgm:pt modelId="{680EF531-F641-4D2C-BB1E-B451DAE8137E}" type="pres">
      <dgm:prSet presAssocID="{5A129A29-F2BC-43FF-88CC-3033128C4358}" presName="hierRoot2" presStyleCnt="0">
        <dgm:presLayoutVars>
          <dgm:hierBranch val="init"/>
        </dgm:presLayoutVars>
      </dgm:prSet>
      <dgm:spPr/>
    </dgm:pt>
    <dgm:pt modelId="{2C5C41F5-138D-4643-B300-2E9DC82E8AC4}" type="pres">
      <dgm:prSet presAssocID="{5A129A29-F2BC-43FF-88CC-3033128C4358}" presName="rootComposite" presStyleCnt="0"/>
      <dgm:spPr/>
    </dgm:pt>
    <dgm:pt modelId="{66B826C5-D66E-4A67-A5A8-FC97C51620E2}" type="pres">
      <dgm:prSet presAssocID="{5A129A29-F2BC-43FF-88CC-3033128C4358}" presName="rootText" presStyleLbl="node2" presStyleIdx="1" presStyleCnt="3" custScaleX="127035" custScaleY="208773">
        <dgm:presLayoutVars>
          <dgm:chPref val="3"/>
        </dgm:presLayoutVars>
      </dgm:prSet>
      <dgm:spPr/>
    </dgm:pt>
    <dgm:pt modelId="{62009A68-F8AB-4BD8-871C-7B6702465CDF}" type="pres">
      <dgm:prSet presAssocID="{5A129A29-F2BC-43FF-88CC-3033128C4358}" presName="rootConnector" presStyleLbl="node2" presStyleIdx="1" presStyleCnt="3"/>
      <dgm:spPr/>
    </dgm:pt>
    <dgm:pt modelId="{6BD01ED0-9477-4925-B39B-C91772093961}" type="pres">
      <dgm:prSet presAssocID="{5A129A29-F2BC-43FF-88CC-3033128C4358}" presName="hierChild4" presStyleCnt="0"/>
      <dgm:spPr/>
    </dgm:pt>
    <dgm:pt modelId="{54C23169-EAD3-40D1-A85C-C9EFB1798396}" type="pres">
      <dgm:prSet presAssocID="{5A129A29-F2BC-43FF-88CC-3033128C4358}" presName="hierChild5" presStyleCnt="0"/>
      <dgm:spPr/>
    </dgm:pt>
    <dgm:pt modelId="{7EBCFCDB-2899-48C9-A492-5A7FD16F9D9A}" type="pres">
      <dgm:prSet presAssocID="{C1DE5C4D-4957-44EB-9062-E1CEE1CC0D25}" presName="Name37" presStyleLbl="parChTrans1D2" presStyleIdx="2" presStyleCnt="3"/>
      <dgm:spPr/>
    </dgm:pt>
    <dgm:pt modelId="{835A9879-5BA5-4534-A9B5-2CC552D25DD2}" type="pres">
      <dgm:prSet presAssocID="{97CC028C-C9DF-40A5-B2B7-35C96CF0EE00}" presName="hierRoot2" presStyleCnt="0">
        <dgm:presLayoutVars>
          <dgm:hierBranch val="init"/>
        </dgm:presLayoutVars>
      </dgm:prSet>
      <dgm:spPr/>
    </dgm:pt>
    <dgm:pt modelId="{133C6453-370A-40E9-B93C-A4D1E42B908F}" type="pres">
      <dgm:prSet presAssocID="{97CC028C-C9DF-40A5-B2B7-35C96CF0EE00}" presName="rootComposite" presStyleCnt="0"/>
      <dgm:spPr/>
    </dgm:pt>
    <dgm:pt modelId="{C159B117-E273-4CA6-BEC8-10A6F713CED0}" type="pres">
      <dgm:prSet presAssocID="{97CC028C-C9DF-40A5-B2B7-35C96CF0EE00}" presName="rootText" presStyleLbl="node2" presStyleIdx="2" presStyleCnt="3" custScaleX="201871" custScaleY="307684">
        <dgm:presLayoutVars>
          <dgm:chPref val="3"/>
        </dgm:presLayoutVars>
      </dgm:prSet>
      <dgm:spPr/>
    </dgm:pt>
    <dgm:pt modelId="{C2723086-444D-41E7-9DB8-1DADC4216578}" type="pres">
      <dgm:prSet presAssocID="{97CC028C-C9DF-40A5-B2B7-35C96CF0EE00}" presName="rootConnector" presStyleLbl="node2" presStyleIdx="2" presStyleCnt="3"/>
      <dgm:spPr/>
    </dgm:pt>
    <dgm:pt modelId="{DF5CB813-00D0-4413-A36A-C9809444295B}" type="pres">
      <dgm:prSet presAssocID="{97CC028C-C9DF-40A5-B2B7-35C96CF0EE00}" presName="hierChild4" presStyleCnt="0"/>
      <dgm:spPr/>
    </dgm:pt>
    <dgm:pt modelId="{236161B6-F36A-455A-AF6B-3AA850E2EC4B}" type="pres">
      <dgm:prSet presAssocID="{97CC028C-C9DF-40A5-B2B7-35C96CF0EE00}" presName="hierChild5" presStyleCnt="0"/>
      <dgm:spPr/>
    </dgm:pt>
    <dgm:pt modelId="{CF9044C6-74EA-4766-B4ED-E1A7D275C5DE}" type="pres">
      <dgm:prSet presAssocID="{231374A8-FCA5-4E39-A60C-E5A73F3ECE85}" presName="hierChild3" presStyleCnt="0"/>
      <dgm:spPr/>
    </dgm:pt>
  </dgm:ptLst>
  <dgm:cxnLst>
    <dgm:cxn modelId="{31207A06-DAA7-44FC-B3C7-AFEBE7D65CEC}" srcId="{231374A8-FCA5-4E39-A60C-E5A73F3ECE85}" destId="{5A129A29-F2BC-43FF-88CC-3033128C4358}" srcOrd="0" destOrd="0" parTransId="{5E28B957-558C-45BF-A692-9DB2B359CC65}" sibTransId="{5FCF73E8-147D-4453-88F5-21A564121396}"/>
    <dgm:cxn modelId="{0357485E-2472-4CB5-B5E7-B1974D3DB054}" type="presOf" srcId="{231374A8-FCA5-4E39-A60C-E5A73F3ECE85}" destId="{C57EC4C7-0758-46DB-8D6C-11BEEEEFB246}" srcOrd="1" destOrd="0" presId="urn:microsoft.com/office/officeart/2005/8/layout/orgChart1"/>
    <dgm:cxn modelId="{3062A05F-9A5D-4181-BAA6-F59BBC6DE4CE}" type="presOf" srcId="{C1DE5C4D-4957-44EB-9062-E1CEE1CC0D25}" destId="{7EBCFCDB-2899-48C9-A492-5A7FD16F9D9A}" srcOrd="0" destOrd="0" presId="urn:microsoft.com/office/officeart/2005/8/layout/orgChart1"/>
    <dgm:cxn modelId="{81456362-A637-4D4E-A3A6-16C3293CE6B4}" srcId="{43472022-8505-479B-8E78-386B74FB1ECC}" destId="{4C025DF4-D9D9-41A6-81E6-F5E7E36EFBF6}" srcOrd="0" destOrd="0" parTransId="{87178C80-6C4C-4AE7-A91F-60BEB4CDC534}" sibTransId="{4D03391E-F108-47AF-AC8B-F742AEFF64D2}"/>
    <dgm:cxn modelId="{3A498E42-F4F2-4DDB-92EE-8740EC7379DC}" type="presOf" srcId="{A47A7E61-ABB5-4D1F-A5C9-AA3226EE1F76}" destId="{C66968FF-5C6D-4402-A080-183E505A45C1}" srcOrd="0" destOrd="0" presId="urn:microsoft.com/office/officeart/2005/8/layout/orgChart1"/>
    <dgm:cxn modelId="{FBCFBB62-F428-4D78-A1D1-CDCF0AF2E633}" type="presOf" srcId="{231374A8-FCA5-4E39-A60C-E5A73F3ECE85}" destId="{C7F138B8-0646-4BAF-AC99-34AD7CD56908}" srcOrd="0" destOrd="0" presId="urn:microsoft.com/office/officeart/2005/8/layout/orgChart1"/>
    <dgm:cxn modelId="{FF43885A-1F59-482D-A09B-6AF8164F16AB}" type="presOf" srcId="{5A129A29-F2BC-43FF-88CC-3033128C4358}" destId="{66B826C5-D66E-4A67-A5A8-FC97C51620E2}" srcOrd="0" destOrd="0" presId="urn:microsoft.com/office/officeart/2005/8/layout/orgChart1"/>
    <dgm:cxn modelId="{F8B4DD82-660D-48CE-AAFB-D809A35EA28E}" type="presOf" srcId="{215DF637-6199-4189-8F50-DBF0B4F57B85}" destId="{B17C0DD9-28E8-46FE-813A-7730825E59A3}" srcOrd="1" destOrd="0" presId="urn:microsoft.com/office/officeart/2005/8/layout/orgChart1"/>
    <dgm:cxn modelId="{7067A08D-9C08-4A76-AE9A-F4D67CA2A585}" type="presOf" srcId="{4C025DF4-D9D9-41A6-81E6-F5E7E36EFBF6}" destId="{76055997-1CBF-4BEF-8555-AC52412B1EB9}" srcOrd="0" destOrd="0" presId="urn:microsoft.com/office/officeart/2005/8/layout/orgChart1"/>
    <dgm:cxn modelId="{87C01F94-FF5A-455A-8D28-39525C0D598D}" type="presOf" srcId="{43472022-8505-479B-8E78-386B74FB1ECC}" destId="{E4579341-B3E2-449A-8169-A32AE0FD0B2A}" srcOrd="0" destOrd="0" presId="urn:microsoft.com/office/officeart/2005/8/layout/orgChart1"/>
    <dgm:cxn modelId="{ED979F96-1C33-4098-82A8-B33D75CD25B3}" srcId="{43472022-8505-479B-8E78-386B74FB1ECC}" destId="{231374A8-FCA5-4E39-A60C-E5A73F3ECE85}" srcOrd="1" destOrd="0" parTransId="{C1FA3092-49AA-4652-AE1E-260B9112236E}" sibTransId="{A5D24C2E-CD01-4ABE-BC6A-002845CB5BFC}"/>
    <dgm:cxn modelId="{09CE21A6-A061-42C9-ABE4-B58554CFEE9F}" type="presOf" srcId="{5E28B957-558C-45BF-A692-9DB2B359CC65}" destId="{019E8C60-D59E-448A-A7A7-AD1E76426CEB}" srcOrd="0" destOrd="0" presId="urn:microsoft.com/office/officeart/2005/8/layout/orgChart1"/>
    <dgm:cxn modelId="{976644B0-DAA7-441B-BC2E-744713A0917A}" srcId="{231374A8-FCA5-4E39-A60C-E5A73F3ECE85}" destId="{97CC028C-C9DF-40A5-B2B7-35C96CF0EE00}" srcOrd="1" destOrd="0" parTransId="{C1DE5C4D-4957-44EB-9062-E1CEE1CC0D25}" sibTransId="{DA3237B4-9C16-48F3-98A8-9DAB2D49627C}"/>
    <dgm:cxn modelId="{92BEFDD3-AB52-4904-8136-377D5877366B}" type="presOf" srcId="{97CC028C-C9DF-40A5-B2B7-35C96CF0EE00}" destId="{C2723086-444D-41E7-9DB8-1DADC4216578}" srcOrd="1" destOrd="0" presId="urn:microsoft.com/office/officeart/2005/8/layout/orgChart1"/>
    <dgm:cxn modelId="{9061E2E3-D890-4DC0-87C6-5ECDD7040E50}" type="presOf" srcId="{4C025DF4-D9D9-41A6-81E6-F5E7E36EFBF6}" destId="{069E30EB-01ED-49FC-8BAB-B8DFFE31BA2F}" srcOrd="1" destOrd="0" presId="urn:microsoft.com/office/officeart/2005/8/layout/orgChart1"/>
    <dgm:cxn modelId="{3560D4EF-0208-430C-AF52-52BAB013CA6C}" type="presOf" srcId="{97CC028C-C9DF-40A5-B2B7-35C96CF0EE00}" destId="{C159B117-E273-4CA6-BEC8-10A6F713CED0}" srcOrd="0" destOrd="0" presId="urn:microsoft.com/office/officeart/2005/8/layout/orgChart1"/>
    <dgm:cxn modelId="{55B3DCFA-DD8D-49A9-BD02-DC686742233E}" type="presOf" srcId="{5A129A29-F2BC-43FF-88CC-3033128C4358}" destId="{62009A68-F8AB-4BD8-871C-7B6702465CDF}" srcOrd="1" destOrd="0" presId="urn:microsoft.com/office/officeart/2005/8/layout/orgChart1"/>
    <dgm:cxn modelId="{7648C0FB-5CC8-48D4-BAC4-69E81FEFBAA9}" srcId="{4C025DF4-D9D9-41A6-81E6-F5E7E36EFBF6}" destId="{215DF637-6199-4189-8F50-DBF0B4F57B85}" srcOrd="0" destOrd="0" parTransId="{A47A7E61-ABB5-4D1F-A5C9-AA3226EE1F76}" sibTransId="{C0838916-80FC-4ECC-85E0-840520D5BA23}"/>
    <dgm:cxn modelId="{8C360DFD-DD6F-4C71-99F3-2182B3A139C9}" type="presOf" srcId="{215DF637-6199-4189-8F50-DBF0B4F57B85}" destId="{B9DF0AB4-F43B-43AB-B3DB-1EEA43A2E757}" srcOrd="0" destOrd="0" presId="urn:microsoft.com/office/officeart/2005/8/layout/orgChart1"/>
    <dgm:cxn modelId="{87220D7C-D3C9-43C5-B4C5-BB08EF6841F8}" type="presParOf" srcId="{E4579341-B3E2-449A-8169-A32AE0FD0B2A}" destId="{52F95A33-57BC-44AC-94CC-1C63B7A612A5}" srcOrd="0" destOrd="0" presId="urn:microsoft.com/office/officeart/2005/8/layout/orgChart1"/>
    <dgm:cxn modelId="{1E3E97B4-425B-497C-915A-081054467D30}" type="presParOf" srcId="{52F95A33-57BC-44AC-94CC-1C63B7A612A5}" destId="{38A0C0F3-51FC-4701-9B8D-0800FD0C1B26}" srcOrd="0" destOrd="0" presId="urn:microsoft.com/office/officeart/2005/8/layout/orgChart1"/>
    <dgm:cxn modelId="{55050836-3A13-4B1F-8A53-C82B94E32C92}" type="presParOf" srcId="{38A0C0F3-51FC-4701-9B8D-0800FD0C1B26}" destId="{76055997-1CBF-4BEF-8555-AC52412B1EB9}" srcOrd="0" destOrd="0" presId="urn:microsoft.com/office/officeart/2005/8/layout/orgChart1"/>
    <dgm:cxn modelId="{CBB1AACC-56B3-4836-A2F1-069F5F49C0E9}" type="presParOf" srcId="{38A0C0F3-51FC-4701-9B8D-0800FD0C1B26}" destId="{069E30EB-01ED-49FC-8BAB-B8DFFE31BA2F}" srcOrd="1" destOrd="0" presId="urn:microsoft.com/office/officeart/2005/8/layout/orgChart1"/>
    <dgm:cxn modelId="{01D845CB-7918-4DDF-B62A-7CF3FD01DC7A}" type="presParOf" srcId="{52F95A33-57BC-44AC-94CC-1C63B7A612A5}" destId="{5B9414E5-C80D-4A52-AFDA-C954FF84BF8C}" srcOrd="1" destOrd="0" presId="urn:microsoft.com/office/officeart/2005/8/layout/orgChart1"/>
    <dgm:cxn modelId="{2174570C-97E6-421E-B50B-93DC29C64683}" type="presParOf" srcId="{5B9414E5-C80D-4A52-AFDA-C954FF84BF8C}" destId="{C66968FF-5C6D-4402-A080-183E505A45C1}" srcOrd="0" destOrd="0" presId="urn:microsoft.com/office/officeart/2005/8/layout/orgChart1"/>
    <dgm:cxn modelId="{453FC40C-BD6B-4482-B99D-DE75A989BA61}" type="presParOf" srcId="{5B9414E5-C80D-4A52-AFDA-C954FF84BF8C}" destId="{6E1130EF-5E0A-4B95-9A50-0C45C36955E7}" srcOrd="1" destOrd="0" presId="urn:microsoft.com/office/officeart/2005/8/layout/orgChart1"/>
    <dgm:cxn modelId="{9B48D72E-C0F9-4190-8A65-9FA5FC2EB153}" type="presParOf" srcId="{6E1130EF-5E0A-4B95-9A50-0C45C36955E7}" destId="{430ADDB3-FD2B-41C1-BEF6-BB72C404E0E1}" srcOrd="0" destOrd="0" presId="urn:microsoft.com/office/officeart/2005/8/layout/orgChart1"/>
    <dgm:cxn modelId="{26282137-F7EC-4866-8AAE-014231EDBE7A}" type="presParOf" srcId="{430ADDB3-FD2B-41C1-BEF6-BB72C404E0E1}" destId="{B9DF0AB4-F43B-43AB-B3DB-1EEA43A2E757}" srcOrd="0" destOrd="0" presId="urn:microsoft.com/office/officeart/2005/8/layout/orgChart1"/>
    <dgm:cxn modelId="{CA52B246-E839-4D1E-9C07-CF15BCE43088}" type="presParOf" srcId="{430ADDB3-FD2B-41C1-BEF6-BB72C404E0E1}" destId="{B17C0DD9-28E8-46FE-813A-7730825E59A3}" srcOrd="1" destOrd="0" presId="urn:microsoft.com/office/officeart/2005/8/layout/orgChart1"/>
    <dgm:cxn modelId="{0BD72CC7-C64C-4F04-B9E8-57978C86E5C5}" type="presParOf" srcId="{6E1130EF-5E0A-4B95-9A50-0C45C36955E7}" destId="{F362E3E0-5180-4D4C-B027-16EAFD472B59}" srcOrd="1" destOrd="0" presId="urn:microsoft.com/office/officeart/2005/8/layout/orgChart1"/>
    <dgm:cxn modelId="{653ABAF4-F35C-4D41-9B01-BE8570B22AF9}" type="presParOf" srcId="{6E1130EF-5E0A-4B95-9A50-0C45C36955E7}" destId="{079220B0-C15B-4A54-A9CE-59EE1B681EF3}" srcOrd="2" destOrd="0" presId="urn:microsoft.com/office/officeart/2005/8/layout/orgChart1"/>
    <dgm:cxn modelId="{A9E3F143-B584-4D0C-8CFF-AD9389D8F2BC}" type="presParOf" srcId="{52F95A33-57BC-44AC-94CC-1C63B7A612A5}" destId="{DADF2788-0EA0-492C-8193-FAF88394D520}" srcOrd="2" destOrd="0" presId="urn:microsoft.com/office/officeart/2005/8/layout/orgChart1"/>
    <dgm:cxn modelId="{3D6FAE16-45B1-494A-93F9-8E8A8DBE17ED}" type="presParOf" srcId="{E4579341-B3E2-449A-8169-A32AE0FD0B2A}" destId="{D621766F-DBE4-476E-BBE9-584EAA9EB766}" srcOrd="1" destOrd="0" presId="urn:microsoft.com/office/officeart/2005/8/layout/orgChart1"/>
    <dgm:cxn modelId="{F100A2FC-50E6-4D03-9786-3B13BF60781D}" type="presParOf" srcId="{D621766F-DBE4-476E-BBE9-584EAA9EB766}" destId="{761ED07F-3A11-4F17-9A47-7F3383B0DC1F}" srcOrd="0" destOrd="0" presId="urn:microsoft.com/office/officeart/2005/8/layout/orgChart1"/>
    <dgm:cxn modelId="{CDCE7945-00EC-4423-BF7C-8DD0ADA37C8A}" type="presParOf" srcId="{761ED07F-3A11-4F17-9A47-7F3383B0DC1F}" destId="{C7F138B8-0646-4BAF-AC99-34AD7CD56908}" srcOrd="0" destOrd="0" presId="urn:microsoft.com/office/officeart/2005/8/layout/orgChart1"/>
    <dgm:cxn modelId="{5447123B-4BA0-431E-B0D6-8B7193528297}" type="presParOf" srcId="{761ED07F-3A11-4F17-9A47-7F3383B0DC1F}" destId="{C57EC4C7-0758-46DB-8D6C-11BEEEEFB246}" srcOrd="1" destOrd="0" presId="urn:microsoft.com/office/officeart/2005/8/layout/orgChart1"/>
    <dgm:cxn modelId="{61E0B252-AD6A-44DF-9443-A2AE07535D95}" type="presParOf" srcId="{D621766F-DBE4-476E-BBE9-584EAA9EB766}" destId="{C67B441B-E9BB-42FC-82FA-429E29FC0BAF}" srcOrd="1" destOrd="0" presId="urn:microsoft.com/office/officeart/2005/8/layout/orgChart1"/>
    <dgm:cxn modelId="{F123FC42-6852-4FA1-9002-EAF976F4B93C}" type="presParOf" srcId="{C67B441B-E9BB-42FC-82FA-429E29FC0BAF}" destId="{019E8C60-D59E-448A-A7A7-AD1E76426CEB}" srcOrd="0" destOrd="0" presId="urn:microsoft.com/office/officeart/2005/8/layout/orgChart1"/>
    <dgm:cxn modelId="{1D1F6B3A-6E34-44A0-9B9B-3FE9B44E812A}" type="presParOf" srcId="{C67B441B-E9BB-42FC-82FA-429E29FC0BAF}" destId="{680EF531-F641-4D2C-BB1E-B451DAE8137E}" srcOrd="1" destOrd="0" presId="urn:microsoft.com/office/officeart/2005/8/layout/orgChart1"/>
    <dgm:cxn modelId="{8BEE3357-73CC-4D00-8551-8F084E8DAEF7}" type="presParOf" srcId="{680EF531-F641-4D2C-BB1E-B451DAE8137E}" destId="{2C5C41F5-138D-4643-B300-2E9DC82E8AC4}" srcOrd="0" destOrd="0" presId="urn:microsoft.com/office/officeart/2005/8/layout/orgChart1"/>
    <dgm:cxn modelId="{9710FEA7-CC64-4740-8D63-A5AD9194208D}" type="presParOf" srcId="{2C5C41F5-138D-4643-B300-2E9DC82E8AC4}" destId="{66B826C5-D66E-4A67-A5A8-FC97C51620E2}" srcOrd="0" destOrd="0" presId="urn:microsoft.com/office/officeart/2005/8/layout/orgChart1"/>
    <dgm:cxn modelId="{03117821-B720-4A8C-912E-F22CDFB12C12}" type="presParOf" srcId="{2C5C41F5-138D-4643-B300-2E9DC82E8AC4}" destId="{62009A68-F8AB-4BD8-871C-7B6702465CDF}" srcOrd="1" destOrd="0" presId="urn:microsoft.com/office/officeart/2005/8/layout/orgChart1"/>
    <dgm:cxn modelId="{01E85497-5CA6-4C3C-A486-0DF7A1906BA6}" type="presParOf" srcId="{680EF531-F641-4D2C-BB1E-B451DAE8137E}" destId="{6BD01ED0-9477-4925-B39B-C91772093961}" srcOrd="1" destOrd="0" presId="urn:microsoft.com/office/officeart/2005/8/layout/orgChart1"/>
    <dgm:cxn modelId="{F37EC4C5-B9FF-45B5-8958-7BC17984EDD0}" type="presParOf" srcId="{680EF531-F641-4D2C-BB1E-B451DAE8137E}" destId="{54C23169-EAD3-40D1-A85C-C9EFB1798396}" srcOrd="2" destOrd="0" presId="urn:microsoft.com/office/officeart/2005/8/layout/orgChart1"/>
    <dgm:cxn modelId="{E7AC121B-7EF9-44F8-A12E-6EB906BD32D8}" type="presParOf" srcId="{C67B441B-E9BB-42FC-82FA-429E29FC0BAF}" destId="{7EBCFCDB-2899-48C9-A492-5A7FD16F9D9A}" srcOrd="2" destOrd="0" presId="urn:microsoft.com/office/officeart/2005/8/layout/orgChart1"/>
    <dgm:cxn modelId="{112F41B8-3447-4B21-AA37-AF6FD205EE2B}" type="presParOf" srcId="{C67B441B-E9BB-42FC-82FA-429E29FC0BAF}" destId="{835A9879-5BA5-4534-A9B5-2CC552D25DD2}" srcOrd="3" destOrd="0" presId="urn:microsoft.com/office/officeart/2005/8/layout/orgChart1"/>
    <dgm:cxn modelId="{3B8C1529-715C-45E8-B1CF-F3D65375C0FF}" type="presParOf" srcId="{835A9879-5BA5-4534-A9B5-2CC552D25DD2}" destId="{133C6453-370A-40E9-B93C-A4D1E42B908F}" srcOrd="0" destOrd="0" presId="urn:microsoft.com/office/officeart/2005/8/layout/orgChart1"/>
    <dgm:cxn modelId="{D844EEF2-E3B0-457E-AEC7-ADCCF5284B42}" type="presParOf" srcId="{133C6453-370A-40E9-B93C-A4D1E42B908F}" destId="{C159B117-E273-4CA6-BEC8-10A6F713CED0}" srcOrd="0" destOrd="0" presId="urn:microsoft.com/office/officeart/2005/8/layout/orgChart1"/>
    <dgm:cxn modelId="{7F6BFB11-37A8-499C-B74B-8B65AD1CCAF9}" type="presParOf" srcId="{133C6453-370A-40E9-B93C-A4D1E42B908F}" destId="{C2723086-444D-41E7-9DB8-1DADC4216578}" srcOrd="1" destOrd="0" presId="urn:microsoft.com/office/officeart/2005/8/layout/orgChart1"/>
    <dgm:cxn modelId="{F7726FAC-458C-490C-8E4C-182876C71874}" type="presParOf" srcId="{835A9879-5BA5-4534-A9B5-2CC552D25DD2}" destId="{DF5CB813-00D0-4413-A36A-C9809444295B}" srcOrd="1" destOrd="0" presId="urn:microsoft.com/office/officeart/2005/8/layout/orgChart1"/>
    <dgm:cxn modelId="{37E21EA3-C83C-4942-BD40-7956583654B2}" type="presParOf" srcId="{835A9879-5BA5-4534-A9B5-2CC552D25DD2}" destId="{236161B6-F36A-455A-AF6B-3AA850E2EC4B}" srcOrd="2" destOrd="0" presId="urn:microsoft.com/office/officeart/2005/8/layout/orgChart1"/>
    <dgm:cxn modelId="{D93E51E3-0CF0-4818-91D1-A958FBD342DA}" type="presParOf" srcId="{D621766F-DBE4-476E-BBE9-584EAA9EB766}" destId="{CF9044C6-74EA-4766-B4ED-E1A7D275C5D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F2E37EA-3BEB-446D-B382-56647012C863}"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GB"/>
        </a:p>
      </dgm:t>
    </dgm:pt>
    <dgm:pt modelId="{DCDB8438-5E90-4E96-B870-9AE07C9D7A75}">
      <dgm:prSet phldrT="[Text]" custT="1"/>
      <dgm:spPr/>
      <dgm:t>
        <a:bodyPr/>
        <a:lstStyle/>
        <a:p>
          <a:pPr>
            <a:buChar char="•"/>
          </a:pPr>
          <a:r>
            <a:rPr lang="en-US" sz="1400"/>
            <a:t>Academic Health Science Networks (AHSNs):</a:t>
          </a:r>
          <a:endParaRPr lang="en-GB" sz="1400"/>
        </a:p>
      </dgm:t>
    </dgm:pt>
    <dgm:pt modelId="{D4F18C4A-ADF8-40D2-AB6C-1C8AEA22DF88}" type="parTrans" cxnId="{396C455E-06AF-4431-8EB7-FEC9DBC34BA8}">
      <dgm:prSet/>
      <dgm:spPr/>
      <dgm:t>
        <a:bodyPr/>
        <a:lstStyle/>
        <a:p>
          <a:endParaRPr lang="en-GB" sz="3200"/>
        </a:p>
      </dgm:t>
    </dgm:pt>
    <dgm:pt modelId="{C0991279-4626-4F93-A0FA-F65FF0E6FEFF}" type="sibTrans" cxnId="{396C455E-06AF-4431-8EB7-FEC9DBC34BA8}">
      <dgm:prSet/>
      <dgm:spPr/>
      <dgm:t>
        <a:bodyPr/>
        <a:lstStyle/>
        <a:p>
          <a:endParaRPr lang="en-GB" sz="3200"/>
        </a:p>
      </dgm:t>
    </dgm:pt>
    <dgm:pt modelId="{8BA52CB2-C8B7-4949-8EF7-F3B795C4CDD1}">
      <dgm:prSet custT="1"/>
      <dgm:spPr/>
      <dgm:t>
        <a:bodyPr/>
        <a:lstStyle/>
        <a:p>
          <a:r>
            <a:rPr lang="en-US" sz="1400"/>
            <a:t>Focused on demonstrating how evidence-based innovations can drive efficiencies and improvements in methods of working, including digital workforce skills.</a:t>
          </a:r>
        </a:p>
      </dgm:t>
    </dgm:pt>
    <dgm:pt modelId="{B4D102AA-1DE7-4EAB-A080-02C3BA96990B}" type="parTrans" cxnId="{0554EE9C-131E-40C2-999E-6E4320663D5A}">
      <dgm:prSet/>
      <dgm:spPr/>
      <dgm:t>
        <a:bodyPr/>
        <a:lstStyle/>
        <a:p>
          <a:endParaRPr lang="en-GB" sz="3200"/>
        </a:p>
      </dgm:t>
    </dgm:pt>
    <dgm:pt modelId="{130C524F-DED9-4D6A-9A7F-9D02D7DF13AA}" type="sibTrans" cxnId="{0554EE9C-131E-40C2-999E-6E4320663D5A}">
      <dgm:prSet/>
      <dgm:spPr/>
      <dgm:t>
        <a:bodyPr/>
        <a:lstStyle/>
        <a:p>
          <a:endParaRPr lang="en-GB" sz="3200"/>
        </a:p>
      </dgm:t>
    </dgm:pt>
    <dgm:pt modelId="{B0CD0D35-9C65-4B92-B803-41E47A74033A}">
      <dgm:prSet custT="1"/>
      <dgm:spPr/>
      <dgm:t>
        <a:bodyPr/>
        <a:lstStyle/>
        <a:p>
          <a:r>
            <a:rPr lang="en-US" sz="1400"/>
            <a:t>National Institute for Health and Care Research (NIHR):</a:t>
          </a:r>
        </a:p>
      </dgm:t>
    </dgm:pt>
    <dgm:pt modelId="{C248231B-F1E1-4FAA-AA98-74BEFF67EC94}" type="parTrans" cxnId="{3583D705-D356-4800-8B33-4E7CE10B953F}">
      <dgm:prSet/>
      <dgm:spPr/>
      <dgm:t>
        <a:bodyPr/>
        <a:lstStyle/>
        <a:p>
          <a:endParaRPr lang="en-GB" sz="3200"/>
        </a:p>
      </dgm:t>
    </dgm:pt>
    <dgm:pt modelId="{0241EBB5-CD1C-4E9A-AF17-B5D5BE571148}" type="sibTrans" cxnId="{3583D705-D356-4800-8B33-4E7CE10B953F}">
      <dgm:prSet/>
      <dgm:spPr/>
      <dgm:t>
        <a:bodyPr/>
        <a:lstStyle/>
        <a:p>
          <a:endParaRPr lang="en-GB" sz="3200"/>
        </a:p>
      </dgm:t>
    </dgm:pt>
    <dgm:pt modelId="{CD082A63-ECCA-4961-A1C8-4EB068C53F79}">
      <dgm:prSet custT="1"/>
      <dgm:spPr/>
      <dgm:t>
        <a:bodyPr/>
        <a:lstStyle/>
        <a:p>
          <a:r>
            <a:rPr lang="en-US" sz="1400"/>
            <a:t>Applied Research Collaboratives (ARCs): North Thames, North West London, South London</a:t>
          </a:r>
        </a:p>
      </dgm:t>
    </dgm:pt>
    <dgm:pt modelId="{41E980CA-38E2-448E-AAFD-94DBC935B243}" type="parTrans" cxnId="{1D9EF316-3F87-4FF5-8275-17389B3CF626}">
      <dgm:prSet/>
      <dgm:spPr/>
      <dgm:t>
        <a:bodyPr/>
        <a:lstStyle/>
        <a:p>
          <a:endParaRPr lang="en-GB" sz="3200"/>
        </a:p>
      </dgm:t>
    </dgm:pt>
    <dgm:pt modelId="{5419936B-7E14-4CCF-BD96-F51130A66A90}" type="sibTrans" cxnId="{1D9EF316-3F87-4FF5-8275-17389B3CF626}">
      <dgm:prSet/>
      <dgm:spPr/>
      <dgm:t>
        <a:bodyPr/>
        <a:lstStyle/>
        <a:p>
          <a:endParaRPr lang="en-GB" sz="3200"/>
        </a:p>
      </dgm:t>
    </dgm:pt>
    <dgm:pt modelId="{7F4DB703-E682-4DCA-8245-9A755EED898C}">
      <dgm:prSet custT="1"/>
      <dgm:spPr/>
      <dgm:t>
        <a:bodyPr/>
        <a:lstStyle/>
        <a:p>
          <a:r>
            <a:rPr lang="en-US" sz="1400"/>
            <a:t>Support applied health and care research that responds to, and meets, the needs of local populations and local health and care systems.</a:t>
          </a:r>
        </a:p>
      </dgm:t>
    </dgm:pt>
    <dgm:pt modelId="{4E9F17CD-F6B3-4BE3-B7DD-06FB28AB9BE0}" type="parTrans" cxnId="{C6DD31DC-0D17-4111-BE36-1A8A5B646DB3}">
      <dgm:prSet/>
      <dgm:spPr/>
      <dgm:t>
        <a:bodyPr/>
        <a:lstStyle/>
        <a:p>
          <a:endParaRPr lang="en-GB" sz="3200"/>
        </a:p>
      </dgm:t>
    </dgm:pt>
    <dgm:pt modelId="{20CDBA65-ACC4-44F4-BCF9-03B75110B5A5}" type="sibTrans" cxnId="{C6DD31DC-0D17-4111-BE36-1A8A5B646DB3}">
      <dgm:prSet/>
      <dgm:spPr/>
      <dgm:t>
        <a:bodyPr/>
        <a:lstStyle/>
        <a:p>
          <a:endParaRPr lang="en-GB" sz="3200"/>
        </a:p>
      </dgm:t>
    </dgm:pt>
    <dgm:pt modelId="{374F89D4-99FF-4422-AB8A-C7BA03D006FE}">
      <dgm:prSet phldrT="[Text]" custT="1"/>
      <dgm:spPr/>
      <dgm:t>
        <a:bodyPr/>
        <a:lstStyle/>
        <a:p>
          <a:pPr rtl="0">
            <a:buChar char="•"/>
          </a:pPr>
          <a:r>
            <a:rPr lang="en-US" sz="1400">
              <a:latin typeface="Calibri Light" panose="020F0302020204030204"/>
            </a:rPr>
            <a:t>UCL Partners</a:t>
          </a:r>
          <a:endParaRPr lang="en-GB" sz="1400"/>
        </a:p>
      </dgm:t>
    </dgm:pt>
    <dgm:pt modelId="{1D2CD315-7642-47AB-A1F8-16D72D71F082}" type="parTrans" cxnId="{3A925358-CDC8-4A49-AC3C-F284D6B878FF}">
      <dgm:prSet/>
      <dgm:spPr/>
      <dgm:t>
        <a:bodyPr/>
        <a:lstStyle/>
        <a:p>
          <a:endParaRPr lang="en-GB"/>
        </a:p>
      </dgm:t>
    </dgm:pt>
    <dgm:pt modelId="{7C5D1617-AE4B-4976-80AE-2F1D8D4D41AB}" type="sibTrans" cxnId="{3A925358-CDC8-4A49-AC3C-F284D6B878FF}">
      <dgm:prSet/>
      <dgm:spPr/>
      <dgm:t>
        <a:bodyPr/>
        <a:lstStyle/>
        <a:p>
          <a:endParaRPr lang="en-GB"/>
        </a:p>
      </dgm:t>
    </dgm:pt>
    <dgm:pt modelId="{60C78412-56EB-46DB-849A-0CFF732B02B8}">
      <dgm:prSet phldrT="[Text]" custT="1"/>
      <dgm:spPr/>
      <dgm:t>
        <a:bodyPr/>
        <a:lstStyle/>
        <a:p>
          <a:pPr>
            <a:buChar char="•"/>
          </a:pPr>
          <a:r>
            <a:rPr lang="en-US" sz="1400"/>
            <a:t>Imperial College</a:t>
          </a:r>
          <a:endParaRPr lang="en-GB" sz="1400"/>
        </a:p>
      </dgm:t>
    </dgm:pt>
    <dgm:pt modelId="{94229787-4F5B-485B-BD69-82AD04070291}" type="parTrans" cxnId="{8E8175E4-167D-44E9-B6E5-BFA5070EC806}">
      <dgm:prSet/>
      <dgm:spPr/>
      <dgm:t>
        <a:bodyPr/>
        <a:lstStyle/>
        <a:p>
          <a:endParaRPr lang="en-GB"/>
        </a:p>
      </dgm:t>
    </dgm:pt>
    <dgm:pt modelId="{89037D04-DDDB-4737-A82C-7168EE2E43C9}" type="sibTrans" cxnId="{8E8175E4-167D-44E9-B6E5-BFA5070EC806}">
      <dgm:prSet/>
      <dgm:spPr/>
      <dgm:t>
        <a:bodyPr/>
        <a:lstStyle/>
        <a:p>
          <a:endParaRPr lang="en-GB"/>
        </a:p>
      </dgm:t>
    </dgm:pt>
    <dgm:pt modelId="{412A00FC-9476-46E6-99C2-6E0B81E1D693}">
      <dgm:prSet phldrT="[Text]" custT="1"/>
      <dgm:spPr/>
      <dgm:t>
        <a:bodyPr/>
        <a:lstStyle/>
        <a:p>
          <a:pPr>
            <a:buChar char="•"/>
          </a:pPr>
          <a:r>
            <a:rPr lang="en-US" sz="1400"/>
            <a:t>Health Improvement Network</a:t>
          </a:r>
          <a:endParaRPr lang="en-GB" sz="1400"/>
        </a:p>
      </dgm:t>
    </dgm:pt>
    <dgm:pt modelId="{62F61FCB-A207-4618-8CAF-0809AFD6456E}" type="parTrans" cxnId="{9FAD533A-5B29-4174-9B46-4E99CC264E4E}">
      <dgm:prSet/>
      <dgm:spPr/>
      <dgm:t>
        <a:bodyPr/>
        <a:lstStyle/>
        <a:p>
          <a:endParaRPr lang="en-GB"/>
        </a:p>
      </dgm:t>
    </dgm:pt>
    <dgm:pt modelId="{23701F32-6E0C-4AF5-9DE2-C01D948434C4}" type="sibTrans" cxnId="{9FAD533A-5B29-4174-9B46-4E99CC264E4E}">
      <dgm:prSet/>
      <dgm:spPr/>
      <dgm:t>
        <a:bodyPr/>
        <a:lstStyle/>
        <a:p>
          <a:endParaRPr lang="en-GB"/>
        </a:p>
      </dgm:t>
    </dgm:pt>
    <dgm:pt modelId="{B88C0509-3DB0-4417-8666-32E77929968B}">
      <dgm:prSet custT="1"/>
      <dgm:spPr/>
      <dgm:t>
        <a:bodyPr/>
        <a:lstStyle/>
        <a:p>
          <a:r>
            <a:rPr lang="en-US" sz="1400"/>
            <a:t>Research body focused on early translational research, clinical research and applied health and social care research</a:t>
          </a:r>
        </a:p>
      </dgm:t>
    </dgm:pt>
    <dgm:pt modelId="{E9B66920-BA6E-4854-82C4-610AE6197827}" type="parTrans" cxnId="{D389D308-D879-4C5F-9900-C7B1FA1086A5}">
      <dgm:prSet/>
      <dgm:spPr/>
      <dgm:t>
        <a:bodyPr/>
        <a:lstStyle/>
        <a:p>
          <a:endParaRPr lang="en-GB"/>
        </a:p>
      </dgm:t>
    </dgm:pt>
    <dgm:pt modelId="{0CA96489-FC5B-4FEF-A20A-B84B2CFF192D}" type="sibTrans" cxnId="{D389D308-D879-4C5F-9900-C7B1FA1086A5}">
      <dgm:prSet/>
      <dgm:spPr/>
      <dgm:t>
        <a:bodyPr/>
        <a:lstStyle/>
        <a:p>
          <a:endParaRPr lang="en-GB"/>
        </a:p>
      </dgm:t>
    </dgm:pt>
    <dgm:pt modelId="{870040EF-2D19-4528-9FC6-F55B1EF890FE}">
      <dgm:prSet custT="1"/>
      <dgm:spPr/>
      <dgm:t>
        <a:bodyPr/>
        <a:lstStyle/>
        <a:p>
          <a:r>
            <a:rPr lang="en-US" sz="1400"/>
            <a:t>Health Service Research UK (HSR UK): membership organisation dedicated to the promotion of health services research in policy and practice</a:t>
          </a:r>
        </a:p>
      </dgm:t>
    </dgm:pt>
    <dgm:pt modelId="{AC3B3961-401A-4972-8E6F-DF592F83E4E5}" type="sibTrans" cxnId="{E5F8182C-306B-4833-9506-6B81C1A81296}">
      <dgm:prSet/>
      <dgm:spPr/>
      <dgm:t>
        <a:bodyPr/>
        <a:lstStyle/>
        <a:p>
          <a:endParaRPr lang="en-GB" sz="3200"/>
        </a:p>
      </dgm:t>
    </dgm:pt>
    <dgm:pt modelId="{11C410CD-38F7-4AB9-A848-BB54C44FECD9}" type="parTrans" cxnId="{E5F8182C-306B-4833-9506-6B81C1A81296}">
      <dgm:prSet/>
      <dgm:spPr/>
      <dgm:t>
        <a:bodyPr/>
        <a:lstStyle/>
        <a:p>
          <a:endParaRPr lang="en-GB" sz="3200"/>
        </a:p>
      </dgm:t>
    </dgm:pt>
    <dgm:pt modelId="{BCE373CC-6639-440E-981D-18B0A00BB58E}" type="pres">
      <dgm:prSet presAssocID="{0F2E37EA-3BEB-446D-B382-56647012C863}" presName="hierChild1" presStyleCnt="0">
        <dgm:presLayoutVars>
          <dgm:orgChart val="1"/>
          <dgm:chPref val="1"/>
          <dgm:dir/>
          <dgm:animOne val="branch"/>
          <dgm:animLvl val="lvl"/>
          <dgm:resizeHandles/>
        </dgm:presLayoutVars>
      </dgm:prSet>
      <dgm:spPr/>
    </dgm:pt>
    <dgm:pt modelId="{4B194894-84DC-47F2-8706-DA002B8DF885}" type="pres">
      <dgm:prSet presAssocID="{DCDB8438-5E90-4E96-B870-9AE07C9D7A75}" presName="hierRoot1" presStyleCnt="0">
        <dgm:presLayoutVars>
          <dgm:hierBranch val="init"/>
        </dgm:presLayoutVars>
      </dgm:prSet>
      <dgm:spPr/>
    </dgm:pt>
    <dgm:pt modelId="{8D7C4368-E3C1-4327-9B2F-8E804D6F99E6}" type="pres">
      <dgm:prSet presAssocID="{DCDB8438-5E90-4E96-B870-9AE07C9D7A75}" presName="rootComposite1" presStyleCnt="0"/>
      <dgm:spPr/>
    </dgm:pt>
    <dgm:pt modelId="{5B7C2BC1-F782-4251-9EBD-39D32D647E47}" type="pres">
      <dgm:prSet presAssocID="{DCDB8438-5E90-4E96-B870-9AE07C9D7A75}" presName="rootText1" presStyleLbl="node0" presStyleIdx="0" presStyleCnt="4">
        <dgm:presLayoutVars>
          <dgm:chPref val="3"/>
        </dgm:presLayoutVars>
      </dgm:prSet>
      <dgm:spPr/>
    </dgm:pt>
    <dgm:pt modelId="{23122447-8441-48D8-8BCC-C0AFA571A98A}" type="pres">
      <dgm:prSet presAssocID="{DCDB8438-5E90-4E96-B870-9AE07C9D7A75}" presName="rootConnector1" presStyleLbl="node1" presStyleIdx="0" presStyleCnt="0"/>
      <dgm:spPr/>
    </dgm:pt>
    <dgm:pt modelId="{FD43ABD7-9DF9-410F-AB27-B98A6B8C38F0}" type="pres">
      <dgm:prSet presAssocID="{DCDB8438-5E90-4E96-B870-9AE07C9D7A75}" presName="hierChild2" presStyleCnt="0"/>
      <dgm:spPr/>
    </dgm:pt>
    <dgm:pt modelId="{8E858280-5099-4DDE-B122-D5E80B874EA6}" type="pres">
      <dgm:prSet presAssocID="{1D2CD315-7642-47AB-A1F8-16D72D71F082}" presName="Name37" presStyleLbl="parChTrans1D2" presStyleIdx="0" presStyleCnt="4"/>
      <dgm:spPr/>
    </dgm:pt>
    <dgm:pt modelId="{E30D7EC5-5F50-4309-A920-8CCB35C3EAF7}" type="pres">
      <dgm:prSet presAssocID="{374F89D4-99FF-4422-AB8A-C7BA03D006FE}" presName="hierRoot2" presStyleCnt="0">
        <dgm:presLayoutVars>
          <dgm:hierBranch val="init"/>
        </dgm:presLayoutVars>
      </dgm:prSet>
      <dgm:spPr/>
    </dgm:pt>
    <dgm:pt modelId="{CAFEE2D5-9D77-45C9-936D-7D133534E5C7}" type="pres">
      <dgm:prSet presAssocID="{374F89D4-99FF-4422-AB8A-C7BA03D006FE}" presName="rootComposite" presStyleCnt="0"/>
      <dgm:spPr/>
    </dgm:pt>
    <dgm:pt modelId="{AF46F35E-37E8-4210-A9B5-168CCDE66545}" type="pres">
      <dgm:prSet presAssocID="{374F89D4-99FF-4422-AB8A-C7BA03D006FE}" presName="rootText" presStyleLbl="node2" presStyleIdx="0" presStyleCnt="4">
        <dgm:presLayoutVars>
          <dgm:chPref val="3"/>
        </dgm:presLayoutVars>
      </dgm:prSet>
      <dgm:spPr/>
    </dgm:pt>
    <dgm:pt modelId="{8AC4E8AC-79D3-4A96-91FD-5A7312E48D52}" type="pres">
      <dgm:prSet presAssocID="{374F89D4-99FF-4422-AB8A-C7BA03D006FE}" presName="rootConnector" presStyleLbl="node2" presStyleIdx="0" presStyleCnt="4"/>
      <dgm:spPr/>
    </dgm:pt>
    <dgm:pt modelId="{3C34A060-8BB0-4024-8044-9BF920DA03A0}" type="pres">
      <dgm:prSet presAssocID="{374F89D4-99FF-4422-AB8A-C7BA03D006FE}" presName="hierChild4" presStyleCnt="0"/>
      <dgm:spPr/>
    </dgm:pt>
    <dgm:pt modelId="{260884CB-1F3A-49E9-9661-C6B2B734CAAF}" type="pres">
      <dgm:prSet presAssocID="{374F89D4-99FF-4422-AB8A-C7BA03D006FE}" presName="hierChild5" presStyleCnt="0"/>
      <dgm:spPr/>
    </dgm:pt>
    <dgm:pt modelId="{3A47DEB0-AC82-4EA0-8265-1C51C7326295}" type="pres">
      <dgm:prSet presAssocID="{94229787-4F5B-485B-BD69-82AD04070291}" presName="Name37" presStyleLbl="parChTrans1D2" presStyleIdx="1" presStyleCnt="4"/>
      <dgm:spPr/>
    </dgm:pt>
    <dgm:pt modelId="{3DA5B72B-7201-4337-9103-6F4CB29E6CD9}" type="pres">
      <dgm:prSet presAssocID="{60C78412-56EB-46DB-849A-0CFF732B02B8}" presName="hierRoot2" presStyleCnt="0">
        <dgm:presLayoutVars>
          <dgm:hierBranch val="init"/>
        </dgm:presLayoutVars>
      </dgm:prSet>
      <dgm:spPr/>
    </dgm:pt>
    <dgm:pt modelId="{A12EB835-97DB-4620-81AE-CCF2B25EB561}" type="pres">
      <dgm:prSet presAssocID="{60C78412-56EB-46DB-849A-0CFF732B02B8}" presName="rootComposite" presStyleCnt="0"/>
      <dgm:spPr/>
    </dgm:pt>
    <dgm:pt modelId="{E294EFA5-1A86-434F-B7EC-A1B726CCEAEC}" type="pres">
      <dgm:prSet presAssocID="{60C78412-56EB-46DB-849A-0CFF732B02B8}" presName="rootText" presStyleLbl="node2" presStyleIdx="1" presStyleCnt="4">
        <dgm:presLayoutVars>
          <dgm:chPref val="3"/>
        </dgm:presLayoutVars>
      </dgm:prSet>
      <dgm:spPr/>
    </dgm:pt>
    <dgm:pt modelId="{AD3534BD-3B9C-43D4-9935-21A5149AD6BF}" type="pres">
      <dgm:prSet presAssocID="{60C78412-56EB-46DB-849A-0CFF732B02B8}" presName="rootConnector" presStyleLbl="node2" presStyleIdx="1" presStyleCnt="4"/>
      <dgm:spPr/>
    </dgm:pt>
    <dgm:pt modelId="{6ECFC9BC-F930-4746-A24C-F8033151EBE8}" type="pres">
      <dgm:prSet presAssocID="{60C78412-56EB-46DB-849A-0CFF732B02B8}" presName="hierChild4" presStyleCnt="0"/>
      <dgm:spPr/>
    </dgm:pt>
    <dgm:pt modelId="{70A391F5-F4F2-4D5B-8186-679DB54EBD6C}" type="pres">
      <dgm:prSet presAssocID="{62F61FCB-A207-4618-8CAF-0809AFD6456E}" presName="Name37" presStyleLbl="parChTrans1D3" presStyleIdx="0" presStyleCnt="1"/>
      <dgm:spPr/>
    </dgm:pt>
    <dgm:pt modelId="{7A03BB68-B6B1-454E-9BD6-8C0675BB3FA2}" type="pres">
      <dgm:prSet presAssocID="{412A00FC-9476-46E6-99C2-6E0B81E1D693}" presName="hierRoot2" presStyleCnt="0">
        <dgm:presLayoutVars>
          <dgm:hierBranch val="init"/>
        </dgm:presLayoutVars>
      </dgm:prSet>
      <dgm:spPr/>
    </dgm:pt>
    <dgm:pt modelId="{DF8FF25D-E9BE-426F-97FE-AC618F258005}" type="pres">
      <dgm:prSet presAssocID="{412A00FC-9476-46E6-99C2-6E0B81E1D693}" presName="rootComposite" presStyleCnt="0"/>
      <dgm:spPr/>
    </dgm:pt>
    <dgm:pt modelId="{7895A007-47EE-4FC7-B314-EF3E0ABBC9F4}" type="pres">
      <dgm:prSet presAssocID="{412A00FC-9476-46E6-99C2-6E0B81E1D693}" presName="rootText" presStyleLbl="node3" presStyleIdx="0" presStyleCnt="1">
        <dgm:presLayoutVars>
          <dgm:chPref val="3"/>
        </dgm:presLayoutVars>
      </dgm:prSet>
      <dgm:spPr/>
    </dgm:pt>
    <dgm:pt modelId="{FA82F1BC-75A9-4EC2-827B-C2F7D241AB94}" type="pres">
      <dgm:prSet presAssocID="{412A00FC-9476-46E6-99C2-6E0B81E1D693}" presName="rootConnector" presStyleLbl="node3" presStyleIdx="0" presStyleCnt="1"/>
      <dgm:spPr/>
    </dgm:pt>
    <dgm:pt modelId="{8DB926EC-ED51-4FB4-A1E5-24E4E7DE433D}" type="pres">
      <dgm:prSet presAssocID="{412A00FC-9476-46E6-99C2-6E0B81E1D693}" presName="hierChild4" presStyleCnt="0"/>
      <dgm:spPr/>
    </dgm:pt>
    <dgm:pt modelId="{C7C433F8-9FA5-476E-B3E2-6DFB32627393}" type="pres">
      <dgm:prSet presAssocID="{B4D102AA-1DE7-4EAB-A080-02C3BA96990B}" presName="Name37" presStyleLbl="parChTrans1D4" presStyleIdx="0" presStyleCnt="1"/>
      <dgm:spPr/>
    </dgm:pt>
    <dgm:pt modelId="{D8CFD9C9-A83F-43A7-86D5-68F037E5ABF8}" type="pres">
      <dgm:prSet presAssocID="{8BA52CB2-C8B7-4949-8EF7-F3B795C4CDD1}" presName="hierRoot2" presStyleCnt="0">
        <dgm:presLayoutVars>
          <dgm:hierBranch val="init"/>
        </dgm:presLayoutVars>
      </dgm:prSet>
      <dgm:spPr/>
    </dgm:pt>
    <dgm:pt modelId="{63FE6759-7781-4A8D-AE6E-6DAB69707F71}" type="pres">
      <dgm:prSet presAssocID="{8BA52CB2-C8B7-4949-8EF7-F3B795C4CDD1}" presName="rootComposite" presStyleCnt="0"/>
      <dgm:spPr/>
    </dgm:pt>
    <dgm:pt modelId="{DA0F4E56-7C2B-45EC-B221-C78A28399337}" type="pres">
      <dgm:prSet presAssocID="{8BA52CB2-C8B7-4949-8EF7-F3B795C4CDD1}" presName="rootText" presStyleLbl="node4" presStyleIdx="0" presStyleCnt="1" custScaleX="145076" custScaleY="192974">
        <dgm:presLayoutVars>
          <dgm:chPref val="3"/>
        </dgm:presLayoutVars>
      </dgm:prSet>
      <dgm:spPr/>
    </dgm:pt>
    <dgm:pt modelId="{7AD31D24-6A90-49A7-B85B-1D9879E08CB6}" type="pres">
      <dgm:prSet presAssocID="{8BA52CB2-C8B7-4949-8EF7-F3B795C4CDD1}" presName="rootConnector" presStyleLbl="node4" presStyleIdx="0" presStyleCnt="1"/>
      <dgm:spPr/>
    </dgm:pt>
    <dgm:pt modelId="{93573D28-EA88-4B29-B75F-EF5112C9C252}" type="pres">
      <dgm:prSet presAssocID="{8BA52CB2-C8B7-4949-8EF7-F3B795C4CDD1}" presName="hierChild4" presStyleCnt="0"/>
      <dgm:spPr/>
    </dgm:pt>
    <dgm:pt modelId="{610C2D23-51DB-4795-8CF8-1CE1D2574BC2}" type="pres">
      <dgm:prSet presAssocID="{8BA52CB2-C8B7-4949-8EF7-F3B795C4CDD1}" presName="hierChild5" presStyleCnt="0"/>
      <dgm:spPr/>
    </dgm:pt>
    <dgm:pt modelId="{DDF973DE-5651-4A88-9F4E-079AD7F1E9DD}" type="pres">
      <dgm:prSet presAssocID="{412A00FC-9476-46E6-99C2-6E0B81E1D693}" presName="hierChild5" presStyleCnt="0"/>
      <dgm:spPr/>
    </dgm:pt>
    <dgm:pt modelId="{DC6482D1-F9C8-4CBB-B446-A0FDFE45452F}" type="pres">
      <dgm:prSet presAssocID="{60C78412-56EB-46DB-849A-0CFF732B02B8}" presName="hierChild5" presStyleCnt="0"/>
      <dgm:spPr/>
    </dgm:pt>
    <dgm:pt modelId="{ADEEA407-9DF7-496B-A5AB-D03301E9C829}" type="pres">
      <dgm:prSet presAssocID="{DCDB8438-5E90-4E96-B870-9AE07C9D7A75}" presName="hierChild3" presStyleCnt="0"/>
      <dgm:spPr/>
    </dgm:pt>
    <dgm:pt modelId="{B0D978DA-4427-47ED-B995-B56508E9E74A}" type="pres">
      <dgm:prSet presAssocID="{B0CD0D35-9C65-4B92-B803-41E47A74033A}" presName="hierRoot1" presStyleCnt="0">
        <dgm:presLayoutVars>
          <dgm:hierBranch val="init"/>
        </dgm:presLayoutVars>
      </dgm:prSet>
      <dgm:spPr/>
    </dgm:pt>
    <dgm:pt modelId="{4008BD7D-D475-4B11-BF02-459D47D0F1D3}" type="pres">
      <dgm:prSet presAssocID="{B0CD0D35-9C65-4B92-B803-41E47A74033A}" presName="rootComposite1" presStyleCnt="0"/>
      <dgm:spPr/>
    </dgm:pt>
    <dgm:pt modelId="{2EEDA986-81D6-465E-A4C5-25460D20568D}" type="pres">
      <dgm:prSet presAssocID="{B0CD0D35-9C65-4B92-B803-41E47A74033A}" presName="rootText1" presStyleLbl="node0" presStyleIdx="1" presStyleCnt="4">
        <dgm:presLayoutVars>
          <dgm:chPref val="3"/>
        </dgm:presLayoutVars>
      </dgm:prSet>
      <dgm:spPr/>
    </dgm:pt>
    <dgm:pt modelId="{B75AAB46-C73F-4667-868C-427C344A7088}" type="pres">
      <dgm:prSet presAssocID="{B0CD0D35-9C65-4B92-B803-41E47A74033A}" presName="rootConnector1" presStyleLbl="node1" presStyleIdx="0" presStyleCnt="0"/>
      <dgm:spPr/>
    </dgm:pt>
    <dgm:pt modelId="{46FD0D6D-4521-4DF1-AB29-F74E2CC88780}" type="pres">
      <dgm:prSet presAssocID="{B0CD0D35-9C65-4B92-B803-41E47A74033A}" presName="hierChild2" presStyleCnt="0"/>
      <dgm:spPr/>
    </dgm:pt>
    <dgm:pt modelId="{34924B48-00CA-4E88-B05B-F1F4FD00CFE7}" type="pres">
      <dgm:prSet presAssocID="{E9B66920-BA6E-4854-82C4-610AE6197827}" presName="Name37" presStyleLbl="parChTrans1D2" presStyleIdx="2" presStyleCnt="4"/>
      <dgm:spPr/>
    </dgm:pt>
    <dgm:pt modelId="{07FAE98B-8FA1-4FFB-B6E0-94EC3F5C1E72}" type="pres">
      <dgm:prSet presAssocID="{B88C0509-3DB0-4417-8666-32E77929968B}" presName="hierRoot2" presStyleCnt="0">
        <dgm:presLayoutVars>
          <dgm:hierBranch val="init"/>
        </dgm:presLayoutVars>
      </dgm:prSet>
      <dgm:spPr/>
    </dgm:pt>
    <dgm:pt modelId="{ACFDD069-1A04-401E-B7DA-18E03FC9451D}" type="pres">
      <dgm:prSet presAssocID="{B88C0509-3DB0-4417-8666-32E77929968B}" presName="rootComposite" presStyleCnt="0"/>
      <dgm:spPr/>
    </dgm:pt>
    <dgm:pt modelId="{542A8CAC-87F7-4B28-9B8F-6F42DF6C6DCA}" type="pres">
      <dgm:prSet presAssocID="{B88C0509-3DB0-4417-8666-32E77929968B}" presName="rootText" presStyleLbl="node2" presStyleIdx="2" presStyleCnt="4" custScaleX="118193" custScaleY="148166">
        <dgm:presLayoutVars>
          <dgm:chPref val="3"/>
        </dgm:presLayoutVars>
      </dgm:prSet>
      <dgm:spPr/>
    </dgm:pt>
    <dgm:pt modelId="{49390124-0630-420E-AC6F-503222D7F216}" type="pres">
      <dgm:prSet presAssocID="{B88C0509-3DB0-4417-8666-32E77929968B}" presName="rootConnector" presStyleLbl="node2" presStyleIdx="2" presStyleCnt="4"/>
      <dgm:spPr/>
    </dgm:pt>
    <dgm:pt modelId="{53FCB566-6A7C-4B93-9F1D-97DD847ADF81}" type="pres">
      <dgm:prSet presAssocID="{B88C0509-3DB0-4417-8666-32E77929968B}" presName="hierChild4" presStyleCnt="0"/>
      <dgm:spPr/>
    </dgm:pt>
    <dgm:pt modelId="{966BB0E9-EB17-4F54-9456-DC875AA28A68}" type="pres">
      <dgm:prSet presAssocID="{B88C0509-3DB0-4417-8666-32E77929968B}" presName="hierChild5" presStyleCnt="0"/>
      <dgm:spPr/>
    </dgm:pt>
    <dgm:pt modelId="{10F1EA33-8F6F-41F4-9E49-59F4A51C4945}" type="pres">
      <dgm:prSet presAssocID="{B0CD0D35-9C65-4B92-B803-41E47A74033A}" presName="hierChild3" presStyleCnt="0"/>
      <dgm:spPr/>
    </dgm:pt>
    <dgm:pt modelId="{8A90F8E5-8129-41C1-A3ED-603B3E4F9850}" type="pres">
      <dgm:prSet presAssocID="{CD082A63-ECCA-4961-A1C8-4EB068C53F79}" presName="hierRoot1" presStyleCnt="0">
        <dgm:presLayoutVars>
          <dgm:hierBranch val="init"/>
        </dgm:presLayoutVars>
      </dgm:prSet>
      <dgm:spPr/>
    </dgm:pt>
    <dgm:pt modelId="{F2A0DABD-DD38-466C-AAB0-07F51CFC8707}" type="pres">
      <dgm:prSet presAssocID="{CD082A63-ECCA-4961-A1C8-4EB068C53F79}" presName="rootComposite1" presStyleCnt="0"/>
      <dgm:spPr/>
    </dgm:pt>
    <dgm:pt modelId="{1D5EDCC7-EB47-4F56-B6E3-173024A6BBEC}" type="pres">
      <dgm:prSet presAssocID="{CD082A63-ECCA-4961-A1C8-4EB068C53F79}" presName="rootText1" presStyleLbl="node0" presStyleIdx="2" presStyleCnt="4" custScaleX="113349" custScaleY="136444">
        <dgm:presLayoutVars>
          <dgm:chPref val="3"/>
        </dgm:presLayoutVars>
      </dgm:prSet>
      <dgm:spPr/>
    </dgm:pt>
    <dgm:pt modelId="{17D6D27A-DA03-4EB1-896E-71309FC2AB15}" type="pres">
      <dgm:prSet presAssocID="{CD082A63-ECCA-4961-A1C8-4EB068C53F79}" presName="rootConnector1" presStyleLbl="node1" presStyleIdx="0" presStyleCnt="0"/>
      <dgm:spPr/>
    </dgm:pt>
    <dgm:pt modelId="{A7E6C8C0-2DA8-4EE7-B801-5C3AB4517FE5}" type="pres">
      <dgm:prSet presAssocID="{CD082A63-ECCA-4961-A1C8-4EB068C53F79}" presName="hierChild2" presStyleCnt="0"/>
      <dgm:spPr/>
    </dgm:pt>
    <dgm:pt modelId="{B4DFE62B-3C39-4539-824B-460D90227229}" type="pres">
      <dgm:prSet presAssocID="{4E9F17CD-F6B3-4BE3-B7DD-06FB28AB9BE0}" presName="Name37" presStyleLbl="parChTrans1D2" presStyleIdx="3" presStyleCnt="4"/>
      <dgm:spPr/>
    </dgm:pt>
    <dgm:pt modelId="{729A92A1-1420-4951-8E08-467CF326F432}" type="pres">
      <dgm:prSet presAssocID="{7F4DB703-E682-4DCA-8245-9A755EED898C}" presName="hierRoot2" presStyleCnt="0">
        <dgm:presLayoutVars>
          <dgm:hierBranch val="init"/>
        </dgm:presLayoutVars>
      </dgm:prSet>
      <dgm:spPr/>
    </dgm:pt>
    <dgm:pt modelId="{B3F567F8-6417-4B4C-B90C-D50DC5BF2118}" type="pres">
      <dgm:prSet presAssocID="{7F4DB703-E682-4DCA-8245-9A755EED898C}" presName="rootComposite" presStyleCnt="0"/>
      <dgm:spPr/>
    </dgm:pt>
    <dgm:pt modelId="{57C9E2BF-1716-4947-8777-766266BC8073}" type="pres">
      <dgm:prSet presAssocID="{7F4DB703-E682-4DCA-8245-9A755EED898C}" presName="rootText" presStyleLbl="node2" presStyleIdx="3" presStyleCnt="4" custScaleX="122663" custScaleY="165265">
        <dgm:presLayoutVars>
          <dgm:chPref val="3"/>
        </dgm:presLayoutVars>
      </dgm:prSet>
      <dgm:spPr/>
    </dgm:pt>
    <dgm:pt modelId="{DF517BC5-2249-46F0-8301-0545FBE10236}" type="pres">
      <dgm:prSet presAssocID="{7F4DB703-E682-4DCA-8245-9A755EED898C}" presName="rootConnector" presStyleLbl="node2" presStyleIdx="3" presStyleCnt="4"/>
      <dgm:spPr/>
    </dgm:pt>
    <dgm:pt modelId="{800B2644-8F76-4F82-A1A8-EDA6F049283E}" type="pres">
      <dgm:prSet presAssocID="{7F4DB703-E682-4DCA-8245-9A755EED898C}" presName="hierChild4" presStyleCnt="0"/>
      <dgm:spPr/>
    </dgm:pt>
    <dgm:pt modelId="{68075895-E082-4CA0-9A0E-2CA3FD464596}" type="pres">
      <dgm:prSet presAssocID="{7F4DB703-E682-4DCA-8245-9A755EED898C}" presName="hierChild5" presStyleCnt="0"/>
      <dgm:spPr/>
    </dgm:pt>
    <dgm:pt modelId="{6F76C759-11AF-4450-9E1E-B1550CF9359A}" type="pres">
      <dgm:prSet presAssocID="{CD082A63-ECCA-4961-A1C8-4EB068C53F79}" presName="hierChild3" presStyleCnt="0"/>
      <dgm:spPr/>
    </dgm:pt>
    <dgm:pt modelId="{82EDDFAE-A45A-4169-B941-93AFA6463A44}" type="pres">
      <dgm:prSet presAssocID="{870040EF-2D19-4528-9FC6-F55B1EF890FE}" presName="hierRoot1" presStyleCnt="0">
        <dgm:presLayoutVars>
          <dgm:hierBranch val="init"/>
        </dgm:presLayoutVars>
      </dgm:prSet>
      <dgm:spPr/>
    </dgm:pt>
    <dgm:pt modelId="{A23116D3-A99F-405A-BBDB-131833F08C16}" type="pres">
      <dgm:prSet presAssocID="{870040EF-2D19-4528-9FC6-F55B1EF890FE}" presName="rootComposite1" presStyleCnt="0"/>
      <dgm:spPr/>
    </dgm:pt>
    <dgm:pt modelId="{1CE05374-07CF-43C5-A95A-4EE02BAFC4B8}" type="pres">
      <dgm:prSet presAssocID="{870040EF-2D19-4528-9FC6-F55B1EF890FE}" presName="rootText1" presStyleLbl="node0" presStyleIdx="3" presStyleCnt="4" custScaleX="134079" custScaleY="157432" custLinFactNeighborX="-7830" custLinFactNeighborY="23157">
        <dgm:presLayoutVars>
          <dgm:chPref val="3"/>
        </dgm:presLayoutVars>
      </dgm:prSet>
      <dgm:spPr/>
    </dgm:pt>
    <dgm:pt modelId="{0B653A37-6188-49CE-AC9A-74B16F126B04}" type="pres">
      <dgm:prSet presAssocID="{870040EF-2D19-4528-9FC6-F55B1EF890FE}" presName="rootConnector1" presStyleLbl="node1" presStyleIdx="0" presStyleCnt="0"/>
      <dgm:spPr/>
    </dgm:pt>
    <dgm:pt modelId="{1CF938F5-4676-4A90-938A-B04D1C301B40}" type="pres">
      <dgm:prSet presAssocID="{870040EF-2D19-4528-9FC6-F55B1EF890FE}" presName="hierChild2" presStyleCnt="0"/>
      <dgm:spPr/>
    </dgm:pt>
    <dgm:pt modelId="{4BC3333F-5EA2-41BA-9720-49AC6A5D0199}" type="pres">
      <dgm:prSet presAssocID="{870040EF-2D19-4528-9FC6-F55B1EF890FE}" presName="hierChild3" presStyleCnt="0"/>
      <dgm:spPr/>
    </dgm:pt>
  </dgm:ptLst>
  <dgm:cxnLst>
    <dgm:cxn modelId="{C4020805-5346-4C76-A7B1-6CF9E0D023D8}" type="presOf" srcId="{7F4DB703-E682-4DCA-8245-9A755EED898C}" destId="{57C9E2BF-1716-4947-8777-766266BC8073}" srcOrd="0" destOrd="0" presId="urn:microsoft.com/office/officeart/2005/8/layout/orgChart1"/>
    <dgm:cxn modelId="{D6BC3105-A18E-4DA5-82E8-1E18FCC1BA35}" type="presOf" srcId="{B88C0509-3DB0-4417-8666-32E77929968B}" destId="{49390124-0630-420E-AC6F-503222D7F216}" srcOrd="1" destOrd="0" presId="urn:microsoft.com/office/officeart/2005/8/layout/orgChart1"/>
    <dgm:cxn modelId="{3583D705-D356-4800-8B33-4E7CE10B953F}" srcId="{0F2E37EA-3BEB-446D-B382-56647012C863}" destId="{B0CD0D35-9C65-4B92-B803-41E47A74033A}" srcOrd="1" destOrd="0" parTransId="{C248231B-F1E1-4FAA-AA98-74BEFF67EC94}" sibTransId="{0241EBB5-CD1C-4E9A-AF17-B5D5BE571148}"/>
    <dgm:cxn modelId="{D078F606-8077-498B-ACA1-9BBA11FD3B34}" type="presOf" srcId="{374F89D4-99FF-4422-AB8A-C7BA03D006FE}" destId="{AF46F35E-37E8-4210-A9B5-168CCDE66545}" srcOrd="0" destOrd="0" presId="urn:microsoft.com/office/officeart/2005/8/layout/orgChart1"/>
    <dgm:cxn modelId="{D389D308-D879-4C5F-9900-C7B1FA1086A5}" srcId="{B0CD0D35-9C65-4B92-B803-41E47A74033A}" destId="{B88C0509-3DB0-4417-8666-32E77929968B}" srcOrd="0" destOrd="0" parTransId="{E9B66920-BA6E-4854-82C4-610AE6197827}" sibTransId="{0CA96489-FC5B-4FEF-A20A-B84B2CFF192D}"/>
    <dgm:cxn modelId="{2EC5060A-92E0-48EA-9307-2CEEFBFC2B5E}" type="presOf" srcId="{60C78412-56EB-46DB-849A-0CFF732B02B8}" destId="{AD3534BD-3B9C-43D4-9935-21A5149AD6BF}" srcOrd="1" destOrd="0" presId="urn:microsoft.com/office/officeart/2005/8/layout/orgChart1"/>
    <dgm:cxn modelId="{C5BCDD0A-83BF-487E-8243-A632E98C03A3}" type="presOf" srcId="{B88C0509-3DB0-4417-8666-32E77929968B}" destId="{542A8CAC-87F7-4B28-9B8F-6F42DF6C6DCA}" srcOrd="0" destOrd="0" presId="urn:microsoft.com/office/officeart/2005/8/layout/orgChart1"/>
    <dgm:cxn modelId="{1D9EF316-3F87-4FF5-8275-17389B3CF626}" srcId="{0F2E37EA-3BEB-446D-B382-56647012C863}" destId="{CD082A63-ECCA-4961-A1C8-4EB068C53F79}" srcOrd="2" destOrd="0" parTransId="{41E980CA-38E2-448E-AAFD-94DBC935B243}" sibTransId="{5419936B-7E14-4CCF-BD96-F51130A66A90}"/>
    <dgm:cxn modelId="{C7500817-8F20-4C45-B100-C49431AB4CBB}" type="presOf" srcId="{8BA52CB2-C8B7-4949-8EF7-F3B795C4CDD1}" destId="{7AD31D24-6A90-49A7-B85B-1D9879E08CB6}" srcOrd="1" destOrd="0" presId="urn:microsoft.com/office/officeart/2005/8/layout/orgChart1"/>
    <dgm:cxn modelId="{7F8BE51F-0800-48E1-9BEA-64BA76B4950A}" type="presOf" srcId="{870040EF-2D19-4528-9FC6-F55B1EF890FE}" destId="{0B653A37-6188-49CE-AC9A-74B16F126B04}" srcOrd="1" destOrd="0" presId="urn:microsoft.com/office/officeart/2005/8/layout/orgChart1"/>
    <dgm:cxn modelId="{E5F8182C-306B-4833-9506-6B81C1A81296}" srcId="{0F2E37EA-3BEB-446D-B382-56647012C863}" destId="{870040EF-2D19-4528-9FC6-F55B1EF890FE}" srcOrd="3" destOrd="0" parTransId="{11C410CD-38F7-4AB9-A848-BB54C44FECD9}" sibTransId="{AC3B3961-401A-4972-8E6F-DF592F83E4E5}"/>
    <dgm:cxn modelId="{3D4DDD36-99EE-4B57-9FC2-A1C98F081D15}" type="presOf" srcId="{1D2CD315-7642-47AB-A1F8-16D72D71F082}" destId="{8E858280-5099-4DDE-B122-D5E80B874EA6}" srcOrd="0" destOrd="0" presId="urn:microsoft.com/office/officeart/2005/8/layout/orgChart1"/>
    <dgm:cxn modelId="{9FAD533A-5B29-4174-9B46-4E99CC264E4E}" srcId="{60C78412-56EB-46DB-849A-0CFF732B02B8}" destId="{412A00FC-9476-46E6-99C2-6E0B81E1D693}" srcOrd="0" destOrd="0" parTransId="{62F61FCB-A207-4618-8CAF-0809AFD6456E}" sibTransId="{23701F32-6E0C-4AF5-9DE2-C01D948434C4}"/>
    <dgm:cxn modelId="{30C1E73C-74F2-4EBC-BE14-DECA98D24FB9}" type="presOf" srcId="{374F89D4-99FF-4422-AB8A-C7BA03D006FE}" destId="{8AC4E8AC-79D3-4A96-91FD-5A7312E48D52}" srcOrd="1" destOrd="0" presId="urn:microsoft.com/office/officeart/2005/8/layout/orgChart1"/>
    <dgm:cxn modelId="{F518F540-8498-4ECE-8415-8D5FA09BB840}" type="presOf" srcId="{0F2E37EA-3BEB-446D-B382-56647012C863}" destId="{BCE373CC-6639-440E-981D-18B0A00BB58E}" srcOrd="0" destOrd="0" presId="urn:microsoft.com/office/officeart/2005/8/layout/orgChart1"/>
    <dgm:cxn modelId="{396C455E-06AF-4431-8EB7-FEC9DBC34BA8}" srcId="{0F2E37EA-3BEB-446D-B382-56647012C863}" destId="{DCDB8438-5E90-4E96-B870-9AE07C9D7A75}" srcOrd="0" destOrd="0" parTransId="{D4F18C4A-ADF8-40D2-AB6C-1C8AEA22DF88}" sibTransId="{C0991279-4626-4F93-A0FA-F65FF0E6FEFF}"/>
    <dgm:cxn modelId="{056D7C6B-1083-4FD0-9BAB-FEBECF84333C}" type="presOf" srcId="{62F61FCB-A207-4618-8CAF-0809AFD6456E}" destId="{70A391F5-F4F2-4D5B-8186-679DB54EBD6C}" srcOrd="0" destOrd="0" presId="urn:microsoft.com/office/officeart/2005/8/layout/orgChart1"/>
    <dgm:cxn modelId="{463CFF4E-9521-4A39-8C36-C4715028B586}" type="presOf" srcId="{CD082A63-ECCA-4961-A1C8-4EB068C53F79}" destId="{17D6D27A-DA03-4EB1-896E-71309FC2AB15}" srcOrd="1" destOrd="0" presId="urn:microsoft.com/office/officeart/2005/8/layout/orgChart1"/>
    <dgm:cxn modelId="{4C8C7C4F-7E69-49D4-B014-98093AB6F029}" type="presOf" srcId="{DCDB8438-5E90-4E96-B870-9AE07C9D7A75}" destId="{23122447-8441-48D8-8BCC-C0AFA571A98A}" srcOrd="1" destOrd="0" presId="urn:microsoft.com/office/officeart/2005/8/layout/orgChart1"/>
    <dgm:cxn modelId="{94904D78-AEB1-4911-A79B-43590EF2C464}" type="presOf" srcId="{DCDB8438-5E90-4E96-B870-9AE07C9D7A75}" destId="{5B7C2BC1-F782-4251-9EBD-39D32D647E47}" srcOrd="0" destOrd="0" presId="urn:microsoft.com/office/officeart/2005/8/layout/orgChart1"/>
    <dgm:cxn modelId="{3A925358-CDC8-4A49-AC3C-F284D6B878FF}" srcId="{DCDB8438-5E90-4E96-B870-9AE07C9D7A75}" destId="{374F89D4-99FF-4422-AB8A-C7BA03D006FE}" srcOrd="0" destOrd="0" parTransId="{1D2CD315-7642-47AB-A1F8-16D72D71F082}" sibTransId="{7C5D1617-AE4B-4976-80AE-2F1D8D4D41AB}"/>
    <dgm:cxn modelId="{DB980489-0F75-4421-9DB0-AC92F671747D}" type="presOf" srcId="{870040EF-2D19-4528-9FC6-F55B1EF890FE}" destId="{1CE05374-07CF-43C5-A95A-4EE02BAFC4B8}" srcOrd="0" destOrd="0" presId="urn:microsoft.com/office/officeart/2005/8/layout/orgChart1"/>
    <dgm:cxn modelId="{5CA08B89-07EF-4826-9526-ACC4FACA48EC}" type="presOf" srcId="{412A00FC-9476-46E6-99C2-6E0B81E1D693}" destId="{FA82F1BC-75A9-4EC2-827B-C2F7D241AB94}" srcOrd="1" destOrd="0" presId="urn:microsoft.com/office/officeart/2005/8/layout/orgChart1"/>
    <dgm:cxn modelId="{955BC88C-F4B8-4D93-BD22-64AC15EAA54B}" type="presOf" srcId="{E9B66920-BA6E-4854-82C4-610AE6197827}" destId="{34924B48-00CA-4E88-B05B-F1F4FD00CFE7}" srcOrd="0" destOrd="0" presId="urn:microsoft.com/office/officeart/2005/8/layout/orgChart1"/>
    <dgm:cxn modelId="{99E5138F-0BCF-45DD-8563-57FF7F90F24F}" type="presOf" srcId="{4E9F17CD-F6B3-4BE3-B7DD-06FB28AB9BE0}" destId="{B4DFE62B-3C39-4539-824B-460D90227229}" srcOrd="0" destOrd="0" presId="urn:microsoft.com/office/officeart/2005/8/layout/orgChart1"/>
    <dgm:cxn modelId="{64335499-19EA-49B6-BAD4-C15711F26214}" type="presOf" srcId="{CD082A63-ECCA-4961-A1C8-4EB068C53F79}" destId="{1D5EDCC7-EB47-4F56-B6E3-173024A6BBEC}" srcOrd="0" destOrd="0" presId="urn:microsoft.com/office/officeart/2005/8/layout/orgChart1"/>
    <dgm:cxn modelId="{0554EE9C-131E-40C2-999E-6E4320663D5A}" srcId="{412A00FC-9476-46E6-99C2-6E0B81E1D693}" destId="{8BA52CB2-C8B7-4949-8EF7-F3B795C4CDD1}" srcOrd="0" destOrd="0" parTransId="{B4D102AA-1DE7-4EAB-A080-02C3BA96990B}" sibTransId="{130C524F-DED9-4D6A-9A7F-9D02D7DF13AA}"/>
    <dgm:cxn modelId="{7ABBB2BB-5130-464C-A218-0D553A2EE31F}" type="presOf" srcId="{B4D102AA-1DE7-4EAB-A080-02C3BA96990B}" destId="{C7C433F8-9FA5-476E-B3E2-6DFB32627393}" srcOrd="0" destOrd="0" presId="urn:microsoft.com/office/officeart/2005/8/layout/orgChart1"/>
    <dgm:cxn modelId="{99F710BC-76D2-4B44-A981-0FAE1696CCC7}" type="presOf" srcId="{412A00FC-9476-46E6-99C2-6E0B81E1D693}" destId="{7895A007-47EE-4FC7-B314-EF3E0ABBC9F4}" srcOrd="0" destOrd="0" presId="urn:microsoft.com/office/officeart/2005/8/layout/orgChart1"/>
    <dgm:cxn modelId="{38573CD3-FC55-41FC-8FF8-64339750BAEF}" type="presOf" srcId="{B0CD0D35-9C65-4B92-B803-41E47A74033A}" destId="{B75AAB46-C73F-4667-868C-427C344A7088}" srcOrd="1" destOrd="0" presId="urn:microsoft.com/office/officeart/2005/8/layout/orgChart1"/>
    <dgm:cxn modelId="{6F52D3D5-CAE7-41A7-ADC4-F786128E5CFD}" type="presOf" srcId="{60C78412-56EB-46DB-849A-0CFF732B02B8}" destId="{E294EFA5-1A86-434F-B7EC-A1B726CCEAEC}" srcOrd="0" destOrd="0" presId="urn:microsoft.com/office/officeart/2005/8/layout/orgChart1"/>
    <dgm:cxn modelId="{C6DD31DC-0D17-4111-BE36-1A8A5B646DB3}" srcId="{CD082A63-ECCA-4961-A1C8-4EB068C53F79}" destId="{7F4DB703-E682-4DCA-8245-9A755EED898C}" srcOrd="0" destOrd="0" parTransId="{4E9F17CD-F6B3-4BE3-B7DD-06FB28AB9BE0}" sibTransId="{20CDBA65-ACC4-44F4-BCF9-03B75110B5A5}"/>
    <dgm:cxn modelId="{21B283DF-C6B7-4790-8E1A-C307B1068517}" type="presOf" srcId="{8BA52CB2-C8B7-4949-8EF7-F3B795C4CDD1}" destId="{DA0F4E56-7C2B-45EC-B221-C78A28399337}" srcOrd="0" destOrd="0" presId="urn:microsoft.com/office/officeart/2005/8/layout/orgChart1"/>
    <dgm:cxn modelId="{8E8175E4-167D-44E9-B6E5-BFA5070EC806}" srcId="{DCDB8438-5E90-4E96-B870-9AE07C9D7A75}" destId="{60C78412-56EB-46DB-849A-0CFF732B02B8}" srcOrd="1" destOrd="0" parTransId="{94229787-4F5B-485B-BD69-82AD04070291}" sibTransId="{89037D04-DDDB-4737-A82C-7168EE2E43C9}"/>
    <dgm:cxn modelId="{EB8B5DED-63EC-42AC-8498-6A23B29E3731}" type="presOf" srcId="{7F4DB703-E682-4DCA-8245-9A755EED898C}" destId="{DF517BC5-2249-46F0-8301-0545FBE10236}" srcOrd="1" destOrd="0" presId="urn:microsoft.com/office/officeart/2005/8/layout/orgChart1"/>
    <dgm:cxn modelId="{A368BEF0-510A-4AC9-AA98-3A67B1516C30}" type="presOf" srcId="{B0CD0D35-9C65-4B92-B803-41E47A74033A}" destId="{2EEDA986-81D6-465E-A4C5-25460D20568D}" srcOrd="0" destOrd="0" presId="urn:microsoft.com/office/officeart/2005/8/layout/orgChart1"/>
    <dgm:cxn modelId="{85304FF6-ABB4-439E-9B5B-1BCCA168167A}" type="presOf" srcId="{94229787-4F5B-485B-BD69-82AD04070291}" destId="{3A47DEB0-AC82-4EA0-8265-1C51C7326295}" srcOrd="0" destOrd="0" presId="urn:microsoft.com/office/officeart/2005/8/layout/orgChart1"/>
    <dgm:cxn modelId="{8536583C-B4E8-421E-982A-5D287B051D44}" type="presParOf" srcId="{BCE373CC-6639-440E-981D-18B0A00BB58E}" destId="{4B194894-84DC-47F2-8706-DA002B8DF885}" srcOrd="0" destOrd="0" presId="urn:microsoft.com/office/officeart/2005/8/layout/orgChart1"/>
    <dgm:cxn modelId="{D46030B9-1113-4267-9EC9-0E1C5E40C24E}" type="presParOf" srcId="{4B194894-84DC-47F2-8706-DA002B8DF885}" destId="{8D7C4368-E3C1-4327-9B2F-8E804D6F99E6}" srcOrd="0" destOrd="0" presId="urn:microsoft.com/office/officeart/2005/8/layout/orgChart1"/>
    <dgm:cxn modelId="{9ED93C59-34E9-4EAA-9429-83510178DB5F}" type="presParOf" srcId="{8D7C4368-E3C1-4327-9B2F-8E804D6F99E6}" destId="{5B7C2BC1-F782-4251-9EBD-39D32D647E47}" srcOrd="0" destOrd="0" presId="urn:microsoft.com/office/officeart/2005/8/layout/orgChart1"/>
    <dgm:cxn modelId="{4084D51F-62BF-40D1-824E-EBCAB4BE194E}" type="presParOf" srcId="{8D7C4368-E3C1-4327-9B2F-8E804D6F99E6}" destId="{23122447-8441-48D8-8BCC-C0AFA571A98A}" srcOrd="1" destOrd="0" presId="urn:microsoft.com/office/officeart/2005/8/layout/orgChart1"/>
    <dgm:cxn modelId="{4A6F4F8E-9B27-421C-9FE0-581358243DED}" type="presParOf" srcId="{4B194894-84DC-47F2-8706-DA002B8DF885}" destId="{FD43ABD7-9DF9-410F-AB27-B98A6B8C38F0}" srcOrd="1" destOrd="0" presId="urn:microsoft.com/office/officeart/2005/8/layout/orgChart1"/>
    <dgm:cxn modelId="{E1CA9F74-D3C1-4088-A812-1B59CE0932CD}" type="presParOf" srcId="{FD43ABD7-9DF9-410F-AB27-B98A6B8C38F0}" destId="{8E858280-5099-4DDE-B122-D5E80B874EA6}" srcOrd="0" destOrd="0" presId="urn:microsoft.com/office/officeart/2005/8/layout/orgChart1"/>
    <dgm:cxn modelId="{75F9B728-9AAE-422F-908A-EE063DB169B6}" type="presParOf" srcId="{FD43ABD7-9DF9-410F-AB27-B98A6B8C38F0}" destId="{E30D7EC5-5F50-4309-A920-8CCB35C3EAF7}" srcOrd="1" destOrd="0" presId="urn:microsoft.com/office/officeart/2005/8/layout/orgChart1"/>
    <dgm:cxn modelId="{BEBB40C4-C062-4CC6-81FE-8269AD59E2E2}" type="presParOf" srcId="{E30D7EC5-5F50-4309-A920-8CCB35C3EAF7}" destId="{CAFEE2D5-9D77-45C9-936D-7D133534E5C7}" srcOrd="0" destOrd="0" presId="urn:microsoft.com/office/officeart/2005/8/layout/orgChart1"/>
    <dgm:cxn modelId="{F4B19349-532A-4C3E-9B94-2CE902DCF878}" type="presParOf" srcId="{CAFEE2D5-9D77-45C9-936D-7D133534E5C7}" destId="{AF46F35E-37E8-4210-A9B5-168CCDE66545}" srcOrd="0" destOrd="0" presId="urn:microsoft.com/office/officeart/2005/8/layout/orgChart1"/>
    <dgm:cxn modelId="{7DF3ED8A-4612-4A96-9E0D-D042EB6877CD}" type="presParOf" srcId="{CAFEE2D5-9D77-45C9-936D-7D133534E5C7}" destId="{8AC4E8AC-79D3-4A96-91FD-5A7312E48D52}" srcOrd="1" destOrd="0" presId="urn:microsoft.com/office/officeart/2005/8/layout/orgChart1"/>
    <dgm:cxn modelId="{8A5057B1-9B59-4723-B768-E25354AE3782}" type="presParOf" srcId="{E30D7EC5-5F50-4309-A920-8CCB35C3EAF7}" destId="{3C34A060-8BB0-4024-8044-9BF920DA03A0}" srcOrd="1" destOrd="0" presId="urn:microsoft.com/office/officeart/2005/8/layout/orgChart1"/>
    <dgm:cxn modelId="{25E1978C-DA57-4D97-ACDD-9BA30C9B1C80}" type="presParOf" srcId="{E30D7EC5-5F50-4309-A920-8CCB35C3EAF7}" destId="{260884CB-1F3A-49E9-9661-C6B2B734CAAF}" srcOrd="2" destOrd="0" presId="urn:microsoft.com/office/officeart/2005/8/layout/orgChart1"/>
    <dgm:cxn modelId="{400D8D01-58E5-4FF9-8973-2B9405B0BD7E}" type="presParOf" srcId="{FD43ABD7-9DF9-410F-AB27-B98A6B8C38F0}" destId="{3A47DEB0-AC82-4EA0-8265-1C51C7326295}" srcOrd="2" destOrd="0" presId="urn:microsoft.com/office/officeart/2005/8/layout/orgChart1"/>
    <dgm:cxn modelId="{8DE1A4D5-1B17-429A-A235-A2818DC901A8}" type="presParOf" srcId="{FD43ABD7-9DF9-410F-AB27-B98A6B8C38F0}" destId="{3DA5B72B-7201-4337-9103-6F4CB29E6CD9}" srcOrd="3" destOrd="0" presId="urn:microsoft.com/office/officeart/2005/8/layout/orgChart1"/>
    <dgm:cxn modelId="{F4610826-A5B9-4EF7-A3FE-40A06B1CFE70}" type="presParOf" srcId="{3DA5B72B-7201-4337-9103-6F4CB29E6CD9}" destId="{A12EB835-97DB-4620-81AE-CCF2B25EB561}" srcOrd="0" destOrd="0" presId="urn:microsoft.com/office/officeart/2005/8/layout/orgChart1"/>
    <dgm:cxn modelId="{F7E26CF9-0E4A-48A3-989B-CFD8374A086B}" type="presParOf" srcId="{A12EB835-97DB-4620-81AE-CCF2B25EB561}" destId="{E294EFA5-1A86-434F-B7EC-A1B726CCEAEC}" srcOrd="0" destOrd="0" presId="urn:microsoft.com/office/officeart/2005/8/layout/orgChart1"/>
    <dgm:cxn modelId="{1F3614B6-18A6-4284-A69A-6B21A78AD288}" type="presParOf" srcId="{A12EB835-97DB-4620-81AE-CCF2B25EB561}" destId="{AD3534BD-3B9C-43D4-9935-21A5149AD6BF}" srcOrd="1" destOrd="0" presId="urn:microsoft.com/office/officeart/2005/8/layout/orgChart1"/>
    <dgm:cxn modelId="{56B3FC86-4974-4386-9DBC-4DF79FEFE6BC}" type="presParOf" srcId="{3DA5B72B-7201-4337-9103-6F4CB29E6CD9}" destId="{6ECFC9BC-F930-4746-A24C-F8033151EBE8}" srcOrd="1" destOrd="0" presId="urn:microsoft.com/office/officeart/2005/8/layout/orgChart1"/>
    <dgm:cxn modelId="{14DADEE1-6567-4368-8BBC-1D46EFC37DB1}" type="presParOf" srcId="{6ECFC9BC-F930-4746-A24C-F8033151EBE8}" destId="{70A391F5-F4F2-4D5B-8186-679DB54EBD6C}" srcOrd="0" destOrd="0" presId="urn:microsoft.com/office/officeart/2005/8/layout/orgChart1"/>
    <dgm:cxn modelId="{7A56FD19-5F05-4E72-91B6-015E68D53DBD}" type="presParOf" srcId="{6ECFC9BC-F930-4746-A24C-F8033151EBE8}" destId="{7A03BB68-B6B1-454E-9BD6-8C0675BB3FA2}" srcOrd="1" destOrd="0" presId="urn:microsoft.com/office/officeart/2005/8/layout/orgChart1"/>
    <dgm:cxn modelId="{55513613-3B5F-4EBC-88BE-B8AF8739D5AE}" type="presParOf" srcId="{7A03BB68-B6B1-454E-9BD6-8C0675BB3FA2}" destId="{DF8FF25D-E9BE-426F-97FE-AC618F258005}" srcOrd="0" destOrd="0" presId="urn:microsoft.com/office/officeart/2005/8/layout/orgChart1"/>
    <dgm:cxn modelId="{D43C1ED3-6A88-4972-BBDB-E211C02F2976}" type="presParOf" srcId="{DF8FF25D-E9BE-426F-97FE-AC618F258005}" destId="{7895A007-47EE-4FC7-B314-EF3E0ABBC9F4}" srcOrd="0" destOrd="0" presId="urn:microsoft.com/office/officeart/2005/8/layout/orgChart1"/>
    <dgm:cxn modelId="{B72E44EF-5060-4C7F-BF5C-638B1FCB11A8}" type="presParOf" srcId="{DF8FF25D-E9BE-426F-97FE-AC618F258005}" destId="{FA82F1BC-75A9-4EC2-827B-C2F7D241AB94}" srcOrd="1" destOrd="0" presId="urn:microsoft.com/office/officeart/2005/8/layout/orgChart1"/>
    <dgm:cxn modelId="{A6A47E1C-B65F-454A-AF4F-78E58DCDBE24}" type="presParOf" srcId="{7A03BB68-B6B1-454E-9BD6-8C0675BB3FA2}" destId="{8DB926EC-ED51-4FB4-A1E5-24E4E7DE433D}" srcOrd="1" destOrd="0" presId="urn:microsoft.com/office/officeart/2005/8/layout/orgChart1"/>
    <dgm:cxn modelId="{9E85B486-32F9-4A07-89CF-D3D0193BA701}" type="presParOf" srcId="{8DB926EC-ED51-4FB4-A1E5-24E4E7DE433D}" destId="{C7C433F8-9FA5-476E-B3E2-6DFB32627393}" srcOrd="0" destOrd="0" presId="urn:microsoft.com/office/officeart/2005/8/layout/orgChart1"/>
    <dgm:cxn modelId="{3087BC13-9445-42F2-8863-DD63EF9BD7AA}" type="presParOf" srcId="{8DB926EC-ED51-4FB4-A1E5-24E4E7DE433D}" destId="{D8CFD9C9-A83F-43A7-86D5-68F037E5ABF8}" srcOrd="1" destOrd="0" presId="urn:microsoft.com/office/officeart/2005/8/layout/orgChart1"/>
    <dgm:cxn modelId="{7966F1E7-E39B-41B0-80AA-E51A82F39CD1}" type="presParOf" srcId="{D8CFD9C9-A83F-43A7-86D5-68F037E5ABF8}" destId="{63FE6759-7781-4A8D-AE6E-6DAB69707F71}" srcOrd="0" destOrd="0" presId="urn:microsoft.com/office/officeart/2005/8/layout/orgChart1"/>
    <dgm:cxn modelId="{FA212851-7423-42E4-8DCE-C6B78D226E5C}" type="presParOf" srcId="{63FE6759-7781-4A8D-AE6E-6DAB69707F71}" destId="{DA0F4E56-7C2B-45EC-B221-C78A28399337}" srcOrd="0" destOrd="0" presId="urn:microsoft.com/office/officeart/2005/8/layout/orgChart1"/>
    <dgm:cxn modelId="{76F292BD-1C14-446A-90AE-A5C4097C6E40}" type="presParOf" srcId="{63FE6759-7781-4A8D-AE6E-6DAB69707F71}" destId="{7AD31D24-6A90-49A7-B85B-1D9879E08CB6}" srcOrd="1" destOrd="0" presId="urn:microsoft.com/office/officeart/2005/8/layout/orgChart1"/>
    <dgm:cxn modelId="{12C5B66A-024C-43D0-86AF-082A21FE28D8}" type="presParOf" srcId="{D8CFD9C9-A83F-43A7-86D5-68F037E5ABF8}" destId="{93573D28-EA88-4B29-B75F-EF5112C9C252}" srcOrd="1" destOrd="0" presId="urn:microsoft.com/office/officeart/2005/8/layout/orgChart1"/>
    <dgm:cxn modelId="{B23B462B-6C67-420D-94C6-DD65EA4A9D1F}" type="presParOf" srcId="{D8CFD9C9-A83F-43A7-86D5-68F037E5ABF8}" destId="{610C2D23-51DB-4795-8CF8-1CE1D2574BC2}" srcOrd="2" destOrd="0" presId="urn:microsoft.com/office/officeart/2005/8/layout/orgChart1"/>
    <dgm:cxn modelId="{CC633A0F-F4D9-4CB8-8356-2416EE2D7ECC}" type="presParOf" srcId="{7A03BB68-B6B1-454E-9BD6-8C0675BB3FA2}" destId="{DDF973DE-5651-4A88-9F4E-079AD7F1E9DD}" srcOrd="2" destOrd="0" presId="urn:microsoft.com/office/officeart/2005/8/layout/orgChart1"/>
    <dgm:cxn modelId="{265C5B6E-DD13-4604-81EE-697493128AAD}" type="presParOf" srcId="{3DA5B72B-7201-4337-9103-6F4CB29E6CD9}" destId="{DC6482D1-F9C8-4CBB-B446-A0FDFE45452F}" srcOrd="2" destOrd="0" presId="urn:microsoft.com/office/officeart/2005/8/layout/orgChart1"/>
    <dgm:cxn modelId="{DF18E43C-7269-4FBE-BD37-5656E2FD7F7D}" type="presParOf" srcId="{4B194894-84DC-47F2-8706-DA002B8DF885}" destId="{ADEEA407-9DF7-496B-A5AB-D03301E9C829}" srcOrd="2" destOrd="0" presId="urn:microsoft.com/office/officeart/2005/8/layout/orgChart1"/>
    <dgm:cxn modelId="{ECE9FE11-B881-4B31-8696-DA1F24E24379}" type="presParOf" srcId="{BCE373CC-6639-440E-981D-18B0A00BB58E}" destId="{B0D978DA-4427-47ED-B995-B56508E9E74A}" srcOrd="1" destOrd="0" presId="urn:microsoft.com/office/officeart/2005/8/layout/orgChart1"/>
    <dgm:cxn modelId="{73D2B9BF-A084-45C3-87CE-249FF229483F}" type="presParOf" srcId="{B0D978DA-4427-47ED-B995-B56508E9E74A}" destId="{4008BD7D-D475-4B11-BF02-459D47D0F1D3}" srcOrd="0" destOrd="0" presId="urn:microsoft.com/office/officeart/2005/8/layout/orgChart1"/>
    <dgm:cxn modelId="{603FF363-E061-4AC4-84A5-7522580E75F2}" type="presParOf" srcId="{4008BD7D-D475-4B11-BF02-459D47D0F1D3}" destId="{2EEDA986-81D6-465E-A4C5-25460D20568D}" srcOrd="0" destOrd="0" presId="urn:microsoft.com/office/officeart/2005/8/layout/orgChart1"/>
    <dgm:cxn modelId="{DEC2ED25-0EC7-40C3-B1AA-6799860EA5F9}" type="presParOf" srcId="{4008BD7D-D475-4B11-BF02-459D47D0F1D3}" destId="{B75AAB46-C73F-4667-868C-427C344A7088}" srcOrd="1" destOrd="0" presId="urn:microsoft.com/office/officeart/2005/8/layout/orgChart1"/>
    <dgm:cxn modelId="{7DA9F4A1-EBD9-405F-8D1E-EFE47A4DE421}" type="presParOf" srcId="{B0D978DA-4427-47ED-B995-B56508E9E74A}" destId="{46FD0D6D-4521-4DF1-AB29-F74E2CC88780}" srcOrd="1" destOrd="0" presId="urn:microsoft.com/office/officeart/2005/8/layout/orgChart1"/>
    <dgm:cxn modelId="{81EEF60E-47B1-419B-B9CE-50D468564D72}" type="presParOf" srcId="{46FD0D6D-4521-4DF1-AB29-F74E2CC88780}" destId="{34924B48-00CA-4E88-B05B-F1F4FD00CFE7}" srcOrd="0" destOrd="0" presId="urn:microsoft.com/office/officeart/2005/8/layout/orgChart1"/>
    <dgm:cxn modelId="{2F0145C6-C57C-4D7D-94EC-7EFA32F512DC}" type="presParOf" srcId="{46FD0D6D-4521-4DF1-AB29-F74E2CC88780}" destId="{07FAE98B-8FA1-4FFB-B6E0-94EC3F5C1E72}" srcOrd="1" destOrd="0" presId="urn:microsoft.com/office/officeart/2005/8/layout/orgChart1"/>
    <dgm:cxn modelId="{5EB42994-97B0-4A90-B6C4-5E36513312C0}" type="presParOf" srcId="{07FAE98B-8FA1-4FFB-B6E0-94EC3F5C1E72}" destId="{ACFDD069-1A04-401E-B7DA-18E03FC9451D}" srcOrd="0" destOrd="0" presId="urn:microsoft.com/office/officeart/2005/8/layout/orgChart1"/>
    <dgm:cxn modelId="{B83C8F2D-C2D6-4D0B-8644-6125513E3A39}" type="presParOf" srcId="{ACFDD069-1A04-401E-B7DA-18E03FC9451D}" destId="{542A8CAC-87F7-4B28-9B8F-6F42DF6C6DCA}" srcOrd="0" destOrd="0" presId="urn:microsoft.com/office/officeart/2005/8/layout/orgChart1"/>
    <dgm:cxn modelId="{B56675B1-1863-4372-9C1A-7750E5F55737}" type="presParOf" srcId="{ACFDD069-1A04-401E-B7DA-18E03FC9451D}" destId="{49390124-0630-420E-AC6F-503222D7F216}" srcOrd="1" destOrd="0" presId="urn:microsoft.com/office/officeart/2005/8/layout/orgChart1"/>
    <dgm:cxn modelId="{D720D3C4-1E06-4F7C-8ED8-13C16E511AC5}" type="presParOf" srcId="{07FAE98B-8FA1-4FFB-B6E0-94EC3F5C1E72}" destId="{53FCB566-6A7C-4B93-9F1D-97DD847ADF81}" srcOrd="1" destOrd="0" presId="urn:microsoft.com/office/officeart/2005/8/layout/orgChart1"/>
    <dgm:cxn modelId="{2C7C42E2-EDD6-4A19-A2E2-CE9464E91A7C}" type="presParOf" srcId="{07FAE98B-8FA1-4FFB-B6E0-94EC3F5C1E72}" destId="{966BB0E9-EB17-4F54-9456-DC875AA28A68}" srcOrd="2" destOrd="0" presId="urn:microsoft.com/office/officeart/2005/8/layout/orgChart1"/>
    <dgm:cxn modelId="{938B6ECE-6B6F-4B06-8DE8-E8C45174CC18}" type="presParOf" srcId="{B0D978DA-4427-47ED-B995-B56508E9E74A}" destId="{10F1EA33-8F6F-41F4-9E49-59F4A51C4945}" srcOrd="2" destOrd="0" presId="urn:microsoft.com/office/officeart/2005/8/layout/orgChart1"/>
    <dgm:cxn modelId="{3EA51586-FC51-49FD-974A-41183EA597F8}" type="presParOf" srcId="{BCE373CC-6639-440E-981D-18B0A00BB58E}" destId="{8A90F8E5-8129-41C1-A3ED-603B3E4F9850}" srcOrd="2" destOrd="0" presId="urn:microsoft.com/office/officeart/2005/8/layout/orgChart1"/>
    <dgm:cxn modelId="{B6F75014-6648-4333-9C5C-B186810195EE}" type="presParOf" srcId="{8A90F8E5-8129-41C1-A3ED-603B3E4F9850}" destId="{F2A0DABD-DD38-466C-AAB0-07F51CFC8707}" srcOrd="0" destOrd="0" presId="urn:microsoft.com/office/officeart/2005/8/layout/orgChart1"/>
    <dgm:cxn modelId="{9D1A2B7C-7CE9-44D2-9BEB-A4A9F97723D1}" type="presParOf" srcId="{F2A0DABD-DD38-466C-AAB0-07F51CFC8707}" destId="{1D5EDCC7-EB47-4F56-B6E3-173024A6BBEC}" srcOrd="0" destOrd="0" presId="urn:microsoft.com/office/officeart/2005/8/layout/orgChart1"/>
    <dgm:cxn modelId="{D9DD5372-ACBA-43EF-93C7-42183CD2DCCD}" type="presParOf" srcId="{F2A0DABD-DD38-466C-AAB0-07F51CFC8707}" destId="{17D6D27A-DA03-4EB1-896E-71309FC2AB15}" srcOrd="1" destOrd="0" presId="urn:microsoft.com/office/officeart/2005/8/layout/orgChart1"/>
    <dgm:cxn modelId="{128BB936-3A71-4139-A952-3939B2DE48CD}" type="presParOf" srcId="{8A90F8E5-8129-41C1-A3ED-603B3E4F9850}" destId="{A7E6C8C0-2DA8-4EE7-B801-5C3AB4517FE5}" srcOrd="1" destOrd="0" presId="urn:microsoft.com/office/officeart/2005/8/layout/orgChart1"/>
    <dgm:cxn modelId="{4B40E184-3B0C-40FB-8275-B7A094C44222}" type="presParOf" srcId="{A7E6C8C0-2DA8-4EE7-B801-5C3AB4517FE5}" destId="{B4DFE62B-3C39-4539-824B-460D90227229}" srcOrd="0" destOrd="0" presId="urn:microsoft.com/office/officeart/2005/8/layout/orgChart1"/>
    <dgm:cxn modelId="{2C4C09E8-EAAC-45A5-A416-7CAA61E5ACE0}" type="presParOf" srcId="{A7E6C8C0-2DA8-4EE7-B801-5C3AB4517FE5}" destId="{729A92A1-1420-4951-8E08-467CF326F432}" srcOrd="1" destOrd="0" presId="urn:microsoft.com/office/officeart/2005/8/layout/orgChart1"/>
    <dgm:cxn modelId="{BB2D7B98-E85C-462A-A43F-4873929D3F43}" type="presParOf" srcId="{729A92A1-1420-4951-8E08-467CF326F432}" destId="{B3F567F8-6417-4B4C-B90C-D50DC5BF2118}" srcOrd="0" destOrd="0" presId="urn:microsoft.com/office/officeart/2005/8/layout/orgChart1"/>
    <dgm:cxn modelId="{A755C290-8261-45B8-B67A-9C54846A4726}" type="presParOf" srcId="{B3F567F8-6417-4B4C-B90C-D50DC5BF2118}" destId="{57C9E2BF-1716-4947-8777-766266BC8073}" srcOrd="0" destOrd="0" presId="urn:microsoft.com/office/officeart/2005/8/layout/orgChart1"/>
    <dgm:cxn modelId="{6321A642-520A-4525-9F7D-D6CB2638C357}" type="presParOf" srcId="{B3F567F8-6417-4B4C-B90C-D50DC5BF2118}" destId="{DF517BC5-2249-46F0-8301-0545FBE10236}" srcOrd="1" destOrd="0" presId="urn:microsoft.com/office/officeart/2005/8/layout/orgChart1"/>
    <dgm:cxn modelId="{4F4E17EF-4A71-4153-B455-AAD61D071490}" type="presParOf" srcId="{729A92A1-1420-4951-8E08-467CF326F432}" destId="{800B2644-8F76-4F82-A1A8-EDA6F049283E}" srcOrd="1" destOrd="0" presId="urn:microsoft.com/office/officeart/2005/8/layout/orgChart1"/>
    <dgm:cxn modelId="{DF98AF17-27F5-406F-B64D-3709A5DE91BD}" type="presParOf" srcId="{729A92A1-1420-4951-8E08-467CF326F432}" destId="{68075895-E082-4CA0-9A0E-2CA3FD464596}" srcOrd="2" destOrd="0" presId="urn:microsoft.com/office/officeart/2005/8/layout/orgChart1"/>
    <dgm:cxn modelId="{22884605-6769-4979-BC18-A1A72E97ECE3}" type="presParOf" srcId="{8A90F8E5-8129-41C1-A3ED-603B3E4F9850}" destId="{6F76C759-11AF-4450-9E1E-B1550CF9359A}" srcOrd="2" destOrd="0" presId="urn:microsoft.com/office/officeart/2005/8/layout/orgChart1"/>
    <dgm:cxn modelId="{2C54E503-DC15-4D3A-BB83-1F7022A0FBDD}" type="presParOf" srcId="{BCE373CC-6639-440E-981D-18B0A00BB58E}" destId="{82EDDFAE-A45A-4169-B941-93AFA6463A44}" srcOrd="3" destOrd="0" presId="urn:microsoft.com/office/officeart/2005/8/layout/orgChart1"/>
    <dgm:cxn modelId="{D4967012-DC66-464F-A855-C1B7B17A1F7B}" type="presParOf" srcId="{82EDDFAE-A45A-4169-B941-93AFA6463A44}" destId="{A23116D3-A99F-405A-BBDB-131833F08C16}" srcOrd="0" destOrd="0" presId="urn:microsoft.com/office/officeart/2005/8/layout/orgChart1"/>
    <dgm:cxn modelId="{1CB5634A-58E8-43A6-A97E-A66C9E02A0CC}" type="presParOf" srcId="{A23116D3-A99F-405A-BBDB-131833F08C16}" destId="{1CE05374-07CF-43C5-A95A-4EE02BAFC4B8}" srcOrd="0" destOrd="0" presId="urn:microsoft.com/office/officeart/2005/8/layout/orgChart1"/>
    <dgm:cxn modelId="{73B47C7E-47AB-46CB-AF8A-A4DCD4AE19CC}" type="presParOf" srcId="{A23116D3-A99F-405A-BBDB-131833F08C16}" destId="{0B653A37-6188-49CE-AC9A-74B16F126B04}" srcOrd="1" destOrd="0" presId="urn:microsoft.com/office/officeart/2005/8/layout/orgChart1"/>
    <dgm:cxn modelId="{683DF0E0-E3D8-4FDA-9A10-11D9EC062C95}" type="presParOf" srcId="{82EDDFAE-A45A-4169-B941-93AFA6463A44}" destId="{1CF938F5-4676-4A90-938A-B04D1C301B40}" srcOrd="1" destOrd="0" presId="urn:microsoft.com/office/officeart/2005/8/layout/orgChart1"/>
    <dgm:cxn modelId="{49A6FF71-797C-4792-AAA7-4CFAE57616F0}" type="presParOf" srcId="{82EDDFAE-A45A-4169-B941-93AFA6463A44}" destId="{4BC3333F-5EA2-41BA-9720-49AC6A5D019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71EE4-2CA2-4EBC-949D-ADF908BBE842}">
      <dsp:nvSpPr>
        <dsp:cNvPr id="0" name=""/>
        <dsp:cNvSpPr/>
      </dsp:nvSpPr>
      <dsp:spPr>
        <a:xfrm>
          <a:off x="8428476" y="591267"/>
          <a:ext cx="1686922" cy="247689"/>
        </a:xfrm>
        <a:custGeom>
          <a:avLst/>
          <a:gdLst/>
          <a:ahLst/>
          <a:cxnLst/>
          <a:rect l="0" t="0" r="0" b="0"/>
          <a:pathLst>
            <a:path>
              <a:moveTo>
                <a:pt x="0" y="0"/>
              </a:moveTo>
              <a:lnTo>
                <a:pt x="0" y="123844"/>
              </a:lnTo>
              <a:lnTo>
                <a:pt x="1686922" y="123844"/>
              </a:lnTo>
              <a:lnTo>
                <a:pt x="1686922" y="24768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21EA21-B3EE-443E-B371-5C7343BC9E5B}">
      <dsp:nvSpPr>
        <dsp:cNvPr id="0" name=""/>
        <dsp:cNvSpPr/>
      </dsp:nvSpPr>
      <dsp:spPr>
        <a:xfrm>
          <a:off x="8319282" y="591267"/>
          <a:ext cx="91440" cy="247689"/>
        </a:xfrm>
        <a:custGeom>
          <a:avLst/>
          <a:gdLst/>
          <a:ahLst/>
          <a:cxnLst/>
          <a:rect l="0" t="0" r="0" b="0"/>
          <a:pathLst>
            <a:path>
              <a:moveTo>
                <a:pt x="109193" y="0"/>
              </a:moveTo>
              <a:lnTo>
                <a:pt x="109193" y="123844"/>
              </a:lnTo>
              <a:lnTo>
                <a:pt x="45720" y="123844"/>
              </a:lnTo>
              <a:lnTo>
                <a:pt x="45720" y="24768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7E5B5F-95EF-41E8-A52A-185D9867B807}">
      <dsp:nvSpPr>
        <dsp:cNvPr id="0" name=""/>
        <dsp:cNvSpPr/>
      </dsp:nvSpPr>
      <dsp:spPr>
        <a:xfrm>
          <a:off x="6678080" y="591267"/>
          <a:ext cx="1750395" cy="247689"/>
        </a:xfrm>
        <a:custGeom>
          <a:avLst/>
          <a:gdLst/>
          <a:ahLst/>
          <a:cxnLst/>
          <a:rect l="0" t="0" r="0" b="0"/>
          <a:pathLst>
            <a:path>
              <a:moveTo>
                <a:pt x="1750395" y="0"/>
              </a:moveTo>
              <a:lnTo>
                <a:pt x="1750395" y="123844"/>
              </a:lnTo>
              <a:lnTo>
                <a:pt x="0" y="123844"/>
              </a:lnTo>
              <a:lnTo>
                <a:pt x="0" y="24768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101421-DDAF-457E-A5F6-457D9938A6C3}">
      <dsp:nvSpPr>
        <dsp:cNvPr id="0" name=""/>
        <dsp:cNvSpPr/>
      </dsp:nvSpPr>
      <dsp:spPr>
        <a:xfrm>
          <a:off x="7236952" y="3169210"/>
          <a:ext cx="176920" cy="1379982"/>
        </a:xfrm>
        <a:custGeom>
          <a:avLst/>
          <a:gdLst/>
          <a:ahLst/>
          <a:cxnLst/>
          <a:rect l="0" t="0" r="0" b="0"/>
          <a:pathLst>
            <a:path>
              <a:moveTo>
                <a:pt x="0" y="0"/>
              </a:moveTo>
              <a:lnTo>
                <a:pt x="0" y="1379982"/>
              </a:lnTo>
              <a:lnTo>
                <a:pt x="176920" y="13799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51CDE1-A36C-48FC-88ED-FDD490A947A7}">
      <dsp:nvSpPr>
        <dsp:cNvPr id="0" name=""/>
        <dsp:cNvSpPr/>
      </dsp:nvSpPr>
      <dsp:spPr>
        <a:xfrm>
          <a:off x="7236952" y="3169210"/>
          <a:ext cx="176920" cy="542557"/>
        </a:xfrm>
        <a:custGeom>
          <a:avLst/>
          <a:gdLst/>
          <a:ahLst/>
          <a:cxnLst/>
          <a:rect l="0" t="0" r="0" b="0"/>
          <a:pathLst>
            <a:path>
              <a:moveTo>
                <a:pt x="0" y="0"/>
              </a:moveTo>
              <a:lnTo>
                <a:pt x="0" y="542557"/>
              </a:lnTo>
              <a:lnTo>
                <a:pt x="176920" y="54255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05633D-BE47-4796-ADC1-0B771DEC9288}">
      <dsp:nvSpPr>
        <dsp:cNvPr id="0" name=""/>
        <dsp:cNvSpPr/>
      </dsp:nvSpPr>
      <dsp:spPr>
        <a:xfrm>
          <a:off x="6774805" y="2301531"/>
          <a:ext cx="933935" cy="277942"/>
        </a:xfrm>
        <a:custGeom>
          <a:avLst/>
          <a:gdLst/>
          <a:ahLst/>
          <a:cxnLst/>
          <a:rect l="0" t="0" r="0" b="0"/>
          <a:pathLst>
            <a:path>
              <a:moveTo>
                <a:pt x="0" y="0"/>
              </a:moveTo>
              <a:lnTo>
                <a:pt x="0" y="154098"/>
              </a:lnTo>
              <a:lnTo>
                <a:pt x="933935" y="154098"/>
              </a:lnTo>
              <a:lnTo>
                <a:pt x="933935" y="27794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34D9A3-4306-4CED-95EC-2C4C6347CCAD}">
      <dsp:nvSpPr>
        <dsp:cNvPr id="0" name=""/>
        <dsp:cNvSpPr/>
      </dsp:nvSpPr>
      <dsp:spPr>
        <a:xfrm>
          <a:off x="5381347" y="3169210"/>
          <a:ext cx="176920" cy="2217407"/>
        </a:xfrm>
        <a:custGeom>
          <a:avLst/>
          <a:gdLst/>
          <a:ahLst/>
          <a:cxnLst/>
          <a:rect l="0" t="0" r="0" b="0"/>
          <a:pathLst>
            <a:path>
              <a:moveTo>
                <a:pt x="0" y="0"/>
              </a:moveTo>
              <a:lnTo>
                <a:pt x="0" y="2217407"/>
              </a:lnTo>
              <a:lnTo>
                <a:pt x="176920" y="221740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B91B05-D9E3-4448-A47E-EEDE4D08F9B2}">
      <dsp:nvSpPr>
        <dsp:cNvPr id="0" name=""/>
        <dsp:cNvSpPr/>
      </dsp:nvSpPr>
      <dsp:spPr>
        <a:xfrm>
          <a:off x="5381347" y="3169210"/>
          <a:ext cx="176920" cy="1379982"/>
        </a:xfrm>
        <a:custGeom>
          <a:avLst/>
          <a:gdLst/>
          <a:ahLst/>
          <a:cxnLst/>
          <a:rect l="0" t="0" r="0" b="0"/>
          <a:pathLst>
            <a:path>
              <a:moveTo>
                <a:pt x="0" y="0"/>
              </a:moveTo>
              <a:lnTo>
                <a:pt x="0" y="1379982"/>
              </a:lnTo>
              <a:lnTo>
                <a:pt x="176920" y="13799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9DB3D8-3EFA-492B-9DF8-55B4C7B1ED52}">
      <dsp:nvSpPr>
        <dsp:cNvPr id="0" name=""/>
        <dsp:cNvSpPr/>
      </dsp:nvSpPr>
      <dsp:spPr>
        <a:xfrm>
          <a:off x="5381347" y="3169210"/>
          <a:ext cx="176920" cy="542557"/>
        </a:xfrm>
        <a:custGeom>
          <a:avLst/>
          <a:gdLst/>
          <a:ahLst/>
          <a:cxnLst/>
          <a:rect l="0" t="0" r="0" b="0"/>
          <a:pathLst>
            <a:path>
              <a:moveTo>
                <a:pt x="0" y="0"/>
              </a:moveTo>
              <a:lnTo>
                <a:pt x="0" y="542557"/>
              </a:lnTo>
              <a:lnTo>
                <a:pt x="176920" y="54255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41BAB3-64AF-4FDC-A1EB-2E06664C87AB}">
      <dsp:nvSpPr>
        <dsp:cNvPr id="0" name=""/>
        <dsp:cNvSpPr/>
      </dsp:nvSpPr>
      <dsp:spPr>
        <a:xfrm>
          <a:off x="5853136" y="2301531"/>
          <a:ext cx="921669" cy="277942"/>
        </a:xfrm>
        <a:custGeom>
          <a:avLst/>
          <a:gdLst/>
          <a:ahLst/>
          <a:cxnLst/>
          <a:rect l="0" t="0" r="0" b="0"/>
          <a:pathLst>
            <a:path>
              <a:moveTo>
                <a:pt x="921669" y="0"/>
              </a:moveTo>
              <a:lnTo>
                <a:pt x="921669" y="154098"/>
              </a:lnTo>
              <a:lnTo>
                <a:pt x="0" y="154098"/>
              </a:lnTo>
              <a:lnTo>
                <a:pt x="0" y="27794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1294F4-4810-470D-819A-01D58E2BE76C}">
      <dsp:nvSpPr>
        <dsp:cNvPr id="0" name=""/>
        <dsp:cNvSpPr/>
      </dsp:nvSpPr>
      <dsp:spPr>
        <a:xfrm>
          <a:off x="4146991" y="1235495"/>
          <a:ext cx="2627814" cy="217435"/>
        </a:xfrm>
        <a:custGeom>
          <a:avLst/>
          <a:gdLst/>
          <a:ahLst/>
          <a:cxnLst/>
          <a:rect l="0" t="0" r="0" b="0"/>
          <a:pathLst>
            <a:path>
              <a:moveTo>
                <a:pt x="0" y="0"/>
              </a:moveTo>
              <a:lnTo>
                <a:pt x="0" y="93591"/>
              </a:lnTo>
              <a:lnTo>
                <a:pt x="2627814" y="93591"/>
              </a:lnTo>
              <a:lnTo>
                <a:pt x="2627814" y="21743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1B887D-2B90-4CFD-B7D0-FC070BE639BE}">
      <dsp:nvSpPr>
        <dsp:cNvPr id="0" name=""/>
        <dsp:cNvSpPr/>
      </dsp:nvSpPr>
      <dsp:spPr>
        <a:xfrm>
          <a:off x="3543623" y="2078753"/>
          <a:ext cx="176920" cy="583809"/>
        </a:xfrm>
        <a:custGeom>
          <a:avLst/>
          <a:gdLst/>
          <a:ahLst/>
          <a:cxnLst/>
          <a:rect l="0" t="0" r="0" b="0"/>
          <a:pathLst>
            <a:path>
              <a:moveTo>
                <a:pt x="0" y="0"/>
              </a:moveTo>
              <a:lnTo>
                <a:pt x="0" y="583809"/>
              </a:lnTo>
              <a:lnTo>
                <a:pt x="176920" y="58380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F529C8-05B9-49EA-B046-4E91D46E63B3}">
      <dsp:nvSpPr>
        <dsp:cNvPr id="0" name=""/>
        <dsp:cNvSpPr/>
      </dsp:nvSpPr>
      <dsp:spPr>
        <a:xfrm>
          <a:off x="4015412" y="1235495"/>
          <a:ext cx="131578" cy="247689"/>
        </a:xfrm>
        <a:custGeom>
          <a:avLst/>
          <a:gdLst/>
          <a:ahLst/>
          <a:cxnLst/>
          <a:rect l="0" t="0" r="0" b="0"/>
          <a:pathLst>
            <a:path>
              <a:moveTo>
                <a:pt x="131578" y="0"/>
              </a:moveTo>
              <a:lnTo>
                <a:pt x="131578" y="123844"/>
              </a:lnTo>
              <a:lnTo>
                <a:pt x="0" y="123844"/>
              </a:lnTo>
              <a:lnTo>
                <a:pt x="0" y="24768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1B9A94-72A0-4DD5-940A-DDA71DA8038A}">
      <dsp:nvSpPr>
        <dsp:cNvPr id="0" name=""/>
        <dsp:cNvSpPr/>
      </dsp:nvSpPr>
      <dsp:spPr>
        <a:xfrm>
          <a:off x="2588251" y="1235495"/>
          <a:ext cx="1558740" cy="247689"/>
        </a:xfrm>
        <a:custGeom>
          <a:avLst/>
          <a:gdLst/>
          <a:ahLst/>
          <a:cxnLst/>
          <a:rect l="0" t="0" r="0" b="0"/>
          <a:pathLst>
            <a:path>
              <a:moveTo>
                <a:pt x="1558740" y="0"/>
              </a:moveTo>
              <a:lnTo>
                <a:pt x="1558740" y="123844"/>
              </a:lnTo>
              <a:lnTo>
                <a:pt x="0" y="123844"/>
              </a:lnTo>
              <a:lnTo>
                <a:pt x="0" y="24768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E0D7B0-B127-4973-82A0-6089D8ED49E5}">
      <dsp:nvSpPr>
        <dsp:cNvPr id="0" name=""/>
        <dsp:cNvSpPr/>
      </dsp:nvSpPr>
      <dsp:spPr>
        <a:xfrm>
          <a:off x="1161089" y="1235495"/>
          <a:ext cx="2985901" cy="247689"/>
        </a:xfrm>
        <a:custGeom>
          <a:avLst/>
          <a:gdLst/>
          <a:ahLst/>
          <a:cxnLst/>
          <a:rect l="0" t="0" r="0" b="0"/>
          <a:pathLst>
            <a:path>
              <a:moveTo>
                <a:pt x="2985901" y="0"/>
              </a:moveTo>
              <a:lnTo>
                <a:pt x="2985901" y="123844"/>
              </a:lnTo>
              <a:lnTo>
                <a:pt x="0" y="123844"/>
              </a:lnTo>
              <a:lnTo>
                <a:pt x="0" y="24768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E2F27A-4866-4052-81A6-F7F160D86FD1}">
      <dsp:nvSpPr>
        <dsp:cNvPr id="0" name=""/>
        <dsp:cNvSpPr/>
      </dsp:nvSpPr>
      <dsp:spPr>
        <a:xfrm>
          <a:off x="3557255" y="1531"/>
          <a:ext cx="1179472" cy="12339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London Health Board</a:t>
          </a:r>
        </a:p>
      </dsp:txBody>
      <dsp:txXfrm>
        <a:off x="3557255" y="1531"/>
        <a:ext cx="1179472" cy="1233963"/>
      </dsp:txXfrm>
    </dsp:sp>
    <dsp:sp modelId="{A4A5D8D5-249B-42B8-A715-CAFFC246CAA1}">
      <dsp:nvSpPr>
        <dsp:cNvPr id="0" name=""/>
        <dsp:cNvSpPr/>
      </dsp:nvSpPr>
      <dsp:spPr>
        <a:xfrm>
          <a:off x="571353" y="1483184"/>
          <a:ext cx="1179472" cy="58973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Meets minimum 3 times a year </a:t>
          </a:r>
        </a:p>
      </dsp:txBody>
      <dsp:txXfrm>
        <a:off x="571353" y="1483184"/>
        <a:ext cx="1179472" cy="589736"/>
      </dsp:txXfrm>
    </dsp:sp>
    <dsp:sp modelId="{3566D905-9F9D-4897-B1D8-2FF16CEC5288}">
      <dsp:nvSpPr>
        <dsp:cNvPr id="0" name=""/>
        <dsp:cNvSpPr/>
      </dsp:nvSpPr>
      <dsp:spPr>
        <a:xfrm>
          <a:off x="1998515" y="1483184"/>
          <a:ext cx="1179472" cy="119982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Key place for health and care partnership to come together </a:t>
          </a:r>
        </a:p>
      </dsp:txBody>
      <dsp:txXfrm>
        <a:off x="1998515" y="1483184"/>
        <a:ext cx="1179472" cy="1199824"/>
      </dsp:txXfrm>
    </dsp:sp>
    <dsp:sp modelId="{7FE6C6A2-8ABE-40AF-AFAF-92B898EB18AE}">
      <dsp:nvSpPr>
        <dsp:cNvPr id="0" name=""/>
        <dsp:cNvSpPr/>
      </dsp:nvSpPr>
      <dsp:spPr>
        <a:xfrm>
          <a:off x="3425676" y="1483184"/>
          <a:ext cx="1179472" cy="59556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b="0" i="0" kern="1200"/>
            <a:t>Office for Health Improvement and Disparities</a:t>
          </a:r>
          <a:endParaRPr lang="en-GB" sz="1050" kern="1200"/>
        </a:p>
      </dsp:txBody>
      <dsp:txXfrm>
        <a:off x="3425676" y="1483184"/>
        <a:ext cx="1179472" cy="595568"/>
      </dsp:txXfrm>
    </dsp:sp>
    <dsp:sp modelId="{93470640-6DFE-431C-89F8-231173A81DBE}">
      <dsp:nvSpPr>
        <dsp:cNvPr id="0" name=""/>
        <dsp:cNvSpPr/>
      </dsp:nvSpPr>
      <dsp:spPr>
        <a:xfrm>
          <a:off x="3720544" y="2326442"/>
          <a:ext cx="1295166" cy="67224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Social care providers and local authority commissioners </a:t>
          </a:r>
        </a:p>
      </dsp:txBody>
      <dsp:txXfrm>
        <a:off x="3720544" y="2326442"/>
        <a:ext cx="1295166" cy="672240"/>
      </dsp:txXfrm>
    </dsp:sp>
    <dsp:sp modelId="{1E925570-212A-4C4B-81C0-FC63FD871B2C}">
      <dsp:nvSpPr>
        <dsp:cNvPr id="0" name=""/>
        <dsp:cNvSpPr/>
      </dsp:nvSpPr>
      <dsp:spPr>
        <a:xfrm>
          <a:off x="5833115" y="1452931"/>
          <a:ext cx="1883381" cy="8486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NHS E is represented at the board, but are the ICS appropriately represented</a:t>
          </a:r>
        </a:p>
      </dsp:txBody>
      <dsp:txXfrm>
        <a:off x="5833115" y="1452931"/>
        <a:ext cx="1883381" cy="848600"/>
      </dsp:txXfrm>
    </dsp:sp>
    <dsp:sp modelId="{2C9B9F31-CDDF-49BD-84F2-81060C25F60F}">
      <dsp:nvSpPr>
        <dsp:cNvPr id="0" name=""/>
        <dsp:cNvSpPr/>
      </dsp:nvSpPr>
      <dsp:spPr>
        <a:xfrm>
          <a:off x="5263400" y="2579474"/>
          <a:ext cx="1179472" cy="58973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London Leaders Group </a:t>
          </a:r>
        </a:p>
      </dsp:txBody>
      <dsp:txXfrm>
        <a:off x="5263400" y="2579474"/>
        <a:ext cx="1179472" cy="589736"/>
      </dsp:txXfrm>
    </dsp:sp>
    <dsp:sp modelId="{34EF050A-5DA1-4068-9425-4C3A71E05B8D}">
      <dsp:nvSpPr>
        <dsp:cNvPr id="0" name=""/>
        <dsp:cNvSpPr/>
      </dsp:nvSpPr>
      <dsp:spPr>
        <a:xfrm>
          <a:off x="5558268" y="3416899"/>
          <a:ext cx="1179472" cy="58973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Meets monthly </a:t>
          </a:r>
        </a:p>
      </dsp:txBody>
      <dsp:txXfrm>
        <a:off x="5558268" y="3416899"/>
        <a:ext cx="1179472" cy="589736"/>
      </dsp:txXfrm>
    </dsp:sp>
    <dsp:sp modelId="{92181C0D-83BA-4DD2-806C-CC457B597378}">
      <dsp:nvSpPr>
        <dsp:cNvPr id="0" name=""/>
        <dsp:cNvSpPr/>
      </dsp:nvSpPr>
      <dsp:spPr>
        <a:xfrm>
          <a:off x="5558268" y="4254325"/>
          <a:ext cx="1607915" cy="58973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Senior Execs help plan agendas for London Health Board</a:t>
          </a:r>
        </a:p>
      </dsp:txBody>
      <dsp:txXfrm>
        <a:off x="5558268" y="4254325"/>
        <a:ext cx="1607915" cy="589736"/>
      </dsp:txXfrm>
    </dsp:sp>
    <dsp:sp modelId="{917F2C61-1969-47A3-8AC3-9F6CD8C96455}">
      <dsp:nvSpPr>
        <dsp:cNvPr id="0" name=""/>
        <dsp:cNvSpPr/>
      </dsp:nvSpPr>
      <dsp:spPr>
        <a:xfrm>
          <a:off x="5558268" y="5091750"/>
          <a:ext cx="1622411" cy="58973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Sign off for discussions/ paperwork for London Health Board </a:t>
          </a:r>
        </a:p>
      </dsp:txBody>
      <dsp:txXfrm>
        <a:off x="5558268" y="5091750"/>
        <a:ext cx="1622411" cy="589736"/>
      </dsp:txXfrm>
    </dsp:sp>
    <dsp:sp modelId="{3D3977D3-0703-4B5A-A265-FC85D3BCB2E6}">
      <dsp:nvSpPr>
        <dsp:cNvPr id="0" name=""/>
        <dsp:cNvSpPr/>
      </dsp:nvSpPr>
      <dsp:spPr>
        <a:xfrm>
          <a:off x="7119005" y="2579474"/>
          <a:ext cx="1179472" cy="58973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Leaders support group </a:t>
          </a:r>
        </a:p>
      </dsp:txBody>
      <dsp:txXfrm>
        <a:off x="7119005" y="2579474"/>
        <a:ext cx="1179472" cy="589736"/>
      </dsp:txXfrm>
    </dsp:sp>
    <dsp:sp modelId="{851FD6D5-60C9-4F39-BACA-A10EF8560B7B}">
      <dsp:nvSpPr>
        <dsp:cNvPr id="0" name=""/>
        <dsp:cNvSpPr/>
      </dsp:nvSpPr>
      <dsp:spPr>
        <a:xfrm>
          <a:off x="7413873" y="3416899"/>
          <a:ext cx="1179472" cy="58973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6 members </a:t>
          </a:r>
        </a:p>
      </dsp:txBody>
      <dsp:txXfrm>
        <a:off x="7413873" y="3416899"/>
        <a:ext cx="1179472" cy="589736"/>
      </dsp:txXfrm>
    </dsp:sp>
    <dsp:sp modelId="{E838224A-6D1A-4C2B-B54D-3FAFD2060AC6}">
      <dsp:nvSpPr>
        <dsp:cNvPr id="0" name=""/>
        <dsp:cNvSpPr/>
      </dsp:nvSpPr>
      <dsp:spPr>
        <a:xfrm>
          <a:off x="7413873" y="4254325"/>
          <a:ext cx="1761152" cy="58973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Commission papers and discuss content for sign off by Leaders Group </a:t>
          </a:r>
        </a:p>
      </dsp:txBody>
      <dsp:txXfrm>
        <a:off x="7413873" y="4254325"/>
        <a:ext cx="1761152" cy="589736"/>
      </dsp:txXfrm>
    </dsp:sp>
    <dsp:sp modelId="{AEF894CE-7BC3-434B-8D8A-2924A549C27C}">
      <dsp:nvSpPr>
        <dsp:cNvPr id="0" name=""/>
        <dsp:cNvSpPr/>
      </dsp:nvSpPr>
      <dsp:spPr>
        <a:xfrm>
          <a:off x="4984417" y="1531"/>
          <a:ext cx="1179472" cy="5897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London Recovery Board/ London Partnership Board </a:t>
          </a:r>
        </a:p>
      </dsp:txBody>
      <dsp:txXfrm>
        <a:off x="4984417" y="1531"/>
        <a:ext cx="1179472" cy="589736"/>
      </dsp:txXfrm>
    </dsp:sp>
    <dsp:sp modelId="{1CE40321-3568-42E6-99AD-75BC01C4858A}">
      <dsp:nvSpPr>
        <dsp:cNvPr id="0" name=""/>
        <dsp:cNvSpPr/>
      </dsp:nvSpPr>
      <dsp:spPr>
        <a:xfrm>
          <a:off x="6411578" y="1531"/>
          <a:ext cx="1179472" cy="5897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Regional director in London meets the mayor every 8 weeks. </a:t>
          </a:r>
        </a:p>
      </dsp:txBody>
      <dsp:txXfrm>
        <a:off x="6411578" y="1531"/>
        <a:ext cx="1179472" cy="589736"/>
      </dsp:txXfrm>
    </dsp:sp>
    <dsp:sp modelId="{48F67D6D-B09B-44A4-8D1A-E1B12D851D7F}">
      <dsp:nvSpPr>
        <dsp:cNvPr id="0" name=""/>
        <dsp:cNvSpPr/>
      </dsp:nvSpPr>
      <dsp:spPr>
        <a:xfrm>
          <a:off x="7838740" y="1531"/>
          <a:ext cx="1179472" cy="5897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GLA Public Health Unit</a:t>
          </a:r>
        </a:p>
      </dsp:txBody>
      <dsp:txXfrm>
        <a:off x="7838740" y="1531"/>
        <a:ext cx="1179472" cy="589736"/>
      </dsp:txXfrm>
    </dsp:sp>
    <dsp:sp modelId="{5D685A69-D486-4BC6-9E2E-2CD60C192803}">
      <dsp:nvSpPr>
        <dsp:cNvPr id="0" name=""/>
        <dsp:cNvSpPr/>
      </dsp:nvSpPr>
      <dsp:spPr>
        <a:xfrm>
          <a:off x="5976766" y="838956"/>
          <a:ext cx="1402628" cy="58973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Health in all policies input to TFL, London Fire Brigade</a:t>
          </a:r>
        </a:p>
      </dsp:txBody>
      <dsp:txXfrm>
        <a:off x="5976766" y="838956"/>
        <a:ext cx="1402628" cy="589736"/>
      </dsp:txXfrm>
    </dsp:sp>
    <dsp:sp modelId="{2E575C68-4BD4-4609-B497-5E2636E7C789}">
      <dsp:nvSpPr>
        <dsp:cNvPr id="0" name=""/>
        <dsp:cNvSpPr/>
      </dsp:nvSpPr>
      <dsp:spPr>
        <a:xfrm>
          <a:off x="7627083" y="838956"/>
          <a:ext cx="1475838" cy="58973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Mayor’s Statutory Health Advisor</a:t>
          </a:r>
        </a:p>
      </dsp:txBody>
      <dsp:txXfrm>
        <a:off x="7627083" y="838956"/>
        <a:ext cx="1475838" cy="589736"/>
      </dsp:txXfrm>
    </dsp:sp>
    <dsp:sp modelId="{BA3E0033-8443-4187-BD35-A830CDC073FE}">
      <dsp:nvSpPr>
        <dsp:cNvPr id="0" name=""/>
        <dsp:cNvSpPr/>
      </dsp:nvSpPr>
      <dsp:spPr>
        <a:xfrm>
          <a:off x="9350611" y="838956"/>
          <a:ext cx="1529575" cy="58973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Deputy Statutory Health Advisor</a:t>
          </a:r>
        </a:p>
      </dsp:txBody>
      <dsp:txXfrm>
        <a:off x="9350611" y="838956"/>
        <a:ext cx="1529575" cy="5897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C5A94-EBBB-498E-9641-4C92A4C90294}">
      <dsp:nvSpPr>
        <dsp:cNvPr id="0" name=""/>
        <dsp:cNvSpPr/>
      </dsp:nvSpPr>
      <dsp:spPr>
        <a:xfrm>
          <a:off x="6649442" y="2574941"/>
          <a:ext cx="191988" cy="1497508"/>
        </a:xfrm>
        <a:custGeom>
          <a:avLst/>
          <a:gdLst/>
          <a:ahLst/>
          <a:cxnLst/>
          <a:rect l="0" t="0" r="0" b="0"/>
          <a:pathLst>
            <a:path>
              <a:moveTo>
                <a:pt x="0" y="0"/>
              </a:moveTo>
              <a:lnTo>
                <a:pt x="0" y="1497508"/>
              </a:lnTo>
              <a:lnTo>
                <a:pt x="191988" y="149750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3EF11B-727E-46FD-B483-50CBE607CA1D}">
      <dsp:nvSpPr>
        <dsp:cNvPr id="0" name=""/>
        <dsp:cNvSpPr/>
      </dsp:nvSpPr>
      <dsp:spPr>
        <a:xfrm>
          <a:off x="6649442" y="2574941"/>
          <a:ext cx="191988" cy="588764"/>
        </a:xfrm>
        <a:custGeom>
          <a:avLst/>
          <a:gdLst/>
          <a:ahLst/>
          <a:cxnLst/>
          <a:rect l="0" t="0" r="0" b="0"/>
          <a:pathLst>
            <a:path>
              <a:moveTo>
                <a:pt x="0" y="0"/>
              </a:moveTo>
              <a:lnTo>
                <a:pt x="0" y="588764"/>
              </a:lnTo>
              <a:lnTo>
                <a:pt x="191988" y="58876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82C58C-AA86-48FF-B108-6A9EB3925D98}">
      <dsp:nvSpPr>
        <dsp:cNvPr id="0" name=""/>
        <dsp:cNvSpPr/>
      </dsp:nvSpPr>
      <dsp:spPr>
        <a:xfrm>
          <a:off x="7115690" y="1666197"/>
          <a:ext cx="91440" cy="268783"/>
        </a:xfrm>
        <a:custGeom>
          <a:avLst/>
          <a:gdLst/>
          <a:ahLst/>
          <a:cxnLst/>
          <a:rect l="0" t="0" r="0" b="0"/>
          <a:pathLst>
            <a:path>
              <a:moveTo>
                <a:pt x="45720" y="0"/>
              </a:moveTo>
              <a:lnTo>
                <a:pt x="45720" y="268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E73DC8-84C0-4200-9C6D-7628CDB5AD79}">
      <dsp:nvSpPr>
        <dsp:cNvPr id="0" name=""/>
        <dsp:cNvSpPr/>
      </dsp:nvSpPr>
      <dsp:spPr>
        <a:xfrm>
          <a:off x="5100736" y="3483686"/>
          <a:ext cx="191988" cy="588764"/>
        </a:xfrm>
        <a:custGeom>
          <a:avLst/>
          <a:gdLst/>
          <a:ahLst/>
          <a:cxnLst/>
          <a:rect l="0" t="0" r="0" b="0"/>
          <a:pathLst>
            <a:path>
              <a:moveTo>
                <a:pt x="0" y="0"/>
              </a:moveTo>
              <a:lnTo>
                <a:pt x="0" y="588764"/>
              </a:lnTo>
              <a:lnTo>
                <a:pt x="191988" y="58876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76B7FE-FAB4-436E-920D-47448B832097}">
      <dsp:nvSpPr>
        <dsp:cNvPr id="0" name=""/>
        <dsp:cNvSpPr/>
      </dsp:nvSpPr>
      <dsp:spPr>
        <a:xfrm>
          <a:off x="5566985" y="2574941"/>
          <a:ext cx="91440" cy="268783"/>
        </a:xfrm>
        <a:custGeom>
          <a:avLst/>
          <a:gdLst/>
          <a:ahLst/>
          <a:cxnLst/>
          <a:rect l="0" t="0" r="0" b="0"/>
          <a:pathLst>
            <a:path>
              <a:moveTo>
                <a:pt x="45720" y="0"/>
              </a:moveTo>
              <a:lnTo>
                <a:pt x="45720" y="2687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A8BA95-1F16-4C4F-B9CA-7E3AA84BE8E3}">
      <dsp:nvSpPr>
        <dsp:cNvPr id="0" name=""/>
        <dsp:cNvSpPr/>
      </dsp:nvSpPr>
      <dsp:spPr>
        <a:xfrm>
          <a:off x="5566985" y="1666197"/>
          <a:ext cx="91440" cy="268783"/>
        </a:xfrm>
        <a:custGeom>
          <a:avLst/>
          <a:gdLst/>
          <a:ahLst/>
          <a:cxnLst/>
          <a:rect l="0" t="0" r="0" b="0"/>
          <a:pathLst>
            <a:path>
              <a:moveTo>
                <a:pt x="45720" y="0"/>
              </a:moveTo>
              <a:lnTo>
                <a:pt x="45720" y="268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8C4374-369A-404E-80C8-DF670FA2F204}">
      <dsp:nvSpPr>
        <dsp:cNvPr id="0" name=""/>
        <dsp:cNvSpPr/>
      </dsp:nvSpPr>
      <dsp:spPr>
        <a:xfrm>
          <a:off x="3232050" y="2574941"/>
          <a:ext cx="191988" cy="1497508"/>
        </a:xfrm>
        <a:custGeom>
          <a:avLst/>
          <a:gdLst/>
          <a:ahLst/>
          <a:cxnLst/>
          <a:rect l="0" t="0" r="0" b="0"/>
          <a:pathLst>
            <a:path>
              <a:moveTo>
                <a:pt x="0" y="0"/>
              </a:moveTo>
              <a:lnTo>
                <a:pt x="0" y="1497508"/>
              </a:lnTo>
              <a:lnTo>
                <a:pt x="191988" y="149750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BA5307-BDF9-4135-B019-67F2A2AC7F1A}">
      <dsp:nvSpPr>
        <dsp:cNvPr id="0" name=""/>
        <dsp:cNvSpPr/>
      </dsp:nvSpPr>
      <dsp:spPr>
        <a:xfrm>
          <a:off x="3232050" y="2574941"/>
          <a:ext cx="191988" cy="588764"/>
        </a:xfrm>
        <a:custGeom>
          <a:avLst/>
          <a:gdLst/>
          <a:ahLst/>
          <a:cxnLst/>
          <a:rect l="0" t="0" r="0" b="0"/>
          <a:pathLst>
            <a:path>
              <a:moveTo>
                <a:pt x="0" y="0"/>
              </a:moveTo>
              <a:lnTo>
                <a:pt x="0" y="588764"/>
              </a:lnTo>
              <a:lnTo>
                <a:pt x="191988" y="58876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DF81B2-1BD9-4601-8B59-2CCE657BFB09}">
      <dsp:nvSpPr>
        <dsp:cNvPr id="0" name=""/>
        <dsp:cNvSpPr/>
      </dsp:nvSpPr>
      <dsp:spPr>
        <a:xfrm>
          <a:off x="3698299" y="1666197"/>
          <a:ext cx="91440" cy="268783"/>
        </a:xfrm>
        <a:custGeom>
          <a:avLst/>
          <a:gdLst/>
          <a:ahLst/>
          <a:cxnLst/>
          <a:rect l="0" t="0" r="0" b="0"/>
          <a:pathLst>
            <a:path>
              <a:moveTo>
                <a:pt x="45720" y="0"/>
              </a:moveTo>
              <a:lnTo>
                <a:pt x="45720" y="268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1730E8-9B46-4B49-9CBE-A7C3A9F2F738}">
      <dsp:nvSpPr>
        <dsp:cNvPr id="0" name=""/>
        <dsp:cNvSpPr/>
      </dsp:nvSpPr>
      <dsp:spPr>
        <a:xfrm>
          <a:off x="2149594" y="1666197"/>
          <a:ext cx="91440" cy="268783"/>
        </a:xfrm>
        <a:custGeom>
          <a:avLst/>
          <a:gdLst/>
          <a:ahLst/>
          <a:cxnLst/>
          <a:rect l="0" t="0" r="0" b="0"/>
          <a:pathLst>
            <a:path>
              <a:moveTo>
                <a:pt x="45720" y="0"/>
              </a:moveTo>
              <a:lnTo>
                <a:pt x="45720" y="268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4C3312-04A9-4F40-AE62-EF1C57B1C6D1}">
      <dsp:nvSpPr>
        <dsp:cNvPr id="0" name=""/>
        <dsp:cNvSpPr/>
      </dsp:nvSpPr>
      <dsp:spPr>
        <a:xfrm>
          <a:off x="600888" y="1666197"/>
          <a:ext cx="91440" cy="268783"/>
        </a:xfrm>
        <a:custGeom>
          <a:avLst/>
          <a:gdLst/>
          <a:ahLst/>
          <a:cxnLst/>
          <a:rect l="0" t="0" r="0" b="0"/>
          <a:pathLst>
            <a:path>
              <a:moveTo>
                <a:pt x="45720" y="0"/>
              </a:moveTo>
              <a:lnTo>
                <a:pt x="45720" y="268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F9219A-D28F-4FEB-944A-294D8DDDB216}">
      <dsp:nvSpPr>
        <dsp:cNvPr id="0" name=""/>
        <dsp:cNvSpPr/>
      </dsp:nvSpPr>
      <dsp:spPr>
        <a:xfrm>
          <a:off x="6647" y="1026236"/>
          <a:ext cx="1279921" cy="6399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latin typeface="Calibri Light"/>
              <a:cs typeface="Arial"/>
            </a:rPr>
            <a:t>Health and Social Care: NHS Confederation, NHS Employers, NHS Providers​</a:t>
          </a:r>
          <a:endParaRPr lang="en-GB" sz="900" kern="1200"/>
        </a:p>
      </dsp:txBody>
      <dsp:txXfrm>
        <a:off x="6647" y="1026236"/>
        <a:ext cx="1279921" cy="639960"/>
      </dsp:txXfrm>
    </dsp:sp>
    <dsp:sp modelId="{0EC49592-D37B-41EB-999B-A9AB2E1CB062}">
      <dsp:nvSpPr>
        <dsp:cNvPr id="0" name=""/>
        <dsp:cNvSpPr/>
      </dsp:nvSpPr>
      <dsp:spPr>
        <a:xfrm>
          <a:off x="6647" y="1934980"/>
          <a:ext cx="1279921" cy="6399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latin typeface="Calibri Light"/>
              <a:cs typeface="Arial"/>
            </a:rPr>
            <a:t>Higher Education: Universities UK, University Alliance, Council of Deans, London Higher​</a:t>
          </a:r>
        </a:p>
      </dsp:txBody>
      <dsp:txXfrm>
        <a:off x="6647" y="1934980"/>
        <a:ext cx="1279921" cy="639960"/>
      </dsp:txXfrm>
    </dsp:sp>
    <dsp:sp modelId="{EE0E299B-8476-41F8-9B1A-4EF8277778A7}">
      <dsp:nvSpPr>
        <dsp:cNvPr id="0" name=""/>
        <dsp:cNvSpPr/>
      </dsp:nvSpPr>
      <dsp:spPr>
        <a:xfrm>
          <a:off x="1555353" y="1026236"/>
          <a:ext cx="1279921" cy="6399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latin typeface="Calibri Light"/>
              <a:cs typeface="Arial"/>
            </a:rPr>
            <a:t>Further Education: Association of Colleges​</a:t>
          </a:r>
        </a:p>
      </dsp:txBody>
      <dsp:txXfrm>
        <a:off x="1555353" y="1026236"/>
        <a:ext cx="1279921" cy="639960"/>
      </dsp:txXfrm>
    </dsp:sp>
    <dsp:sp modelId="{11F87E8F-BC23-4A88-BCDF-7EE64F2F222D}">
      <dsp:nvSpPr>
        <dsp:cNvPr id="0" name=""/>
        <dsp:cNvSpPr/>
      </dsp:nvSpPr>
      <dsp:spPr>
        <a:xfrm>
          <a:off x="1555353" y="1934980"/>
          <a:ext cx="1279921" cy="6399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latin typeface="Calibri Light"/>
              <a:cs typeface="Arial"/>
            </a:rPr>
            <a:t>Schools: Confederation of Schools Trusts​</a:t>
          </a:r>
        </a:p>
      </dsp:txBody>
      <dsp:txXfrm>
        <a:off x="1555353" y="1934980"/>
        <a:ext cx="1279921" cy="639960"/>
      </dsp:txXfrm>
    </dsp:sp>
    <dsp:sp modelId="{C0F0C05A-A2E9-4F1B-8D15-53AB8300C094}">
      <dsp:nvSpPr>
        <dsp:cNvPr id="0" name=""/>
        <dsp:cNvSpPr/>
      </dsp:nvSpPr>
      <dsp:spPr>
        <a:xfrm>
          <a:off x="3104058" y="1026236"/>
          <a:ext cx="1279921" cy="6399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latin typeface="Calibri Light"/>
              <a:cs typeface="Arial"/>
            </a:rPr>
            <a:t>Local Government: LGA, GLA, London Councils​</a:t>
          </a:r>
        </a:p>
      </dsp:txBody>
      <dsp:txXfrm>
        <a:off x="3104058" y="1026236"/>
        <a:ext cx="1279921" cy="639960"/>
      </dsp:txXfrm>
    </dsp:sp>
    <dsp:sp modelId="{8F4B46CB-0EA7-418C-B674-44BB39D5B53D}">
      <dsp:nvSpPr>
        <dsp:cNvPr id="0" name=""/>
        <dsp:cNvSpPr/>
      </dsp:nvSpPr>
      <dsp:spPr>
        <a:xfrm>
          <a:off x="3104058" y="1934980"/>
          <a:ext cx="1279921" cy="6399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latin typeface="Calibri Light"/>
              <a:cs typeface="Arial"/>
            </a:rPr>
            <a:t>Industry: CBI, UK Chambers of Commerce, Business LDN, London Chamber of Commerce and Industry​</a:t>
          </a:r>
        </a:p>
      </dsp:txBody>
      <dsp:txXfrm>
        <a:off x="3104058" y="1934980"/>
        <a:ext cx="1279921" cy="639960"/>
      </dsp:txXfrm>
    </dsp:sp>
    <dsp:sp modelId="{F2E6B03D-926B-4403-8732-E2263B7D61D2}">
      <dsp:nvSpPr>
        <dsp:cNvPr id="0" name=""/>
        <dsp:cNvSpPr/>
      </dsp:nvSpPr>
      <dsp:spPr>
        <a:xfrm>
          <a:off x="3424039" y="2843725"/>
          <a:ext cx="1279921" cy="6399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latin typeface="Calibri Light"/>
              <a:cs typeface="Arial"/>
            </a:rPr>
            <a:t>Think Tanks: Health Foundation, King’s Fund, Nuffield Trust, Centre for London​</a:t>
          </a:r>
        </a:p>
      </dsp:txBody>
      <dsp:txXfrm>
        <a:off x="3424039" y="2843725"/>
        <a:ext cx="1279921" cy="639960"/>
      </dsp:txXfrm>
    </dsp:sp>
    <dsp:sp modelId="{06882DE2-2F9E-44A8-8BD0-1E5DBD855090}">
      <dsp:nvSpPr>
        <dsp:cNvPr id="0" name=""/>
        <dsp:cNvSpPr/>
      </dsp:nvSpPr>
      <dsp:spPr>
        <a:xfrm>
          <a:off x="3424039" y="3752469"/>
          <a:ext cx="1279921" cy="6399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latin typeface="Calibri Light"/>
              <a:cs typeface="Arial"/>
            </a:rPr>
            <a:t>Emergency Services: Met Police, </a:t>
          </a:r>
          <a:r>
            <a:rPr lang="en-GB" sz="900" u="sng" kern="1200">
              <a:latin typeface="Calibri Light"/>
              <a:cs typeface="Arial"/>
            </a:rPr>
            <a:t>London Fire Brigade​</a:t>
          </a:r>
        </a:p>
      </dsp:txBody>
      <dsp:txXfrm>
        <a:off x="3424039" y="3752469"/>
        <a:ext cx="1279921" cy="639960"/>
      </dsp:txXfrm>
    </dsp:sp>
    <dsp:sp modelId="{BB0077CD-EE43-43E7-8D1C-FFE71CFF24F0}">
      <dsp:nvSpPr>
        <dsp:cNvPr id="0" name=""/>
        <dsp:cNvSpPr/>
      </dsp:nvSpPr>
      <dsp:spPr>
        <a:xfrm>
          <a:off x="4972744" y="1026236"/>
          <a:ext cx="1279921" cy="6399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u="none" kern="1200">
              <a:latin typeface="Calibri Light"/>
              <a:cs typeface="Arial"/>
            </a:rPr>
            <a:t>Voluntary, Community and social enterprise</a:t>
          </a:r>
        </a:p>
      </dsp:txBody>
      <dsp:txXfrm>
        <a:off x="4972744" y="1026236"/>
        <a:ext cx="1279921" cy="639960"/>
      </dsp:txXfrm>
    </dsp:sp>
    <dsp:sp modelId="{86B73A9B-1B4C-4FA9-B447-7832DD80E757}">
      <dsp:nvSpPr>
        <dsp:cNvPr id="0" name=""/>
        <dsp:cNvSpPr/>
      </dsp:nvSpPr>
      <dsp:spPr>
        <a:xfrm>
          <a:off x="4972744" y="1934980"/>
          <a:ext cx="1279921" cy="6399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b="0" i="0" kern="1200"/>
            <a:t>National Council for Voluntary Organisations</a:t>
          </a:r>
          <a:r>
            <a:rPr lang="en-GB" sz="900" u="sng" kern="1200">
              <a:latin typeface="Calibri Light"/>
              <a:cs typeface="Arial"/>
            </a:rPr>
            <a:t> </a:t>
          </a:r>
        </a:p>
      </dsp:txBody>
      <dsp:txXfrm>
        <a:off x="4972744" y="1934980"/>
        <a:ext cx="1279921" cy="639960"/>
      </dsp:txXfrm>
    </dsp:sp>
    <dsp:sp modelId="{9CFDE5AA-9396-4583-9158-FD6DFB48484D}">
      <dsp:nvSpPr>
        <dsp:cNvPr id="0" name=""/>
        <dsp:cNvSpPr/>
      </dsp:nvSpPr>
      <dsp:spPr>
        <a:xfrm>
          <a:off x="4972744" y="2843725"/>
          <a:ext cx="1279921" cy="6399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b="0" i="0" kern="1200"/>
            <a:t>Social Enterprise UK</a:t>
          </a:r>
          <a:endParaRPr lang="en-GB" sz="900" u="sng" kern="1200">
            <a:latin typeface="Calibri Light"/>
            <a:cs typeface="Arial"/>
          </a:endParaRPr>
        </a:p>
      </dsp:txBody>
      <dsp:txXfrm>
        <a:off x="4972744" y="2843725"/>
        <a:ext cx="1279921" cy="639960"/>
      </dsp:txXfrm>
    </dsp:sp>
    <dsp:sp modelId="{7F9DDE13-139A-4BF0-BD62-43CD806EBF55}">
      <dsp:nvSpPr>
        <dsp:cNvPr id="0" name=""/>
        <dsp:cNvSpPr/>
      </dsp:nvSpPr>
      <dsp:spPr>
        <a:xfrm>
          <a:off x="5292725" y="3752469"/>
          <a:ext cx="1279921" cy="6399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latin typeface="Calibri Light"/>
              <a:cs typeface="Arial"/>
            </a:rPr>
            <a:t>London Plus</a:t>
          </a:r>
          <a:endParaRPr lang="en-GB" sz="900" u="sng" kern="1200">
            <a:latin typeface="Calibri Light"/>
            <a:cs typeface="Arial"/>
          </a:endParaRPr>
        </a:p>
      </dsp:txBody>
      <dsp:txXfrm>
        <a:off x="5292725" y="3752469"/>
        <a:ext cx="1279921" cy="639960"/>
      </dsp:txXfrm>
    </dsp:sp>
    <dsp:sp modelId="{3BE0CA2F-1EE8-4F89-84E4-732051BCB7A3}">
      <dsp:nvSpPr>
        <dsp:cNvPr id="0" name=""/>
        <dsp:cNvSpPr/>
      </dsp:nvSpPr>
      <dsp:spPr>
        <a:xfrm>
          <a:off x="6521449" y="1026236"/>
          <a:ext cx="1279921" cy="6399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u="none" kern="1200">
              <a:latin typeface="Calibri Light"/>
              <a:cs typeface="Arial"/>
            </a:rPr>
            <a:t>5 Integrated Care Board</a:t>
          </a:r>
        </a:p>
      </dsp:txBody>
      <dsp:txXfrm>
        <a:off x="6521449" y="1026236"/>
        <a:ext cx="1279921" cy="639960"/>
      </dsp:txXfrm>
    </dsp:sp>
    <dsp:sp modelId="{B764FC3B-8C9E-4C1C-8F39-75A375BCFC4C}">
      <dsp:nvSpPr>
        <dsp:cNvPr id="0" name=""/>
        <dsp:cNvSpPr/>
      </dsp:nvSpPr>
      <dsp:spPr>
        <a:xfrm>
          <a:off x="6521449" y="1934980"/>
          <a:ext cx="1279921" cy="6399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u="none" kern="1200">
              <a:latin typeface="Calibri Light"/>
              <a:cs typeface="Arial"/>
            </a:rPr>
            <a:t>NHS National Health Anchor learning network </a:t>
          </a:r>
        </a:p>
      </dsp:txBody>
      <dsp:txXfrm>
        <a:off x="6521449" y="1934980"/>
        <a:ext cx="1279921" cy="639960"/>
      </dsp:txXfrm>
    </dsp:sp>
    <dsp:sp modelId="{FA4D9C88-C22F-48B9-921D-4508080F2C22}">
      <dsp:nvSpPr>
        <dsp:cNvPr id="0" name=""/>
        <dsp:cNvSpPr/>
      </dsp:nvSpPr>
      <dsp:spPr>
        <a:xfrm>
          <a:off x="6841430" y="2843725"/>
          <a:ext cx="1279921" cy="6399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u="none" kern="1200">
              <a:latin typeface="Calibri Light"/>
              <a:cs typeface="Arial"/>
            </a:rPr>
            <a:t>System anchor teams </a:t>
          </a:r>
        </a:p>
      </dsp:txBody>
      <dsp:txXfrm>
        <a:off x="6841430" y="2843725"/>
        <a:ext cx="1279921" cy="639960"/>
      </dsp:txXfrm>
    </dsp:sp>
    <dsp:sp modelId="{8583DD49-7C01-4B68-BD34-9118857056A4}">
      <dsp:nvSpPr>
        <dsp:cNvPr id="0" name=""/>
        <dsp:cNvSpPr/>
      </dsp:nvSpPr>
      <dsp:spPr>
        <a:xfrm>
          <a:off x="6841430" y="3752469"/>
          <a:ext cx="1279921" cy="6399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u="none" kern="1200">
              <a:latin typeface="Calibri Light"/>
              <a:cs typeface="Arial"/>
            </a:rPr>
            <a:t>Provider anchor teams</a:t>
          </a:r>
        </a:p>
      </dsp:txBody>
      <dsp:txXfrm>
        <a:off x="6841430" y="3752469"/>
        <a:ext cx="1279921" cy="6399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7EE35-E21A-4C78-B580-BA98C4F74DDF}">
      <dsp:nvSpPr>
        <dsp:cNvPr id="0" name=""/>
        <dsp:cNvSpPr/>
      </dsp:nvSpPr>
      <dsp:spPr>
        <a:xfrm>
          <a:off x="6400758" y="3436501"/>
          <a:ext cx="147153" cy="776675"/>
        </a:xfrm>
        <a:custGeom>
          <a:avLst/>
          <a:gdLst/>
          <a:ahLst/>
          <a:cxnLst/>
          <a:rect l="0" t="0" r="0" b="0"/>
          <a:pathLst>
            <a:path>
              <a:moveTo>
                <a:pt x="0" y="0"/>
              </a:moveTo>
              <a:lnTo>
                <a:pt x="0" y="776675"/>
              </a:lnTo>
              <a:lnTo>
                <a:pt x="147153" y="77667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E90297-D612-43A2-8404-C7815A98FACF}">
      <dsp:nvSpPr>
        <dsp:cNvPr id="0" name=""/>
        <dsp:cNvSpPr/>
      </dsp:nvSpPr>
      <dsp:spPr>
        <a:xfrm>
          <a:off x="6747448" y="2739973"/>
          <a:ext cx="91440" cy="206015"/>
        </a:xfrm>
        <a:custGeom>
          <a:avLst/>
          <a:gdLst/>
          <a:ahLst/>
          <a:cxnLst/>
          <a:rect l="0" t="0" r="0" b="0"/>
          <a:pathLst>
            <a:path>
              <a:moveTo>
                <a:pt x="45720" y="0"/>
              </a:moveTo>
              <a:lnTo>
                <a:pt x="45720" y="20601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2A35C6-A783-47C8-9507-9B3E3607B0DD}">
      <dsp:nvSpPr>
        <dsp:cNvPr id="0" name=""/>
        <dsp:cNvSpPr/>
      </dsp:nvSpPr>
      <dsp:spPr>
        <a:xfrm>
          <a:off x="6747448" y="1335272"/>
          <a:ext cx="91440" cy="206015"/>
        </a:xfrm>
        <a:custGeom>
          <a:avLst/>
          <a:gdLst/>
          <a:ahLst/>
          <a:cxnLst/>
          <a:rect l="0" t="0" r="0" b="0"/>
          <a:pathLst>
            <a:path>
              <a:moveTo>
                <a:pt x="45720" y="0"/>
              </a:moveTo>
              <a:lnTo>
                <a:pt x="45720" y="20601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4E18FF-533E-4A79-A943-AC6ACE2DD834}">
      <dsp:nvSpPr>
        <dsp:cNvPr id="0" name=""/>
        <dsp:cNvSpPr/>
      </dsp:nvSpPr>
      <dsp:spPr>
        <a:xfrm>
          <a:off x="4598635" y="1481067"/>
          <a:ext cx="91440" cy="206015"/>
        </a:xfrm>
        <a:custGeom>
          <a:avLst/>
          <a:gdLst/>
          <a:ahLst/>
          <a:cxnLst/>
          <a:rect l="0" t="0" r="0" b="0"/>
          <a:pathLst>
            <a:path>
              <a:moveTo>
                <a:pt x="45720" y="0"/>
              </a:moveTo>
              <a:lnTo>
                <a:pt x="45720" y="20601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6FA02B-6C61-4F6A-94CD-50EEBEF8D421}">
      <dsp:nvSpPr>
        <dsp:cNvPr id="0" name=""/>
        <dsp:cNvSpPr/>
      </dsp:nvSpPr>
      <dsp:spPr>
        <a:xfrm>
          <a:off x="2576496" y="1370251"/>
          <a:ext cx="91440" cy="206015"/>
        </a:xfrm>
        <a:custGeom>
          <a:avLst/>
          <a:gdLst/>
          <a:ahLst/>
          <a:cxnLst/>
          <a:rect l="0" t="0" r="0" b="0"/>
          <a:pathLst>
            <a:path>
              <a:moveTo>
                <a:pt x="45720" y="0"/>
              </a:moveTo>
              <a:lnTo>
                <a:pt x="45720" y="20601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D42251-503F-4BEF-8461-ED8D301404A3}">
      <dsp:nvSpPr>
        <dsp:cNvPr id="0" name=""/>
        <dsp:cNvSpPr/>
      </dsp:nvSpPr>
      <dsp:spPr>
        <a:xfrm>
          <a:off x="413643" y="3195360"/>
          <a:ext cx="807560" cy="697930"/>
        </a:xfrm>
        <a:custGeom>
          <a:avLst/>
          <a:gdLst/>
          <a:ahLst/>
          <a:cxnLst/>
          <a:rect l="0" t="0" r="0" b="0"/>
          <a:pathLst>
            <a:path>
              <a:moveTo>
                <a:pt x="0" y="0"/>
              </a:moveTo>
              <a:lnTo>
                <a:pt x="0" y="697930"/>
              </a:lnTo>
              <a:lnTo>
                <a:pt x="807560" y="69793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C6CB1E-9053-4EB0-8E20-DEE0641EB72C}">
      <dsp:nvSpPr>
        <dsp:cNvPr id="0" name=""/>
        <dsp:cNvSpPr/>
      </dsp:nvSpPr>
      <dsp:spPr>
        <a:xfrm>
          <a:off x="760333" y="2498832"/>
          <a:ext cx="91440" cy="206015"/>
        </a:xfrm>
        <a:custGeom>
          <a:avLst/>
          <a:gdLst/>
          <a:ahLst/>
          <a:cxnLst/>
          <a:rect l="0" t="0" r="0" b="0"/>
          <a:pathLst>
            <a:path>
              <a:moveTo>
                <a:pt x="45720" y="0"/>
              </a:moveTo>
              <a:lnTo>
                <a:pt x="45720" y="20601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6F29A2-77FA-4695-98EF-E382EB8200D4}">
      <dsp:nvSpPr>
        <dsp:cNvPr id="0" name=""/>
        <dsp:cNvSpPr/>
      </dsp:nvSpPr>
      <dsp:spPr>
        <a:xfrm>
          <a:off x="760333" y="1387737"/>
          <a:ext cx="91440" cy="206015"/>
        </a:xfrm>
        <a:custGeom>
          <a:avLst/>
          <a:gdLst/>
          <a:ahLst/>
          <a:cxnLst/>
          <a:rect l="0" t="0" r="0" b="0"/>
          <a:pathLst>
            <a:path>
              <a:moveTo>
                <a:pt x="45720" y="0"/>
              </a:moveTo>
              <a:lnTo>
                <a:pt x="45720" y="20601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61E07B-7954-426A-81FF-7EC1DB1E8FC8}">
      <dsp:nvSpPr>
        <dsp:cNvPr id="0" name=""/>
        <dsp:cNvSpPr/>
      </dsp:nvSpPr>
      <dsp:spPr>
        <a:xfrm>
          <a:off x="105346" y="634830"/>
          <a:ext cx="1401414" cy="7529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Department for Health and Social Care</a:t>
          </a:r>
          <a:endParaRPr lang="en-GB" sz="1400" kern="1200"/>
        </a:p>
      </dsp:txBody>
      <dsp:txXfrm>
        <a:off x="105346" y="634830"/>
        <a:ext cx="1401414" cy="752907"/>
      </dsp:txXfrm>
    </dsp:sp>
    <dsp:sp modelId="{2163990C-D158-413F-A865-DBCCD9A3E9B1}">
      <dsp:nvSpPr>
        <dsp:cNvPr id="0" name=""/>
        <dsp:cNvSpPr/>
      </dsp:nvSpPr>
      <dsp:spPr>
        <a:xfrm>
          <a:off x="980" y="1593753"/>
          <a:ext cx="1610147" cy="90507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t>Responsible for setting overall strategy, funding and overseeing the health and social care system with, and through, its 28 agencies and public bodies</a:t>
          </a:r>
          <a:endParaRPr lang="en-GB" sz="1050" kern="1200"/>
        </a:p>
      </dsp:txBody>
      <dsp:txXfrm>
        <a:off x="980" y="1593753"/>
        <a:ext cx="1610147" cy="905079"/>
      </dsp:txXfrm>
    </dsp:sp>
    <dsp:sp modelId="{566B637F-8AB1-448C-B157-3EE70A190278}">
      <dsp:nvSpPr>
        <dsp:cNvPr id="0" name=""/>
        <dsp:cNvSpPr/>
      </dsp:nvSpPr>
      <dsp:spPr>
        <a:xfrm>
          <a:off x="315541" y="2704847"/>
          <a:ext cx="981025" cy="4905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Department for Education</a:t>
          </a:r>
        </a:p>
      </dsp:txBody>
      <dsp:txXfrm>
        <a:off x="315541" y="2704847"/>
        <a:ext cx="981025" cy="490512"/>
      </dsp:txXfrm>
    </dsp:sp>
    <dsp:sp modelId="{EFFDAFAA-8516-447E-9452-80BB5A480174}">
      <dsp:nvSpPr>
        <dsp:cNvPr id="0" name=""/>
        <dsp:cNvSpPr/>
      </dsp:nvSpPr>
      <dsp:spPr>
        <a:xfrm>
          <a:off x="1221204" y="3356479"/>
          <a:ext cx="1462787" cy="107362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t>Responsible for children’ services and education, including early years, schools, higher and further education policy, apprenticeships and wider skills in England</a:t>
          </a:r>
        </a:p>
      </dsp:txBody>
      <dsp:txXfrm>
        <a:off x="1221204" y="3356479"/>
        <a:ext cx="1462787" cy="1073624"/>
      </dsp:txXfrm>
    </dsp:sp>
    <dsp:sp modelId="{5FDF1923-E2D3-4E57-882C-89ACF2542E8D}">
      <dsp:nvSpPr>
        <dsp:cNvPr id="0" name=""/>
        <dsp:cNvSpPr/>
      </dsp:nvSpPr>
      <dsp:spPr>
        <a:xfrm>
          <a:off x="1945161" y="634830"/>
          <a:ext cx="1354109" cy="7354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Department for Work and Pensions</a:t>
          </a:r>
        </a:p>
      </dsp:txBody>
      <dsp:txXfrm>
        <a:off x="1945161" y="634830"/>
        <a:ext cx="1354109" cy="735420"/>
      </dsp:txXfrm>
    </dsp:sp>
    <dsp:sp modelId="{CEF9549C-5AAF-41EC-B420-22815334D7F9}">
      <dsp:nvSpPr>
        <dsp:cNvPr id="0" name=""/>
        <dsp:cNvSpPr/>
      </dsp:nvSpPr>
      <dsp:spPr>
        <a:xfrm>
          <a:off x="1817142" y="1576266"/>
          <a:ext cx="1610147" cy="90507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t>Responsible for welfare, pensions and child maintenance policy </a:t>
          </a:r>
        </a:p>
      </dsp:txBody>
      <dsp:txXfrm>
        <a:off x="1817142" y="1576266"/>
        <a:ext cx="1610147" cy="905079"/>
      </dsp:txXfrm>
    </dsp:sp>
    <dsp:sp modelId="{F1313574-1613-421E-8C61-5D2E1CDE627A}">
      <dsp:nvSpPr>
        <dsp:cNvPr id="0" name=""/>
        <dsp:cNvSpPr/>
      </dsp:nvSpPr>
      <dsp:spPr>
        <a:xfrm>
          <a:off x="3943358" y="634830"/>
          <a:ext cx="1401993" cy="8462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Department for Levelling Up, Housing and Communities</a:t>
          </a:r>
        </a:p>
      </dsp:txBody>
      <dsp:txXfrm>
        <a:off x="3943358" y="634830"/>
        <a:ext cx="1401993" cy="846237"/>
      </dsp:txXfrm>
    </dsp:sp>
    <dsp:sp modelId="{432F57EE-3342-4C0F-ABB2-06501B7316DB}">
      <dsp:nvSpPr>
        <dsp:cNvPr id="0" name=""/>
        <dsp:cNvSpPr/>
      </dsp:nvSpPr>
      <dsp:spPr>
        <a:xfrm>
          <a:off x="3633305" y="1687082"/>
          <a:ext cx="2022099" cy="134751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t>Responsible for range of policy areas aimed at supports communities across the UK to thrive, making them great places to live and work; including overseeing local government, planning and building safety, policy on devolution and funding for local areas to drive growth and create jobs.</a:t>
          </a:r>
        </a:p>
      </dsp:txBody>
      <dsp:txXfrm>
        <a:off x="3633305" y="1687082"/>
        <a:ext cx="2022099" cy="1347511"/>
      </dsp:txXfrm>
    </dsp:sp>
    <dsp:sp modelId="{640A1280-BE4D-403E-B922-B5F81FDF3987}">
      <dsp:nvSpPr>
        <dsp:cNvPr id="0" name=""/>
        <dsp:cNvSpPr/>
      </dsp:nvSpPr>
      <dsp:spPr>
        <a:xfrm>
          <a:off x="6046254" y="634830"/>
          <a:ext cx="1493826" cy="7004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HM Treasury</a:t>
          </a:r>
        </a:p>
      </dsp:txBody>
      <dsp:txXfrm>
        <a:off x="6046254" y="634830"/>
        <a:ext cx="1493826" cy="700442"/>
      </dsp:txXfrm>
    </dsp:sp>
    <dsp:sp modelId="{7B99CB2B-41C8-4F15-B40B-D41E6184E7A7}">
      <dsp:nvSpPr>
        <dsp:cNvPr id="0" name=""/>
        <dsp:cNvSpPr/>
      </dsp:nvSpPr>
      <dsp:spPr>
        <a:xfrm>
          <a:off x="5861420" y="1541287"/>
          <a:ext cx="1863496" cy="119868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t>The government’s economic and finance ministry, maintaining control over public spending, setting the direction of the UK’s economic policy and working to achieve strong and sustainable economic growth</a:t>
          </a:r>
        </a:p>
      </dsp:txBody>
      <dsp:txXfrm>
        <a:off x="5861420" y="1541287"/>
        <a:ext cx="1863496" cy="1198685"/>
      </dsp:txXfrm>
    </dsp:sp>
    <dsp:sp modelId="{854C6F0D-5805-4358-962A-CB943AA48080}">
      <dsp:nvSpPr>
        <dsp:cNvPr id="0" name=""/>
        <dsp:cNvSpPr/>
      </dsp:nvSpPr>
      <dsp:spPr>
        <a:xfrm>
          <a:off x="6302655" y="2945988"/>
          <a:ext cx="981025" cy="4905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Minister for London</a:t>
          </a:r>
        </a:p>
      </dsp:txBody>
      <dsp:txXfrm>
        <a:off x="6302655" y="2945988"/>
        <a:ext cx="981025" cy="490512"/>
      </dsp:txXfrm>
    </dsp:sp>
    <dsp:sp modelId="{72B15748-C588-419C-BDA4-B50950F670DA}">
      <dsp:nvSpPr>
        <dsp:cNvPr id="0" name=""/>
        <dsp:cNvSpPr/>
      </dsp:nvSpPr>
      <dsp:spPr>
        <a:xfrm>
          <a:off x="6547912" y="3642516"/>
          <a:ext cx="1579107" cy="114132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a:t>A ministerial post in DLUHC with responsibility for policy relating to London, including informing MPs in the House of Commons on the activities of the GLA.</a:t>
          </a:r>
        </a:p>
      </dsp:txBody>
      <dsp:txXfrm>
        <a:off x="6547912" y="3642516"/>
        <a:ext cx="1579107" cy="11413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40875-6AFC-47AF-9041-E844C4675D9D}">
      <dsp:nvSpPr>
        <dsp:cNvPr id="0" name=""/>
        <dsp:cNvSpPr/>
      </dsp:nvSpPr>
      <dsp:spPr>
        <a:xfrm>
          <a:off x="7414375" y="634397"/>
          <a:ext cx="91440" cy="164864"/>
        </a:xfrm>
        <a:custGeom>
          <a:avLst/>
          <a:gdLst/>
          <a:ahLst/>
          <a:cxnLst/>
          <a:rect l="0" t="0" r="0" b="0"/>
          <a:pathLst>
            <a:path>
              <a:moveTo>
                <a:pt x="45720" y="0"/>
              </a:moveTo>
              <a:lnTo>
                <a:pt x="45720" y="16486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87BD0D-FBD9-4FDD-8D38-6EF361DBD16F}">
      <dsp:nvSpPr>
        <dsp:cNvPr id="0" name=""/>
        <dsp:cNvSpPr/>
      </dsp:nvSpPr>
      <dsp:spPr>
        <a:xfrm>
          <a:off x="5477568" y="1431399"/>
          <a:ext cx="194749" cy="480932"/>
        </a:xfrm>
        <a:custGeom>
          <a:avLst/>
          <a:gdLst/>
          <a:ahLst/>
          <a:cxnLst/>
          <a:rect l="0" t="0" r="0" b="0"/>
          <a:pathLst>
            <a:path>
              <a:moveTo>
                <a:pt x="0" y="0"/>
              </a:moveTo>
              <a:lnTo>
                <a:pt x="0" y="480932"/>
              </a:lnTo>
              <a:lnTo>
                <a:pt x="194749" y="48093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CA6D1A-23D6-42A7-ADC6-E1EF0BA5C00D}">
      <dsp:nvSpPr>
        <dsp:cNvPr id="0" name=""/>
        <dsp:cNvSpPr/>
      </dsp:nvSpPr>
      <dsp:spPr>
        <a:xfrm>
          <a:off x="5951181" y="634397"/>
          <a:ext cx="91440" cy="164864"/>
        </a:xfrm>
        <a:custGeom>
          <a:avLst/>
          <a:gdLst/>
          <a:ahLst/>
          <a:cxnLst/>
          <a:rect l="0" t="0" r="0" b="0"/>
          <a:pathLst>
            <a:path>
              <a:moveTo>
                <a:pt x="45720" y="0"/>
              </a:moveTo>
              <a:lnTo>
                <a:pt x="45720" y="16486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478F1D-0C74-45F0-B52A-ADAD3BC59910}">
      <dsp:nvSpPr>
        <dsp:cNvPr id="0" name=""/>
        <dsp:cNvSpPr/>
      </dsp:nvSpPr>
      <dsp:spPr>
        <a:xfrm>
          <a:off x="4338956" y="4619404"/>
          <a:ext cx="194749" cy="480932"/>
        </a:xfrm>
        <a:custGeom>
          <a:avLst/>
          <a:gdLst/>
          <a:ahLst/>
          <a:cxnLst/>
          <a:rect l="0" t="0" r="0" b="0"/>
          <a:pathLst>
            <a:path>
              <a:moveTo>
                <a:pt x="0" y="0"/>
              </a:moveTo>
              <a:lnTo>
                <a:pt x="0" y="480932"/>
              </a:lnTo>
              <a:lnTo>
                <a:pt x="194749" y="48093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5DB84F-70E5-4183-9FD3-F5C4F49241B0}">
      <dsp:nvSpPr>
        <dsp:cNvPr id="0" name=""/>
        <dsp:cNvSpPr/>
      </dsp:nvSpPr>
      <dsp:spPr>
        <a:xfrm>
          <a:off x="4812568" y="3822403"/>
          <a:ext cx="91440" cy="164864"/>
        </a:xfrm>
        <a:custGeom>
          <a:avLst/>
          <a:gdLst/>
          <a:ahLst/>
          <a:cxnLst/>
          <a:rect l="0" t="0" r="0" b="0"/>
          <a:pathLst>
            <a:path>
              <a:moveTo>
                <a:pt x="45720" y="0"/>
              </a:moveTo>
              <a:lnTo>
                <a:pt x="45720" y="16486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55C149-EB39-47DC-AEF0-24707D39BABC}">
      <dsp:nvSpPr>
        <dsp:cNvPr id="0" name=""/>
        <dsp:cNvSpPr/>
      </dsp:nvSpPr>
      <dsp:spPr>
        <a:xfrm>
          <a:off x="4812568" y="3025402"/>
          <a:ext cx="91440" cy="164864"/>
        </a:xfrm>
        <a:custGeom>
          <a:avLst/>
          <a:gdLst/>
          <a:ahLst/>
          <a:cxnLst/>
          <a:rect l="0" t="0" r="0" b="0"/>
          <a:pathLst>
            <a:path>
              <a:moveTo>
                <a:pt x="45720" y="0"/>
              </a:moveTo>
              <a:lnTo>
                <a:pt x="45720" y="16486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E86EF2-A118-4E4C-BB33-3644336AF2CA}">
      <dsp:nvSpPr>
        <dsp:cNvPr id="0" name=""/>
        <dsp:cNvSpPr/>
      </dsp:nvSpPr>
      <dsp:spPr>
        <a:xfrm>
          <a:off x="4812568" y="2228400"/>
          <a:ext cx="91440" cy="164864"/>
        </a:xfrm>
        <a:custGeom>
          <a:avLst/>
          <a:gdLst/>
          <a:ahLst/>
          <a:cxnLst/>
          <a:rect l="0" t="0" r="0" b="0"/>
          <a:pathLst>
            <a:path>
              <a:moveTo>
                <a:pt x="45720" y="0"/>
              </a:moveTo>
              <a:lnTo>
                <a:pt x="45720" y="16486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A0D924-C4D7-4D8F-AF98-82C1FC15D955}">
      <dsp:nvSpPr>
        <dsp:cNvPr id="0" name=""/>
        <dsp:cNvSpPr/>
      </dsp:nvSpPr>
      <dsp:spPr>
        <a:xfrm>
          <a:off x="3946875" y="1431399"/>
          <a:ext cx="911413" cy="164864"/>
        </a:xfrm>
        <a:custGeom>
          <a:avLst/>
          <a:gdLst/>
          <a:ahLst/>
          <a:cxnLst/>
          <a:rect l="0" t="0" r="0" b="0"/>
          <a:pathLst>
            <a:path>
              <a:moveTo>
                <a:pt x="0" y="0"/>
              </a:moveTo>
              <a:lnTo>
                <a:pt x="0" y="82432"/>
              </a:lnTo>
              <a:lnTo>
                <a:pt x="911413" y="82432"/>
              </a:lnTo>
              <a:lnTo>
                <a:pt x="911413" y="16486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487BDD-9048-4C1B-B0E8-FDF3E156E515}">
      <dsp:nvSpPr>
        <dsp:cNvPr id="0" name=""/>
        <dsp:cNvSpPr/>
      </dsp:nvSpPr>
      <dsp:spPr>
        <a:xfrm>
          <a:off x="3215278" y="1431399"/>
          <a:ext cx="731597" cy="164864"/>
        </a:xfrm>
        <a:custGeom>
          <a:avLst/>
          <a:gdLst/>
          <a:ahLst/>
          <a:cxnLst/>
          <a:rect l="0" t="0" r="0" b="0"/>
          <a:pathLst>
            <a:path>
              <a:moveTo>
                <a:pt x="731597" y="0"/>
              </a:moveTo>
              <a:lnTo>
                <a:pt x="731597" y="82432"/>
              </a:lnTo>
              <a:lnTo>
                <a:pt x="0" y="82432"/>
              </a:lnTo>
              <a:lnTo>
                <a:pt x="0" y="16486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05BD41-AA27-4A64-BAF9-31A3ECAEECDC}">
      <dsp:nvSpPr>
        <dsp:cNvPr id="0" name=""/>
        <dsp:cNvSpPr/>
      </dsp:nvSpPr>
      <dsp:spPr>
        <a:xfrm>
          <a:off x="3901155" y="634397"/>
          <a:ext cx="91440" cy="164864"/>
        </a:xfrm>
        <a:custGeom>
          <a:avLst/>
          <a:gdLst/>
          <a:ahLst/>
          <a:cxnLst/>
          <a:rect l="0" t="0" r="0" b="0"/>
          <a:pathLst>
            <a:path>
              <a:moveTo>
                <a:pt x="45720" y="0"/>
              </a:moveTo>
              <a:lnTo>
                <a:pt x="45720" y="16486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16151D-F147-482C-9ADD-FF8A050D9A85}">
      <dsp:nvSpPr>
        <dsp:cNvPr id="0" name=""/>
        <dsp:cNvSpPr/>
      </dsp:nvSpPr>
      <dsp:spPr>
        <a:xfrm>
          <a:off x="157311" y="1795333"/>
          <a:ext cx="207858" cy="662899"/>
        </a:xfrm>
        <a:custGeom>
          <a:avLst/>
          <a:gdLst/>
          <a:ahLst/>
          <a:cxnLst/>
          <a:rect l="0" t="0" r="0" b="0"/>
          <a:pathLst>
            <a:path>
              <a:moveTo>
                <a:pt x="0" y="0"/>
              </a:moveTo>
              <a:lnTo>
                <a:pt x="0" y="662899"/>
              </a:lnTo>
              <a:lnTo>
                <a:pt x="207858" y="66289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312B6F-AE2D-4538-948F-5692E36054E7}">
      <dsp:nvSpPr>
        <dsp:cNvPr id="0" name=""/>
        <dsp:cNvSpPr/>
      </dsp:nvSpPr>
      <dsp:spPr>
        <a:xfrm>
          <a:off x="665881" y="634397"/>
          <a:ext cx="91440" cy="164864"/>
        </a:xfrm>
        <a:custGeom>
          <a:avLst/>
          <a:gdLst/>
          <a:ahLst/>
          <a:cxnLst/>
          <a:rect l="0" t="0" r="0" b="0"/>
          <a:pathLst>
            <a:path>
              <a:moveTo>
                <a:pt x="45720" y="0"/>
              </a:moveTo>
              <a:lnTo>
                <a:pt x="45720" y="16486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175BDA-B1A9-4F69-AB25-00ADC0D8AE15}">
      <dsp:nvSpPr>
        <dsp:cNvPr id="0" name=""/>
        <dsp:cNvSpPr/>
      </dsp:nvSpPr>
      <dsp:spPr>
        <a:xfrm>
          <a:off x="62435" y="2260"/>
          <a:ext cx="1298330" cy="632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Cabinet Office</a:t>
          </a:r>
          <a:endParaRPr lang="en-GB" sz="1400" kern="1200"/>
        </a:p>
      </dsp:txBody>
      <dsp:txXfrm>
        <a:off x="62435" y="2260"/>
        <a:ext cx="1298330" cy="632137"/>
      </dsp:txXfrm>
    </dsp:sp>
    <dsp:sp modelId="{D1EF3619-D0BD-4A2A-9893-ACE8880D727F}">
      <dsp:nvSpPr>
        <dsp:cNvPr id="0" name=""/>
        <dsp:cNvSpPr/>
      </dsp:nvSpPr>
      <dsp:spPr>
        <a:xfrm>
          <a:off x="18739" y="799262"/>
          <a:ext cx="1385724" cy="99607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t>Social Mobility Commission; Equality and Human Rights Commission; Senior Salaries Review Body</a:t>
          </a:r>
          <a:endParaRPr lang="en-GB" sz="1050" kern="1200"/>
        </a:p>
      </dsp:txBody>
      <dsp:txXfrm>
        <a:off x="18739" y="799262"/>
        <a:ext cx="1385724" cy="996071"/>
      </dsp:txXfrm>
    </dsp:sp>
    <dsp:sp modelId="{37B9E8FB-3940-465F-A73B-EE5944CDBA29}">
      <dsp:nvSpPr>
        <dsp:cNvPr id="0" name=""/>
        <dsp:cNvSpPr/>
      </dsp:nvSpPr>
      <dsp:spPr>
        <a:xfrm>
          <a:off x="365170" y="1960197"/>
          <a:ext cx="1385724" cy="99607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t>Department for Culture, Media and Sport oversees the following agencies/public bodies of relevance:</a:t>
          </a:r>
        </a:p>
      </dsp:txBody>
      <dsp:txXfrm>
        <a:off x="365170" y="1960197"/>
        <a:ext cx="1385724" cy="996071"/>
      </dsp:txXfrm>
    </dsp:sp>
    <dsp:sp modelId="{6F71B74B-DE75-4264-BDFA-ADBA16F5B5B4}">
      <dsp:nvSpPr>
        <dsp:cNvPr id="0" name=""/>
        <dsp:cNvSpPr/>
      </dsp:nvSpPr>
      <dsp:spPr>
        <a:xfrm>
          <a:off x="1525630" y="2260"/>
          <a:ext cx="1607215" cy="632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Charity Commission; National Citizen Service</a:t>
          </a:r>
        </a:p>
      </dsp:txBody>
      <dsp:txXfrm>
        <a:off x="1525630" y="2260"/>
        <a:ext cx="1607215" cy="632137"/>
      </dsp:txXfrm>
    </dsp:sp>
    <dsp:sp modelId="{D6B24C9E-73F4-474D-BA6F-1CDEFFE50A22}">
      <dsp:nvSpPr>
        <dsp:cNvPr id="0" name=""/>
        <dsp:cNvSpPr/>
      </dsp:nvSpPr>
      <dsp:spPr>
        <a:xfrm>
          <a:off x="3297710" y="2260"/>
          <a:ext cx="1298330" cy="632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i="0" kern="1200"/>
            <a:t>Department for Education</a:t>
          </a:r>
          <a:endParaRPr lang="en-US" sz="1400" kern="1200"/>
        </a:p>
      </dsp:txBody>
      <dsp:txXfrm>
        <a:off x="3297710" y="2260"/>
        <a:ext cx="1298330" cy="632137"/>
      </dsp:txXfrm>
    </dsp:sp>
    <dsp:sp modelId="{66326882-42CC-4EFE-8BB7-091302473E60}">
      <dsp:nvSpPr>
        <dsp:cNvPr id="0" name=""/>
        <dsp:cNvSpPr/>
      </dsp:nvSpPr>
      <dsp:spPr>
        <a:xfrm>
          <a:off x="3297710" y="799262"/>
          <a:ext cx="1298330" cy="63213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i="0" kern="1200"/>
            <a:t>The Office for Standards in Education</a:t>
          </a:r>
          <a:endParaRPr lang="en-US" sz="1400" kern="1200"/>
        </a:p>
      </dsp:txBody>
      <dsp:txXfrm>
        <a:off x="3297710" y="799262"/>
        <a:ext cx="1298330" cy="632137"/>
      </dsp:txXfrm>
    </dsp:sp>
    <dsp:sp modelId="{21617C74-B1E9-4948-8650-89E70DBC6A12}">
      <dsp:nvSpPr>
        <dsp:cNvPr id="0" name=""/>
        <dsp:cNvSpPr/>
      </dsp:nvSpPr>
      <dsp:spPr>
        <a:xfrm>
          <a:off x="2386297" y="1596263"/>
          <a:ext cx="1657962" cy="94542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i="0" kern="1200"/>
            <a:t>The Office of Qualifications and Examinations Regulation</a:t>
          </a:r>
          <a:endParaRPr lang="en-US" sz="1400" kern="1200"/>
        </a:p>
      </dsp:txBody>
      <dsp:txXfrm>
        <a:off x="2386297" y="1596263"/>
        <a:ext cx="1657962" cy="945422"/>
      </dsp:txXfrm>
    </dsp:sp>
    <dsp:sp modelId="{EBC1AD57-749F-4D5B-AF1C-44D22E008EF7}">
      <dsp:nvSpPr>
        <dsp:cNvPr id="0" name=""/>
        <dsp:cNvSpPr/>
      </dsp:nvSpPr>
      <dsp:spPr>
        <a:xfrm>
          <a:off x="4209123" y="1596263"/>
          <a:ext cx="1298330" cy="63213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Office for Students</a:t>
          </a:r>
        </a:p>
      </dsp:txBody>
      <dsp:txXfrm>
        <a:off x="4209123" y="1596263"/>
        <a:ext cx="1298330" cy="632137"/>
      </dsp:txXfrm>
    </dsp:sp>
    <dsp:sp modelId="{A768E0BE-91EF-4B55-A5EA-2ECC4E3FE10F}">
      <dsp:nvSpPr>
        <dsp:cNvPr id="0" name=""/>
        <dsp:cNvSpPr/>
      </dsp:nvSpPr>
      <dsp:spPr>
        <a:xfrm>
          <a:off x="4209123" y="2393264"/>
          <a:ext cx="1298330" cy="6321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 Education and Skills Funding Agency;</a:t>
          </a:r>
        </a:p>
      </dsp:txBody>
      <dsp:txXfrm>
        <a:off x="4209123" y="2393264"/>
        <a:ext cx="1298330" cy="632137"/>
      </dsp:txXfrm>
    </dsp:sp>
    <dsp:sp modelId="{24FAF1ED-12DD-4EDC-999D-1C0F8BEC8F62}">
      <dsp:nvSpPr>
        <dsp:cNvPr id="0" name=""/>
        <dsp:cNvSpPr/>
      </dsp:nvSpPr>
      <dsp:spPr>
        <a:xfrm>
          <a:off x="4209123" y="3190266"/>
          <a:ext cx="1298330" cy="6321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Social Work England</a:t>
          </a:r>
        </a:p>
      </dsp:txBody>
      <dsp:txXfrm>
        <a:off x="4209123" y="3190266"/>
        <a:ext cx="1298330" cy="632137"/>
      </dsp:txXfrm>
    </dsp:sp>
    <dsp:sp modelId="{53503D78-B38D-47E5-8AAC-5AC93A462BC4}">
      <dsp:nvSpPr>
        <dsp:cNvPr id="0" name=""/>
        <dsp:cNvSpPr/>
      </dsp:nvSpPr>
      <dsp:spPr>
        <a:xfrm>
          <a:off x="4209123" y="3987267"/>
          <a:ext cx="1298330" cy="6321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Student Loans Companies</a:t>
          </a:r>
        </a:p>
      </dsp:txBody>
      <dsp:txXfrm>
        <a:off x="4209123" y="3987267"/>
        <a:ext cx="1298330" cy="632137"/>
      </dsp:txXfrm>
    </dsp:sp>
    <dsp:sp modelId="{B9416AE6-7C89-478A-9273-FFD66ECA1FA2}">
      <dsp:nvSpPr>
        <dsp:cNvPr id="0" name=""/>
        <dsp:cNvSpPr/>
      </dsp:nvSpPr>
      <dsp:spPr>
        <a:xfrm>
          <a:off x="4533706" y="4784269"/>
          <a:ext cx="2035690" cy="6321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Institute for Apprenticeships and Technical Education</a:t>
          </a:r>
        </a:p>
      </dsp:txBody>
      <dsp:txXfrm>
        <a:off x="4533706" y="4784269"/>
        <a:ext cx="2035690" cy="632137"/>
      </dsp:txXfrm>
    </dsp:sp>
    <dsp:sp modelId="{6C03C6D3-5121-4CCD-9C4D-6A21205ABB54}">
      <dsp:nvSpPr>
        <dsp:cNvPr id="0" name=""/>
        <dsp:cNvSpPr/>
      </dsp:nvSpPr>
      <dsp:spPr>
        <a:xfrm>
          <a:off x="5347735" y="2260"/>
          <a:ext cx="1298330" cy="632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0" i="0" kern="1200"/>
            <a:t>Department for Work and Pensions</a:t>
          </a:r>
          <a:endParaRPr lang="en-US" sz="1400" kern="1200"/>
        </a:p>
      </dsp:txBody>
      <dsp:txXfrm>
        <a:off x="5347735" y="2260"/>
        <a:ext cx="1298330" cy="632137"/>
      </dsp:txXfrm>
    </dsp:sp>
    <dsp:sp modelId="{33D2CE75-4E6E-40BA-AE1D-B212F171FDB8}">
      <dsp:nvSpPr>
        <dsp:cNvPr id="0" name=""/>
        <dsp:cNvSpPr/>
      </dsp:nvSpPr>
      <dsp:spPr>
        <a:xfrm>
          <a:off x="5347735" y="799262"/>
          <a:ext cx="1298330" cy="63213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The Pensions Regulator</a:t>
          </a:r>
        </a:p>
      </dsp:txBody>
      <dsp:txXfrm>
        <a:off x="5347735" y="799262"/>
        <a:ext cx="1298330" cy="632137"/>
      </dsp:txXfrm>
    </dsp:sp>
    <dsp:sp modelId="{57A41D1A-9C22-4265-8904-3DC0B0694094}">
      <dsp:nvSpPr>
        <dsp:cNvPr id="0" name=""/>
        <dsp:cNvSpPr/>
      </dsp:nvSpPr>
      <dsp:spPr>
        <a:xfrm>
          <a:off x="5672318" y="1596263"/>
          <a:ext cx="1298330" cy="63213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Money and Pensions Service</a:t>
          </a:r>
        </a:p>
      </dsp:txBody>
      <dsp:txXfrm>
        <a:off x="5672318" y="1596263"/>
        <a:ext cx="1298330" cy="632137"/>
      </dsp:txXfrm>
    </dsp:sp>
    <dsp:sp modelId="{621BC119-5348-4C3C-847A-CE98B46B7A4C}">
      <dsp:nvSpPr>
        <dsp:cNvPr id="0" name=""/>
        <dsp:cNvSpPr/>
      </dsp:nvSpPr>
      <dsp:spPr>
        <a:xfrm>
          <a:off x="6810930" y="2260"/>
          <a:ext cx="1298330" cy="632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Home Office</a:t>
          </a:r>
        </a:p>
      </dsp:txBody>
      <dsp:txXfrm>
        <a:off x="6810930" y="2260"/>
        <a:ext cx="1298330" cy="632137"/>
      </dsp:txXfrm>
    </dsp:sp>
    <dsp:sp modelId="{64226E41-8C26-413A-BA40-3144AD4AC969}">
      <dsp:nvSpPr>
        <dsp:cNvPr id="0" name=""/>
        <dsp:cNvSpPr/>
      </dsp:nvSpPr>
      <dsp:spPr>
        <a:xfrm>
          <a:off x="6810930" y="799262"/>
          <a:ext cx="1298330" cy="63213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Migration Advisory Committee</a:t>
          </a:r>
        </a:p>
      </dsp:txBody>
      <dsp:txXfrm>
        <a:off x="6810930" y="799262"/>
        <a:ext cx="1298330" cy="63213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08FE0C-0464-414D-B89F-2D554BBF7DB1}">
      <dsp:nvSpPr>
        <dsp:cNvPr id="0" name=""/>
        <dsp:cNvSpPr/>
      </dsp:nvSpPr>
      <dsp:spPr>
        <a:xfrm>
          <a:off x="3149" y="210451"/>
          <a:ext cx="2498882" cy="1499329"/>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Greater London Authority </a:t>
          </a:r>
        </a:p>
      </dsp:txBody>
      <dsp:txXfrm>
        <a:off x="3149" y="210451"/>
        <a:ext cx="2498882" cy="1499329"/>
      </dsp:txXfrm>
    </dsp:sp>
    <dsp:sp modelId="{234F442F-1095-4FF3-97A5-58B716CB12A0}">
      <dsp:nvSpPr>
        <dsp:cNvPr id="0" name=""/>
        <dsp:cNvSpPr/>
      </dsp:nvSpPr>
      <dsp:spPr>
        <a:xfrm>
          <a:off x="2751920" y="210451"/>
          <a:ext cx="2498882" cy="1499329"/>
        </a:xfrm>
        <a:prstGeom prst="rect">
          <a:avLst/>
        </a:prstGeom>
        <a:solidFill>
          <a:schemeClr val="accent1">
            <a:shade val="80000"/>
            <a:hueOff val="31753"/>
            <a:satOff val="-569"/>
            <a:lumOff val="24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Social Care Providers and Local Authority Commissioners </a:t>
          </a:r>
        </a:p>
      </dsp:txBody>
      <dsp:txXfrm>
        <a:off x="2751920" y="210451"/>
        <a:ext cx="2498882" cy="1499329"/>
      </dsp:txXfrm>
    </dsp:sp>
    <dsp:sp modelId="{6F16C768-477A-42C1-AC68-8441A777E2A7}">
      <dsp:nvSpPr>
        <dsp:cNvPr id="0" name=""/>
        <dsp:cNvSpPr/>
      </dsp:nvSpPr>
      <dsp:spPr>
        <a:xfrm>
          <a:off x="5500690" y="210451"/>
          <a:ext cx="2498882" cy="1499329"/>
        </a:xfrm>
        <a:prstGeom prst="rect">
          <a:avLst/>
        </a:prstGeom>
        <a:solidFill>
          <a:schemeClr val="accent1">
            <a:shade val="80000"/>
            <a:hueOff val="63506"/>
            <a:satOff val="-1137"/>
            <a:lumOff val="48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Health Service Partners- NHS Employers and NHS Confederation </a:t>
          </a:r>
        </a:p>
      </dsp:txBody>
      <dsp:txXfrm>
        <a:off x="5500690" y="210451"/>
        <a:ext cx="2498882" cy="1499329"/>
      </dsp:txXfrm>
    </dsp:sp>
    <dsp:sp modelId="{DCA795EF-991C-4932-B109-A800657B5544}">
      <dsp:nvSpPr>
        <dsp:cNvPr id="0" name=""/>
        <dsp:cNvSpPr/>
      </dsp:nvSpPr>
      <dsp:spPr>
        <a:xfrm>
          <a:off x="8249460" y="210451"/>
          <a:ext cx="2498882" cy="1499329"/>
        </a:xfrm>
        <a:prstGeom prst="rect">
          <a:avLst/>
        </a:prstGeom>
        <a:solidFill>
          <a:schemeClr val="accent1">
            <a:shade val="80000"/>
            <a:hueOff val="95259"/>
            <a:satOff val="-1706"/>
            <a:lumOff val="72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b="0" i="0" kern="1200"/>
            <a:t>Office for Health Improvement and Disparities</a:t>
          </a:r>
          <a:endParaRPr lang="en-GB" sz="2300" kern="1200"/>
        </a:p>
      </dsp:txBody>
      <dsp:txXfrm>
        <a:off x="8249460" y="210451"/>
        <a:ext cx="2498882" cy="1499329"/>
      </dsp:txXfrm>
    </dsp:sp>
    <dsp:sp modelId="{E3FC1A7A-0FEC-414F-A1EA-2BBDCC71ABF2}">
      <dsp:nvSpPr>
        <dsp:cNvPr id="0" name=""/>
        <dsp:cNvSpPr/>
      </dsp:nvSpPr>
      <dsp:spPr>
        <a:xfrm>
          <a:off x="3149" y="1959668"/>
          <a:ext cx="2498882" cy="1499329"/>
        </a:xfrm>
        <a:prstGeom prst="rect">
          <a:avLst/>
        </a:prstGeom>
        <a:solidFill>
          <a:schemeClr val="accent1">
            <a:shade val="80000"/>
            <a:hueOff val="127012"/>
            <a:satOff val="-2275"/>
            <a:lumOff val="9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b="0" i="0" kern="1200"/>
            <a:t>The UK Health Security Agency</a:t>
          </a:r>
          <a:endParaRPr lang="en-GB" sz="2300" kern="1200"/>
        </a:p>
      </dsp:txBody>
      <dsp:txXfrm>
        <a:off x="3149" y="1959668"/>
        <a:ext cx="2498882" cy="1499329"/>
      </dsp:txXfrm>
    </dsp:sp>
    <dsp:sp modelId="{388BFCB5-FEA4-4BBE-AD5A-A58CB6983C09}">
      <dsp:nvSpPr>
        <dsp:cNvPr id="0" name=""/>
        <dsp:cNvSpPr/>
      </dsp:nvSpPr>
      <dsp:spPr>
        <a:xfrm>
          <a:off x="2751920" y="1959668"/>
          <a:ext cx="2498882" cy="1499329"/>
        </a:xfrm>
        <a:prstGeom prst="rect">
          <a:avLst/>
        </a:prstGeom>
        <a:solidFill>
          <a:schemeClr val="accent1">
            <a:shade val="80000"/>
            <a:hueOff val="158765"/>
            <a:satOff val="-2844"/>
            <a:lumOff val="12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b="0" i="0" kern="1200"/>
            <a:t>Department of Health and Social Care</a:t>
          </a:r>
          <a:endParaRPr lang="en-GB" sz="2300" kern="1200"/>
        </a:p>
      </dsp:txBody>
      <dsp:txXfrm>
        <a:off x="2751920" y="1959668"/>
        <a:ext cx="2498882" cy="1499329"/>
      </dsp:txXfrm>
    </dsp:sp>
    <dsp:sp modelId="{2E948FBD-D623-4D40-8FB4-7083C9A19D03}">
      <dsp:nvSpPr>
        <dsp:cNvPr id="0" name=""/>
        <dsp:cNvSpPr/>
      </dsp:nvSpPr>
      <dsp:spPr>
        <a:xfrm>
          <a:off x="5500690" y="1959668"/>
          <a:ext cx="2498882" cy="1499329"/>
        </a:xfrm>
        <a:prstGeom prst="rect">
          <a:avLst/>
        </a:prstGeom>
        <a:solidFill>
          <a:schemeClr val="accent1">
            <a:shade val="80000"/>
            <a:hueOff val="190518"/>
            <a:satOff val="-3412"/>
            <a:lumOff val="145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Royal colleges and professional bodies</a:t>
          </a:r>
        </a:p>
      </dsp:txBody>
      <dsp:txXfrm>
        <a:off x="5500690" y="1959668"/>
        <a:ext cx="2498882" cy="1499329"/>
      </dsp:txXfrm>
    </dsp:sp>
    <dsp:sp modelId="{02FD588C-B156-4FBB-A96C-8CE926F5DA79}">
      <dsp:nvSpPr>
        <dsp:cNvPr id="0" name=""/>
        <dsp:cNvSpPr/>
      </dsp:nvSpPr>
      <dsp:spPr>
        <a:xfrm>
          <a:off x="8249460" y="1959668"/>
          <a:ext cx="2498882" cy="1499329"/>
        </a:xfrm>
        <a:prstGeom prst="rect">
          <a:avLst/>
        </a:prstGeom>
        <a:solidFill>
          <a:schemeClr val="accent1">
            <a:shade val="80000"/>
            <a:hueOff val="222271"/>
            <a:satOff val="-3981"/>
            <a:lumOff val="169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Social partnership and Trades Unions</a:t>
          </a:r>
        </a:p>
      </dsp:txBody>
      <dsp:txXfrm>
        <a:off x="8249460" y="1959668"/>
        <a:ext cx="2498882" cy="1499329"/>
      </dsp:txXfrm>
    </dsp:sp>
    <dsp:sp modelId="{70E82625-99C7-467C-9206-23AA408C3717}">
      <dsp:nvSpPr>
        <dsp:cNvPr id="0" name=""/>
        <dsp:cNvSpPr/>
      </dsp:nvSpPr>
      <dsp:spPr>
        <a:xfrm>
          <a:off x="3149" y="3708886"/>
          <a:ext cx="2498882" cy="1499329"/>
        </a:xfrm>
        <a:prstGeom prst="rect">
          <a:avLst/>
        </a:prstGeom>
        <a:solidFill>
          <a:schemeClr val="accent1">
            <a:shade val="80000"/>
            <a:hueOff val="254024"/>
            <a:satOff val="-4550"/>
            <a:lumOff val="193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Workforce, education and training research</a:t>
          </a:r>
        </a:p>
      </dsp:txBody>
      <dsp:txXfrm>
        <a:off x="3149" y="3708886"/>
        <a:ext cx="2498882" cy="1499329"/>
      </dsp:txXfrm>
    </dsp:sp>
    <dsp:sp modelId="{8EC06F35-901B-48A3-B775-AA2B32830278}">
      <dsp:nvSpPr>
        <dsp:cNvPr id="0" name=""/>
        <dsp:cNvSpPr/>
      </dsp:nvSpPr>
      <dsp:spPr>
        <a:xfrm>
          <a:off x="2751920" y="3708886"/>
          <a:ext cx="2498882" cy="1499329"/>
        </a:xfrm>
        <a:prstGeom prst="rect">
          <a:avLst/>
        </a:prstGeom>
        <a:solidFill>
          <a:schemeClr val="accent1">
            <a:shade val="80000"/>
            <a:hueOff val="285777"/>
            <a:satOff val="-5119"/>
            <a:lumOff val="217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Anchor Partners</a:t>
          </a:r>
        </a:p>
      </dsp:txBody>
      <dsp:txXfrm>
        <a:off x="2751920" y="3708886"/>
        <a:ext cx="2498882" cy="1499329"/>
      </dsp:txXfrm>
    </dsp:sp>
    <dsp:sp modelId="{A55C861A-C997-4B9F-A735-06918DE2C366}">
      <dsp:nvSpPr>
        <dsp:cNvPr id="0" name=""/>
        <dsp:cNvSpPr/>
      </dsp:nvSpPr>
      <dsp:spPr>
        <a:xfrm>
          <a:off x="5500690" y="3708886"/>
          <a:ext cx="2498882" cy="1499329"/>
        </a:xfrm>
        <a:prstGeom prst="rect">
          <a:avLst/>
        </a:prstGeom>
        <a:solidFill>
          <a:schemeClr val="accent1">
            <a:shade val="80000"/>
            <a:hueOff val="317530"/>
            <a:satOff val="-5687"/>
            <a:lumOff val="241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cs typeface="Calibri Light"/>
            </a:rPr>
            <a:t>Relevant Government Departments </a:t>
          </a:r>
          <a:endParaRPr lang="en-GB" sz="2300" kern="1200"/>
        </a:p>
      </dsp:txBody>
      <dsp:txXfrm>
        <a:off x="5500690" y="3708886"/>
        <a:ext cx="2498882" cy="1499329"/>
      </dsp:txXfrm>
    </dsp:sp>
    <dsp:sp modelId="{1665D707-D1AD-4134-984F-DA4B09C4FA41}">
      <dsp:nvSpPr>
        <dsp:cNvPr id="0" name=""/>
        <dsp:cNvSpPr/>
      </dsp:nvSpPr>
      <dsp:spPr>
        <a:xfrm>
          <a:off x="8249460" y="3708886"/>
          <a:ext cx="2498882" cy="1499329"/>
        </a:xfrm>
        <a:prstGeom prst="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cs typeface="Calibri Light"/>
            </a:rPr>
            <a:t>Relevant Public Agencies</a:t>
          </a:r>
          <a:br>
            <a:rPr lang="en-GB" sz="2300" kern="1200"/>
          </a:br>
          <a:endParaRPr lang="en-GB" sz="2300" kern="1200"/>
        </a:p>
      </dsp:txBody>
      <dsp:txXfrm>
        <a:off x="8249460" y="3708886"/>
        <a:ext cx="2498882" cy="14993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D1205-E88C-4EF3-97C0-199087211374}">
      <dsp:nvSpPr>
        <dsp:cNvPr id="0" name=""/>
        <dsp:cNvSpPr/>
      </dsp:nvSpPr>
      <dsp:spPr>
        <a:xfrm>
          <a:off x="9539489" y="1518554"/>
          <a:ext cx="1542687" cy="178492"/>
        </a:xfrm>
        <a:custGeom>
          <a:avLst/>
          <a:gdLst/>
          <a:ahLst/>
          <a:cxnLst/>
          <a:rect l="0" t="0" r="0" b="0"/>
          <a:pathLst>
            <a:path>
              <a:moveTo>
                <a:pt x="0" y="0"/>
              </a:moveTo>
              <a:lnTo>
                <a:pt x="0" y="89246"/>
              </a:lnTo>
              <a:lnTo>
                <a:pt x="1542687" y="89246"/>
              </a:lnTo>
              <a:lnTo>
                <a:pt x="1542687"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8A61CA-2002-46BB-B36B-D35DF019CAFE}">
      <dsp:nvSpPr>
        <dsp:cNvPr id="0" name=""/>
        <dsp:cNvSpPr/>
      </dsp:nvSpPr>
      <dsp:spPr>
        <a:xfrm>
          <a:off x="9539489" y="1518554"/>
          <a:ext cx="514229" cy="178492"/>
        </a:xfrm>
        <a:custGeom>
          <a:avLst/>
          <a:gdLst/>
          <a:ahLst/>
          <a:cxnLst/>
          <a:rect l="0" t="0" r="0" b="0"/>
          <a:pathLst>
            <a:path>
              <a:moveTo>
                <a:pt x="0" y="0"/>
              </a:moveTo>
              <a:lnTo>
                <a:pt x="0" y="89246"/>
              </a:lnTo>
              <a:lnTo>
                <a:pt x="514229" y="89246"/>
              </a:lnTo>
              <a:lnTo>
                <a:pt x="514229"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EFF084-1A74-4BD0-80A8-C6EAD0FE0E27}">
      <dsp:nvSpPr>
        <dsp:cNvPr id="0" name=""/>
        <dsp:cNvSpPr/>
      </dsp:nvSpPr>
      <dsp:spPr>
        <a:xfrm>
          <a:off x="8685274" y="2122029"/>
          <a:ext cx="127494" cy="994459"/>
        </a:xfrm>
        <a:custGeom>
          <a:avLst/>
          <a:gdLst/>
          <a:ahLst/>
          <a:cxnLst/>
          <a:rect l="0" t="0" r="0" b="0"/>
          <a:pathLst>
            <a:path>
              <a:moveTo>
                <a:pt x="0" y="0"/>
              </a:moveTo>
              <a:lnTo>
                <a:pt x="0" y="994459"/>
              </a:lnTo>
              <a:lnTo>
                <a:pt x="127494" y="9944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09E74C-6874-4845-941F-55E12399C8BF}">
      <dsp:nvSpPr>
        <dsp:cNvPr id="0" name=""/>
        <dsp:cNvSpPr/>
      </dsp:nvSpPr>
      <dsp:spPr>
        <a:xfrm>
          <a:off x="8685274" y="2122029"/>
          <a:ext cx="127494" cy="390984"/>
        </a:xfrm>
        <a:custGeom>
          <a:avLst/>
          <a:gdLst/>
          <a:ahLst/>
          <a:cxnLst/>
          <a:rect l="0" t="0" r="0" b="0"/>
          <a:pathLst>
            <a:path>
              <a:moveTo>
                <a:pt x="0" y="0"/>
              </a:moveTo>
              <a:lnTo>
                <a:pt x="0" y="390984"/>
              </a:lnTo>
              <a:lnTo>
                <a:pt x="127494" y="39098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5383C8-8E06-4D20-91A1-3AF10DA680FF}">
      <dsp:nvSpPr>
        <dsp:cNvPr id="0" name=""/>
        <dsp:cNvSpPr/>
      </dsp:nvSpPr>
      <dsp:spPr>
        <a:xfrm>
          <a:off x="9025260" y="1518554"/>
          <a:ext cx="514229" cy="178492"/>
        </a:xfrm>
        <a:custGeom>
          <a:avLst/>
          <a:gdLst/>
          <a:ahLst/>
          <a:cxnLst/>
          <a:rect l="0" t="0" r="0" b="0"/>
          <a:pathLst>
            <a:path>
              <a:moveTo>
                <a:pt x="514229" y="0"/>
              </a:moveTo>
              <a:lnTo>
                <a:pt x="514229" y="89246"/>
              </a:lnTo>
              <a:lnTo>
                <a:pt x="0" y="89246"/>
              </a:lnTo>
              <a:lnTo>
                <a:pt x="0"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4A592B-F27E-40ED-A63D-193FCDC43EBE}">
      <dsp:nvSpPr>
        <dsp:cNvPr id="0" name=""/>
        <dsp:cNvSpPr/>
      </dsp:nvSpPr>
      <dsp:spPr>
        <a:xfrm>
          <a:off x="7656815" y="2122029"/>
          <a:ext cx="127494" cy="994459"/>
        </a:xfrm>
        <a:custGeom>
          <a:avLst/>
          <a:gdLst/>
          <a:ahLst/>
          <a:cxnLst/>
          <a:rect l="0" t="0" r="0" b="0"/>
          <a:pathLst>
            <a:path>
              <a:moveTo>
                <a:pt x="0" y="0"/>
              </a:moveTo>
              <a:lnTo>
                <a:pt x="0" y="994459"/>
              </a:lnTo>
              <a:lnTo>
                <a:pt x="127494" y="9944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078EC7-9851-4F3D-9FC6-CEA975A26400}">
      <dsp:nvSpPr>
        <dsp:cNvPr id="0" name=""/>
        <dsp:cNvSpPr/>
      </dsp:nvSpPr>
      <dsp:spPr>
        <a:xfrm>
          <a:off x="7656815" y="2122029"/>
          <a:ext cx="127494" cy="390984"/>
        </a:xfrm>
        <a:custGeom>
          <a:avLst/>
          <a:gdLst/>
          <a:ahLst/>
          <a:cxnLst/>
          <a:rect l="0" t="0" r="0" b="0"/>
          <a:pathLst>
            <a:path>
              <a:moveTo>
                <a:pt x="0" y="0"/>
              </a:moveTo>
              <a:lnTo>
                <a:pt x="0" y="390984"/>
              </a:lnTo>
              <a:lnTo>
                <a:pt x="127494" y="39098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9DE8CF-1832-49EE-8231-413C2E03A744}">
      <dsp:nvSpPr>
        <dsp:cNvPr id="0" name=""/>
        <dsp:cNvSpPr/>
      </dsp:nvSpPr>
      <dsp:spPr>
        <a:xfrm>
          <a:off x="7996802" y="1518554"/>
          <a:ext cx="1542687" cy="178492"/>
        </a:xfrm>
        <a:custGeom>
          <a:avLst/>
          <a:gdLst/>
          <a:ahLst/>
          <a:cxnLst/>
          <a:rect l="0" t="0" r="0" b="0"/>
          <a:pathLst>
            <a:path>
              <a:moveTo>
                <a:pt x="1542687" y="0"/>
              </a:moveTo>
              <a:lnTo>
                <a:pt x="1542687" y="89246"/>
              </a:lnTo>
              <a:lnTo>
                <a:pt x="0" y="89246"/>
              </a:lnTo>
              <a:lnTo>
                <a:pt x="0"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F7F621-0045-46E9-A46E-B9AFAE776AB6}">
      <dsp:nvSpPr>
        <dsp:cNvPr id="0" name=""/>
        <dsp:cNvSpPr/>
      </dsp:nvSpPr>
      <dsp:spPr>
        <a:xfrm>
          <a:off x="5816346" y="1518554"/>
          <a:ext cx="1151996" cy="178492"/>
        </a:xfrm>
        <a:custGeom>
          <a:avLst/>
          <a:gdLst/>
          <a:ahLst/>
          <a:cxnLst/>
          <a:rect l="0" t="0" r="0" b="0"/>
          <a:pathLst>
            <a:path>
              <a:moveTo>
                <a:pt x="0" y="0"/>
              </a:moveTo>
              <a:lnTo>
                <a:pt x="0" y="89246"/>
              </a:lnTo>
              <a:lnTo>
                <a:pt x="1151996" y="89246"/>
              </a:lnTo>
              <a:lnTo>
                <a:pt x="1151996"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6893C4-519D-462A-AB2C-00326F4F2949}">
      <dsp:nvSpPr>
        <dsp:cNvPr id="0" name=""/>
        <dsp:cNvSpPr/>
      </dsp:nvSpPr>
      <dsp:spPr>
        <a:xfrm>
          <a:off x="5599899" y="2122029"/>
          <a:ext cx="127494" cy="994459"/>
        </a:xfrm>
        <a:custGeom>
          <a:avLst/>
          <a:gdLst/>
          <a:ahLst/>
          <a:cxnLst/>
          <a:rect l="0" t="0" r="0" b="0"/>
          <a:pathLst>
            <a:path>
              <a:moveTo>
                <a:pt x="0" y="0"/>
              </a:moveTo>
              <a:lnTo>
                <a:pt x="0" y="994459"/>
              </a:lnTo>
              <a:lnTo>
                <a:pt x="127494" y="9944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F0B1AB-65B1-4582-9E6F-607FCEE70979}">
      <dsp:nvSpPr>
        <dsp:cNvPr id="0" name=""/>
        <dsp:cNvSpPr/>
      </dsp:nvSpPr>
      <dsp:spPr>
        <a:xfrm>
          <a:off x="5599899" y="2122029"/>
          <a:ext cx="127494" cy="390984"/>
        </a:xfrm>
        <a:custGeom>
          <a:avLst/>
          <a:gdLst/>
          <a:ahLst/>
          <a:cxnLst/>
          <a:rect l="0" t="0" r="0" b="0"/>
          <a:pathLst>
            <a:path>
              <a:moveTo>
                <a:pt x="0" y="0"/>
              </a:moveTo>
              <a:lnTo>
                <a:pt x="0" y="390984"/>
              </a:lnTo>
              <a:lnTo>
                <a:pt x="127494" y="39098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41A9B8-D3B7-4B96-957E-91139313F009}">
      <dsp:nvSpPr>
        <dsp:cNvPr id="0" name=""/>
        <dsp:cNvSpPr/>
      </dsp:nvSpPr>
      <dsp:spPr>
        <a:xfrm>
          <a:off x="5816346" y="1518554"/>
          <a:ext cx="123538" cy="178492"/>
        </a:xfrm>
        <a:custGeom>
          <a:avLst/>
          <a:gdLst/>
          <a:ahLst/>
          <a:cxnLst/>
          <a:rect l="0" t="0" r="0" b="0"/>
          <a:pathLst>
            <a:path>
              <a:moveTo>
                <a:pt x="0" y="0"/>
              </a:moveTo>
              <a:lnTo>
                <a:pt x="0" y="89246"/>
              </a:lnTo>
              <a:lnTo>
                <a:pt x="123538" y="89246"/>
              </a:lnTo>
              <a:lnTo>
                <a:pt x="123538"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EC55B5-BF7D-4FA9-A519-D99F38DFD5D9}">
      <dsp:nvSpPr>
        <dsp:cNvPr id="0" name=""/>
        <dsp:cNvSpPr/>
      </dsp:nvSpPr>
      <dsp:spPr>
        <a:xfrm>
          <a:off x="4324364" y="2122029"/>
          <a:ext cx="127494" cy="1067943"/>
        </a:xfrm>
        <a:custGeom>
          <a:avLst/>
          <a:gdLst/>
          <a:ahLst/>
          <a:cxnLst/>
          <a:rect l="0" t="0" r="0" b="0"/>
          <a:pathLst>
            <a:path>
              <a:moveTo>
                <a:pt x="0" y="0"/>
              </a:moveTo>
              <a:lnTo>
                <a:pt x="0" y="1067943"/>
              </a:lnTo>
              <a:lnTo>
                <a:pt x="127494" y="10679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B2C4C4-1B4D-49FF-B1E4-6185814831F6}">
      <dsp:nvSpPr>
        <dsp:cNvPr id="0" name=""/>
        <dsp:cNvSpPr/>
      </dsp:nvSpPr>
      <dsp:spPr>
        <a:xfrm>
          <a:off x="4324364" y="2122029"/>
          <a:ext cx="127494" cy="427726"/>
        </a:xfrm>
        <a:custGeom>
          <a:avLst/>
          <a:gdLst/>
          <a:ahLst/>
          <a:cxnLst/>
          <a:rect l="0" t="0" r="0" b="0"/>
          <a:pathLst>
            <a:path>
              <a:moveTo>
                <a:pt x="0" y="0"/>
              </a:moveTo>
              <a:lnTo>
                <a:pt x="0" y="427726"/>
              </a:lnTo>
              <a:lnTo>
                <a:pt x="127494" y="42772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F2A1BB-5517-493B-90E6-99AF76A66D29}">
      <dsp:nvSpPr>
        <dsp:cNvPr id="0" name=""/>
        <dsp:cNvSpPr/>
      </dsp:nvSpPr>
      <dsp:spPr>
        <a:xfrm>
          <a:off x="4664350" y="1518554"/>
          <a:ext cx="1151996" cy="178492"/>
        </a:xfrm>
        <a:custGeom>
          <a:avLst/>
          <a:gdLst/>
          <a:ahLst/>
          <a:cxnLst/>
          <a:rect l="0" t="0" r="0" b="0"/>
          <a:pathLst>
            <a:path>
              <a:moveTo>
                <a:pt x="1151996" y="0"/>
              </a:moveTo>
              <a:lnTo>
                <a:pt x="1151996" y="89246"/>
              </a:lnTo>
              <a:lnTo>
                <a:pt x="0" y="89246"/>
              </a:lnTo>
              <a:lnTo>
                <a:pt x="0"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26F45E-0EC9-4197-8DBC-ECB04FFFDF10}">
      <dsp:nvSpPr>
        <dsp:cNvPr id="0" name=""/>
        <dsp:cNvSpPr/>
      </dsp:nvSpPr>
      <dsp:spPr>
        <a:xfrm>
          <a:off x="3295905" y="2122029"/>
          <a:ext cx="127494" cy="994459"/>
        </a:xfrm>
        <a:custGeom>
          <a:avLst/>
          <a:gdLst/>
          <a:ahLst/>
          <a:cxnLst/>
          <a:rect l="0" t="0" r="0" b="0"/>
          <a:pathLst>
            <a:path>
              <a:moveTo>
                <a:pt x="0" y="0"/>
              </a:moveTo>
              <a:lnTo>
                <a:pt x="0" y="994459"/>
              </a:lnTo>
              <a:lnTo>
                <a:pt x="127494" y="9944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885684-B9F2-452C-8588-972A7B16C596}">
      <dsp:nvSpPr>
        <dsp:cNvPr id="0" name=""/>
        <dsp:cNvSpPr/>
      </dsp:nvSpPr>
      <dsp:spPr>
        <a:xfrm>
          <a:off x="3295905" y="2122029"/>
          <a:ext cx="176146" cy="459865"/>
        </a:xfrm>
        <a:custGeom>
          <a:avLst/>
          <a:gdLst/>
          <a:ahLst/>
          <a:cxnLst/>
          <a:rect l="0" t="0" r="0" b="0"/>
          <a:pathLst>
            <a:path>
              <a:moveTo>
                <a:pt x="0" y="0"/>
              </a:moveTo>
              <a:lnTo>
                <a:pt x="0" y="459865"/>
              </a:lnTo>
              <a:lnTo>
                <a:pt x="176146" y="45986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E85533-51A2-4F6C-814E-81B2279C0B69}">
      <dsp:nvSpPr>
        <dsp:cNvPr id="0" name=""/>
        <dsp:cNvSpPr/>
      </dsp:nvSpPr>
      <dsp:spPr>
        <a:xfrm>
          <a:off x="3059793" y="1518554"/>
          <a:ext cx="576098" cy="178492"/>
        </a:xfrm>
        <a:custGeom>
          <a:avLst/>
          <a:gdLst/>
          <a:ahLst/>
          <a:cxnLst/>
          <a:rect l="0" t="0" r="0" b="0"/>
          <a:pathLst>
            <a:path>
              <a:moveTo>
                <a:pt x="0" y="0"/>
              </a:moveTo>
              <a:lnTo>
                <a:pt x="0" y="89246"/>
              </a:lnTo>
              <a:lnTo>
                <a:pt x="576098" y="89246"/>
              </a:lnTo>
              <a:lnTo>
                <a:pt x="576098"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7C3548-0B80-46F1-918C-718EB4FF12BC}">
      <dsp:nvSpPr>
        <dsp:cNvPr id="0" name=""/>
        <dsp:cNvSpPr/>
      </dsp:nvSpPr>
      <dsp:spPr>
        <a:xfrm>
          <a:off x="2143709" y="2122029"/>
          <a:ext cx="127494" cy="1597935"/>
        </a:xfrm>
        <a:custGeom>
          <a:avLst/>
          <a:gdLst/>
          <a:ahLst/>
          <a:cxnLst/>
          <a:rect l="0" t="0" r="0" b="0"/>
          <a:pathLst>
            <a:path>
              <a:moveTo>
                <a:pt x="0" y="0"/>
              </a:moveTo>
              <a:lnTo>
                <a:pt x="0" y="1597935"/>
              </a:lnTo>
              <a:lnTo>
                <a:pt x="127494" y="159793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3F362C-BA49-4868-AB2B-106A1867E271}">
      <dsp:nvSpPr>
        <dsp:cNvPr id="0" name=""/>
        <dsp:cNvSpPr/>
      </dsp:nvSpPr>
      <dsp:spPr>
        <a:xfrm>
          <a:off x="2143709" y="2122029"/>
          <a:ext cx="127494" cy="994459"/>
        </a:xfrm>
        <a:custGeom>
          <a:avLst/>
          <a:gdLst/>
          <a:ahLst/>
          <a:cxnLst/>
          <a:rect l="0" t="0" r="0" b="0"/>
          <a:pathLst>
            <a:path>
              <a:moveTo>
                <a:pt x="0" y="0"/>
              </a:moveTo>
              <a:lnTo>
                <a:pt x="0" y="994459"/>
              </a:lnTo>
              <a:lnTo>
                <a:pt x="127494" y="9944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50C3CB-523B-4341-9DE9-7EA77367667B}">
      <dsp:nvSpPr>
        <dsp:cNvPr id="0" name=""/>
        <dsp:cNvSpPr/>
      </dsp:nvSpPr>
      <dsp:spPr>
        <a:xfrm>
          <a:off x="2143709" y="2122029"/>
          <a:ext cx="127494" cy="390984"/>
        </a:xfrm>
        <a:custGeom>
          <a:avLst/>
          <a:gdLst/>
          <a:ahLst/>
          <a:cxnLst/>
          <a:rect l="0" t="0" r="0" b="0"/>
          <a:pathLst>
            <a:path>
              <a:moveTo>
                <a:pt x="0" y="0"/>
              </a:moveTo>
              <a:lnTo>
                <a:pt x="0" y="390984"/>
              </a:lnTo>
              <a:lnTo>
                <a:pt x="127494" y="39098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D5742A-038D-4440-9AF8-0070EDCE9610}">
      <dsp:nvSpPr>
        <dsp:cNvPr id="0" name=""/>
        <dsp:cNvSpPr/>
      </dsp:nvSpPr>
      <dsp:spPr>
        <a:xfrm>
          <a:off x="2483695" y="1518554"/>
          <a:ext cx="576098" cy="178492"/>
        </a:xfrm>
        <a:custGeom>
          <a:avLst/>
          <a:gdLst/>
          <a:ahLst/>
          <a:cxnLst/>
          <a:rect l="0" t="0" r="0" b="0"/>
          <a:pathLst>
            <a:path>
              <a:moveTo>
                <a:pt x="576098" y="0"/>
              </a:moveTo>
              <a:lnTo>
                <a:pt x="576098" y="89246"/>
              </a:lnTo>
              <a:lnTo>
                <a:pt x="0" y="89246"/>
              </a:lnTo>
              <a:lnTo>
                <a:pt x="0"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785591-B174-4E89-8808-65A0186B457C}">
      <dsp:nvSpPr>
        <dsp:cNvPr id="0" name=""/>
        <dsp:cNvSpPr/>
      </dsp:nvSpPr>
      <dsp:spPr>
        <a:xfrm>
          <a:off x="1115250" y="2122029"/>
          <a:ext cx="127494" cy="994459"/>
        </a:xfrm>
        <a:custGeom>
          <a:avLst/>
          <a:gdLst/>
          <a:ahLst/>
          <a:cxnLst/>
          <a:rect l="0" t="0" r="0" b="0"/>
          <a:pathLst>
            <a:path>
              <a:moveTo>
                <a:pt x="0" y="0"/>
              </a:moveTo>
              <a:lnTo>
                <a:pt x="0" y="994459"/>
              </a:lnTo>
              <a:lnTo>
                <a:pt x="127494" y="9944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F2EEE6-4CAA-4245-983C-963CFDBB33AC}">
      <dsp:nvSpPr>
        <dsp:cNvPr id="0" name=""/>
        <dsp:cNvSpPr/>
      </dsp:nvSpPr>
      <dsp:spPr>
        <a:xfrm>
          <a:off x="1115250" y="2122029"/>
          <a:ext cx="127494" cy="390984"/>
        </a:xfrm>
        <a:custGeom>
          <a:avLst/>
          <a:gdLst/>
          <a:ahLst/>
          <a:cxnLst/>
          <a:rect l="0" t="0" r="0" b="0"/>
          <a:pathLst>
            <a:path>
              <a:moveTo>
                <a:pt x="0" y="0"/>
              </a:moveTo>
              <a:lnTo>
                <a:pt x="0" y="390984"/>
              </a:lnTo>
              <a:lnTo>
                <a:pt x="127494" y="39098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275B36-9FC9-4073-A7E1-D850F9808BAE}">
      <dsp:nvSpPr>
        <dsp:cNvPr id="0" name=""/>
        <dsp:cNvSpPr/>
      </dsp:nvSpPr>
      <dsp:spPr>
        <a:xfrm>
          <a:off x="941007" y="1518554"/>
          <a:ext cx="514229" cy="178492"/>
        </a:xfrm>
        <a:custGeom>
          <a:avLst/>
          <a:gdLst/>
          <a:ahLst/>
          <a:cxnLst/>
          <a:rect l="0" t="0" r="0" b="0"/>
          <a:pathLst>
            <a:path>
              <a:moveTo>
                <a:pt x="0" y="0"/>
              </a:moveTo>
              <a:lnTo>
                <a:pt x="0" y="89246"/>
              </a:lnTo>
              <a:lnTo>
                <a:pt x="514229" y="89246"/>
              </a:lnTo>
              <a:lnTo>
                <a:pt x="514229"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0C160E-7323-4C94-8F25-280F8FEE99C2}">
      <dsp:nvSpPr>
        <dsp:cNvPr id="0" name=""/>
        <dsp:cNvSpPr/>
      </dsp:nvSpPr>
      <dsp:spPr>
        <a:xfrm>
          <a:off x="86792" y="3328980"/>
          <a:ext cx="127494" cy="390984"/>
        </a:xfrm>
        <a:custGeom>
          <a:avLst/>
          <a:gdLst/>
          <a:ahLst/>
          <a:cxnLst/>
          <a:rect l="0" t="0" r="0" b="0"/>
          <a:pathLst>
            <a:path>
              <a:moveTo>
                <a:pt x="0" y="0"/>
              </a:moveTo>
              <a:lnTo>
                <a:pt x="0" y="390984"/>
              </a:lnTo>
              <a:lnTo>
                <a:pt x="127494" y="39098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9B4AFD-E33F-4023-A77E-B89E8437B02A}">
      <dsp:nvSpPr>
        <dsp:cNvPr id="0" name=""/>
        <dsp:cNvSpPr/>
      </dsp:nvSpPr>
      <dsp:spPr>
        <a:xfrm>
          <a:off x="381058" y="2725505"/>
          <a:ext cx="91440" cy="178492"/>
        </a:xfrm>
        <a:custGeom>
          <a:avLst/>
          <a:gdLst/>
          <a:ahLst/>
          <a:cxnLst/>
          <a:rect l="0" t="0" r="0" b="0"/>
          <a:pathLst>
            <a:path>
              <a:moveTo>
                <a:pt x="45720" y="0"/>
              </a:moveTo>
              <a:lnTo>
                <a:pt x="45720" y="17849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A0B67F-235E-410E-B1A5-46AD40F1D672}">
      <dsp:nvSpPr>
        <dsp:cNvPr id="0" name=""/>
        <dsp:cNvSpPr/>
      </dsp:nvSpPr>
      <dsp:spPr>
        <a:xfrm>
          <a:off x="381058" y="2122029"/>
          <a:ext cx="91440" cy="178492"/>
        </a:xfrm>
        <a:custGeom>
          <a:avLst/>
          <a:gdLst/>
          <a:ahLst/>
          <a:cxnLst/>
          <a:rect l="0" t="0" r="0" b="0"/>
          <a:pathLst>
            <a:path>
              <a:moveTo>
                <a:pt x="45720" y="0"/>
              </a:moveTo>
              <a:lnTo>
                <a:pt x="45720" y="17849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4514B6-8536-4ABD-B84F-C210BD6006FC}">
      <dsp:nvSpPr>
        <dsp:cNvPr id="0" name=""/>
        <dsp:cNvSpPr/>
      </dsp:nvSpPr>
      <dsp:spPr>
        <a:xfrm>
          <a:off x="426778" y="1518554"/>
          <a:ext cx="514229" cy="178492"/>
        </a:xfrm>
        <a:custGeom>
          <a:avLst/>
          <a:gdLst/>
          <a:ahLst/>
          <a:cxnLst/>
          <a:rect l="0" t="0" r="0" b="0"/>
          <a:pathLst>
            <a:path>
              <a:moveTo>
                <a:pt x="514229" y="0"/>
              </a:moveTo>
              <a:lnTo>
                <a:pt x="514229" y="89246"/>
              </a:lnTo>
              <a:lnTo>
                <a:pt x="0" y="89246"/>
              </a:lnTo>
              <a:lnTo>
                <a:pt x="0" y="1784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70CE00-7BFD-4FED-805F-A3C8BAB82DEB}">
      <dsp:nvSpPr>
        <dsp:cNvPr id="0" name=""/>
        <dsp:cNvSpPr/>
      </dsp:nvSpPr>
      <dsp:spPr>
        <a:xfrm>
          <a:off x="516025" y="1093571"/>
          <a:ext cx="849965" cy="4249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National Trade Bodies</a:t>
          </a:r>
          <a:endParaRPr lang="en-GB" sz="1000" b="0" kern="1200"/>
        </a:p>
      </dsp:txBody>
      <dsp:txXfrm>
        <a:off x="516025" y="1093571"/>
        <a:ext cx="849965" cy="424982"/>
      </dsp:txXfrm>
    </dsp:sp>
    <dsp:sp modelId="{AA955FD0-7035-4ABF-953B-C6A7B40C2FB4}">
      <dsp:nvSpPr>
        <dsp:cNvPr id="0" name=""/>
        <dsp:cNvSpPr/>
      </dsp:nvSpPr>
      <dsp:spPr>
        <a:xfrm>
          <a:off x="1795"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RNHA, UKHCA, Care England</a:t>
          </a:r>
        </a:p>
      </dsp:txBody>
      <dsp:txXfrm>
        <a:off x="1795" y="1697047"/>
        <a:ext cx="849965" cy="424982"/>
      </dsp:txXfrm>
    </dsp:sp>
    <dsp:sp modelId="{D0DBD580-5A0B-4B82-AA35-52FF3E8A7C85}">
      <dsp:nvSpPr>
        <dsp:cNvPr id="0" name=""/>
        <dsp:cNvSpPr/>
      </dsp:nvSpPr>
      <dsp:spPr>
        <a:xfrm>
          <a:off x="1795" y="2300522"/>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NCA</a:t>
          </a:r>
        </a:p>
      </dsp:txBody>
      <dsp:txXfrm>
        <a:off x="1795" y="2300522"/>
        <a:ext cx="849965" cy="424982"/>
      </dsp:txXfrm>
    </dsp:sp>
    <dsp:sp modelId="{E11501FA-B5DE-4054-8773-146212FFA848}">
      <dsp:nvSpPr>
        <dsp:cNvPr id="0" name=""/>
        <dsp:cNvSpPr/>
      </dsp:nvSpPr>
      <dsp:spPr>
        <a:xfrm>
          <a:off x="1795" y="2903998"/>
          <a:ext cx="849965" cy="42498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BASW</a:t>
          </a:r>
        </a:p>
      </dsp:txBody>
      <dsp:txXfrm>
        <a:off x="1795" y="2903998"/>
        <a:ext cx="849965" cy="424982"/>
      </dsp:txXfrm>
    </dsp:sp>
    <dsp:sp modelId="{F2BBCD83-F8A9-4565-B00F-B27D6C4D09A7}">
      <dsp:nvSpPr>
        <dsp:cNvPr id="0" name=""/>
        <dsp:cNvSpPr/>
      </dsp:nvSpPr>
      <dsp:spPr>
        <a:xfrm>
          <a:off x="214287" y="3507473"/>
          <a:ext cx="849965" cy="42498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Local Care Associations</a:t>
          </a:r>
        </a:p>
      </dsp:txBody>
      <dsp:txXfrm>
        <a:off x="214287" y="3507473"/>
        <a:ext cx="849965" cy="424982"/>
      </dsp:txXfrm>
    </dsp:sp>
    <dsp:sp modelId="{7DC8F8D5-F221-4302-8D46-78077CB89AF9}">
      <dsp:nvSpPr>
        <dsp:cNvPr id="0" name=""/>
        <dsp:cNvSpPr/>
      </dsp:nvSpPr>
      <dsp:spPr>
        <a:xfrm>
          <a:off x="1030254"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LCAS</a:t>
          </a:r>
        </a:p>
      </dsp:txBody>
      <dsp:txXfrm>
        <a:off x="1030254" y="1697047"/>
        <a:ext cx="849965" cy="424982"/>
      </dsp:txXfrm>
    </dsp:sp>
    <dsp:sp modelId="{FD2872A6-9302-409F-91EB-823FDE2ED1CC}">
      <dsp:nvSpPr>
        <dsp:cNvPr id="0" name=""/>
        <dsp:cNvSpPr/>
      </dsp:nvSpPr>
      <dsp:spPr>
        <a:xfrm>
          <a:off x="1242745" y="2300522"/>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NCF</a:t>
          </a:r>
        </a:p>
      </dsp:txBody>
      <dsp:txXfrm>
        <a:off x="1242745" y="2300522"/>
        <a:ext cx="849965" cy="424982"/>
      </dsp:txXfrm>
    </dsp:sp>
    <dsp:sp modelId="{F5F6905E-91CF-49B3-9C2A-D599B9FCE8BD}">
      <dsp:nvSpPr>
        <dsp:cNvPr id="0" name=""/>
        <dsp:cNvSpPr/>
      </dsp:nvSpPr>
      <dsp:spPr>
        <a:xfrm>
          <a:off x="1242745" y="2903998"/>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Care Workers Charity</a:t>
          </a:r>
        </a:p>
      </dsp:txBody>
      <dsp:txXfrm>
        <a:off x="1242745" y="2903998"/>
        <a:ext cx="849965" cy="424982"/>
      </dsp:txXfrm>
    </dsp:sp>
    <dsp:sp modelId="{FCA2C0F7-7282-4D24-8DD3-2F5CFB3E4D18}">
      <dsp:nvSpPr>
        <dsp:cNvPr id="0" name=""/>
        <dsp:cNvSpPr/>
      </dsp:nvSpPr>
      <dsp:spPr>
        <a:xfrm>
          <a:off x="2634810" y="1093571"/>
          <a:ext cx="849965" cy="4249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Local Authorities</a:t>
          </a:r>
        </a:p>
      </dsp:txBody>
      <dsp:txXfrm>
        <a:off x="2634810" y="1093571"/>
        <a:ext cx="849965" cy="424982"/>
      </dsp:txXfrm>
    </dsp:sp>
    <dsp:sp modelId="{C05CC810-AC57-4E91-8069-B01CCCE13CE9}">
      <dsp:nvSpPr>
        <dsp:cNvPr id="0" name=""/>
        <dsp:cNvSpPr/>
      </dsp:nvSpPr>
      <dsp:spPr>
        <a:xfrm>
          <a:off x="2058712"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Safeguarding Teams</a:t>
          </a:r>
        </a:p>
      </dsp:txBody>
      <dsp:txXfrm>
        <a:off x="2058712" y="1697047"/>
        <a:ext cx="849965" cy="424982"/>
      </dsp:txXfrm>
    </dsp:sp>
    <dsp:sp modelId="{A9554899-7AA2-4A58-88B9-79376AE18882}">
      <dsp:nvSpPr>
        <dsp:cNvPr id="0" name=""/>
        <dsp:cNvSpPr/>
      </dsp:nvSpPr>
      <dsp:spPr>
        <a:xfrm>
          <a:off x="2271204" y="2300522"/>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Quality Teams</a:t>
          </a:r>
        </a:p>
      </dsp:txBody>
      <dsp:txXfrm>
        <a:off x="2271204" y="2300522"/>
        <a:ext cx="849965" cy="424982"/>
      </dsp:txXfrm>
    </dsp:sp>
    <dsp:sp modelId="{4F2631D4-BDA4-4C01-B649-CA9DF96C6627}">
      <dsp:nvSpPr>
        <dsp:cNvPr id="0" name=""/>
        <dsp:cNvSpPr/>
      </dsp:nvSpPr>
      <dsp:spPr>
        <a:xfrm>
          <a:off x="2271204" y="2903998"/>
          <a:ext cx="973703"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Commissioning Teams</a:t>
          </a:r>
        </a:p>
      </dsp:txBody>
      <dsp:txXfrm>
        <a:off x="2271204" y="2903998"/>
        <a:ext cx="973703" cy="424982"/>
      </dsp:txXfrm>
    </dsp:sp>
    <dsp:sp modelId="{4B8032A1-5794-4590-996E-EF2644964D7D}">
      <dsp:nvSpPr>
        <dsp:cNvPr id="0" name=""/>
        <dsp:cNvSpPr/>
      </dsp:nvSpPr>
      <dsp:spPr>
        <a:xfrm>
          <a:off x="2271204" y="3507473"/>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Sub Regional LA Partnerships</a:t>
          </a:r>
        </a:p>
      </dsp:txBody>
      <dsp:txXfrm>
        <a:off x="2271204" y="3507473"/>
        <a:ext cx="849965" cy="424982"/>
      </dsp:txXfrm>
    </dsp:sp>
    <dsp:sp modelId="{FB6261F1-B418-473C-A704-0635EC1F66E4}">
      <dsp:nvSpPr>
        <dsp:cNvPr id="0" name=""/>
        <dsp:cNvSpPr/>
      </dsp:nvSpPr>
      <dsp:spPr>
        <a:xfrm>
          <a:off x="3210909"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ADASS</a:t>
          </a:r>
        </a:p>
      </dsp:txBody>
      <dsp:txXfrm>
        <a:off x="3210909" y="1697047"/>
        <a:ext cx="849965" cy="424982"/>
      </dsp:txXfrm>
    </dsp:sp>
    <dsp:sp modelId="{18FA9E17-9E6B-4F44-B80B-3137C6F3C783}">
      <dsp:nvSpPr>
        <dsp:cNvPr id="0" name=""/>
        <dsp:cNvSpPr/>
      </dsp:nvSpPr>
      <dsp:spPr>
        <a:xfrm>
          <a:off x="3472052" y="2369403"/>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LGA</a:t>
          </a:r>
        </a:p>
      </dsp:txBody>
      <dsp:txXfrm>
        <a:off x="3472052" y="2369403"/>
        <a:ext cx="849965" cy="424982"/>
      </dsp:txXfrm>
    </dsp:sp>
    <dsp:sp modelId="{75D91133-3926-4194-90F4-795570FCE9C8}">
      <dsp:nvSpPr>
        <dsp:cNvPr id="0" name=""/>
        <dsp:cNvSpPr/>
      </dsp:nvSpPr>
      <dsp:spPr>
        <a:xfrm>
          <a:off x="3423400" y="2903998"/>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GLA/Mayor’s Office</a:t>
          </a:r>
        </a:p>
      </dsp:txBody>
      <dsp:txXfrm>
        <a:off x="3423400" y="2903998"/>
        <a:ext cx="849965" cy="424982"/>
      </dsp:txXfrm>
    </dsp:sp>
    <dsp:sp modelId="{C7FAB27E-7D8D-4098-BFA7-86C934B1F760}">
      <dsp:nvSpPr>
        <dsp:cNvPr id="0" name=""/>
        <dsp:cNvSpPr/>
      </dsp:nvSpPr>
      <dsp:spPr>
        <a:xfrm>
          <a:off x="5391364" y="1093571"/>
          <a:ext cx="849965" cy="4249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Wider skills landscape</a:t>
          </a:r>
        </a:p>
      </dsp:txBody>
      <dsp:txXfrm>
        <a:off x="5391364" y="1093571"/>
        <a:ext cx="849965" cy="424982"/>
      </dsp:txXfrm>
    </dsp:sp>
    <dsp:sp modelId="{6BDE212B-299D-49FB-9D95-59BD29072FEF}">
      <dsp:nvSpPr>
        <dsp:cNvPr id="0" name=""/>
        <dsp:cNvSpPr/>
      </dsp:nvSpPr>
      <dsp:spPr>
        <a:xfrm>
          <a:off x="4239367"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LEP</a:t>
          </a:r>
        </a:p>
      </dsp:txBody>
      <dsp:txXfrm>
        <a:off x="4239367" y="1697047"/>
        <a:ext cx="849965" cy="424982"/>
      </dsp:txXfrm>
    </dsp:sp>
    <dsp:sp modelId="{995D525E-6265-4A1F-8C6F-EA37A17AC442}">
      <dsp:nvSpPr>
        <dsp:cNvPr id="0" name=""/>
        <dsp:cNvSpPr/>
      </dsp:nvSpPr>
      <dsp:spPr>
        <a:xfrm>
          <a:off x="4451858" y="2300522"/>
          <a:ext cx="1097042" cy="4984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JCP/DWP/</a:t>
          </a:r>
        </a:p>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Employment Projects</a:t>
          </a:r>
        </a:p>
      </dsp:txBody>
      <dsp:txXfrm>
        <a:off x="4451858" y="2300522"/>
        <a:ext cx="1097042" cy="498466"/>
      </dsp:txXfrm>
    </dsp:sp>
    <dsp:sp modelId="{70A9E675-4A6E-410A-91F9-B07CFE4CA535}">
      <dsp:nvSpPr>
        <dsp:cNvPr id="0" name=""/>
        <dsp:cNvSpPr/>
      </dsp:nvSpPr>
      <dsp:spPr>
        <a:xfrm>
          <a:off x="4451858" y="2977481"/>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Proud to Care</a:t>
          </a:r>
        </a:p>
      </dsp:txBody>
      <dsp:txXfrm>
        <a:off x="4451858" y="2977481"/>
        <a:ext cx="849965" cy="424982"/>
      </dsp:txXfrm>
    </dsp:sp>
    <dsp:sp modelId="{90B75E9E-377B-4861-989C-243BA2C93D93}">
      <dsp:nvSpPr>
        <dsp:cNvPr id="0" name=""/>
        <dsp:cNvSpPr/>
      </dsp:nvSpPr>
      <dsp:spPr>
        <a:xfrm>
          <a:off x="5514902"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Care Academies</a:t>
          </a:r>
        </a:p>
      </dsp:txBody>
      <dsp:txXfrm>
        <a:off x="5514902" y="1697047"/>
        <a:ext cx="849965" cy="424982"/>
      </dsp:txXfrm>
    </dsp:sp>
    <dsp:sp modelId="{468C70E3-C1AE-4CAE-A7F3-7FA3D0F22AE0}">
      <dsp:nvSpPr>
        <dsp:cNvPr id="0" name=""/>
        <dsp:cNvSpPr/>
      </dsp:nvSpPr>
      <dsp:spPr>
        <a:xfrm>
          <a:off x="5727393" y="2300522"/>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WDF Partnerships</a:t>
          </a:r>
        </a:p>
      </dsp:txBody>
      <dsp:txXfrm>
        <a:off x="5727393" y="2300522"/>
        <a:ext cx="849965" cy="424982"/>
      </dsp:txXfrm>
    </dsp:sp>
    <dsp:sp modelId="{BB291A18-A1F9-4527-9A82-460491A196D6}">
      <dsp:nvSpPr>
        <dsp:cNvPr id="0" name=""/>
        <dsp:cNvSpPr/>
      </dsp:nvSpPr>
      <dsp:spPr>
        <a:xfrm>
          <a:off x="5727393" y="2903998"/>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Training Providers</a:t>
          </a:r>
        </a:p>
      </dsp:txBody>
      <dsp:txXfrm>
        <a:off x="5727393" y="2903998"/>
        <a:ext cx="849965" cy="424982"/>
      </dsp:txXfrm>
    </dsp:sp>
    <dsp:sp modelId="{97857E2A-43C7-4CDB-A2D0-7C38D1CF027B}">
      <dsp:nvSpPr>
        <dsp:cNvPr id="0" name=""/>
        <dsp:cNvSpPr/>
      </dsp:nvSpPr>
      <dsp:spPr>
        <a:xfrm>
          <a:off x="6543360"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DBS</a:t>
          </a:r>
        </a:p>
      </dsp:txBody>
      <dsp:txXfrm>
        <a:off x="6543360" y="1697047"/>
        <a:ext cx="849965" cy="424982"/>
      </dsp:txXfrm>
    </dsp:sp>
    <dsp:sp modelId="{5AD4C692-A69A-4523-BF82-562A4A252608}">
      <dsp:nvSpPr>
        <dsp:cNvPr id="0" name=""/>
        <dsp:cNvSpPr/>
      </dsp:nvSpPr>
      <dsp:spPr>
        <a:xfrm>
          <a:off x="9114506" y="1093571"/>
          <a:ext cx="849965" cy="4249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Care Providers </a:t>
          </a:r>
        </a:p>
      </dsp:txBody>
      <dsp:txXfrm>
        <a:off x="9114506" y="1093571"/>
        <a:ext cx="849965" cy="424982"/>
      </dsp:txXfrm>
    </dsp:sp>
    <dsp:sp modelId="{AFECA2F8-7493-4652-A937-61643B764BAC}">
      <dsp:nvSpPr>
        <dsp:cNvPr id="0" name=""/>
        <dsp:cNvSpPr/>
      </dsp:nvSpPr>
      <dsp:spPr>
        <a:xfrm>
          <a:off x="7571819"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DHSC</a:t>
          </a:r>
        </a:p>
      </dsp:txBody>
      <dsp:txXfrm>
        <a:off x="7571819" y="1697047"/>
        <a:ext cx="849965" cy="424982"/>
      </dsp:txXfrm>
    </dsp:sp>
    <dsp:sp modelId="{BF0BDAD4-808B-4B99-99F5-E9D74850D189}">
      <dsp:nvSpPr>
        <dsp:cNvPr id="0" name=""/>
        <dsp:cNvSpPr/>
      </dsp:nvSpPr>
      <dsp:spPr>
        <a:xfrm>
          <a:off x="7784310" y="2300522"/>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CQC</a:t>
          </a:r>
        </a:p>
      </dsp:txBody>
      <dsp:txXfrm>
        <a:off x="7784310" y="2300522"/>
        <a:ext cx="849965" cy="424982"/>
      </dsp:txXfrm>
    </dsp:sp>
    <dsp:sp modelId="{BF5577F8-3566-4393-A2EC-4E1DD9FCE3D9}">
      <dsp:nvSpPr>
        <dsp:cNvPr id="0" name=""/>
        <dsp:cNvSpPr/>
      </dsp:nvSpPr>
      <dsp:spPr>
        <a:xfrm>
          <a:off x="7784310" y="2903998"/>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SCIE</a:t>
          </a:r>
        </a:p>
      </dsp:txBody>
      <dsp:txXfrm>
        <a:off x="7784310" y="2903998"/>
        <a:ext cx="849965" cy="424982"/>
      </dsp:txXfrm>
    </dsp:sp>
    <dsp:sp modelId="{4C38A521-05A2-410E-B4B3-AD6B8BFB456E}">
      <dsp:nvSpPr>
        <dsp:cNvPr id="0" name=""/>
        <dsp:cNvSpPr/>
      </dsp:nvSpPr>
      <dsp:spPr>
        <a:xfrm>
          <a:off x="8600277"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Skills for Care</a:t>
          </a:r>
        </a:p>
      </dsp:txBody>
      <dsp:txXfrm>
        <a:off x="8600277" y="1697047"/>
        <a:ext cx="849965" cy="424982"/>
      </dsp:txXfrm>
    </dsp:sp>
    <dsp:sp modelId="{06726684-4575-4815-AD79-E28D5F7D7A4A}">
      <dsp:nvSpPr>
        <dsp:cNvPr id="0" name=""/>
        <dsp:cNvSpPr/>
      </dsp:nvSpPr>
      <dsp:spPr>
        <a:xfrm>
          <a:off x="8812769" y="2300522"/>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TLAP</a:t>
          </a:r>
        </a:p>
      </dsp:txBody>
      <dsp:txXfrm>
        <a:off x="8812769" y="2300522"/>
        <a:ext cx="849965" cy="424982"/>
      </dsp:txXfrm>
    </dsp:sp>
    <dsp:sp modelId="{95E43ED1-BBB0-434C-AB54-FE12AF3F6821}">
      <dsp:nvSpPr>
        <dsp:cNvPr id="0" name=""/>
        <dsp:cNvSpPr/>
      </dsp:nvSpPr>
      <dsp:spPr>
        <a:xfrm>
          <a:off x="8812769" y="2903998"/>
          <a:ext cx="849965" cy="4249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IHSCM</a:t>
          </a:r>
        </a:p>
      </dsp:txBody>
      <dsp:txXfrm>
        <a:off x="8812769" y="2903998"/>
        <a:ext cx="849965" cy="424982"/>
      </dsp:txXfrm>
    </dsp:sp>
    <dsp:sp modelId="{19DE3E27-8FF8-4AC9-BDE6-362864C333F4}">
      <dsp:nvSpPr>
        <dsp:cNvPr id="0" name=""/>
        <dsp:cNvSpPr/>
      </dsp:nvSpPr>
      <dsp:spPr>
        <a:xfrm>
          <a:off x="9628736"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Registered Professional Bodies</a:t>
          </a:r>
        </a:p>
      </dsp:txBody>
      <dsp:txXfrm>
        <a:off x="9628736" y="1697047"/>
        <a:ext cx="849965" cy="424982"/>
      </dsp:txXfrm>
    </dsp:sp>
    <dsp:sp modelId="{2EF17742-2EA4-40BB-9E38-0AB42E3F1CC7}">
      <dsp:nvSpPr>
        <dsp:cNvPr id="0" name=""/>
        <dsp:cNvSpPr/>
      </dsp:nvSpPr>
      <dsp:spPr>
        <a:xfrm>
          <a:off x="10657194" y="1697047"/>
          <a:ext cx="849965" cy="4249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b="0" kern="1200">
              <a:effectLst/>
              <a:latin typeface="Arial" panose="020B0604020202020204" pitchFamily="34" charset="0"/>
              <a:ea typeface="Calibri" panose="020F0502020204030204" pitchFamily="34" charset="0"/>
              <a:cs typeface="Times New Roman" panose="02020603050405020304" pitchFamily="18" charset="0"/>
            </a:rPr>
            <a:t>Direct Payment Teams </a:t>
          </a:r>
        </a:p>
      </dsp:txBody>
      <dsp:txXfrm>
        <a:off x="10657194" y="1697047"/>
        <a:ext cx="849965" cy="4249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367F29-43EA-4902-AA60-05B69A22EF3C}">
      <dsp:nvSpPr>
        <dsp:cNvPr id="0" name=""/>
        <dsp:cNvSpPr/>
      </dsp:nvSpPr>
      <dsp:spPr>
        <a:xfrm>
          <a:off x="5992718" y="2450705"/>
          <a:ext cx="231427" cy="1030682"/>
        </a:xfrm>
        <a:custGeom>
          <a:avLst/>
          <a:gdLst/>
          <a:ahLst/>
          <a:cxnLst/>
          <a:rect l="0" t="0" r="0" b="0"/>
          <a:pathLst>
            <a:path>
              <a:moveTo>
                <a:pt x="0" y="0"/>
              </a:moveTo>
              <a:lnTo>
                <a:pt x="0" y="1030682"/>
              </a:lnTo>
              <a:lnTo>
                <a:pt x="231427" y="103068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722DF9-7779-43E6-97F0-949608E9A326}">
      <dsp:nvSpPr>
        <dsp:cNvPr id="0" name=""/>
        <dsp:cNvSpPr/>
      </dsp:nvSpPr>
      <dsp:spPr>
        <a:xfrm>
          <a:off x="3692219" y="1355280"/>
          <a:ext cx="2917640" cy="323998"/>
        </a:xfrm>
        <a:custGeom>
          <a:avLst/>
          <a:gdLst/>
          <a:ahLst/>
          <a:cxnLst/>
          <a:rect l="0" t="0" r="0" b="0"/>
          <a:pathLst>
            <a:path>
              <a:moveTo>
                <a:pt x="0" y="0"/>
              </a:moveTo>
              <a:lnTo>
                <a:pt x="0" y="161999"/>
              </a:lnTo>
              <a:lnTo>
                <a:pt x="2917640" y="161999"/>
              </a:lnTo>
              <a:lnTo>
                <a:pt x="2917640" y="32399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E1EF0A-64FA-4DA0-99E6-741DFEEE2EE3}">
      <dsp:nvSpPr>
        <dsp:cNvPr id="0" name=""/>
        <dsp:cNvSpPr/>
      </dsp:nvSpPr>
      <dsp:spPr>
        <a:xfrm>
          <a:off x="3891138" y="2450705"/>
          <a:ext cx="231427" cy="1998393"/>
        </a:xfrm>
        <a:custGeom>
          <a:avLst/>
          <a:gdLst/>
          <a:ahLst/>
          <a:cxnLst/>
          <a:rect l="0" t="0" r="0" b="0"/>
          <a:pathLst>
            <a:path>
              <a:moveTo>
                <a:pt x="0" y="0"/>
              </a:moveTo>
              <a:lnTo>
                <a:pt x="0" y="1998393"/>
              </a:lnTo>
              <a:lnTo>
                <a:pt x="231427" y="199839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7D283E-797F-4C90-8B73-F7AEB90AF123}">
      <dsp:nvSpPr>
        <dsp:cNvPr id="0" name=""/>
        <dsp:cNvSpPr/>
      </dsp:nvSpPr>
      <dsp:spPr>
        <a:xfrm>
          <a:off x="3891138" y="2450705"/>
          <a:ext cx="231427" cy="806340"/>
        </a:xfrm>
        <a:custGeom>
          <a:avLst/>
          <a:gdLst/>
          <a:ahLst/>
          <a:cxnLst/>
          <a:rect l="0" t="0" r="0" b="0"/>
          <a:pathLst>
            <a:path>
              <a:moveTo>
                <a:pt x="0" y="0"/>
              </a:moveTo>
              <a:lnTo>
                <a:pt x="0" y="806340"/>
              </a:lnTo>
              <a:lnTo>
                <a:pt x="231427" y="80634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DA5484-71F7-423A-8DF7-7C4D024B48E5}">
      <dsp:nvSpPr>
        <dsp:cNvPr id="0" name=""/>
        <dsp:cNvSpPr/>
      </dsp:nvSpPr>
      <dsp:spPr>
        <a:xfrm>
          <a:off x="3692219" y="1355280"/>
          <a:ext cx="816060" cy="323998"/>
        </a:xfrm>
        <a:custGeom>
          <a:avLst/>
          <a:gdLst/>
          <a:ahLst/>
          <a:cxnLst/>
          <a:rect l="0" t="0" r="0" b="0"/>
          <a:pathLst>
            <a:path>
              <a:moveTo>
                <a:pt x="0" y="0"/>
              </a:moveTo>
              <a:lnTo>
                <a:pt x="0" y="161999"/>
              </a:lnTo>
              <a:lnTo>
                <a:pt x="816060" y="161999"/>
              </a:lnTo>
              <a:lnTo>
                <a:pt x="816060" y="32399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2D2C1D-0BBA-451D-8102-9CB92FC4F196}">
      <dsp:nvSpPr>
        <dsp:cNvPr id="0" name=""/>
        <dsp:cNvSpPr/>
      </dsp:nvSpPr>
      <dsp:spPr>
        <a:xfrm>
          <a:off x="2641429" y="1355280"/>
          <a:ext cx="1050789" cy="323998"/>
        </a:xfrm>
        <a:custGeom>
          <a:avLst/>
          <a:gdLst/>
          <a:ahLst/>
          <a:cxnLst/>
          <a:rect l="0" t="0" r="0" b="0"/>
          <a:pathLst>
            <a:path>
              <a:moveTo>
                <a:pt x="1050789" y="0"/>
              </a:moveTo>
              <a:lnTo>
                <a:pt x="1050789" y="161999"/>
              </a:lnTo>
              <a:lnTo>
                <a:pt x="0" y="161999"/>
              </a:lnTo>
              <a:lnTo>
                <a:pt x="0" y="32399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225C55-C381-4708-A77A-7B98CCC86507}">
      <dsp:nvSpPr>
        <dsp:cNvPr id="0" name=""/>
        <dsp:cNvSpPr/>
      </dsp:nvSpPr>
      <dsp:spPr>
        <a:xfrm>
          <a:off x="774578" y="1355280"/>
          <a:ext cx="2917640" cy="323998"/>
        </a:xfrm>
        <a:custGeom>
          <a:avLst/>
          <a:gdLst/>
          <a:ahLst/>
          <a:cxnLst/>
          <a:rect l="0" t="0" r="0" b="0"/>
          <a:pathLst>
            <a:path>
              <a:moveTo>
                <a:pt x="2917640" y="0"/>
              </a:moveTo>
              <a:lnTo>
                <a:pt x="2917640" y="161999"/>
              </a:lnTo>
              <a:lnTo>
                <a:pt x="0" y="161999"/>
              </a:lnTo>
              <a:lnTo>
                <a:pt x="0" y="32399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6D58EF-FAD3-4D77-B630-FAEF35FE2E56}">
      <dsp:nvSpPr>
        <dsp:cNvPr id="0" name=""/>
        <dsp:cNvSpPr/>
      </dsp:nvSpPr>
      <dsp:spPr>
        <a:xfrm>
          <a:off x="2920793" y="583854"/>
          <a:ext cx="1542851" cy="7714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a:cs typeface="Calibri"/>
            </a:rPr>
            <a:t>Board of directors</a:t>
          </a:r>
          <a:endParaRPr lang="en-GB" sz="1200" kern="1200"/>
        </a:p>
      </dsp:txBody>
      <dsp:txXfrm>
        <a:off x="2920793" y="583854"/>
        <a:ext cx="1542851" cy="771425"/>
      </dsp:txXfrm>
    </dsp:sp>
    <dsp:sp modelId="{E1DF5BE9-56AF-4D12-9264-72FDB660D169}">
      <dsp:nvSpPr>
        <dsp:cNvPr id="0" name=""/>
        <dsp:cNvSpPr/>
      </dsp:nvSpPr>
      <dsp:spPr>
        <a:xfrm>
          <a:off x="3152" y="1679279"/>
          <a:ext cx="1542851" cy="7714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a:cs typeface="Calibri"/>
            </a:rPr>
            <a:t>Representatives from partner organisations, senior leaders and experts</a:t>
          </a:r>
          <a:endParaRPr lang="en-US" sz="1200" kern="1200">
            <a:cs typeface="Calibri"/>
          </a:endParaRPr>
        </a:p>
      </dsp:txBody>
      <dsp:txXfrm>
        <a:off x="3152" y="1679279"/>
        <a:ext cx="1542851" cy="771425"/>
      </dsp:txXfrm>
    </dsp:sp>
    <dsp:sp modelId="{8E4EE4D9-C406-4333-9EA7-FD889D13BAFC}">
      <dsp:nvSpPr>
        <dsp:cNvPr id="0" name=""/>
        <dsp:cNvSpPr/>
      </dsp:nvSpPr>
      <dsp:spPr>
        <a:xfrm>
          <a:off x="1870003" y="1679279"/>
          <a:ext cx="1542851" cy="7714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a:cs typeface="Calibri"/>
            </a:rPr>
            <a:t>Responsible for overall strategic direction, decision making and accountability</a:t>
          </a:r>
        </a:p>
      </dsp:txBody>
      <dsp:txXfrm>
        <a:off x="1870003" y="1679279"/>
        <a:ext cx="1542851" cy="771425"/>
      </dsp:txXfrm>
    </dsp:sp>
    <dsp:sp modelId="{C9F0B101-40A1-4DF8-8D2E-39EDB22EC6DD}">
      <dsp:nvSpPr>
        <dsp:cNvPr id="0" name=""/>
        <dsp:cNvSpPr/>
      </dsp:nvSpPr>
      <dsp:spPr>
        <a:xfrm>
          <a:off x="3736853" y="1679279"/>
          <a:ext cx="1542851" cy="7714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a:cs typeface="Calibri"/>
            </a:rPr>
            <a:t>Committees</a:t>
          </a:r>
        </a:p>
      </dsp:txBody>
      <dsp:txXfrm>
        <a:off x="3736853" y="1679279"/>
        <a:ext cx="1542851" cy="771425"/>
      </dsp:txXfrm>
    </dsp:sp>
    <dsp:sp modelId="{CB431836-8CA2-44EF-AF04-FB1AC9FED832}">
      <dsp:nvSpPr>
        <dsp:cNvPr id="0" name=""/>
        <dsp:cNvSpPr/>
      </dsp:nvSpPr>
      <dsp:spPr>
        <a:xfrm>
          <a:off x="4122566" y="2774704"/>
          <a:ext cx="1777580" cy="96468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Segoe UI"/>
              <a:cs typeface="Segoe UI"/>
            </a:rPr>
            <a:t>include representatives from partner organisations, clinical experts, and other stakeholders</a:t>
          </a:r>
          <a:endParaRPr lang="en-GB" sz="1050" kern="1200"/>
        </a:p>
      </dsp:txBody>
      <dsp:txXfrm>
        <a:off x="4122566" y="2774704"/>
        <a:ext cx="1777580" cy="964683"/>
      </dsp:txXfrm>
    </dsp:sp>
    <dsp:sp modelId="{5CBF7FDA-A5ED-4AFE-8AA1-AD087D892619}">
      <dsp:nvSpPr>
        <dsp:cNvPr id="0" name=""/>
        <dsp:cNvSpPr/>
      </dsp:nvSpPr>
      <dsp:spPr>
        <a:xfrm>
          <a:off x="4122566" y="4063386"/>
          <a:ext cx="1542851" cy="77142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a:cs typeface="Calibri"/>
            </a:rPr>
            <a:t>Support BOD in specific areas such as finance, quality and Safety</a:t>
          </a:r>
        </a:p>
      </dsp:txBody>
      <dsp:txXfrm>
        <a:off x="4122566" y="4063386"/>
        <a:ext cx="1542851" cy="771425"/>
      </dsp:txXfrm>
    </dsp:sp>
    <dsp:sp modelId="{C96C1F30-AFAD-40EC-8D75-691107B9E9C4}">
      <dsp:nvSpPr>
        <dsp:cNvPr id="0" name=""/>
        <dsp:cNvSpPr/>
      </dsp:nvSpPr>
      <dsp:spPr>
        <a:xfrm>
          <a:off x="5838433" y="1679279"/>
          <a:ext cx="1542851" cy="7714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Segoe UI"/>
              <a:cs typeface="Segoe UI"/>
            </a:rPr>
            <a:t>Partnership Agreements</a:t>
          </a:r>
          <a:endParaRPr lang="en-GB" sz="1050" kern="1200">
            <a:latin typeface="Calibri" panose="020F0502020204030204"/>
            <a:cs typeface="Calibri"/>
          </a:endParaRPr>
        </a:p>
      </dsp:txBody>
      <dsp:txXfrm>
        <a:off x="5838433" y="1679279"/>
        <a:ext cx="1542851" cy="771425"/>
      </dsp:txXfrm>
    </dsp:sp>
    <dsp:sp modelId="{FD9E4023-77A8-4AA9-AD97-2E1CB5BAF89D}">
      <dsp:nvSpPr>
        <dsp:cNvPr id="0" name=""/>
        <dsp:cNvSpPr/>
      </dsp:nvSpPr>
      <dsp:spPr>
        <a:xfrm>
          <a:off x="6224146" y="2774704"/>
          <a:ext cx="1900700" cy="14133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latin typeface="Segoe UI"/>
              <a:cs typeface="Segoe UI"/>
            </a:rPr>
            <a:t>A formal partnership agreement outlines the roles, responsibilities, and expectations of each partner organisation. This agreement may cover areas such as governance, financial arrangements, performance management, and risk sharing.</a:t>
          </a:r>
          <a:endParaRPr lang="en-GB" sz="1000" kern="1200">
            <a:cs typeface="Calibri"/>
          </a:endParaRPr>
        </a:p>
      </dsp:txBody>
      <dsp:txXfrm>
        <a:off x="6224146" y="2774704"/>
        <a:ext cx="1900700" cy="14133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5F560-924E-4BD5-A9AF-D8B2F124B72B}">
      <dsp:nvSpPr>
        <dsp:cNvPr id="0" name=""/>
        <dsp:cNvSpPr/>
      </dsp:nvSpPr>
      <dsp:spPr>
        <a:xfrm>
          <a:off x="4248082" y="3153543"/>
          <a:ext cx="390564" cy="1197732"/>
        </a:xfrm>
        <a:custGeom>
          <a:avLst/>
          <a:gdLst/>
          <a:ahLst/>
          <a:cxnLst/>
          <a:rect l="0" t="0" r="0" b="0"/>
          <a:pathLst>
            <a:path>
              <a:moveTo>
                <a:pt x="0" y="0"/>
              </a:moveTo>
              <a:lnTo>
                <a:pt x="0" y="1197732"/>
              </a:lnTo>
              <a:lnTo>
                <a:pt x="390564" y="119773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BB33D9-5DD2-4541-82C0-C71154EA69D8}">
      <dsp:nvSpPr>
        <dsp:cNvPr id="0" name=""/>
        <dsp:cNvSpPr/>
      </dsp:nvSpPr>
      <dsp:spPr>
        <a:xfrm>
          <a:off x="5243868" y="1304870"/>
          <a:ext cx="91440" cy="546790"/>
        </a:xfrm>
        <a:custGeom>
          <a:avLst/>
          <a:gdLst/>
          <a:ahLst/>
          <a:cxnLst/>
          <a:rect l="0" t="0" r="0" b="0"/>
          <a:pathLst>
            <a:path>
              <a:moveTo>
                <a:pt x="45720" y="0"/>
              </a:moveTo>
              <a:lnTo>
                <a:pt x="45720" y="54679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7F0EB5-B5BC-467D-B5E2-4E8A20017802}">
      <dsp:nvSpPr>
        <dsp:cNvPr id="0" name=""/>
        <dsp:cNvSpPr/>
      </dsp:nvSpPr>
      <dsp:spPr>
        <a:xfrm>
          <a:off x="1097526" y="3153543"/>
          <a:ext cx="390564" cy="1197732"/>
        </a:xfrm>
        <a:custGeom>
          <a:avLst/>
          <a:gdLst/>
          <a:ahLst/>
          <a:cxnLst/>
          <a:rect l="0" t="0" r="0" b="0"/>
          <a:pathLst>
            <a:path>
              <a:moveTo>
                <a:pt x="0" y="0"/>
              </a:moveTo>
              <a:lnTo>
                <a:pt x="0" y="1197732"/>
              </a:lnTo>
              <a:lnTo>
                <a:pt x="390564" y="119773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A7CD0A-3146-4E57-B713-5EB81B92D7B6}">
      <dsp:nvSpPr>
        <dsp:cNvPr id="0" name=""/>
        <dsp:cNvSpPr/>
      </dsp:nvSpPr>
      <dsp:spPr>
        <a:xfrm>
          <a:off x="2093312" y="1304870"/>
          <a:ext cx="91440" cy="546790"/>
        </a:xfrm>
        <a:custGeom>
          <a:avLst/>
          <a:gdLst/>
          <a:ahLst/>
          <a:cxnLst/>
          <a:rect l="0" t="0" r="0" b="0"/>
          <a:pathLst>
            <a:path>
              <a:moveTo>
                <a:pt x="45720" y="0"/>
              </a:moveTo>
              <a:lnTo>
                <a:pt x="45720" y="54679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51A8B2-E4DA-43BB-BC24-DACE80E4EF5A}">
      <dsp:nvSpPr>
        <dsp:cNvPr id="0" name=""/>
        <dsp:cNvSpPr/>
      </dsp:nvSpPr>
      <dsp:spPr>
        <a:xfrm>
          <a:off x="837150" y="2987"/>
          <a:ext cx="2603765" cy="13018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a:cs typeface="Calibri"/>
            </a:rPr>
            <a:t>Director</a:t>
          </a:r>
          <a:endParaRPr lang="en-GB" sz="2000" kern="1200"/>
        </a:p>
      </dsp:txBody>
      <dsp:txXfrm>
        <a:off x="837150" y="2987"/>
        <a:ext cx="2603765" cy="1301882"/>
      </dsp:txXfrm>
    </dsp:sp>
    <dsp:sp modelId="{BAA0F152-910E-4541-BDC9-965A88C66AAC}">
      <dsp:nvSpPr>
        <dsp:cNvPr id="0" name=""/>
        <dsp:cNvSpPr/>
      </dsp:nvSpPr>
      <dsp:spPr>
        <a:xfrm>
          <a:off x="837150" y="1851661"/>
          <a:ext cx="2603765" cy="13018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a:cs typeface="Calibri"/>
            </a:rPr>
            <a:t>Chief Executive Officer </a:t>
          </a:r>
        </a:p>
      </dsp:txBody>
      <dsp:txXfrm>
        <a:off x="837150" y="1851661"/>
        <a:ext cx="2603765" cy="1301882"/>
      </dsp:txXfrm>
    </dsp:sp>
    <dsp:sp modelId="{921CED42-6733-424D-95BA-E3A2FE701BE2}">
      <dsp:nvSpPr>
        <dsp:cNvPr id="0" name=""/>
        <dsp:cNvSpPr/>
      </dsp:nvSpPr>
      <dsp:spPr>
        <a:xfrm>
          <a:off x="1488091" y="3700334"/>
          <a:ext cx="2603765" cy="13018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a:cs typeface="Calibri"/>
            </a:rPr>
            <a:t>Responsibility for the overall management and strategic direction of the agency. The Director is appointed by the President or other relevant government officials </a:t>
          </a:r>
        </a:p>
      </dsp:txBody>
      <dsp:txXfrm>
        <a:off x="1488091" y="3700334"/>
        <a:ext cx="2603765" cy="1301882"/>
      </dsp:txXfrm>
    </dsp:sp>
    <dsp:sp modelId="{817A8570-6555-4ACD-917B-C0D1F6074D67}">
      <dsp:nvSpPr>
        <dsp:cNvPr id="0" name=""/>
        <dsp:cNvSpPr/>
      </dsp:nvSpPr>
      <dsp:spPr>
        <a:xfrm>
          <a:off x="3987706" y="2987"/>
          <a:ext cx="2603765" cy="13018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a:cs typeface="Calibri"/>
            </a:rPr>
            <a:t>OHID Advisory Board</a:t>
          </a:r>
        </a:p>
      </dsp:txBody>
      <dsp:txXfrm>
        <a:off x="3987706" y="2987"/>
        <a:ext cx="2603765" cy="1301882"/>
      </dsp:txXfrm>
    </dsp:sp>
    <dsp:sp modelId="{8771EE69-913F-4A87-8135-0D87564016F6}">
      <dsp:nvSpPr>
        <dsp:cNvPr id="0" name=""/>
        <dsp:cNvSpPr/>
      </dsp:nvSpPr>
      <dsp:spPr>
        <a:xfrm>
          <a:off x="3987706" y="1851661"/>
          <a:ext cx="2603765" cy="130188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cs typeface="Calibri"/>
            </a:rPr>
            <a:t>Group of experts from various fields such as public health, medicine, social sciences, and community advocacy, provides guidance and advice to the Director on matters related to health disparities, policy formulation, program implementation, and evaluation. The Advisory Board meets regularly to review OHID's progress, provide recommendations, and ensure that the agency's initiatives align with its mission and goals.</a:t>
          </a:r>
        </a:p>
      </dsp:txBody>
      <dsp:txXfrm>
        <a:off x="3987706" y="1851661"/>
        <a:ext cx="2603765" cy="1301882"/>
      </dsp:txXfrm>
    </dsp:sp>
    <dsp:sp modelId="{87E58680-7783-4900-B8ED-A5D68C8738BE}">
      <dsp:nvSpPr>
        <dsp:cNvPr id="0" name=""/>
        <dsp:cNvSpPr/>
      </dsp:nvSpPr>
      <dsp:spPr>
        <a:xfrm>
          <a:off x="4638647" y="3700334"/>
          <a:ext cx="2603765" cy="130188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cs typeface="Calibri"/>
            </a:rPr>
            <a:t>Specialised offices that focus on specific aspects of health improvement disparities. Including. policy development, research and evaluation, community engagement, program implementation, and communications. These offices or divisions are headed by directors or managers who report directly to the OHID Director and are responsible for overseeing the day-to-day operations and implementation of OHID's initiatives.</a:t>
          </a:r>
        </a:p>
      </dsp:txBody>
      <dsp:txXfrm>
        <a:off x="4638647" y="3700334"/>
        <a:ext cx="2603765" cy="13018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8952-A064-4A9A-B4E6-D15B55BA5298}">
      <dsp:nvSpPr>
        <dsp:cNvPr id="0" name=""/>
        <dsp:cNvSpPr/>
      </dsp:nvSpPr>
      <dsp:spPr>
        <a:xfrm>
          <a:off x="5989399" y="2967753"/>
          <a:ext cx="269885" cy="837028"/>
        </a:xfrm>
        <a:custGeom>
          <a:avLst/>
          <a:gdLst/>
          <a:ahLst/>
          <a:cxnLst/>
          <a:rect l="0" t="0" r="0" b="0"/>
          <a:pathLst>
            <a:path>
              <a:moveTo>
                <a:pt x="0" y="0"/>
              </a:moveTo>
              <a:lnTo>
                <a:pt x="0" y="837028"/>
              </a:lnTo>
              <a:lnTo>
                <a:pt x="269885" y="83702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0D3D5B-5D20-4C1B-A648-5FB09249DB0F}">
      <dsp:nvSpPr>
        <dsp:cNvPr id="0" name=""/>
        <dsp:cNvSpPr/>
      </dsp:nvSpPr>
      <dsp:spPr>
        <a:xfrm>
          <a:off x="6663375" y="1638410"/>
          <a:ext cx="91440" cy="271388"/>
        </a:xfrm>
        <a:custGeom>
          <a:avLst/>
          <a:gdLst/>
          <a:ahLst/>
          <a:cxnLst/>
          <a:rect l="0" t="0" r="0" b="0"/>
          <a:pathLst>
            <a:path>
              <a:moveTo>
                <a:pt x="45720" y="0"/>
              </a:moveTo>
              <a:lnTo>
                <a:pt x="45720" y="27138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F77BA1-7B2F-4745-85C0-7DF819E3093B}">
      <dsp:nvSpPr>
        <dsp:cNvPr id="0" name=""/>
        <dsp:cNvSpPr/>
      </dsp:nvSpPr>
      <dsp:spPr>
        <a:xfrm>
          <a:off x="3731431" y="2523691"/>
          <a:ext cx="193848" cy="1103192"/>
        </a:xfrm>
        <a:custGeom>
          <a:avLst/>
          <a:gdLst/>
          <a:ahLst/>
          <a:cxnLst/>
          <a:rect l="0" t="0" r="0" b="0"/>
          <a:pathLst>
            <a:path>
              <a:moveTo>
                <a:pt x="0" y="0"/>
              </a:moveTo>
              <a:lnTo>
                <a:pt x="0" y="1103192"/>
              </a:lnTo>
              <a:lnTo>
                <a:pt x="193848" y="110319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B3ED98-D16B-4D3A-9F80-6B9B35801530}">
      <dsp:nvSpPr>
        <dsp:cNvPr id="0" name=""/>
        <dsp:cNvSpPr/>
      </dsp:nvSpPr>
      <dsp:spPr>
        <a:xfrm>
          <a:off x="4202641" y="1606140"/>
          <a:ext cx="91440" cy="271388"/>
        </a:xfrm>
        <a:custGeom>
          <a:avLst/>
          <a:gdLst/>
          <a:ahLst/>
          <a:cxnLst/>
          <a:rect l="0" t="0" r="0" b="0"/>
          <a:pathLst>
            <a:path>
              <a:moveTo>
                <a:pt x="45720" y="0"/>
              </a:moveTo>
              <a:lnTo>
                <a:pt x="45720" y="27138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D25E36-9D35-461A-A49E-B59E88002D67}">
      <dsp:nvSpPr>
        <dsp:cNvPr id="0" name=""/>
        <dsp:cNvSpPr/>
      </dsp:nvSpPr>
      <dsp:spPr>
        <a:xfrm>
          <a:off x="2491655" y="1606140"/>
          <a:ext cx="91440" cy="271388"/>
        </a:xfrm>
        <a:custGeom>
          <a:avLst/>
          <a:gdLst/>
          <a:ahLst/>
          <a:cxnLst/>
          <a:rect l="0" t="0" r="0" b="0"/>
          <a:pathLst>
            <a:path>
              <a:moveTo>
                <a:pt x="45720" y="0"/>
              </a:moveTo>
              <a:lnTo>
                <a:pt x="45720" y="27138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1015F0-37B1-4EE2-AAEC-529F99607205}">
      <dsp:nvSpPr>
        <dsp:cNvPr id="0" name=""/>
        <dsp:cNvSpPr/>
      </dsp:nvSpPr>
      <dsp:spPr>
        <a:xfrm>
          <a:off x="133652" y="2523691"/>
          <a:ext cx="193848" cy="594469"/>
        </a:xfrm>
        <a:custGeom>
          <a:avLst/>
          <a:gdLst/>
          <a:ahLst/>
          <a:cxnLst/>
          <a:rect l="0" t="0" r="0" b="0"/>
          <a:pathLst>
            <a:path>
              <a:moveTo>
                <a:pt x="0" y="0"/>
              </a:moveTo>
              <a:lnTo>
                <a:pt x="0" y="594469"/>
              </a:lnTo>
              <a:lnTo>
                <a:pt x="193848" y="59446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FAA559-3864-4CDD-AC24-94DB2BAB1E8E}">
      <dsp:nvSpPr>
        <dsp:cNvPr id="0" name=""/>
        <dsp:cNvSpPr/>
      </dsp:nvSpPr>
      <dsp:spPr>
        <a:xfrm>
          <a:off x="604862" y="1606140"/>
          <a:ext cx="91440" cy="271388"/>
        </a:xfrm>
        <a:custGeom>
          <a:avLst/>
          <a:gdLst/>
          <a:ahLst/>
          <a:cxnLst/>
          <a:rect l="0" t="0" r="0" b="0"/>
          <a:pathLst>
            <a:path>
              <a:moveTo>
                <a:pt x="45720" y="0"/>
              </a:moveTo>
              <a:lnTo>
                <a:pt x="45720" y="27138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36E3EB-382C-45A7-A6D6-2BB642CE2479}">
      <dsp:nvSpPr>
        <dsp:cNvPr id="0" name=""/>
        <dsp:cNvSpPr/>
      </dsp:nvSpPr>
      <dsp:spPr>
        <a:xfrm>
          <a:off x="4420" y="959978"/>
          <a:ext cx="1292324" cy="646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a:latin typeface="Segoe UI"/>
              <a:cs typeface="Segoe UI"/>
            </a:rPr>
            <a:t>Executive Chair</a:t>
          </a:r>
          <a:endParaRPr lang="en-GB" sz="1600" kern="1200"/>
        </a:p>
      </dsp:txBody>
      <dsp:txXfrm>
        <a:off x="4420" y="959978"/>
        <a:ext cx="1292324" cy="646162"/>
      </dsp:txXfrm>
    </dsp:sp>
    <dsp:sp modelId="{288592E9-7B6C-43CC-A09D-CD73760A1D8C}">
      <dsp:nvSpPr>
        <dsp:cNvPr id="0" name=""/>
        <dsp:cNvSpPr/>
      </dsp:nvSpPr>
      <dsp:spPr>
        <a:xfrm>
          <a:off x="4420" y="1877529"/>
          <a:ext cx="1292324" cy="64616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latin typeface="Segoe UI"/>
              <a:cs typeface="Segoe UI"/>
            </a:rPr>
            <a:t>Appointed by the Secretary of State for Health and Social Care </a:t>
          </a:r>
          <a:endParaRPr lang="en-US" sz="1000" kern="1200">
            <a:latin typeface="Calibri" panose="020F0502020204030204"/>
            <a:cs typeface="Calibri"/>
          </a:endParaRPr>
        </a:p>
      </dsp:txBody>
      <dsp:txXfrm>
        <a:off x="4420" y="1877529"/>
        <a:ext cx="1292324" cy="646162"/>
      </dsp:txXfrm>
    </dsp:sp>
    <dsp:sp modelId="{291405FC-44D5-4CEA-9237-11810ED6212B}">
      <dsp:nvSpPr>
        <dsp:cNvPr id="0" name=""/>
        <dsp:cNvSpPr/>
      </dsp:nvSpPr>
      <dsp:spPr>
        <a:xfrm>
          <a:off x="327501" y="2795079"/>
          <a:ext cx="1292324" cy="6461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latin typeface="Segoe UI"/>
              <a:cs typeface="Segoe UI"/>
            </a:rPr>
            <a:t>Responsible for the overall management and strategic direction of UKHSA</a:t>
          </a:r>
          <a:endParaRPr lang="en-US" sz="1000" kern="1200">
            <a:latin typeface="Calibri" panose="020F0502020204030204"/>
            <a:cs typeface="Calibri"/>
          </a:endParaRPr>
        </a:p>
      </dsp:txBody>
      <dsp:txXfrm>
        <a:off x="327501" y="2795079"/>
        <a:ext cx="1292324" cy="646162"/>
      </dsp:txXfrm>
    </dsp:sp>
    <dsp:sp modelId="{90BE300A-27E1-466F-B9A8-D753F831D3F5}">
      <dsp:nvSpPr>
        <dsp:cNvPr id="0" name=""/>
        <dsp:cNvSpPr/>
      </dsp:nvSpPr>
      <dsp:spPr>
        <a:xfrm>
          <a:off x="1743940" y="959978"/>
          <a:ext cx="1586870" cy="646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a:latin typeface="Segoe UI"/>
              <a:cs typeface="Segoe UI"/>
            </a:rPr>
            <a:t>Senior leadership team </a:t>
          </a:r>
          <a:endParaRPr lang="en-US" sz="1600" kern="1200">
            <a:latin typeface="Calibri" panose="020F0502020204030204"/>
            <a:cs typeface="Calibri"/>
          </a:endParaRPr>
        </a:p>
      </dsp:txBody>
      <dsp:txXfrm>
        <a:off x="1743940" y="959978"/>
        <a:ext cx="1586870" cy="646162"/>
      </dsp:txXfrm>
    </dsp:sp>
    <dsp:sp modelId="{F6335808-746D-4741-9649-7C8469D97750}">
      <dsp:nvSpPr>
        <dsp:cNvPr id="0" name=""/>
        <dsp:cNvSpPr/>
      </dsp:nvSpPr>
      <dsp:spPr>
        <a:xfrm>
          <a:off x="1891213" y="1877529"/>
          <a:ext cx="1292324" cy="101744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latin typeface="Segoe UI"/>
              <a:cs typeface="Segoe UI"/>
            </a:rPr>
            <a:t>Consisting of directors or heads of various functions, such as operations, strategy, communications, and finance.</a:t>
          </a:r>
          <a:endParaRPr lang="en-US" sz="1000" kern="1200">
            <a:cs typeface="Calibri"/>
          </a:endParaRPr>
        </a:p>
      </dsp:txBody>
      <dsp:txXfrm>
        <a:off x="1891213" y="1877529"/>
        <a:ext cx="1292324" cy="1017446"/>
      </dsp:txXfrm>
    </dsp:sp>
    <dsp:sp modelId="{9C26F22F-9AB2-4862-9C99-DFCC2D0A0DAD}">
      <dsp:nvSpPr>
        <dsp:cNvPr id="0" name=""/>
        <dsp:cNvSpPr/>
      </dsp:nvSpPr>
      <dsp:spPr>
        <a:xfrm>
          <a:off x="3602199" y="959978"/>
          <a:ext cx="1292324" cy="6461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a:latin typeface="Segoe UI"/>
              <a:cs typeface="Segoe UI"/>
            </a:rPr>
            <a:t>UKHSA Board</a:t>
          </a:r>
          <a:endParaRPr lang="en-GB" sz="1600" kern="1200">
            <a:latin typeface="Calibri" panose="020F0502020204030204"/>
            <a:cs typeface="Calibri"/>
          </a:endParaRPr>
        </a:p>
      </dsp:txBody>
      <dsp:txXfrm>
        <a:off x="3602199" y="959978"/>
        <a:ext cx="1292324" cy="646162"/>
      </dsp:txXfrm>
    </dsp:sp>
    <dsp:sp modelId="{35E33546-DC62-401C-8359-72557AE6956B}">
      <dsp:nvSpPr>
        <dsp:cNvPr id="0" name=""/>
        <dsp:cNvSpPr/>
      </dsp:nvSpPr>
      <dsp:spPr>
        <a:xfrm>
          <a:off x="3602199" y="1877529"/>
          <a:ext cx="1292324" cy="64616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a:latin typeface="Segoe UI"/>
              <a:cs typeface="Segoe UI"/>
            </a:rPr>
            <a:t>Independent Board</a:t>
          </a:r>
          <a:endParaRPr lang="en-GB" sz="1200" kern="1200">
            <a:latin typeface="Calibri" panose="020F0502020204030204"/>
            <a:cs typeface="Calibri"/>
          </a:endParaRPr>
        </a:p>
      </dsp:txBody>
      <dsp:txXfrm>
        <a:off x="3602199" y="1877529"/>
        <a:ext cx="1292324" cy="646162"/>
      </dsp:txXfrm>
    </dsp:sp>
    <dsp:sp modelId="{E50D8646-129D-4D3B-B210-AA4BD2E55E47}">
      <dsp:nvSpPr>
        <dsp:cNvPr id="0" name=""/>
        <dsp:cNvSpPr/>
      </dsp:nvSpPr>
      <dsp:spPr>
        <a:xfrm>
          <a:off x="3925280" y="2795079"/>
          <a:ext cx="1612807" cy="166360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latin typeface="Segoe UI"/>
              <a:cs typeface="Segoe UI"/>
            </a:rPr>
            <a:t>Group of experts from fields such as public health, infectious diseases, emergency preparedness, and healthcare delivery, who provide strategic advice and challenge to the Executive Chair and the senior leadership team. </a:t>
          </a:r>
          <a:endParaRPr lang="en-GB" sz="1000" kern="1200">
            <a:cs typeface="Calibri"/>
          </a:endParaRPr>
        </a:p>
      </dsp:txBody>
      <dsp:txXfrm>
        <a:off x="3925280" y="2795079"/>
        <a:ext cx="1612807" cy="1663608"/>
      </dsp:txXfrm>
    </dsp:sp>
    <dsp:sp modelId="{E747B1F0-A292-4849-9852-EE8D86087B17}">
      <dsp:nvSpPr>
        <dsp:cNvPr id="0" name=""/>
        <dsp:cNvSpPr/>
      </dsp:nvSpPr>
      <dsp:spPr>
        <a:xfrm>
          <a:off x="6062933" y="959978"/>
          <a:ext cx="1292324" cy="67843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a:latin typeface="Segoe UI"/>
              <a:cs typeface="Segoe UI"/>
            </a:rPr>
            <a:t>Specialised divisions or directorates </a:t>
          </a:r>
          <a:endParaRPr lang="en-GB" sz="1600" kern="1200">
            <a:latin typeface="Calibri" panose="020F0502020204030204"/>
            <a:cs typeface="Calibri"/>
          </a:endParaRPr>
        </a:p>
      </dsp:txBody>
      <dsp:txXfrm>
        <a:off x="6062933" y="959978"/>
        <a:ext cx="1292324" cy="678431"/>
      </dsp:txXfrm>
    </dsp:sp>
    <dsp:sp modelId="{68EBC900-BAE6-4B4E-B6BC-399F7BBA74DD}">
      <dsp:nvSpPr>
        <dsp:cNvPr id="0" name=""/>
        <dsp:cNvSpPr/>
      </dsp:nvSpPr>
      <dsp:spPr>
        <a:xfrm>
          <a:off x="5809476" y="1909798"/>
          <a:ext cx="1799238" cy="105795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latin typeface="Segoe UI"/>
              <a:cs typeface="Segoe UI"/>
            </a:rPr>
            <a:t>Responsible for key functions, such as surveillance and response to infectious diseases, emergency preparedness and response, health protection policy, and health intelligence. </a:t>
          </a:r>
          <a:endParaRPr lang="en-GB" sz="1000" kern="1200">
            <a:latin typeface="Calibri" panose="020F0502020204030204"/>
            <a:cs typeface="Calibri"/>
          </a:endParaRPr>
        </a:p>
      </dsp:txBody>
      <dsp:txXfrm>
        <a:off x="5809476" y="1909798"/>
        <a:ext cx="1799238" cy="1057954"/>
      </dsp:txXfrm>
    </dsp:sp>
    <dsp:sp modelId="{E2CE752C-276D-45F0-905B-BBC7722B96B9}">
      <dsp:nvSpPr>
        <dsp:cNvPr id="0" name=""/>
        <dsp:cNvSpPr/>
      </dsp:nvSpPr>
      <dsp:spPr>
        <a:xfrm>
          <a:off x="6259285" y="3239141"/>
          <a:ext cx="1864293" cy="113128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latin typeface="Segoe UI"/>
              <a:cs typeface="Segoe UI"/>
            </a:rPr>
            <a:t>Headed by directors or heads who report directly to the Executive Chair and are responsible for the day-to-day operations and implementation of UKHSA's initiatives in their respective areas of expertise.</a:t>
          </a:r>
          <a:endParaRPr lang="en-GB" sz="1000" kern="1200">
            <a:cs typeface="Calibri"/>
          </a:endParaRPr>
        </a:p>
      </dsp:txBody>
      <dsp:txXfrm>
        <a:off x="6259285" y="3239141"/>
        <a:ext cx="1864293" cy="11312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22D84-778F-43EC-AA63-CE4717A67DB1}">
      <dsp:nvSpPr>
        <dsp:cNvPr id="0" name=""/>
        <dsp:cNvSpPr/>
      </dsp:nvSpPr>
      <dsp:spPr>
        <a:xfrm>
          <a:off x="3343288" y="2926958"/>
          <a:ext cx="91440" cy="1085017"/>
        </a:xfrm>
        <a:custGeom>
          <a:avLst/>
          <a:gdLst/>
          <a:ahLst/>
          <a:cxnLst/>
          <a:rect l="0" t="0" r="0" b="0"/>
          <a:pathLst>
            <a:path>
              <a:moveTo>
                <a:pt x="91775" y="0"/>
              </a:moveTo>
              <a:lnTo>
                <a:pt x="91775" y="1085017"/>
              </a:lnTo>
              <a:lnTo>
                <a:pt x="45720" y="108501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36B82C-9354-4CE3-9539-D13E6E82B498}">
      <dsp:nvSpPr>
        <dsp:cNvPr id="0" name=""/>
        <dsp:cNvSpPr/>
      </dsp:nvSpPr>
      <dsp:spPr>
        <a:xfrm>
          <a:off x="3435064" y="2926958"/>
          <a:ext cx="362643" cy="1112106"/>
        </a:xfrm>
        <a:custGeom>
          <a:avLst/>
          <a:gdLst/>
          <a:ahLst/>
          <a:cxnLst/>
          <a:rect l="0" t="0" r="0" b="0"/>
          <a:pathLst>
            <a:path>
              <a:moveTo>
                <a:pt x="0" y="0"/>
              </a:moveTo>
              <a:lnTo>
                <a:pt x="0" y="1112106"/>
              </a:lnTo>
              <a:lnTo>
                <a:pt x="362643" y="11121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9AB4AD-3E50-47DE-A466-FE8CA88AE6A4}">
      <dsp:nvSpPr>
        <dsp:cNvPr id="0" name=""/>
        <dsp:cNvSpPr/>
      </dsp:nvSpPr>
      <dsp:spPr>
        <a:xfrm>
          <a:off x="4356393" y="1210445"/>
          <a:ext cx="91440" cy="507700"/>
        </a:xfrm>
        <a:custGeom>
          <a:avLst/>
          <a:gdLst/>
          <a:ahLst/>
          <a:cxnLst/>
          <a:rect l="0" t="0" r="0" b="0"/>
          <a:pathLst>
            <a:path>
              <a:moveTo>
                <a:pt x="45720" y="0"/>
              </a:moveTo>
              <a:lnTo>
                <a:pt x="45720" y="50770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7EFFFA-8065-4845-B3FC-CAD15089A2C5}">
      <dsp:nvSpPr>
        <dsp:cNvPr id="0" name=""/>
        <dsp:cNvSpPr/>
      </dsp:nvSpPr>
      <dsp:spPr>
        <a:xfrm>
          <a:off x="3193301" y="1633"/>
          <a:ext cx="2417623" cy="12088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Segoe UI"/>
              <a:cs typeface="Segoe UI"/>
            </a:rPr>
            <a:t>Director General</a:t>
          </a:r>
          <a:endParaRPr lang="en-US" sz="1400" kern="1200">
            <a:latin typeface="Calibri"/>
            <a:cs typeface="Calibri"/>
          </a:endParaRPr>
        </a:p>
      </dsp:txBody>
      <dsp:txXfrm>
        <a:off x="3193301" y="1633"/>
        <a:ext cx="2417623" cy="1208811"/>
      </dsp:txXfrm>
    </dsp:sp>
    <dsp:sp modelId="{2CA3665C-6E71-4BCF-944C-9C77E6ADD422}">
      <dsp:nvSpPr>
        <dsp:cNvPr id="0" name=""/>
        <dsp:cNvSpPr/>
      </dsp:nvSpPr>
      <dsp:spPr>
        <a:xfrm>
          <a:off x="3193301" y="1718146"/>
          <a:ext cx="2417623" cy="120881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Segoe UI"/>
              <a:cs typeface="Segoe UI"/>
            </a:rPr>
            <a:t>Senior Leadership Team</a:t>
          </a:r>
          <a:endParaRPr lang="en-US" sz="1400" kern="1200">
            <a:latin typeface="Calibri"/>
            <a:cs typeface="Calibri"/>
          </a:endParaRPr>
        </a:p>
      </dsp:txBody>
      <dsp:txXfrm>
        <a:off x="3193301" y="1718146"/>
        <a:ext cx="2417623" cy="1208811"/>
      </dsp:txXfrm>
    </dsp:sp>
    <dsp:sp modelId="{4B858F1F-C26E-4121-8F9C-6DCD6222A8B7}">
      <dsp:nvSpPr>
        <dsp:cNvPr id="0" name=""/>
        <dsp:cNvSpPr/>
      </dsp:nvSpPr>
      <dsp:spPr>
        <a:xfrm>
          <a:off x="3797707" y="3434658"/>
          <a:ext cx="2417623" cy="120881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Segoe UI"/>
              <a:cs typeface="Segoe UI"/>
            </a:rPr>
            <a:t>Provide strategic direction and oversee the overall operations of the department. </a:t>
          </a:r>
          <a:endParaRPr lang="en-US" sz="1200" kern="1200">
            <a:latin typeface="Calibri" panose="020F0502020204030204"/>
            <a:cs typeface="Calibri" panose="020F0502020204030204"/>
          </a:endParaRPr>
        </a:p>
      </dsp:txBody>
      <dsp:txXfrm>
        <a:off x="3797707" y="3434658"/>
        <a:ext cx="2417623" cy="1208811"/>
      </dsp:txXfrm>
    </dsp:sp>
    <dsp:sp modelId="{4DD81BE2-364A-494D-8F99-7520D0A78978}">
      <dsp:nvSpPr>
        <dsp:cNvPr id="0" name=""/>
        <dsp:cNvSpPr/>
      </dsp:nvSpPr>
      <dsp:spPr>
        <a:xfrm>
          <a:off x="971384" y="3407569"/>
          <a:ext cx="2417623" cy="120881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Segoe UI"/>
              <a:cs typeface="Segoe UI"/>
            </a:rPr>
            <a:t>Executive committee comprising representatives from relevant stakeholders, including healthcare providers, local authorities, and service users, to provide oversight and guidance on decision-making.</a:t>
          </a:r>
          <a:endParaRPr lang="en-US" sz="1200" kern="1200">
            <a:latin typeface="Calibri" panose="020F0502020204030204"/>
            <a:cs typeface="Calibri" panose="020F0502020204030204"/>
          </a:endParaRPr>
        </a:p>
      </dsp:txBody>
      <dsp:txXfrm>
        <a:off x="971384" y="3407569"/>
        <a:ext cx="2417623" cy="12088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A2626-1410-4C2C-9158-97E3E2A736C5}">
      <dsp:nvSpPr>
        <dsp:cNvPr id="0" name=""/>
        <dsp:cNvSpPr/>
      </dsp:nvSpPr>
      <dsp:spPr>
        <a:xfrm>
          <a:off x="6779595" y="2131133"/>
          <a:ext cx="91440" cy="434429"/>
        </a:xfrm>
        <a:custGeom>
          <a:avLst/>
          <a:gdLst/>
          <a:ahLst/>
          <a:cxnLst/>
          <a:rect l="0" t="0" r="0" b="0"/>
          <a:pathLst>
            <a:path>
              <a:moveTo>
                <a:pt x="45720" y="0"/>
              </a:moveTo>
              <a:lnTo>
                <a:pt x="45720" y="43442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79310C-A5D0-438F-A454-8541485713BA}">
      <dsp:nvSpPr>
        <dsp:cNvPr id="0" name=""/>
        <dsp:cNvSpPr/>
      </dsp:nvSpPr>
      <dsp:spPr>
        <a:xfrm>
          <a:off x="3751581" y="2131133"/>
          <a:ext cx="91440" cy="434429"/>
        </a:xfrm>
        <a:custGeom>
          <a:avLst/>
          <a:gdLst/>
          <a:ahLst/>
          <a:cxnLst/>
          <a:rect l="0" t="0" r="0" b="0"/>
          <a:pathLst>
            <a:path>
              <a:moveTo>
                <a:pt x="45720" y="0"/>
              </a:moveTo>
              <a:lnTo>
                <a:pt x="45720" y="43442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5531C6-2E1F-495B-BCCF-0C35EE50CAB0}">
      <dsp:nvSpPr>
        <dsp:cNvPr id="0" name=""/>
        <dsp:cNvSpPr/>
      </dsp:nvSpPr>
      <dsp:spPr>
        <a:xfrm>
          <a:off x="990266" y="2131133"/>
          <a:ext cx="91440" cy="434429"/>
        </a:xfrm>
        <a:custGeom>
          <a:avLst/>
          <a:gdLst/>
          <a:ahLst/>
          <a:cxnLst/>
          <a:rect l="0" t="0" r="0" b="0"/>
          <a:pathLst>
            <a:path>
              <a:moveTo>
                <a:pt x="45720" y="0"/>
              </a:moveTo>
              <a:lnTo>
                <a:pt x="45720" y="43442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E5CC04-8D68-46F4-B70E-D63EF8ABD80F}">
      <dsp:nvSpPr>
        <dsp:cNvPr id="0" name=""/>
        <dsp:cNvSpPr/>
      </dsp:nvSpPr>
      <dsp:spPr>
        <a:xfrm>
          <a:off x="1630" y="1096778"/>
          <a:ext cx="2068710" cy="10343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latin typeface="Segoe UI"/>
              <a:cs typeface="Segoe UI"/>
            </a:rPr>
            <a:t>The Academy Council</a:t>
          </a:r>
          <a:endParaRPr lang="en-GB" sz="1600" kern="1200"/>
        </a:p>
      </dsp:txBody>
      <dsp:txXfrm>
        <a:off x="1630" y="1096778"/>
        <a:ext cx="2068710" cy="1034355"/>
      </dsp:txXfrm>
    </dsp:sp>
    <dsp:sp modelId="{EA10D493-2443-49B2-9CEB-BDB889531BE7}">
      <dsp:nvSpPr>
        <dsp:cNvPr id="0" name=""/>
        <dsp:cNvSpPr/>
      </dsp:nvSpPr>
      <dsp:spPr>
        <a:xfrm>
          <a:off x="1630" y="2565563"/>
          <a:ext cx="2068710" cy="103435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latin typeface="Segoe UI"/>
              <a:cs typeface="Segoe UI"/>
            </a:rPr>
            <a:t>Comprises the Presidents of the </a:t>
          </a:r>
          <a:r>
            <a:rPr lang="en-US" sz="1050" kern="1200">
              <a:latin typeface="Segoe UI"/>
              <a:cs typeface="Segoe UI"/>
              <a:hlinkClick xmlns:r="http://schemas.openxmlformats.org/officeDocument/2006/relationships" r:id="rId1">
                <a:extLst>
                  <a:ext uri="{A12FA001-AC4F-418D-AE19-62706E023703}">
                    <ahyp:hlinkClr xmlns:ahyp="http://schemas.microsoft.com/office/drawing/2018/hyperlinkcolor" val="tx"/>
                  </a:ext>
                </a:extLst>
              </a:hlinkClick>
            </a:rPr>
            <a:t>member Colleges and Faculties</a:t>
          </a:r>
          <a:r>
            <a:rPr lang="en-US" sz="1050" kern="1200">
              <a:latin typeface="Segoe UI"/>
              <a:cs typeface="Segoe UI"/>
            </a:rPr>
            <a:t>  (plus the Chair of the Royal College of General Practitioners Council) and four coopted council members.</a:t>
          </a:r>
        </a:p>
      </dsp:txBody>
      <dsp:txXfrm>
        <a:off x="1630" y="2565563"/>
        <a:ext cx="2068710" cy="1034355"/>
      </dsp:txXfrm>
    </dsp:sp>
    <dsp:sp modelId="{76C221FA-EAB6-4A4F-B207-960AF1970618}">
      <dsp:nvSpPr>
        <dsp:cNvPr id="0" name=""/>
        <dsp:cNvSpPr/>
      </dsp:nvSpPr>
      <dsp:spPr>
        <a:xfrm>
          <a:off x="2762946" y="1096778"/>
          <a:ext cx="2068710" cy="10343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latin typeface="Segoe UI"/>
              <a:cs typeface="Segoe UI"/>
            </a:rPr>
            <a:t>Committees and Working Groups</a:t>
          </a:r>
          <a:endParaRPr lang="en-US" sz="1600" kern="1200">
            <a:latin typeface="Calibri" panose="020F0502020204030204"/>
            <a:cs typeface="Calibri" panose="020F0502020204030204"/>
          </a:endParaRPr>
        </a:p>
      </dsp:txBody>
      <dsp:txXfrm>
        <a:off x="2762946" y="1096778"/>
        <a:ext cx="2068710" cy="1034355"/>
      </dsp:txXfrm>
    </dsp:sp>
    <dsp:sp modelId="{2A5BBFF0-9B9B-4E03-A807-98B958969ACE}">
      <dsp:nvSpPr>
        <dsp:cNvPr id="0" name=""/>
        <dsp:cNvSpPr/>
      </dsp:nvSpPr>
      <dsp:spPr>
        <a:xfrm>
          <a:off x="2504771" y="2565563"/>
          <a:ext cx="2585061" cy="17563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latin typeface="Segoe UI"/>
              <a:cs typeface="Segoe UI"/>
            </a:rPr>
            <a:t>Royal Colleges in London may have various committees and working groups that focus on specific areas of interest or expertise, such as education and training, examinations, research, ethics, and quality improvement. These committees and working groups are responsible for developing policies, guidelines, and standards in their respective areas and may be composed of members from the college and external experts.</a:t>
          </a:r>
          <a:endParaRPr lang="en-US" sz="1050" kern="1200">
            <a:cs typeface="Calibri" panose="020F0502020204030204"/>
          </a:endParaRPr>
        </a:p>
      </dsp:txBody>
      <dsp:txXfrm>
        <a:off x="2504771" y="2565563"/>
        <a:ext cx="2585061" cy="1756325"/>
      </dsp:txXfrm>
    </dsp:sp>
    <dsp:sp modelId="{4EF26040-53CE-490E-970B-854D7145193D}">
      <dsp:nvSpPr>
        <dsp:cNvPr id="0" name=""/>
        <dsp:cNvSpPr/>
      </dsp:nvSpPr>
      <dsp:spPr>
        <a:xfrm>
          <a:off x="5790959" y="1096778"/>
          <a:ext cx="2068710" cy="10343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latin typeface="Segoe UI"/>
              <a:cs typeface="Segoe UI"/>
            </a:rPr>
            <a:t>General Assembly or Council</a:t>
          </a:r>
          <a:endParaRPr lang="en-US" sz="1600" kern="1200">
            <a:latin typeface="Calibri" panose="020F0502020204030204"/>
            <a:cs typeface="Calibri" panose="020F0502020204030204"/>
          </a:endParaRPr>
        </a:p>
      </dsp:txBody>
      <dsp:txXfrm>
        <a:off x="5790959" y="1096778"/>
        <a:ext cx="2068710" cy="1034355"/>
      </dsp:txXfrm>
    </dsp:sp>
    <dsp:sp modelId="{17B92B2C-9246-4C50-92E9-204C86D09B11}">
      <dsp:nvSpPr>
        <dsp:cNvPr id="0" name=""/>
        <dsp:cNvSpPr/>
      </dsp:nvSpPr>
      <dsp:spPr>
        <a:xfrm>
          <a:off x="5524261" y="2565563"/>
          <a:ext cx="2602107" cy="160899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a:latin typeface="Segoe UI"/>
              <a:cs typeface="Segoe UI"/>
            </a:rPr>
            <a:t>Some Royal Colleges may have a General Assembly or Council that serves as the main governing body of the college. This may include elected representatives from the membership who participate in decision-making, policy development, and oversight of the college's activities.</a:t>
          </a:r>
          <a:endParaRPr lang="en-US" sz="1050" kern="1200">
            <a:cs typeface="Calibri" panose="020F0502020204030204"/>
          </a:endParaRPr>
        </a:p>
      </dsp:txBody>
      <dsp:txXfrm>
        <a:off x="5524261" y="2565563"/>
        <a:ext cx="2602107" cy="16089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CFCDB-2899-48C9-A492-5A7FD16F9D9A}">
      <dsp:nvSpPr>
        <dsp:cNvPr id="0" name=""/>
        <dsp:cNvSpPr/>
      </dsp:nvSpPr>
      <dsp:spPr>
        <a:xfrm>
          <a:off x="5750575" y="1183258"/>
          <a:ext cx="1051460" cy="298316"/>
        </a:xfrm>
        <a:custGeom>
          <a:avLst/>
          <a:gdLst/>
          <a:ahLst/>
          <a:cxnLst/>
          <a:rect l="0" t="0" r="0" b="0"/>
          <a:pathLst>
            <a:path>
              <a:moveTo>
                <a:pt x="0" y="0"/>
              </a:moveTo>
              <a:lnTo>
                <a:pt x="0" y="149158"/>
              </a:lnTo>
              <a:lnTo>
                <a:pt x="1051460" y="149158"/>
              </a:lnTo>
              <a:lnTo>
                <a:pt x="1051460" y="29831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9E8C60-D59E-448A-A7A7-AD1E76426CEB}">
      <dsp:nvSpPr>
        <dsp:cNvPr id="0" name=""/>
        <dsp:cNvSpPr/>
      </dsp:nvSpPr>
      <dsp:spPr>
        <a:xfrm>
          <a:off x="4167570" y="1183258"/>
          <a:ext cx="1583004" cy="298316"/>
        </a:xfrm>
        <a:custGeom>
          <a:avLst/>
          <a:gdLst/>
          <a:ahLst/>
          <a:cxnLst/>
          <a:rect l="0" t="0" r="0" b="0"/>
          <a:pathLst>
            <a:path>
              <a:moveTo>
                <a:pt x="1583004" y="0"/>
              </a:moveTo>
              <a:lnTo>
                <a:pt x="1583004" y="149158"/>
              </a:lnTo>
              <a:lnTo>
                <a:pt x="0" y="149158"/>
              </a:lnTo>
              <a:lnTo>
                <a:pt x="0" y="29831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6968FF-5C6D-4402-A080-183E505A45C1}">
      <dsp:nvSpPr>
        <dsp:cNvPr id="0" name=""/>
        <dsp:cNvSpPr/>
      </dsp:nvSpPr>
      <dsp:spPr>
        <a:xfrm>
          <a:off x="1439178" y="1183258"/>
          <a:ext cx="91440" cy="298316"/>
        </a:xfrm>
        <a:custGeom>
          <a:avLst/>
          <a:gdLst/>
          <a:ahLst/>
          <a:cxnLst/>
          <a:rect l="0" t="0" r="0" b="0"/>
          <a:pathLst>
            <a:path>
              <a:moveTo>
                <a:pt x="45720" y="0"/>
              </a:moveTo>
              <a:lnTo>
                <a:pt x="45720" y="29831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055997-1CBF-4BEF-8555-AC52412B1EB9}">
      <dsp:nvSpPr>
        <dsp:cNvPr id="0" name=""/>
        <dsp:cNvSpPr/>
      </dsp:nvSpPr>
      <dsp:spPr>
        <a:xfrm>
          <a:off x="774619" y="472979"/>
          <a:ext cx="1420557" cy="7102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US" sz="1400" b="0" kern="1200">
              <a:latin typeface="Segoe UI"/>
              <a:cs typeface="Segoe UI"/>
            </a:rPr>
            <a:t>Trade unions</a:t>
          </a:r>
        </a:p>
      </dsp:txBody>
      <dsp:txXfrm>
        <a:off x="774619" y="472979"/>
        <a:ext cx="1420557" cy="710278"/>
      </dsp:txXfrm>
    </dsp:sp>
    <dsp:sp modelId="{B9DF0AB4-F43B-43AB-B3DB-1EEA43A2E757}">
      <dsp:nvSpPr>
        <dsp:cNvPr id="0" name=""/>
        <dsp:cNvSpPr/>
      </dsp:nvSpPr>
      <dsp:spPr>
        <a:xfrm>
          <a:off x="2845" y="1481575"/>
          <a:ext cx="2964105" cy="217566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n-US" sz="1400" kern="1200">
              <a:latin typeface="Segoe UI"/>
              <a:cs typeface="Segoe UI"/>
            </a:rPr>
            <a:t>Organisations that represent the interests of workers. They negotiate with employers on behalf of their members to secure favorable working conditions, wages, and benefits. Trade unions also provide support and representation for individual members who face grievances or conflicts in the workplace.</a:t>
          </a:r>
        </a:p>
      </dsp:txBody>
      <dsp:txXfrm>
        <a:off x="2845" y="1481575"/>
        <a:ext cx="2964105" cy="2175668"/>
      </dsp:txXfrm>
    </dsp:sp>
    <dsp:sp modelId="{C7F138B8-0646-4BAF-AC99-34AD7CD56908}">
      <dsp:nvSpPr>
        <dsp:cNvPr id="0" name=""/>
        <dsp:cNvSpPr/>
      </dsp:nvSpPr>
      <dsp:spPr>
        <a:xfrm>
          <a:off x="5040296" y="472979"/>
          <a:ext cx="1420557" cy="7102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0" kern="1200">
              <a:latin typeface="Segoe UI"/>
              <a:cs typeface="Segoe UI"/>
            </a:rPr>
            <a:t>Professional Bodies</a:t>
          </a:r>
        </a:p>
      </dsp:txBody>
      <dsp:txXfrm>
        <a:off x="5040296" y="472979"/>
        <a:ext cx="1420557" cy="710278"/>
      </dsp:txXfrm>
    </dsp:sp>
    <dsp:sp modelId="{66B826C5-D66E-4A67-A5A8-FC97C51620E2}">
      <dsp:nvSpPr>
        <dsp:cNvPr id="0" name=""/>
        <dsp:cNvSpPr/>
      </dsp:nvSpPr>
      <dsp:spPr>
        <a:xfrm>
          <a:off x="3265268" y="1481575"/>
          <a:ext cx="1804604" cy="14828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l" defTabSz="533400">
            <a:lnSpc>
              <a:spcPct val="90000"/>
            </a:lnSpc>
            <a:spcBef>
              <a:spcPct val="0"/>
            </a:spcBef>
            <a:spcAft>
              <a:spcPct val="35000"/>
            </a:spcAft>
            <a:buNone/>
          </a:pPr>
          <a:r>
            <a:rPr lang="en-US" sz="1200" kern="1200" err="1">
              <a:latin typeface="Segoe UI"/>
              <a:cs typeface="Segoe UI"/>
            </a:rPr>
            <a:t>Organisations</a:t>
          </a:r>
          <a:r>
            <a:rPr lang="en-US" sz="1200" kern="1200">
              <a:latin typeface="Segoe UI"/>
              <a:cs typeface="Segoe UI"/>
            </a:rPr>
            <a:t> that represent the interests of medical professionals</a:t>
          </a:r>
        </a:p>
      </dsp:txBody>
      <dsp:txXfrm>
        <a:off x="3265268" y="1481575"/>
        <a:ext cx="1804604" cy="1482869"/>
      </dsp:txXfrm>
    </dsp:sp>
    <dsp:sp modelId="{C159B117-E273-4CA6-BEC8-10A6F713CED0}">
      <dsp:nvSpPr>
        <dsp:cNvPr id="0" name=""/>
        <dsp:cNvSpPr/>
      </dsp:nvSpPr>
      <dsp:spPr>
        <a:xfrm>
          <a:off x="5368189" y="1481575"/>
          <a:ext cx="2867692" cy="218541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n-US" sz="1400" kern="1200">
              <a:latin typeface="Segoe UI"/>
              <a:cs typeface="Segoe UI"/>
            </a:rPr>
            <a:t>Set standards for professional practice, provide guidance on ethical issues, and advocate for the interests of their members. Professional bodies work closely with trade unions and employers to ensure that the medical workforce has appropriate representation and influence in decision-making processes.</a:t>
          </a:r>
          <a:endParaRPr lang="en-GB" sz="1400" kern="1200"/>
        </a:p>
      </dsp:txBody>
      <dsp:txXfrm>
        <a:off x="5368189" y="1481575"/>
        <a:ext cx="2867692" cy="21854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FE62B-3C39-4539-824B-460D90227229}">
      <dsp:nvSpPr>
        <dsp:cNvPr id="0" name=""/>
        <dsp:cNvSpPr/>
      </dsp:nvSpPr>
      <dsp:spPr>
        <a:xfrm>
          <a:off x="7245960" y="1524462"/>
          <a:ext cx="91440" cy="345859"/>
        </a:xfrm>
        <a:custGeom>
          <a:avLst/>
          <a:gdLst/>
          <a:ahLst/>
          <a:cxnLst/>
          <a:rect l="0" t="0" r="0" b="0"/>
          <a:pathLst>
            <a:path>
              <a:moveTo>
                <a:pt x="45720" y="0"/>
              </a:moveTo>
              <a:lnTo>
                <a:pt x="45720" y="34585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924B48-00CA-4E88-B05B-F1F4FD00CFE7}">
      <dsp:nvSpPr>
        <dsp:cNvPr id="0" name=""/>
        <dsp:cNvSpPr/>
      </dsp:nvSpPr>
      <dsp:spPr>
        <a:xfrm>
          <a:off x="4916710" y="1224355"/>
          <a:ext cx="91440" cy="345859"/>
        </a:xfrm>
        <a:custGeom>
          <a:avLst/>
          <a:gdLst/>
          <a:ahLst/>
          <a:cxnLst/>
          <a:rect l="0" t="0" r="0" b="0"/>
          <a:pathLst>
            <a:path>
              <a:moveTo>
                <a:pt x="45720" y="0"/>
              </a:moveTo>
              <a:lnTo>
                <a:pt x="45720" y="34585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C433F8-9FA5-476E-B3E2-6DFB32627393}">
      <dsp:nvSpPr>
        <dsp:cNvPr id="0" name=""/>
        <dsp:cNvSpPr/>
      </dsp:nvSpPr>
      <dsp:spPr>
        <a:xfrm>
          <a:off x="2161024" y="3563025"/>
          <a:ext cx="247042" cy="1140406"/>
        </a:xfrm>
        <a:custGeom>
          <a:avLst/>
          <a:gdLst/>
          <a:ahLst/>
          <a:cxnLst/>
          <a:rect l="0" t="0" r="0" b="0"/>
          <a:pathLst>
            <a:path>
              <a:moveTo>
                <a:pt x="0" y="0"/>
              </a:moveTo>
              <a:lnTo>
                <a:pt x="0" y="1140406"/>
              </a:lnTo>
              <a:lnTo>
                <a:pt x="247042" y="114040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A391F5-F4F2-4D5B-8186-679DB54EBD6C}">
      <dsp:nvSpPr>
        <dsp:cNvPr id="0" name=""/>
        <dsp:cNvSpPr/>
      </dsp:nvSpPr>
      <dsp:spPr>
        <a:xfrm>
          <a:off x="2774085" y="2393690"/>
          <a:ext cx="91440" cy="345859"/>
        </a:xfrm>
        <a:custGeom>
          <a:avLst/>
          <a:gdLst/>
          <a:ahLst/>
          <a:cxnLst/>
          <a:rect l="0" t="0" r="0" b="0"/>
          <a:pathLst>
            <a:path>
              <a:moveTo>
                <a:pt x="45720" y="0"/>
              </a:moveTo>
              <a:lnTo>
                <a:pt x="45720" y="34585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47DEB0-AC82-4EA0-8265-1C51C7326295}">
      <dsp:nvSpPr>
        <dsp:cNvPr id="0" name=""/>
        <dsp:cNvSpPr/>
      </dsp:nvSpPr>
      <dsp:spPr>
        <a:xfrm>
          <a:off x="1823399" y="1224355"/>
          <a:ext cx="996405" cy="345859"/>
        </a:xfrm>
        <a:custGeom>
          <a:avLst/>
          <a:gdLst/>
          <a:ahLst/>
          <a:cxnLst/>
          <a:rect l="0" t="0" r="0" b="0"/>
          <a:pathLst>
            <a:path>
              <a:moveTo>
                <a:pt x="0" y="0"/>
              </a:moveTo>
              <a:lnTo>
                <a:pt x="0" y="172929"/>
              </a:lnTo>
              <a:lnTo>
                <a:pt x="996405" y="172929"/>
              </a:lnTo>
              <a:lnTo>
                <a:pt x="996405" y="34585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858280-5099-4DDE-B122-D5E80B874EA6}">
      <dsp:nvSpPr>
        <dsp:cNvPr id="0" name=""/>
        <dsp:cNvSpPr/>
      </dsp:nvSpPr>
      <dsp:spPr>
        <a:xfrm>
          <a:off x="826994" y="1224355"/>
          <a:ext cx="996405" cy="345859"/>
        </a:xfrm>
        <a:custGeom>
          <a:avLst/>
          <a:gdLst/>
          <a:ahLst/>
          <a:cxnLst/>
          <a:rect l="0" t="0" r="0" b="0"/>
          <a:pathLst>
            <a:path>
              <a:moveTo>
                <a:pt x="996405" y="0"/>
              </a:moveTo>
              <a:lnTo>
                <a:pt x="996405" y="172929"/>
              </a:lnTo>
              <a:lnTo>
                <a:pt x="0" y="172929"/>
              </a:lnTo>
              <a:lnTo>
                <a:pt x="0" y="34585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7C2BC1-F782-4251-9EBD-39D32D647E47}">
      <dsp:nvSpPr>
        <dsp:cNvPr id="0" name=""/>
        <dsp:cNvSpPr/>
      </dsp:nvSpPr>
      <dsp:spPr>
        <a:xfrm>
          <a:off x="999924" y="400879"/>
          <a:ext cx="1646951" cy="8234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Academic Health Science Networks (AHSNs):</a:t>
          </a:r>
          <a:endParaRPr lang="en-GB" sz="1400" kern="1200"/>
        </a:p>
      </dsp:txBody>
      <dsp:txXfrm>
        <a:off x="999924" y="400879"/>
        <a:ext cx="1646951" cy="823475"/>
      </dsp:txXfrm>
    </dsp:sp>
    <dsp:sp modelId="{AF46F35E-37E8-4210-A9B5-168CCDE66545}">
      <dsp:nvSpPr>
        <dsp:cNvPr id="0" name=""/>
        <dsp:cNvSpPr/>
      </dsp:nvSpPr>
      <dsp:spPr>
        <a:xfrm>
          <a:off x="3518" y="1570215"/>
          <a:ext cx="1646951" cy="8234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UCL Partners</a:t>
          </a:r>
          <a:endParaRPr lang="en-GB" sz="1400" kern="1200"/>
        </a:p>
      </dsp:txBody>
      <dsp:txXfrm>
        <a:off x="3518" y="1570215"/>
        <a:ext cx="1646951" cy="823475"/>
      </dsp:txXfrm>
    </dsp:sp>
    <dsp:sp modelId="{E294EFA5-1A86-434F-B7EC-A1B726CCEAEC}">
      <dsp:nvSpPr>
        <dsp:cNvPr id="0" name=""/>
        <dsp:cNvSpPr/>
      </dsp:nvSpPr>
      <dsp:spPr>
        <a:xfrm>
          <a:off x="1996329" y="1570215"/>
          <a:ext cx="1646951" cy="8234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Imperial College</a:t>
          </a:r>
          <a:endParaRPr lang="en-GB" sz="1400" kern="1200"/>
        </a:p>
      </dsp:txBody>
      <dsp:txXfrm>
        <a:off x="1996329" y="1570215"/>
        <a:ext cx="1646951" cy="823475"/>
      </dsp:txXfrm>
    </dsp:sp>
    <dsp:sp modelId="{7895A007-47EE-4FC7-B314-EF3E0ABBC9F4}">
      <dsp:nvSpPr>
        <dsp:cNvPr id="0" name=""/>
        <dsp:cNvSpPr/>
      </dsp:nvSpPr>
      <dsp:spPr>
        <a:xfrm>
          <a:off x="1996329" y="2739550"/>
          <a:ext cx="1646951" cy="8234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Health Improvement Network</a:t>
          </a:r>
          <a:endParaRPr lang="en-GB" sz="1400" kern="1200"/>
        </a:p>
      </dsp:txBody>
      <dsp:txXfrm>
        <a:off x="1996329" y="2739550"/>
        <a:ext cx="1646951" cy="823475"/>
      </dsp:txXfrm>
    </dsp:sp>
    <dsp:sp modelId="{DA0F4E56-7C2B-45EC-B221-C78A28399337}">
      <dsp:nvSpPr>
        <dsp:cNvPr id="0" name=""/>
        <dsp:cNvSpPr/>
      </dsp:nvSpPr>
      <dsp:spPr>
        <a:xfrm>
          <a:off x="2408067" y="3908885"/>
          <a:ext cx="2389330" cy="15890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Focused on demonstrating how evidence-based innovations can drive efficiencies and improvements in methods of working, including digital workforce skills.</a:t>
          </a:r>
        </a:p>
      </dsp:txBody>
      <dsp:txXfrm>
        <a:off x="2408067" y="3908885"/>
        <a:ext cx="2389330" cy="1589093"/>
      </dsp:txXfrm>
    </dsp:sp>
    <dsp:sp modelId="{2EEDA986-81D6-465E-A4C5-25460D20568D}">
      <dsp:nvSpPr>
        <dsp:cNvPr id="0" name=""/>
        <dsp:cNvSpPr/>
      </dsp:nvSpPr>
      <dsp:spPr>
        <a:xfrm>
          <a:off x="4138955" y="400879"/>
          <a:ext cx="1646951" cy="8234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National Institute for Health and Care Research (NIHR):</a:t>
          </a:r>
        </a:p>
      </dsp:txBody>
      <dsp:txXfrm>
        <a:off x="4138955" y="400879"/>
        <a:ext cx="1646951" cy="823475"/>
      </dsp:txXfrm>
    </dsp:sp>
    <dsp:sp modelId="{542A8CAC-87F7-4B28-9B8F-6F42DF6C6DCA}">
      <dsp:nvSpPr>
        <dsp:cNvPr id="0" name=""/>
        <dsp:cNvSpPr/>
      </dsp:nvSpPr>
      <dsp:spPr>
        <a:xfrm>
          <a:off x="3989140" y="1570215"/>
          <a:ext cx="1946580" cy="122011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Research body focused on early translational research, clinical research and applied health and social care research</a:t>
          </a:r>
        </a:p>
      </dsp:txBody>
      <dsp:txXfrm>
        <a:off x="3989140" y="1570215"/>
        <a:ext cx="1946580" cy="1220110"/>
      </dsp:txXfrm>
    </dsp:sp>
    <dsp:sp modelId="{1D5EDCC7-EB47-4F56-B6E3-173024A6BBEC}">
      <dsp:nvSpPr>
        <dsp:cNvPr id="0" name=""/>
        <dsp:cNvSpPr/>
      </dsp:nvSpPr>
      <dsp:spPr>
        <a:xfrm>
          <a:off x="6358279" y="400879"/>
          <a:ext cx="1866802" cy="11235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Applied Research Collaboratives (ARCs): North Thames, North West London, South London</a:t>
          </a:r>
        </a:p>
      </dsp:txBody>
      <dsp:txXfrm>
        <a:off x="6358279" y="400879"/>
        <a:ext cx="1866802" cy="1123582"/>
      </dsp:txXfrm>
    </dsp:sp>
    <dsp:sp modelId="{57C9E2BF-1716-4947-8777-766266BC8073}">
      <dsp:nvSpPr>
        <dsp:cNvPr id="0" name=""/>
        <dsp:cNvSpPr/>
      </dsp:nvSpPr>
      <dsp:spPr>
        <a:xfrm>
          <a:off x="6281580" y="1870322"/>
          <a:ext cx="2020199" cy="136091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Support applied health and care research that responds to, and meets, the needs of local populations and local health and care systems.</a:t>
          </a:r>
        </a:p>
      </dsp:txBody>
      <dsp:txXfrm>
        <a:off x="6281580" y="1870322"/>
        <a:ext cx="2020199" cy="1360916"/>
      </dsp:txXfrm>
    </dsp:sp>
    <dsp:sp modelId="{1CE05374-07CF-43C5-A95A-4EE02BAFC4B8}">
      <dsp:nvSpPr>
        <dsp:cNvPr id="0" name=""/>
        <dsp:cNvSpPr/>
      </dsp:nvSpPr>
      <dsp:spPr>
        <a:xfrm>
          <a:off x="8441985" y="591571"/>
          <a:ext cx="2208215" cy="12964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t>Health Service Research UK (HSR UK): membership organisation dedicated to the promotion of health services research in policy and practice</a:t>
          </a:r>
        </a:p>
      </dsp:txBody>
      <dsp:txXfrm>
        <a:off x="8441985" y="591571"/>
        <a:ext cx="2208215" cy="12964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AD335F-E0AC-4990-98E6-CCAF9394CCC0}" type="datetimeFigureOut">
              <a:rPr lang="en-GB" smtClean="0"/>
              <a:t>11/07/2023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B1840-3388-437D-9E92-16F623E56245}" type="slidenum">
              <a:rPr lang="en-GB" smtClean="0"/>
              <a:t>‹#›</a:t>
            </a:fld>
            <a:endParaRPr lang="en-GB"/>
          </a:p>
        </p:txBody>
      </p:sp>
    </p:spTree>
    <p:extLst>
      <p:ext uri="{BB962C8B-B14F-4D97-AF65-F5344CB8AC3E}">
        <p14:creationId xmlns:p14="http://schemas.microsoft.com/office/powerpoint/2010/main" val="1254104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0CB1840-3388-437D-9E92-16F623E56245}" type="slidenum">
              <a:rPr lang="en-GB" smtClean="0"/>
              <a:t>3</a:t>
            </a:fld>
            <a:endParaRPr lang="en-GB"/>
          </a:p>
        </p:txBody>
      </p:sp>
    </p:spTree>
    <p:extLst>
      <p:ext uri="{BB962C8B-B14F-4D97-AF65-F5344CB8AC3E}">
        <p14:creationId xmlns:p14="http://schemas.microsoft.com/office/powerpoint/2010/main" val="649272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D38E1-D997-83F4-A17B-2912DDD92F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860248-7CC6-6336-2881-7A22112804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3244091-66C5-A6D6-442A-B3C916652644}"/>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5" name="Footer Placeholder 4">
            <a:extLst>
              <a:ext uri="{FF2B5EF4-FFF2-40B4-BE49-F238E27FC236}">
                <a16:creationId xmlns:a16="http://schemas.microsoft.com/office/drawing/2014/main" id="{6540F011-BEE7-27C4-F4D9-80BA35B60A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89A947-B929-48C2-8227-3676734797E4}"/>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432696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0CC6-5B61-2CA1-B08E-E41E61DDA3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9B7933-6EFA-7A23-8D2A-FAC669DB0C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FCE519-797F-55F7-4A8F-AB1A9BA9F637}"/>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5" name="Footer Placeholder 4">
            <a:extLst>
              <a:ext uri="{FF2B5EF4-FFF2-40B4-BE49-F238E27FC236}">
                <a16:creationId xmlns:a16="http://schemas.microsoft.com/office/drawing/2014/main" id="{BF4D3230-411A-A0B9-EC93-35C6A2B003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05C385-AADF-9D9C-9D97-6AAE9A468DF2}"/>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2494178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8536AF-3D79-241C-86B3-88A7DB88E4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78B046-2EDA-B1EC-7507-02C0F26A54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7EDB9C-E5F6-C47E-75FD-3C9166AA6383}"/>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5" name="Footer Placeholder 4">
            <a:extLst>
              <a:ext uri="{FF2B5EF4-FFF2-40B4-BE49-F238E27FC236}">
                <a16:creationId xmlns:a16="http://schemas.microsoft.com/office/drawing/2014/main" id="{F849255B-5440-AE4D-6BC1-29E30505E4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BEAFD2-CDBC-EF10-D582-E862D6B5C065}"/>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2740109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ord slide - standard NHSI">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05928" y="1343804"/>
            <a:ext cx="1112208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7" name="Title 10">
            <a:extLst>
              <a:ext uri="{FF2B5EF4-FFF2-40B4-BE49-F238E27FC236}">
                <a16:creationId xmlns:a16="http://schemas.microsoft.com/office/drawing/2014/main" id="{6E6050CD-0BC4-4328-A366-D79C64580C7E}"/>
              </a:ext>
            </a:extLst>
          </p:cNvPr>
          <p:cNvSpPr>
            <a:spLocks noGrp="1"/>
          </p:cNvSpPr>
          <p:nvPr>
            <p:ph type="title"/>
          </p:nvPr>
        </p:nvSpPr>
        <p:spPr>
          <a:xfrm>
            <a:off x="251969" y="219457"/>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555126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618301"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5748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ord slide - Exec summary">
    <p:spTree>
      <p:nvGrpSpPr>
        <p:cNvPr id="1" name=""/>
        <p:cNvGrpSpPr/>
        <p:nvPr/>
      </p:nvGrpSpPr>
      <p:grpSpPr>
        <a:xfrm>
          <a:off x="0" y="0"/>
          <a:ext cx="0" cy="0"/>
          <a:chOff x="0" y="0"/>
          <a:chExt cx="0" cy="0"/>
        </a:xfrm>
      </p:grpSpPr>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7" name="Title 10">
            <a:extLst>
              <a:ext uri="{FF2B5EF4-FFF2-40B4-BE49-F238E27FC236}">
                <a16:creationId xmlns:a16="http://schemas.microsoft.com/office/drawing/2014/main" id="{6E6050CD-0BC4-4328-A366-D79C64580C7E}"/>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sp>
        <p:nvSpPr>
          <p:cNvPr id="11" name="Text Placeholder 20">
            <a:extLst>
              <a:ext uri="{FF2B5EF4-FFF2-40B4-BE49-F238E27FC236}">
                <a16:creationId xmlns:a16="http://schemas.microsoft.com/office/drawing/2014/main" id="{254F51CE-8D4F-4ABB-BAD7-294296E056E6}"/>
              </a:ext>
            </a:extLst>
          </p:cNvPr>
          <p:cNvSpPr>
            <a:spLocks noGrp="1"/>
          </p:cNvSpPr>
          <p:nvPr>
            <p:ph type="body" sz="quarter" idx="11" hasCustomPrompt="1"/>
          </p:nvPr>
        </p:nvSpPr>
        <p:spPr>
          <a:xfrm>
            <a:off x="244355" y="1196752"/>
            <a:ext cx="11618655" cy="9144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(used for Exec summary slides </a:t>
            </a:r>
            <a:r>
              <a:rPr lang="en-US" err="1"/>
              <a:t>etc</a:t>
            </a:r>
            <a:r>
              <a:rPr lang="en-US"/>
              <a:t>)</a:t>
            </a:r>
          </a:p>
          <a:p>
            <a:pPr lvl="1"/>
            <a:r>
              <a:rPr lang="en-US"/>
              <a:t>First level bullet</a:t>
            </a:r>
          </a:p>
          <a:p>
            <a:pPr lvl="2"/>
            <a:r>
              <a:rPr lang="en-US"/>
              <a:t>Second level bullet</a:t>
            </a:r>
          </a:p>
        </p:txBody>
      </p:sp>
    </p:spTree>
    <p:extLst>
      <p:ext uri="{BB962C8B-B14F-4D97-AF65-F5344CB8AC3E}">
        <p14:creationId xmlns:p14="http://schemas.microsoft.com/office/powerpoint/2010/main" val="172731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8D4FD3E-D6A8-42BE-B773-34024FC1ABED}"/>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66F50F9A-E5FF-45A4-8D9D-6B6ABAEB65D5}"/>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13" name="Text Placeholder 20">
            <a:extLst>
              <a:ext uri="{FF2B5EF4-FFF2-40B4-BE49-F238E27FC236}">
                <a16:creationId xmlns:a16="http://schemas.microsoft.com/office/drawing/2014/main" id="{912C991D-8691-4F5D-91DE-9C29854713AF}"/>
              </a:ext>
            </a:extLst>
          </p:cNvPr>
          <p:cNvSpPr>
            <a:spLocks noGrp="1"/>
          </p:cNvSpPr>
          <p:nvPr>
            <p:ph type="body" sz="quarter" idx="11" hasCustomPrompt="1"/>
          </p:nvPr>
        </p:nvSpPr>
        <p:spPr>
          <a:xfrm>
            <a:off x="147594" y="1600201"/>
            <a:ext cx="5591551" cy="4493095"/>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14" name="Text Placeholder 20">
            <a:extLst>
              <a:ext uri="{FF2B5EF4-FFF2-40B4-BE49-F238E27FC236}">
                <a16:creationId xmlns:a16="http://schemas.microsoft.com/office/drawing/2014/main" id="{4FC4F277-788A-46C7-934F-8D496C1EF77F}"/>
              </a:ext>
            </a:extLst>
          </p:cNvPr>
          <p:cNvSpPr>
            <a:spLocks noGrp="1"/>
          </p:cNvSpPr>
          <p:nvPr>
            <p:ph type="body" sz="quarter" idx="12" hasCustomPrompt="1"/>
          </p:nvPr>
        </p:nvSpPr>
        <p:spPr>
          <a:xfrm>
            <a:off x="6452858" y="1578496"/>
            <a:ext cx="5591548" cy="45148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15" name="Text Placeholder 2">
            <a:extLst>
              <a:ext uri="{FF2B5EF4-FFF2-40B4-BE49-F238E27FC236}">
                <a16:creationId xmlns:a16="http://schemas.microsoft.com/office/drawing/2014/main" id="{244B9B89-C265-425D-B60B-E836700EE1BD}"/>
              </a:ext>
            </a:extLst>
          </p:cNvPr>
          <p:cNvSpPr>
            <a:spLocks noGrp="1"/>
          </p:cNvSpPr>
          <p:nvPr>
            <p:ph type="body" idx="1" hasCustomPrompt="1"/>
          </p:nvPr>
        </p:nvSpPr>
        <p:spPr>
          <a:xfrm>
            <a:off x="147596" y="1010940"/>
            <a:ext cx="5591549"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6" name="Text Placeholder 2">
            <a:extLst>
              <a:ext uri="{FF2B5EF4-FFF2-40B4-BE49-F238E27FC236}">
                <a16:creationId xmlns:a16="http://schemas.microsoft.com/office/drawing/2014/main" id="{6ACE7894-621F-40B5-BA79-3425BA92D50F}"/>
              </a:ext>
            </a:extLst>
          </p:cNvPr>
          <p:cNvSpPr>
            <a:spLocks noGrp="1"/>
          </p:cNvSpPr>
          <p:nvPr>
            <p:ph type="body" idx="13" hasCustomPrompt="1"/>
          </p:nvPr>
        </p:nvSpPr>
        <p:spPr>
          <a:xfrm>
            <a:off x="6452857" y="1010940"/>
            <a:ext cx="5591548"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7" name="Title 10">
            <a:extLst>
              <a:ext uri="{FF2B5EF4-FFF2-40B4-BE49-F238E27FC236}">
                <a16:creationId xmlns:a16="http://schemas.microsoft.com/office/drawing/2014/main" id="{E4F1EB4B-A866-4040-A80F-93EBA27F5E1C}"/>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9" name="Straight Connector 18">
            <a:extLst>
              <a:ext uri="{FF2B5EF4-FFF2-40B4-BE49-F238E27FC236}">
                <a16:creationId xmlns:a16="http://schemas.microsoft.com/office/drawing/2014/main" id="{0689510B-C046-45C8-8CE9-41AB7FA61F2E}"/>
              </a:ext>
            </a:extLst>
          </p:cNvPr>
          <p:cNvCxnSpPr/>
          <p:nvPr userDrawn="1"/>
        </p:nvCxnSpPr>
        <p:spPr bwMode="auto">
          <a:xfrm>
            <a:off x="6452856" y="1578496"/>
            <a:ext cx="5591549"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DF2D8950-5546-4883-9C36-4CF766D90B90}"/>
              </a:ext>
            </a:extLst>
          </p:cNvPr>
          <p:cNvCxnSpPr/>
          <p:nvPr userDrawn="1"/>
        </p:nvCxnSpPr>
        <p:spPr bwMode="auto">
          <a:xfrm>
            <a:off x="147594" y="1578496"/>
            <a:ext cx="5601973"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10365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6C356B6-86BC-4642-B1AC-E8EE23AF6C1C}"/>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1F492457-15F2-4661-8896-8801CF1AF8E5}"/>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70D4727E-2D0A-43CF-8BD0-5DCA6293F62E}"/>
              </a:ext>
            </a:extLst>
          </p:cNvPr>
          <p:cNvSpPr>
            <a:spLocks noGrp="1"/>
          </p:cNvSpPr>
          <p:nvPr>
            <p:ph type="body" sz="quarter" idx="11" hasCustomPrompt="1"/>
          </p:nvPr>
        </p:nvSpPr>
        <p:spPr>
          <a:xfrm>
            <a:off x="156043" y="1578496"/>
            <a:ext cx="3748019" cy="4442792"/>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E6D17ED4-3C51-4927-95EA-DF56CDB280E2}"/>
              </a:ext>
            </a:extLst>
          </p:cNvPr>
          <p:cNvSpPr>
            <a:spLocks noGrp="1"/>
          </p:cNvSpPr>
          <p:nvPr>
            <p:ph type="body" idx="1" hasCustomPrompt="1"/>
          </p:nvPr>
        </p:nvSpPr>
        <p:spPr>
          <a:xfrm>
            <a:off x="139970" y="1010940"/>
            <a:ext cx="3764092" cy="545852"/>
          </a:xfrm>
          <a:prstGeom prst="rect">
            <a:avLst/>
          </a:prstGeom>
          <a:ln>
            <a:noFill/>
          </a:ln>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8" name="Text Placeholder 20">
            <a:extLst>
              <a:ext uri="{FF2B5EF4-FFF2-40B4-BE49-F238E27FC236}">
                <a16:creationId xmlns:a16="http://schemas.microsoft.com/office/drawing/2014/main" id="{76409B20-1C34-426A-A26A-EF6FD009B47B}"/>
              </a:ext>
            </a:extLst>
          </p:cNvPr>
          <p:cNvSpPr>
            <a:spLocks noGrp="1"/>
          </p:cNvSpPr>
          <p:nvPr>
            <p:ph type="body" sz="quarter" idx="14" hasCustomPrompt="1"/>
          </p:nvPr>
        </p:nvSpPr>
        <p:spPr>
          <a:xfrm>
            <a:off x="4228292" y="1578496"/>
            <a:ext cx="3748019" cy="4442792"/>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F6D29248-0401-42CB-9FE5-8AFD09A8451B}"/>
              </a:ext>
            </a:extLst>
          </p:cNvPr>
          <p:cNvSpPr>
            <a:spLocks noGrp="1"/>
          </p:cNvSpPr>
          <p:nvPr>
            <p:ph type="body" idx="15" hasCustomPrompt="1"/>
          </p:nvPr>
        </p:nvSpPr>
        <p:spPr>
          <a:xfrm>
            <a:off x="4228291" y="1010940"/>
            <a:ext cx="3748020"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0" name="Text Placeholder 20">
            <a:extLst>
              <a:ext uri="{FF2B5EF4-FFF2-40B4-BE49-F238E27FC236}">
                <a16:creationId xmlns:a16="http://schemas.microsoft.com/office/drawing/2014/main" id="{3BFD6768-1907-4F12-AF59-2F607B419240}"/>
              </a:ext>
            </a:extLst>
          </p:cNvPr>
          <p:cNvSpPr>
            <a:spLocks noGrp="1"/>
          </p:cNvSpPr>
          <p:nvPr>
            <p:ph type="body" sz="quarter" idx="16" hasCustomPrompt="1"/>
          </p:nvPr>
        </p:nvSpPr>
        <p:spPr>
          <a:xfrm>
            <a:off x="8304012" y="1578496"/>
            <a:ext cx="3748019" cy="4442792"/>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11" name="Text Placeholder 2">
            <a:extLst>
              <a:ext uri="{FF2B5EF4-FFF2-40B4-BE49-F238E27FC236}">
                <a16:creationId xmlns:a16="http://schemas.microsoft.com/office/drawing/2014/main" id="{A50613D8-AC31-4643-81AF-1B1EABFD4136}"/>
              </a:ext>
            </a:extLst>
          </p:cNvPr>
          <p:cNvSpPr>
            <a:spLocks noGrp="1"/>
          </p:cNvSpPr>
          <p:nvPr>
            <p:ph type="body" idx="17" hasCustomPrompt="1"/>
          </p:nvPr>
        </p:nvSpPr>
        <p:spPr>
          <a:xfrm>
            <a:off x="8304011" y="1010940"/>
            <a:ext cx="3748020"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3" name="Title 10">
            <a:extLst>
              <a:ext uri="{FF2B5EF4-FFF2-40B4-BE49-F238E27FC236}">
                <a16:creationId xmlns:a16="http://schemas.microsoft.com/office/drawing/2014/main" id="{FEEA48E9-D0EA-482A-8A26-B34678D8C43A}"/>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4" name="Straight Connector 13">
            <a:extLst>
              <a:ext uri="{FF2B5EF4-FFF2-40B4-BE49-F238E27FC236}">
                <a16:creationId xmlns:a16="http://schemas.microsoft.com/office/drawing/2014/main" id="{0CEC05AD-9DBF-4BEB-B092-75FDA7D3DBB6}"/>
              </a:ext>
            </a:extLst>
          </p:cNvPr>
          <p:cNvCxnSpPr/>
          <p:nvPr userDrawn="1"/>
        </p:nvCxnSpPr>
        <p:spPr bwMode="auto">
          <a:xfrm>
            <a:off x="8304011" y="1578496"/>
            <a:ext cx="374039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6FC5FE8E-5F6E-495E-B713-B1FC419D5C11}"/>
              </a:ext>
            </a:extLst>
          </p:cNvPr>
          <p:cNvCxnSpPr/>
          <p:nvPr userDrawn="1"/>
        </p:nvCxnSpPr>
        <p:spPr bwMode="auto">
          <a:xfrm>
            <a:off x="4228291" y="1578496"/>
            <a:ext cx="3748861"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F06FD19D-8641-48E0-9BB4-F2AF595F184F}"/>
              </a:ext>
            </a:extLst>
          </p:cNvPr>
          <p:cNvCxnSpPr/>
          <p:nvPr userDrawn="1"/>
        </p:nvCxnSpPr>
        <p:spPr bwMode="auto">
          <a:xfrm>
            <a:off x="155161" y="1578496"/>
            <a:ext cx="374039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0037598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column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7A8D44F-14F0-48D2-8823-294278B8A3DE}"/>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B8DF14ED-A01E-4985-AF51-90A219C5A36E}"/>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5C579698-BCD9-4599-97E3-646BF3FE897F}"/>
              </a:ext>
            </a:extLst>
          </p:cNvPr>
          <p:cNvSpPr>
            <a:spLocks noGrp="1"/>
          </p:cNvSpPr>
          <p:nvPr>
            <p:ph type="body" sz="quarter" idx="11" hasCustomPrompt="1"/>
          </p:nvPr>
        </p:nvSpPr>
        <p:spPr>
          <a:xfrm>
            <a:off x="151618" y="1599952"/>
            <a:ext cx="2871724" cy="4477080"/>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46E39CEC-1F14-43BE-86E6-3A19507F67B7}"/>
              </a:ext>
            </a:extLst>
          </p:cNvPr>
          <p:cNvSpPr>
            <a:spLocks noGrp="1"/>
          </p:cNvSpPr>
          <p:nvPr>
            <p:ph type="body" idx="1" hasCustomPrompt="1"/>
          </p:nvPr>
        </p:nvSpPr>
        <p:spPr>
          <a:xfrm>
            <a:off x="151617" y="1020966"/>
            <a:ext cx="2871724" cy="545852"/>
          </a:xfrm>
          <a:prstGeom prst="rect">
            <a:avLst/>
          </a:prstGeom>
          <a:ln>
            <a:noFill/>
          </a:ln>
        </p:spPr>
        <p:txBody>
          <a:bodyPr anchor="b"/>
          <a:lstStyle>
            <a:lvl1pPr marL="0" marR="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a:t>Click to edit subtitle</a:t>
            </a:r>
          </a:p>
          <a:p>
            <a:pPr lvl="0"/>
            <a:r>
              <a:rPr lang="en-US"/>
              <a:t> (max two lines)</a:t>
            </a:r>
          </a:p>
        </p:txBody>
      </p:sp>
      <p:sp>
        <p:nvSpPr>
          <p:cNvPr id="8" name="Text Placeholder 20">
            <a:extLst>
              <a:ext uri="{FF2B5EF4-FFF2-40B4-BE49-F238E27FC236}">
                <a16:creationId xmlns:a16="http://schemas.microsoft.com/office/drawing/2014/main" id="{C5DA3B0A-D3FE-411D-A45E-D1F1EAA28AF9}"/>
              </a:ext>
            </a:extLst>
          </p:cNvPr>
          <p:cNvSpPr>
            <a:spLocks noGrp="1"/>
          </p:cNvSpPr>
          <p:nvPr>
            <p:ph type="body" sz="quarter" idx="14" hasCustomPrompt="1"/>
          </p:nvPr>
        </p:nvSpPr>
        <p:spPr>
          <a:xfrm>
            <a:off x="3156891" y="1599952"/>
            <a:ext cx="2871723" cy="4465652"/>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1D8DC432-9796-4DD4-9A74-2716899D7709}"/>
              </a:ext>
            </a:extLst>
          </p:cNvPr>
          <p:cNvSpPr>
            <a:spLocks noGrp="1"/>
          </p:cNvSpPr>
          <p:nvPr>
            <p:ph type="body" idx="15" hasCustomPrompt="1"/>
          </p:nvPr>
        </p:nvSpPr>
        <p:spPr>
          <a:xfrm>
            <a:off x="3156890" y="1020966"/>
            <a:ext cx="2871724"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0" name="Text Placeholder 20">
            <a:extLst>
              <a:ext uri="{FF2B5EF4-FFF2-40B4-BE49-F238E27FC236}">
                <a16:creationId xmlns:a16="http://schemas.microsoft.com/office/drawing/2014/main" id="{850CEF94-A32E-4A2E-AB6C-CF9ECADD805A}"/>
              </a:ext>
            </a:extLst>
          </p:cNvPr>
          <p:cNvSpPr>
            <a:spLocks noGrp="1"/>
          </p:cNvSpPr>
          <p:nvPr>
            <p:ph type="body" sz="quarter" idx="16" hasCustomPrompt="1"/>
          </p:nvPr>
        </p:nvSpPr>
        <p:spPr>
          <a:xfrm>
            <a:off x="9168049" y="1599952"/>
            <a:ext cx="2872335" cy="4465652"/>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1" name="Text Placeholder 2">
            <a:extLst>
              <a:ext uri="{FF2B5EF4-FFF2-40B4-BE49-F238E27FC236}">
                <a16:creationId xmlns:a16="http://schemas.microsoft.com/office/drawing/2014/main" id="{67292095-308E-43FB-9AA9-2E0D23FABCF3}"/>
              </a:ext>
            </a:extLst>
          </p:cNvPr>
          <p:cNvSpPr>
            <a:spLocks noGrp="1"/>
          </p:cNvSpPr>
          <p:nvPr>
            <p:ph type="body" idx="17" hasCustomPrompt="1"/>
          </p:nvPr>
        </p:nvSpPr>
        <p:spPr>
          <a:xfrm>
            <a:off x="9167437" y="1020966"/>
            <a:ext cx="2872947"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2" name="Text Placeholder 20">
            <a:extLst>
              <a:ext uri="{FF2B5EF4-FFF2-40B4-BE49-F238E27FC236}">
                <a16:creationId xmlns:a16="http://schemas.microsoft.com/office/drawing/2014/main" id="{7C00FA2C-7553-41F0-8CFB-6B5B06E27AB1}"/>
              </a:ext>
            </a:extLst>
          </p:cNvPr>
          <p:cNvSpPr>
            <a:spLocks noGrp="1"/>
          </p:cNvSpPr>
          <p:nvPr>
            <p:ph type="body" sz="quarter" idx="18" hasCustomPrompt="1"/>
          </p:nvPr>
        </p:nvSpPr>
        <p:spPr>
          <a:xfrm>
            <a:off x="6162163" y="1599953"/>
            <a:ext cx="2872335" cy="4477080"/>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3" name="Text Placeholder 2">
            <a:extLst>
              <a:ext uri="{FF2B5EF4-FFF2-40B4-BE49-F238E27FC236}">
                <a16:creationId xmlns:a16="http://schemas.microsoft.com/office/drawing/2014/main" id="{5EA2BA19-3828-49BA-89BF-C00044CF017F}"/>
              </a:ext>
            </a:extLst>
          </p:cNvPr>
          <p:cNvSpPr>
            <a:spLocks noGrp="1"/>
          </p:cNvSpPr>
          <p:nvPr>
            <p:ph type="body" idx="19" hasCustomPrompt="1"/>
          </p:nvPr>
        </p:nvSpPr>
        <p:spPr>
          <a:xfrm>
            <a:off x="6162163" y="1020966"/>
            <a:ext cx="2871724"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4" name="Title 10">
            <a:extLst>
              <a:ext uri="{FF2B5EF4-FFF2-40B4-BE49-F238E27FC236}">
                <a16:creationId xmlns:a16="http://schemas.microsoft.com/office/drawing/2014/main" id="{37331779-6943-4148-97BB-9A4A0D8CAFBF}"/>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6" name="Straight Connector 15">
            <a:extLst>
              <a:ext uri="{FF2B5EF4-FFF2-40B4-BE49-F238E27FC236}">
                <a16:creationId xmlns:a16="http://schemas.microsoft.com/office/drawing/2014/main" id="{FC2A2586-293C-498C-9B17-C8710033D866}"/>
              </a:ext>
            </a:extLst>
          </p:cNvPr>
          <p:cNvCxnSpPr/>
          <p:nvPr userDrawn="1"/>
        </p:nvCxnSpPr>
        <p:spPr bwMode="auto">
          <a:xfrm>
            <a:off x="9168048" y="1578496"/>
            <a:ext cx="2876357"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EA47E173-ED37-4F27-9459-70631CEE869D}"/>
              </a:ext>
            </a:extLst>
          </p:cNvPr>
          <p:cNvCxnSpPr/>
          <p:nvPr userDrawn="1"/>
        </p:nvCxnSpPr>
        <p:spPr bwMode="auto">
          <a:xfrm>
            <a:off x="6156986" y="1578019"/>
            <a:ext cx="2876357"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DB433C82-A618-45C7-BF01-00F743CDB210}"/>
              </a:ext>
            </a:extLst>
          </p:cNvPr>
          <p:cNvCxnSpPr/>
          <p:nvPr userDrawn="1"/>
        </p:nvCxnSpPr>
        <p:spPr bwMode="auto">
          <a:xfrm>
            <a:off x="3152846" y="1579756"/>
            <a:ext cx="2876357"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AD1BCCAC-C8B3-44A7-8AA8-45D83FB8582C}"/>
              </a:ext>
            </a:extLst>
          </p:cNvPr>
          <p:cNvCxnSpPr/>
          <p:nvPr userDrawn="1"/>
        </p:nvCxnSpPr>
        <p:spPr bwMode="auto">
          <a:xfrm>
            <a:off x="148706" y="1581493"/>
            <a:ext cx="2876357"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08387277"/>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boxes (squar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8D4FD3E-D6A8-42BE-B773-34024FC1ABED}"/>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66F50F9A-E5FF-45A4-8D9D-6B6ABAEB65D5}"/>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13" name="Text Placeholder 20">
            <a:extLst>
              <a:ext uri="{FF2B5EF4-FFF2-40B4-BE49-F238E27FC236}">
                <a16:creationId xmlns:a16="http://schemas.microsoft.com/office/drawing/2014/main" id="{912C991D-8691-4F5D-91DE-9C29854713AF}"/>
              </a:ext>
            </a:extLst>
          </p:cNvPr>
          <p:cNvSpPr>
            <a:spLocks noGrp="1"/>
          </p:cNvSpPr>
          <p:nvPr>
            <p:ph type="body" sz="quarter" idx="11" hasCustomPrompt="1"/>
          </p:nvPr>
        </p:nvSpPr>
        <p:spPr>
          <a:xfrm>
            <a:off x="147594" y="1600202"/>
            <a:ext cx="5591551" cy="2105909"/>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4" name="Text Placeholder 20">
            <a:extLst>
              <a:ext uri="{FF2B5EF4-FFF2-40B4-BE49-F238E27FC236}">
                <a16:creationId xmlns:a16="http://schemas.microsoft.com/office/drawing/2014/main" id="{4FC4F277-788A-46C7-934F-8D496C1EF77F}"/>
              </a:ext>
            </a:extLst>
          </p:cNvPr>
          <p:cNvSpPr>
            <a:spLocks noGrp="1"/>
          </p:cNvSpPr>
          <p:nvPr>
            <p:ph type="body" sz="quarter" idx="12" hasCustomPrompt="1"/>
          </p:nvPr>
        </p:nvSpPr>
        <p:spPr>
          <a:xfrm>
            <a:off x="6452858" y="1578496"/>
            <a:ext cx="5591548" cy="2127615"/>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5" name="Text Placeholder 2">
            <a:extLst>
              <a:ext uri="{FF2B5EF4-FFF2-40B4-BE49-F238E27FC236}">
                <a16:creationId xmlns:a16="http://schemas.microsoft.com/office/drawing/2014/main" id="{244B9B89-C265-425D-B60B-E836700EE1BD}"/>
              </a:ext>
            </a:extLst>
          </p:cNvPr>
          <p:cNvSpPr>
            <a:spLocks noGrp="1"/>
          </p:cNvSpPr>
          <p:nvPr>
            <p:ph type="body" idx="1" hasCustomPrompt="1"/>
          </p:nvPr>
        </p:nvSpPr>
        <p:spPr>
          <a:xfrm>
            <a:off x="147596" y="1010940"/>
            <a:ext cx="5591549"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6" name="Text Placeholder 2">
            <a:extLst>
              <a:ext uri="{FF2B5EF4-FFF2-40B4-BE49-F238E27FC236}">
                <a16:creationId xmlns:a16="http://schemas.microsoft.com/office/drawing/2014/main" id="{6ACE7894-621F-40B5-BA79-3425BA92D50F}"/>
              </a:ext>
            </a:extLst>
          </p:cNvPr>
          <p:cNvSpPr>
            <a:spLocks noGrp="1"/>
          </p:cNvSpPr>
          <p:nvPr>
            <p:ph type="body" idx="13" hasCustomPrompt="1"/>
          </p:nvPr>
        </p:nvSpPr>
        <p:spPr>
          <a:xfrm>
            <a:off x="6452857" y="1010940"/>
            <a:ext cx="5591548"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7" name="Title 10">
            <a:extLst>
              <a:ext uri="{FF2B5EF4-FFF2-40B4-BE49-F238E27FC236}">
                <a16:creationId xmlns:a16="http://schemas.microsoft.com/office/drawing/2014/main" id="{E4F1EB4B-A866-4040-A80F-93EBA27F5E1C}"/>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9" name="Straight Connector 18">
            <a:extLst>
              <a:ext uri="{FF2B5EF4-FFF2-40B4-BE49-F238E27FC236}">
                <a16:creationId xmlns:a16="http://schemas.microsoft.com/office/drawing/2014/main" id="{0689510B-C046-45C8-8CE9-41AB7FA61F2E}"/>
              </a:ext>
            </a:extLst>
          </p:cNvPr>
          <p:cNvCxnSpPr/>
          <p:nvPr userDrawn="1"/>
        </p:nvCxnSpPr>
        <p:spPr bwMode="auto">
          <a:xfrm>
            <a:off x="6452856" y="1578496"/>
            <a:ext cx="5591549"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DF2D8950-5546-4883-9C36-4CF766D90B90}"/>
              </a:ext>
            </a:extLst>
          </p:cNvPr>
          <p:cNvCxnSpPr/>
          <p:nvPr userDrawn="1"/>
        </p:nvCxnSpPr>
        <p:spPr bwMode="auto">
          <a:xfrm>
            <a:off x="147594" y="1578496"/>
            <a:ext cx="5601973"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 Placeholder 20">
            <a:extLst>
              <a:ext uri="{FF2B5EF4-FFF2-40B4-BE49-F238E27FC236}">
                <a16:creationId xmlns:a16="http://schemas.microsoft.com/office/drawing/2014/main" id="{3CF05B64-F65E-4E22-B2B0-D9C76660856A}"/>
              </a:ext>
            </a:extLst>
          </p:cNvPr>
          <p:cNvSpPr>
            <a:spLocks noGrp="1"/>
          </p:cNvSpPr>
          <p:nvPr>
            <p:ph type="body" sz="quarter" idx="14" hasCustomPrompt="1"/>
          </p:nvPr>
        </p:nvSpPr>
        <p:spPr>
          <a:xfrm>
            <a:off x="147593" y="4315694"/>
            <a:ext cx="5591551" cy="2038064"/>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2" name="Text Placeholder 2">
            <a:extLst>
              <a:ext uri="{FF2B5EF4-FFF2-40B4-BE49-F238E27FC236}">
                <a16:creationId xmlns:a16="http://schemas.microsoft.com/office/drawing/2014/main" id="{3E0DE60A-031C-4C3B-A382-0F0AAA31F84B}"/>
              </a:ext>
            </a:extLst>
          </p:cNvPr>
          <p:cNvSpPr>
            <a:spLocks noGrp="1"/>
          </p:cNvSpPr>
          <p:nvPr>
            <p:ph type="body" idx="15" hasCustomPrompt="1"/>
          </p:nvPr>
        </p:nvSpPr>
        <p:spPr>
          <a:xfrm>
            <a:off x="147595" y="3726433"/>
            <a:ext cx="5591549"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cxnSp>
        <p:nvCxnSpPr>
          <p:cNvPr id="18" name="Straight Connector 17">
            <a:extLst>
              <a:ext uri="{FF2B5EF4-FFF2-40B4-BE49-F238E27FC236}">
                <a16:creationId xmlns:a16="http://schemas.microsoft.com/office/drawing/2014/main" id="{BE59DD4E-0DF6-40EF-9593-4D244D6E8311}"/>
              </a:ext>
            </a:extLst>
          </p:cNvPr>
          <p:cNvCxnSpPr/>
          <p:nvPr userDrawn="1"/>
        </p:nvCxnSpPr>
        <p:spPr bwMode="auto">
          <a:xfrm>
            <a:off x="147592" y="4293989"/>
            <a:ext cx="5601973"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Placeholder 20">
            <a:extLst>
              <a:ext uri="{FF2B5EF4-FFF2-40B4-BE49-F238E27FC236}">
                <a16:creationId xmlns:a16="http://schemas.microsoft.com/office/drawing/2014/main" id="{BFF015E3-A742-43A7-81AF-498A6089F6DA}"/>
              </a:ext>
            </a:extLst>
          </p:cNvPr>
          <p:cNvSpPr>
            <a:spLocks noGrp="1"/>
          </p:cNvSpPr>
          <p:nvPr>
            <p:ph type="body" sz="quarter" idx="16" hasCustomPrompt="1"/>
          </p:nvPr>
        </p:nvSpPr>
        <p:spPr>
          <a:xfrm>
            <a:off x="6452858" y="4295373"/>
            <a:ext cx="5591548" cy="2058385"/>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25" name="Text Placeholder 2">
            <a:extLst>
              <a:ext uri="{FF2B5EF4-FFF2-40B4-BE49-F238E27FC236}">
                <a16:creationId xmlns:a16="http://schemas.microsoft.com/office/drawing/2014/main" id="{B550ECB8-4D88-44CD-A2F1-7547FB0E803B}"/>
              </a:ext>
            </a:extLst>
          </p:cNvPr>
          <p:cNvSpPr>
            <a:spLocks noGrp="1"/>
          </p:cNvSpPr>
          <p:nvPr>
            <p:ph type="body" idx="17" hasCustomPrompt="1"/>
          </p:nvPr>
        </p:nvSpPr>
        <p:spPr>
          <a:xfrm>
            <a:off x="6452857" y="3727817"/>
            <a:ext cx="5591548"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cxnSp>
        <p:nvCxnSpPr>
          <p:cNvPr id="26" name="Straight Connector 25">
            <a:extLst>
              <a:ext uri="{FF2B5EF4-FFF2-40B4-BE49-F238E27FC236}">
                <a16:creationId xmlns:a16="http://schemas.microsoft.com/office/drawing/2014/main" id="{52D3CDE3-B4CF-4A27-8576-44C130BE9C9A}"/>
              </a:ext>
            </a:extLst>
          </p:cNvPr>
          <p:cNvCxnSpPr/>
          <p:nvPr userDrawn="1"/>
        </p:nvCxnSpPr>
        <p:spPr bwMode="auto">
          <a:xfrm>
            <a:off x="6452856" y="4295373"/>
            <a:ext cx="5591549"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784482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boxe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2F8B888-6D4A-4829-B28B-B9D02FA9E286}"/>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5E1D2981-8ABF-460F-84B8-9563228AEE9B}"/>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26526E2D-8C41-4D7F-981B-A8F7DAF287CC}"/>
              </a:ext>
            </a:extLst>
          </p:cNvPr>
          <p:cNvSpPr>
            <a:spLocks noGrp="1"/>
          </p:cNvSpPr>
          <p:nvPr>
            <p:ph type="body" sz="quarter" idx="11" hasCustomPrompt="1"/>
          </p:nvPr>
        </p:nvSpPr>
        <p:spPr>
          <a:xfrm>
            <a:off x="1930734" y="3645024"/>
            <a:ext cx="10113671" cy="2376264"/>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BF164922-8B19-4012-9904-394DF2E0F64E}"/>
              </a:ext>
            </a:extLst>
          </p:cNvPr>
          <p:cNvSpPr>
            <a:spLocks noGrp="1"/>
          </p:cNvSpPr>
          <p:nvPr>
            <p:ph type="body" idx="1" hasCustomPrompt="1"/>
          </p:nvPr>
        </p:nvSpPr>
        <p:spPr>
          <a:xfrm>
            <a:off x="147598" y="1124744"/>
            <a:ext cx="1679125" cy="2376264"/>
          </a:xfrm>
          <a:prstGeom prst="rect">
            <a:avLst/>
          </a:prstGeom>
          <a:solidFill>
            <a:schemeClr val="accent1"/>
          </a:solidFill>
          <a:ln>
            <a:noFill/>
          </a:ln>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1</a:t>
            </a:r>
          </a:p>
        </p:txBody>
      </p:sp>
      <p:sp>
        <p:nvSpPr>
          <p:cNvPr id="8" name="Text Placeholder 20">
            <a:extLst>
              <a:ext uri="{FF2B5EF4-FFF2-40B4-BE49-F238E27FC236}">
                <a16:creationId xmlns:a16="http://schemas.microsoft.com/office/drawing/2014/main" id="{8F9D801D-A65C-44D2-AC1B-60B9818576D1}"/>
              </a:ext>
            </a:extLst>
          </p:cNvPr>
          <p:cNvSpPr>
            <a:spLocks noGrp="1"/>
          </p:cNvSpPr>
          <p:nvPr>
            <p:ph type="body" sz="quarter" idx="14" hasCustomPrompt="1"/>
          </p:nvPr>
        </p:nvSpPr>
        <p:spPr>
          <a:xfrm>
            <a:off x="1930735" y="1124744"/>
            <a:ext cx="10113669" cy="2376264"/>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750D29AB-296E-465B-BD91-BFC186B44A42}"/>
              </a:ext>
            </a:extLst>
          </p:cNvPr>
          <p:cNvSpPr>
            <a:spLocks noGrp="1"/>
          </p:cNvSpPr>
          <p:nvPr>
            <p:ph type="body" idx="15" hasCustomPrompt="1"/>
          </p:nvPr>
        </p:nvSpPr>
        <p:spPr>
          <a:xfrm>
            <a:off x="162539" y="3645024"/>
            <a:ext cx="1679125" cy="2376264"/>
          </a:xfrm>
          <a:prstGeom prst="rect">
            <a:avLst/>
          </a:prstGeom>
          <a:solidFill>
            <a:schemeClr val="accent1"/>
          </a:solidFill>
        </p:spPr>
        <p:txBody>
          <a:bodyPr anchor="ctr"/>
          <a:lstStyle>
            <a:lvl1pPr marL="0" indent="0" algn="ctr">
              <a:spcBef>
                <a:spcPts val="0"/>
              </a:spcBef>
              <a:buNone/>
              <a:defRPr sz="1200" b="1" u="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2</a:t>
            </a:r>
          </a:p>
        </p:txBody>
      </p:sp>
      <p:sp>
        <p:nvSpPr>
          <p:cNvPr id="11" name="Title 10">
            <a:extLst>
              <a:ext uri="{FF2B5EF4-FFF2-40B4-BE49-F238E27FC236}">
                <a16:creationId xmlns:a16="http://schemas.microsoft.com/office/drawing/2014/main" id="{EB1F48F3-2346-4835-8BAC-34952A221F31}"/>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356659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CC6E1-2F33-A700-5022-E5C622951C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5F4DF3-24C2-90AE-5469-7E9285EDF6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802326-BAD8-2477-44A7-ADE8F7DF5F5C}"/>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5" name="Footer Placeholder 4">
            <a:extLst>
              <a:ext uri="{FF2B5EF4-FFF2-40B4-BE49-F238E27FC236}">
                <a16:creationId xmlns:a16="http://schemas.microsoft.com/office/drawing/2014/main" id="{5CA8F8EE-5464-FDA9-AD73-BF0C111223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4E7C2E-8364-E349-FC16-35B658EF7C28}"/>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1901758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boxe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3271700-191A-41DE-A306-9B665C7F60E9}"/>
              </a:ext>
            </a:extLst>
          </p:cNvPr>
          <p:cNvSpPr>
            <a:spLocks noGrp="1"/>
          </p:cNvSpPr>
          <p:nvPr>
            <p:ph type="ftr" sz="quarter" idx="10"/>
          </p:nvPr>
        </p:nvSpPr>
        <p:spPr/>
        <p:txBody>
          <a:bodyPr/>
          <a:lstStyle/>
          <a:p>
            <a:r>
              <a:rPr lang="en-US"/>
              <a:t>Presentation title</a:t>
            </a:r>
          </a:p>
        </p:txBody>
      </p:sp>
      <p:pic>
        <p:nvPicPr>
          <p:cNvPr id="5" name="Picture 4" descr="A picture containing clipart&#10;&#10;Description generated with very high confidence">
            <a:extLst>
              <a:ext uri="{FF2B5EF4-FFF2-40B4-BE49-F238E27FC236}">
                <a16:creationId xmlns:a16="http://schemas.microsoft.com/office/drawing/2014/main" id="{972F6860-0C98-45CB-BBC2-E2633422FCB3}"/>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9A1E9EA0-26BB-4CA3-82E6-8FCF618C163D}"/>
              </a:ext>
            </a:extLst>
          </p:cNvPr>
          <p:cNvSpPr>
            <a:spLocks noGrp="1"/>
          </p:cNvSpPr>
          <p:nvPr>
            <p:ph type="body" sz="quarter" idx="11" hasCustomPrompt="1"/>
          </p:nvPr>
        </p:nvSpPr>
        <p:spPr>
          <a:xfrm>
            <a:off x="1930733" y="2816932"/>
            <a:ext cx="10113672" cy="15120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463AAF95-81E3-437B-B633-CB209563F89C}"/>
              </a:ext>
            </a:extLst>
          </p:cNvPr>
          <p:cNvSpPr>
            <a:spLocks noGrp="1"/>
          </p:cNvSpPr>
          <p:nvPr>
            <p:ph type="body" idx="1" hasCustomPrompt="1"/>
          </p:nvPr>
        </p:nvSpPr>
        <p:spPr>
          <a:xfrm>
            <a:off x="147598" y="1124744"/>
            <a:ext cx="1679125" cy="1512000"/>
          </a:xfrm>
          <a:prstGeom prst="rect">
            <a:avLst/>
          </a:prstGeom>
          <a:solidFill>
            <a:srgbClr val="005EB8"/>
          </a:solidFill>
          <a:ln>
            <a:noFill/>
          </a:ln>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1</a:t>
            </a:r>
          </a:p>
        </p:txBody>
      </p:sp>
      <p:sp>
        <p:nvSpPr>
          <p:cNvPr id="8" name="Text Placeholder 20">
            <a:extLst>
              <a:ext uri="{FF2B5EF4-FFF2-40B4-BE49-F238E27FC236}">
                <a16:creationId xmlns:a16="http://schemas.microsoft.com/office/drawing/2014/main" id="{F9B2C2D6-5A90-4B5C-83AA-00E6A0B013DC}"/>
              </a:ext>
            </a:extLst>
          </p:cNvPr>
          <p:cNvSpPr>
            <a:spLocks noGrp="1"/>
          </p:cNvSpPr>
          <p:nvPr>
            <p:ph type="body" sz="quarter" idx="14" hasCustomPrompt="1"/>
          </p:nvPr>
        </p:nvSpPr>
        <p:spPr>
          <a:xfrm>
            <a:off x="1930732" y="1124744"/>
            <a:ext cx="10113672" cy="15120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F7C21B12-BB8B-4BBF-AA62-34B37B89B2AE}"/>
              </a:ext>
            </a:extLst>
          </p:cNvPr>
          <p:cNvSpPr>
            <a:spLocks noGrp="1"/>
          </p:cNvSpPr>
          <p:nvPr>
            <p:ph type="body" idx="15" hasCustomPrompt="1"/>
          </p:nvPr>
        </p:nvSpPr>
        <p:spPr>
          <a:xfrm>
            <a:off x="147598" y="2816932"/>
            <a:ext cx="1679125" cy="1512000"/>
          </a:xfrm>
          <a:prstGeom prst="rect">
            <a:avLst/>
          </a:prstGeom>
          <a:solidFill>
            <a:srgbClr val="005EB8"/>
          </a:solidFill>
        </p:spPr>
        <p:txBody>
          <a:bodyPr anchor="ctr"/>
          <a:lstStyle>
            <a:lvl1pPr marL="0" indent="0" algn="ctr">
              <a:spcBef>
                <a:spcPts val="0"/>
              </a:spcBef>
              <a:buNone/>
              <a:defRPr sz="1200" b="1" u="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2</a:t>
            </a:r>
          </a:p>
        </p:txBody>
      </p:sp>
      <p:sp>
        <p:nvSpPr>
          <p:cNvPr id="10" name="Text Placeholder 20">
            <a:extLst>
              <a:ext uri="{FF2B5EF4-FFF2-40B4-BE49-F238E27FC236}">
                <a16:creationId xmlns:a16="http://schemas.microsoft.com/office/drawing/2014/main" id="{EDFC1462-F273-4B28-8C0C-F6953D74A4CA}"/>
              </a:ext>
            </a:extLst>
          </p:cNvPr>
          <p:cNvSpPr>
            <a:spLocks noGrp="1"/>
          </p:cNvSpPr>
          <p:nvPr>
            <p:ph type="body" sz="quarter" idx="18" hasCustomPrompt="1"/>
          </p:nvPr>
        </p:nvSpPr>
        <p:spPr>
          <a:xfrm>
            <a:off x="1930734" y="4509120"/>
            <a:ext cx="10113671" cy="15120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1" name="Text Placeholder 2">
            <a:extLst>
              <a:ext uri="{FF2B5EF4-FFF2-40B4-BE49-F238E27FC236}">
                <a16:creationId xmlns:a16="http://schemas.microsoft.com/office/drawing/2014/main" id="{CF29F81D-2CB4-4E3B-838D-8AAB7C9DD5A9}"/>
              </a:ext>
            </a:extLst>
          </p:cNvPr>
          <p:cNvSpPr>
            <a:spLocks noGrp="1"/>
          </p:cNvSpPr>
          <p:nvPr>
            <p:ph type="body" idx="19" hasCustomPrompt="1"/>
          </p:nvPr>
        </p:nvSpPr>
        <p:spPr>
          <a:xfrm>
            <a:off x="147597" y="4509120"/>
            <a:ext cx="1679127" cy="1512000"/>
          </a:xfrm>
          <a:prstGeom prst="rect">
            <a:avLst/>
          </a:prstGeom>
          <a:solidFill>
            <a:srgbClr val="005EB8"/>
          </a:solidFill>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3</a:t>
            </a:r>
          </a:p>
        </p:txBody>
      </p:sp>
      <p:sp>
        <p:nvSpPr>
          <p:cNvPr id="12" name="Title 10">
            <a:extLst>
              <a:ext uri="{FF2B5EF4-FFF2-40B4-BE49-F238E27FC236}">
                <a16:creationId xmlns:a16="http://schemas.microsoft.com/office/drawing/2014/main" id="{5F8FEC8E-682C-407A-8E31-DDA476E9F667}"/>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1855133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4DCF8F-92BF-4905-B540-B92A74FF0875}"/>
              </a:ext>
            </a:extLst>
          </p:cNvPr>
          <p:cNvSpPr>
            <a:spLocks noGrp="1"/>
          </p:cNvSpPr>
          <p:nvPr>
            <p:ph type="ftr" sz="quarter" idx="10"/>
          </p:nvPr>
        </p:nvSpPr>
        <p:spPr/>
        <p:txBody>
          <a:bodyPr/>
          <a:lstStyle/>
          <a:p>
            <a:r>
              <a:rPr lang="en-US"/>
              <a:t>Presentation title</a:t>
            </a:r>
          </a:p>
        </p:txBody>
      </p:sp>
      <p:pic>
        <p:nvPicPr>
          <p:cNvPr id="5" name="Picture 4" descr="A picture containing clipart&#10;&#10;Description generated with very high confidence">
            <a:extLst>
              <a:ext uri="{FF2B5EF4-FFF2-40B4-BE49-F238E27FC236}">
                <a16:creationId xmlns:a16="http://schemas.microsoft.com/office/drawing/2014/main" id="{D7BF323B-FC14-4920-874B-D4E0A3700EC2}"/>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BB2473DA-171C-4ECF-9836-C003AC928D51}"/>
              </a:ext>
            </a:extLst>
          </p:cNvPr>
          <p:cNvSpPr>
            <a:spLocks noGrp="1"/>
          </p:cNvSpPr>
          <p:nvPr>
            <p:ph type="body" sz="quarter" idx="11" hasCustomPrompt="1"/>
          </p:nvPr>
        </p:nvSpPr>
        <p:spPr>
          <a:xfrm>
            <a:off x="1930732" y="2348880"/>
            <a:ext cx="10113672" cy="108012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9A27BA0E-5615-414F-841D-2E4636A670EF}"/>
              </a:ext>
            </a:extLst>
          </p:cNvPr>
          <p:cNvSpPr>
            <a:spLocks noGrp="1"/>
          </p:cNvSpPr>
          <p:nvPr>
            <p:ph type="body" idx="1" hasCustomPrompt="1"/>
          </p:nvPr>
        </p:nvSpPr>
        <p:spPr>
          <a:xfrm>
            <a:off x="147597" y="1124744"/>
            <a:ext cx="1679127" cy="1080120"/>
          </a:xfrm>
          <a:prstGeom prst="rect">
            <a:avLst/>
          </a:prstGeom>
          <a:solidFill>
            <a:srgbClr val="005EB8"/>
          </a:solidFill>
          <a:ln>
            <a:noFill/>
          </a:ln>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1</a:t>
            </a:r>
          </a:p>
        </p:txBody>
      </p:sp>
      <p:sp>
        <p:nvSpPr>
          <p:cNvPr id="8" name="Text Placeholder 20">
            <a:extLst>
              <a:ext uri="{FF2B5EF4-FFF2-40B4-BE49-F238E27FC236}">
                <a16:creationId xmlns:a16="http://schemas.microsoft.com/office/drawing/2014/main" id="{72A08160-CFEF-4D49-8DEB-921D4394AA19}"/>
              </a:ext>
            </a:extLst>
          </p:cNvPr>
          <p:cNvSpPr>
            <a:spLocks noGrp="1"/>
          </p:cNvSpPr>
          <p:nvPr>
            <p:ph type="body" sz="quarter" idx="14" hasCustomPrompt="1"/>
          </p:nvPr>
        </p:nvSpPr>
        <p:spPr>
          <a:xfrm>
            <a:off x="1930732" y="1124744"/>
            <a:ext cx="10113672" cy="108012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8CB9EF5C-E43A-4DFE-A4FA-3888A94C30B1}"/>
              </a:ext>
            </a:extLst>
          </p:cNvPr>
          <p:cNvSpPr>
            <a:spLocks noGrp="1"/>
          </p:cNvSpPr>
          <p:nvPr>
            <p:ph type="body" idx="15" hasCustomPrompt="1"/>
          </p:nvPr>
        </p:nvSpPr>
        <p:spPr>
          <a:xfrm>
            <a:off x="147598" y="2348880"/>
            <a:ext cx="1679125" cy="1080120"/>
          </a:xfrm>
          <a:prstGeom prst="rect">
            <a:avLst/>
          </a:prstGeom>
          <a:solidFill>
            <a:srgbClr val="005EB8"/>
          </a:solidFill>
        </p:spPr>
        <p:txBody>
          <a:bodyPr anchor="ctr"/>
          <a:lstStyle>
            <a:lvl1pPr marL="0" indent="0" algn="ctr">
              <a:spcBef>
                <a:spcPts val="0"/>
              </a:spcBef>
              <a:buNone/>
              <a:defRPr sz="1200" b="1" u="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2</a:t>
            </a:r>
          </a:p>
        </p:txBody>
      </p:sp>
      <p:sp>
        <p:nvSpPr>
          <p:cNvPr id="10" name="Text Placeholder 20">
            <a:extLst>
              <a:ext uri="{FF2B5EF4-FFF2-40B4-BE49-F238E27FC236}">
                <a16:creationId xmlns:a16="http://schemas.microsoft.com/office/drawing/2014/main" id="{83C6371E-CA5C-48F3-A61B-C9CF61FF4425}"/>
              </a:ext>
            </a:extLst>
          </p:cNvPr>
          <p:cNvSpPr>
            <a:spLocks noGrp="1"/>
          </p:cNvSpPr>
          <p:nvPr>
            <p:ph type="body" sz="quarter" idx="18" hasCustomPrompt="1"/>
          </p:nvPr>
        </p:nvSpPr>
        <p:spPr>
          <a:xfrm>
            <a:off x="1930732" y="3573016"/>
            <a:ext cx="10113672" cy="108012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1" name="Text Placeholder 2">
            <a:extLst>
              <a:ext uri="{FF2B5EF4-FFF2-40B4-BE49-F238E27FC236}">
                <a16:creationId xmlns:a16="http://schemas.microsoft.com/office/drawing/2014/main" id="{A0D45B89-E3B6-4F2A-BFED-8930361477D9}"/>
              </a:ext>
            </a:extLst>
          </p:cNvPr>
          <p:cNvSpPr>
            <a:spLocks noGrp="1"/>
          </p:cNvSpPr>
          <p:nvPr>
            <p:ph type="body" idx="19" hasCustomPrompt="1"/>
          </p:nvPr>
        </p:nvSpPr>
        <p:spPr>
          <a:xfrm>
            <a:off x="147597" y="3573016"/>
            <a:ext cx="1679127" cy="1080120"/>
          </a:xfrm>
          <a:prstGeom prst="rect">
            <a:avLst/>
          </a:prstGeom>
          <a:solidFill>
            <a:srgbClr val="005EB8"/>
          </a:solidFill>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3</a:t>
            </a:r>
          </a:p>
        </p:txBody>
      </p:sp>
      <p:sp>
        <p:nvSpPr>
          <p:cNvPr id="12" name="Text Placeholder 20">
            <a:extLst>
              <a:ext uri="{FF2B5EF4-FFF2-40B4-BE49-F238E27FC236}">
                <a16:creationId xmlns:a16="http://schemas.microsoft.com/office/drawing/2014/main" id="{F5F10815-6758-4E0C-B8E2-68CD063175E8}"/>
              </a:ext>
            </a:extLst>
          </p:cNvPr>
          <p:cNvSpPr>
            <a:spLocks noGrp="1"/>
          </p:cNvSpPr>
          <p:nvPr>
            <p:ph type="body" sz="quarter" idx="20" hasCustomPrompt="1"/>
          </p:nvPr>
        </p:nvSpPr>
        <p:spPr>
          <a:xfrm>
            <a:off x="1930733" y="4797152"/>
            <a:ext cx="10113671" cy="108012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3" name="Text Placeholder 2">
            <a:extLst>
              <a:ext uri="{FF2B5EF4-FFF2-40B4-BE49-F238E27FC236}">
                <a16:creationId xmlns:a16="http://schemas.microsoft.com/office/drawing/2014/main" id="{B224C8AB-FC3D-4C1D-A340-69F0E96A0496}"/>
              </a:ext>
            </a:extLst>
          </p:cNvPr>
          <p:cNvSpPr>
            <a:spLocks noGrp="1"/>
          </p:cNvSpPr>
          <p:nvPr>
            <p:ph type="body" idx="21" hasCustomPrompt="1"/>
          </p:nvPr>
        </p:nvSpPr>
        <p:spPr>
          <a:xfrm>
            <a:off x="147596" y="4797152"/>
            <a:ext cx="1679125" cy="1080120"/>
          </a:xfrm>
          <a:prstGeom prst="rect">
            <a:avLst/>
          </a:prstGeom>
          <a:solidFill>
            <a:srgbClr val="005EB8"/>
          </a:solidFill>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4</a:t>
            </a:r>
          </a:p>
        </p:txBody>
      </p:sp>
      <p:sp>
        <p:nvSpPr>
          <p:cNvPr id="16" name="Title 10">
            <a:extLst>
              <a:ext uri="{FF2B5EF4-FFF2-40B4-BE49-F238E27FC236}">
                <a16:creationId xmlns:a16="http://schemas.microsoft.com/office/drawing/2014/main" id="{3A9EC18A-3E9B-4F03-8E1C-7799EF85EBD5}"/>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34758526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and graph">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B6FA4E7-03C8-44AC-9D36-1FDA60A79274}"/>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069AB281-6180-44BB-B640-B5DEC3CE9D03}"/>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63DD8009-8C71-470C-8673-BED1114C63A4}"/>
              </a:ext>
            </a:extLst>
          </p:cNvPr>
          <p:cNvSpPr>
            <a:spLocks noGrp="1"/>
          </p:cNvSpPr>
          <p:nvPr>
            <p:ph type="body" sz="quarter" idx="11" hasCustomPrompt="1"/>
          </p:nvPr>
        </p:nvSpPr>
        <p:spPr>
          <a:xfrm>
            <a:off x="244355" y="1578393"/>
            <a:ext cx="5662364" cy="45148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 </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8FD99CF1-A51A-4157-B445-FFB5A65B5967}"/>
              </a:ext>
            </a:extLst>
          </p:cNvPr>
          <p:cNvSpPr>
            <a:spLocks noGrp="1"/>
          </p:cNvSpPr>
          <p:nvPr>
            <p:ph type="body" idx="1" hasCustomPrompt="1"/>
          </p:nvPr>
        </p:nvSpPr>
        <p:spPr>
          <a:xfrm>
            <a:off x="244356" y="1010837"/>
            <a:ext cx="5662363"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8" name="Text Placeholder 2">
            <a:extLst>
              <a:ext uri="{FF2B5EF4-FFF2-40B4-BE49-F238E27FC236}">
                <a16:creationId xmlns:a16="http://schemas.microsoft.com/office/drawing/2014/main" id="{53627F78-B9FE-453B-AECD-4D2235DCE406}"/>
              </a:ext>
            </a:extLst>
          </p:cNvPr>
          <p:cNvSpPr>
            <a:spLocks noGrp="1"/>
          </p:cNvSpPr>
          <p:nvPr>
            <p:ph type="body" idx="13" hasCustomPrompt="1"/>
          </p:nvPr>
        </p:nvSpPr>
        <p:spPr>
          <a:xfrm>
            <a:off x="6277025" y="1010837"/>
            <a:ext cx="5663009" cy="545852"/>
          </a:xfrm>
          <a:prstGeom prst="rect">
            <a:avLst/>
          </a:prstGeom>
        </p:spPr>
        <p:txBody>
          <a:bodyPr anchor="b"/>
          <a:lstStyle>
            <a:lvl1pPr marL="0" indent="0" algn="ctr">
              <a:spcBef>
                <a:spcPts val="0"/>
              </a:spcBef>
              <a:buNone/>
              <a:defRPr sz="1600" b="1" i="0" u="none" baseline="0">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title for chart/graphic below</a:t>
            </a:r>
          </a:p>
          <a:p>
            <a:pPr lvl="0"/>
            <a:r>
              <a:rPr lang="en-US"/>
              <a:t> (max two lines)</a:t>
            </a:r>
          </a:p>
        </p:txBody>
      </p:sp>
      <p:sp>
        <p:nvSpPr>
          <p:cNvPr id="9" name="Content Placeholder 5">
            <a:extLst>
              <a:ext uri="{FF2B5EF4-FFF2-40B4-BE49-F238E27FC236}">
                <a16:creationId xmlns:a16="http://schemas.microsoft.com/office/drawing/2014/main" id="{F22509C7-FF1A-4FCE-B48D-194C7477D2CF}"/>
              </a:ext>
            </a:extLst>
          </p:cNvPr>
          <p:cNvSpPr>
            <a:spLocks noGrp="1"/>
          </p:cNvSpPr>
          <p:nvPr>
            <p:ph sz="quarter" idx="14" hasCustomPrompt="1"/>
          </p:nvPr>
        </p:nvSpPr>
        <p:spPr>
          <a:xfrm>
            <a:off x="6277026" y="1581494"/>
            <a:ext cx="5663007" cy="4511803"/>
          </a:xfrm>
          <a:prstGeom prst="rect">
            <a:avLst/>
          </a:prstGeom>
        </p:spPr>
        <p:txBody>
          <a:bodyPr/>
          <a:lstStyle>
            <a:lvl1pPr>
              <a:defRPr sz="1400" b="1" baseline="0"/>
            </a:lvl1pPr>
          </a:lstStyle>
          <a:p>
            <a:pPr lvl="0"/>
            <a:r>
              <a:rPr lang="en-US"/>
              <a:t>Click on the icons below to add a table, chart, smart art, picture or other media</a:t>
            </a:r>
            <a:endParaRPr lang="en-GB"/>
          </a:p>
        </p:txBody>
      </p:sp>
      <p:sp>
        <p:nvSpPr>
          <p:cNvPr id="10" name="Title 10">
            <a:extLst>
              <a:ext uri="{FF2B5EF4-FFF2-40B4-BE49-F238E27FC236}">
                <a16:creationId xmlns:a16="http://schemas.microsoft.com/office/drawing/2014/main" id="{8566680A-38CD-43A5-B5EA-8CBDB834A204}"/>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1" name="Straight Connector 10">
            <a:extLst>
              <a:ext uri="{FF2B5EF4-FFF2-40B4-BE49-F238E27FC236}">
                <a16:creationId xmlns:a16="http://schemas.microsoft.com/office/drawing/2014/main" id="{516D5FD6-9572-4CCB-A1E8-06724B4C4E22}"/>
              </a:ext>
            </a:extLst>
          </p:cNvPr>
          <p:cNvCxnSpPr/>
          <p:nvPr userDrawn="1"/>
        </p:nvCxnSpPr>
        <p:spPr bwMode="auto">
          <a:xfrm>
            <a:off x="251968" y="1579756"/>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54ABF0E8-ACEE-4393-BA58-233006DD27CF}"/>
              </a:ext>
            </a:extLst>
          </p:cNvPr>
          <p:cNvCxnSpPr/>
          <p:nvPr userDrawn="1"/>
        </p:nvCxnSpPr>
        <p:spPr bwMode="auto">
          <a:xfrm>
            <a:off x="6274115" y="1581493"/>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20050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and 2 graph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8A63D24-6D31-48F4-83EA-A2AEA2D8E493}"/>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04CE6AE8-ADAC-453D-8BD4-36D8DC448EA5}"/>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D8DE7702-1891-4819-B7F4-5CA548721B84}"/>
              </a:ext>
            </a:extLst>
          </p:cNvPr>
          <p:cNvSpPr>
            <a:spLocks noGrp="1"/>
          </p:cNvSpPr>
          <p:nvPr>
            <p:ph type="body" sz="quarter" idx="11" hasCustomPrompt="1"/>
          </p:nvPr>
        </p:nvSpPr>
        <p:spPr>
          <a:xfrm>
            <a:off x="244356" y="1578496"/>
            <a:ext cx="5663653" cy="45148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 </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D1852AC9-00A3-4FC8-B7E6-340468EE275E}"/>
              </a:ext>
            </a:extLst>
          </p:cNvPr>
          <p:cNvSpPr>
            <a:spLocks noGrp="1"/>
          </p:cNvSpPr>
          <p:nvPr>
            <p:ph type="body" idx="1" hasCustomPrompt="1"/>
          </p:nvPr>
        </p:nvSpPr>
        <p:spPr>
          <a:xfrm>
            <a:off x="244355" y="1010940"/>
            <a:ext cx="5663655"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8" name="Text Placeholder 2">
            <a:extLst>
              <a:ext uri="{FF2B5EF4-FFF2-40B4-BE49-F238E27FC236}">
                <a16:creationId xmlns:a16="http://schemas.microsoft.com/office/drawing/2014/main" id="{B5995662-79FE-44FD-BE4E-9767B802CE9E}"/>
              </a:ext>
            </a:extLst>
          </p:cNvPr>
          <p:cNvSpPr>
            <a:spLocks noGrp="1"/>
          </p:cNvSpPr>
          <p:nvPr>
            <p:ph type="body" idx="13" hasCustomPrompt="1"/>
          </p:nvPr>
        </p:nvSpPr>
        <p:spPr>
          <a:xfrm>
            <a:off x="6277025" y="1016000"/>
            <a:ext cx="5663008" cy="545852"/>
          </a:xfrm>
          <a:prstGeom prst="rect">
            <a:avLst/>
          </a:prstGeom>
        </p:spPr>
        <p:txBody>
          <a:bodyPr anchor="b"/>
          <a:lstStyle>
            <a:lvl1pPr marL="0" indent="0" algn="ctr">
              <a:spcBef>
                <a:spcPts val="0"/>
              </a:spcBef>
              <a:buNone/>
              <a:defRPr sz="1600" b="1" i="0" u="none" baseline="0">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title for chart/graphic below</a:t>
            </a:r>
          </a:p>
          <a:p>
            <a:pPr lvl="0"/>
            <a:r>
              <a:rPr lang="en-US"/>
              <a:t> (max two lines)</a:t>
            </a:r>
          </a:p>
        </p:txBody>
      </p:sp>
      <p:sp>
        <p:nvSpPr>
          <p:cNvPr id="9" name="Content Placeholder 5">
            <a:extLst>
              <a:ext uri="{FF2B5EF4-FFF2-40B4-BE49-F238E27FC236}">
                <a16:creationId xmlns:a16="http://schemas.microsoft.com/office/drawing/2014/main" id="{D581D3E8-4F4C-45B1-9924-5B3EDFD9448B}"/>
              </a:ext>
            </a:extLst>
          </p:cNvPr>
          <p:cNvSpPr>
            <a:spLocks noGrp="1"/>
          </p:cNvSpPr>
          <p:nvPr>
            <p:ph sz="quarter" idx="14" hasCustomPrompt="1"/>
          </p:nvPr>
        </p:nvSpPr>
        <p:spPr>
          <a:xfrm>
            <a:off x="6277025" y="1582165"/>
            <a:ext cx="5663007" cy="1944687"/>
          </a:xfrm>
          <a:prstGeom prst="rect">
            <a:avLst/>
          </a:prstGeom>
        </p:spPr>
        <p:txBody>
          <a:bodyPr/>
          <a:lstStyle>
            <a:lvl1pPr>
              <a:defRPr sz="1400" b="1" baseline="0"/>
            </a:lvl1pPr>
          </a:lstStyle>
          <a:p>
            <a:pPr lvl="0"/>
            <a:r>
              <a:rPr lang="en-US"/>
              <a:t>Click on the icons below to add a table, chart, smart art, picture or other media</a:t>
            </a:r>
            <a:endParaRPr lang="en-GB"/>
          </a:p>
        </p:txBody>
      </p:sp>
      <p:sp>
        <p:nvSpPr>
          <p:cNvPr id="10" name="Text Placeholder 2">
            <a:extLst>
              <a:ext uri="{FF2B5EF4-FFF2-40B4-BE49-F238E27FC236}">
                <a16:creationId xmlns:a16="http://schemas.microsoft.com/office/drawing/2014/main" id="{87F85A98-ECAD-4485-81C6-E1C475276267}"/>
              </a:ext>
            </a:extLst>
          </p:cNvPr>
          <p:cNvSpPr>
            <a:spLocks noGrp="1"/>
          </p:cNvSpPr>
          <p:nvPr>
            <p:ph type="body" idx="15" hasCustomPrompt="1"/>
          </p:nvPr>
        </p:nvSpPr>
        <p:spPr>
          <a:xfrm>
            <a:off x="6276379" y="3578076"/>
            <a:ext cx="5663655" cy="545852"/>
          </a:xfrm>
          <a:prstGeom prst="rect">
            <a:avLst/>
          </a:prstGeom>
        </p:spPr>
        <p:txBody>
          <a:bodyPr anchor="b"/>
          <a:lstStyle>
            <a:lvl1pPr marL="0" indent="0" algn="ctr">
              <a:spcBef>
                <a:spcPts val="0"/>
              </a:spcBef>
              <a:buNone/>
              <a:defRPr sz="1600" b="1" i="0" u="none" baseline="0">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title for chart/graphic below</a:t>
            </a:r>
          </a:p>
          <a:p>
            <a:pPr lvl="0"/>
            <a:r>
              <a:rPr lang="en-US"/>
              <a:t> (max two lines)</a:t>
            </a:r>
          </a:p>
        </p:txBody>
      </p:sp>
      <p:sp>
        <p:nvSpPr>
          <p:cNvPr id="11" name="Content Placeholder 5">
            <a:extLst>
              <a:ext uri="{FF2B5EF4-FFF2-40B4-BE49-F238E27FC236}">
                <a16:creationId xmlns:a16="http://schemas.microsoft.com/office/drawing/2014/main" id="{88F4DA3A-DFE5-4F37-BBB5-7E603FAE4C13}"/>
              </a:ext>
            </a:extLst>
          </p:cNvPr>
          <p:cNvSpPr>
            <a:spLocks noGrp="1"/>
          </p:cNvSpPr>
          <p:nvPr>
            <p:ph sz="quarter" idx="16" hasCustomPrompt="1"/>
          </p:nvPr>
        </p:nvSpPr>
        <p:spPr>
          <a:xfrm>
            <a:off x="6276378" y="4144240"/>
            <a:ext cx="5663655" cy="1969836"/>
          </a:xfrm>
          <a:prstGeom prst="rect">
            <a:avLst/>
          </a:prstGeom>
        </p:spPr>
        <p:txBody>
          <a:bodyPr/>
          <a:lstStyle>
            <a:lvl1pPr>
              <a:defRPr sz="1400" b="1" baseline="0"/>
            </a:lvl1pPr>
          </a:lstStyle>
          <a:p>
            <a:pPr lvl="0"/>
            <a:r>
              <a:rPr lang="en-US"/>
              <a:t>Click on the icons below to add a table, chart, smart art, picture or other media</a:t>
            </a:r>
            <a:endParaRPr lang="en-GB"/>
          </a:p>
        </p:txBody>
      </p:sp>
      <p:sp>
        <p:nvSpPr>
          <p:cNvPr id="12" name="Title 10">
            <a:extLst>
              <a:ext uri="{FF2B5EF4-FFF2-40B4-BE49-F238E27FC236}">
                <a16:creationId xmlns:a16="http://schemas.microsoft.com/office/drawing/2014/main" id="{C787B8B4-5594-42BB-8234-606FE9B12751}"/>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3" name="Straight Connector 12">
            <a:extLst>
              <a:ext uri="{FF2B5EF4-FFF2-40B4-BE49-F238E27FC236}">
                <a16:creationId xmlns:a16="http://schemas.microsoft.com/office/drawing/2014/main" id="{1E45EB95-5628-42CA-9533-1AEFD00C7B97}"/>
              </a:ext>
            </a:extLst>
          </p:cNvPr>
          <p:cNvCxnSpPr/>
          <p:nvPr userDrawn="1"/>
        </p:nvCxnSpPr>
        <p:spPr bwMode="auto">
          <a:xfrm>
            <a:off x="251968" y="1579756"/>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D31F61A0-F5BE-4A79-BC43-8A757BF95C37}"/>
              </a:ext>
            </a:extLst>
          </p:cNvPr>
          <p:cNvCxnSpPr/>
          <p:nvPr userDrawn="1"/>
        </p:nvCxnSpPr>
        <p:spPr bwMode="auto">
          <a:xfrm>
            <a:off x="6273850" y="1581826"/>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5544B6AF-0EDB-464A-9919-9307EB040A52}"/>
              </a:ext>
            </a:extLst>
          </p:cNvPr>
          <p:cNvCxnSpPr/>
          <p:nvPr userDrawn="1"/>
        </p:nvCxnSpPr>
        <p:spPr bwMode="auto">
          <a:xfrm>
            <a:off x="6277026" y="4144240"/>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88622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genda ">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73152E8-C44E-4579-8469-845847BFAF1D}"/>
              </a:ext>
            </a:extLst>
          </p:cNvPr>
          <p:cNvSpPr>
            <a:spLocks noGrp="1"/>
          </p:cNvSpPr>
          <p:nvPr>
            <p:ph type="ftr" sz="quarter" idx="10"/>
          </p:nvPr>
        </p:nvSpPr>
        <p:spPr/>
        <p:txBody>
          <a:bodyPr/>
          <a:lstStyle/>
          <a:p>
            <a:r>
              <a:rPr lang="en-US"/>
              <a:t>Presentation title</a:t>
            </a:r>
          </a:p>
        </p:txBody>
      </p:sp>
      <p:pic>
        <p:nvPicPr>
          <p:cNvPr id="10" name="Picture 9" descr="A picture containing clipart&#10;&#10;Description generated with very high confidence">
            <a:extLst>
              <a:ext uri="{FF2B5EF4-FFF2-40B4-BE49-F238E27FC236}">
                <a16:creationId xmlns:a16="http://schemas.microsoft.com/office/drawing/2014/main" id="{34C5D5E9-514B-4B85-9D20-A8EE9EBD3B57}"/>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11" name="Title 10">
            <a:extLst>
              <a:ext uri="{FF2B5EF4-FFF2-40B4-BE49-F238E27FC236}">
                <a16:creationId xmlns:a16="http://schemas.microsoft.com/office/drawing/2014/main" id="{94D86091-C003-41D1-97C4-40AA1A461E6F}"/>
              </a:ext>
            </a:extLst>
          </p:cNvPr>
          <p:cNvSpPr>
            <a:spLocks noGrp="1"/>
          </p:cNvSpPr>
          <p:nvPr>
            <p:ph type="title" hasCustomPrompt="1"/>
          </p:nvPr>
        </p:nvSpPr>
        <p:spPr>
          <a:xfrm>
            <a:off x="251969" y="219457"/>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Annex (click title to amend)</a:t>
            </a:r>
            <a:endParaRPr lang="en-US" sz="2800">
              <a:solidFill>
                <a:srgbClr val="005EB8"/>
              </a:solidFill>
              <a:latin typeface="Arial" charset="0"/>
              <a:ea typeface="Arial" charset="0"/>
              <a:cs typeface="Arial" charset="0"/>
            </a:endParaRPr>
          </a:p>
        </p:txBody>
      </p:sp>
      <p:sp>
        <p:nvSpPr>
          <p:cNvPr id="12" name="Text Placeholder 2">
            <a:extLst>
              <a:ext uri="{FF2B5EF4-FFF2-40B4-BE49-F238E27FC236}">
                <a16:creationId xmlns:a16="http://schemas.microsoft.com/office/drawing/2014/main" id="{98DD6215-E77C-4664-A5AB-D3120257AD25}"/>
              </a:ext>
            </a:extLst>
          </p:cNvPr>
          <p:cNvSpPr>
            <a:spLocks noGrp="1"/>
          </p:cNvSpPr>
          <p:nvPr>
            <p:ph type="body" idx="15" hasCustomPrompt="1"/>
          </p:nvPr>
        </p:nvSpPr>
        <p:spPr>
          <a:xfrm>
            <a:off x="244355" y="1628800"/>
            <a:ext cx="10263988" cy="360040"/>
          </a:xfrm>
          <a:prstGeom prst="rect">
            <a:avLst/>
          </a:prstGeom>
          <a:solidFill>
            <a:schemeClr val="accent1"/>
          </a:solidFill>
          <a:ln>
            <a:noFill/>
          </a:ln>
          <a:effectLst/>
        </p:spPr>
        <p:txBody>
          <a:bodyPr vert="horz" wrap="square" lIns="91440" tIns="45720" rIns="91440" bIns="45720" numCol="1" rtlCol="0" anchor="ctr" anchorCtr="0" compatLnSpc="1">
            <a:prstTxWarp prst="textNoShape">
              <a:avLst/>
            </a:prstTxWarp>
            <a:noAutofit/>
          </a:bodyPr>
          <a:lstStyle>
            <a:lvl1pPr>
              <a:defRPr lang="en-US" sz="1600" b="1" dirty="0" smtClean="0">
                <a:solidFill>
                  <a:srgbClr val="FFFFFF"/>
                </a:solidFill>
                <a:latin typeface="+mn-lt"/>
                <a:cs typeface="Calibri" panose="020F0502020204030204" pitchFamily="34" charset="0"/>
              </a:defRPr>
            </a:lvl1pPr>
          </a:lstStyle>
          <a:p>
            <a:pPr marL="0" lvl="0" indent="0">
              <a:buNone/>
            </a:pPr>
            <a:r>
              <a:rPr lang="en-US"/>
              <a:t>1. First item (click to edit)</a:t>
            </a:r>
          </a:p>
        </p:txBody>
      </p:sp>
      <p:sp>
        <p:nvSpPr>
          <p:cNvPr id="13" name="Text Placeholder 2">
            <a:extLst>
              <a:ext uri="{FF2B5EF4-FFF2-40B4-BE49-F238E27FC236}">
                <a16:creationId xmlns:a16="http://schemas.microsoft.com/office/drawing/2014/main" id="{FC854EB4-910A-433A-AD98-6AFDA53A40B9}"/>
              </a:ext>
            </a:extLst>
          </p:cNvPr>
          <p:cNvSpPr>
            <a:spLocks noGrp="1"/>
          </p:cNvSpPr>
          <p:nvPr>
            <p:ph type="body" idx="16" hasCustomPrompt="1"/>
          </p:nvPr>
        </p:nvSpPr>
        <p:spPr>
          <a:xfrm>
            <a:off x="244354" y="2305675"/>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2. Second item (click to edit)</a:t>
            </a:r>
          </a:p>
        </p:txBody>
      </p:sp>
      <p:sp>
        <p:nvSpPr>
          <p:cNvPr id="14" name="Text Placeholder 2">
            <a:extLst>
              <a:ext uri="{FF2B5EF4-FFF2-40B4-BE49-F238E27FC236}">
                <a16:creationId xmlns:a16="http://schemas.microsoft.com/office/drawing/2014/main" id="{025EBB82-5DFC-4FBB-BE6C-7E85FD178D08}"/>
              </a:ext>
            </a:extLst>
          </p:cNvPr>
          <p:cNvSpPr>
            <a:spLocks noGrp="1"/>
          </p:cNvSpPr>
          <p:nvPr>
            <p:ph type="body" idx="17" hasCustomPrompt="1"/>
          </p:nvPr>
        </p:nvSpPr>
        <p:spPr>
          <a:xfrm>
            <a:off x="244354" y="2982550"/>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3. Third item (click to edit)</a:t>
            </a:r>
          </a:p>
        </p:txBody>
      </p:sp>
      <p:sp>
        <p:nvSpPr>
          <p:cNvPr id="15" name="Text Placeholder 2">
            <a:extLst>
              <a:ext uri="{FF2B5EF4-FFF2-40B4-BE49-F238E27FC236}">
                <a16:creationId xmlns:a16="http://schemas.microsoft.com/office/drawing/2014/main" id="{ACE7D416-2788-410F-9DAF-66F1BA26BC02}"/>
              </a:ext>
            </a:extLst>
          </p:cNvPr>
          <p:cNvSpPr>
            <a:spLocks noGrp="1"/>
          </p:cNvSpPr>
          <p:nvPr>
            <p:ph type="body" idx="18" hasCustomPrompt="1"/>
          </p:nvPr>
        </p:nvSpPr>
        <p:spPr>
          <a:xfrm>
            <a:off x="244354" y="3659425"/>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4. Fourth item (click to edit)</a:t>
            </a:r>
          </a:p>
        </p:txBody>
      </p:sp>
      <p:sp>
        <p:nvSpPr>
          <p:cNvPr id="16" name="Text Placeholder 2">
            <a:extLst>
              <a:ext uri="{FF2B5EF4-FFF2-40B4-BE49-F238E27FC236}">
                <a16:creationId xmlns:a16="http://schemas.microsoft.com/office/drawing/2014/main" id="{5B91B07B-8812-4A69-9085-DB7EA3C832E1}"/>
              </a:ext>
            </a:extLst>
          </p:cNvPr>
          <p:cNvSpPr>
            <a:spLocks noGrp="1"/>
          </p:cNvSpPr>
          <p:nvPr>
            <p:ph type="body" idx="19" hasCustomPrompt="1"/>
          </p:nvPr>
        </p:nvSpPr>
        <p:spPr>
          <a:xfrm>
            <a:off x="244354" y="4336300"/>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5. Fifth item (click to edit)</a:t>
            </a:r>
          </a:p>
        </p:txBody>
      </p:sp>
      <p:sp>
        <p:nvSpPr>
          <p:cNvPr id="17" name="Text Placeholder 2">
            <a:extLst>
              <a:ext uri="{FF2B5EF4-FFF2-40B4-BE49-F238E27FC236}">
                <a16:creationId xmlns:a16="http://schemas.microsoft.com/office/drawing/2014/main" id="{D8B2248B-6641-498A-B9A5-07EB8335B9C9}"/>
              </a:ext>
            </a:extLst>
          </p:cNvPr>
          <p:cNvSpPr>
            <a:spLocks noGrp="1"/>
          </p:cNvSpPr>
          <p:nvPr>
            <p:ph type="body" idx="20" hasCustomPrompt="1"/>
          </p:nvPr>
        </p:nvSpPr>
        <p:spPr>
          <a:xfrm>
            <a:off x="244354" y="5013176"/>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6. Sixth item (click to edit)</a:t>
            </a:r>
          </a:p>
        </p:txBody>
      </p:sp>
      <p:sp>
        <p:nvSpPr>
          <p:cNvPr id="18" name="Text Placeholder 2">
            <a:extLst>
              <a:ext uri="{FF2B5EF4-FFF2-40B4-BE49-F238E27FC236}">
                <a16:creationId xmlns:a16="http://schemas.microsoft.com/office/drawing/2014/main" id="{EF64D155-C450-4181-8AD4-F04C792B05EF}"/>
              </a:ext>
            </a:extLst>
          </p:cNvPr>
          <p:cNvSpPr>
            <a:spLocks noGrp="1"/>
          </p:cNvSpPr>
          <p:nvPr>
            <p:ph type="body" idx="21" hasCustomPrompt="1"/>
          </p:nvPr>
        </p:nvSpPr>
        <p:spPr>
          <a:xfrm>
            <a:off x="10277689" y="1628800"/>
            <a:ext cx="1664185" cy="360040"/>
          </a:xfrm>
          <a:prstGeom prst="rect">
            <a:avLst/>
          </a:prstGeom>
          <a:solidFill>
            <a:schemeClr val="accent1"/>
          </a:solidFill>
          <a:ln>
            <a:noFill/>
          </a:ln>
          <a:effectLst/>
        </p:spPr>
        <p:txBody>
          <a:bodyPr vert="horz" wrap="square" lIns="91440" tIns="45720" rIns="91440" bIns="45720" numCol="1" rtlCol="0" anchor="ctr" anchorCtr="0" compatLnSpc="1">
            <a:prstTxWarp prst="textNoShape">
              <a:avLst/>
            </a:prstTxWarp>
            <a:noAutofit/>
          </a:bodyPr>
          <a:lstStyle>
            <a:lvl1pPr algn="r">
              <a:defRPr lang="en-US" sz="1600" b="1" dirty="0" smtClean="0">
                <a:solidFill>
                  <a:srgbClr val="FFFFFF"/>
                </a:solidFill>
                <a:latin typeface="+mn-lt"/>
                <a:cs typeface="Calibri" panose="020F0502020204030204" pitchFamily="34" charset="0"/>
              </a:defRPr>
            </a:lvl1pPr>
          </a:lstStyle>
          <a:p>
            <a:pPr marL="0" lvl="0" indent="0">
              <a:buNone/>
            </a:pPr>
            <a:r>
              <a:rPr lang="en-US"/>
              <a:t>Xx - xx</a:t>
            </a:r>
          </a:p>
        </p:txBody>
      </p:sp>
      <p:sp>
        <p:nvSpPr>
          <p:cNvPr id="19" name="Text Placeholder 2">
            <a:extLst>
              <a:ext uri="{FF2B5EF4-FFF2-40B4-BE49-F238E27FC236}">
                <a16:creationId xmlns:a16="http://schemas.microsoft.com/office/drawing/2014/main" id="{BA1E7F09-E149-4E9D-80DE-040F09AB55FD}"/>
              </a:ext>
            </a:extLst>
          </p:cNvPr>
          <p:cNvSpPr>
            <a:spLocks noGrp="1"/>
          </p:cNvSpPr>
          <p:nvPr>
            <p:ph type="body" idx="22" hasCustomPrompt="1"/>
          </p:nvPr>
        </p:nvSpPr>
        <p:spPr>
          <a:xfrm>
            <a:off x="10277689" y="2305675"/>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0" name="Text Placeholder 2">
            <a:extLst>
              <a:ext uri="{FF2B5EF4-FFF2-40B4-BE49-F238E27FC236}">
                <a16:creationId xmlns:a16="http://schemas.microsoft.com/office/drawing/2014/main" id="{8CB93319-74F1-4BBA-AB31-2D930C9F9736}"/>
              </a:ext>
            </a:extLst>
          </p:cNvPr>
          <p:cNvSpPr>
            <a:spLocks noGrp="1"/>
          </p:cNvSpPr>
          <p:nvPr>
            <p:ph type="body" idx="23" hasCustomPrompt="1"/>
          </p:nvPr>
        </p:nvSpPr>
        <p:spPr>
          <a:xfrm>
            <a:off x="10277689" y="2982550"/>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1" name="Text Placeholder 2">
            <a:extLst>
              <a:ext uri="{FF2B5EF4-FFF2-40B4-BE49-F238E27FC236}">
                <a16:creationId xmlns:a16="http://schemas.microsoft.com/office/drawing/2014/main" id="{F72103D1-D20D-4D41-A9A3-86D88308DA7C}"/>
              </a:ext>
            </a:extLst>
          </p:cNvPr>
          <p:cNvSpPr>
            <a:spLocks noGrp="1"/>
          </p:cNvSpPr>
          <p:nvPr>
            <p:ph type="body" idx="24" hasCustomPrompt="1"/>
          </p:nvPr>
        </p:nvSpPr>
        <p:spPr>
          <a:xfrm>
            <a:off x="10277689" y="3659425"/>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2" name="Text Placeholder 2">
            <a:extLst>
              <a:ext uri="{FF2B5EF4-FFF2-40B4-BE49-F238E27FC236}">
                <a16:creationId xmlns:a16="http://schemas.microsoft.com/office/drawing/2014/main" id="{BA3E57B2-9700-43D2-AC7C-76275D43BBF4}"/>
              </a:ext>
            </a:extLst>
          </p:cNvPr>
          <p:cNvSpPr>
            <a:spLocks noGrp="1"/>
          </p:cNvSpPr>
          <p:nvPr>
            <p:ph type="body" idx="25" hasCustomPrompt="1"/>
          </p:nvPr>
        </p:nvSpPr>
        <p:spPr>
          <a:xfrm>
            <a:off x="10277689" y="4336300"/>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3" name="Text Placeholder 2">
            <a:extLst>
              <a:ext uri="{FF2B5EF4-FFF2-40B4-BE49-F238E27FC236}">
                <a16:creationId xmlns:a16="http://schemas.microsoft.com/office/drawing/2014/main" id="{C295E2C7-349B-405A-A4E5-D5A6FAEEF089}"/>
              </a:ext>
            </a:extLst>
          </p:cNvPr>
          <p:cNvSpPr>
            <a:spLocks noGrp="1"/>
          </p:cNvSpPr>
          <p:nvPr>
            <p:ph type="body" idx="26" hasCustomPrompt="1"/>
          </p:nvPr>
        </p:nvSpPr>
        <p:spPr>
          <a:xfrm>
            <a:off x="10277689" y="5013176"/>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4" name="Text Placeholder 2">
            <a:extLst>
              <a:ext uri="{FF2B5EF4-FFF2-40B4-BE49-F238E27FC236}">
                <a16:creationId xmlns:a16="http://schemas.microsoft.com/office/drawing/2014/main" id="{AF6CC1AA-053E-473F-8D67-B2374F8CCD7B}"/>
              </a:ext>
            </a:extLst>
          </p:cNvPr>
          <p:cNvSpPr>
            <a:spLocks noGrp="1"/>
          </p:cNvSpPr>
          <p:nvPr>
            <p:ph type="body" idx="27" hasCustomPrompt="1"/>
          </p:nvPr>
        </p:nvSpPr>
        <p:spPr>
          <a:xfrm>
            <a:off x="10277689" y="1165432"/>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Page No.</a:t>
            </a:r>
          </a:p>
        </p:txBody>
      </p:sp>
    </p:spTree>
    <p:extLst>
      <p:ext uri="{BB962C8B-B14F-4D97-AF65-F5344CB8AC3E}">
        <p14:creationId xmlns:p14="http://schemas.microsoft.com/office/powerpoint/2010/main" val="1601374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C7ECC-EDC5-515C-9265-E926290F56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0099DDA-6AE9-3B42-9D48-12DF5EF729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20EA79-A60B-F829-0CE7-58AFA3956C54}"/>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5" name="Footer Placeholder 4">
            <a:extLst>
              <a:ext uri="{FF2B5EF4-FFF2-40B4-BE49-F238E27FC236}">
                <a16:creationId xmlns:a16="http://schemas.microsoft.com/office/drawing/2014/main" id="{AD85DB0C-F7E8-BDBE-89EA-BFCB688F50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F6A659-0D61-9F64-D7BA-B739D4B31A45}"/>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4058185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1A16-C056-0B63-3139-A7EBAD6DF2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18E9C6-8595-F077-37D0-F368F91167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877931-9081-8BB9-B568-69CCBBA92C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6DEB74-9846-8E9E-4CE0-727D1A9E32B7}"/>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6" name="Footer Placeholder 5">
            <a:extLst>
              <a:ext uri="{FF2B5EF4-FFF2-40B4-BE49-F238E27FC236}">
                <a16:creationId xmlns:a16="http://schemas.microsoft.com/office/drawing/2014/main" id="{97C3B231-C6D8-2C70-FD8D-7860A5445A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2CDF73-1BF2-CC4B-A89D-263C98589E67}"/>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71287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CFB57-B419-E335-5C4B-3C759BD4AA2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F6F20-84F6-90FD-06F5-64CD9B3FFC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C621C-13C4-0799-77C7-2891D71684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07253CB-8C04-95CC-AC7C-A2589C060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803D98-3B5B-7318-56BF-B6A1AE3867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C38F89-102C-FD47-8715-FF5B8654C52D}"/>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8" name="Footer Placeholder 7">
            <a:extLst>
              <a:ext uri="{FF2B5EF4-FFF2-40B4-BE49-F238E27FC236}">
                <a16:creationId xmlns:a16="http://schemas.microsoft.com/office/drawing/2014/main" id="{51E7BA2A-2E41-DCFB-4C4D-0EAA45CFE7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94E122E-2CF8-BC83-3930-67138C7EC616}"/>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327607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95499-DB1D-56BD-D267-B139A907D9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A4BEC0-42E4-919F-173E-E11F38E27E8B}"/>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4" name="Footer Placeholder 3">
            <a:extLst>
              <a:ext uri="{FF2B5EF4-FFF2-40B4-BE49-F238E27FC236}">
                <a16:creationId xmlns:a16="http://schemas.microsoft.com/office/drawing/2014/main" id="{5E62D62E-1E5B-F876-498E-7BA36FB16A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582C9D-B141-C68E-99E6-6C0DAA727D5D}"/>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110925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9BBECB-B8C8-691B-BB6F-0BFEF6DC9F6D}"/>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3" name="Footer Placeholder 2">
            <a:extLst>
              <a:ext uri="{FF2B5EF4-FFF2-40B4-BE49-F238E27FC236}">
                <a16:creationId xmlns:a16="http://schemas.microsoft.com/office/drawing/2014/main" id="{C532C7D7-9323-6E90-4CC9-33ACDA82E11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EF5204-D424-00D0-E625-42C51295421B}"/>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3961391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1897A-E74B-099B-D2E0-118384B49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18BF03-E575-B4ED-3FF1-A680A65FDB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E1B8B09-0FFB-5E61-73F0-112C56217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D1931D-0C03-C48C-A775-30AA33D3E010}"/>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6" name="Footer Placeholder 5">
            <a:extLst>
              <a:ext uri="{FF2B5EF4-FFF2-40B4-BE49-F238E27FC236}">
                <a16:creationId xmlns:a16="http://schemas.microsoft.com/office/drawing/2014/main" id="{7376F4D8-3B48-F10B-E5BA-0D82796C01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047E4E-CE0F-7C49-90A6-4621A5DA66E1}"/>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124990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94359-F628-97B3-3688-F147C0D0DB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375337-1060-095B-609B-D39858D64E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8049115-B156-5C9A-0FE5-E867CDBF3F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ACD219-B2D5-A3FC-917E-10152865E47B}"/>
              </a:ext>
            </a:extLst>
          </p:cNvPr>
          <p:cNvSpPr>
            <a:spLocks noGrp="1"/>
          </p:cNvSpPr>
          <p:nvPr>
            <p:ph type="dt" sz="half" idx="10"/>
          </p:nvPr>
        </p:nvSpPr>
        <p:spPr/>
        <p:txBody>
          <a:bodyPr/>
          <a:lstStyle/>
          <a:p>
            <a:fld id="{DC275E9D-9C5E-4536-B738-2E3C64AB4811}" type="datetimeFigureOut">
              <a:rPr lang="en-GB" smtClean="0"/>
              <a:t>11/07/2023</a:t>
            </a:fld>
            <a:endParaRPr lang="en-GB"/>
          </a:p>
        </p:txBody>
      </p:sp>
      <p:sp>
        <p:nvSpPr>
          <p:cNvPr id="6" name="Footer Placeholder 5">
            <a:extLst>
              <a:ext uri="{FF2B5EF4-FFF2-40B4-BE49-F238E27FC236}">
                <a16:creationId xmlns:a16="http://schemas.microsoft.com/office/drawing/2014/main" id="{6D304F08-5C49-77CA-785D-0CCF66D7CF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52ACA5-7DDE-CD1F-6B52-BC21641B3362}"/>
              </a:ext>
            </a:extLst>
          </p:cNvPr>
          <p:cNvSpPr>
            <a:spLocks noGrp="1"/>
          </p:cNvSpPr>
          <p:nvPr>
            <p:ph type="sldNum" sz="quarter" idx="12"/>
          </p:nvPr>
        </p:nvSpPr>
        <p:spPr/>
        <p:txBody>
          <a:bodyPr/>
          <a:lstStyle/>
          <a:p>
            <a:fld id="{9F4E7AE9-4080-4384-BEB6-17A2BC576DA5}" type="slidenum">
              <a:rPr lang="en-GB" smtClean="0"/>
              <a:t>‹#›</a:t>
            </a:fld>
            <a:endParaRPr lang="en-GB"/>
          </a:p>
        </p:txBody>
      </p:sp>
    </p:spTree>
    <p:extLst>
      <p:ext uri="{BB962C8B-B14F-4D97-AF65-F5344CB8AC3E}">
        <p14:creationId xmlns:p14="http://schemas.microsoft.com/office/powerpoint/2010/main" val="147636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25B7C0-EA69-1866-CAF4-E4544A14F0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2A7926-37AD-2D86-FCD2-480A07ACE6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318FE1-6C68-23BE-B0EF-300D907BE3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75E9D-9C5E-4536-B738-2E3C64AB4811}" type="datetimeFigureOut">
              <a:rPr lang="en-GB" smtClean="0"/>
              <a:t>11/07/2023</a:t>
            </a:fld>
            <a:endParaRPr lang="en-GB"/>
          </a:p>
        </p:txBody>
      </p:sp>
      <p:sp>
        <p:nvSpPr>
          <p:cNvPr id="5" name="Footer Placeholder 4">
            <a:extLst>
              <a:ext uri="{FF2B5EF4-FFF2-40B4-BE49-F238E27FC236}">
                <a16:creationId xmlns:a16="http://schemas.microsoft.com/office/drawing/2014/main" id="{32CA87DE-93D1-0624-7FF5-4C30BE5176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3F2844-D05F-3E26-3E46-A408AA5E75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E7AE9-4080-4384-BEB6-17A2BC576DA5}" type="slidenum">
              <a:rPr lang="en-GB" smtClean="0"/>
              <a:t>‹#›</a:t>
            </a:fld>
            <a:endParaRPr lang="en-GB"/>
          </a:p>
        </p:txBody>
      </p:sp>
    </p:spTree>
    <p:extLst>
      <p:ext uri="{BB962C8B-B14F-4D97-AF65-F5344CB8AC3E}">
        <p14:creationId xmlns:p14="http://schemas.microsoft.com/office/powerpoint/2010/main" val="147843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 id="2147483661"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Layout" Target="../diagrams/layout4.xml"/><Relationship Id="rId7" Type="http://schemas.openxmlformats.org/officeDocument/2006/relationships/image" Target="../media/image18.pn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1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Layout" Target="../diagrams/layout5.xml"/><Relationship Id="rId7" Type="http://schemas.openxmlformats.org/officeDocument/2006/relationships/image" Target="../media/image18.png"/><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1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Layout" Target="../diagrams/layout6.xml"/><Relationship Id="rId7" Type="http://schemas.openxmlformats.org/officeDocument/2006/relationships/image" Target="../media/image18.png"/><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image" Target="../media/image1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Layout" Target="../diagrams/layout7.xml"/><Relationship Id="rId7" Type="http://schemas.openxmlformats.org/officeDocument/2006/relationships/slide" Target="slide2.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1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Layout" Target="../diagrams/layout8.xml"/><Relationship Id="rId7" Type="http://schemas.openxmlformats.org/officeDocument/2006/relationships/image" Target="../media/image18.png"/><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image" Target="../media/image1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slide" Target="slide11.xml"/><Relationship Id="rId3" Type="http://schemas.openxmlformats.org/officeDocument/2006/relationships/image" Target="../media/image7.png"/><Relationship Id="rId21" Type="http://schemas.openxmlformats.org/officeDocument/2006/relationships/slide" Target="slide17.xml"/><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slide" Target="slide9.xml"/><Relationship Id="rId25" Type="http://schemas.openxmlformats.org/officeDocument/2006/relationships/slide" Target="slide25.xml"/><Relationship Id="rId2" Type="http://schemas.openxmlformats.org/officeDocument/2006/relationships/image" Target="../media/image6.png"/><Relationship Id="rId16" Type="http://schemas.openxmlformats.org/officeDocument/2006/relationships/slide" Target="slide7.xml"/><Relationship Id="rId20"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24" Type="http://schemas.openxmlformats.org/officeDocument/2006/relationships/slide" Target="slide23.xml"/><Relationship Id="rId5" Type="http://schemas.openxmlformats.org/officeDocument/2006/relationships/image" Target="../media/image9.png"/><Relationship Id="rId15" Type="http://schemas.openxmlformats.org/officeDocument/2006/relationships/slide" Target="slide5.xml"/><Relationship Id="rId23" Type="http://schemas.openxmlformats.org/officeDocument/2006/relationships/slide" Target="slide21.xml"/><Relationship Id="rId10" Type="http://schemas.openxmlformats.org/officeDocument/2006/relationships/image" Target="../media/image14.png"/><Relationship Id="rId19" Type="http://schemas.openxmlformats.org/officeDocument/2006/relationships/slide" Target="slide13.xml"/><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slide" Target="slide3.xml"/><Relationship Id="rId22" Type="http://schemas.openxmlformats.org/officeDocument/2006/relationships/slide" Target="slide19.xml"/></Relationships>
</file>

<file path=ppt/slides/_rels/slide20.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Layout" Target="../diagrams/layout9.xml"/><Relationship Id="rId7" Type="http://schemas.openxmlformats.org/officeDocument/2006/relationships/image" Target="../media/image18.png"/><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image" Target="../media/image1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Layout" Target="../diagrams/layout10.xml"/><Relationship Id="rId7" Type="http://schemas.openxmlformats.org/officeDocument/2006/relationships/image" Target="../media/image18.png"/><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 Id="rId9" Type="http://schemas.openxmlformats.org/officeDocument/2006/relationships/image" Target="../media/image19.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6.xml"/><Relationship Id="rId1" Type="http://schemas.openxmlformats.org/officeDocument/2006/relationships/themeOverride" Target="../theme/themeOverride2.xml"/><Relationship Id="rId6" Type="http://schemas.openxmlformats.org/officeDocument/2006/relationships/diagramColors" Target="../diagrams/colors11.xml"/><Relationship Id="rId5" Type="http://schemas.openxmlformats.org/officeDocument/2006/relationships/diagramQuickStyle" Target="../diagrams/quickStyle11.xml"/><Relationship Id="rId10" Type="http://schemas.openxmlformats.org/officeDocument/2006/relationships/image" Target="../media/image19.jpeg"/><Relationship Id="rId4" Type="http://schemas.openxmlformats.org/officeDocument/2006/relationships/diagramLayout" Target="../diagrams/layout11.xml"/><Relationship Id="rId9" Type="http://schemas.openxmlformats.org/officeDocument/2006/relationships/slide" Target="slid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Layout" Target="../diagrams/layout12.xml"/><Relationship Id="rId7" Type="http://schemas.openxmlformats.org/officeDocument/2006/relationships/image" Target="../media/image18.png"/><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 Id="rId9" Type="http://schemas.openxmlformats.org/officeDocument/2006/relationships/image" Target="../media/image19.jpeg"/></Relationships>
</file>

<file path=ppt/slides/_rels/slide27.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6.xml"/><Relationship Id="rId18" Type="http://schemas.openxmlformats.org/officeDocument/2006/relationships/slide" Target="slide26.xml"/><Relationship Id="rId3" Type="http://schemas.openxmlformats.org/officeDocument/2006/relationships/diagramLayout" Target="../diagrams/layout13.xml"/><Relationship Id="rId7" Type="http://schemas.openxmlformats.org/officeDocument/2006/relationships/slide" Target="slide3.xml"/><Relationship Id="rId12" Type="http://schemas.openxmlformats.org/officeDocument/2006/relationships/slide" Target="slide14.xml"/><Relationship Id="rId17" Type="http://schemas.openxmlformats.org/officeDocument/2006/relationships/slide" Target="slide24.xml"/><Relationship Id="rId2" Type="http://schemas.openxmlformats.org/officeDocument/2006/relationships/diagramData" Target="../diagrams/data13.xml"/><Relationship Id="rId16" Type="http://schemas.openxmlformats.org/officeDocument/2006/relationships/slide" Target="slide22.xml"/><Relationship Id="rId1" Type="http://schemas.openxmlformats.org/officeDocument/2006/relationships/slideLayout" Target="../slideLayouts/slideLayout12.xml"/><Relationship Id="rId6" Type="http://schemas.microsoft.com/office/2007/relationships/diagramDrawing" Target="../diagrams/drawing13.xml"/><Relationship Id="rId11" Type="http://schemas.openxmlformats.org/officeDocument/2006/relationships/slide" Target="slide12.xml"/><Relationship Id="rId5" Type="http://schemas.openxmlformats.org/officeDocument/2006/relationships/diagramColors" Target="../diagrams/colors13.xml"/><Relationship Id="rId15" Type="http://schemas.openxmlformats.org/officeDocument/2006/relationships/slide" Target="slide20.xml"/><Relationship Id="rId10" Type="http://schemas.openxmlformats.org/officeDocument/2006/relationships/slide" Target="slide10.xml"/><Relationship Id="rId4" Type="http://schemas.openxmlformats.org/officeDocument/2006/relationships/diagramQuickStyle" Target="../diagrams/quickStyle13.xml"/><Relationship Id="rId9" Type="http://schemas.openxmlformats.org/officeDocument/2006/relationships/slide" Target="slide8.xml"/><Relationship Id="rId14" Type="http://schemas.openxmlformats.org/officeDocument/2006/relationships/slide" Target="slide18.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19.jpeg"/></Relationships>
</file>

<file path=ppt/slides/_rels/slide29.xml.rels><?xml version="1.0" encoding="UTF-8" standalone="yes"?>
<Relationships xmlns="http://schemas.openxmlformats.org/package/2006/relationships"><Relationship Id="rId2" Type="http://schemas.openxmlformats.org/officeDocument/2006/relationships/hyperlink" Target="https://www.london.gov.uk/programmes-strategies"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Layout" Target="../diagrams/layout1.xml"/><Relationship Id="rId7" Type="http://schemas.openxmlformats.org/officeDocument/2006/relationships/image" Target="../media/image18.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19.jpeg"/><Relationship Id="rId4" Type="http://schemas.openxmlformats.org/officeDocument/2006/relationships/diagramLayout" Target="../diagrams/layout2.xml"/><Relationship Id="rId9" Type="http://schemas.openxmlformats.org/officeDocument/2006/relationships/slide" Target="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Layout" Target="../diagrams/layout3.xml"/><Relationship Id="rId7" Type="http://schemas.openxmlformats.org/officeDocument/2006/relationships/image" Target="../media/image18.png"/><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1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sez="http://schemas.microsoft.com/office/powerpoint/2016/sectionzoom" Requires="psez">
          <p:graphicFrame>
            <p:nvGraphicFramePr>
              <p:cNvPr id="10" name="Section Zoom 9">
                <a:extLst>
                  <a:ext uri="{FF2B5EF4-FFF2-40B4-BE49-F238E27FC236}">
                    <a16:creationId xmlns:a16="http://schemas.microsoft.com/office/drawing/2014/main" id="{762FFED0-3645-8B54-B769-5FFA70E264E0}"/>
                  </a:ext>
                </a:extLst>
              </p:cNvPr>
              <p:cNvGraphicFramePr>
                <a:graphicFrameLocks noChangeAspect="1"/>
              </p:cNvGraphicFramePr>
              <p:nvPr>
                <p:extLst>
                  <p:ext uri="{D42A27DB-BD31-4B8C-83A1-F6EECF244321}">
                    <p14:modId xmlns:p14="http://schemas.microsoft.com/office/powerpoint/2010/main" val="924484626"/>
                  </p:ext>
                </p:extLst>
              </p:nvPr>
            </p:nvGraphicFramePr>
            <p:xfrm>
              <a:off x="5341782" y="2210592"/>
              <a:ext cx="6078279" cy="3419032"/>
            </p:xfrm>
            <a:graphic>
              <a:graphicData uri="http://schemas.microsoft.com/office/powerpoint/2016/sectionzoom">
                <psez:sectionZm>
                  <psez:sectionZmObj sectionId="{6EAD42B4-47AF-41BB-B923-E116AB6B482B}">
                    <psez:zmPr id="{25C0DC48-0CD4-40A6-A1F5-0D0FFF6D2087}" transitionDur="1000">
                      <p166:blipFill xmlns:p166="http://schemas.microsoft.com/office/powerpoint/2016/6/main">
                        <a:blip r:embed="rId2"/>
                        <a:stretch>
                          <a:fillRect/>
                        </a:stretch>
                      </p166:blipFill>
                      <p166:spPr xmlns:p166="http://schemas.microsoft.com/office/powerpoint/2016/6/main">
                        <a:xfrm>
                          <a:off x="0" y="0"/>
                          <a:ext cx="6078279" cy="3419032"/>
                        </a:xfrm>
                        <a:prstGeom prst="rect">
                          <a:avLst/>
                        </a:prstGeom>
                        <a:ln w="3175">
                          <a:solidFill>
                            <a:prstClr val="ltGray"/>
                          </a:solidFill>
                        </a:ln>
                      </p166:spPr>
                    </psez:zmPr>
                  </psez:sectionZmObj>
                </psez:sectionZm>
              </a:graphicData>
            </a:graphic>
          </p:graphicFrame>
        </mc:Choice>
        <mc:Fallback>
          <p:pic>
            <p:nvPicPr>
              <p:cNvPr id="10" name="Section Zoom 9">
                <a:hlinkClick r:id="rId3" action="ppaction://hlinksldjump"/>
                <a:extLst>
                  <a:ext uri="{FF2B5EF4-FFF2-40B4-BE49-F238E27FC236}">
                    <a16:creationId xmlns:a16="http://schemas.microsoft.com/office/drawing/2014/main" id="{762FFED0-3645-8B54-B769-5FFA70E264E0}"/>
                  </a:ext>
                </a:extLst>
              </p:cNvPr>
              <p:cNvPicPr>
                <a:picLocks noGrp="1" noRot="1" noChangeAspect="1" noMove="1" noResize="1" noEditPoints="1" noAdjustHandles="1" noChangeArrowheads="1" noChangeShapeType="1"/>
              </p:cNvPicPr>
              <p:nvPr/>
            </p:nvPicPr>
            <p:blipFill>
              <a:blip r:embed="rId2"/>
              <a:stretch>
                <a:fillRect/>
              </a:stretch>
            </p:blipFill>
            <p:spPr>
              <a:xfrm>
                <a:off x="5341782" y="2210592"/>
                <a:ext cx="6078279" cy="3419032"/>
              </a:xfrm>
              <a:prstGeom prst="rect">
                <a:avLst/>
              </a:prstGeom>
              <a:ln w="3175">
                <a:solidFill>
                  <a:prstClr val="ltGray"/>
                </a:solidFill>
              </a:ln>
            </p:spPr>
          </p:pic>
        </mc:Fallback>
      </mc:AlternateContent>
      <p:sp>
        <p:nvSpPr>
          <p:cNvPr id="4" name="Title 3">
            <a:extLst>
              <a:ext uri="{FF2B5EF4-FFF2-40B4-BE49-F238E27FC236}">
                <a16:creationId xmlns:a16="http://schemas.microsoft.com/office/drawing/2014/main" id="{3F16715F-C069-43B4-B2AC-0E3C42F416DC}"/>
              </a:ext>
            </a:extLst>
          </p:cNvPr>
          <p:cNvSpPr>
            <a:spLocks noGrp="1"/>
          </p:cNvSpPr>
          <p:nvPr>
            <p:ph type="title"/>
          </p:nvPr>
        </p:nvSpPr>
        <p:spPr>
          <a:xfrm>
            <a:off x="358295" y="1331135"/>
            <a:ext cx="8756073" cy="1663664"/>
          </a:xfrm>
        </p:spPr>
        <p:txBody>
          <a:bodyPr>
            <a:normAutofit/>
          </a:bodyPr>
          <a:lstStyle/>
          <a:p>
            <a:br>
              <a:rPr lang="en-GB" sz="3600" b="1">
                <a:solidFill>
                  <a:schemeClr val="accent1"/>
                </a:solidFill>
                <a:latin typeface="Arial"/>
                <a:cs typeface="Arial"/>
              </a:rPr>
            </a:br>
            <a:r>
              <a:rPr lang="en-GB" sz="3600" b="1">
                <a:solidFill>
                  <a:schemeClr val="accent1"/>
                </a:solidFill>
                <a:latin typeface="Arial"/>
                <a:cs typeface="Arial"/>
              </a:rPr>
              <a:t>London Workforce Governance Architecture </a:t>
            </a:r>
            <a:endParaRPr lang="en-GB"/>
          </a:p>
        </p:txBody>
      </p:sp>
      <p:grpSp>
        <p:nvGrpSpPr>
          <p:cNvPr id="2" name="Group 1">
            <a:extLst>
              <a:ext uri="{FF2B5EF4-FFF2-40B4-BE49-F238E27FC236}">
                <a16:creationId xmlns:a16="http://schemas.microsoft.com/office/drawing/2014/main" id="{19C94A86-624C-8E8D-29F9-F85640F38F3C}"/>
              </a:ext>
            </a:extLst>
          </p:cNvPr>
          <p:cNvGrpSpPr/>
          <p:nvPr/>
        </p:nvGrpSpPr>
        <p:grpSpPr>
          <a:xfrm>
            <a:off x="-258418" y="5254377"/>
            <a:ext cx="12781721" cy="2560313"/>
            <a:chOff x="-294861" y="5007489"/>
            <a:chExt cx="12781721" cy="2560313"/>
          </a:xfrm>
        </p:grpSpPr>
        <p:sp>
          <p:nvSpPr>
            <p:cNvPr id="7" name="Wave 6">
              <a:extLst>
                <a:ext uri="{FF2B5EF4-FFF2-40B4-BE49-F238E27FC236}">
                  <a16:creationId xmlns:a16="http://schemas.microsoft.com/office/drawing/2014/main" id="{493D03AC-A885-B872-BDCD-D542FBF23BB4}"/>
                </a:ext>
              </a:extLst>
            </p:cNvPr>
            <p:cNvSpPr/>
            <p:nvPr/>
          </p:nvSpPr>
          <p:spPr>
            <a:xfrm rot="10800000">
              <a:off x="-294861" y="5007489"/>
              <a:ext cx="12781721" cy="2560313"/>
            </a:xfrm>
            <a:prstGeom prst="wave">
              <a:avLst>
                <a:gd name="adj1" fmla="val 12500"/>
                <a:gd name="adj2" fmla="val 985"/>
              </a:avLst>
            </a:prstGeom>
            <a:solidFill>
              <a:srgbClr val="005E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a:p>
          </p:txBody>
        </p:sp>
        <p:pic>
          <p:nvPicPr>
            <p:cNvPr id="8" name="Picture 7" descr="A white silhouette of a city&#10;&#10;Description automatically generated with medium confidence">
              <a:extLst>
                <a:ext uri="{FF2B5EF4-FFF2-40B4-BE49-F238E27FC236}">
                  <a16:creationId xmlns:a16="http://schemas.microsoft.com/office/drawing/2014/main" id="{64600AC4-3638-C7C6-C044-2D4DB996A14D}"/>
                </a:ext>
              </a:extLst>
            </p:cNvPr>
            <p:cNvPicPr>
              <a:picLocks noChangeAspect="1"/>
            </p:cNvPicPr>
            <p:nvPr/>
          </p:nvPicPr>
          <p:blipFill rotWithShape="1">
            <a:blip r:embed="rId4"/>
            <a:srcRect l="2624" t="20273" r="3609" b="14900"/>
            <a:stretch/>
          </p:blipFill>
          <p:spPr>
            <a:xfrm>
              <a:off x="414867" y="5566833"/>
              <a:ext cx="5681133" cy="1049867"/>
            </a:xfrm>
            <a:prstGeom prst="rect">
              <a:avLst/>
            </a:prstGeom>
            <a:ln>
              <a:noFill/>
            </a:ln>
          </p:spPr>
        </p:pic>
      </p:grpSp>
      <p:grpSp>
        <p:nvGrpSpPr>
          <p:cNvPr id="3" name="Group 2">
            <a:extLst>
              <a:ext uri="{FF2B5EF4-FFF2-40B4-BE49-F238E27FC236}">
                <a16:creationId xmlns:a16="http://schemas.microsoft.com/office/drawing/2014/main" id="{93547417-F0C1-134F-E1D6-DE846AA545BA}"/>
              </a:ext>
            </a:extLst>
          </p:cNvPr>
          <p:cNvGrpSpPr/>
          <p:nvPr/>
        </p:nvGrpSpPr>
        <p:grpSpPr>
          <a:xfrm>
            <a:off x="-294861" y="-924793"/>
            <a:ext cx="12781721" cy="2560313"/>
            <a:chOff x="-367747" y="-709802"/>
            <a:chExt cx="12781721" cy="2560313"/>
          </a:xfrm>
        </p:grpSpPr>
        <p:sp>
          <p:nvSpPr>
            <p:cNvPr id="5" name="Wave 4">
              <a:extLst>
                <a:ext uri="{FF2B5EF4-FFF2-40B4-BE49-F238E27FC236}">
                  <a16:creationId xmlns:a16="http://schemas.microsoft.com/office/drawing/2014/main" id="{D80CF19F-6CE0-413A-A73E-20745575DB1C}"/>
                </a:ext>
              </a:extLst>
            </p:cNvPr>
            <p:cNvSpPr/>
            <p:nvPr/>
          </p:nvSpPr>
          <p:spPr>
            <a:xfrm>
              <a:off x="-367747" y="-709802"/>
              <a:ext cx="12781721" cy="2560313"/>
            </a:xfrm>
            <a:prstGeom prst="wave">
              <a:avLst>
                <a:gd name="adj1" fmla="val 12500"/>
                <a:gd name="adj2" fmla="val 985"/>
              </a:avLst>
            </a:prstGeom>
            <a:solidFill>
              <a:srgbClr val="005E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a:p>
          </p:txBody>
        </p:sp>
        <p:pic>
          <p:nvPicPr>
            <p:cNvPr id="6" name="Picture 5">
              <a:extLst>
                <a:ext uri="{FF2B5EF4-FFF2-40B4-BE49-F238E27FC236}">
                  <a16:creationId xmlns:a16="http://schemas.microsoft.com/office/drawing/2014/main" id="{21AAF253-4DF3-7252-EDCB-09745A9F03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88331" y="570354"/>
              <a:ext cx="790575" cy="7334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60967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28BD-E161-832C-530F-EBBC55160016}"/>
              </a:ext>
            </a:extLst>
          </p:cNvPr>
          <p:cNvSpPr>
            <a:spLocks noGrp="1"/>
          </p:cNvSpPr>
          <p:nvPr>
            <p:ph type="title"/>
          </p:nvPr>
        </p:nvSpPr>
        <p:spPr>
          <a:xfrm>
            <a:off x="593651" y="335665"/>
            <a:ext cx="9592340" cy="768003"/>
          </a:xfrm>
        </p:spPr>
        <p:txBody>
          <a:bodyPr>
            <a:noAutofit/>
          </a:bodyPr>
          <a:lstStyle/>
          <a:p>
            <a:r>
              <a:rPr lang="en-GB" sz="4000" b="1">
                <a:solidFill>
                  <a:schemeClr val="accent1"/>
                </a:solidFill>
                <a:latin typeface="Arial"/>
                <a:cs typeface="Arial"/>
              </a:rPr>
              <a:t>Office for Health Improvement and Disparities</a:t>
            </a:r>
          </a:p>
        </p:txBody>
      </p:sp>
      <p:graphicFrame>
        <p:nvGraphicFramePr>
          <p:cNvPr id="4" name="Diagram 3">
            <a:extLst>
              <a:ext uri="{FF2B5EF4-FFF2-40B4-BE49-F238E27FC236}">
                <a16:creationId xmlns:a16="http://schemas.microsoft.com/office/drawing/2014/main" id="{CEDDA11D-7F27-0285-4B1F-30FE56E42557}"/>
              </a:ext>
            </a:extLst>
          </p:cNvPr>
          <p:cNvGraphicFramePr/>
          <p:nvPr>
            <p:extLst>
              <p:ext uri="{D42A27DB-BD31-4B8C-83A1-F6EECF244321}">
                <p14:modId xmlns:p14="http://schemas.microsoft.com/office/powerpoint/2010/main" val="3193994735"/>
              </p:ext>
            </p:extLst>
          </p:nvPr>
        </p:nvGraphicFramePr>
        <p:xfrm>
          <a:off x="2531730" y="1377676"/>
          <a:ext cx="8079563" cy="5005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ADD5BFC5-42DF-9BDC-B6C9-AFBFE77098E2}"/>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7"/>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8" action="ppaction://hlinksldjump"/>
                <a:extLst>
                  <a:ext uri="{FF2B5EF4-FFF2-40B4-BE49-F238E27FC236}">
                    <a16:creationId xmlns:a16="http://schemas.microsoft.com/office/drawing/2014/main" id="{ADD5BFC5-42DF-9BDC-B6C9-AFBFE77098E2}"/>
                  </a:ext>
                </a:extLst>
              </p:cNvPr>
              <p:cNvPicPr>
                <a:picLocks noGrp="1" noRot="1" noChangeAspect="1" noMove="1" noResize="1" noEditPoints="1" noAdjustHandles="1" noChangeArrowheads="1" noChangeShapeType="1"/>
              </p:cNvPicPr>
              <p:nvPr/>
            </p:nvPicPr>
            <p:blipFill>
              <a:blip r:embed="rId7"/>
              <a:stretch>
                <a:fillRect/>
              </a:stretch>
            </p:blipFill>
            <p:spPr>
              <a:xfrm>
                <a:off x="179145" y="5367015"/>
                <a:ext cx="2509284" cy="1411472"/>
              </a:xfrm>
              <a:prstGeom prst="rect">
                <a:avLst/>
              </a:prstGeom>
              <a:ln w="3175">
                <a:solidFill>
                  <a:prstClr val="ltGray"/>
                </a:solidFill>
              </a:ln>
            </p:spPr>
          </p:pic>
        </mc:Fallback>
      </mc:AlternateContent>
      <p:pic>
        <p:nvPicPr>
          <p:cNvPr id="3" name="Picture 2" descr="A blue and black logo&#10;&#10;Description automatically generated">
            <a:extLst>
              <a:ext uri="{FF2B5EF4-FFF2-40B4-BE49-F238E27FC236}">
                <a16:creationId xmlns:a16="http://schemas.microsoft.com/office/drawing/2014/main" id="{D031965E-C6D1-9C07-2C11-4CC0C7EBB56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33536911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3A0D7"/>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4410651-FDF7-5049-8B27-1CE924A8D9EA}"/>
              </a:ext>
            </a:extLst>
          </p:cNvPr>
          <p:cNvSpPr txBox="1">
            <a:spLocks/>
          </p:cNvSpPr>
          <p:nvPr/>
        </p:nvSpPr>
        <p:spPr>
          <a:xfrm>
            <a:off x="838200" y="704850"/>
            <a:ext cx="10515600" cy="5538789"/>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en-GB" sz="9600">
                <a:solidFill>
                  <a:schemeClr val="bg1"/>
                </a:solidFill>
                <a:latin typeface="+mn-lt"/>
              </a:rPr>
              <a:t>The UK Health Security Agency</a:t>
            </a:r>
          </a:p>
        </p:txBody>
      </p:sp>
    </p:spTree>
    <p:extLst>
      <p:ext uri="{BB962C8B-B14F-4D97-AF65-F5344CB8AC3E}">
        <p14:creationId xmlns:p14="http://schemas.microsoft.com/office/powerpoint/2010/main" val="2291364539"/>
      </p:ext>
    </p:extLst>
  </p:cSld>
  <p:clrMapOvr>
    <a:masterClrMapping/>
  </p:clrMapOvr>
  <mc:AlternateContent xmlns:mc="http://schemas.openxmlformats.org/markup-compatibility/2006">
    <mc:Choice xmlns:p14="http://schemas.microsoft.com/office/powerpoint/2010/main" Requires="p14">
      <p:transition p14:dur="10" advClick="0" advTm="0"/>
    </mc:Choice>
    <mc:Fallback>
      <p:transition advClick="0" advTm="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28BD-E161-832C-530F-EBBC55160016}"/>
              </a:ext>
            </a:extLst>
          </p:cNvPr>
          <p:cNvSpPr>
            <a:spLocks noGrp="1"/>
          </p:cNvSpPr>
          <p:nvPr>
            <p:ph type="title"/>
          </p:nvPr>
        </p:nvSpPr>
        <p:spPr>
          <a:xfrm>
            <a:off x="838200" y="365125"/>
            <a:ext cx="10515600" cy="768003"/>
          </a:xfrm>
        </p:spPr>
        <p:txBody>
          <a:bodyPr>
            <a:normAutofit/>
          </a:bodyPr>
          <a:lstStyle/>
          <a:p>
            <a:r>
              <a:rPr lang="en-GB" sz="4000" b="1">
                <a:solidFill>
                  <a:schemeClr val="accent1"/>
                </a:solidFill>
                <a:latin typeface="Arial"/>
                <a:cs typeface="Arial"/>
              </a:rPr>
              <a:t>UK Health Security Agency </a:t>
            </a:r>
          </a:p>
        </p:txBody>
      </p:sp>
      <p:graphicFrame>
        <p:nvGraphicFramePr>
          <p:cNvPr id="4" name="Diagram 3">
            <a:extLst>
              <a:ext uri="{FF2B5EF4-FFF2-40B4-BE49-F238E27FC236}">
                <a16:creationId xmlns:a16="http://schemas.microsoft.com/office/drawing/2014/main" id="{024255C7-FF86-7096-DB6F-10A0349BB0E8}"/>
              </a:ext>
            </a:extLst>
          </p:cNvPr>
          <p:cNvGraphicFramePr/>
          <p:nvPr>
            <p:extLst>
              <p:ext uri="{D42A27DB-BD31-4B8C-83A1-F6EECF244321}">
                <p14:modId xmlns:p14="http://schemas.microsoft.com/office/powerpoint/2010/main" val="31162881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7B8E89E4-17B3-3BEE-6380-79979F0C93F9}"/>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7"/>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8" action="ppaction://hlinksldjump"/>
                <a:extLst>
                  <a:ext uri="{FF2B5EF4-FFF2-40B4-BE49-F238E27FC236}">
                    <a16:creationId xmlns:a16="http://schemas.microsoft.com/office/drawing/2014/main" id="{7B8E89E4-17B3-3BEE-6380-79979F0C93F9}"/>
                  </a:ext>
                </a:extLst>
              </p:cNvPr>
              <p:cNvPicPr>
                <a:picLocks noGrp="1" noRot="1" noChangeAspect="1" noMove="1" noResize="1" noEditPoints="1" noAdjustHandles="1" noChangeArrowheads="1" noChangeShapeType="1"/>
              </p:cNvPicPr>
              <p:nvPr/>
            </p:nvPicPr>
            <p:blipFill>
              <a:blip r:embed="rId7"/>
              <a:stretch>
                <a:fillRect/>
              </a:stretch>
            </p:blipFill>
            <p:spPr>
              <a:xfrm>
                <a:off x="179145" y="5367015"/>
                <a:ext cx="2509284" cy="1411472"/>
              </a:xfrm>
              <a:prstGeom prst="rect">
                <a:avLst/>
              </a:prstGeom>
              <a:ln w="3175">
                <a:solidFill>
                  <a:prstClr val="ltGray"/>
                </a:solidFill>
              </a:ln>
            </p:spPr>
          </p:pic>
        </mc:Fallback>
      </mc:AlternateContent>
      <p:pic>
        <p:nvPicPr>
          <p:cNvPr id="3" name="Picture 2" descr="A blue and black logo&#10;&#10;Description automatically generated">
            <a:extLst>
              <a:ext uri="{FF2B5EF4-FFF2-40B4-BE49-F238E27FC236}">
                <a16:creationId xmlns:a16="http://schemas.microsoft.com/office/drawing/2014/main" id="{4E7559D3-80B9-5CDC-147E-73CA3F37E8F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453227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B6F26F-265C-E60A-5C58-E91A6288FC66}"/>
              </a:ext>
            </a:extLst>
          </p:cNvPr>
          <p:cNvSpPr txBox="1"/>
          <p:nvPr/>
        </p:nvSpPr>
        <p:spPr>
          <a:xfrm>
            <a:off x="-514350" y="1492250"/>
            <a:ext cx="12915900" cy="3046988"/>
          </a:xfrm>
          <a:prstGeom prst="rect">
            <a:avLst/>
          </a:prstGeom>
          <a:noFill/>
        </p:spPr>
        <p:txBody>
          <a:bodyPr wrap="square" rtlCol="0">
            <a:spAutoFit/>
          </a:bodyPr>
          <a:lstStyle/>
          <a:p>
            <a:pPr lvl="0" algn="ctr"/>
            <a:r>
              <a:rPr lang="en-GB" sz="9600" b="0" i="0">
                <a:solidFill>
                  <a:schemeClr val="bg1"/>
                </a:solidFill>
              </a:rPr>
              <a:t>Department of Health and Social Care</a:t>
            </a:r>
            <a:endParaRPr lang="en-GB" sz="9600">
              <a:solidFill>
                <a:schemeClr val="bg1"/>
              </a:solidFill>
            </a:endParaRPr>
          </a:p>
        </p:txBody>
      </p:sp>
    </p:spTree>
    <p:extLst>
      <p:ext uri="{BB962C8B-B14F-4D97-AF65-F5344CB8AC3E}">
        <p14:creationId xmlns:p14="http://schemas.microsoft.com/office/powerpoint/2010/main" val="2505140772"/>
      </p:ext>
    </p:extLst>
  </p:cSld>
  <p:clrMapOvr>
    <a:masterClrMapping/>
  </p:clrMapOvr>
  <mc:AlternateContent xmlns:mc="http://schemas.openxmlformats.org/markup-compatibility/2006">
    <mc:Choice xmlns:p14="http://schemas.microsoft.com/office/powerpoint/2010/main" Requires="p14">
      <p:transition p14:dur="10" advClick="0" advTm="0"/>
    </mc:Choice>
    <mc:Fallback>
      <p:transition advClick="0" advTm="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A9C07-DDBB-0BD4-0C99-5FF53DEB0D48}"/>
              </a:ext>
            </a:extLst>
          </p:cNvPr>
          <p:cNvSpPr>
            <a:spLocks noGrp="1"/>
          </p:cNvSpPr>
          <p:nvPr>
            <p:ph type="title"/>
          </p:nvPr>
        </p:nvSpPr>
        <p:spPr/>
        <p:txBody>
          <a:bodyPr>
            <a:normAutofit/>
          </a:bodyPr>
          <a:lstStyle/>
          <a:p>
            <a:r>
              <a:rPr lang="en-GB" sz="4000" b="1">
                <a:solidFill>
                  <a:schemeClr val="accent1"/>
                </a:solidFill>
                <a:latin typeface="Arial"/>
                <a:cs typeface="Arial"/>
              </a:rPr>
              <a:t>Department of Health and Social Care </a:t>
            </a:r>
            <a:br>
              <a:rPr lang="en-GB" sz="4400"/>
            </a:br>
            <a:endParaRPr lang="en-GB"/>
          </a:p>
        </p:txBody>
      </p:sp>
      <p:graphicFrame>
        <p:nvGraphicFramePr>
          <p:cNvPr id="4" name="Diagram 3">
            <a:extLst>
              <a:ext uri="{FF2B5EF4-FFF2-40B4-BE49-F238E27FC236}">
                <a16:creationId xmlns:a16="http://schemas.microsoft.com/office/drawing/2014/main" id="{D63E4E99-365F-281C-5B04-8E2AEFF8FCE3}"/>
              </a:ext>
            </a:extLst>
          </p:cNvPr>
          <p:cNvGraphicFramePr/>
          <p:nvPr>
            <p:extLst>
              <p:ext uri="{D42A27DB-BD31-4B8C-83A1-F6EECF244321}">
                <p14:modId xmlns:p14="http://schemas.microsoft.com/office/powerpoint/2010/main" val="977985986"/>
              </p:ext>
            </p:extLst>
          </p:nvPr>
        </p:nvGraphicFramePr>
        <p:xfrm>
          <a:off x="2031999" y="1127051"/>
          <a:ext cx="9408633" cy="6361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C8C34635-306A-D79C-BEA2-2C7EC3BBED29}"/>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7"/>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8" action="ppaction://hlinksldjump"/>
                <a:extLst>
                  <a:ext uri="{FF2B5EF4-FFF2-40B4-BE49-F238E27FC236}">
                    <a16:creationId xmlns:a16="http://schemas.microsoft.com/office/drawing/2014/main" id="{C8C34635-306A-D79C-BEA2-2C7EC3BBED29}"/>
                  </a:ext>
                </a:extLst>
              </p:cNvPr>
              <p:cNvPicPr>
                <a:picLocks noGrp="1" noRot="1" noChangeAspect="1" noMove="1" noResize="1" noEditPoints="1" noAdjustHandles="1" noChangeArrowheads="1" noChangeShapeType="1"/>
              </p:cNvPicPr>
              <p:nvPr/>
            </p:nvPicPr>
            <p:blipFill>
              <a:blip r:embed="rId7"/>
              <a:stretch>
                <a:fillRect/>
              </a:stretch>
            </p:blipFill>
            <p:spPr>
              <a:xfrm>
                <a:off x="179145" y="5367015"/>
                <a:ext cx="2509284" cy="1411472"/>
              </a:xfrm>
              <a:prstGeom prst="rect">
                <a:avLst/>
              </a:prstGeom>
              <a:ln w="3175">
                <a:solidFill>
                  <a:prstClr val="ltGray"/>
                </a:solidFill>
              </a:ln>
            </p:spPr>
          </p:pic>
        </mc:Fallback>
      </mc:AlternateContent>
      <p:pic>
        <p:nvPicPr>
          <p:cNvPr id="3" name="Picture 2" descr="A blue and black logo&#10;&#10;Description automatically generated">
            <a:extLst>
              <a:ext uri="{FF2B5EF4-FFF2-40B4-BE49-F238E27FC236}">
                <a16:creationId xmlns:a16="http://schemas.microsoft.com/office/drawing/2014/main" id="{603AABB1-EF81-3ABD-070D-3B3678F258B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42926493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171DF-1B7F-A10A-84CD-06B56A482E2D}"/>
              </a:ext>
            </a:extLst>
          </p:cNvPr>
          <p:cNvSpPr>
            <a:spLocks noGrp="1"/>
          </p:cNvSpPr>
          <p:nvPr>
            <p:ph type="title"/>
          </p:nvPr>
        </p:nvSpPr>
        <p:spPr>
          <a:xfrm>
            <a:off x="838200" y="2038351"/>
            <a:ext cx="10515600" cy="3367088"/>
          </a:xfrm>
        </p:spPr>
        <p:txBody>
          <a:bodyPr>
            <a:noAutofit/>
          </a:bodyPr>
          <a:lstStyle/>
          <a:p>
            <a:pPr algn="ctr"/>
            <a:r>
              <a:rPr lang="en-GB" sz="9600">
                <a:solidFill>
                  <a:schemeClr val="bg1"/>
                </a:solidFill>
                <a:latin typeface="+mn-lt"/>
              </a:rPr>
              <a:t>Royal colleges and Professional Bodies </a:t>
            </a:r>
            <a:br>
              <a:rPr lang="en-GB" sz="9600">
                <a:solidFill>
                  <a:schemeClr val="bg1"/>
                </a:solidFill>
                <a:latin typeface="+mn-lt"/>
              </a:rPr>
            </a:br>
            <a:endParaRPr lang="en-GB" sz="9600">
              <a:solidFill>
                <a:schemeClr val="bg1"/>
              </a:solidFill>
              <a:latin typeface="+mn-lt"/>
            </a:endParaRPr>
          </a:p>
        </p:txBody>
      </p:sp>
    </p:spTree>
    <p:extLst>
      <p:ext uri="{BB962C8B-B14F-4D97-AF65-F5344CB8AC3E}">
        <p14:creationId xmlns:p14="http://schemas.microsoft.com/office/powerpoint/2010/main" val="77354176"/>
      </p:ext>
    </p:extLst>
  </p:cSld>
  <p:clrMapOvr>
    <a:masterClrMapping/>
  </p:clrMapOvr>
  <mc:AlternateContent xmlns:mc="http://schemas.openxmlformats.org/markup-compatibility/2006">
    <mc:Choice xmlns:p14="http://schemas.microsoft.com/office/powerpoint/2010/main" Requires="p14">
      <p:transition p14:dur="10" advClick="0" advTm="0"/>
    </mc:Choice>
    <mc:Fallback>
      <p:transition advClick="0" advTm="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9ADB-AC9C-403C-25E7-A8261283D074}"/>
              </a:ext>
            </a:extLst>
          </p:cNvPr>
          <p:cNvSpPr>
            <a:spLocks noGrp="1"/>
          </p:cNvSpPr>
          <p:nvPr>
            <p:ph type="title"/>
          </p:nvPr>
        </p:nvSpPr>
        <p:spPr/>
        <p:txBody>
          <a:bodyPr>
            <a:normAutofit/>
          </a:bodyPr>
          <a:lstStyle/>
          <a:p>
            <a:r>
              <a:rPr lang="en-GB" sz="4000" b="1">
                <a:solidFill>
                  <a:schemeClr val="accent1"/>
                </a:solidFill>
                <a:latin typeface="Arial"/>
                <a:cs typeface="Arial"/>
              </a:rPr>
              <a:t>Royal colleges and professional bodies</a:t>
            </a:r>
            <a:br>
              <a:rPr lang="en-GB" sz="4400"/>
            </a:br>
            <a:endParaRPr lang="en-GB"/>
          </a:p>
        </p:txBody>
      </p:sp>
      <p:graphicFrame>
        <p:nvGraphicFramePr>
          <p:cNvPr id="4" name="Diagram 3">
            <a:extLst>
              <a:ext uri="{FF2B5EF4-FFF2-40B4-BE49-F238E27FC236}">
                <a16:creationId xmlns:a16="http://schemas.microsoft.com/office/drawing/2014/main" id="{88E5ADF5-EDE3-66D1-06B8-91F3B59C8296}"/>
              </a:ext>
            </a:extLst>
          </p:cNvPr>
          <p:cNvGraphicFramePr/>
          <p:nvPr>
            <p:extLst>
              <p:ext uri="{D42A27DB-BD31-4B8C-83A1-F6EECF244321}">
                <p14:modId xmlns:p14="http://schemas.microsoft.com/office/powerpoint/2010/main" val="386602701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hlinkClick r:id="rId7" action="ppaction://hlinksldjump"/>
            <a:extLst>
              <a:ext uri="{FF2B5EF4-FFF2-40B4-BE49-F238E27FC236}">
                <a16:creationId xmlns:a16="http://schemas.microsoft.com/office/drawing/2014/main" id="{4B047953-2794-4710-DCF2-DB345234E93A}"/>
              </a:ext>
            </a:extLst>
          </p:cNvPr>
          <p:cNvSpPr txBox="1"/>
          <p:nvPr/>
        </p:nvSpPr>
        <p:spPr>
          <a:xfrm>
            <a:off x="371192" y="6047715"/>
            <a:ext cx="2851842" cy="369332"/>
          </a:xfrm>
          <a:prstGeom prst="rect">
            <a:avLst/>
          </a:prstGeom>
          <a:noFill/>
        </p:spPr>
        <p:txBody>
          <a:bodyPr wrap="square" rtlCol="0">
            <a:spAutoFit/>
          </a:bodyPr>
          <a:lstStyle/>
          <a:p>
            <a:r>
              <a:rPr lang="en-GB" err="1"/>
              <a:t>Backto</a:t>
            </a:r>
            <a:r>
              <a:rPr lang="en-GB"/>
              <a:t> home </a:t>
            </a:r>
          </a:p>
        </p:txBody>
      </p:sp>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1D3344AF-7955-C6FF-68D2-BF3F91470F6F}"/>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8"/>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7" action="ppaction://hlinksldjump"/>
                <a:extLst>
                  <a:ext uri="{FF2B5EF4-FFF2-40B4-BE49-F238E27FC236}">
                    <a16:creationId xmlns:a16="http://schemas.microsoft.com/office/drawing/2014/main" id="{1D3344AF-7955-C6FF-68D2-BF3F91470F6F}"/>
                  </a:ext>
                </a:extLst>
              </p:cNvPr>
              <p:cNvPicPr>
                <a:picLocks noGrp="1" noRot="1" noChangeAspect="1" noMove="1" noResize="1" noEditPoints="1" noAdjustHandles="1" noChangeArrowheads="1" noChangeShapeType="1"/>
              </p:cNvPicPr>
              <p:nvPr/>
            </p:nvPicPr>
            <p:blipFill>
              <a:blip r:embed="rId8"/>
              <a:stretch>
                <a:fillRect/>
              </a:stretch>
            </p:blipFill>
            <p:spPr>
              <a:xfrm>
                <a:off x="179145" y="5367015"/>
                <a:ext cx="2509284" cy="1411472"/>
              </a:xfrm>
              <a:prstGeom prst="rect">
                <a:avLst/>
              </a:prstGeom>
              <a:ln w="3175">
                <a:solidFill>
                  <a:prstClr val="ltGray"/>
                </a:solidFill>
              </a:ln>
            </p:spPr>
          </p:pic>
        </mc:Fallback>
      </mc:AlternateContent>
      <p:pic>
        <p:nvPicPr>
          <p:cNvPr id="6" name="Picture 5" descr="A blue and black logo&#10;&#10;Description automatically generated">
            <a:extLst>
              <a:ext uri="{FF2B5EF4-FFF2-40B4-BE49-F238E27FC236}">
                <a16:creationId xmlns:a16="http://schemas.microsoft.com/office/drawing/2014/main" id="{7B3F9A88-BA9F-49B6-89B8-17C2A168C18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4206132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4410651-FDF7-5049-8B27-1CE924A8D9EA}"/>
              </a:ext>
            </a:extLst>
          </p:cNvPr>
          <p:cNvSpPr txBox="1">
            <a:spLocks/>
          </p:cNvSpPr>
          <p:nvPr/>
        </p:nvSpPr>
        <p:spPr>
          <a:xfrm>
            <a:off x="838200" y="704850"/>
            <a:ext cx="10515600" cy="5538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a:solidFill>
                  <a:schemeClr val="bg1"/>
                </a:solidFill>
                <a:latin typeface="+mn-lt"/>
              </a:rPr>
              <a:t>Social partnership and Trades Unions</a:t>
            </a:r>
          </a:p>
        </p:txBody>
      </p:sp>
    </p:spTree>
    <p:extLst>
      <p:ext uri="{BB962C8B-B14F-4D97-AF65-F5344CB8AC3E}">
        <p14:creationId xmlns:p14="http://schemas.microsoft.com/office/powerpoint/2010/main" val="3891264100"/>
      </p:ext>
    </p:extLst>
  </p:cSld>
  <p:clrMapOvr>
    <a:masterClrMapping/>
  </p:clrMapOvr>
  <mc:AlternateContent xmlns:mc="http://schemas.openxmlformats.org/markup-compatibility/2006">
    <mc:Choice xmlns:p14="http://schemas.microsoft.com/office/powerpoint/2010/main" Requires="p14">
      <p:transition p14:dur="10" advClick="0" advTm="0"/>
    </mc:Choice>
    <mc:Fallback>
      <p:transition advClick="0" advTm="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F449B-BA75-0C10-E78A-5C9FB98B1436}"/>
              </a:ext>
            </a:extLst>
          </p:cNvPr>
          <p:cNvSpPr>
            <a:spLocks noGrp="1"/>
          </p:cNvSpPr>
          <p:nvPr>
            <p:ph type="title"/>
          </p:nvPr>
        </p:nvSpPr>
        <p:spPr/>
        <p:txBody>
          <a:bodyPr>
            <a:normAutofit/>
          </a:bodyPr>
          <a:lstStyle/>
          <a:p>
            <a:r>
              <a:rPr lang="en-GB" sz="4000" b="1">
                <a:solidFill>
                  <a:schemeClr val="accent1"/>
                </a:solidFill>
                <a:latin typeface="Arial"/>
                <a:cs typeface="Arial"/>
              </a:rPr>
              <a:t>Social partnership and Trade Unions </a:t>
            </a:r>
            <a:br>
              <a:rPr lang="en-GB" sz="4400"/>
            </a:br>
            <a:endParaRPr lang="en-GB"/>
          </a:p>
        </p:txBody>
      </p:sp>
      <p:sp>
        <p:nvSpPr>
          <p:cNvPr id="3" name="TextBox 2">
            <a:extLst>
              <a:ext uri="{FF2B5EF4-FFF2-40B4-BE49-F238E27FC236}">
                <a16:creationId xmlns:a16="http://schemas.microsoft.com/office/drawing/2014/main" id="{A55E48E6-3F54-F75F-93A8-75FA1EB3B4D1}"/>
              </a:ext>
            </a:extLst>
          </p:cNvPr>
          <p:cNvSpPr txBox="1"/>
          <p:nvPr/>
        </p:nvSpPr>
        <p:spPr>
          <a:xfrm>
            <a:off x="449767" y="932983"/>
            <a:ext cx="11738516" cy="28392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050">
              <a:solidFill>
                <a:srgbClr val="374151"/>
              </a:solidFill>
              <a:latin typeface="Segoe UI"/>
              <a:cs typeface="Segoe UI"/>
            </a:endParaRPr>
          </a:p>
          <a:p>
            <a:r>
              <a:rPr lang="en-US" sz="1400">
                <a:solidFill>
                  <a:srgbClr val="242424"/>
                </a:solidFill>
                <a:latin typeface="Segoe UI"/>
                <a:cs typeface="Segoe UI"/>
              </a:rPr>
              <a:t>Shaping the relationship between employers and employees, advocating for workers' rights, and addressing labor-related issues. </a:t>
            </a:r>
          </a:p>
          <a:p>
            <a:endParaRPr lang="en-US" sz="1400">
              <a:solidFill>
                <a:srgbClr val="242424"/>
              </a:solidFill>
              <a:latin typeface="Segoe UI"/>
              <a:cs typeface="Segoe UI"/>
            </a:endParaRPr>
          </a:p>
          <a:p>
            <a:r>
              <a:rPr lang="en-US" sz="1400">
                <a:solidFill>
                  <a:srgbClr val="242424"/>
                </a:solidFill>
                <a:latin typeface="Segoe UI"/>
                <a:cs typeface="Segoe UI"/>
              </a:rPr>
              <a:t>Social partnerships and trade unions in the medical workforce are structured in a way that allows for collective bargaining, representation, and negotiation on behalf of medical professionals.</a:t>
            </a:r>
            <a:endParaRPr lang="en-US" sz="1400">
              <a:cs typeface="Calibri"/>
            </a:endParaRPr>
          </a:p>
          <a:p>
            <a:endParaRPr lang="en-US" sz="1400">
              <a:solidFill>
                <a:srgbClr val="242424"/>
              </a:solidFill>
              <a:latin typeface="Segoe UI"/>
              <a:cs typeface="Segoe UI"/>
            </a:endParaRPr>
          </a:p>
          <a:p>
            <a:r>
              <a:rPr lang="en-US" sz="1400">
                <a:solidFill>
                  <a:srgbClr val="242424"/>
                </a:solidFill>
                <a:latin typeface="Segoe UI"/>
                <a:cs typeface="Segoe UI"/>
              </a:rPr>
              <a:t>Representatives from trade unions, professional bodies, and employers, who establish policies, procedures, and frameworks for addressing issues such as working conditions, remuneration, workload, and career progression. These social partnerships and trade unions work collaboratively to ensure that the interests of the medical workforce are protected and that fair and equitable conditions are maintained.</a:t>
            </a:r>
          </a:p>
          <a:p>
            <a:endParaRPr lang="en-US" sz="1400" b="1">
              <a:solidFill>
                <a:srgbClr val="242424"/>
              </a:solidFill>
              <a:latin typeface="Segoe UI"/>
              <a:cs typeface="Segoe UI"/>
            </a:endParaRPr>
          </a:p>
          <a:p>
            <a:endParaRPr lang="en-US" sz="1400" b="1">
              <a:solidFill>
                <a:srgbClr val="242424"/>
              </a:solidFill>
              <a:latin typeface="Segoe UI"/>
              <a:cs typeface="Segoe UI"/>
            </a:endParaRPr>
          </a:p>
          <a:p>
            <a:endParaRPr lang="en-US" sz="1400">
              <a:solidFill>
                <a:srgbClr val="242424"/>
              </a:solidFill>
              <a:latin typeface="Segoe UI"/>
              <a:cs typeface="Segoe UI"/>
            </a:endParaRPr>
          </a:p>
          <a:p>
            <a:endParaRPr lang="en-US" sz="1400">
              <a:cs typeface="Calibri"/>
            </a:endParaRPr>
          </a:p>
        </p:txBody>
      </p:sp>
      <p:graphicFrame>
        <p:nvGraphicFramePr>
          <p:cNvPr id="4" name="Diagram 4">
            <a:extLst>
              <a:ext uri="{FF2B5EF4-FFF2-40B4-BE49-F238E27FC236}">
                <a16:creationId xmlns:a16="http://schemas.microsoft.com/office/drawing/2014/main" id="{F823E7FA-466C-FBFB-875A-92E76DFE33D5}"/>
              </a:ext>
            </a:extLst>
          </p:cNvPr>
          <p:cNvGraphicFramePr/>
          <p:nvPr>
            <p:extLst>
              <p:ext uri="{D42A27DB-BD31-4B8C-83A1-F6EECF244321}">
                <p14:modId xmlns:p14="http://schemas.microsoft.com/office/powerpoint/2010/main" val="3270435897"/>
              </p:ext>
            </p:extLst>
          </p:nvPr>
        </p:nvGraphicFramePr>
        <p:xfrm>
          <a:off x="3018368" y="2638519"/>
          <a:ext cx="8238728" cy="4139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slz="http://schemas.microsoft.com/office/powerpoint/2016/slidezoom" Requires="pslz">
          <p:graphicFrame>
            <p:nvGraphicFramePr>
              <p:cNvPr id="6" name="Slide Zoom 5">
                <a:extLst>
                  <a:ext uri="{FF2B5EF4-FFF2-40B4-BE49-F238E27FC236}">
                    <a16:creationId xmlns:a16="http://schemas.microsoft.com/office/drawing/2014/main" id="{2D86EA33-AA56-94FC-2592-6B36A4FC199C}"/>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7"/>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6" name="Slide Zoom 5">
                <a:hlinkClick r:id="rId8" action="ppaction://hlinksldjump"/>
                <a:extLst>
                  <a:ext uri="{FF2B5EF4-FFF2-40B4-BE49-F238E27FC236}">
                    <a16:creationId xmlns:a16="http://schemas.microsoft.com/office/drawing/2014/main" id="{2D86EA33-AA56-94FC-2592-6B36A4FC199C}"/>
                  </a:ext>
                </a:extLst>
              </p:cNvPr>
              <p:cNvPicPr>
                <a:picLocks noGrp="1" noRot="1" noChangeAspect="1" noMove="1" noResize="1" noEditPoints="1" noAdjustHandles="1" noChangeArrowheads="1" noChangeShapeType="1"/>
              </p:cNvPicPr>
              <p:nvPr/>
            </p:nvPicPr>
            <p:blipFill>
              <a:blip r:embed="rId7"/>
              <a:stretch>
                <a:fillRect/>
              </a:stretch>
            </p:blipFill>
            <p:spPr>
              <a:xfrm>
                <a:off x="179145" y="5367015"/>
                <a:ext cx="2509284" cy="1411472"/>
              </a:xfrm>
              <a:prstGeom prst="rect">
                <a:avLst/>
              </a:prstGeom>
              <a:ln w="3175">
                <a:solidFill>
                  <a:prstClr val="ltGray"/>
                </a:solidFill>
              </a:ln>
            </p:spPr>
          </p:pic>
        </mc:Fallback>
      </mc:AlternateContent>
      <p:pic>
        <p:nvPicPr>
          <p:cNvPr id="5" name="Picture 4" descr="A blue and black logo&#10;&#10;Description automatically generated">
            <a:extLst>
              <a:ext uri="{FF2B5EF4-FFF2-40B4-BE49-F238E27FC236}">
                <a16:creationId xmlns:a16="http://schemas.microsoft.com/office/drawing/2014/main" id="{456F4B88-4C3F-54EF-E723-69A4A19A6A4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15211300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4410651-FDF7-5049-8B27-1CE924A8D9EA}"/>
              </a:ext>
            </a:extLst>
          </p:cNvPr>
          <p:cNvSpPr txBox="1">
            <a:spLocks/>
          </p:cNvSpPr>
          <p:nvPr/>
        </p:nvSpPr>
        <p:spPr>
          <a:xfrm>
            <a:off x="838200" y="704850"/>
            <a:ext cx="10515600" cy="5538789"/>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a:solidFill>
                  <a:schemeClr val="bg1"/>
                </a:solidFill>
                <a:latin typeface="+mn-lt"/>
              </a:rPr>
              <a:t>Workforce, education and training research</a:t>
            </a:r>
          </a:p>
        </p:txBody>
      </p:sp>
    </p:spTree>
    <p:extLst>
      <p:ext uri="{BB962C8B-B14F-4D97-AF65-F5344CB8AC3E}">
        <p14:creationId xmlns:p14="http://schemas.microsoft.com/office/powerpoint/2010/main" val="2348821387"/>
      </p:ext>
    </p:extLst>
  </p:cSld>
  <p:clrMapOvr>
    <a:masterClrMapping/>
  </p:clrMapOvr>
  <mc:AlternateContent xmlns:mc="http://schemas.openxmlformats.org/markup-compatibility/2006">
    <mc:Choice xmlns:p14="http://schemas.microsoft.com/office/powerpoint/2010/main" Requires="p14">
      <p:transition p14:dur="10" advClick="0" advTm="0"/>
    </mc:Choice>
    <mc:Fallback>
      <p:transition advClick="0"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suz="http://schemas.microsoft.com/office/powerpoint/2016/summaryzoom" Requires="psuz">
          <p:graphicFrame>
            <p:nvGraphicFramePr>
              <p:cNvPr id="5" name="Summary Zoom 4">
                <a:extLst>
                  <a:ext uri="{FF2B5EF4-FFF2-40B4-BE49-F238E27FC236}">
                    <a16:creationId xmlns:a16="http://schemas.microsoft.com/office/drawing/2014/main" id="{AFD01816-730F-3C40-49D5-A98677B90E58}"/>
                  </a:ext>
                </a:extLst>
              </p:cNvPr>
              <p:cNvGraphicFramePr>
                <a:graphicFrameLocks noChangeAspect="1"/>
              </p:cNvGraphicFramePr>
              <p:nvPr>
                <p:extLst>
                  <p:ext uri="{D42A27DB-BD31-4B8C-83A1-F6EECF244321}">
                    <p14:modId xmlns:p14="http://schemas.microsoft.com/office/powerpoint/2010/main" val="4120288588"/>
                  </p:ext>
                </p:extLst>
              </p:nvPr>
            </p:nvGraphicFramePr>
            <p:xfrm>
              <a:off x="0" y="116958"/>
              <a:ext cx="12269972" cy="6741041"/>
            </p:xfrm>
            <a:graphic>
              <a:graphicData uri="http://schemas.microsoft.com/office/powerpoint/2016/summaryzoom">
                <psuz:summaryZm>
                  <psuz:summaryZmObj sectionId="{08710988-CD07-4F0E-B724-D097EA4B8EC2}">
                    <psuz:zmPr id="{CB3E151D-A3D0-46E1-B9AF-4AE99C51296B}" transitionDur="1000">
                      <p166:blipFill xmlns:p166="http://schemas.microsoft.com/office/powerpoint/2016/6/main">
                        <a:blip r:embed="rId2"/>
                        <a:stretch>
                          <a:fillRect/>
                        </a:stretch>
                      </p166:blipFill>
                      <p166:spPr xmlns:p166="http://schemas.microsoft.com/office/powerpoint/2016/6/main">
                        <a:xfrm>
                          <a:off x="458206" y="937616"/>
                          <a:ext cx="2760744" cy="1552918"/>
                        </a:xfrm>
                        <a:prstGeom prst="rect">
                          <a:avLst/>
                        </a:prstGeom>
                        <a:ln w="3175">
                          <a:solidFill>
                            <a:prstClr val="ltGray"/>
                          </a:solidFill>
                        </a:ln>
                      </p166:spPr>
                    </psuz:zmPr>
                  </psuz:summaryZmObj>
                  <psuz:summaryZmObj sectionId="{A2D5987E-CA44-4984-8DC8-638B67C7222F}">
                    <psuz:zmPr id="{043624C3-6F0C-4995-905C-169A1665A97E}" transitionDur="1000">
                      <p166:blipFill xmlns:p166="http://schemas.microsoft.com/office/powerpoint/2016/6/main">
                        <a:blip r:embed="rId3"/>
                        <a:stretch>
                          <a:fillRect/>
                        </a:stretch>
                      </p166:blipFill>
                      <p166:spPr xmlns:p166="http://schemas.microsoft.com/office/powerpoint/2016/6/main">
                        <a:xfrm>
                          <a:off x="3322478" y="937616"/>
                          <a:ext cx="2760744" cy="1552918"/>
                        </a:xfrm>
                        <a:prstGeom prst="rect">
                          <a:avLst/>
                        </a:prstGeom>
                        <a:ln w="3175">
                          <a:solidFill>
                            <a:prstClr val="ltGray"/>
                          </a:solidFill>
                        </a:ln>
                      </p166:spPr>
                    </psuz:zmPr>
                  </psuz:summaryZmObj>
                  <psuz:summaryZmObj sectionId="{3DB0DCA1-A69B-473F-B077-D4B412787273}">
                    <psuz:zmPr id="{5AF99CF1-3D77-459A-9924-53C674A59D29}" transitionDur="1000">
                      <p166:blipFill xmlns:p166="http://schemas.microsoft.com/office/powerpoint/2016/6/main">
                        <a:blip r:embed="rId4"/>
                        <a:stretch>
                          <a:fillRect/>
                        </a:stretch>
                      </p166:blipFill>
                      <p166:spPr xmlns:p166="http://schemas.microsoft.com/office/powerpoint/2016/6/main">
                        <a:xfrm>
                          <a:off x="6186750" y="937616"/>
                          <a:ext cx="2760744" cy="1552918"/>
                        </a:xfrm>
                        <a:prstGeom prst="rect">
                          <a:avLst/>
                        </a:prstGeom>
                        <a:ln w="3175">
                          <a:solidFill>
                            <a:prstClr val="ltGray"/>
                          </a:solidFill>
                        </a:ln>
                      </p166:spPr>
                    </psuz:zmPr>
                  </psuz:summaryZmObj>
                  <psuz:summaryZmObj sectionId="{473EDFC3-1F42-4022-B4D1-69523D64EBED}">
                    <psuz:zmPr id="{4C7DE79F-2AA2-42E2-B2C2-84B815EE1E15}" transitionDur="1000">
                      <p166:blipFill xmlns:p166="http://schemas.microsoft.com/office/powerpoint/2016/6/main">
                        <a:blip r:embed="rId5"/>
                        <a:stretch>
                          <a:fillRect/>
                        </a:stretch>
                      </p166:blipFill>
                      <p166:spPr xmlns:p166="http://schemas.microsoft.com/office/powerpoint/2016/6/main">
                        <a:xfrm>
                          <a:off x="9051022" y="937616"/>
                          <a:ext cx="2760744" cy="1552918"/>
                        </a:xfrm>
                        <a:prstGeom prst="rect">
                          <a:avLst/>
                        </a:prstGeom>
                        <a:ln w="3175">
                          <a:solidFill>
                            <a:prstClr val="ltGray"/>
                          </a:solidFill>
                        </a:ln>
                      </p166:spPr>
                    </psuz:zmPr>
                  </psuz:summaryZmObj>
                  <psuz:summaryZmObj sectionId="{0C53D51E-D9E2-4EA2-9FA6-016DB6219493}">
                    <psuz:zmPr id="{1F85756F-C63E-478C-827F-ACAC4450AEAC}" transitionDur="1000">
                      <p166:blipFill xmlns:p166="http://schemas.microsoft.com/office/powerpoint/2016/6/main">
                        <a:blip r:embed="rId6"/>
                        <a:stretch>
                          <a:fillRect/>
                        </a:stretch>
                      </p166:blipFill>
                      <p166:spPr xmlns:p166="http://schemas.microsoft.com/office/powerpoint/2016/6/main">
                        <a:xfrm>
                          <a:off x="458206" y="2594062"/>
                          <a:ext cx="2760744" cy="1552918"/>
                        </a:xfrm>
                        <a:prstGeom prst="rect">
                          <a:avLst/>
                        </a:prstGeom>
                        <a:ln w="3175">
                          <a:solidFill>
                            <a:prstClr val="ltGray"/>
                          </a:solidFill>
                        </a:ln>
                      </p166:spPr>
                    </psuz:zmPr>
                  </psuz:summaryZmObj>
                  <psuz:summaryZmObj sectionId="{B136A8F9-8661-475C-AA76-1A74B181A171}">
                    <psuz:zmPr id="{E6314349-447F-4004-AE55-CD11E21390D2}" transitionDur="1000">
                      <p166:blipFill xmlns:p166="http://schemas.microsoft.com/office/powerpoint/2016/6/main">
                        <a:blip r:embed="rId7"/>
                        <a:stretch>
                          <a:fillRect/>
                        </a:stretch>
                      </p166:blipFill>
                      <p166:spPr xmlns:p166="http://schemas.microsoft.com/office/powerpoint/2016/6/main">
                        <a:xfrm>
                          <a:off x="3322478" y="2594062"/>
                          <a:ext cx="2760744" cy="1552918"/>
                        </a:xfrm>
                        <a:prstGeom prst="rect">
                          <a:avLst/>
                        </a:prstGeom>
                        <a:ln w="3175">
                          <a:solidFill>
                            <a:prstClr val="ltGray"/>
                          </a:solidFill>
                        </a:ln>
                      </p166:spPr>
                    </psuz:zmPr>
                  </psuz:summaryZmObj>
                  <psuz:summaryZmObj sectionId="{BBF3A68E-36C3-401E-8DBA-4B596B6F170D}">
                    <psuz:zmPr id="{875196A6-1742-452E-B5F6-4EF3A922E48F}" transitionDur="1000">
                      <p166:blipFill xmlns:p166="http://schemas.microsoft.com/office/powerpoint/2016/6/main">
                        <a:blip r:embed="rId8"/>
                        <a:stretch>
                          <a:fillRect/>
                        </a:stretch>
                      </p166:blipFill>
                      <p166:spPr xmlns:p166="http://schemas.microsoft.com/office/powerpoint/2016/6/main">
                        <a:xfrm>
                          <a:off x="6186750" y="2594062"/>
                          <a:ext cx="2760744" cy="1552918"/>
                        </a:xfrm>
                        <a:prstGeom prst="rect">
                          <a:avLst/>
                        </a:prstGeom>
                        <a:ln w="3175">
                          <a:solidFill>
                            <a:prstClr val="ltGray"/>
                          </a:solidFill>
                        </a:ln>
                      </p166:spPr>
                    </psuz:zmPr>
                  </psuz:summaryZmObj>
                  <psuz:summaryZmObj sectionId="{C1F9C1ED-5C49-44C6-AD58-83742E63D25B}">
                    <psuz:zmPr id="{ECC56A8D-25DD-41BA-B8B7-E27ED488A72D}" transitionDur="1000">
                      <p166:blipFill xmlns:p166="http://schemas.microsoft.com/office/powerpoint/2016/6/main">
                        <a:blip r:embed="rId9"/>
                        <a:stretch>
                          <a:fillRect/>
                        </a:stretch>
                      </p166:blipFill>
                      <p166:spPr xmlns:p166="http://schemas.microsoft.com/office/powerpoint/2016/6/main">
                        <a:xfrm>
                          <a:off x="9051022" y="2594062"/>
                          <a:ext cx="2760744" cy="1552918"/>
                        </a:xfrm>
                        <a:prstGeom prst="rect">
                          <a:avLst/>
                        </a:prstGeom>
                        <a:ln w="3175">
                          <a:solidFill>
                            <a:prstClr val="ltGray"/>
                          </a:solidFill>
                        </a:ln>
                      </p166:spPr>
                    </psuz:zmPr>
                  </psuz:summaryZmObj>
                  <psuz:summaryZmObj sectionId="{491FD8DA-91C1-459F-8E44-91767351CE6F}">
                    <psuz:zmPr id="{FFD843F7-A90B-4409-82CF-2E5A64E05F1F}" transitionDur="1000">
                      <p166:blipFill xmlns:p166="http://schemas.microsoft.com/office/powerpoint/2016/6/main">
                        <a:blip r:embed="rId10"/>
                        <a:stretch>
                          <a:fillRect/>
                        </a:stretch>
                      </p166:blipFill>
                      <p166:spPr xmlns:p166="http://schemas.microsoft.com/office/powerpoint/2016/6/main">
                        <a:xfrm>
                          <a:off x="458206" y="4250508"/>
                          <a:ext cx="2760744" cy="1552918"/>
                        </a:xfrm>
                        <a:prstGeom prst="rect">
                          <a:avLst/>
                        </a:prstGeom>
                        <a:ln w="3175">
                          <a:solidFill>
                            <a:prstClr val="ltGray"/>
                          </a:solidFill>
                        </a:ln>
                      </p166:spPr>
                    </psuz:zmPr>
                  </psuz:summaryZmObj>
                  <psuz:summaryZmObj sectionId="{CA7D491D-4E0F-4D34-BCFD-61CF66753B10}">
                    <psuz:zmPr id="{2CD114CF-8444-4FE1-BCF7-C8D2B6AF2CDA}" transitionDur="1000">
                      <p166:blipFill xmlns:p166="http://schemas.microsoft.com/office/powerpoint/2016/6/main">
                        <a:blip r:embed="rId11"/>
                        <a:stretch>
                          <a:fillRect/>
                        </a:stretch>
                      </p166:blipFill>
                      <p166:spPr xmlns:p166="http://schemas.microsoft.com/office/powerpoint/2016/6/main">
                        <a:xfrm>
                          <a:off x="3322478" y="4250508"/>
                          <a:ext cx="2760744" cy="1552918"/>
                        </a:xfrm>
                        <a:prstGeom prst="rect">
                          <a:avLst/>
                        </a:prstGeom>
                        <a:ln w="3175">
                          <a:solidFill>
                            <a:prstClr val="ltGray"/>
                          </a:solidFill>
                        </a:ln>
                      </p166:spPr>
                    </psuz:zmPr>
                  </psuz:summaryZmObj>
                  <psuz:summaryZmObj sectionId="{98B8909C-55D1-4D45-87C7-01D08C7D6795}">
                    <psuz:zmPr id="{8ACF8655-640B-4374-8559-DC9CD207CA85}" transitionDur="1000">
                      <p166:blipFill xmlns:p166="http://schemas.microsoft.com/office/powerpoint/2016/6/main">
                        <a:blip r:embed="rId12"/>
                        <a:stretch>
                          <a:fillRect/>
                        </a:stretch>
                      </p166:blipFill>
                      <p166:spPr xmlns:p166="http://schemas.microsoft.com/office/powerpoint/2016/6/main">
                        <a:xfrm>
                          <a:off x="6186750" y="4250508"/>
                          <a:ext cx="2760744" cy="1552918"/>
                        </a:xfrm>
                        <a:prstGeom prst="rect">
                          <a:avLst/>
                        </a:prstGeom>
                        <a:ln w="3175">
                          <a:solidFill>
                            <a:prstClr val="ltGray"/>
                          </a:solidFill>
                        </a:ln>
                      </p166:spPr>
                    </psuz:zmPr>
                  </psuz:summaryZmObj>
                  <psuz:summaryZmObj sectionId="{123FBC4B-4EA6-4FC7-9934-3583CED01553}">
                    <psuz:zmPr id="{DD294B84-EA0F-487D-AD4B-1DC52C7C93D5}" transitionDur="1000">
                      <p166:blipFill xmlns:p166="http://schemas.microsoft.com/office/powerpoint/2016/6/main">
                        <a:blip r:embed="rId13"/>
                        <a:stretch>
                          <a:fillRect/>
                        </a:stretch>
                      </p166:blipFill>
                      <p166:spPr xmlns:p166="http://schemas.microsoft.com/office/powerpoint/2016/6/main">
                        <a:xfrm>
                          <a:off x="9051022" y="4250508"/>
                          <a:ext cx="2760744" cy="1552918"/>
                        </a:xfrm>
                        <a:prstGeom prst="rect">
                          <a:avLst/>
                        </a:prstGeom>
                        <a:ln w="3175">
                          <a:solidFill>
                            <a:prstClr val="ltGray"/>
                          </a:solidFill>
                        </a:ln>
                      </p166:spPr>
                    </psuz:zmPr>
                  </psuz:summaryZmObj>
                  <psuz:gridLayout/>
                </psuz:summaryZm>
              </a:graphicData>
            </a:graphic>
          </p:graphicFrame>
        </mc:Choice>
        <mc:Fallback>
          <p:grpSp>
            <p:nvGrpSpPr>
              <p:cNvPr id="5" name="Summary Zoom 4">
                <a:extLst>
                  <a:ext uri="{FF2B5EF4-FFF2-40B4-BE49-F238E27FC236}">
                    <a16:creationId xmlns:a16="http://schemas.microsoft.com/office/drawing/2014/main" id="{AFD01816-730F-3C40-49D5-A98677B90E58}"/>
                  </a:ext>
                </a:extLst>
              </p:cNvPr>
              <p:cNvGrpSpPr>
                <a:grpSpLocks noGrp="1" noUngrp="1" noRot="1" noChangeAspect="1" noMove="1" noResize="1"/>
              </p:cNvGrpSpPr>
              <p:nvPr/>
            </p:nvGrpSpPr>
            <p:grpSpPr>
              <a:xfrm>
                <a:off x="0" y="116958"/>
                <a:ext cx="12269972" cy="6741041"/>
                <a:chOff x="0" y="116958"/>
                <a:chExt cx="12269972" cy="6741041"/>
              </a:xfrm>
            </p:grpSpPr>
            <p:pic>
              <p:nvPicPr>
                <p:cNvPr id="2" name="Picture 2">
                  <a:hlinkClick r:id="rId14" action="ppaction://hlinksldjump"/>
                </p:cNvPr>
                <p:cNvPicPr>
                  <a:picLocks noSelect="1" noRot="1" noChangeAspect="1" noMove="1" noResize="1" noEditPoints="1" noAdjustHandles="1" noChangeArrowheads="1" noChangeShapeType="1"/>
                </p:cNvPicPr>
                <p:nvPr/>
              </p:nvPicPr>
              <p:blipFill>
                <a:blip r:embed="rId2"/>
                <a:stretch>
                  <a:fillRect/>
                </a:stretch>
              </p:blipFill>
              <p:spPr>
                <a:xfrm>
                  <a:off x="458206" y="1054574"/>
                  <a:ext cx="2760744" cy="1552918"/>
                </a:xfrm>
                <a:prstGeom prst="rect">
                  <a:avLst/>
                </a:prstGeom>
                <a:ln w="3175">
                  <a:solidFill>
                    <a:prstClr val="ltGray"/>
                  </a:solidFill>
                </a:ln>
              </p:spPr>
            </p:pic>
            <p:pic>
              <p:nvPicPr>
                <p:cNvPr id="3" name="Picture 3">
                  <a:hlinkClick r:id="rId15" action="ppaction://hlinksldjump"/>
                </p:cNvPr>
                <p:cNvPicPr>
                  <a:picLocks noSelect="1" noRot="1" noChangeAspect="1" noMove="1" noResize="1" noEditPoints="1" noAdjustHandles="1" noChangeArrowheads="1" noChangeShapeType="1"/>
                </p:cNvPicPr>
                <p:nvPr/>
              </p:nvPicPr>
              <p:blipFill>
                <a:blip r:embed="rId3"/>
                <a:stretch>
                  <a:fillRect/>
                </a:stretch>
              </p:blipFill>
              <p:spPr>
                <a:xfrm>
                  <a:off x="3322478" y="1054574"/>
                  <a:ext cx="2760744" cy="1552918"/>
                </a:xfrm>
                <a:prstGeom prst="rect">
                  <a:avLst/>
                </a:prstGeom>
                <a:ln w="3175">
                  <a:solidFill>
                    <a:prstClr val="ltGray"/>
                  </a:solidFill>
                </a:ln>
              </p:spPr>
            </p:pic>
            <p:pic>
              <p:nvPicPr>
                <p:cNvPr id="4" name="Picture 4">
                  <a:hlinkClick r:id="rId16" action="ppaction://hlinksldjump"/>
                </p:cNvPr>
                <p:cNvPicPr>
                  <a:picLocks noSelect="1" noRot="1" noChangeAspect="1" noMove="1" noResize="1" noEditPoints="1" noAdjustHandles="1" noChangeArrowheads="1" noChangeShapeType="1"/>
                </p:cNvPicPr>
                <p:nvPr/>
              </p:nvPicPr>
              <p:blipFill>
                <a:blip r:embed="rId4"/>
                <a:stretch>
                  <a:fillRect/>
                </a:stretch>
              </p:blipFill>
              <p:spPr>
                <a:xfrm>
                  <a:off x="6186750" y="1054574"/>
                  <a:ext cx="2760744" cy="1552918"/>
                </a:xfrm>
                <a:prstGeom prst="rect">
                  <a:avLst/>
                </a:prstGeom>
                <a:ln w="3175">
                  <a:solidFill>
                    <a:prstClr val="ltGray"/>
                  </a:solidFill>
                </a:ln>
              </p:spPr>
            </p:pic>
            <p:pic>
              <p:nvPicPr>
                <p:cNvPr id="6" name="Picture 6">
                  <a:hlinkClick r:id="rId17" action="ppaction://hlinksldjump"/>
                </p:cNvPr>
                <p:cNvPicPr>
                  <a:picLocks noSelect="1" noRot="1" noChangeAspect="1" noMove="1" noResize="1" noEditPoints="1" noAdjustHandles="1" noChangeArrowheads="1" noChangeShapeType="1"/>
                </p:cNvPicPr>
                <p:nvPr/>
              </p:nvPicPr>
              <p:blipFill>
                <a:blip r:embed="rId5"/>
                <a:stretch>
                  <a:fillRect/>
                </a:stretch>
              </p:blipFill>
              <p:spPr>
                <a:xfrm>
                  <a:off x="9051022" y="1054574"/>
                  <a:ext cx="2760744" cy="1552918"/>
                </a:xfrm>
                <a:prstGeom prst="rect">
                  <a:avLst/>
                </a:prstGeom>
                <a:ln w="3175">
                  <a:solidFill>
                    <a:prstClr val="ltGray"/>
                  </a:solidFill>
                </a:ln>
              </p:spPr>
            </p:pic>
            <p:pic>
              <p:nvPicPr>
                <p:cNvPr id="7" name="Picture 7">
                  <a:hlinkClick r:id="rId18" action="ppaction://hlinksldjump"/>
                </p:cNvPr>
                <p:cNvPicPr>
                  <a:picLocks noSelect="1" noRot="1" noChangeAspect="1" noMove="1" noResize="1" noEditPoints="1" noAdjustHandles="1" noChangeArrowheads="1" noChangeShapeType="1"/>
                </p:cNvPicPr>
                <p:nvPr/>
              </p:nvPicPr>
              <p:blipFill>
                <a:blip r:embed="rId6"/>
                <a:stretch>
                  <a:fillRect/>
                </a:stretch>
              </p:blipFill>
              <p:spPr>
                <a:xfrm>
                  <a:off x="458206" y="2711020"/>
                  <a:ext cx="2760744" cy="1552918"/>
                </a:xfrm>
                <a:prstGeom prst="rect">
                  <a:avLst/>
                </a:prstGeom>
                <a:ln w="3175">
                  <a:solidFill>
                    <a:prstClr val="ltGray"/>
                  </a:solidFill>
                </a:ln>
              </p:spPr>
            </p:pic>
            <p:pic>
              <p:nvPicPr>
                <p:cNvPr id="8" name="Picture 8">
                  <a:hlinkClick r:id="rId19" action="ppaction://hlinksldjump"/>
                </p:cNvPr>
                <p:cNvPicPr>
                  <a:picLocks noSelect="1" noRot="1" noChangeAspect="1" noMove="1" noResize="1" noEditPoints="1" noAdjustHandles="1" noChangeArrowheads="1" noChangeShapeType="1"/>
                </p:cNvPicPr>
                <p:nvPr/>
              </p:nvPicPr>
              <p:blipFill>
                <a:blip r:embed="rId7"/>
                <a:stretch>
                  <a:fillRect/>
                </a:stretch>
              </p:blipFill>
              <p:spPr>
                <a:xfrm>
                  <a:off x="3322478" y="2711020"/>
                  <a:ext cx="2760744" cy="1552918"/>
                </a:xfrm>
                <a:prstGeom prst="rect">
                  <a:avLst/>
                </a:prstGeom>
                <a:ln w="3175">
                  <a:solidFill>
                    <a:prstClr val="ltGray"/>
                  </a:solidFill>
                </a:ln>
              </p:spPr>
            </p:pic>
            <p:pic>
              <p:nvPicPr>
                <p:cNvPr id="9" name="Picture 9">
                  <a:hlinkClick r:id="rId20" action="ppaction://hlinksldjump"/>
                </p:cNvPr>
                <p:cNvPicPr>
                  <a:picLocks noSelect="1" noRot="1" noChangeAspect="1" noMove="1" noResize="1" noEditPoints="1" noAdjustHandles="1" noChangeArrowheads="1" noChangeShapeType="1"/>
                </p:cNvPicPr>
                <p:nvPr/>
              </p:nvPicPr>
              <p:blipFill>
                <a:blip r:embed="rId8"/>
                <a:stretch>
                  <a:fillRect/>
                </a:stretch>
              </p:blipFill>
              <p:spPr>
                <a:xfrm>
                  <a:off x="6186750" y="2711020"/>
                  <a:ext cx="2760744" cy="1552918"/>
                </a:xfrm>
                <a:prstGeom prst="rect">
                  <a:avLst/>
                </a:prstGeom>
                <a:ln w="3175">
                  <a:solidFill>
                    <a:prstClr val="ltGray"/>
                  </a:solidFill>
                </a:ln>
              </p:spPr>
            </p:pic>
            <p:pic>
              <p:nvPicPr>
                <p:cNvPr id="10" name="Picture 10">
                  <a:hlinkClick r:id="rId21" action="ppaction://hlinksldjump"/>
                </p:cNvPr>
                <p:cNvPicPr>
                  <a:picLocks noSelect="1" noRot="1" noChangeAspect="1" noMove="1" noResize="1" noEditPoints="1" noAdjustHandles="1" noChangeArrowheads="1" noChangeShapeType="1"/>
                </p:cNvPicPr>
                <p:nvPr/>
              </p:nvPicPr>
              <p:blipFill>
                <a:blip r:embed="rId9"/>
                <a:stretch>
                  <a:fillRect/>
                </a:stretch>
              </p:blipFill>
              <p:spPr>
                <a:xfrm>
                  <a:off x="9051022" y="2711020"/>
                  <a:ext cx="2760744" cy="1552918"/>
                </a:xfrm>
                <a:prstGeom prst="rect">
                  <a:avLst/>
                </a:prstGeom>
                <a:ln w="3175">
                  <a:solidFill>
                    <a:prstClr val="ltGray"/>
                  </a:solidFill>
                </a:ln>
              </p:spPr>
            </p:pic>
            <p:pic>
              <p:nvPicPr>
                <p:cNvPr id="11" name="Picture 11">
                  <a:hlinkClick r:id="rId22" action="ppaction://hlinksldjump"/>
                </p:cNvPr>
                <p:cNvPicPr>
                  <a:picLocks noSelect="1" noRot="1" noChangeAspect="1" noMove="1" noResize="1" noEditPoints="1" noAdjustHandles="1" noChangeArrowheads="1" noChangeShapeType="1"/>
                </p:cNvPicPr>
                <p:nvPr/>
              </p:nvPicPr>
              <p:blipFill>
                <a:blip r:embed="rId10"/>
                <a:stretch>
                  <a:fillRect/>
                </a:stretch>
              </p:blipFill>
              <p:spPr>
                <a:xfrm>
                  <a:off x="458206" y="4367466"/>
                  <a:ext cx="2760744" cy="1552918"/>
                </a:xfrm>
                <a:prstGeom prst="rect">
                  <a:avLst/>
                </a:prstGeom>
                <a:ln w="3175">
                  <a:solidFill>
                    <a:prstClr val="ltGray"/>
                  </a:solidFill>
                </a:ln>
              </p:spPr>
            </p:pic>
            <p:pic>
              <p:nvPicPr>
                <p:cNvPr id="12" name="Picture 12">
                  <a:hlinkClick r:id="rId23" action="ppaction://hlinksldjump"/>
                </p:cNvPr>
                <p:cNvPicPr>
                  <a:picLocks noSelect="1" noRot="1" noChangeAspect="1" noMove="1" noResize="1" noEditPoints="1" noAdjustHandles="1" noChangeArrowheads="1" noChangeShapeType="1"/>
                </p:cNvPicPr>
                <p:nvPr/>
              </p:nvPicPr>
              <p:blipFill>
                <a:blip r:embed="rId11"/>
                <a:stretch>
                  <a:fillRect/>
                </a:stretch>
              </p:blipFill>
              <p:spPr>
                <a:xfrm>
                  <a:off x="3322478" y="4367466"/>
                  <a:ext cx="2760744" cy="1552918"/>
                </a:xfrm>
                <a:prstGeom prst="rect">
                  <a:avLst/>
                </a:prstGeom>
                <a:ln w="3175">
                  <a:solidFill>
                    <a:prstClr val="ltGray"/>
                  </a:solidFill>
                </a:ln>
              </p:spPr>
            </p:pic>
            <p:pic>
              <p:nvPicPr>
                <p:cNvPr id="13" name="Picture 13">
                  <a:hlinkClick r:id="rId24" action="ppaction://hlinksldjump"/>
                </p:cNvPr>
                <p:cNvPicPr>
                  <a:picLocks noSelect="1" noRot="1" noChangeAspect="1" noMove="1" noResize="1" noEditPoints="1" noAdjustHandles="1" noChangeArrowheads="1" noChangeShapeType="1"/>
                </p:cNvPicPr>
                <p:nvPr/>
              </p:nvPicPr>
              <p:blipFill>
                <a:blip r:embed="rId12"/>
                <a:stretch>
                  <a:fillRect/>
                </a:stretch>
              </p:blipFill>
              <p:spPr>
                <a:xfrm>
                  <a:off x="6186750" y="4367466"/>
                  <a:ext cx="2760744" cy="1552918"/>
                </a:xfrm>
                <a:prstGeom prst="rect">
                  <a:avLst/>
                </a:prstGeom>
                <a:ln w="3175">
                  <a:solidFill>
                    <a:prstClr val="ltGray"/>
                  </a:solidFill>
                </a:ln>
              </p:spPr>
            </p:pic>
            <p:pic>
              <p:nvPicPr>
                <p:cNvPr id="14" name="Picture 14">
                  <a:hlinkClick r:id="rId25" action="ppaction://hlinksldjump"/>
                </p:cNvPr>
                <p:cNvPicPr>
                  <a:picLocks noSelect="1" noRot="1" noChangeAspect="1" noMove="1" noResize="1" noEditPoints="1" noAdjustHandles="1" noChangeArrowheads="1" noChangeShapeType="1"/>
                </p:cNvPicPr>
                <p:nvPr/>
              </p:nvPicPr>
              <p:blipFill>
                <a:blip r:embed="rId13"/>
                <a:stretch>
                  <a:fillRect/>
                </a:stretch>
              </p:blipFill>
              <p:spPr>
                <a:xfrm>
                  <a:off x="9051022" y="4367466"/>
                  <a:ext cx="2760744" cy="1552918"/>
                </a:xfrm>
                <a:prstGeom prst="rect">
                  <a:avLst/>
                </a:prstGeom>
                <a:ln w="3175">
                  <a:solidFill>
                    <a:prstClr val="ltGray"/>
                  </a:solidFill>
                </a:ln>
              </p:spPr>
            </p:pic>
          </p:grpSp>
        </mc:Fallback>
      </mc:AlternateContent>
    </p:spTree>
    <p:extLst>
      <p:ext uri="{BB962C8B-B14F-4D97-AF65-F5344CB8AC3E}">
        <p14:creationId xmlns:p14="http://schemas.microsoft.com/office/powerpoint/2010/main" val="1322824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CC91B-B098-3B6C-3EFA-FB99656988ED}"/>
              </a:ext>
            </a:extLst>
          </p:cNvPr>
          <p:cNvSpPr>
            <a:spLocks noGrp="1"/>
          </p:cNvSpPr>
          <p:nvPr>
            <p:ph type="title"/>
          </p:nvPr>
        </p:nvSpPr>
        <p:spPr>
          <a:xfrm>
            <a:off x="838199" y="365125"/>
            <a:ext cx="9369057" cy="1325563"/>
          </a:xfrm>
        </p:spPr>
        <p:txBody>
          <a:bodyPr>
            <a:normAutofit/>
          </a:bodyPr>
          <a:lstStyle/>
          <a:p>
            <a:r>
              <a:rPr lang="en-GB" sz="4000" b="1">
                <a:solidFill>
                  <a:schemeClr val="accent1"/>
                </a:solidFill>
                <a:latin typeface="Arial"/>
                <a:cs typeface="Arial"/>
              </a:rPr>
              <a:t>Workforce, education and training research</a:t>
            </a:r>
            <a:endParaRPr lang="en-US" sz="4000" b="1">
              <a:solidFill>
                <a:schemeClr val="accent1"/>
              </a:solidFill>
              <a:latin typeface="Arial"/>
              <a:cs typeface="Arial"/>
            </a:endParaRPr>
          </a:p>
          <a:p>
            <a:endParaRPr lang="en-GB">
              <a:cs typeface="Calibri Light"/>
            </a:endParaRPr>
          </a:p>
        </p:txBody>
      </p:sp>
      <p:graphicFrame>
        <p:nvGraphicFramePr>
          <p:cNvPr id="4" name="Diagram 3">
            <a:extLst>
              <a:ext uri="{FF2B5EF4-FFF2-40B4-BE49-F238E27FC236}">
                <a16:creationId xmlns:a16="http://schemas.microsoft.com/office/drawing/2014/main" id="{B227A669-1FA8-E1E5-AA3E-6B773021B234}"/>
              </a:ext>
            </a:extLst>
          </p:cNvPr>
          <p:cNvGraphicFramePr/>
          <p:nvPr>
            <p:extLst>
              <p:ext uri="{D42A27DB-BD31-4B8C-83A1-F6EECF244321}">
                <p14:modId xmlns:p14="http://schemas.microsoft.com/office/powerpoint/2010/main" val="3642911879"/>
              </p:ext>
            </p:extLst>
          </p:nvPr>
        </p:nvGraphicFramePr>
        <p:xfrm>
          <a:off x="751439" y="1063255"/>
          <a:ext cx="10782676" cy="5898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A2C70D43-2831-343A-37F4-DA35C65B1BFF}"/>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7"/>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8" action="ppaction://hlinksldjump"/>
                <a:extLst>
                  <a:ext uri="{FF2B5EF4-FFF2-40B4-BE49-F238E27FC236}">
                    <a16:creationId xmlns:a16="http://schemas.microsoft.com/office/drawing/2014/main" id="{A2C70D43-2831-343A-37F4-DA35C65B1BFF}"/>
                  </a:ext>
                </a:extLst>
              </p:cNvPr>
              <p:cNvPicPr>
                <a:picLocks noGrp="1" noRot="1" noChangeAspect="1" noMove="1" noResize="1" noEditPoints="1" noAdjustHandles="1" noChangeArrowheads="1" noChangeShapeType="1"/>
              </p:cNvPicPr>
              <p:nvPr/>
            </p:nvPicPr>
            <p:blipFill>
              <a:blip r:embed="rId7"/>
              <a:stretch>
                <a:fillRect/>
              </a:stretch>
            </p:blipFill>
            <p:spPr>
              <a:xfrm>
                <a:off x="179145" y="5367015"/>
                <a:ext cx="2509284" cy="1411472"/>
              </a:xfrm>
              <a:prstGeom prst="rect">
                <a:avLst/>
              </a:prstGeom>
              <a:ln w="3175">
                <a:solidFill>
                  <a:prstClr val="ltGray"/>
                </a:solidFill>
              </a:ln>
            </p:spPr>
          </p:pic>
        </mc:Fallback>
      </mc:AlternateContent>
      <p:pic>
        <p:nvPicPr>
          <p:cNvPr id="3" name="Picture 2" descr="A blue and black logo&#10;&#10;Description automatically generated">
            <a:extLst>
              <a:ext uri="{FF2B5EF4-FFF2-40B4-BE49-F238E27FC236}">
                <a16:creationId xmlns:a16="http://schemas.microsoft.com/office/drawing/2014/main" id="{DA001B4E-5344-C84A-2A8E-DC37AA07316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2246080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3A0D7"/>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4410651-FDF7-5049-8B27-1CE924A8D9EA}"/>
              </a:ext>
            </a:extLst>
          </p:cNvPr>
          <p:cNvSpPr txBox="1">
            <a:spLocks/>
          </p:cNvSpPr>
          <p:nvPr/>
        </p:nvSpPr>
        <p:spPr>
          <a:xfrm>
            <a:off x="838200" y="704850"/>
            <a:ext cx="10515600" cy="5538789"/>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a:solidFill>
                  <a:schemeClr val="bg1"/>
                </a:solidFill>
                <a:latin typeface="+mn-lt"/>
              </a:rPr>
              <a:t>Anchor Partners</a:t>
            </a:r>
          </a:p>
        </p:txBody>
      </p:sp>
    </p:spTree>
    <p:extLst>
      <p:ext uri="{BB962C8B-B14F-4D97-AF65-F5344CB8AC3E}">
        <p14:creationId xmlns:p14="http://schemas.microsoft.com/office/powerpoint/2010/main" val="1108653670"/>
      </p:ext>
    </p:extLst>
  </p:cSld>
  <p:clrMapOvr>
    <a:masterClrMapping/>
  </p:clrMapOvr>
  <mc:AlternateContent xmlns:mc="http://schemas.openxmlformats.org/markup-compatibility/2006">
    <mc:Choice xmlns:p14="http://schemas.microsoft.com/office/powerpoint/2010/main" Requires="p14">
      <p:transition p14:dur="10" advClick="0" advTm="0"/>
    </mc:Choice>
    <mc:Fallback>
      <p:transition advClick="0" advTm="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08297-58B0-12B2-44D6-3621F947BBC1}"/>
              </a:ext>
            </a:extLst>
          </p:cNvPr>
          <p:cNvSpPr>
            <a:spLocks noGrp="1"/>
          </p:cNvSpPr>
          <p:nvPr>
            <p:ph type="title"/>
          </p:nvPr>
        </p:nvSpPr>
        <p:spPr>
          <a:xfrm>
            <a:off x="838200" y="365125"/>
            <a:ext cx="10515600" cy="646907"/>
          </a:xfrm>
        </p:spPr>
        <p:txBody>
          <a:bodyPr>
            <a:normAutofit/>
          </a:bodyPr>
          <a:lstStyle/>
          <a:p>
            <a:r>
              <a:rPr lang="en-GB" sz="4000" b="1">
                <a:solidFill>
                  <a:schemeClr val="accent1"/>
                </a:solidFill>
                <a:latin typeface="Arial"/>
                <a:cs typeface="Arial"/>
              </a:rPr>
              <a:t>Anchor partners</a:t>
            </a:r>
          </a:p>
        </p:txBody>
      </p:sp>
      <p:graphicFrame>
        <p:nvGraphicFramePr>
          <p:cNvPr id="4" name="Diagram 3">
            <a:extLst>
              <a:ext uri="{FF2B5EF4-FFF2-40B4-BE49-F238E27FC236}">
                <a16:creationId xmlns:a16="http://schemas.microsoft.com/office/drawing/2014/main" id="{D704EF7D-1AD5-0573-DB85-58E917F10A45}"/>
              </a:ext>
            </a:extLst>
          </p:cNvPr>
          <p:cNvGraphicFramePr/>
          <p:nvPr>
            <p:extLst>
              <p:ext uri="{D42A27DB-BD31-4B8C-83A1-F6EECF244321}">
                <p14:modId xmlns:p14="http://schemas.microsoft.com/office/powerpoint/2010/main" val="3838418203"/>
              </p:ext>
            </p:extLst>
          </p:nvPr>
        </p:nvGraphicFramePr>
        <p:xfrm>
          <a:off x="2032000" y="101203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7DFAE25F-05D2-FE77-6D29-362ECED07070}"/>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7"/>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8" action="ppaction://hlinksldjump"/>
                <a:extLst>
                  <a:ext uri="{FF2B5EF4-FFF2-40B4-BE49-F238E27FC236}">
                    <a16:creationId xmlns:a16="http://schemas.microsoft.com/office/drawing/2014/main" id="{7DFAE25F-05D2-FE77-6D29-362ECED07070}"/>
                  </a:ext>
                </a:extLst>
              </p:cNvPr>
              <p:cNvPicPr>
                <a:picLocks noGrp="1" noRot="1" noChangeAspect="1" noMove="1" noResize="1" noEditPoints="1" noAdjustHandles="1" noChangeArrowheads="1" noChangeShapeType="1"/>
              </p:cNvPicPr>
              <p:nvPr/>
            </p:nvPicPr>
            <p:blipFill>
              <a:blip r:embed="rId7"/>
              <a:stretch>
                <a:fillRect/>
              </a:stretch>
            </p:blipFill>
            <p:spPr>
              <a:xfrm>
                <a:off x="179145" y="5367015"/>
                <a:ext cx="2509284" cy="1411472"/>
              </a:xfrm>
              <a:prstGeom prst="rect">
                <a:avLst/>
              </a:prstGeom>
              <a:ln w="3175">
                <a:solidFill>
                  <a:prstClr val="ltGray"/>
                </a:solidFill>
              </a:ln>
            </p:spPr>
          </p:pic>
        </mc:Fallback>
      </mc:AlternateContent>
      <p:pic>
        <p:nvPicPr>
          <p:cNvPr id="8" name="Picture 7" descr="A blue and black logo&#10;&#10;Description automatically generated">
            <a:extLst>
              <a:ext uri="{FF2B5EF4-FFF2-40B4-BE49-F238E27FC236}">
                <a16:creationId xmlns:a16="http://schemas.microsoft.com/office/drawing/2014/main" id="{ED2E2483-A845-0BB4-5A2D-E87D068BB5E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26348798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B6F26F-265C-E60A-5C58-E91A6288FC66}"/>
              </a:ext>
            </a:extLst>
          </p:cNvPr>
          <p:cNvSpPr txBox="1"/>
          <p:nvPr/>
        </p:nvSpPr>
        <p:spPr>
          <a:xfrm>
            <a:off x="-514350" y="1492250"/>
            <a:ext cx="12915900" cy="3046988"/>
          </a:xfrm>
          <a:prstGeom prst="rect">
            <a:avLst/>
          </a:prstGeom>
          <a:noFill/>
        </p:spPr>
        <p:txBody>
          <a:bodyPr wrap="square" rtlCol="0">
            <a:spAutoFit/>
          </a:bodyPr>
          <a:lstStyle/>
          <a:p>
            <a:pPr lvl="0" algn="ctr"/>
            <a:r>
              <a:rPr lang="en-GB" sz="9600">
                <a:solidFill>
                  <a:schemeClr val="bg1"/>
                </a:solidFill>
                <a:cs typeface="Calibri Light"/>
              </a:rPr>
              <a:t>Relevant Government Departments </a:t>
            </a:r>
            <a:endParaRPr lang="en-GB" sz="9600">
              <a:solidFill>
                <a:schemeClr val="bg1"/>
              </a:solidFill>
            </a:endParaRPr>
          </a:p>
        </p:txBody>
      </p:sp>
    </p:spTree>
    <p:extLst>
      <p:ext uri="{BB962C8B-B14F-4D97-AF65-F5344CB8AC3E}">
        <p14:creationId xmlns:p14="http://schemas.microsoft.com/office/powerpoint/2010/main" val="2379315649"/>
      </p:ext>
    </p:extLst>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29139-1B85-E692-CAF6-CB456904F90A}"/>
              </a:ext>
            </a:extLst>
          </p:cNvPr>
          <p:cNvSpPr>
            <a:spLocks noGrp="1"/>
          </p:cNvSpPr>
          <p:nvPr>
            <p:ph type="title"/>
          </p:nvPr>
        </p:nvSpPr>
        <p:spPr/>
        <p:txBody>
          <a:bodyPr/>
          <a:lstStyle/>
          <a:p>
            <a:r>
              <a:rPr lang="en-GB" sz="4000" b="1">
                <a:solidFill>
                  <a:schemeClr val="accent1"/>
                </a:solidFill>
                <a:latin typeface="Arial"/>
                <a:cs typeface="Arial"/>
              </a:rPr>
              <a:t>Relevant Government Departments </a:t>
            </a:r>
          </a:p>
        </p:txBody>
      </p:sp>
      <p:graphicFrame>
        <p:nvGraphicFramePr>
          <p:cNvPr id="4" name="Diagram 3">
            <a:extLst>
              <a:ext uri="{FF2B5EF4-FFF2-40B4-BE49-F238E27FC236}">
                <a16:creationId xmlns:a16="http://schemas.microsoft.com/office/drawing/2014/main" id="{C995A441-394B-D289-88AE-2627D521A473}"/>
              </a:ext>
            </a:extLst>
          </p:cNvPr>
          <p:cNvGraphicFramePr/>
          <p:nvPr>
            <p:extLst>
              <p:ext uri="{D42A27DB-BD31-4B8C-83A1-F6EECF244321}">
                <p14:modId xmlns:p14="http://schemas.microsoft.com/office/powerpoint/2010/main" val="2024490886"/>
              </p:ext>
            </p:extLst>
          </p:nvPr>
        </p:nvGraphicFramePr>
        <p:xfrm>
          <a:off x="2078463" y="107278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7CDC15A6-C5D9-D4E1-DF12-CD1E3E81C17D}"/>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8"/>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9" action="ppaction://hlinksldjump"/>
                <a:extLst>
                  <a:ext uri="{FF2B5EF4-FFF2-40B4-BE49-F238E27FC236}">
                    <a16:creationId xmlns:a16="http://schemas.microsoft.com/office/drawing/2014/main" id="{7CDC15A6-C5D9-D4E1-DF12-CD1E3E81C17D}"/>
                  </a:ext>
                </a:extLst>
              </p:cNvPr>
              <p:cNvPicPr>
                <a:picLocks noGrp="1" noRot="1" noChangeAspect="1" noMove="1" noResize="1" noEditPoints="1" noAdjustHandles="1" noChangeArrowheads="1" noChangeShapeType="1"/>
              </p:cNvPicPr>
              <p:nvPr/>
            </p:nvPicPr>
            <p:blipFill>
              <a:blip r:embed="rId8"/>
              <a:stretch>
                <a:fillRect/>
              </a:stretch>
            </p:blipFill>
            <p:spPr>
              <a:xfrm>
                <a:off x="179145" y="5367015"/>
                <a:ext cx="2509284" cy="1411472"/>
              </a:xfrm>
              <a:prstGeom prst="rect">
                <a:avLst/>
              </a:prstGeom>
              <a:ln w="3175">
                <a:solidFill>
                  <a:prstClr val="ltGray"/>
                </a:solidFill>
              </a:ln>
            </p:spPr>
          </p:pic>
        </mc:Fallback>
      </mc:AlternateContent>
      <p:pic>
        <p:nvPicPr>
          <p:cNvPr id="3" name="Picture 2" descr="A blue and black logo&#10;&#10;Description automatically generated">
            <a:extLst>
              <a:ext uri="{FF2B5EF4-FFF2-40B4-BE49-F238E27FC236}">
                <a16:creationId xmlns:a16="http://schemas.microsoft.com/office/drawing/2014/main" id="{148B303F-F256-C445-AD65-668ADC810D9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10577782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4410651-FDF7-5049-8B27-1CE924A8D9EA}"/>
              </a:ext>
            </a:extLst>
          </p:cNvPr>
          <p:cNvSpPr txBox="1">
            <a:spLocks/>
          </p:cNvSpPr>
          <p:nvPr/>
        </p:nvSpPr>
        <p:spPr>
          <a:xfrm>
            <a:off x="838200" y="2038351"/>
            <a:ext cx="10515600" cy="33670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en-GB" sz="9600">
                <a:solidFill>
                  <a:schemeClr val="bg1"/>
                </a:solidFill>
                <a:latin typeface="+mn-lt"/>
              </a:rPr>
              <a:t>Relevant Public Agencies</a:t>
            </a:r>
            <a:br>
              <a:rPr lang="en-GB" sz="4800"/>
            </a:br>
            <a:endParaRPr lang="en-GB" sz="4800"/>
          </a:p>
        </p:txBody>
      </p:sp>
    </p:spTree>
    <p:extLst>
      <p:ext uri="{BB962C8B-B14F-4D97-AF65-F5344CB8AC3E}">
        <p14:creationId xmlns:p14="http://schemas.microsoft.com/office/powerpoint/2010/main" val="558672110"/>
      </p:ext>
    </p:extLst>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29139-1B85-E692-CAF6-CB456904F90A}"/>
              </a:ext>
            </a:extLst>
          </p:cNvPr>
          <p:cNvSpPr>
            <a:spLocks noGrp="1"/>
          </p:cNvSpPr>
          <p:nvPr>
            <p:ph type="title"/>
          </p:nvPr>
        </p:nvSpPr>
        <p:spPr>
          <a:xfrm>
            <a:off x="620917" y="220269"/>
            <a:ext cx="10515600" cy="1325563"/>
          </a:xfrm>
        </p:spPr>
        <p:txBody>
          <a:bodyPr/>
          <a:lstStyle/>
          <a:p>
            <a:r>
              <a:rPr lang="en-GB" sz="4000" b="1">
                <a:solidFill>
                  <a:schemeClr val="accent1"/>
                </a:solidFill>
                <a:latin typeface="Arial"/>
                <a:cs typeface="Arial"/>
              </a:rPr>
              <a:t>Relevant Public Agencies</a:t>
            </a:r>
          </a:p>
        </p:txBody>
      </p:sp>
      <p:graphicFrame>
        <p:nvGraphicFramePr>
          <p:cNvPr id="4" name="Diagram 3">
            <a:extLst>
              <a:ext uri="{FF2B5EF4-FFF2-40B4-BE49-F238E27FC236}">
                <a16:creationId xmlns:a16="http://schemas.microsoft.com/office/drawing/2014/main" id="{F5994BD3-BC16-CC20-CA38-31F686E3BF68}"/>
              </a:ext>
            </a:extLst>
          </p:cNvPr>
          <p:cNvGraphicFramePr/>
          <p:nvPr>
            <p:extLst>
              <p:ext uri="{D42A27DB-BD31-4B8C-83A1-F6EECF244321}">
                <p14:modId xmlns:p14="http://schemas.microsoft.com/office/powerpoint/2010/main" val="3365118239"/>
              </p:ext>
            </p:extLst>
          </p:nvPr>
        </p:nvGraphicFramePr>
        <p:xfrm>
          <a:off x="2032000" y="130445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0862B316-8C67-1744-471A-04C70DD81C36}"/>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7"/>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8" action="ppaction://hlinksldjump"/>
                <a:extLst>
                  <a:ext uri="{FF2B5EF4-FFF2-40B4-BE49-F238E27FC236}">
                    <a16:creationId xmlns:a16="http://schemas.microsoft.com/office/drawing/2014/main" id="{0862B316-8C67-1744-471A-04C70DD81C36}"/>
                  </a:ext>
                </a:extLst>
              </p:cNvPr>
              <p:cNvPicPr>
                <a:picLocks noGrp="1" noRot="1" noChangeAspect="1" noMove="1" noResize="1" noEditPoints="1" noAdjustHandles="1" noChangeArrowheads="1" noChangeShapeType="1"/>
              </p:cNvPicPr>
              <p:nvPr/>
            </p:nvPicPr>
            <p:blipFill>
              <a:blip r:embed="rId7"/>
              <a:stretch>
                <a:fillRect/>
              </a:stretch>
            </p:blipFill>
            <p:spPr>
              <a:xfrm>
                <a:off x="179145" y="5367015"/>
                <a:ext cx="2509284" cy="1411472"/>
              </a:xfrm>
              <a:prstGeom prst="rect">
                <a:avLst/>
              </a:prstGeom>
              <a:ln w="3175">
                <a:solidFill>
                  <a:prstClr val="ltGray"/>
                </a:solidFill>
              </a:ln>
            </p:spPr>
          </p:pic>
        </mc:Fallback>
      </mc:AlternateContent>
      <p:pic>
        <p:nvPicPr>
          <p:cNvPr id="3" name="Picture 2" descr="A blue and black logo&#10;&#10;Description automatically generated">
            <a:extLst>
              <a:ext uri="{FF2B5EF4-FFF2-40B4-BE49-F238E27FC236}">
                <a16:creationId xmlns:a16="http://schemas.microsoft.com/office/drawing/2014/main" id="{FE550A33-BCA2-DE5F-5E50-7D36BBF15A6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2447501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E37308E-4F85-CC65-60CD-45A3BE33045C}"/>
              </a:ext>
            </a:extLst>
          </p:cNvPr>
          <p:cNvGraphicFramePr/>
          <p:nvPr>
            <p:extLst>
              <p:ext uri="{D42A27DB-BD31-4B8C-83A1-F6EECF244321}">
                <p14:modId xmlns:p14="http://schemas.microsoft.com/office/powerpoint/2010/main" val="2902974345"/>
              </p:ext>
            </p:extLst>
          </p:nvPr>
        </p:nvGraphicFramePr>
        <p:xfrm>
          <a:off x="720253" y="846414"/>
          <a:ext cx="1075149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hlinkClick r:id="rId7" action="ppaction://hlinksldjump"/>
            <a:extLst>
              <a:ext uri="{FF2B5EF4-FFF2-40B4-BE49-F238E27FC236}">
                <a16:creationId xmlns:a16="http://schemas.microsoft.com/office/drawing/2014/main" id="{DE480BEA-E417-730E-AE66-D7CDC1935433}"/>
              </a:ext>
            </a:extLst>
          </p:cNvPr>
          <p:cNvSpPr/>
          <p:nvPr/>
        </p:nvSpPr>
        <p:spPr>
          <a:xfrm>
            <a:off x="720253" y="1059255"/>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8" action="ppaction://hlinksldjump"/>
            <a:extLst>
              <a:ext uri="{FF2B5EF4-FFF2-40B4-BE49-F238E27FC236}">
                <a16:creationId xmlns:a16="http://schemas.microsoft.com/office/drawing/2014/main" id="{C2A16B00-584C-A96F-1454-8613E13017F9}"/>
              </a:ext>
            </a:extLst>
          </p:cNvPr>
          <p:cNvSpPr/>
          <p:nvPr/>
        </p:nvSpPr>
        <p:spPr>
          <a:xfrm>
            <a:off x="3509223" y="1328592"/>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9" action="ppaction://hlinksldjump"/>
            <a:extLst>
              <a:ext uri="{FF2B5EF4-FFF2-40B4-BE49-F238E27FC236}">
                <a16:creationId xmlns:a16="http://schemas.microsoft.com/office/drawing/2014/main" id="{D832E7E1-10A4-C67C-FA35-273B55932290}"/>
              </a:ext>
            </a:extLst>
          </p:cNvPr>
          <p:cNvSpPr/>
          <p:nvPr/>
        </p:nvSpPr>
        <p:spPr>
          <a:xfrm>
            <a:off x="6230797" y="1059255"/>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hlinkClick r:id="rId10" action="ppaction://hlinksldjump"/>
            <a:extLst>
              <a:ext uri="{FF2B5EF4-FFF2-40B4-BE49-F238E27FC236}">
                <a16:creationId xmlns:a16="http://schemas.microsoft.com/office/drawing/2014/main" id="{63BD3C6F-134F-986C-40D7-63BFD253C602}"/>
              </a:ext>
            </a:extLst>
          </p:cNvPr>
          <p:cNvSpPr/>
          <p:nvPr/>
        </p:nvSpPr>
        <p:spPr>
          <a:xfrm>
            <a:off x="8976009" y="1059255"/>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hlinkClick r:id="rId11" action="ppaction://hlinksldjump"/>
            <a:extLst>
              <a:ext uri="{FF2B5EF4-FFF2-40B4-BE49-F238E27FC236}">
                <a16:creationId xmlns:a16="http://schemas.microsoft.com/office/drawing/2014/main" id="{3440AC64-2BC6-3F7D-1165-571A183AFD32}"/>
              </a:ext>
            </a:extLst>
          </p:cNvPr>
          <p:cNvSpPr/>
          <p:nvPr/>
        </p:nvSpPr>
        <p:spPr>
          <a:xfrm>
            <a:off x="720253" y="2813362"/>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12" action="ppaction://hlinksldjump"/>
            <a:extLst>
              <a:ext uri="{FF2B5EF4-FFF2-40B4-BE49-F238E27FC236}">
                <a16:creationId xmlns:a16="http://schemas.microsoft.com/office/drawing/2014/main" id="{A273A9B9-2563-9B4E-919F-C6C9A6C765A9}"/>
              </a:ext>
            </a:extLst>
          </p:cNvPr>
          <p:cNvSpPr/>
          <p:nvPr/>
        </p:nvSpPr>
        <p:spPr>
          <a:xfrm>
            <a:off x="3494638" y="2813361"/>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13" action="ppaction://hlinksldjump"/>
            <a:extLst>
              <a:ext uri="{FF2B5EF4-FFF2-40B4-BE49-F238E27FC236}">
                <a16:creationId xmlns:a16="http://schemas.microsoft.com/office/drawing/2014/main" id="{E82AE681-B9B9-386B-0346-C02E5D499A74}"/>
              </a:ext>
            </a:extLst>
          </p:cNvPr>
          <p:cNvSpPr/>
          <p:nvPr/>
        </p:nvSpPr>
        <p:spPr>
          <a:xfrm>
            <a:off x="6230796" y="2829208"/>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hlinkClick r:id="rId14" action="ppaction://hlinksldjump"/>
            <a:extLst>
              <a:ext uri="{FF2B5EF4-FFF2-40B4-BE49-F238E27FC236}">
                <a16:creationId xmlns:a16="http://schemas.microsoft.com/office/drawing/2014/main" id="{00189600-8349-D919-53C7-FB029A4FC020}"/>
              </a:ext>
            </a:extLst>
          </p:cNvPr>
          <p:cNvSpPr/>
          <p:nvPr/>
        </p:nvSpPr>
        <p:spPr>
          <a:xfrm>
            <a:off x="8966954" y="2829208"/>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15" action="ppaction://hlinksldjump"/>
            <a:extLst>
              <a:ext uri="{FF2B5EF4-FFF2-40B4-BE49-F238E27FC236}">
                <a16:creationId xmlns:a16="http://schemas.microsoft.com/office/drawing/2014/main" id="{1C2ED420-12C0-92D6-3568-0F8D4C4B5ABA}"/>
              </a:ext>
            </a:extLst>
          </p:cNvPr>
          <p:cNvSpPr/>
          <p:nvPr/>
        </p:nvSpPr>
        <p:spPr>
          <a:xfrm>
            <a:off x="799219" y="4567469"/>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16" action="ppaction://hlinksldjump"/>
            <a:extLst>
              <a:ext uri="{FF2B5EF4-FFF2-40B4-BE49-F238E27FC236}">
                <a16:creationId xmlns:a16="http://schemas.microsoft.com/office/drawing/2014/main" id="{477485FB-7A8A-A96F-9A94-BE5BF619DC40}"/>
              </a:ext>
            </a:extLst>
          </p:cNvPr>
          <p:cNvSpPr/>
          <p:nvPr/>
        </p:nvSpPr>
        <p:spPr>
          <a:xfrm>
            <a:off x="3494637" y="4567469"/>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hlinkClick r:id="rId17" action="ppaction://hlinksldjump"/>
            <a:extLst>
              <a:ext uri="{FF2B5EF4-FFF2-40B4-BE49-F238E27FC236}">
                <a16:creationId xmlns:a16="http://schemas.microsoft.com/office/drawing/2014/main" id="{C16EEC1B-4F06-984F-C843-A5BA2F9F41E5}"/>
              </a:ext>
            </a:extLst>
          </p:cNvPr>
          <p:cNvSpPr/>
          <p:nvPr/>
        </p:nvSpPr>
        <p:spPr>
          <a:xfrm>
            <a:off x="6230795" y="4567469"/>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hlinkClick r:id="rId18" action="ppaction://hlinksldjump"/>
            <a:extLst>
              <a:ext uri="{FF2B5EF4-FFF2-40B4-BE49-F238E27FC236}">
                <a16:creationId xmlns:a16="http://schemas.microsoft.com/office/drawing/2014/main" id="{4932FF91-54A9-14D7-CE93-17D25DB45778}"/>
              </a:ext>
            </a:extLst>
          </p:cNvPr>
          <p:cNvSpPr/>
          <p:nvPr/>
        </p:nvSpPr>
        <p:spPr>
          <a:xfrm>
            <a:off x="8976008" y="4547144"/>
            <a:ext cx="2466567" cy="14847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77783040"/>
      </p:ext>
    </p:extLst>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29139-1B85-E692-CAF6-CB456904F90A}"/>
              </a:ext>
            </a:extLst>
          </p:cNvPr>
          <p:cNvSpPr>
            <a:spLocks noGrp="1"/>
          </p:cNvSpPr>
          <p:nvPr>
            <p:ph type="title"/>
          </p:nvPr>
        </p:nvSpPr>
        <p:spPr>
          <a:xfrm>
            <a:off x="620917" y="220269"/>
            <a:ext cx="10515600" cy="736661"/>
          </a:xfrm>
        </p:spPr>
        <p:txBody>
          <a:bodyPr/>
          <a:lstStyle/>
          <a:p>
            <a:r>
              <a:rPr lang="en-GB" sz="4000" b="1">
                <a:solidFill>
                  <a:schemeClr val="accent1"/>
                </a:solidFill>
                <a:latin typeface="Arial"/>
                <a:cs typeface="Arial"/>
              </a:rPr>
              <a:t>Appendix</a:t>
            </a:r>
          </a:p>
        </p:txBody>
      </p:sp>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0862B316-8C67-1744-471A-04C70DD81C36}"/>
                  </a:ext>
                </a:extLst>
              </p:cNvPr>
              <p:cNvGraphicFramePr>
                <a:graphicFrameLocks noChangeAspect="1"/>
              </p:cNvGraphicFramePr>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2"/>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3" action="ppaction://hlinksldjump"/>
                <a:extLst>
                  <a:ext uri="{FF2B5EF4-FFF2-40B4-BE49-F238E27FC236}">
                    <a16:creationId xmlns:a16="http://schemas.microsoft.com/office/drawing/2014/main" id="{0862B316-8C67-1744-471A-04C70DD81C36}"/>
                  </a:ext>
                </a:extLst>
              </p:cNvPr>
              <p:cNvPicPr>
                <a:picLocks noGrp="1" noRot="1" noChangeAspect="1" noMove="1" noResize="1" noEditPoints="1" noAdjustHandles="1" noChangeArrowheads="1" noChangeShapeType="1"/>
              </p:cNvPicPr>
              <p:nvPr/>
            </p:nvPicPr>
            <p:blipFill>
              <a:blip r:embed="rId2"/>
              <a:stretch>
                <a:fillRect/>
              </a:stretch>
            </p:blipFill>
            <p:spPr>
              <a:xfrm>
                <a:off x="179145" y="5367015"/>
                <a:ext cx="2509284" cy="1411472"/>
              </a:xfrm>
              <a:prstGeom prst="rect">
                <a:avLst/>
              </a:prstGeom>
              <a:ln w="3175">
                <a:solidFill>
                  <a:prstClr val="ltGray"/>
                </a:solidFill>
              </a:ln>
            </p:spPr>
          </p:pic>
        </mc:Fallback>
      </mc:AlternateContent>
      <p:graphicFrame>
        <p:nvGraphicFramePr>
          <p:cNvPr id="3" name="Table 5">
            <a:extLst>
              <a:ext uri="{FF2B5EF4-FFF2-40B4-BE49-F238E27FC236}">
                <a16:creationId xmlns:a16="http://schemas.microsoft.com/office/drawing/2014/main" id="{057DA960-F543-7372-CC71-82E87542A40C}"/>
              </a:ext>
            </a:extLst>
          </p:cNvPr>
          <p:cNvGraphicFramePr>
            <a:graphicFrameLocks noGrp="1"/>
          </p:cNvGraphicFramePr>
          <p:nvPr>
            <p:extLst>
              <p:ext uri="{D42A27DB-BD31-4B8C-83A1-F6EECF244321}">
                <p14:modId xmlns:p14="http://schemas.microsoft.com/office/powerpoint/2010/main" val="523774257"/>
              </p:ext>
            </p:extLst>
          </p:nvPr>
        </p:nvGraphicFramePr>
        <p:xfrm>
          <a:off x="479647" y="1240661"/>
          <a:ext cx="4592084" cy="4043680"/>
        </p:xfrm>
        <a:graphic>
          <a:graphicData uri="http://schemas.openxmlformats.org/drawingml/2006/table">
            <a:tbl>
              <a:tblPr firstRow="1" bandRow="1">
                <a:tableStyleId>{5940675A-B579-460E-94D1-54222C63F5DA}</a:tableStyleId>
              </a:tblPr>
              <a:tblGrid>
                <a:gridCol w="1179032">
                  <a:extLst>
                    <a:ext uri="{9D8B030D-6E8A-4147-A177-3AD203B41FA5}">
                      <a16:colId xmlns:a16="http://schemas.microsoft.com/office/drawing/2014/main" val="3625800476"/>
                    </a:ext>
                  </a:extLst>
                </a:gridCol>
                <a:gridCol w="3413052">
                  <a:extLst>
                    <a:ext uri="{9D8B030D-6E8A-4147-A177-3AD203B41FA5}">
                      <a16:colId xmlns:a16="http://schemas.microsoft.com/office/drawing/2014/main" val="16081042"/>
                    </a:ext>
                  </a:extLst>
                </a:gridCol>
              </a:tblGrid>
              <a:tr h="370840">
                <a:tc>
                  <a:txBody>
                    <a:bodyPr/>
                    <a:lstStyle/>
                    <a:p>
                      <a:r>
                        <a:rPr lang="en-GB"/>
                        <a:t>TFL</a:t>
                      </a:r>
                    </a:p>
                  </a:txBody>
                  <a:tcPr/>
                </a:tc>
                <a:tc>
                  <a:txBody>
                    <a:bodyPr/>
                    <a:lstStyle/>
                    <a:p>
                      <a:r>
                        <a:rPr lang="en-GB"/>
                        <a:t>Transport for London</a:t>
                      </a:r>
                    </a:p>
                  </a:txBody>
                  <a:tcPr/>
                </a:tc>
                <a:extLst>
                  <a:ext uri="{0D108BD9-81ED-4DB2-BD59-A6C34878D82A}">
                    <a16:rowId xmlns:a16="http://schemas.microsoft.com/office/drawing/2014/main" val="1541825937"/>
                  </a:ext>
                </a:extLst>
              </a:tr>
              <a:tr h="437157">
                <a:tc>
                  <a:txBody>
                    <a:bodyPr/>
                    <a:lstStyle/>
                    <a:p>
                      <a:r>
                        <a:rPr lang="en-GB"/>
                        <a:t>RNHA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a:solidFill>
                            <a:schemeClr val="tx1"/>
                          </a:solidFill>
                          <a:effectLst/>
                          <a:latin typeface="+mn-lt"/>
                          <a:ea typeface="+mn-ea"/>
                          <a:cs typeface="+mn-cs"/>
                        </a:rPr>
                        <a:t>Registered Nursing Home Association</a:t>
                      </a:r>
                    </a:p>
                  </a:txBody>
                  <a:tcPr/>
                </a:tc>
                <a:extLst>
                  <a:ext uri="{0D108BD9-81ED-4DB2-BD59-A6C34878D82A}">
                    <a16:rowId xmlns:a16="http://schemas.microsoft.com/office/drawing/2014/main" val="1481346470"/>
                  </a:ext>
                </a:extLst>
              </a:tr>
              <a:tr h="370840">
                <a:tc>
                  <a:txBody>
                    <a:bodyPr/>
                    <a:lstStyle/>
                    <a:p>
                      <a:r>
                        <a:rPr lang="en-GB"/>
                        <a:t>UKHCA</a:t>
                      </a:r>
                    </a:p>
                  </a:txBody>
                  <a:tcPr/>
                </a:tc>
                <a:tc>
                  <a:txBody>
                    <a:bodyPr/>
                    <a:lstStyle/>
                    <a:p>
                      <a:r>
                        <a:rPr lang="en-GB"/>
                        <a:t>UK Home Care Association</a:t>
                      </a:r>
                    </a:p>
                  </a:txBody>
                  <a:tcPr/>
                </a:tc>
                <a:extLst>
                  <a:ext uri="{0D108BD9-81ED-4DB2-BD59-A6C34878D82A}">
                    <a16:rowId xmlns:a16="http://schemas.microsoft.com/office/drawing/2014/main" val="2402922237"/>
                  </a:ext>
                </a:extLst>
              </a:tr>
              <a:tr h="370840">
                <a:tc>
                  <a:txBody>
                    <a:bodyPr/>
                    <a:lstStyle/>
                    <a:p>
                      <a:r>
                        <a:rPr lang="en-GB"/>
                        <a:t>NCA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a:solidFill>
                            <a:schemeClr val="tx1"/>
                          </a:solidFill>
                          <a:effectLst/>
                          <a:latin typeface="+mn-lt"/>
                          <a:ea typeface="+mn-ea"/>
                          <a:cs typeface="+mn-cs"/>
                        </a:rPr>
                        <a:t>National Crime Agency</a:t>
                      </a:r>
                    </a:p>
                  </a:txBody>
                  <a:tcPr/>
                </a:tc>
                <a:extLst>
                  <a:ext uri="{0D108BD9-81ED-4DB2-BD59-A6C34878D82A}">
                    <a16:rowId xmlns:a16="http://schemas.microsoft.com/office/drawing/2014/main" val="862563061"/>
                  </a:ext>
                </a:extLst>
              </a:tr>
              <a:tr h="370840">
                <a:tc>
                  <a:txBody>
                    <a:bodyPr/>
                    <a:lstStyle/>
                    <a:p>
                      <a:r>
                        <a:rPr lang="en-GB"/>
                        <a:t>BASW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a:solidFill>
                            <a:schemeClr val="tx1"/>
                          </a:solidFill>
                          <a:effectLst/>
                          <a:latin typeface="+mn-lt"/>
                          <a:ea typeface="+mn-ea"/>
                          <a:cs typeface="+mn-cs"/>
                        </a:rPr>
                        <a:t>British Association of Social Workers</a:t>
                      </a:r>
                    </a:p>
                  </a:txBody>
                  <a:tcPr/>
                </a:tc>
                <a:extLst>
                  <a:ext uri="{0D108BD9-81ED-4DB2-BD59-A6C34878D82A}">
                    <a16:rowId xmlns:a16="http://schemas.microsoft.com/office/drawing/2014/main" val="4126719095"/>
                  </a:ext>
                </a:extLst>
              </a:tr>
              <a:tr h="370840">
                <a:tc>
                  <a:txBody>
                    <a:bodyPr/>
                    <a:lstStyle/>
                    <a:p>
                      <a:r>
                        <a:rPr lang="en-GB"/>
                        <a:t>LCAS</a:t>
                      </a:r>
                    </a:p>
                  </a:txBody>
                  <a:tcPr/>
                </a:tc>
                <a:tc>
                  <a:txBody>
                    <a:bodyPr/>
                    <a:lstStyle/>
                    <a:p>
                      <a:r>
                        <a:rPr lang="en-GB" sz="1800" b="0" i="0" kern="1200">
                          <a:solidFill>
                            <a:schemeClr val="tx1"/>
                          </a:solidFill>
                          <a:effectLst/>
                          <a:latin typeface="+mn-lt"/>
                          <a:ea typeface="+mn-ea"/>
                          <a:cs typeface="+mn-cs"/>
                        </a:rPr>
                        <a:t>The London Care and Support Forum</a:t>
                      </a:r>
                      <a:endParaRPr lang="en-GB"/>
                    </a:p>
                  </a:txBody>
                  <a:tcPr/>
                </a:tc>
                <a:extLst>
                  <a:ext uri="{0D108BD9-81ED-4DB2-BD59-A6C34878D82A}">
                    <a16:rowId xmlns:a16="http://schemas.microsoft.com/office/drawing/2014/main" val="37005515"/>
                  </a:ext>
                </a:extLst>
              </a:tr>
              <a:tr h="370840">
                <a:tc>
                  <a:txBody>
                    <a:bodyPr/>
                    <a:lstStyle/>
                    <a:p>
                      <a:r>
                        <a:rPr lang="en-GB"/>
                        <a:t>ADASS</a:t>
                      </a:r>
                    </a:p>
                  </a:txBody>
                  <a:tcPr/>
                </a:tc>
                <a:tc>
                  <a:txBody>
                    <a:bodyPr/>
                    <a:lstStyle/>
                    <a:p>
                      <a:r>
                        <a:rPr lang="en-GB"/>
                        <a:t>Association of Directors of Adult Social Services</a:t>
                      </a:r>
                    </a:p>
                  </a:txBody>
                  <a:tcPr/>
                </a:tc>
                <a:extLst>
                  <a:ext uri="{0D108BD9-81ED-4DB2-BD59-A6C34878D82A}">
                    <a16:rowId xmlns:a16="http://schemas.microsoft.com/office/drawing/2014/main" val="4091545111"/>
                  </a:ext>
                </a:extLst>
              </a:tr>
              <a:tr h="370840">
                <a:tc>
                  <a:txBody>
                    <a:bodyPr/>
                    <a:lstStyle/>
                    <a:p>
                      <a:r>
                        <a:rPr lang="en-GB"/>
                        <a:t>LGA</a:t>
                      </a:r>
                    </a:p>
                  </a:txBody>
                  <a:tcPr/>
                </a:tc>
                <a:tc>
                  <a:txBody>
                    <a:bodyPr/>
                    <a:lstStyle/>
                    <a:p>
                      <a:r>
                        <a:rPr lang="en-GB"/>
                        <a:t>London Government Association </a:t>
                      </a:r>
                    </a:p>
                  </a:txBody>
                  <a:tcPr/>
                </a:tc>
                <a:extLst>
                  <a:ext uri="{0D108BD9-81ED-4DB2-BD59-A6C34878D82A}">
                    <a16:rowId xmlns:a16="http://schemas.microsoft.com/office/drawing/2014/main" val="1956087053"/>
                  </a:ext>
                </a:extLst>
              </a:tr>
            </a:tbl>
          </a:graphicData>
        </a:graphic>
      </p:graphicFrame>
      <p:graphicFrame>
        <p:nvGraphicFramePr>
          <p:cNvPr id="107" name="Table 107">
            <a:extLst>
              <a:ext uri="{FF2B5EF4-FFF2-40B4-BE49-F238E27FC236}">
                <a16:creationId xmlns:a16="http://schemas.microsoft.com/office/drawing/2014/main" id="{D33374B6-BAFC-2DE7-7E53-9F0634AC169F}"/>
              </a:ext>
            </a:extLst>
          </p:cNvPr>
          <p:cNvGraphicFramePr>
            <a:graphicFrameLocks noGrp="1"/>
          </p:cNvGraphicFramePr>
          <p:nvPr>
            <p:extLst>
              <p:ext uri="{D42A27DB-BD31-4B8C-83A1-F6EECF244321}">
                <p14:modId xmlns:p14="http://schemas.microsoft.com/office/powerpoint/2010/main" val="935205973"/>
              </p:ext>
            </p:extLst>
          </p:nvPr>
        </p:nvGraphicFramePr>
        <p:xfrm>
          <a:off x="5242442" y="1240661"/>
          <a:ext cx="5198140" cy="3931920"/>
        </p:xfrm>
        <a:graphic>
          <a:graphicData uri="http://schemas.openxmlformats.org/drawingml/2006/table">
            <a:tbl>
              <a:tblPr firstRow="1" bandRow="1">
                <a:tableStyleId>{5940675A-B579-460E-94D1-54222C63F5DA}</a:tableStyleId>
              </a:tblPr>
              <a:tblGrid>
                <a:gridCol w="1631218">
                  <a:extLst>
                    <a:ext uri="{9D8B030D-6E8A-4147-A177-3AD203B41FA5}">
                      <a16:colId xmlns:a16="http://schemas.microsoft.com/office/drawing/2014/main" val="1985610778"/>
                    </a:ext>
                  </a:extLst>
                </a:gridCol>
                <a:gridCol w="3566922">
                  <a:extLst>
                    <a:ext uri="{9D8B030D-6E8A-4147-A177-3AD203B41FA5}">
                      <a16:colId xmlns:a16="http://schemas.microsoft.com/office/drawing/2014/main" val="568572519"/>
                    </a:ext>
                  </a:extLst>
                </a:gridCol>
              </a:tblGrid>
              <a:tr h="340167">
                <a:tc>
                  <a:txBody>
                    <a:bodyPr/>
                    <a:lstStyle/>
                    <a:p>
                      <a:r>
                        <a:rPr lang="en-GB"/>
                        <a:t>LEP</a:t>
                      </a:r>
                    </a:p>
                  </a:txBody>
                  <a:tcPr/>
                </a:tc>
                <a:tc>
                  <a:txBody>
                    <a:bodyPr/>
                    <a:lstStyle/>
                    <a:p>
                      <a:r>
                        <a:rPr lang="en-GB"/>
                        <a:t>Local Enterprise Partnerships </a:t>
                      </a:r>
                    </a:p>
                  </a:txBody>
                  <a:tcPr/>
                </a:tc>
                <a:extLst>
                  <a:ext uri="{0D108BD9-81ED-4DB2-BD59-A6C34878D82A}">
                    <a16:rowId xmlns:a16="http://schemas.microsoft.com/office/drawing/2014/main" val="2322660344"/>
                  </a:ext>
                </a:extLst>
              </a:tr>
              <a:tr h="340167">
                <a:tc>
                  <a:txBody>
                    <a:bodyPr/>
                    <a:lstStyle/>
                    <a:p>
                      <a:r>
                        <a:rPr lang="en-GB"/>
                        <a:t>JCP </a:t>
                      </a:r>
                    </a:p>
                  </a:txBody>
                  <a:tcPr/>
                </a:tc>
                <a:tc>
                  <a:txBody>
                    <a:bodyPr/>
                    <a:lstStyle/>
                    <a:p>
                      <a:r>
                        <a:rPr lang="en-GB"/>
                        <a:t>Job Centre Pus </a:t>
                      </a:r>
                    </a:p>
                  </a:txBody>
                  <a:tcPr/>
                </a:tc>
                <a:extLst>
                  <a:ext uri="{0D108BD9-81ED-4DB2-BD59-A6C34878D82A}">
                    <a16:rowId xmlns:a16="http://schemas.microsoft.com/office/drawing/2014/main" val="2161473636"/>
                  </a:ext>
                </a:extLst>
              </a:tr>
              <a:tr h="340167">
                <a:tc>
                  <a:txBody>
                    <a:bodyPr/>
                    <a:lstStyle/>
                    <a:p>
                      <a:r>
                        <a:rPr lang="en-GB"/>
                        <a:t>DWP</a:t>
                      </a:r>
                    </a:p>
                  </a:txBody>
                  <a:tcPr/>
                </a:tc>
                <a:tc>
                  <a:txBody>
                    <a:bodyPr/>
                    <a:lstStyle/>
                    <a:p>
                      <a:r>
                        <a:rPr lang="en-GB"/>
                        <a:t>Department for Work and Pensions </a:t>
                      </a:r>
                    </a:p>
                  </a:txBody>
                  <a:tcPr/>
                </a:tc>
                <a:extLst>
                  <a:ext uri="{0D108BD9-81ED-4DB2-BD59-A6C34878D82A}">
                    <a16:rowId xmlns:a16="http://schemas.microsoft.com/office/drawing/2014/main" val="1736038941"/>
                  </a:ext>
                </a:extLst>
              </a:tr>
              <a:tr h="340167">
                <a:tc>
                  <a:txBody>
                    <a:bodyPr/>
                    <a:lstStyle/>
                    <a:p>
                      <a:r>
                        <a:rPr lang="en-GB"/>
                        <a:t>DBS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a:solidFill>
                            <a:schemeClr val="tx1"/>
                          </a:solidFill>
                          <a:effectLst/>
                          <a:latin typeface="+mn-lt"/>
                          <a:ea typeface="+mn-ea"/>
                          <a:cs typeface="+mn-cs"/>
                        </a:rPr>
                        <a:t>Disclosure and Barring Service</a:t>
                      </a:r>
                    </a:p>
                  </a:txBody>
                  <a:tcPr/>
                </a:tc>
                <a:extLst>
                  <a:ext uri="{0D108BD9-81ED-4DB2-BD59-A6C34878D82A}">
                    <a16:rowId xmlns:a16="http://schemas.microsoft.com/office/drawing/2014/main" val="1750677409"/>
                  </a:ext>
                </a:extLst>
              </a:tr>
              <a:tr h="340167">
                <a:tc>
                  <a:txBody>
                    <a:bodyPr/>
                    <a:lstStyle/>
                    <a:p>
                      <a:r>
                        <a:rPr lang="en-GB"/>
                        <a:t>CQC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a:solidFill>
                            <a:schemeClr val="tx1"/>
                          </a:solidFill>
                          <a:effectLst/>
                          <a:latin typeface="+mn-lt"/>
                          <a:ea typeface="+mn-ea"/>
                          <a:cs typeface="+mn-cs"/>
                        </a:rPr>
                        <a:t>Care Quality Commission</a:t>
                      </a:r>
                    </a:p>
                  </a:txBody>
                  <a:tcPr/>
                </a:tc>
                <a:extLst>
                  <a:ext uri="{0D108BD9-81ED-4DB2-BD59-A6C34878D82A}">
                    <a16:rowId xmlns:a16="http://schemas.microsoft.com/office/drawing/2014/main" val="983174350"/>
                  </a:ext>
                </a:extLst>
              </a:tr>
              <a:tr h="340167">
                <a:tc>
                  <a:txBody>
                    <a:bodyPr/>
                    <a:lstStyle/>
                    <a:p>
                      <a:r>
                        <a:rPr lang="en-GB"/>
                        <a:t>SCIE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a:solidFill>
                            <a:schemeClr val="tx1"/>
                          </a:solidFill>
                          <a:effectLst/>
                          <a:latin typeface="+mn-lt"/>
                          <a:ea typeface="+mn-ea"/>
                          <a:cs typeface="+mn-cs"/>
                        </a:rPr>
                        <a:t>Social Care Institute for Excellence</a:t>
                      </a:r>
                    </a:p>
                  </a:txBody>
                  <a:tcPr/>
                </a:tc>
                <a:extLst>
                  <a:ext uri="{0D108BD9-81ED-4DB2-BD59-A6C34878D82A}">
                    <a16:rowId xmlns:a16="http://schemas.microsoft.com/office/drawing/2014/main" val="4074849854"/>
                  </a:ext>
                </a:extLst>
              </a:tr>
              <a:tr h="340167">
                <a:tc>
                  <a:txBody>
                    <a:bodyPr/>
                    <a:lstStyle/>
                    <a:p>
                      <a:r>
                        <a:rPr lang="en-GB"/>
                        <a:t>TLAP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a:solidFill>
                            <a:schemeClr val="tx1"/>
                          </a:solidFill>
                          <a:effectLst/>
                          <a:latin typeface="+mn-lt"/>
                          <a:ea typeface="+mn-ea"/>
                          <a:cs typeface="+mn-cs"/>
                        </a:rPr>
                        <a:t>Think Local Act Personal</a:t>
                      </a:r>
                    </a:p>
                  </a:txBody>
                  <a:tcPr/>
                </a:tc>
                <a:extLst>
                  <a:ext uri="{0D108BD9-81ED-4DB2-BD59-A6C34878D82A}">
                    <a16:rowId xmlns:a16="http://schemas.microsoft.com/office/drawing/2014/main" val="639027359"/>
                  </a:ext>
                </a:extLst>
              </a:tr>
              <a:tr h="340167">
                <a:tc>
                  <a:txBody>
                    <a:bodyPr/>
                    <a:lstStyle/>
                    <a:p>
                      <a:r>
                        <a:rPr lang="en-GB"/>
                        <a:t>IHSCM</a:t>
                      </a:r>
                    </a:p>
                  </a:txBody>
                  <a:tcPr/>
                </a:tc>
                <a:tc>
                  <a:txBody>
                    <a:bodyPr/>
                    <a:lstStyle/>
                    <a:p>
                      <a:r>
                        <a:rPr lang="en-GB"/>
                        <a:t>Institute of Health and Social Care Management </a:t>
                      </a:r>
                    </a:p>
                  </a:txBody>
                  <a:tcPr/>
                </a:tc>
                <a:extLst>
                  <a:ext uri="{0D108BD9-81ED-4DB2-BD59-A6C34878D82A}">
                    <a16:rowId xmlns:a16="http://schemas.microsoft.com/office/drawing/2014/main" val="1155435234"/>
                  </a:ext>
                </a:extLst>
              </a:tr>
              <a:tr h="340167">
                <a:tc>
                  <a:txBody>
                    <a:bodyPr/>
                    <a:lstStyle/>
                    <a:p>
                      <a:r>
                        <a:rPr lang="en-GB"/>
                        <a:t>UCL</a:t>
                      </a:r>
                    </a:p>
                  </a:txBody>
                  <a:tcPr/>
                </a:tc>
                <a:tc>
                  <a:txBody>
                    <a:bodyPr/>
                    <a:lstStyle/>
                    <a:p>
                      <a:r>
                        <a:rPr lang="en-GB"/>
                        <a:t> University College London </a:t>
                      </a:r>
                    </a:p>
                  </a:txBody>
                  <a:tcPr/>
                </a:tc>
                <a:extLst>
                  <a:ext uri="{0D108BD9-81ED-4DB2-BD59-A6C34878D82A}">
                    <a16:rowId xmlns:a16="http://schemas.microsoft.com/office/drawing/2014/main" val="3374464435"/>
                  </a:ext>
                </a:extLst>
              </a:tr>
              <a:tr h="340167">
                <a:tc>
                  <a:txBody>
                    <a:bodyPr/>
                    <a:lstStyle/>
                    <a:p>
                      <a:r>
                        <a:rPr lang="en-GB"/>
                        <a:t>CBI</a:t>
                      </a:r>
                    </a:p>
                  </a:txBody>
                  <a:tcPr/>
                </a:tc>
                <a:tc>
                  <a:txBody>
                    <a:bodyPr/>
                    <a:lstStyle/>
                    <a:p>
                      <a:r>
                        <a:rPr lang="en-GB"/>
                        <a:t>Confederation of British Industry </a:t>
                      </a:r>
                    </a:p>
                  </a:txBody>
                  <a:tcPr/>
                </a:tc>
                <a:extLst>
                  <a:ext uri="{0D108BD9-81ED-4DB2-BD59-A6C34878D82A}">
                    <a16:rowId xmlns:a16="http://schemas.microsoft.com/office/drawing/2014/main" val="729797879"/>
                  </a:ext>
                </a:extLst>
              </a:tr>
            </a:tbl>
          </a:graphicData>
        </a:graphic>
      </p:graphicFrame>
      <p:pic>
        <p:nvPicPr>
          <p:cNvPr id="108" name="Picture 107" descr="A blue and black logo&#10;&#10;Description automatically generated">
            <a:extLst>
              <a:ext uri="{FF2B5EF4-FFF2-40B4-BE49-F238E27FC236}">
                <a16:creationId xmlns:a16="http://schemas.microsoft.com/office/drawing/2014/main" id="{8AE52A12-EDC7-EF4D-0457-D7DAC91893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24897567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F7DDDE4-BF96-E9C6-6C91-CB99DA3C9CBC}"/>
              </a:ext>
            </a:extLst>
          </p:cNvPr>
          <p:cNvSpPr txBox="1"/>
          <p:nvPr/>
        </p:nvSpPr>
        <p:spPr>
          <a:xfrm>
            <a:off x="512747" y="394692"/>
            <a:ext cx="11152261" cy="6555641"/>
          </a:xfrm>
          <a:prstGeom prst="rect">
            <a:avLst/>
          </a:prstGeom>
          <a:noFill/>
        </p:spPr>
        <p:txBody>
          <a:bodyPr wrap="square" rtlCol="0">
            <a:spAutoFit/>
          </a:bodyPr>
          <a:lstStyle/>
          <a:p>
            <a:r>
              <a:rPr lang="en-GB" sz="1400" b="1">
                <a:effectLst/>
                <a:latin typeface="Calibri" panose="020F0502020204030204" pitchFamily="34" charset="0"/>
                <a:ea typeface="Calibri" panose="020F0502020204030204" pitchFamily="34" charset="0"/>
              </a:rPr>
              <a:t>GLA </a:t>
            </a:r>
            <a:endParaRPr lang="en-GB" sz="140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GB" sz="1400">
                <a:latin typeface="Calibri" panose="020F0502020204030204" pitchFamily="34" charset="0"/>
                <a:ea typeface="Calibri" panose="020F0502020204030204" pitchFamily="34" charset="0"/>
              </a:rPr>
              <a:t>London Partnership Board -</a:t>
            </a:r>
            <a:r>
              <a:rPr lang="en-US" sz="1400">
                <a:latin typeface="Calibri" panose="020F0502020204030204" pitchFamily="34" charset="0"/>
                <a:ea typeface="Calibri" panose="020F0502020204030204" pitchFamily="34" charset="0"/>
              </a:rPr>
              <a:t> owned by London’s leaders and co-chaired by the Mayor of London and the Chair of London Councils, comes together to address London’s challenges, providing strategic advice to policy and decision makers across the capital and beyond. The Board was established in March 2023. It evolved from the work of the London Recovery Board, established during the COVID-19 pandemic.</a:t>
            </a:r>
            <a:r>
              <a:rPr lang="en-GB" sz="1400">
                <a:latin typeface="Calibri" panose="020F0502020204030204" pitchFamily="34" charset="0"/>
                <a:ea typeface="Calibri" panose="020F0502020204030204" pitchFamily="34" charset="0"/>
              </a:rPr>
              <a:t> </a:t>
            </a:r>
            <a:r>
              <a:rPr lang="en-US" sz="1400">
                <a:latin typeface="Calibri" panose="020F0502020204030204" pitchFamily="34" charset="0"/>
                <a:ea typeface="Calibri" panose="020F0502020204030204" pitchFamily="34" charset="0"/>
              </a:rPr>
              <a:t>The Board is also London’s Local Partnership Group for the UK Shared Prosperity Fund.  NHS London is a member of the LPB. </a:t>
            </a:r>
          </a:p>
          <a:p>
            <a:pPr marL="285750" indent="-285750">
              <a:buFont typeface="Arial" panose="020B0604020202020204" pitchFamily="34" charset="0"/>
              <a:buChar char="•"/>
            </a:pPr>
            <a:r>
              <a:rPr lang="en-US" sz="1400">
                <a:latin typeface="Calibri" panose="020F0502020204030204" pitchFamily="34" charset="0"/>
                <a:ea typeface="Calibri" panose="020F0502020204030204" pitchFamily="34" charset="0"/>
              </a:rPr>
              <a:t>The London Recovery Board brought together leaders from many of London’s most powerful organisations to work collaboratively as “anchor institutions, setting up the London Anchor Institutions Network (LAIN). NHS London is a member of the Network and co-chairs the Steering Group.</a:t>
            </a:r>
            <a:endParaRPr lang="en-GB" sz="1400">
              <a:latin typeface="Calibri" panose="020F0502020204030204" pitchFamily="34" charset="0"/>
              <a:ea typeface="Calibri" panose="020F0502020204030204" pitchFamily="34" charset="0"/>
            </a:endParaRPr>
          </a:p>
          <a:p>
            <a:endParaRPr lang="en-GB" sz="140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GB" sz="1400" b="1">
                <a:latin typeface="Calibri" panose="020F0502020204030204" pitchFamily="34" charset="0"/>
                <a:ea typeface="Calibri" panose="020F0502020204030204" pitchFamily="34" charset="0"/>
              </a:rPr>
              <a:t>GLA working </a:t>
            </a:r>
            <a:r>
              <a:rPr lang="en-GB" sz="1400" b="1">
                <a:effectLst/>
                <a:latin typeface="Calibri" panose="020F0502020204030204" pitchFamily="34" charset="0"/>
                <a:ea typeface="Calibri" panose="020F0502020204030204" pitchFamily="34" charset="0"/>
              </a:rPr>
              <a:t>along programme lines </a:t>
            </a:r>
            <a:r>
              <a:rPr lang="en-GB" sz="1400" u="sng">
                <a:solidFill>
                  <a:srgbClr val="0563C1"/>
                </a:solidFill>
                <a:effectLst/>
                <a:latin typeface="Calibri" panose="020F0502020204030204" pitchFamily="34" charset="0"/>
                <a:ea typeface="Calibri" panose="020F0502020204030204" pitchFamily="34" charset="0"/>
                <a:hlinkClick r:id="rId2"/>
              </a:rPr>
              <a:t>https://www.london.gov.uk/programmes-strategies</a:t>
            </a:r>
            <a:r>
              <a:rPr lang="en-GB" sz="1400">
                <a:effectLst/>
                <a:latin typeface="Calibri" panose="020F0502020204030204" pitchFamily="34" charset="0"/>
                <a:ea typeface="Calibri" panose="020F0502020204030204" pitchFamily="34" charset="0"/>
              </a:rPr>
              <a:t> with a range that are of relevance to NHS </a:t>
            </a:r>
            <a:r>
              <a:rPr lang="en-GB" sz="1400" err="1">
                <a:effectLst/>
                <a:latin typeface="Calibri" panose="020F0502020204030204" pitchFamily="34" charset="0"/>
                <a:ea typeface="Calibri" panose="020F0502020204030204" pitchFamily="34" charset="0"/>
              </a:rPr>
              <a:t>Lodnon</a:t>
            </a:r>
            <a:r>
              <a:rPr lang="en-GB" sz="1400">
                <a:effectLst/>
                <a:latin typeface="Calibri" panose="020F0502020204030204" pitchFamily="34" charset="0"/>
                <a:ea typeface="Calibri" panose="020F0502020204030204" pitchFamily="34" charset="0"/>
              </a:rPr>
              <a:t>. These would be:</a:t>
            </a:r>
          </a:p>
          <a:p>
            <a:r>
              <a:rPr lang="en-GB" sz="1400">
                <a:effectLst/>
                <a:latin typeface="Calibri" panose="020F0502020204030204" pitchFamily="34" charset="0"/>
                <a:ea typeface="Calibri" panose="020F0502020204030204" pitchFamily="34" charset="0"/>
              </a:rPr>
              <a:t> </a:t>
            </a:r>
          </a:p>
          <a:p>
            <a:r>
              <a:rPr lang="en-GB" sz="1400">
                <a:effectLst/>
                <a:latin typeface="Calibri" panose="020F0502020204030204" pitchFamily="34" charset="0"/>
                <a:ea typeface="Calibri" panose="020F0502020204030204" pitchFamily="34" charset="0"/>
              </a:rPr>
              <a:t>Arts and Culture</a:t>
            </a:r>
          </a:p>
          <a:p>
            <a:r>
              <a:rPr lang="en-GB" sz="1400">
                <a:effectLst/>
                <a:latin typeface="Calibri" panose="020F0502020204030204" pitchFamily="34" charset="0"/>
                <a:ea typeface="Calibri" panose="020F0502020204030204" pitchFamily="34" charset="0"/>
              </a:rPr>
              <a:t>Business and Economy</a:t>
            </a:r>
          </a:p>
          <a:p>
            <a:r>
              <a:rPr lang="en-GB" sz="1400">
                <a:effectLst/>
                <a:latin typeface="Calibri" panose="020F0502020204030204" pitchFamily="34" charset="0"/>
                <a:ea typeface="Calibri" panose="020F0502020204030204" pitchFamily="34" charset="0"/>
              </a:rPr>
              <a:t>Communities and Social Justice</a:t>
            </a:r>
          </a:p>
          <a:p>
            <a:r>
              <a:rPr lang="en-GB" sz="1400">
                <a:effectLst/>
                <a:latin typeface="Calibri" panose="020F0502020204030204" pitchFamily="34" charset="0"/>
                <a:ea typeface="Calibri" panose="020F0502020204030204" pitchFamily="34" charset="0"/>
              </a:rPr>
              <a:t>Education and Youth</a:t>
            </a:r>
          </a:p>
          <a:p>
            <a:r>
              <a:rPr lang="en-GB" sz="1400">
                <a:effectLst/>
                <a:latin typeface="Calibri" panose="020F0502020204030204" pitchFamily="34" charset="0"/>
                <a:ea typeface="Calibri" panose="020F0502020204030204" pitchFamily="34" charset="0"/>
              </a:rPr>
              <a:t>Environment and Climate Change</a:t>
            </a:r>
          </a:p>
          <a:p>
            <a:r>
              <a:rPr lang="en-GB" sz="1400">
                <a:effectLst/>
                <a:latin typeface="Calibri" panose="020F0502020204030204" pitchFamily="34" charset="0"/>
                <a:ea typeface="Calibri" panose="020F0502020204030204" pitchFamily="34" charset="0"/>
              </a:rPr>
              <a:t>Funding and Innovation</a:t>
            </a:r>
          </a:p>
          <a:p>
            <a:r>
              <a:rPr lang="en-GB" sz="1400">
                <a:latin typeface="Calibri" panose="020F0502020204030204" pitchFamily="34" charset="0"/>
                <a:ea typeface="Calibri" panose="020F0502020204030204" pitchFamily="34" charset="0"/>
              </a:rPr>
              <a:t>Health and Wellbeing </a:t>
            </a:r>
            <a:endParaRPr lang="en-GB" sz="1400">
              <a:effectLst/>
              <a:latin typeface="Calibri" panose="020F0502020204030204" pitchFamily="34" charset="0"/>
              <a:ea typeface="Calibri" panose="020F0502020204030204" pitchFamily="34" charset="0"/>
            </a:endParaRPr>
          </a:p>
          <a:p>
            <a:r>
              <a:rPr lang="en-GB" sz="1400">
                <a:effectLst/>
                <a:latin typeface="Calibri" panose="020F0502020204030204" pitchFamily="34" charset="0"/>
                <a:ea typeface="Calibri" panose="020F0502020204030204" pitchFamily="34" charset="0"/>
              </a:rPr>
              <a:t>Jobs and Skills</a:t>
            </a:r>
          </a:p>
          <a:p>
            <a:r>
              <a:rPr lang="en-GB" sz="1400">
                <a:effectLst/>
                <a:latin typeface="Calibri" panose="020F0502020204030204" pitchFamily="34" charset="0"/>
                <a:ea typeface="Calibri" panose="020F0502020204030204" pitchFamily="34" charset="0"/>
              </a:rPr>
              <a:t>Research and Analysis</a:t>
            </a:r>
          </a:p>
          <a:p>
            <a:r>
              <a:rPr lang="en-GB" sz="1400">
                <a:effectLst/>
                <a:latin typeface="Calibri" panose="020F0502020204030204" pitchFamily="34" charset="0"/>
                <a:ea typeface="Calibri" panose="020F0502020204030204" pitchFamily="34" charset="0"/>
              </a:rPr>
              <a:t>Shaping Local Spaces</a:t>
            </a:r>
          </a:p>
          <a:p>
            <a:r>
              <a:rPr lang="en-GB" sz="1400">
                <a:effectLst/>
                <a:latin typeface="Calibri" panose="020F0502020204030204" pitchFamily="34" charset="0"/>
                <a:ea typeface="Calibri" panose="020F0502020204030204" pitchFamily="34" charset="0"/>
              </a:rPr>
              <a:t>Volunteering</a:t>
            </a:r>
          </a:p>
          <a:p>
            <a:endParaRPr lang="en-GB" sz="1400" b="1"/>
          </a:p>
          <a:p>
            <a:r>
              <a:rPr lang="en-GB" sz="1400" b="1"/>
              <a:t>GLA is also responsible for:</a:t>
            </a:r>
          </a:p>
          <a:p>
            <a:pPr marL="285750" indent="-285750">
              <a:buFont typeface="Arial" panose="020B0604020202020204" pitchFamily="34" charset="0"/>
              <a:buChar char="•"/>
            </a:pPr>
            <a:r>
              <a:rPr lang="en-GB" sz="1400">
                <a:effectLst/>
                <a:latin typeface="Arial" panose="020B0604020202020204" pitchFamily="34" charset="0"/>
                <a:ea typeface="Calibri" panose="020F0502020204030204" pitchFamily="34" charset="0"/>
                <a:cs typeface="Times New Roman" panose="02020603050405020304" pitchFamily="18" charset="0"/>
              </a:rPr>
              <a:t>London Office of Technology and Innovation</a:t>
            </a:r>
          </a:p>
          <a:p>
            <a:pPr marL="285750" indent="-285750">
              <a:buFont typeface="Arial" panose="020B0604020202020204" pitchFamily="34" charset="0"/>
              <a:buChar char="•"/>
            </a:pPr>
            <a:r>
              <a:rPr lang="en-GB" sz="1400">
                <a:effectLst/>
                <a:latin typeface="Arial" panose="020B0604020202020204" pitchFamily="34" charset="0"/>
                <a:ea typeface="Calibri" panose="020F0502020204030204" pitchFamily="34" charset="0"/>
                <a:cs typeface="Times New Roman" panose="02020603050405020304" pitchFamily="18" charset="0"/>
              </a:rPr>
              <a:t>London Enterprise Panel (</a:t>
            </a:r>
            <a:r>
              <a:rPr lang="en-GB" sz="1400" err="1">
                <a:effectLst/>
                <a:latin typeface="Arial" panose="020B0604020202020204" pitchFamily="34" charset="0"/>
                <a:ea typeface="Calibri" panose="020F0502020204030204" pitchFamily="34" charset="0"/>
                <a:cs typeface="Times New Roman" panose="02020603050405020304" pitchFamily="18" charset="0"/>
              </a:rPr>
              <a:t>inc</a:t>
            </a:r>
            <a:r>
              <a:rPr lang="en-GB" sz="1400">
                <a:effectLst/>
                <a:latin typeface="Arial" panose="020B0604020202020204" pitchFamily="34" charset="0"/>
                <a:ea typeface="Calibri" panose="020F0502020204030204" pitchFamily="34" charset="0"/>
                <a:cs typeface="Times New Roman" panose="02020603050405020304" pitchFamily="18" charset="0"/>
              </a:rPr>
              <a:t> Skills for Londoners)</a:t>
            </a:r>
          </a:p>
          <a:p>
            <a:endParaRPr lang="en-GB" sz="1400">
              <a:latin typeface="Arial" panose="020B0604020202020204" pitchFamily="34" charset="0"/>
              <a:ea typeface="Calibri" panose="020F0502020204030204" pitchFamily="34" charset="0"/>
              <a:cs typeface="Times New Roman" panose="02020603050405020304" pitchFamily="18" charset="0"/>
            </a:endParaRPr>
          </a:p>
          <a:p>
            <a:r>
              <a:rPr lang="en-GB" sz="1400" b="1">
                <a:effectLst/>
                <a:latin typeface="Arial" panose="020B0604020202020204" pitchFamily="34" charset="0"/>
                <a:ea typeface="Calibri" panose="020F0502020204030204" pitchFamily="34" charset="0"/>
                <a:cs typeface="Times New Roman" panose="02020603050405020304" pitchFamily="18" charset="0"/>
              </a:rPr>
              <a:t>GLA Grou</a:t>
            </a:r>
            <a:r>
              <a:rPr lang="en-GB" sz="1400" b="1">
                <a:latin typeface="Arial" panose="020B0604020202020204" pitchFamily="34" charset="0"/>
                <a:ea typeface="Calibri" panose="020F0502020204030204" pitchFamily="34" charset="0"/>
                <a:cs typeface="Times New Roman" panose="02020603050405020304" pitchFamily="18" charset="0"/>
              </a:rPr>
              <a:t>p </a:t>
            </a:r>
            <a:r>
              <a:rPr lang="en-GB" sz="1400">
                <a:latin typeface="Arial" panose="020B0604020202020204" pitchFamily="34" charset="0"/>
                <a:ea typeface="Calibri" panose="020F0502020204030204" pitchFamily="34" charset="0"/>
                <a:cs typeface="Times New Roman" panose="02020603050405020304" pitchFamily="18" charset="0"/>
              </a:rPr>
              <a:t>includes: Mayor’s Office for Policing and Crime (</a:t>
            </a:r>
            <a:r>
              <a:rPr lang="en-US" sz="1400">
                <a:latin typeface="Arial" panose="020B0604020202020204" pitchFamily="34" charset="0"/>
                <a:ea typeface="Calibri" panose="020F0502020204030204" pitchFamily="34" charset="0"/>
                <a:cs typeface="Times New Roman" panose="02020603050405020304" pitchFamily="18" charset="0"/>
              </a:rPr>
              <a:t>MOPAC), Old Oak and Park Royal Development Corporation (OPDC), Outer London Commission, </a:t>
            </a:r>
            <a:r>
              <a:rPr lang="en-US" sz="1400" err="1">
                <a:latin typeface="Arial" panose="020B0604020202020204" pitchFamily="34" charset="0"/>
                <a:ea typeface="Calibri" panose="020F0502020204030204" pitchFamily="34" charset="0"/>
                <a:cs typeface="Times New Roman" panose="02020603050405020304" pitchFamily="18" charset="0"/>
              </a:rPr>
              <a:t>TfL</a:t>
            </a:r>
            <a:r>
              <a:rPr lang="en-US" sz="1400">
                <a:latin typeface="Arial" panose="020B0604020202020204" pitchFamily="34" charset="0"/>
                <a:ea typeface="Calibri" panose="020F0502020204030204" pitchFamily="34" charset="0"/>
                <a:cs typeface="Times New Roman" panose="02020603050405020304" pitchFamily="18" charset="0"/>
              </a:rPr>
              <a:t>, London Legacy Development Corporation (LLDC), London Resilience Partnership, London Sustainable Development Commission (LSDC), London Fire Brigade, Royal Docks Team and the Wider South East group</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714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B6F26F-265C-E60A-5C58-E91A6288FC66}"/>
              </a:ext>
            </a:extLst>
          </p:cNvPr>
          <p:cNvSpPr txBox="1"/>
          <p:nvPr/>
        </p:nvSpPr>
        <p:spPr>
          <a:xfrm>
            <a:off x="-514350" y="1492250"/>
            <a:ext cx="12915900" cy="3631763"/>
          </a:xfrm>
          <a:prstGeom prst="rect">
            <a:avLst/>
          </a:prstGeom>
          <a:noFill/>
        </p:spPr>
        <p:txBody>
          <a:bodyPr wrap="square" rtlCol="0">
            <a:spAutoFit/>
          </a:bodyPr>
          <a:lstStyle/>
          <a:p>
            <a:pPr algn="ctr"/>
            <a:r>
              <a:rPr lang="en-GB" sz="11500">
                <a:solidFill>
                  <a:schemeClr val="bg1"/>
                </a:solidFill>
              </a:rPr>
              <a:t>Greater London Authority </a:t>
            </a:r>
          </a:p>
        </p:txBody>
      </p:sp>
    </p:spTree>
    <p:extLst>
      <p:ext uri="{BB962C8B-B14F-4D97-AF65-F5344CB8AC3E}">
        <p14:creationId xmlns:p14="http://schemas.microsoft.com/office/powerpoint/2010/main" val="889296806"/>
      </p:ext>
    </p:extLst>
  </p:cSld>
  <p:clrMapOvr>
    <a:masterClrMapping/>
  </p:clrMapOvr>
  <mc:AlternateContent xmlns:mc="http://schemas.openxmlformats.org/markup-compatibility/2006">
    <mc:Choice xmlns:p14="http://schemas.microsoft.com/office/powerpoint/2010/main" Requires="p14">
      <p:transition p14:dur="10" advClick="0" advTm="0"/>
    </mc:Choice>
    <mc:Fallback>
      <p:transition advClick="0"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5BD55-1A30-93E5-4588-A6ADC3919116}"/>
              </a:ext>
            </a:extLst>
          </p:cNvPr>
          <p:cNvSpPr>
            <a:spLocks noGrp="1"/>
          </p:cNvSpPr>
          <p:nvPr>
            <p:ph type="title"/>
          </p:nvPr>
        </p:nvSpPr>
        <p:spPr>
          <a:xfrm>
            <a:off x="838200" y="365125"/>
            <a:ext cx="10515600" cy="874015"/>
          </a:xfrm>
        </p:spPr>
        <p:txBody>
          <a:bodyPr/>
          <a:lstStyle/>
          <a:p>
            <a:r>
              <a:rPr lang="en-GB" sz="3600" b="1">
                <a:solidFill>
                  <a:schemeClr val="accent1"/>
                </a:solidFill>
                <a:latin typeface="Arial"/>
                <a:cs typeface="Arial"/>
              </a:rPr>
              <a:t>Greater London Authority </a:t>
            </a:r>
          </a:p>
        </p:txBody>
      </p:sp>
      <p:graphicFrame>
        <p:nvGraphicFramePr>
          <p:cNvPr id="3" name="Diagram 2">
            <a:extLst>
              <a:ext uri="{FF2B5EF4-FFF2-40B4-BE49-F238E27FC236}">
                <a16:creationId xmlns:a16="http://schemas.microsoft.com/office/drawing/2014/main" id="{428E3290-CC31-91C4-2FF4-2428AA1B74B5}"/>
              </a:ext>
            </a:extLst>
          </p:cNvPr>
          <p:cNvGraphicFramePr/>
          <p:nvPr>
            <p:extLst>
              <p:ext uri="{D42A27DB-BD31-4B8C-83A1-F6EECF244321}">
                <p14:modId xmlns:p14="http://schemas.microsoft.com/office/powerpoint/2010/main" val="4209427682"/>
              </p:ext>
            </p:extLst>
          </p:nvPr>
        </p:nvGraphicFramePr>
        <p:xfrm>
          <a:off x="561315" y="1095469"/>
          <a:ext cx="11451540" cy="5683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slz="http://schemas.microsoft.com/office/powerpoint/2016/slidezoom" Requires="pslz">
          <p:graphicFrame>
            <p:nvGraphicFramePr>
              <p:cNvPr id="6" name="Slide Zoom 5">
                <a:extLst>
                  <a:ext uri="{FF2B5EF4-FFF2-40B4-BE49-F238E27FC236}">
                    <a16:creationId xmlns:a16="http://schemas.microsoft.com/office/drawing/2014/main" id="{78B754C3-BDBB-F3F9-8B45-935BABFBC109}"/>
                  </a:ext>
                </a:extLst>
              </p:cNvPr>
              <p:cNvGraphicFramePr>
                <a:graphicFrameLocks noChangeAspect="1"/>
              </p:cNvGraphicFramePr>
              <p:nvPr>
                <p:extLst>
                  <p:ext uri="{D42A27DB-BD31-4B8C-83A1-F6EECF244321}">
                    <p14:modId xmlns:p14="http://schemas.microsoft.com/office/powerpoint/2010/main" val="4181173086"/>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7"/>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6" name="Slide Zoom 5">
                <a:hlinkClick r:id="rId8" action="ppaction://hlinksldjump"/>
                <a:extLst>
                  <a:ext uri="{FF2B5EF4-FFF2-40B4-BE49-F238E27FC236}">
                    <a16:creationId xmlns:a16="http://schemas.microsoft.com/office/drawing/2014/main" id="{78B754C3-BDBB-F3F9-8B45-935BABFBC109}"/>
                  </a:ext>
                </a:extLst>
              </p:cNvPr>
              <p:cNvPicPr>
                <a:picLocks noGrp="1" noRot="1" noChangeAspect="1" noMove="1" noResize="1" noEditPoints="1" noAdjustHandles="1" noChangeArrowheads="1" noChangeShapeType="1"/>
              </p:cNvPicPr>
              <p:nvPr/>
            </p:nvPicPr>
            <p:blipFill>
              <a:blip r:embed="rId7"/>
              <a:stretch>
                <a:fillRect/>
              </a:stretch>
            </p:blipFill>
            <p:spPr>
              <a:xfrm>
                <a:off x="179145" y="5367015"/>
                <a:ext cx="2509284" cy="1411472"/>
              </a:xfrm>
              <a:prstGeom prst="rect">
                <a:avLst/>
              </a:prstGeom>
              <a:ln w="3175">
                <a:solidFill>
                  <a:prstClr val="ltGray"/>
                </a:solidFill>
              </a:ln>
            </p:spPr>
          </p:pic>
        </mc:Fallback>
      </mc:AlternateContent>
      <p:pic>
        <p:nvPicPr>
          <p:cNvPr id="8" name="Picture 7" descr="A blue and black logo&#10;&#10;Description automatically generated">
            <a:extLst>
              <a:ext uri="{FF2B5EF4-FFF2-40B4-BE49-F238E27FC236}">
                <a16:creationId xmlns:a16="http://schemas.microsoft.com/office/drawing/2014/main" id="{26DDD833-CCD8-AB63-8476-4DCEF2394BF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8989216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171DF-1B7F-A10A-84CD-06B56A482E2D}"/>
              </a:ext>
            </a:extLst>
          </p:cNvPr>
          <p:cNvSpPr>
            <a:spLocks noGrp="1"/>
          </p:cNvSpPr>
          <p:nvPr>
            <p:ph type="title"/>
          </p:nvPr>
        </p:nvSpPr>
        <p:spPr>
          <a:xfrm>
            <a:off x="838200" y="3101975"/>
            <a:ext cx="10515600" cy="1325563"/>
          </a:xfrm>
        </p:spPr>
        <p:txBody>
          <a:bodyPr>
            <a:noAutofit/>
          </a:bodyPr>
          <a:lstStyle/>
          <a:p>
            <a:pPr algn="ctr"/>
            <a:r>
              <a:rPr lang="en-GB" sz="9600">
                <a:solidFill>
                  <a:schemeClr val="bg1"/>
                </a:solidFill>
                <a:latin typeface="+mn-lt"/>
              </a:rPr>
              <a:t>Social Care Providers and Local Authority Commissioners </a:t>
            </a:r>
            <a:br>
              <a:rPr lang="en-GB" sz="9600">
                <a:solidFill>
                  <a:schemeClr val="bg1"/>
                </a:solidFill>
                <a:latin typeface="+mn-lt"/>
              </a:rPr>
            </a:br>
            <a:endParaRPr lang="en-GB" sz="9600">
              <a:solidFill>
                <a:schemeClr val="bg1"/>
              </a:solidFill>
              <a:latin typeface="+mn-lt"/>
            </a:endParaRPr>
          </a:p>
        </p:txBody>
      </p:sp>
    </p:spTree>
    <p:extLst>
      <p:ext uri="{BB962C8B-B14F-4D97-AF65-F5344CB8AC3E}">
        <p14:creationId xmlns:p14="http://schemas.microsoft.com/office/powerpoint/2010/main" val="972506332"/>
      </p:ext>
    </p:extLst>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D6E34-8272-2AAB-8B42-A39DE67A1DA4}"/>
              </a:ext>
            </a:extLst>
          </p:cNvPr>
          <p:cNvSpPr>
            <a:spLocks noGrp="1"/>
          </p:cNvSpPr>
          <p:nvPr>
            <p:ph type="title"/>
          </p:nvPr>
        </p:nvSpPr>
        <p:spPr>
          <a:xfrm>
            <a:off x="763510" y="-68738"/>
            <a:ext cx="10515600" cy="1901709"/>
          </a:xfrm>
        </p:spPr>
        <p:txBody>
          <a:bodyPr>
            <a:normAutofit/>
          </a:bodyPr>
          <a:lstStyle/>
          <a:p>
            <a:br>
              <a:rPr lang="en-GB" sz="4400"/>
            </a:br>
            <a:r>
              <a:rPr lang="en-GB" sz="4000" b="1">
                <a:solidFill>
                  <a:schemeClr val="accent1"/>
                </a:solidFill>
                <a:latin typeface="Arial"/>
                <a:cs typeface="Arial"/>
              </a:rPr>
              <a:t>Social Care providers + local authority commissioners</a:t>
            </a:r>
          </a:p>
        </p:txBody>
      </p:sp>
      <p:graphicFrame>
        <p:nvGraphicFramePr>
          <p:cNvPr id="21" name="Diagram 20">
            <a:extLst>
              <a:ext uri="{FF2B5EF4-FFF2-40B4-BE49-F238E27FC236}">
                <a16:creationId xmlns:a16="http://schemas.microsoft.com/office/drawing/2014/main" id="{24A07673-AD17-22C8-066C-B6F7E40E8BB8}"/>
              </a:ext>
            </a:extLst>
          </p:cNvPr>
          <p:cNvGraphicFramePr/>
          <p:nvPr>
            <p:extLst>
              <p:ext uri="{D42A27DB-BD31-4B8C-83A1-F6EECF244321}">
                <p14:modId xmlns:p14="http://schemas.microsoft.com/office/powerpoint/2010/main" val="1263287436"/>
              </p:ext>
            </p:extLst>
          </p:nvPr>
        </p:nvGraphicFramePr>
        <p:xfrm>
          <a:off x="431407" y="1466959"/>
          <a:ext cx="11508956" cy="5026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mc:Choice xmlns:pslz="http://schemas.microsoft.com/office/powerpoint/2016/slidezoom" Requires="pslz">
          <p:graphicFrame>
            <p:nvGraphicFramePr>
              <p:cNvPr id="3" name="Slide Zoom 2">
                <a:extLst>
                  <a:ext uri="{FF2B5EF4-FFF2-40B4-BE49-F238E27FC236}">
                    <a16:creationId xmlns:a16="http://schemas.microsoft.com/office/drawing/2014/main" id="{F46FC8A6-8F21-B956-59CA-749032656367}"/>
                  </a:ext>
                </a:extLst>
              </p:cNvPr>
              <p:cNvGraphicFramePr>
                <a:graphicFrameLocks noChangeAspect="1"/>
              </p:cNvGraphicFramePr>
              <p:nvPr>
                <p:extLst>
                  <p:ext uri="{D42A27DB-BD31-4B8C-83A1-F6EECF244321}">
                    <p14:modId xmlns:p14="http://schemas.microsoft.com/office/powerpoint/2010/main" val="4075216085"/>
                  </p:ext>
                </p:extLst>
              </p:nvPr>
            </p:nvGraphicFramePr>
            <p:xfrm>
              <a:off x="9588959" y="5446528"/>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8"/>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3" name="Slide Zoom 2">
                <a:hlinkClick r:id="rId9" action="ppaction://hlinksldjump"/>
                <a:extLst>
                  <a:ext uri="{FF2B5EF4-FFF2-40B4-BE49-F238E27FC236}">
                    <a16:creationId xmlns:a16="http://schemas.microsoft.com/office/drawing/2014/main" id="{F46FC8A6-8F21-B956-59CA-749032656367}"/>
                  </a:ext>
                </a:extLst>
              </p:cNvPr>
              <p:cNvPicPr>
                <a:picLocks noGrp="1" noRot="1" noChangeAspect="1" noMove="1" noResize="1" noEditPoints="1" noAdjustHandles="1" noChangeArrowheads="1" noChangeShapeType="1"/>
              </p:cNvPicPr>
              <p:nvPr/>
            </p:nvPicPr>
            <p:blipFill>
              <a:blip r:embed="rId8"/>
              <a:stretch>
                <a:fillRect/>
              </a:stretch>
            </p:blipFill>
            <p:spPr>
              <a:xfrm>
                <a:off x="9588959" y="5446528"/>
                <a:ext cx="2509284" cy="1411472"/>
              </a:xfrm>
              <a:prstGeom prst="rect">
                <a:avLst/>
              </a:prstGeom>
              <a:ln w="3175">
                <a:solidFill>
                  <a:prstClr val="ltGray"/>
                </a:solidFill>
              </a:ln>
            </p:spPr>
          </p:pic>
        </mc:Fallback>
      </mc:AlternateContent>
      <p:pic>
        <p:nvPicPr>
          <p:cNvPr id="4" name="Picture 3" descr="A blue and black logo&#10;&#10;Description automatically generated">
            <a:extLst>
              <a:ext uri="{FF2B5EF4-FFF2-40B4-BE49-F238E27FC236}">
                <a16:creationId xmlns:a16="http://schemas.microsoft.com/office/drawing/2014/main" id="{42E8F93D-F09B-1E1A-A906-957C15F91B7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42160315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4410651-FDF7-5049-8B27-1CE924A8D9EA}"/>
              </a:ext>
            </a:extLst>
          </p:cNvPr>
          <p:cNvSpPr txBox="1">
            <a:spLocks/>
          </p:cNvSpPr>
          <p:nvPr/>
        </p:nvSpPr>
        <p:spPr>
          <a:xfrm>
            <a:off x="838200" y="704850"/>
            <a:ext cx="10515600" cy="55387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a:solidFill>
                  <a:schemeClr val="bg1"/>
                </a:solidFill>
                <a:latin typeface="+mn-lt"/>
              </a:rPr>
              <a:t>Health Service Partners- NHS Employers and NHS Confederation</a:t>
            </a:r>
          </a:p>
        </p:txBody>
      </p:sp>
    </p:spTree>
    <p:extLst>
      <p:ext uri="{BB962C8B-B14F-4D97-AF65-F5344CB8AC3E}">
        <p14:creationId xmlns:p14="http://schemas.microsoft.com/office/powerpoint/2010/main" val="3262068679"/>
      </p:ext>
    </p:extLst>
  </p:cSld>
  <p:clrMapOvr>
    <a:masterClrMapping/>
  </p:clrMapOvr>
  <mc:AlternateContent xmlns:mc="http://schemas.openxmlformats.org/markup-compatibility/2006">
    <mc:Choice xmlns:p14="http://schemas.microsoft.com/office/powerpoint/2010/main" Requires="p14">
      <p:transition p14:dur="10" advClick="0" advTm="0"/>
    </mc:Choice>
    <mc:Fallback>
      <p:transition advClick="0" advTm="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B0ED-3F45-CE2F-E835-79F9C22A1815}"/>
              </a:ext>
            </a:extLst>
          </p:cNvPr>
          <p:cNvSpPr>
            <a:spLocks noGrp="1"/>
          </p:cNvSpPr>
          <p:nvPr>
            <p:ph type="title"/>
          </p:nvPr>
        </p:nvSpPr>
        <p:spPr>
          <a:xfrm>
            <a:off x="838200" y="365125"/>
            <a:ext cx="10007009" cy="1325563"/>
          </a:xfrm>
        </p:spPr>
        <p:txBody>
          <a:bodyPr>
            <a:normAutofit/>
          </a:bodyPr>
          <a:lstStyle/>
          <a:p>
            <a:r>
              <a:rPr lang="en-GB" sz="4000" b="1">
                <a:solidFill>
                  <a:schemeClr val="accent1"/>
                </a:solidFill>
                <a:latin typeface="Arial"/>
                <a:cs typeface="Arial"/>
              </a:rPr>
              <a:t>Health service partners – NHS Employers, NHS Confederation</a:t>
            </a:r>
          </a:p>
        </p:txBody>
      </p:sp>
      <p:graphicFrame>
        <p:nvGraphicFramePr>
          <p:cNvPr id="4" name="Diagram 3">
            <a:extLst>
              <a:ext uri="{FF2B5EF4-FFF2-40B4-BE49-F238E27FC236}">
                <a16:creationId xmlns:a16="http://schemas.microsoft.com/office/drawing/2014/main" id="{44019701-8018-E3ED-EF04-A26F19151594}"/>
              </a:ext>
            </a:extLst>
          </p:cNvPr>
          <p:cNvGraphicFramePr/>
          <p:nvPr>
            <p:extLst>
              <p:ext uri="{D42A27DB-BD31-4B8C-83A1-F6EECF244321}">
                <p14:modId xmlns:p14="http://schemas.microsoft.com/office/powerpoint/2010/main" val="2360362491"/>
              </p:ext>
            </p:extLst>
          </p:nvPr>
        </p:nvGraphicFramePr>
        <p:xfrm>
          <a:off x="1624594" y="123571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C7154E9B-1C85-AEC2-0B18-1D7C9D532707}"/>
                  </a:ext>
                </a:extLst>
              </p:cNvPr>
              <p:cNvGraphicFramePr>
                <a:graphicFrameLocks noChangeAspect="1"/>
              </p:cNvGraphicFramePr>
              <p:nvPr>
                <p:extLst>
                  <p:ext uri="{D42A27DB-BD31-4B8C-83A1-F6EECF244321}">
                    <p14:modId xmlns:p14="http://schemas.microsoft.com/office/powerpoint/2010/main" val="169188055"/>
                  </p:ext>
                </p:extLst>
              </p:nvPr>
            </p:nvGraphicFramePr>
            <p:xfrm>
              <a:off x="179145" y="5367015"/>
              <a:ext cx="2509284" cy="1411472"/>
            </p:xfrm>
            <a:graphic>
              <a:graphicData uri="http://schemas.microsoft.com/office/powerpoint/2016/slidezoom">
                <pslz:sldZm>
                  <pslz:sldZmObj sldId="5029" cId="1322824943">
                    <pslz:zmPr id="{8179B549-C4B8-4F07-8246-47687407D2A0}" returnToParent="0" transitionDur="1000">
                      <p166:blipFill xmlns:p166="http://schemas.microsoft.com/office/powerpoint/2016/6/main">
                        <a:blip r:embed="rId7"/>
                        <a:stretch>
                          <a:fillRect/>
                        </a:stretch>
                      </p166:blipFill>
                      <p166:spPr xmlns:p166="http://schemas.microsoft.com/office/powerpoint/2016/6/main">
                        <a:xfrm>
                          <a:off x="0" y="0"/>
                          <a:ext cx="2509284" cy="1411472"/>
                        </a:xfrm>
                        <a:prstGeom prst="rect">
                          <a:avLst/>
                        </a:prstGeom>
                        <a:ln w="3175">
                          <a:solidFill>
                            <a:prstClr val="ltGray"/>
                          </a:solidFill>
                        </a:ln>
                      </p166:spPr>
                    </pslz:zmPr>
                  </pslz:sldZmObj>
                </pslz:sldZm>
              </a:graphicData>
            </a:graphic>
          </p:graphicFrame>
        </mc:Choice>
        <mc:Fallback>
          <p:pic>
            <p:nvPicPr>
              <p:cNvPr id="5" name="Slide Zoom 4">
                <a:hlinkClick r:id="rId8" action="ppaction://hlinksldjump"/>
                <a:extLst>
                  <a:ext uri="{FF2B5EF4-FFF2-40B4-BE49-F238E27FC236}">
                    <a16:creationId xmlns:a16="http://schemas.microsoft.com/office/drawing/2014/main" id="{C7154E9B-1C85-AEC2-0B18-1D7C9D532707}"/>
                  </a:ext>
                </a:extLst>
              </p:cNvPr>
              <p:cNvPicPr>
                <a:picLocks noGrp="1" noRot="1" noChangeAspect="1" noMove="1" noResize="1" noEditPoints="1" noAdjustHandles="1" noChangeArrowheads="1" noChangeShapeType="1"/>
              </p:cNvPicPr>
              <p:nvPr/>
            </p:nvPicPr>
            <p:blipFill>
              <a:blip r:embed="rId7"/>
              <a:stretch>
                <a:fillRect/>
              </a:stretch>
            </p:blipFill>
            <p:spPr>
              <a:xfrm>
                <a:off x="179145" y="5367015"/>
                <a:ext cx="2509284" cy="1411472"/>
              </a:xfrm>
              <a:prstGeom prst="rect">
                <a:avLst/>
              </a:prstGeom>
              <a:ln w="3175">
                <a:solidFill>
                  <a:prstClr val="ltGray"/>
                </a:solidFill>
              </a:ln>
            </p:spPr>
          </p:pic>
        </mc:Fallback>
      </mc:AlternateContent>
      <p:pic>
        <p:nvPicPr>
          <p:cNvPr id="3" name="Picture 2" descr="A blue and black logo&#10;&#10;Description automatically generated">
            <a:extLst>
              <a:ext uri="{FF2B5EF4-FFF2-40B4-BE49-F238E27FC236}">
                <a16:creationId xmlns:a16="http://schemas.microsoft.com/office/drawing/2014/main" id="{F21CA03D-63C1-4B91-83BD-078211A8792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11293" y="79513"/>
            <a:ext cx="1580707" cy="1513443"/>
          </a:xfrm>
          <a:prstGeom prst="rect">
            <a:avLst/>
          </a:prstGeom>
        </p:spPr>
      </p:pic>
    </p:spTree>
    <p:extLst>
      <p:ext uri="{BB962C8B-B14F-4D97-AF65-F5344CB8AC3E}">
        <p14:creationId xmlns:p14="http://schemas.microsoft.com/office/powerpoint/2010/main" val="449662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3A0D7"/>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4410651-FDF7-5049-8B27-1CE924A8D9EA}"/>
              </a:ext>
            </a:extLst>
          </p:cNvPr>
          <p:cNvSpPr txBox="1">
            <a:spLocks/>
          </p:cNvSpPr>
          <p:nvPr/>
        </p:nvSpPr>
        <p:spPr>
          <a:xfrm>
            <a:off x="838200" y="704850"/>
            <a:ext cx="10515600" cy="5538789"/>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a:solidFill>
                  <a:schemeClr val="bg1"/>
                </a:solidFill>
                <a:latin typeface="+mn-lt"/>
              </a:rPr>
              <a:t>Office for Health Improvement and Disparities</a:t>
            </a:r>
          </a:p>
        </p:txBody>
      </p:sp>
    </p:spTree>
    <p:extLst>
      <p:ext uri="{BB962C8B-B14F-4D97-AF65-F5344CB8AC3E}">
        <p14:creationId xmlns:p14="http://schemas.microsoft.com/office/powerpoint/2010/main" val="1705941624"/>
      </p:ext>
    </p:extLst>
  </p:cSld>
  <p:clrMapOvr>
    <a:masterClrMapping/>
  </p:clrMapOvr>
  <mc:AlternateContent xmlns:mc="http://schemas.openxmlformats.org/markup-compatibility/2006">
    <mc:Choice xmlns:p14="http://schemas.microsoft.com/office/powerpoint/2010/main" Requires="p14">
      <p:transition p14:dur="10" advClick="0" advTm="0"/>
    </mc:Choice>
    <mc:Fallback>
      <p:transition advClick="0" advTm="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15B1B939A0644DB15BC51EBF9050D9" ma:contentTypeVersion="16" ma:contentTypeDescription="Create a new document." ma:contentTypeScope="" ma:versionID="f100075ddc1c48911683317dd40476ee">
  <xsd:schema xmlns:xsd="http://www.w3.org/2001/XMLSchema" xmlns:xs="http://www.w3.org/2001/XMLSchema" xmlns:p="http://schemas.microsoft.com/office/2006/metadata/properties" xmlns:ns2="a42169f5-3b41-4536-8da5-030d998d35e0" xmlns:ns3="6bbadfc3-a210-48cd-9550-00a1fe06e5b7" targetNamespace="http://schemas.microsoft.com/office/2006/metadata/properties" ma:root="true" ma:fieldsID="b0ee661dde0312d88600d93e9fcf8b0d" ns2:_="" ns3:_="">
    <xsd:import namespace="a42169f5-3b41-4536-8da5-030d998d35e0"/>
    <xsd:import namespace="6bbadfc3-a210-48cd-9550-00a1fe06e5b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2169f5-3b41-4536-8da5-030d998d35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bbadfc3-a210-48cd-9550-00a1fe06e5b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6803799-c7d4-4c07-8e5c-d684775f317a}" ma:internalName="TaxCatchAll" ma:showField="CatchAllData" ma:web="6bbadfc3-a210-48cd-9550-00a1fe06e5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42169f5-3b41-4536-8da5-030d998d35e0">
      <Terms xmlns="http://schemas.microsoft.com/office/infopath/2007/PartnerControls"/>
    </lcf76f155ced4ddcb4097134ff3c332f>
    <TaxCatchAll xmlns="6bbadfc3-a210-48cd-9550-00a1fe06e5b7" xsi:nil="true"/>
    <SharedWithUsers xmlns="6bbadfc3-a210-48cd-9550-00a1fe06e5b7">
      <UserInfo>
        <DisplayName>Lizzie Smith</DisplayName>
        <AccountId>44</AccountId>
        <AccountType/>
      </UserInfo>
      <UserInfo>
        <DisplayName>Cassidy Compagnone</DisplayName>
        <AccountId>76</AccountId>
        <AccountType/>
      </UserInfo>
    </SharedWithUsers>
  </documentManagement>
</p:properties>
</file>

<file path=customXml/itemProps1.xml><?xml version="1.0" encoding="utf-8"?>
<ds:datastoreItem xmlns:ds="http://schemas.openxmlformats.org/officeDocument/2006/customXml" ds:itemID="{43F2A930-0DC8-4399-B04C-EF0DFB248FEB}">
  <ds:schemaRefs>
    <ds:schemaRef ds:uri="6bbadfc3-a210-48cd-9550-00a1fe06e5b7"/>
    <ds:schemaRef ds:uri="a42169f5-3b41-4536-8da5-030d998d35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C1808D1-EE01-41C3-9C67-2811FAF79554}">
  <ds:schemaRefs>
    <ds:schemaRef ds:uri="http://schemas.microsoft.com/sharepoint/v3/contenttype/forms"/>
  </ds:schemaRefs>
</ds:datastoreItem>
</file>

<file path=customXml/itemProps3.xml><?xml version="1.0" encoding="utf-8"?>
<ds:datastoreItem xmlns:ds="http://schemas.openxmlformats.org/officeDocument/2006/customXml" ds:itemID="{8D1B15CF-9485-40E7-956F-BB16C0F6A038}">
  <ds:schemaRefs>
    <ds:schemaRef ds:uri="6bbadfc3-a210-48cd-9550-00a1fe06e5b7"/>
    <ds:schemaRef ds:uri="a42169f5-3b41-4536-8da5-030d998d35e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29</Slides>
  <Notes>1</Notes>
  <HiddenSlides>1</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London Workforce Governance Architecture </vt:lpstr>
      <vt:lpstr>PowerPoint Presentation</vt:lpstr>
      <vt:lpstr>PowerPoint Presentation</vt:lpstr>
      <vt:lpstr>Greater London Authority </vt:lpstr>
      <vt:lpstr>Social Care Providers and Local Authority Commissioners  </vt:lpstr>
      <vt:lpstr> Social Care providers + local authority commissioners</vt:lpstr>
      <vt:lpstr>PowerPoint Presentation</vt:lpstr>
      <vt:lpstr>Health service partners – NHS Employers, NHS Confederation</vt:lpstr>
      <vt:lpstr>PowerPoint Presentation</vt:lpstr>
      <vt:lpstr>Office for Health Improvement and Disparities</vt:lpstr>
      <vt:lpstr>PowerPoint Presentation</vt:lpstr>
      <vt:lpstr>UK Health Security Agency </vt:lpstr>
      <vt:lpstr>PowerPoint Presentation</vt:lpstr>
      <vt:lpstr>Department of Health and Social Care  </vt:lpstr>
      <vt:lpstr>Royal colleges and Professional Bodies  </vt:lpstr>
      <vt:lpstr>Royal colleges and professional bodies </vt:lpstr>
      <vt:lpstr>PowerPoint Presentation</vt:lpstr>
      <vt:lpstr>Social partnership and Trade Unions  </vt:lpstr>
      <vt:lpstr>PowerPoint Presentation</vt:lpstr>
      <vt:lpstr>Workforce, education and training research </vt:lpstr>
      <vt:lpstr>PowerPoint Presentation</vt:lpstr>
      <vt:lpstr>Anchor partners</vt:lpstr>
      <vt:lpstr>PowerPoint Presentation</vt:lpstr>
      <vt:lpstr>Relevant Government Departments </vt:lpstr>
      <vt:lpstr>PowerPoint Presentation</vt:lpstr>
      <vt:lpstr>Relevant Public Agencies</vt:lpstr>
      <vt:lpstr>PowerPoint Presentation</vt:lpstr>
      <vt:lpstr>Appendix</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dc:title>
  <dc:creator>Lizzie Smith</dc:creator>
  <cp:revision>1</cp:revision>
  <dcterms:created xsi:type="dcterms:W3CDTF">2023-03-03T16:47:22Z</dcterms:created>
  <dcterms:modified xsi:type="dcterms:W3CDTF">2023-07-11T08:40:01Z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0x0101009A15B1B939A0644DB15BC51EBF9050D9</vt:lpwstr>
  </property>
  <property fmtid="{D5CDD505-2E9C-101B-9397-08002B2CF9AE}" pid="3" name="MediaServiceImageTags">
    <vt:lpwstr/>
  </property>
</Properties>
</file>