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05C034-5387-4052-B162-0D49AB1361C5}" v="4" dt="2022-02-08T12:25:42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Higgins" userId="4f6dcb1c-51ef-480c-b79b-c93dbb216fc5" providerId="ADAL" clId="{A705C034-5387-4052-B162-0D49AB1361C5}"/>
    <pc:docChg chg="custSel modSld modMainMaster">
      <pc:chgData name="Laura Higgins" userId="4f6dcb1c-51ef-480c-b79b-c93dbb216fc5" providerId="ADAL" clId="{A705C034-5387-4052-B162-0D49AB1361C5}" dt="2022-02-08T12:26:27.021" v="58" actId="20577"/>
      <pc:docMkLst>
        <pc:docMk/>
      </pc:docMkLst>
      <pc:sldChg chg="addSp modSp mod">
        <pc:chgData name="Laura Higgins" userId="4f6dcb1c-51ef-480c-b79b-c93dbb216fc5" providerId="ADAL" clId="{A705C034-5387-4052-B162-0D49AB1361C5}" dt="2022-02-08T12:26:27.021" v="58" actId="20577"/>
        <pc:sldMkLst>
          <pc:docMk/>
          <pc:sldMk cId="3060877785" sldId="256"/>
        </pc:sldMkLst>
        <pc:spChg chg="mod">
          <ac:chgData name="Laura Higgins" userId="4f6dcb1c-51ef-480c-b79b-c93dbb216fc5" providerId="ADAL" clId="{A705C034-5387-4052-B162-0D49AB1361C5}" dt="2022-02-08T12:26:03.709" v="41" actId="122"/>
          <ac:spMkLst>
            <pc:docMk/>
            <pc:sldMk cId="3060877785" sldId="256"/>
            <ac:spMk id="4" creationId="{E5EE80A2-504C-4246-BE07-66444E71DC1B}"/>
          </ac:spMkLst>
        </pc:spChg>
        <pc:spChg chg="add mod">
          <ac:chgData name="Laura Higgins" userId="4f6dcb1c-51ef-480c-b79b-c93dbb216fc5" providerId="ADAL" clId="{A705C034-5387-4052-B162-0D49AB1361C5}" dt="2022-02-08T12:26:27.021" v="58" actId="20577"/>
          <ac:spMkLst>
            <pc:docMk/>
            <pc:sldMk cId="3060877785" sldId="256"/>
            <ac:spMk id="5" creationId="{736E08EB-8955-4DA1-BE0F-68A2EBD8F859}"/>
          </ac:spMkLst>
        </pc:spChg>
      </pc:sldChg>
      <pc:sldMasterChg chg="modSldLayout">
        <pc:chgData name="Laura Higgins" userId="4f6dcb1c-51ef-480c-b79b-c93dbb216fc5" providerId="ADAL" clId="{A705C034-5387-4052-B162-0D49AB1361C5}" dt="2022-02-08T12:25:27.002" v="0" actId="478"/>
        <pc:sldMasterMkLst>
          <pc:docMk/>
          <pc:sldMasterMk cId="2187483371" sldId="2147483648"/>
        </pc:sldMasterMkLst>
        <pc:sldLayoutChg chg="delSp mod">
          <pc:chgData name="Laura Higgins" userId="4f6dcb1c-51ef-480c-b79b-c93dbb216fc5" providerId="ADAL" clId="{A705C034-5387-4052-B162-0D49AB1361C5}" dt="2022-02-08T12:25:27.002" v="0" actId="478"/>
          <pc:sldLayoutMkLst>
            <pc:docMk/>
            <pc:sldMasterMk cId="2187483371" sldId="2147483648"/>
            <pc:sldLayoutMk cId="3000283677" sldId="2147483649"/>
          </pc:sldLayoutMkLst>
          <pc:picChg chg="del">
            <ac:chgData name="Laura Higgins" userId="4f6dcb1c-51ef-480c-b79b-c93dbb216fc5" providerId="ADAL" clId="{A705C034-5387-4052-B162-0D49AB1361C5}" dt="2022-02-08T12:25:27.002" v="0" actId="478"/>
            <ac:picMkLst>
              <pc:docMk/>
              <pc:sldMasterMk cId="2187483371" sldId="2147483648"/>
              <pc:sldLayoutMk cId="3000283677" sldId="2147483649"/>
              <ac:picMk id="8" creationId="{6B3AD26A-AD70-E348-A3B7-2F72E15EEBA1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F5C41C-7E39-4E9D-88B1-0707D24D0F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488097-EC65-40E3-8AE4-DFB17C9836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B32B-0392-4E02-91A9-0A7A23C5945D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89CB5-EBCF-4ABF-8E9A-A832EF9D0C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D9911-C68E-4DD8-B291-1EBEA8BDF1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CEFFB-12C4-46A4-BCB4-4BF7358B5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21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1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67779547-D4EC-D848-BE10-9DD2AA9BB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174028" cy="13417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CB8A04-BEE8-A041-9CF0-AC9DEA9808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4957" b="8284"/>
          <a:stretch/>
        </p:blipFill>
        <p:spPr>
          <a:xfrm>
            <a:off x="2174028" y="-1"/>
            <a:ext cx="2336800" cy="148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8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F7491B-52C5-824F-B027-AC459FF7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A4631-E4E2-CC42-AF8E-A4A2605AC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9B1F9-21F0-D340-A71F-2E03003FF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88794-FA21-6548-81DB-4CCD1F444923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9E0FE-CD20-1B49-927F-10AC2B941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63720-AB3A-6B4C-A653-5F33E156A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3550-4986-1342-BAB7-DB15471C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8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EE80A2-504C-4246-BE07-66444E71DC1B}"/>
              </a:ext>
            </a:extLst>
          </p:cNvPr>
          <p:cNvSpPr txBox="1"/>
          <p:nvPr/>
        </p:nvSpPr>
        <p:spPr>
          <a:xfrm>
            <a:off x="9560786" y="228991"/>
            <a:ext cx="2631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INSERT ORG LOGO HERE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2714" y="2286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6E08EB-8955-4DA1-BE0F-68A2EBD8F859}"/>
              </a:ext>
            </a:extLst>
          </p:cNvPr>
          <p:cNvSpPr txBox="1"/>
          <p:nvPr/>
        </p:nvSpPr>
        <p:spPr>
          <a:xfrm>
            <a:off x="316523" y="3949164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[NAME] </a:t>
            </a:r>
          </a:p>
          <a:p>
            <a:endParaRPr lang="en-GB" sz="2400" dirty="0"/>
          </a:p>
          <a:p>
            <a:r>
              <a:rPr lang="en-GB" sz="2400" b="1" dirty="0"/>
              <a:t>Pronouns: [XXX]</a:t>
            </a:r>
          </a:p>
          <a:p>
            <a:endParaRPr lang="en-GB" sz="2400" b="1" dirty="0"/>
          </a:p>
          <a:p>
            <a:r>
              <a:rPr lang="en-GB" sz="2400" b="1" dirty="0"/>
              <a:t>[JOB TITLE]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06087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Review_x0020_Date xmlns="9e6fa8d0-5871-4fcf-932f-13c80ad9b66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D3D802C02C984AB2A8625C8230E7E5" ma:contentTypeVersion="47" ma:contentTypeDescription="Create a new document." ma:contentTypeScope="" ma:versionID="503d34e65eb525590113b613e595d131">
  <xsd:schema xmlns:xsd="http://www.w3.org/2001/XMLSchema" xmlns:xs="http://www.w3.org/2001/XMLSchema" xmlns:p="http://schemas.microsoft.com/office/2006/metadata/properties" xmlns:ns1="http://schemas.microsoft.com/sharepoint/v3" xmlns:ns2="bffc3ec8-e272-4ee3-80c7-88e6807f40da" xmlns:ns3="9e6fa8d0-5871-4fcf-932f-13c80ad9b661" targetNamespace="http://schemas.microsoft.com/office/2006/metadata/properties" ma:root="true" ma:fieldsID="ed6690af7d0c05c96135f566e66a14c7" ns1:_="" ns2:_="" ns3:_="">
    <xsd:import namespace="http://schemas.microsoft.com/sharepoint/v3"/>
    <xsd:import namespace="bffc3ec8-e272-4ee3-80c7-88e6807f40da"/>
    <xsd:import namespace="9e6fa8d0-5871-4fcf-932f-13c80ad9b661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SharedWithUsers" minOccurs="0"/>
                <xsd:element ref="ns2:SharedWithDetails" minOccurs="0"/>
                <xsd:element ref="ns1:MediaLengthInSeconds" minOccurs="0"/>
                <xsd:element ref="ns3:Review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c3ec8-e272-4ee3-80c7-88e6807f40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fa8d0-5871-4fcf-932f-13c80ad9b661" elementFormDefault="qualified">
    <xsd:import namespace="http://schemas.microsoft.com/office/2006/documentManagement/types"/>
    <xsd:import namespace="http://schemas.microsoft.com/office/infopath/2007/PartnerControls"/>
    <xsd:element name="Review_x0020_Date" ma:index="13" nillable="true" ma:displayName="Review date" ma:indexed="true" ma:internalName="Review_x0020_Dat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D47DBD-D723-479F-9685-1BE7E3FB52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40005F-2E7B-4434-A437-CC20F37FAFE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e6fa8d0-5871-4fcf-932f-13c80ad9b661"/>
  </ds:schemaRefs>
</ds:datastoreItem>
</file>

<file path=customXml/itemProps3.xml><?xml version="1.0" encoding="utf-8"?>
<ds:datastoreItem xmlns:ds="http://schemas.openxmlformats.org/officeDocument/2006/customXml" ds:itemID="{93E22950-B9A0-4941-A2C6-FFA4D333D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ffc3ec8-e272-4ee3-80c7-88e6807f40da"/>
    <ds:schemaRef ds:uri="9e6fa8d0-5871-4fcf-932f-13c80ad9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Kumar (RRE) MPFT</dc:creator>
  <cp:lastModifiedBy>Laura Higgins</cp:lastModifiedBy>
  <cp:revision>4</cp:revision>
  <dcterms:created xsi:type="dcterms:W3CDTF">2022-01-28T11:08:30Z</dcterms:created>
  <dcterms:modified xsi:type="dcterms:W3CDTF">2022-02-08T12:26:29Z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0x010100A0D3D802C02C984AB2A8625C8230E7E5</vt:lpwstr>
  </property>
</Properties>
</file>