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nessa" initials="V" lastIdx="1" clrIdx="0">
    <p:extLst>
      <p:ext uri="{19B8F6BF-5375-455C-9EA6-DF929625EA0E}">
        <p15:presenceInfo xmlns:p15="http://schemas.microsoft.com/office/powerpoint/2012/main" userId="Vaness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A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76" autoAdjust="0"/>
  </p:normalViewPr>
  <p:slideViewPr>
    <p:cSldViewPr>
      <p:cViewPr varScale="1">
        <p:scale>
          <a:sx n="102" d="100"/>
          <a:sy n="102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Mullan" userId="7cc67f93-9d5d-4924-b756-dc1ccac4b241" providerId="ADAL" clId="{15106DC2-8C5B-463F-8383-623B22E4C4AB}"/>
    <pc:docChg chg="custSel modSld">
      <pc:chgData name="Amy Mullan" userId="7cc67f93-9d5d-4924-b756-dc1ccac4b241" providerId="ADAL" clId="{15106DC2-8C5B-463F-8383-623B22E4C4AB}" dt="2023-11-27T10:44:27.993" v="239" actId="14100"/>
      <pc:docMkLst>
        <pc:docMk/>
      </pc:docMkLst>
      <pc:sldChg chg="addSp delSp modSp mod">
        <pc:chgData name="Amy Mullan" userId="7cc67f93-9d5d-4924-b756-dc1ccac4b241" providerId="ADAL" clId="{15106DC2-8C5B-463F-8383-623B22E4C4AB}" dt="2023-11-27T10:44:27.993" v="239" actId="14100"/>
        <pc:sldMkLst>
          <pc:docMk/>
          <pc:sldMk cId="2110426017" sldId="258"/>
        </pc:sldMkLst>
        <pc:spChg chg="mod">
          <ac:chgData name="Amy Mullan" userId="7cc67f93-9d5d-4924-b756-dc1ccac4b241" providerId="ADAL" clId="{15106DC2-8C5B-463F-8383-623B22E4C4AB}" dt="2023-11-27T10:37:26.034" v="195" actId="20577"/>
          <ac:spMkLst>
            <pc:docMk/>
            <pc:sldMk cId="2110426017" sldId="258"/>
            <ac:spMk id="3" creationId="{3B3F0D45-5C19-AA3D-9F4D-D952441E43C2}"/>
          </ac:spMkLst>
        </pc:spChg>
        <pc:spChg chg="mod">
          <ac:chgData name="Amy Mullan" userId="7cc67f93-9d5d-4924-b756-dc1ccac4b241" providerId="ADAL" clId="{15106DC2-8C5B-463F-8383-623B22E4C4AB}" dt="2023-11-27T10:42:28.172" v="226" actId="113"/>
          <ac:spMkLst>
            <pc:docMk/>
            <pc:sldMk cId="2110426017" sldId="258"/>
            <ac:spMk id="7" creationId="{E4EB48A9-0141-E0AE-1AAE-4F9963A8B9EA}"/>
          </ac:spMkLst>
        </pc:spChg>
        <pc:spChg chg="mod">
          <ac:chgData name="Amy Mullan" userId="7cc67f93-9d5d-4924-b756-dc1ccac4b241" providerId="ADAL" clId="{15106DC2-8C5B-463F-8383-623B22E4C4AB}" dt="2023-11-27T10:42:38.706" v="229" actId="113"/>
          <ac:spMkLst>
            <pc:docMk/>
            <pc:sldMk cId="2110426017" sldId="258"/>
            <ac:spMk id="8" creationId="{C9BD258B-9083-0540-6EED-208B10C15D19}"/>
          </ac:spMkLst>
        </pc:spChg>
        <pc:spChg chg="mod">
          <ac:chgData name="Amy Mullan" userId="7cc67f93-9d5d-4924-b756-dc1ccac4b241" providerId="ADAL" clId="{15106DC2-8C5B-463F-8383-623B22E4C4AB}" dt="2023-11-27T10:43:18.403" v="236" actId="14100"/>
          <ac:spMkLst>
            <pc:docMk/>
            <pc:sldMk cId="2110426017" sldId="258"/>
            <ac:spMk id="9" creationId="{476B00F3-5E00-3103-50DA-53A23E39A6F9}"/>
          </ac:spMkLst>
        </pc:spChg>
        <pc:spChg chg="mod">
          <ac:chgData name="Amy Mullan" userId="7cc67f93-9d5d-4924-b756-dc1ccac4b241" providerId="ADAL" clId="{15106DC2-8C5B-463F-8383-623B22E4C4AB}" dt="2023-11-27T10:42:31.673" v="227" actId="113"/>
          <ac:spMkLst>
            <pc:docMk/>
            <pc:sldMk cId="2110426017" sldId="258"/>
            <ac:spMk id="10" creationId="{0001D4BB-740D-5041-C153-5E56B1923E85}"/>
          </ac:spMkLst>
        </pc:spChg>
        <pc:spChg chg="mod">
          <ac:chgData name="Amy Mullan" userId="7cc67f93-9d5d-4924-b756-dc1ccac4b241" providerId="ADAL" clId="{15106DC2-8C5B-463F-8383-623B22E4C4AB}" dt="2023-11-27T10:42:41.374" v="230" actId="113"/>
          <ac:spMkLst>
            <pc:docMk/>
            <pc:sldMk cId="2110426017" sldId="258"/>
            <ac:spMk id="23" creationId="{3A1C190F-FD4A-97A5-18B6-4F4619F40C24}"/>
          </ac:spMkLst>
        </pc:spChg>
        <pc:spChg chg="mod">
          <ac:chgData name="Amy Mullan" userId="7cc67f93-9d5d-4924-b756-dc1ccac4b241" providerId="ADAL" clId="{15106DC2-8C5B-463F-8383-623B22E4C4AB}" dt="2023-11-27T10:44:27.993" v="239" actId="14100"/>
          <ac:spMkLst>
            <pc:docMk/>
            <pc:sldMk cId="2110426017" sldId="258"/>
            <ac:spMk id="24" creationId="{09397E99-CF3D-B903-DCA9-AB078B59C83C}"/>
          </ac:spMkLst>
        </pc:spChg>
        <pc:spChg chg="add mod">
          <ac:chgData name="Amy Mullan" userId="7cc67f93-9d5d-4924-b756-dc1ccac4b241" providerId="ADAL" clId="{15106DC2-8C5B-463F-8383-623B22E4C4AB}" dt="2023-11-27T10:42:35.167" v="228" actId="113"/>
          <ac:spMkLst>
            <pc:docMk/>
            <pc:sldMk cId="2110426017" sldId="258"/>
            <ac:spMk id="30" creationId="{98FC2A45-AB62-7464-93AD-56FD4E961BC2}"/>
          </ac:spMkLst>
        </pc:spChg>
        <pc:spChg chg="mod">
          <ac:chgData name="Amy Mullan" userId="7cc67f93-9d5d-4924-b756-dc1ccac4b241" providerId="ADAL" clId="{15106DC2-8C5B-463F-8383-623B22E4C4AB}" dt="2023-11-27T10:42:57.387" v="234" actId="14100"/>
          <ac:spMkLst>
            <pc:docMk/>
            <pc:sldMk cId="2110426017" sldId="258"/>
            <ac:spMk id="32" creationId="{B54F2DB5-5AF3-4B4C-4BBB-1C4D6568E979}"/>
          </ac:spMkLst>
        </pc:spChg>
        <pc:grpChg chg="mod">
          <ac:chgData name="Amy Mullan" userId="7cc67f93-9d5d-4924-b756-dc1ccac4b241" providerId="ADAL" clId="{15106DC2-8C5B-463F-8383-623B22E4C4AB}" dt="2023-11-27T10:32:31.418" v="130" actId="1076"/>
          <ac:grpSpMkLst>
            <pc:docMk/>
            <pc:sldMk cId="2110426017" sldId="258"/>
            <ac:grpSpMk id="33" creationId="{572E1789-D4DD-1042-D057-CDE424DF2829}"/>
          </ac:grpSpMkLst>
        </pc:grpChg>
        <pc:cxnChg chg="mod">
          <ac:chgData name="Amy Mullan" userId="7cc67f93-9d5d-4924-b756-dc1ccac4b241" providerId="ADAL" clId="{15106DC2-8C5B-463F-8383-623B22E4C4AB}" dt="2023-11-27T10:36:51.828" v="192" actId="1076"/>
          <ac:cxnSpMkLst>
            <pc:docMk/>
            <pc:sldMk cId="2110426017" sldId="258"/>
            <ac:cxnSpMk id="14" creationId="{B29241C9-2A18-0C58-8C4B-7515C4562B73}"/>
          </ac:cxnSpMkLst>
        </pc:cxnChg>
        <pc:cxnChg chg="mod">
          <ac:chgData name="Amy Mullan" userId="7cc67f93-9d5d-4924-b756-dc1ccac4b241" providerId="ADAL" clId="{15106DC2-8C5B-463F-8383-623B22E4C4AB}" dt="2023-11-27T10:36:51.828" v="192" actId="1076"/>
          <ac:cxnSpMkLst>
            <pc:docMk/>
            <pc:sldMk cId="2110426017" sldId="258"/>
            <ac:cxnSpMk id="15" creationId="{AB30686F-448E-6296-D1A9-BF981DD8E5E6}"/>
          </ac:cxnSpMkLst>
        </pc:cxnChg>
        <pc:cxnChg chg="mod">
          <ac:chgData name="Amy Mullan" userId="7cc67f93-9d5d-4924-b756-dc1ccac4b241" providerId="ADAL" clId="{15106DC2-8C5B-463F-8383-623B22E4C4AB}" dt="2023-11-27T10:36:51.828" v="192" actId="1076"/>
          <ac:cxnSpMkLst>
            <pc:docMk/>
            <pc:sldMk cId="2110426017" sldId="258"/>
            <ac:cxnSpMk id="16" creationId="{1F6B3AAE-02E6-19CA-DFFD-F01712EF4B68}"/>
          </ac:cxnSpMkLst>
        </pc:cxnChg>
        <pc:cxnChg chg="mod">
          <ac:chgData name="Amy Mullan" userId="7cc67f93-9d5d-4924-b756-dc1ccac4b241" providerId="ADAL" clId="{15106DC2-8C5B-463F-8383-623B22E4C4AB}" dt="2023-11-27T10:36:51.828" v="192" actId="1076"/>
          <ac:cxnSpMkLst>
            <pc:docMk/>
            <pc:sldMk cId="2110426017" sldId="258"/>
            <ac:cxnSpMk id="17" creationId="{0965A28C-B4B8-31DE-E9BE-9B0059D164A9}"/>
          </ac:cxnSpMkLst>
        </pc:cxnChg>
        <pc:cxnChg chg="mod">
          <ac:chgData name="Amy Mullan" userId="7cc67f93-9d5d-4924-b756-dc1ccac4b241" providerId="ADAL" clId="{15106DC2-8C5B-463F-8383-623B22E4C4AB}" dt="2023-11-27T10:37:52.053" v="201" actId="1076"/>
          <ac:cxnSpMkLst>
            <pc:docMk/>
            <pc:sldMk cId="2110426017" sldId="258"/>
            <ac:cxnSpMk id="18" creationId="{ACF3523F-4DC9-A55F-57AC-686DB5007493}"/>
          </ac:cxnSpMkLst>
        </pc:cxnChg>
        <pc:cxnChg chg="del mod">
          <ac:chgData name="Amy Mullan" userId="7cc67f93-9d5d-4924-b756-dc1ccac4b241" providerId="ADAL" clId="{15106DC2-8C5B-463F-8383-623B22E4C4AB}" dt="2023-11-27T10:37:46.670" v="200" actId="478"/>
          <ac:cxnSpMkLst>
            <pc:docMk/>
            <pc:sldMk cId="2110426017" sldId="258"/>
            <ac:cxnSpMk id="19" creationId="{DD93121F-0B39-CC29-CFB1-101B9A169A3A}"/>
          </ac:cxnSpMkLst>
        </pc:cxnChg>
        <pc:cxnChg chg="del">
          <ac:chgData name="Amy Mullan" userId="7cc67f93-9d5d-4924-b756-dc1ccac4b241" providerId="ADAL" clId="{15106DC2-8C5B-463F-8383-623B22E4C4AB}" dt="2023-11-27T10:37:40.931" v="196" actId="478"/>
          <ac:cxnSpMkLst>
            <pc:docMk/>
            <pc:sldMk cId="2110426017" sldId="258"/>
            <ac:cxnSpMk id="20" creationId="{5ED985CB-31C6-4B08-2329-C7A798F137B5}"/>
          </ac:cxnSpMkLst>
        </pc:cxnChg>
        <pc:cxnChg chg="del mod">
          <ac:chgData name="Amy Mullan" userId="7cc67f93-9d5d-4924-b756-dc1ccac4b241" providerId="ADAL" clId="{15106DC2-8C5B-463F-8383-623B22E4C4AB}" dt="2023-11-27T10:37:43.674" v="198" actId="478"/>
          <ac:cxnSpMkLst>
            <pc:docMk/>
            <pc:sldMk cId="2110426017" sldId="258"/>
            <ac:cxnSpMk id="21" creationId="{F6C4B2D1-8988-C169-374E-672D5ECBE06F}"/>
          </ac:cxnSpMkLst>
        </pc:cxnChg>
        <pc:cxnChg chg="del">
          <ac:chgData name="Amy Mullan" userId="7cc67f93-9d5d-4924-b756-dc1ccac4b241" providerId="ADAL" clId="{15106DC2-8C5B-463F-8383-623B22E4C4AB}" dt="2023-11-27T10:35:51.199" v="187" actId="478"/>
          <ac:cxnSpMkLst>
            <pc:docMk/>
            <pc:sldMk cId="2110426017" sldId="258"/>
            <ac:cxnSpMk id="22" creationId="{76186CC3-E168-1F3C-AFB1-EC10111875EE}"/>
          </ac:cxnSpMkLst>
        </pc:cxnChg>
        <pc:cxnChg chg="del">
          <ac:chgData name="Amy Mullan" userId="7cc67f93-9d5d-4924-b756-dc1ccac4b241" providerId="ADAL" clId="{15106DC2-8C5B-463F-8383-623B22E4C4AB}" dt="2023-11-27T10:37:42.238" v="197" actId="478"/>
          <ac:cxnSpMkLst>
            <pc:docMk/>
            <pc:sldMk cId="2110426017" sldId="258"/>
            <ac:cxnSpMk id="25" creationId="{69053AC2-B65F-6F5A-848C-5A6F6A938B73}"/>
          </ac:cxnSpMkLst>
        </pc:cxnChg>
        <pc:cxnChg chg="del">
          <ac:chgData name="Amy Mullan" userId="7cc67f93-9d5d-4924-b756-dc1ccac4b241" providerId="ADAL" clId="{15106DC2-8C5B-463F-8383-623B22E4C4AB}" dt="2023-11-27T10:37:45.200" v="199" actId="478"/>
          <ac:cxnSpMkLst>
            <pc:docMk/>
            <pc:sldMk cId="2110426017" sldId="258"/>
            <ac:cxnSpMk id="26" creationId="{A2A8277E-5DFA-3CBF-5E36-4666B8537CB8}"/>
          </ac:cxnSpMkLst>
        </pc:cxnChg>
        <pc:cxnChg chg="del mod">
          <ac:chgData name="Amy Mullan" userId="7cc67f93-9d5d-4924-b756-dc1ccac4b241" providerId="ADAL" clId="{15106DC2-8C5B-463F-8383-623B22E4C4AB}" dt="2023-11-27T10:35:36.873" v="185" actId="478"/>
          <ac:cxnSpMkLst>
            <pc:docMk/>
            <pc:sldMk cId="2110426017" sldId="258"/>
            <ac:cxnSpMk id="37" creationId="{9AE45944-F28F-B1AB-81A7-2EA674A355E7}"/>
          </ac:cxnSpMkLst>
        </pc:cxnChg>
        <pc:cxnChg chg="del">
          <ac:chgData name="Amy Mullan" userId="7cc67f93-9d5d-4924-b756-dc1ccac4b241" providerId="ADAL" clId="{15106DC2-8C5B-463F-8383-623B22E4C4AB}" dt="2023-11-27T10:35:40.556" v="186" actId="478"/>
          <ac:cxnSpMkLst>
            <pc:docMk/>
            <pc:sldMk cId="2110426017" sldId="258"/>
            <ac:cxnSpMk id="42" creationId="{C92FA648-37F3-DE71-D6A6-14BF05FBF9C4}"/>
          </ac:cxnSpMkLst>
        </pc:cxnChg>
        <pc:cxnChg chg="add">
          <ac:chgData name="Amy Mullan" userId="7cc67f93-9d5d-4924-b756-dc1ccac4b241" providerId="ADAL" clId="{15106DC2-8C5B-463F-8383-623B22E4C4AB}" dt="2023-11-27T10:38:10.438" v="202" actId="11529"/>
          <ac:cxnSpMkLst>
            <pc:docMk/>
            <pc:sldMk cId="2110426017" sldId="258"/>
            <ac:cxnSpMk id="53" creationId="{78566482-CA21-517A-E507-24E90D13F8BC}"/>
          </ac:cxnSpMkLst>
        </pc:cxnChg>
        <pc:cxnChg chg="add">
          <ac:chgData name="Amy Mullan" userId="7cc67f93-9d5d-4924-b756-dc1ccac4b241" providerId="ADAL" clId="{15106DC2-8C5B-463F-8383-623B22E4C4AB}" dt="2023-11-27T10:38:34.225" v="203" actId="11529"/>
          <ac:cxnSpMkLst>
            <pc:docMk/>
            <pc:sldMk cId="2110426017" sldId="258"/>
            <ac:cxnSpMk id="55" creationId="{EEB83CD6-ED84-5651-0BB9-E7BA91F0754E}"/>
          </ac:cxnSpMkLst>
        </pc:cxnChg>
        <pc:cxnChg chg="add del mod">
          <ac:chgData name="Amy Mullan" userId="7cc67f93-9d5d-4924-b756-dc1ccac4b241" providerId="ADAL" clId="{15106DC2-8C5B-463F-8383-623B22E4C4AB}" dt="2023-11-27T10:38:54.800" v="206" actId="478"/>
          <ac:cxnSpMkLst>
            <pc:docMk/>
            <pc:sldMk cId="2110426017" sldId="258"/>
            <ac:cxnSpMk id="57" creationId="{F1E84E76-0769-78BF-2EF1-629EC50F93EA}"/>
          </ac:cxnSpMkLst>
        </pc:cxnChg>
        <pc:cxnChg chg="add">
          <ac:chgData name="Amy Mullan" userId="7cc67f93-9d5d-4924-b756-dc1ccac4b241" providerId="ADAL" clId="{15106DC2-8C5B-463F-8383-623B22E4C4AB}" dt="2023-11-27T10:39:04.805" v="207" actId="11529"/>
          <ac:cxnSpMkLst>
            <pc:docMk/>
            <pc:sldMk cId="2110426017" sldId="258"/>
            <ac:cxnSpMk id="59" creationId="{346D6A20-AFDE-8083-8396-D42C6B98445E}"/>
          </ac:cxnSpMkLst>
        </pc:cxnChg>
        <pc:cxnChg chg="add mod">
          <ac:chgData name="Amy Mullan" userId="7cc67f93-9d5d-4924-b756-dc1ccac4b241" providerId="ADAL" clId="{15106DC2-8C5B-463F-8383-623B22E4C4AB}" dt="2023-11-27T10:40:53.488" v="219" actId="14100"/>
          <ac:cxnSpMkLst>
            <pc:docMk/>
            <pc:sldMk cId="2110426017" sldId="258"/>
            <ac:cxnSpMk id="61" creationId="{81D8397A-A6A3-8B53-6D50-0DB943A44285}"/>
          </ac:cxnSpMkLst>
        </pc:cxnChg>
        <pc:cxnChg chg="add">
          <ac:chgData name="Amy Mullan" userId="7cc67f93-9d5d-4924-b756-dc1ccac4b241" providerId="ADAL" clId="{15106DC2-8C5B-463F-8383-623B22E4C4AB}" dt="2023-11-27T10:39:33.569" v="209" actId="11529"/>
          <ac:cxnSpMkLst>
            <pc:docMk/>
            <pc:sldMk cId="2110426017" sldId="258"/>
            <ac:cxnSpMk id="63" creationId="{AD4B977A-F693-4EF2-FF5A-29F55BFB6283}"/>
          </ac:cxnSpMkLst>
        </pc:cxnChg>
        <pc:cxnChg chg="add mod">
          <ac:chgData name="Amy Mullan" userId="7cc67f93-9d5d-4924-b756-dc1ccac4b241" providerId="ADAL" clId="{15106DC2-8C5B-463F-8383-623B22E4C4AB}" dt="2023-11-27T10:43:36.047" v="238" actId="14100"/>
          <ac:cxnSpMkLst>
            <pc:docMk/>
            <pc:sldMk cId="2110426017" sldId="258"/>
            <ac:cxnSpMk id="65" creationId="{CC92E295-A20F-3E80-465E-DAA0BEBCDFE0}"/>
          </ac:cxnSpMkLst>
        </pc:cxnChg>
        <pc:cxnChg chg="add mod">
          <ac:chgData name="Amy Mullan" userId="7cc67f93-9d5d-4924-b756-dc1ccac4b241" providerId="ADAL" clId="{15106DC2-8C5B-463F-8383-623B22E4C4AB}" dt="2023-11-27T10:41:01.992" v="220" actId="1076"/>
          <ac:cxnSpMkLst>
            <pc:docMk/>
            <pc:sldMk cId="2110426017" sldId="258"/>
            <ac:cxnSpMk id="67" creationId="{86409678-CADE-CE8B-DEC2-078A89F25362}"/>
          </ac:cxnSpMkLst>
        </pc:cxnChg>
        <pc:cxnChg chg="add del mod">
          <ac:chgData name="Amy Mullan" userId="7cc67f93-9d5d-4924-b756-dc1ccac4b241" providerId="ADAL" clId="{15106DC2-8C5B-463F-8383-623B22E4C4AB}" dt="2023-11-27T10:40:09.050" v="214" actId="478"/>
          <ac:cxnSpMkLst>
            <pc:docMk/>
            <pc:sldMk cId="2110426017" sldId="258"/>
            <ac:cxnSpMk id="69" creationId="{F38D5691-59EF-E235-ACB5-604A3C610FE2}"/>
          </ac:cxnSpMkLst>
        </pc:cxnChg>
        <pc:cxnChg chg="add del">
          <ac:chgData name="Amy Mullan" userId="7cc67f93-9d5d-4924-b756-dc1ccac4b241" providerId="ADAL" clId="{15106DC2-8C5B-463F-8383-623B22E4C4AB}" dt="2023-11-27T10:40:28.840" v="216" actId="478"/>
          <ac:cxnSpMkLst>
            <pc:docMk/>
            <pc:sldMk cId="2110426017" sldId="258"/>
            <ac:cxnSpMk id="72" creationId="{A55AE575-AD61-1124-701C-48550EC0A454}"/>
          </ac:cxnSpMkLst>
        </pc:cxnChg>
        <pc:cxnChg chg="add mod">
          <ac:chgData name="Amy Mullan" userId="7cc67f93-9d5d-4924-b756-dc1ccac4b241" providerId="ADAL" clId="{15106DC2-8C5B-463F-8383-623B22E4C4AB}" dt="2023-11-27T10:44:27.993" v="239" actId="14100"/>
          <ac:cxnSpMkLst>
            <pc:docMk/>
            <pc:sldMk cId="2110426017" sldId="258"/>
            <ac:cxnSpMk id="74" creationId="{F83698CC-A72E-6885-206C-11BBD19C6A16}"/>
          </ac:cxnSpMkLst>
        </pc:cxnChg>
        <pc:cxnChg chg="add">
          <ac:chgData name="Amy Mullan" userId="7cc67f93-9d5d-4924-b756-dc1ccac4b241" providerId="ADAL" clId="{15106DC2-8C5B-463F-8383-623B22E4C4AB}" dt="2023-11-27T10:41:25.523" v="221" actId="11529"/>
          <ac:cxnSpMkLst>
            <pc:docMk/>
            <pc:sldMk cId="2110426017" sldId="258"/>
            <ac:cxnSpMk id="77" creationId="{1A253BCB-FFB3-AEB9-3043-43EEC04D36E6}"/>
          </ac:cxnSpMkLst>
        </pc:cxnChg>
        <pc:cxnChg chg="add">
          <ac:chgData name="Amy Mullan" userId="7cc67f93-9d5d-4924-b756-dc1ccac4b241" providerId="ADAL" clId="{15106DC2-8C5B-463F-8383-623B22E4C4AB}" dt="2023-11-27T10:41:37.118" v="222" actId="11529"/>
          <ac:cxnSpMkLst>
            <pc:docMk/>
            <pc:sldMk cId="2110426017" sldId="258"/>
            <ac:cxnSpMk id="79" creationId="{A4B3F543-B510-30B7-0635-2709E82B53DD}"/>
          </ac:cxnSpMkLst>
        </pc:cxnChg>
        <pc:cxnChg chg="add mod">
          <ac:chgData name="Amy Mullan" userId="7cc67f93-9d5d-4924-b756-dc1ccac4b241" providerId="ADAL" clId="{15106DC2-8C5B-463F-8383-623B22E4C4AB}" dt="2023-11-27T10:43:18.403" v="236" actId="14100"/>
          <ac:cxnSpMkLst>
            <pc:docMk/>
            <pc:sldMk cId="2110426017" sldId="258"/>
            <ac:cxnSpMk id="81" creationId="{6680E204-7DCD-5B8D-B027-C68799C29E5E}"/>
          </ac:cxnSpMkLst>
        </pc:cxnChg>
        <pc:cxnChg chg="add mod">
          <ac:chgData name="Amy Mullan" userId="7cc67f93-9d5d-4924-b756-dc1ccac4b241" providerId="ADAL" clId="{15106DC2-8C5B-463F-8383-623B22E4C4AB}" dt="2023-11-27T10:43:27.320" v="237" actId="14100"/>
          <ac:cxnSpMkLst>
            <pc:docMk/>
            <pc:sldMk cId="2110426017" sldId="258"/>
            <ac:cxnSpMk id="83" creationId="{14CBE5B3-4F7C-0401-63DE-148CDA84EC66}"/>
          </ac:cxnSpMkLst>
        </pc:cxnChg>
      </pc:sldChg>
    </pc:docChg>
  </pc:docChgLst>
  <pc:docChgLst>
    <pc:chgData name="Amy Mullan" userId="7cc67f93-9d5d-4924-b756-dc1ccac4b241" providerId="ADAL" clId="{5F52B4E0-0B42-4A77-AA55-D039D2576382}"/>
    <pc:docChg chg="undo custSel addSld modSld">
      <pc:chgData name="Amy Mullan" userId="7cc67f93-9d5d-4924-b756-dc1ccac4b241" providerId="ADAL" clId="{5F52B4E0-0B42-4A77-AA55-D039D2576382}" dt="2023-08-22T11:15:24.218" v="1188" actId="20577"/>
      <pc:docMkLst>
        <pc:docMk/>
      </pc:docMkLst>
      <pc:sldChg chg="addSp delSp modSp new mod">
        <pc:chgData name="Amy Mullan" userId="7cc67f93-9d5d-4924-b756-dc1ccac4b241" providerId="ADAL" clId="{5F52B4E0-0B42-4A77-AA55-D039D2576382}" dt="2023-08-22T11:15:24.218" v="1188" actId="20577"/>
        <pc:sldMkLst>
          <pc:docMk/>
          <pc:sldMk cId="2110426017" sldId="258"/>
        </pc:sldMkLst>
        <pc:spChg chg="add mod">
          <ac:chgData name="Amy Mullan" userId="7cc67f93-9d5d-4924-b756-dc1ccac4b241" providerId="ADAL" clId="{5F52B4E0-0B42-4A77-AA55-D039D2576382}" dt="2023-08-22T09:36:19.056" v="16" actId="20577"/>
          <ac:spMkLst>
            <pc:docMk/>
            <pc:sldMk cId="2110426017" sldId="258"/>
            <ac:spMk id="3" creationId="{3B3F0D45-5C19-AA3D-9F4D-D952441E43C2}"/>
          </ac:spMkLst>
        </pc:spChg>
        <pc:spChg chg="add mod">
          <ac:chgData name="Amy Mullan" userId="7cc67f93-9d5d-4924-b756-dc1ccac4b241" providerId="ADAL" clId="{5F52B4E0-0B42-4A77-AA55-D039D2576382}" dt="2023-08-22T09:36:07.120" v="1"/>
          <ac:spMkLst>
            <pc:docMk/>
            <pc:sldMk cId="2110426017" sldId="258"/>
            <ac:spMk id="4" creationId="{E1A14111-9CB8-4AAB-4068-6913BF9F7C32}"/>
          </ac:spMkLst>
        </pc:spChg>
        <pc:spChg chg="mod topLvl">
          <ac:chgData name="Amy Mullan" userId="7cc67f93-9d5d-4924-b756-dc1ccac4b241" providerId="ADAL" clId="{5F52B4E0-0B42-4A77-AA55-D039D2576382}" dt="2023-08-22T11:06:18.889" v="1034" actId="165"/>
          <ac:spMkLst>
            <pc:docMk/>
            <pc:sldMk cId="2110426017" sldId="258"/>
            <ac:spMk id="7" creationId="{E4EB48A9-0141-E0AE-1AAE-4F9963A8B9EA}"/>
          </ac:spMkLst>
        </pc:spChg>
        <pc:spChg chg="mod topLvl">
          <ac:chgData name="Amy Mullan" userId="7cc67f93-9d5d-4924-b756-dc1ccac4b241" providerId="ADAL" clId="{5F52B4E0-0B42-4A77-AA55-D039D2576382}" dt="2023-08-22T11:13:58.129" v="1164" actId="20577"/>
          <ac:spMkLst>
            <pc:docMk/>
            <pc:sldMk cId="2110426017" sldId="258"/>
            <ac:spMk id="8" creationId="{C9BD258B-9083-0540-6EED-208B10C15D19}"/>
          </ac:spMkLst>
        </pc:spChg>
        <pc:spChg chg="mod topLvl">
          <ac:chgData name="Amy Mullan" userId="7cc67f93-9d5d-4924-b756-dc1ccac4b241" providerId="ADAL" clId="{5F52B4E0-0B42-4A77-AA55-D039D2576382}" dt="2023-08-22T11:14:43.157" v="1173" actId="6549"/>
          <ac:spMkLst>
            <pc:docMk/>
            <pc:sldMk cId="2110426017" sldId="258"/>
            <ac:spMk id="9" creationId="{476B00F3-5E00-3103-50DA-53A23E39A6F9}"/>
          </ac:spMkLst>
        </pc:spChg>
        <pc:spChg chg="mod topLvl">
          <ac:chgData name="Amy Mullan" userId="7cc67f93-9d5d-4924-b756-dc1ccac4b241" providerId="ADAL" clId="{5F52B4E0-0B42-4A77-AA55-D039D2576382}" dt="2023-08-22T11:15:24.218" v="1188" actId="20577"/>
          <ac:spMkLst>
            <pc:docMk/>
            <pc:sldMk cId="2110426017" sldId="258"/>
            <ac:spMk id="10" creationId="{0001D4BB-740D-5041-C153-5E56B1923E85}"/>
          </ac:spMkLst>
        </pc:spChg>
        <pc:spChg chg="add mod">
          <ac:chgData name="Amy Mullan" userId="7cc67f93-9d5d-4924-b756-dc1ccac4b241" providerId="ADAL" clId="{5F52B4E0-0B42-4A77-AA55-D039D2576382}" dt="2023-08-22T11:15:09.196" v="1183" actId="20577"/>
          <ac:spMkLst>
            <pc:docMk/>
            <pc:sldMk cId="2110426017" sldId="258"/>
            <ac:spMk id="23" creationId="{3A1C190F-FD4A-97A5-18B6-4F4619F40C24}"/>
          </ac:spMkLst>
        </pc:spChg>
        <pc:spChg chg="add mod">
          <ac:chgData name="Amy Mullan" userId="7cc67f93-9d5d-4924-b756-dc1ccac4b241" providerId="ADAL" clId="{5F52B4E0-0B42-4A77-AA55-D039D2576382}" dt="2023-08-22T11:15:11.140" v="1184" actId="20577"/>
          <ac:spMkLst>
            <pc:docMk/>
            <pc:sldMk cId="2110426017" sldId="258"/>
            <ac:spMk id="24" creationId="{09397E99-CF3D-B903-DCA9-AB078B59C83C}"/>
          </ac:spMkLst>
        </pc:spChg>
        <pc:spChg chg="add del">
          <ac:chgData name="Amy Mullan" userId="7cc67f93-9d5d-4924-b756-dc1ccac4b241" providerId="ADAL" clId="{5F52B4E0-0B42-4A77-AA55-D039D2576382}" dt="2023-08-22T11:05:11.171" v="1026" actId="22"/>
          <ac:spMkLst>
            <pc:docMk/>
            <pc:sldMk cId="2110426017" sldId="258"/>
            <ac:spMk id="31" creationId="{9DD308DF-8448-2ED7-FE34-FD2ED11C64BF}"/>
          </ac:spMkLst>
        </pc:spChg>
        <pc:spChg chg="add mod">
          <ac:chgData name="Amy Mullan" userId="7cc67f93-9d5d-4924-b756-dc1ccac4b241" providerId="ADAL" clId="{5F52B4E0-0B42-4A77-AA55-D039D2576382}" dt="2023-08-22T11:14:58.491" v="1182" actId="6549"/>
          <ac:spMkLst>
            <pc:docMk/>
            <pc:sldMk cId="2110426017" sldId="258"/>
            <ac:spMk id="32" creationId="{B54F2DB5-5AF3-4B4C-4BBB-1C4D6568E979}"/>
          </ac:spMkLst>
        </pc:spChg>
        <pc:grpChg chg="add del mod ord">
          <ac:chgData name="Amy Mullan" userId="7cc67f93-9d5d-4924-b756-dc1ccac4b241" providerId="ADAL" clId="{5F52B4E0-0B42-4A77-AA55-D039D2576382}" dt="2023-08-22T11:06:18.889" v="1034" actId="165"/>
          <ac:grpSpMkLst>
            <pc:docMk/>
            <pc:sldMk cId="2110426017" sldId="258"/>
            <ac:grpSpMk id="6" creationId="{E6CB1BBB-B93D-38E0-EAB7-204374232A03}"/>
          </ac:grpSpMkLst>
        </pc:grpChg>
        <pc:grpChg chg="add mod">
          <ac:chgData name="Amy Mullan" userId="7cc67f93-9d5d-4924-b756-dc1ccac4b241" providerId="ADAL" clId="{5F52B4E0-0B42-4A77-AA55-D039D2576382}" dt="2023-08-22T11:09:02.232" v="1106" actId="1076"/>
          <ac:grpSpMkLst>
            <pc:docMk/>
            <pc:sldMk cId="2110426017" sldId="258"/>
            <ac:grpSpMk id="33" creationId="{572E1789-D4DD-1042-D057-CDE424DF2829}"/>
          </ac:grpSpMkLst>
        </pc:grpChg>
        <pc:picChg chg="add mod">
          <ac:chgData name="Amy Mullan" userId="7cc67f93-9d5d-4924-b756-dc1ccac4b241" providerId="ADAL" clId="{5F52B4E0-0B42-4A77-AA55-D039D2576382}" dt="2023-08-22T09:36:07.120" v="1"/>
          <ac:picMkLst>
            <pc:docMk/>
            <pc:sldMk cId="2110426017" sldId="258"/>
            <ac:picMk id="2" creationId="{8C12AA21-DA87-6244-12CF-6F31A992F7AE}"/>
          </ac:picMkLst>
        </pc:picChg>
        <pc:cxnChg chg="add mod">
          <ac:chgData name="Amy Mullan" userId="7cc67f93-9d5d-4924-b756-dc1ccac4b241" providerId="ADAL" clId="{5F52B4E0-0B42-4A77-AA55-D039D2576382}" dt="2023-08-22T09:36:07.120" v="1"/>
          <ac:cxnSpMkLst>
            <pc:docMk/>
            <pc:sldMk cId="2110426017" sldId="258"/>
            <ac:cxnSpMk id="5" creationId="{C1C58F59-3881-C1A4-9814-57E2A10B365B}"/>
          </ac:cxnSpMkLst>
        </pc:cxnChg>
        <pc:cxnChg chg="add mod">
          <ac:chgData name="Amy Mullan" userId="7cc67f93-9d5d-4924-b756-dc1ccac4b241" providerId="ADAL" clId="{5F52B4E0-0B42-4A77-AA55-D039D2576382}" dt="2023-08-22T09:36:07.120" v="1"/>
          <ac:cxnSpMkLst>
            <pc:docMk/>
            <pc:sldMk cId="2110426017" sldId="258"/>
            <ac:cxnSpMk id="11" creationId="{E4FB171A-A094-69EA-806B-5496A515A743}"/>
          </ac:cxnSpMkLst>
        </pc:cxnChg>
        <pc:cxnChg chg="add mod">
          <ac:chgData name="Amy Mullan" userId="7cc67f93-9d5d-4924-b756-dc1ccac4b241" providerId="ADAL" clId="{5F52B4E0-0B42-4A77-AA55-D039D2576382}" dt="2023-08-22T09:36:07.120" v="1"/>
          <ac:cxnSpMkLst>
            <pc:docMk/>
            <pc:sldMk cId="2110426017" sldId="258"/>
            <ac:cxnSpMk id="12" creationId="{3A60F30E-0060-0D12-F250-26BBFDC0067D}"/>
          </ac:cxnSpMkLst>
        </pc:cxnChg>
        <pc:cxnChg chg="add mod">
          <ac:chgData name="Amy Mullan" userId="7cc67f93-9d5d-4924-b756-dc1ccac4b241" providerId="ADAL" clId="{5F52B4E0-0B42-4A77-AA55-D039D2576382}" dt="2023-08-22T09:36:07.120" v="1"/>
          <ac:cxnSpMkLst>
            <pc:docMk/>
            <pc:sldMk cId="2110426017" sldId="258"/>
            <ac:cxnSpMk id="13" creationId="{25A31245-9CE0-0D2B-E9F9-16C425FC65D9}"/>
          </ac:cxnSpMkLst>
        </pc:cxnChg>
        <pc:cxnChg chg="add mod">
          <ac:chgData name="Amy Mullan" userId="7cc67f93-9d5d-4924-b756-dc1ccac4b241" providerId="ADAL" clId="{5F52B4E0-0B42-4A77-AA55-D039D2576382}" dt="2023-08-22T11:06:03.732" v="1033" actId="14100"/>
          <ac:cxnSpMkLst>
            <pc:docMk/>
            <pc:sldMk cId="2110426017" sldId="258"/>
            <ac:cxnSpMk id="14" creationId="{B29241C9-2A18-0C58-8C4B-7515C4562B73}"/>
          </ac:cxnSpMkLst>
        </pc:cxnChg>
        <pc:cxnChg chg="add mod">
          <ac:chgData name="Amy Mullan" userId="7cc67f93-9d5d-4924-b756-dc1ccac4b241" providerId="ADAL" clId="{5F52B4E0-0B42-4A77-AA55-D039D2576382}" dt="2023-08-22T11:06:03.732" v="1033" actId="14100"/>
          <ac:cxnSpMkLst>
            <pc:docMk/>
            <pc:sldMk cId="2110426017" sldId="258"/>
            <ac:cxnSpMk id="15" creationId="{AB30686F-448E-6296-D1A9-BF981DD8E5E6}"/>
          </ac:cxnSpMkLst>
        </pc:cxnChg>
        <pc:cxnChg chg="add mod">
          <ac:chgData name="Amy Mullan" userId="7cc67f93-9d5d-4924-b756-dc1ccac4b241" providerId="ADAL" clId="{5F52B4E0-0B42-4A77-AA55-D039D2576382}" dt="2023-08-22T11:06:03.732" v="1033" actId="14100"/>
          <ac:cxnSpMkLst>
            <pc:docMk/>
            <pc:sldMk cId="2110426017" sldId="258"/>
            <ac:cxnSpMk id="16" creationId="{1F6B3AAE-02E6-19CA-DFFD-F01712EF4B68}"/>
          </ac:cxnSpMkLst>
        </pc:cxnChg>
        <pc:cxnChg chg="add mod">
          <ac:chgData name="Amy Mullan" userId="7cc67f93-9d5d-4924-b756-dc1ccac4b241" providerId="ADAL" clId="{5F52B4E0-0B42-4A77-AA55-D039D2576382}" dt="2023-08-22T11:06:03.732" v="1033" actId="14100"/>
          <ac:cxnSpMkLst>
            <pc:docMk/>
            <pc:sldMk cId="2110426017" sldId="258"/>
            <ac:cxnSpMk id="17" creationId="{0965A28C-B4B8-31DE-E9BE-9B0059D164A9}"/>
          </ac:cxnSpMkLst>
        </pc:cxnChg>
        <pc:cxnChg chg="add mod">
          <ac:chgData name="Amy Mullan" userId="7cc67f93-9d5d-4924-b756-dc1ccac4b241" providerId="ADAL" clId="{5F52B4E0-0B42-4A77-AA55-D039D2576382}" dt="2023-08-22T11:11:52.560" v="1122" actId="14100"/>
          <ac:cxnSpMkLst>
            <pc:docMk/>
            <pc:sldMk cId="2110426017" sldId="258"/>
            <ac:cxnSpMk id="18" creationId="{ACF3523F-4DC9-A55F-57AC-686DB5007493}"/>
          </ac:cxnSpMkLst>
        </pc:cxnChg>
        <pc:cxnChg chg="add mod">
          <ac:chgData name="Amy Mullan" userId="7cc67f93-9d5d-4924-b756-dc1ccac4b241" providerId="ADAL" clId="{5F52B4E0-0B42-4A77-AA55-D039D2576382}" dt="2023-08-22T11:13:43.852" v="1160" actId="14100"/>
          <ac:cxnSpMkLst>
            <pc:docMk/>
            <pc:sldMk cId="2110426017" sldId="258"/>
            <ac:cxnSpMk id="19" creationId="{DD93121F-0B39-CC29-CFB1-101B9A169A3A}"/>
          </ac:cxnSpMkLst>
        </pc:cxnChg>
        <pc:cxnChg chg="add mod">
          <ac:chgData name="Amy Mullan" userId="7cc67f93-9d5d-4924-b756-dc1ccac4b241" providerId="ADAL" clId="{5F52B4E0-0B42-4A77-AA55-D039D2576382}" dt="2023-08-22T11:09:17.219" v="1107" actId="1076"/>
          <ac:cxnSpMkLst>
            <pc:docMk/>
            <pc:sldMk cId="2110426017" sldId="258"/>
            <ac:cxnSpMk id="20" creationId="{5ED985CB-31C6-4B08-2329-C7A798F137B5}"/>
          </ac:cxnSpMkLst>
        </pc:cxnChg>
        <pc:cxnChg chg="add mod">
          <ac:chgData name="Amy Mullan" userId="7cc67f93-9d5d-4924-b756-dc1ccac4b241" providerId="ADAL" clId="{5F52B4E0-0B42-4A77-AA55-D039D2576382}" dt="2023-08-22T11:09:02.232" v="1106" actId="1076"/>
          <ac:cxnSpMkLst>
            <pc:docMk/>
            <pc:sldMk cId="2110426017" sldId="258"/>
            <ac:cxnSpMk id="21" creationId="{F6C4B2D1-8988-C169-374E-672D5ECBE06F}"/>
          </ac:cxnSpMkLst>
        </pc:cxnChg>
        <pc:cxnChg chg="add mod">
          <ac:chgData name="Amy Mullan" userId="7cc67f93-9d5d-4924-b756-dc1ccac4b241" providerId="ADAL" clId="{5F52B4E0-0B42-4A77-AA55-D039D2576382}" dt="2023-08-22T11:12:08.495" v="1124" actId="14100"/>
          <ac:cxnSpMkLst>
            <pc:docMk/>
            <pc:sldMk cId="2110426017" sldId="258"/>
            <ac:cxnSpMk id="22" creationId="{76186CC3-E168-1F3C-AFB1-EC10111875EE}"/>
          </ac:cxnSpMkLst>
        </pc:cxnChg>
        <pc:cxnChg chg="add mod">
          <ac:chgData name="Amy Mullan" userId="7cc67f93-9d5d-4924-b756-dc1ccac4b241" providerId="ADAL" clId="{5F52B4E0-0B42-4A77-AA55-D039D2576382}" dt="2023-08-22T11:09:21.675" v="1108" actId="1076"/>
          <ac:cxnSpMkLst>
            <pc:docMk/>
            <pc:sldMk cId="2110426017" sldId="258"/>
            <ac:cxnSpMk id="25" creationId="{69053AC2-B65F-6F5A-848C-5A6F6A938B73}"/>
          </ac:cxnSpMkLst>
        </pc:cxnChg>
        <pc:cxnChg chg="add mod">
          <ac:chgData name="Amy Mullan" userId="7cc67f93-9d5d-4924-b756-dc1ccac4b241" providerId="ADAL" clId="{5F52B4E0-0B42-4A77-AA55-D039D2576382}" dt="2023-08-22T11:12:16.432" v="1125" actId="14100"/>
          <ac:cxnSpMkLst>
            <pc:docMk/>
            <pc:sldMk cId="2110426017" sldId="258"/>
            <ac:cxnSpMk id="26" creationId="{A2A8277E-5DFA-3CBF-5E36-4666B8537CB8}"/>
          </ac:cxnSpMkLst>
        </pc:cxnChg>
        <pc:cxnChg chg="add mod">
          <ac:chgData name="Amy Mullan" userId="7cc67f93-9d5d-4924-b756-dc1ccac4b241" providerId="ADAL" clId="{5F52B4E0-0B42-4A77-AA55-D039D2576382}" dt="2023-08-22T11:10:47.024" v="1118" actId="14100"/>
          <ac:cxnSpMkLst>
            <pc:docMk/>
            <pc:sldMk cId="2110426017" sldId="258"/>
            <ac:cxnSpMk id="37" creationId="{9AE45944-F28F-B1AB-81A7-2EA674A355E7}"/>
          </ac:cxnSpMkLst>
        </pc:cxnChg>
        <pc:cxnChg chg="add mod">
          <ac:chgData name="Amy Mullan" userId="7cc67f93-9d5d-4924-b756-dc1ccac4b241" providerId="ADAL" clId="{5F52B4E0-0B42-4A77-AA55-D039D2576382}" dt="2023-08-22T11:10:38.018" v="1117" actId="1076"/>
          <ac:cxnSpMkLst>
            <pc:docMk/>
            <pc:sldMk cId="2110426017" sldId="258"/>
            <ac:cxnSpMk id="42" creationId="{C92FA648-37F3-DE71-D6A6-14BF05FBF9C4}"/>
          </ac:cxnSpMkLst>
        </pc:cxnChg>
      </pc:sldChg>
    </pc:docChg>
  </pc:docChgLst>
  <pc:docChgLst>
    <pc:chgData name="Laura Wood" userId="e60288da-ac14-4d1a-860f-abc7c90f339d" providerId="ADAL" clId="{DBE918B2-8ADB-4CD9-98A0-01389C95C101}"/>
    <pc:docChg chg="modSld">
      <pc:chgData name="Laura Wood" userId="e60288da-ac14-4d1a-860f-abc7c90f339d" providerId="ADAL" clId="{DBE918B2-8ADB-4CD9-98A0-01389C95C101}" dt="2023-11-28T10:47:23.066" v="47" actId="14100"/>
      <pc:docMkLst>
        <pc:docMk/>
      </pc:docMkLst>
      <pc:sldChg chg="modSp mod">
        <pc:chgData name="Laura Wood" userId="e60288da-ac14-4d1a-860f-abc7c90f339d" providerId="ADAL" clId="{DBE918B2-8ADB-4CD9-98A0-01389C95C101}" dt="2023-11-28T10:46:55.292" v="42" actId="20577"/>
        <pc:sldMkLst>
          <pc:docMk/>
          <pc:sldMk cId="1117498391" sldId="257"/>
        </pc:sldMkLst>
        <pc:spChg chg="mod">
          <ac:chgData name="Laura Wood" userId="e60288da-ac14-4d1a-860f-abc7c90f339d" providerId="ADAL" clId="{DBE918B2-8ADB-4CD9-98A0-01389C95C101}" dt="2023-11-28T10:46:55.292" v="42" actId="20577"/>
          <ac:spMkLst>
            <pc:docMk/>
            <pc:sldMk cId="1117498391" sldId="257"/>
            <ac:spMk id="19" creationId="{BB3115FA-A9B5-C573-815C-0F7C0D319511}"/>
          </ac:spMkLst>
        </pc:spChg>
        <pc:spChg chg="mod">
          <ac:chgData name="Laura Wood" userId="e60288da-ac14-4d1a-860f-abc7c90f339d" providerId="ADAL" clId="{DBE918B2-8ADB-4CD9-98A0-01389C95C101}" dt="2023-11-28T10:46:46.357" v="24" actId="20577"/>
          <ac:spMkLst>
            <pc:docMk/>
            <pc:sldMk cId="1117498391" sldId="257"/>
            <ac:spMk id="72" creationId="{00000000-0000-0000-0000-000000000000}"/>
          </ac:spMkLst>
        </pc:spChg>
        <pc:spChg chg="mod">
          <ac:chgData name="Laura Wood" userId="e60288da-ac14-4d1a-860f-abc7c90f339d" providerId="ADAL" clId="{DBE918B2-8ADB-4CD9-98A0-01389C95C101}" dt="2023-11-28T10:46:51.162" v="36" actId="20577"/>
          <ac:spMkLst>
            <pc:docMk/>
            <pc:sldMk cId="1117498391" sldId="257"/>
            <ac:spMk id="75" creationId="{00000000-0000-0000-0000-000000000000}"/>
          </ac:spMkLst>
        </pc:spChg>
      </pc:sldChg>
      <pc:sldChg chg="modSp mod">
        <pc:chgData name="Laura Wood" userId="e60288da-ac14-4d1a-860f-abc7c90f339d" providerId="ADAL" clId="{DBE918B2-8ADB-4CD9-98A0-01389C95C101}" dt="2023-11-28T10:47:23.066" v="47" actId="14100"/>
        <pc:sldMkLst>
          <pc:docMk/>
          <pc:sldMk cId="2110426017" sldId="258"/>
        </pc:sldMkLst>
        <pc:spChg chg="mod">
          <ac:chgData name="Laura Wood" userId="e60288da-ac14-4d1a-860f-abc7c90f339d" providerId="ADAL" clId="{DBE918B2-8ADB-4CD9-98A0-01389C95C101}" dt="2023-11-28T10:47:16.764" v="45" actId="14100"/>
          <ac:spMkLst>
            <pc:docMk/>
            <pc:sldMk cId="2110426017" sldId="258"/>
            <ac:spMk id="8" creationId="{C9BD258B-9083-0540-6EED-208B10C15D19}"/>
          </ac:spMkLst>
        </pc:spChg>
        <pc:spChg chg="mod">
          <ac:chgData name="Laura Wood" userId="e60288da-ac14-4d1a-860f-abc7c90f339d" providerId="ADAL" clId="{DBE918B2-8ADB-4CD9-98A0-01389C95C101}" dt="2023-11-28T10:47:20.226" v="46" actId="14100"/>
          <ac:spMkLst>
            <pc:docMk/>
            <pc:sldMk cId="2110426017" sldId="258"/>
            <ac:spMk id="9" creationId="{476B00F3-5E00-3103-50DA-53A23E39A6F9}"/>
          </ac:spMkLst>
        </pc:spChg>
        <pc:spChg chg="mod">
          <ac:chgData name="Laura Wood" userId="e60288da-ac14-4d1a-860f-abc7c90f339d" providerId="ADAL" clId="{DBE918B2-8ADB-4CD9-98A0-01389C95C101}" dt="2023-11-28T10:47:14.076" v="44" actId="14100"/>
          <ac:spMkLst>
            <pc:docMk/>
            <pc:sldMk cId="2110426017" sldId="258"/>
            <ac:spMk id="23" creationId="{3A1C190F-FD4A-97A5-18B6-4F4619F40C24}"/>
          </ac:spMkLst>
        </pc:spChg>
        <pc:spChg chg="mod">
          <ac:chgData name="Laura Wood" userId="e60288da-ac14-4d1a-860f-abc7c90f339d" providerId="ADAL" clId="{DBE918B2-8ADB-4CD9-98A0-01389C95C101}" dt="2023-11-28T10:47:23.066" v="47" actId="14100"/>
          <ac:spMkLst>
            <pc:docMk/>
            <pc:sldMk cId="2110426017" sldId="258"/>
            <ac:spMk id="32" creationId="{B54F2DB5-5AF3-4B4C-4BBB-1C4D6568E979}"/>
          </ac:spMkLst>
        </pc:spChg>
        <pc:cxnChg chg="mod">
          <ac:chgData name="Laura Wood" userId="e60288da-ac14-4d1a-860f-abc7c90f339d" providerId="ADAL" clId="{DBE918B2-8ADB-4CD9-98A0-01389C95C101}" dt="2023-11-28T10:47:16.764" v="45" actId="14100"/>
          <ac:cxnSpMkLst>
            <pc:docMk/>
            <pc:sldMk cId="2110426017" sldId="258"/>
            <ac:cxnSpMk id="65" creationId="{CC92E295-A20F-3E80-465E-DAA0BEBCDFE0}"/>
          </ac:cxnSpMkLst>
        </pc:cxnChg>
        <pc:cxnChg chg="mod">
          <ac:chgData name="Laura Wood" userId="e60288da-ac14-4d1a-860f-abc7c90f339d" providerId="ADAL" clId="{DBE918B2-8ADB-4CD9-98A0-01389C95C101}" dt="2023-11-28T10:47:20.226" v="46" actId="14100"/>
          <ac:cxnSpMkLst>
            <pc:docMk/>
            <pc:sldMk cId="2110426017" sldId="258"/>
            <ac:cxnSpMk id="81" creationId="{6680E204-7DCD-5B8D-B027-C68799C29E5E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A563D-1400-410A-8183-ED9BFCABD58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CEC2A-BB37-4EF0-971D-8BDD671B4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183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Part of the PHE East </a:t>
            </a:r>
            <a:r>
              <a:rPr lang="en-GB"/>
              <a:t>Midlands Centre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F3D82F-FED6-42F5-A557-EC66EA1F6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50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75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22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00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28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13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12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0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29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71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7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294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F8C2-97CA-4156-AACB-66C2176702EE}" type="datetimeFigureOut">
              <a:rPr lang="en-GB" smtClean="0"/>
              <a:t>28/11/2023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B0DE4-F189-4205-A02E-F1532D0D64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473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sarahmayfield@nhs.ne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ngland.emids-imms@nhsnet" TargetMode="External"/><Relationship Id="rId5" Type="http://schemas.openxmlformats.org/officeDocument/2006/relationships/hyperlink" Target="mailto:England.emids-imms@nhs.net" TargetMode="External"/><Relationship Id="rId4" Type="http://schemas.openxmlformats.org/officeDocument/2006/relationships/hyperlink" Target="mailto:tim.davies5@nhs.net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gemma.riley4@nhs.net" TargetMode="External"/><Relationship Id="rId3" Type="http://schemas.openxmlformats.org/officeDocument/2006/relationships/hyperlink" Target="mailto:amy.mullan3@nhs.net" TargetMode="External"/><Relationship Id="rId7" Type="http://schemas.openxmlformats.org/officeDocument/2006/relationships/hyperlink" Target="mailto:sadia.khan3@nhs.net" TargetMode="External"/><Relationship Id="rId2" Type="http://schemas.openxmlformats.org/officeDocument/2006/relationships/hyperlink" Target="mailto:a.belencsak@nhs.net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england.em.screening@nhs.net" TargetMode="External"/><Relationship Id="rId11" Type="http://schemas.openxmlformats.org/officeDocument/2006/relationships/hyperlink" Target="mailto:catherine.donald@nhs.net" TargetMode="External"/><Relationship Id="rId5" Type="http://schemas.openxmlformats.org/officeDocument/2006/relationships/hyperlink" Target="mailto:Mary.burke2@nhs.net" TargetMode="External"/><Relationship Id="rId10" Type="http://schemas.openxmlformats.org/officeDocument/2006/relationships/hyperlink" Target="mailto:Amy.fottles@nhs.net" TargetMode="External"/><Relationship Id="rId4" Type="http://schemas.openxmlformats.org/officeDocument/2006/relationships/image" Target="../media/image1.jpeg"/><Relationship Id="rId9" Type="http://schemas.openxmlformats.org/officeDocument/2006/relationships/hyperlink" Target="mailto:rosie.tuttle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 descr="NHS England outlines measures to boost capacity ahead of substantial winter  pressures - PMLiVE">
            <a:extLst>
              <a:ext uri="{FF2B5EF4-FFF2-40B4-BE49-F238E27FC236}">
                <a16:creationId xmlns:a16="http://schemas.microsoft.com/office/drawing/2014/main" id="{10F3E745-B45A-466F-A375-0F85D247E3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69" y="55607"/>
            <a:ext cx="1938915" cy="12785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tent Placeholder 3" hidden="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07424"/>
            <a:ext cx="6480718" cy="880619"/>
          </a:xfrm>
        </p:spPr>
        <p:txBody>
          <a:bodyPr anchor="t">
            <a:noAutofit/>
          </a:bodyPr>
          <a:lstStyle/>
          <a:p>
            <a:pPr algn="l"/>
            <a:r>
              <a:rPr lang="en-GB" sz="2400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Midlands Public Health/Immunisation Team (SIT)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452574" y="638024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  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689991" y="31409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45216" y="1340768"/>
            <a:ext cx="5566542" cy="3564833"/>
            <a:chOff x="35625" y="128321"/>
            <a:chExt cx="3358099" cy="3070156"/>
          </a:xfrm>
        </p:grpSpPr>
        <p:sp>
          <p:nvSpPr>
            <p:cNvPr id="12" name="Rounded Rectangle 11"/>
            <p:cNvSpPr/>
            <p:nvPr/>
          </p:nvSpPr>
          <p:spPr>
            <a:xfrm>
              <a:off x="1773931" y="128321"/>
              <a:ext cx="1619793" cy="633582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Dr Tim Davies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 Consultant Lead for Immunisation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4"/>
                </a:rPr>
                <a:t>tim.davies5@nhs.net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35625" y="2426890"/>
              <a:ext cx="1089802" cy="75841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Laura Wood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dk1"/>
                  </a:solidFill>
                </a:rPr>
                <a:t>Immunisation</a:t>
              </a:r>
              <a:r>
                <a:rPr lang="en-GB" sz="800" dirty="0">
                  <a:solidFill>
                    <a:schemeClr val="tx1"/>
                  </a:solidFill>
                </a:rPr>
                <a:t> (Northants)</a:t>
              </a:r>
              <a:endParaRPr lang="en-GB" sz="800" dirty="0">
                <a:solidFill>
                  <a:schemeClr val="dk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dk1"/>
                  </a:solidFill>
                  <a:hlinkClick r:id="rId5"/>
                </a:rPr>
                <a:t>England.emids-imms@nhs.net</a:t>
              </a:r>
              <a:r>
                <a:rPr lang="en-GB" sz="800" dirty="0">
                  <a:solidFill>
                    <a:schemeClr val="dk1"/>
                  </a:solidFill>
                </a:rPr>
                <a:t> </a:t>
              </a:r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335524" y="2426890"/>
              <a:ext cx="1089802" cy="77158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Maria Lewis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Immunisation (Lincs)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6"/>
                </a:rPr>
                <a:t>England.emids-imms@nhs.net</a:t>
              </a:r>
              <a:r>
                <a:rPr lang="en-GB" sz="8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1880426" y="1065554"/>
              <a:ext cx="1416940" cy="73092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Sarah Mayfield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Manager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Immunisation (Notts &amp; Nottinghamshire)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7"/>
                </a:rPr>
                <a:t>sarahmayfield@nhs.net</a:t>
              </a:r>
              <a:r>
                <a:rPr lang="en-GB" sz="8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 </a:t>
              </a: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7" name="Straight Connector 106"/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>
            <a:cxnSpLocks/>
            <a:stCxn id="49" idx="0"/>
            <a:endCxn id="49" idx="0"/>
          </p:cNvCxnSpPr>
          <p:nvPr/>
        </p:nvCxnSpPr>
        <p:spPr>
          <a:xfrm>
            <a:off x="4477637" y="24290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>
            <a:cxnSpLocks/>
            <a:stCxn id="49" idx="0"/>
            <a:endCxn id="49" idx="0"/>
          </p:cNvCxnSpPr>
          <p:nvPr/>
        </p:nvCxnSpPr>
        <p:spPr>
          <a:xfrm>
            <a:off x="4477637" y="24290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cxnSpLocks/>
            <a:stCxn id="49" idx="0"/>
            <a:endCxn id="49" idx="0"/>
          </p:cNvCxnSpPr>
          <p:nvPr/>
        </p:nvCxnSpPr>
        <p:spPr>
          <a:xfrm>
            <a:off x="4477637" y="24290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cxnSpLocks/>
            <a:stCxn id="49" idx="0"/>
            <a:endCxn id="49" idx="0"/>
          </p:cNvCxnSpPr>
          <p:nvPr/>
        </p:nvCxnSpPr>
        <p:spPr>
          <a:xfrm>
            <a:off x="4477637" y="24290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5B75F45A-2696-48D8-A538-D98F7A3BBA76}"/>
              </a:ext>
            </a:extLst>
          </p:cNvPr>
          <p:cNvCxnSpPr>
            <a:cxnSpLocks/>
          </p:cNvCxnSpPr>
          <p:nvPr/>
        </p:nvCxnSpPr>
        <p:spPr>
          <a:xfrm>
            <a:off x="4447586" y="2116125"/>
            <a:ext cx="0" cy="312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FFCA2102-694C-4311-AE4D-3A4A02F07C8D}"/>
              </a:ext>
            </a:extLst>
          </p:cNvPr>
          <p:cNvCxnSpPr>
            <a:cxnSpLocks/>
            <a:endCxn id="72" idx="0"/>
          </p:cNvCxnSpPr>
          <p:nvPr/>
        </p:nvCxnSpPr>
        <p:spPr>
          <a:xfrm>
            <a:off x="1148469" y="3563718"/>
            <a:ext cx="1" cy="44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A85CED0-2115-406F-84A3-FCF1728D3EC4}"/>
              </a:ext>
            </a:extLst>
          </p:cNvPr>
          <p:cNvCxnSpPr>
            <a:cxnSpLocks/>
          </p:cNvCxnSpPr>
          <p:nvPr/>
        </p:nvCxnSpPr>
        <p:spPr>
          <a:xfrm flipH="1" flipV="1">
            <a:off x="1148469" y="3563718"/>
            <a:ext cx="6591394" cy="16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4D25AB9C-8258-42D8-B69C-65F80F6EFD6B}"/>
              </a:ext>
            </a:extLst>
          </p:cNvPr>
          <p:cNvCxnSpPr>
            <a:cxnSpLocks/>
            <a:endCxn id="75" idx="0"/>
          </p:cNvCxnSpPr>
          <p:nvPr/>
        </p:nvCxnSpPr>
        <p:spPr>
          <a:xfrm>
            <a:off x="3303242" y="3573015"/>
            <a:ext cx="1" cy="436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380B143D-C898-465C-AC16-A49996615D5B}"/>
              </a:ext>
            </a:extLst>
          </p:cNvPr>
          <p:cNvCxnSpPr>
            <a:cxnSpLocks/>
          </p:cNvCxnSpPr>
          <p:nvPr/>
        </p:nvCxnSpPr>
        <p:spPr>
          <a:xfrm>
            <a:off x="4456498" y="3287724"/>
            <a:ext cx="0" cy="297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74">
            <a:extLst>
              <a:ext uri="{FF2B5EF4-FFF2-40B4-BE49-F238E27FC236}">
                <a16:creationId xmlns:a16="http://schemas.microsoft.com/office/drawing/2014/main" id="{F3D83524-E875-5762-B18E-F820E0F21AE7}"/>
              </a:ext>
            </a:extLst>
          </p:cNvPr>
          <p:cNvSpPr/>
          <p:nvPr/>
        </p:nvSpPr>
        <p:spPr>
          <a:xfrm>
            <a:off x="4610648" y="4002047"/>
            <a:ext cx="1806507" cy="89590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Alison Campbell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Screening &amp; Immunisation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Coordinator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Immunisation (Derby &amp; Derbyshire)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6"/>
              </a:rPr>
              <a:t>England.emids-imms@nhs.net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9" name="Rounded Rectangle 74">
            <a:extLst>
              <a:ext uri="{FF2B5EF4-FFF2-40B4-BE49-F238E27FC236}">
                <a16:creationId xmlns:a16="http://schemas.microsoft.com/office/drawing/2014/main" id="{BB3115FA-A9B5-C573-815C-0F7C0D319511}"/>
              </a:ext>
            </a:extLst>
          </p:cNvPr>
          <p:cNvSpPr/>
          <p:nvPr/>
        </p:nvSpPr>
        <p:spPr>
          <a:xfrm>
            <a:off x="6876256" y="4012994"/>
            <a:ext cx="1806507" cy="89590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rgbClr val="FF0000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Hannah Richardson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Screening &amp; Immunisation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Coordinator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Immunisation (LLR)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6"/>
              </a:rPr>
              <a:t>England.emids-imms@nhs.net</a:t>
            </a:r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36D71D5-6816-364A-97EB-39CF9BBEC76F}"/>
              </a:ext>
            </a:extLst>
          </p:cNvPr>
          <p:cNvCxnSpPr>
            <a:cxnSpLocks/>
          </p:cNvCxnSpPr>
          <p:nvPr/>
        </p:nvCxnSpPr>
        <p:spPr>
          <a:xfrm>
            <a:off x="5633719" y="3573015"/>
            <a:ext cx="0" cy="436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918968D-65C0-77EF-CE28-CEF62D14E291}"/>
              </a:ext>
            </a:extLst>
          </p:cNvPr>
          <p:cNvCxnSpPr>
            <a:cxnSpLocks/>
          </p:cNvCxnSpPr>
          <p:nvPr/>
        </p:nvCxnSpPr>
        <p:spPr>
          <a:xfrm>
            <a:off x="7739863" y="3565369"/>
            <a:ext cx="0" cy="4366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49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11">
            <a:extLst>
              <a:ext uri="{FF2B5EF4-FFF2-40B4-BE49-F238E27FC236}">
                <a16:creationId xmlns:a16="http://schemas.microsoft.com/office/drawing/2014/main" id="{E4EB48A9-0141-E0AE-1AAE-4F9963A8B9EA}"/>
              </a:ext>
            </a:extLst>
          </p:cNvPr>
          <p:cNvSpPr/>
          <p:nvPr/>
        </p:nvSpPr>
        <p:spPr>
          <a:xfrm>
            <a:off x="3353892" y="1306346"/>
            <a:ext cx="2685045" cy="735667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Dr Agnes Belencsak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Consultant Lead for Screening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2"/>
              </a:rPr>
              <a:t>a.belencsak@nhs.net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0" name="Rounded Rectangle 48">
            <a:extLst>
              <a:ext uri="{FF2B5EF4-FFF2-40B4-BE49-F238E27FC236}">
                <a16:creationId xmlns:a16="http://schemas.microsoft.com/office/drawing/2014/main" id="{0001D4BB-740D-5041-C153-5E56B1923E85}"/>
              </a:ext>
            </a:extLst>
          </p:cNvPr>
          <p:cNvSpPr/>
          <p:nvPr/>
        </p:nvSpPr>
        <p:spPr>
          <a:xfrm>
            <a:off x="1524109" y="2746025"/>
            <a:ext cx="2348786" cy="84869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Amy Mullan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Screening &amp; Immunisation Manager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Cancer Screening Programmes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(Bowel, Breast &amp; Cervical)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3"/>
              </a:rPr>
              <a:t>amy.mullan3@nhs.net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pic>
        <p:nvPicPr>
          <p:cNvPr id="2" name="Picture 1" descr="NHS England outlines measures to boost capacity ahead of substantial winter  pressures - PMLiVE">
            <a:extLst>
              <a:ext uri="{FF2B5EF4-FFF2-40B4-BE49-F238E27FC236}">
                <a16:creationId xmlns:a16="http://schemas.microsoft.com/office/drawing/2014/main" id="{8C12AA21-DA87-6244-12CF-6F31A992F7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869" y="55607"/>
            <a:ext cx="1938915" cy="127856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3B3F0D45-5C19-AA3D-9F4D-D952441E43C2}"/>
              </a:ext>
            </a:extLst>
          </p:cNvPr>
          <p:cNvSpPr txBox="1">
            <a:spLocks/>
          </p:cNvSpPr>
          <p:nvPr/>
        </p:nvSpPr>
        <p:spPr>
          <a:xfrm>
            <a:off x="539552" y="307424"/>
            <a:ext cx="6480718" cy="880619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dirty="0">
                <a:solidFill>
                  <a:srgbClr val="0099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East Midlands Public Health/Screening Team (SIT)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E1A14111-9CB8-4AAB-4068-6913BF9F7C32}"/>
              </a:ext>
            </a:extLst>
          </p:cNvPr>
          <p:cNvSpPr txBox="1">
            <a:spLocks/>
          </p:cNvSpPr>
          <p:nvPr/>
        </p:nvSpPr>
        <p:spPr>
          <a:xfrm>
            <a:off x="452574" y="638024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  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C58F59-3881-C1A4-9814-57E2A10B365B}"/>
              </a:ext>
            </a:extLst>
          </p:cNvPr>
          <p:cNvCxnSpPr/>
          <p:nvPr/>
        </p:nvCxnSpPr>
        <p:spPr>
          <a:xfrm>
            <a:off x="4689991" y="31409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FB171A-A094-69EA-806B-5496A515A743}"/>
              </a:ext>
            </a:extLst>
          </p:cNvPr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60F30E-0060-0D12-F250-26BBFDC0067D}"/>
              </a:ext>
            </a:extLst>
          </p:cNvPr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A31245-9CE0-0D2B-E9F9-16C425FC65D9}"/>
              </a:ext>
            </a:extLst>
          </p:cNvPr>
          <p:cNvCxnSpPr>
            <a:cxnSpLocks/>
          </p:cNvCxnSpPr>
          <p:nvPr/>
        </p:nvCxnSpPr>
        <p:spPr>
          <a:xfrm>
            <a:off x="5811759" y="530902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29241C9-2A18-0C58-8C4B-7515C4562B73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2698502" y="27460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B30686F-448E-6296-D1A9-BF981DD8E5E6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2698502" y="27460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6B3AAE-02E6-19CA-DFFD-F01712EF4B68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2698502" y="27460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965A28C-B4B8-31DE-E9BE-9B0059D164A9}"/>
              </a:ext>
            </a:extLst>
          </p:cNvPr>
          <p:cNvCxnSpPr>
            <a:cxnSpLocks/>
            <a:stCxn id="10" idx="0"/>
            <a:endCxn id="10" idx="0"/>
          </p:cNvCxnSpPr>
          <p:nvPr/>
        </p:nvCxnSpPr>
        <p:spPr>
          <a:xfrm>
            <a:off x="2698502" y="274602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CF3523F-4DC9-A55F-57AC-686DB5007493}"/>
              </a:ext>
            </a:extLst>
          </p:cNvPr>
          <p:cNvCxnSpPr>
            <a:cxnSpLocks/>
          </p:cNvCxnSpPr>
          <p:nvPr/>
        </p:nvCxnSpPr>
        <p:spPr>
          <a:xfrm>
            <a:off x="4672668" y="2042013"/>
            <a:ext cx="0" cy="272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72E1789-D4DD-1042-D057-CDE424DF2829}"/>
              </a:ext>
            </a:extLst>
          </p:cNvPr>
          <p:cNvGrpSpPr/>
          <p:nvPr/>
        </p:nvGrpSpPr>
        <p:grpSpPr>
          <a:xfrm>
            <a:off x="89364" y="4977290"/>
            <a:ext cx="7050822" cy="1294444"/>
            <a:chOff x="-403201" y="4130289"/>
            <a:chExt cx="7050822" cy="1294444"/>
          </a:xfrm>
        </p:grpSpPr>
        <p:sp>
          <p:nvSpPr>
            <p:cNvPr id="8" name="Rounded Rectangle 71">
              <a:extLst>
                <a:ext uri="{FF2B5EF4-FFF2-40B4-BE49-F238E27FC236}">
                  <a16:creationId xmlns:a16="http://schemas.microsoft.com/office/drawing/2014/main" id="{C9BD258B-9083-0540-6EED-208B10C15D19}"/>
                </a:ext>
              </a:extLst>
            </p:cNvPr>
            <p:cNvSpPr/>
            <p:nvPr/>
          </p:nvSpPr>
          <p:spPr>
            <a:xfrm>
              <a:off x="-403201" y="4130290"/>
              <a:ext cx="1632977" cy="1294439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b="1" dirty="0">
                  <a:solidFill>
                    <a:schemeClr val="tx1"/>
                  </a:solidFill>
                </a:rPr>
                <a:t>Mary Burke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5"/>
                </a:rPr>
                <a:t>mary.burke2@nhs.net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6"/>
                </a:rPr>
                <a:t>england.em.screening@nhs.net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AAA, Bowel and Cervical Screening (Leicestershire, Lincolnshire, Northamptonshire)</a:t>
              </a: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 </a:t>
              </a:r>
              <a:endParaRPr lang="en-GB" sz="800" dirty="0">
                <a:solidFill>
                  <a:schemeClr val="dk1"/>
                </a:solidFill>
              </a:endParaRPr>
            </a:p>
          </p:txBody>
        </p:sp>
        <p:sp>
          <p:nvSpPr>
            <p:cNvPr id="9" name="Rounded Rectangle 74">
              <a:extLst>
                <a:ext uri="{FF2B5EF4-FFF2-40B4-BE49-F238E27FC236}">
                  <a16:creationId xmlns:a16="http://schemas.microsoft.com/office/drawing/2014/main" id="{476B00F3-5E00-3103-50DA-53A23E39A6F9}"/>
                </a:ext>
              </a:extLst>
            </p:cNvPr>
            <p:cNvSpPr/>
            <p:nvPr/>
          </p:nvSpPr>
          <p:spPr>
            <a:xfrm>
              <a:off x="5008300" y="4130289"/>
              <a:ext cx="1639321" cy="129443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>
                  <a:solidFill>
                    <a:schemeClr val="tx1"/>
                  </a:solidFill>
                </a:rPr>
                <a:t>Sadia Khan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7"/>
                </a:rPr>
                <a:t>sadia.khan3@nhs.net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6"/>
                </a:rPr>
                <a:t>england.em.screening@nhs.net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Diabetic Eye and AAA Screening (Derbyshire, Nottinghamshire) and Diabetic Eye Screening (Lincolnshire)</a:t>
              </a:r>
            </a:p>
          </p:txBody>
        </p:sp>
        <p:sp>
          <p:nvSpPr>
            <p:cNvPr id="23" name="Rounded Rectangle 74">
              <a:extLst>
                <a:ext uri="{FF2B5EF4-FFF2-40B4-BE49-F238E27FC236}">
                  <a16:creationId xmlns:a16="http://schemas.microsoft.com/office/drawing/2014/main" id="{3A1C190F-FD4A-97A5-18B6-4F4619F40C24}"/>
                </a:ext>
              </a:extLst>
            </p:cNvPr>
            <p:cNvSpPr/>
            <p:nvPr/>
          </p:nvSpPr>
          <p:spPr>
            <a:xfrm>
              <a:off x="1359979" y="4130289"/>
              <a:ext cx="1691917" cy="129444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b="1" dirty="0">
                  <a:solidFill>
                    <a:schemeClr val="tx1"/>
                  </a:solidFill>
                </a:rPr>
                <a:t>Gemma Riley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8"/>
                </a:rPr>
                <a:t>gemma.riley4@nhs.net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6"/>
                </a:rPr>
                <a:t>england.em.screening@nhs.net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Breast and Cervical Screening (Derbyshire, Nottinghamshire) and Diabetic Eye Screening (Northamptonshire)</a:t>
              </a: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  <p:sp>
          <p:nvSpPr>
            <p:cNvPr id="24" name="Rounded Rectangle 74">
              <a:extLst>
                <a:ext uri="{FF2B5EF4-FFF2-40B4-BE49-F238E27FC236}">
                  <a16:creationId xmlns:a16="http://schemas.microsoft.com/office/drawing/2014/main" id="{09397E99-CF3D-B903-DCA9-AB078B59C83C}"/>
                </a:ext>
              </a:extLst>
            </p:cNvPr>
            <p:cNvSpPr/>
            <p:nvPr/>
          </p:nvSpPr>
          <p:spPr>
            <a:xfrm>
              <a:off x="3198371" y="4130290"/>
              <a:ext cx="1691917" cy="1294443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b="1" dirty="0">
                  <a:solidFill>
                    <a:schemeClr val="tx1"/>
                  </a:solidFill>
                </a:rPr>
                <a:t>Rosie Tuttle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Screening &amp; Immunisation 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Coordinator</a:t>
              </a: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9"/>
                </a:rPr>
                <a:t>rosie.tuttle@nhs.net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  <a:hlinkClick r:id="rId6"/>
                </a:rPr>
                <a:t>england.em.screening@nhs.net</a:t>
              </a:r>
              <a:endParaRPr lang="en-GB" sz="800" dirty="0">
                <a:solidFill>
                  <a:schemeClr val="tx1"/>
                </a:solidFill>
              </a:endParaRPr>
            </a:p>
            <a:p>
              <a:pPr algn="ctr"/>
              <a:r>
                <a:rPr lang="en-GB" sz="800" dirty="0">
                  <a:solidFill>
                    <a:schemeClr val="tx1"/>
                  </a:solidFill>
                </a:rPr>
                <a:t>Breast Screening (Leicestershire, Lincolnshire, Northamptonshire) Bowel Screening (Derbyshire, Nottinghamshire) and Diabetic Eye Screening (Leicestershire)</a:t>
              </a:r>
            </a:p>
            <a:p>
              <a:pPr algn="ctr"/>
              <a:endParaRPr lang="en-GB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Rounded Rectangle 74">
            <a:extLst>
              <a:ext uri="{FF2B5EF4-FFF2-40B4-BE49-F238E27FC236}">
                <a16:creationId xmlns:a16="http://schemas.microsoft.com/office/drawing/2014/main" id="{B54F2DB5-5AF3-4B4C-4BBB-1C4D6568E979}"/>
              </a:ext>
            </a:extLst>
          </p:cNvPr>
          <p:cNvSpPr/>
          <p:nvPr/>
        </p:nvSpPr>
        <p:spPr>
          <a:xfrm>
            <a:off x="7301153" y="4988220"/>
            <a:ext cx="1667413" cy="127856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Amy </a:t>
            </a:r>
            <a:r>
              <a:rPr lang="en-GB" sz="800" b="1" dirty="0" err="1">
                <a:solidFill>
                  <a:schemeClr val="tx1"/>
                </a:solidFill>
              </a:rPr>
              <a:t>Fottles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Screening &amp; Immunisation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Coordinator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10"/>
              </a:rPr>
              <a:t>Amy.fottles@nhs.net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6"/>
              </a:rPr>
              <a:t>england.em.screening@nhs.net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ANNB Screening (East Midlands)</a:t>
            </a:r>
          </a:p>
        </p:txBody>
      </p:sp>
      <p:sp>
        <p:nvSpPr>
          <p:cNvPr id="30" name="Rounded Rectangle 48">
            <a:extLst>
              <a:ext uri="{FF2B5EF4-FFF2-40B4-BE49-F238E27FC236}">
                <a16:creationId xmlns:a16="http://schemas.microsoft.com/office/drawing/2014/main" id="{98FC2A45-AB62-7464-93AD-56FD4E961BC2}"/>
              </a:ext>
            </a:extLst>
          </p:cNvPr>
          <p:cNvSpPr/>
          <p:nvPr/>
        </p:nvSpPr>
        <p:spPr>
          <a:xfrm>
            <a:off x="5845285" y="2748850"/>
            <a:ext cx="2348786" cy="848690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b="1" dirty="0">
                <a:solidFill>
                  <a:schemeClr val="tx1"/>
                </a:solidFill>
              </a:rPr>
              <a:t>Catherine Donald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Screening &amp; Immunisation Manager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Non-Cancer Screening Programmes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(ANNB, AAA &amp; DES)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hlinkClick r:id="rId11"/>
              </a:rPr>
              <a:t>catherine.donald@nhs.net</a:t>
            </a:r>
            <a:endParaRPr lang="en-GB" sz="800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8566482-CA21-517A-E507-24E90D13F8BC}"/>
              </a:ext>
            </a:extLst>
          </p:cNvPr>
          <p:cNvCxnSpPr/>
          <p:nvPr/>
        </p:nvCxnSpPr>
        <p:spPr>
          <a:xfrm>
            <a:off x="2698502" y="2314458"/>
            <a:ext cx="43217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EEB83CD6-ED84-5651-0BB9-E7BA91F0754E}"/>
              </a:ext>
            </a:extLst>
          </p:cNvPr>
          <p:cNvCxnSpPr>
            <a:endCxn id="10" idx="0"/>
          </p:cNvCxnSpPr>
          <p:nvPr/>
        </p:nvCxnSpPr>
        <p:spPr>
          <a:xfrm>
            <a:off x="2698502" y="2314458"/>
            <a:ext cx="0" cy="431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46D6A20-AFDE-8083-8396-D42C6B98445E}"/>
              </a:ext>
            </a:extLst>
          </p:cNvPr>
          <p:cNvCxnSpPr>
            <a:endCxn id="30" idx="0"/>
          </p:cNvCxnSpPr>
          <p:nvPr/>
        </p:nvCxnSpPr>
        <p:spPr>
          <a:xfrm flipH="1">
            <a:off x="7019678" y="2314458"/>
            <a:ext cx="592" cy="434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1D8397A-A6A3-8B53-6D50-0DB943A44285}"/>
              </a:ext>
            </a:extLst>
          </p:cNvPr>
          <p:cNvCxnSpPr>
            <a:cxnSpLocks/>
          </p:cNvCxnSpPr>
          <p:nvPr/>
        </p:nvCxnSpPr>
        <p:spPr>
          <a:xfrm>
            <a:off x="899592" y="4293096"/>
            <a:ext cx="36373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D4B977A-F693-4EF2-FF5A-29F55BFB6283}"/>
              </a:ext>
            </a:extLst>
          </p:cNvPr>
          <p:cNvCxnSpPr>
            <a:stCxn id="10" idx="2"/>
          </p:cNvCxnSpPr>
          <p:nvPr/>
        </p:nvCxnSpPr>
        <p:spPr>
          <a:xfrm>
            <a:off x="2698502" y="3594715"/>
            <a:ext cx="0" cy="6983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CC92E295-A20F-3E80-465E-DAA0BEBCDFE0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899592" y="4293096"/>
            <a:ext cx="6261" cy="684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6409678-CADE-CE8B-DEC2-078A89F25362}"/>
              </a:ext>
            </a:extLst>
          </p:cNvPr>
          <p:cNvCxnSpPr>
            <a:cxnSpLocks/>
          </p:cNvCxnSpPr>
          <p:nvPr/>
        </p:nvCxnSpPr>
        <p:spPr>
          <a:xfrm>
            <a:off x="2703197" y="4293096"/>
            <a:ext cx="3131" cy="684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83698CC-A72E-6885-206C-11BBD19C6A16}"/>
              </a:ext>
            </a:extLst>
          </p:cNvPr>
          <p:cNvCxnSpPr>
            <a:cxnSpLocks/>
            <a:stCxn id="24" idx="0"/>
          </p:cNvCxnSpPr>
          <p:nvPr/>
        </p:nvCxnSpPr>
        <p:spPr>
          <a:xfrm flipH="1" flipV="1">
            <a:off x="4536894" y="4293096"/>
            <a:ext cx="1" cy="684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A253BCB-FFB3-AEB9-3043-43EEC04D36E6}"/>
              </a:ext>
            </a:extLst>
          </p:cNvPr>
          <p:cNvCxnSpPr/>
          <p:nvPr/>
        </p:nvCxnSpPr>
        <p:spPr>
          <a:xfrm>
            <a:off x="6320525" y="4293096"/>
            <a:ext cx="17078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A4B3F543-B510-30B7-0635-2709E82B53DD}"/>
              </a:ext>
            </a:extLst>
          </p:cNvPr>
          <p:cNvCxnSpPr>
            <a:stCxn id="30" idx="2"/>
          </p:cNvCxnSpPr>
          <p:nvPr/>
        </p:nvCxnSpPr>
        <p:spPr>
          <a:xfrm>
            <a:off x="7019678" y="3597540"/>
            <a:ext cx="592" cy="6955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6680E204-7DCD-5B8D-B027-C68799C29E5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6320525" y="4293096"/>
            <a:ext cx="1" cy="684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4CBE5B3-4F7C-0401-63DE-148CDA84EC66}"/>
              </a:ext>
            </a:extLst>
          </p:cNvPr>
          <p:cNvCxnSpPr>
            <a:cxnSpLocks/>
          </p:cNvCxnSpPr>
          <p:nvPr/>
        </p:nvCxnSpPr>
        <p:spPr>
          <a:xfrm>
            <a:off x="8028384" y="4293096"/>
            <a:ext cx="0" cy="6841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42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384</Words>
  <Application>Microsoft Office PowerPoint</Application>
  <PresentationFormat>On-screen Show (4:3)</PresentationFormat>
  <Paragraphs>106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East Midlands Public Health/Immunisation Team (SIT)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McFarlane Lesley</dc:creator>
  <cp:lastModifiedBy>Laura Wood</cp:lastModifiedBy>
  <cp:revision>91</cp:revision>
  <cp:lastPrinted>2014-11-19T15:28:48Z</cp:lastPrinted>
  <dcterms:created xsi:type="dcterms:W3CDTF">2013-11-21T12:34:42Z</dcterms:created>
  <dcterms:modified xsi:type="dcterms:W3CDTF">2023-11-28T10:47:31Z</dcterms:modified>
</cp:coreProperties>
</file>