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6.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7.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8.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9.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notesSlides/notesSlide10.xml" ContentType="application/vnd.openxmlformats-officedocument.presentationml.notesSlide+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notesSlides/notesSlide11.xml" ContentType="application/vnd.openxmlformats-officedocument.presentationml.notesSlide+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Lst>
  <p:notesMasterIdLst>
    <p:notesMasterId r:id="rId26"/>
  </p:notesMasterIdLst>
  <p:handoutMasterIdLst>
    <p:handoutMasterId r:id="rId27"/>
  </p:handoutMasterIdLst>
  <p:sldIdLst>
    <p:sldId id="1923" r:id="rId5"/>
    <p:sldId id="2145707290" r:id="rId6"/>
    <p:sldId id="2145707281" r:id="rId7"/>
    <p:sldId id="2145707326" r:id="rId8"/>
    <p:sldId id="2145707332" r:id="rId9"/>
    <p:sldId id="2145707342" r:id="rId10"/>
    <p:sldId id="2145707337" r:id="rId11"/>
    <p:sldId id="2145707336" r:id="rId12"/>
    <p:sldId id="2145707341" r:id="rId13"/>
    <p:sldId id="2145707334" r:id="rId14"/>
    <p:sldId id="2145707350" r:id="rId15"/>
    <p:sldId id="2145707313" r:id="rId16"/>
    <p:sldId id="2145707335" r:id="rId17"/>
    <p:sldId id="2145707328" r:id="rId18"/>
    <p:sldId id="2145707301" r:id="rId19"/>
    <p:sldId id="2145707345" r:id="rId20"/>
    <p:sldId id="2145707349" r:id="rId21"/>
    <p:sldId id="2145707351" r:id="rId22"/>
    <p:sldId id="2145707347" r:id="rId23"/>
    <p:sldId id="2145707339" r:id="rId24"/>
    <p:sldId id="214570734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E0296-49D9-B0BD-226A-B32A124665C0}" name="Ashis Banerjee" initials="AB" userId="S::ashisbanerjee@england.nhs.uk::5c0b7098-1a92-42c9-8dab-9362c0cbbb2e" providerId="AD"/>
  <p188:author id="{84679FCD-B236-253C-D7D6-868F9EFF725E}" name="Laura Elizabeth Turnbull" initials="LT" userId="S::laura.turnbull@england.nhs.uk::97acf31f-fef0-4766-97cb-f1655d0ac44a" providerId="AD"/>
  <p188:author id="{8BAE11D4-F887-B490-3F53-3AF81CE245F6}" name="Diane Beale" initials="DB" userId="S::Diane.Beale1@england.nhs.uk::947bac1b-fe78-448a-bac9-869ef154e2a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8F8"/>
    <a:srgbClr val="99DBD6"/>
    <a:srgbClr val="99DDEB"/>
    <a:srgbClr val="80D2CC"/>
    <a:srgbClr val="425563"/>
    <a:srgbClr val="80D4E7"/>
    <a:srgbClr val="005EB8"/>
    <a:srgbClr val="E8EDEE"/>
    <a:srgbClr val="003087"/>
    <a:srgbClr val="82D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6C5A64-57FD-4CE0-823E-3D18A0569AB6}" v="22" dt="2024-08-16T13:47:30.3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Campbell" userId="7c801efc-f638-4be7-9c63-081535f28adb" providerId="ADAL" clId="{936C5A64-57FD-4CE0-823E-3D18A0569AB6}"/>
    <pc:docChg chg="undo custSel modSld">
      <pc:chgData name="Alison Campbell" userId="7c801efc-f638-4be7-9c63-081535f28adb" providerId="ADAL" clId="{936C5A64-57FD-4CE0-823E-3D18A0569AB6}" dt="2024-08-16T13:58:18.822" v="478" actId="27636"/>
      <pc:docMkLst>
        <pc:docMk/>
      </pc:docMkLst>
      <pc:sldChg chg="modSp mod">
        <pc:chgData name="Alison Campbell" userId="7c801efc-f638-4be7-9c63-081535f28adb" providerId="ADAL" clId="{936C5A64-57FD-4CE0-823E-3D18A0569AB6}" dt="2024-08-16T12:29:27.476" v="26" actId="6549"/>
        <pc:sldMkLst>
          <pc:docMk/>
          <pc:sldMk cId="3830231407" sldId="1923"/>
        </pc:sldMkLst>
        <pc:spChg chg="mod">
          <ac:chgData name="Alison Campbell" userId="7c801efc-f638-4be7-9c63-081535f28adb" providerId="ADAL" clId="{936C5A64-57FD-4CE0-823E-3D18A0569AB6}" dt="2024-08-16T12:29:08.192" v="8" actId="255"/>
          <ac:spMkLst>
            <pc:docMk/>
            <pc:sldMk cId="3830231407" sldId="1923"/>
            <ac:spMk id="2" creationId="{623499A9-ADAE-F54A-B49E-F294E7BCE9E8}"/>
          </ac:spMkLst>
        </pc:spChg>
        <pc:spChg chg="mod">
          <ac:chgData name="Alison Campbell" userId="7c801efc-f638-4be7-9c63-081535f28adb" providerId="ADAL" clId="{936C5A64-57FD-4CE0-823E-3D18A0569AB6}" dt="2024-08-16T12:29:18.045" v="16" actId="6549"/>
          <ac:spMkLst>
            <pc:docMk/>
            <pc:sldMk cId="3830231407" sldId="1923"/>
            <ac:spMk id="3" creationId="{2AB96998-8BA0-CF4D-B57F-DEBCAD1141C5}"/>
          </ac:spMkLst>
        </pc:spChg>
        <pc:spChg chg="mod">
          <ac:chgData name="Alison Campbell" userId="7c801efc-f638-4be7-9c63-081535f28adb" providerId="ADAL" clId="{936C5A64-57FD-4CE0-823E-3D18A0569AB6}" dt="2024-08-16T12:29:27.476" v="26" actId="6549"/>
          <ac:spMkLst>
            <pc:docMk/>
            <pc:sldMk cId="3830231407" sldId="1923"/>
            <ac:spMk id="9" creationId="{E4F63B5F-2944-6B41-9332-74DB2CCA6FCA}"/>
          </ac:spMkLst>
        </pc:spChg>
      </pc:sldChg>
      <pc:sldChg chg="modSp mod">
        <pc:chgData name="Alison Campbell" userId="7c801efc-f638-4be7-9c63-081535f28adb" providerId="ADAL" clId="{936C5A64-57FD-4CE0-823E-3D18A0569AB6}" dt="2024-08-16T13:23:32.419" v="142" actId="27636"/>
        <pc:sldMkLst>
          <pc:docMk/>
          <pc:sldMk cId="2845500925" sldId="2145707313"/>
        </pc:sldMkLst>
        <pc:spChg chg="mod">
          <ac:chgData name="Alison Campbell" userId="7c801efc-f638-4be7-9c63-081535f28adb" providerId="ADAL" clId="{936C5A64-57FD-4CE0-823E-3D18A0569AB6}" dt="2024-08-16T13:23:32.419" v="142" actId="27636"/>
          <ac:spMkLst>
            <pc:docMk/>
            <pc:sldMk cId="2845500925" sldId="2145707313"/>
            <ac:spMk id="5" creationId="{C594638D-C17F-D749-9360-E2332845D248}"/>
          </ac:spMkLst>
        </pc:spChg>
      </pc:sldChg>
      <pc:sldChg chg="modSp mod">
        <pc:chgData name="Alison Campbell" userId="7c801efc-f638-4be7-9c63-081535f28adb" providerId="ADAL" clId="{936C5A64-57FD-4CE0-823E-3D18A0569AB6}" dt="2024-08-16T13:27:35.708" v="229" actId="14100"/>
        <pc:sldMkLst>
          <pc:docMk/>
          <pc:sldMk cId="3926635564" sldId="2145707328"/>
        </pc:sldMkLst>
        <pc:spChg chg="mod">
          <ac:chgData name="Alison Campbell" userId="7c801efc-f638-4be7-9c63-081535f28adb" providerId="ADAL" clId="{936C5A64-57FD-4CE0-823E-3D18A0569AB6}" dt="2024-08-16T13:27:35.708" v="229" actId="14100"/>
          <ac:spMkLst>
            <pc:docMk/>
            <pc:sldMk cId="3926635564" sldId="2145707328"/>
            <ac:spMk id="3" creationId="{0FD24036-A8D0-B08B-4486-95A7391C8FBC}"/>
          </ac:spMkLst>
        </pc:spChg>
      </pc:sldChg>
      <pc:sldChg chg="modSp mod">
        <pc:chgData name="Alison Campbell" userId="7c801efc-f638-4be7-9c63-081535f28adb" providerId="ADAL" clId="{936C5A64-57FD-4CE0-823E-3D18A0569AB6}" dt="2024-08-16T13:58:18.822" v="478" actId="27636"/>
        <pc:sldMkLst>
          <pc:docMk/>
          <pc:sldMk cId="1391177995" sldId="2145707335"/>
        </pc:sldMkLst>
        <pc:spChg chg="mod">
          <ac:chgData name="Alison Campbell" userId="7c801efc-f638-4be7-9c63-081535f28adb" providerId="ADAL" clId="{936C5A64-57FD-4CE0-823E-3D18A0569AB6}" dt="2024-08-16T13:58:18.822" v="478" actId="27636"/>
          <ac:spMkLst>
            <pc:docMk/>
            <pc:sldMk cId="1391177995" sldId="2145707335"/>
            <ac:spMk id="5" creationId="{C594638D-C17F-D749-9360-E2332845D248}"/>
          </ac:spMkLst>
        </pc:spChg>
      </pc:sldChg>
      <pc:sldChg chg="modSp mod">
        <pc:chgData name="Alison Campbell" userId="7c801efc-f638-4be7-9c63-081535f28adb" providerId="ADAL" clId="{936C5A64-57FD-4CE0-823E-3D18A0569AB6}" dt="2024-08-16T13:33:54.175" v="250"/>
        <pc:sldMkLst>
          <pc:docMk/>
          <pc:sldMk cId="1871410777" sldId="2145707339"/>
        </pc:sldMkLst>
        <pc:graphicFrameChg chg="mod modGraphic">
          <ac:chgData name="Alison Campbell" userId="7c801efc-f638-4be7-9c63-081535f28adb" providerId="ADAL" clId="{936C5A64-57FD-4CE0-823E-3D18A0569AB6}" dt="2024-08-16T13:33:54.175" v="250"/>
          <ac:graphicFrameMkLst>
            <pc:docMk/>
            <pc:sldMk cId="1871410777" sldId="2145707339"/>
            <ac:graphicFrameMk id="3" creationId="{2F9A15C7-9AA0-015C-7BD1-11343FE6CBE3}"/>
          </ac:graphicFrameMkLst>
        </pc:graphicFrameChg>
      </pc:sldChg>
      <pc:sldChg chg="modSp mod">
        <pc:chgData name="Alison Campbell" userId="7c801efc-f638-4be7-9c63-081535f28adb" providerId="ADAL" clId="{936C5A64-57FD-4CE0-823E-3D18A0569AB6}" dt="2024-08-16T13:51:09.748" v="415" actId="27107"/>
        <pc:sldMkLst>
          <pc:docMk/>
          <pc:sldMk cId="524139817" sldId="2145707341"/>
        </pc:sldMkLst>
        <pc:spChg chg="mod">
          <ac:chgData name="Alison Campbell" userId="7c801efc-f638-4be7-9c63-081535f28adb" providerId="ADAL" clId="{936C5A64-57FD-4CE0-823E-3D18A0569AB6}" dt="2024-08-16T13:51:09.748" v="415" actId="27107"/>
          <ac:spMkLst>
            <pc:docMk/>
            <pc:sldMk cId="524139817" sldId="2145707341"/>
            <ac:spMk id="2" creationId="{70929DE3-6B9E-51E2-1A03-8868067A1FE3}"/>
          </ac:spMkLst>
        </pc:spChg>
      </pc:sldChg>
      <pc:sldChg chg="modSp mod">
        <pc:chgData name="Alison Campbell" userId="7c801efc-f638-4be7-9c63-081535f28adb" providerId="ADAL" clId="{936C5A64-57FD-4CE0-823E-3D18A0569AB6}" dt="2024-08-16T12:39:29.963" v="40" actId="20577"/>
        <pc:sldMkLst>
          <pc:docMk/>
          <pc:sldMk cId="3862672110" sldId="2145707342"/>
        </pc:sldMkLst>
        <pc:spChg chg="mod">
          <ac:chgData name="Alison Campbell" userId="7c801efc-f638-4be7-9c63-081535f28adb" providerId="ADAL" clId="{936C5A64-57FD-4CE0-823E-3D18A0569AB6}" dt="2024-08-16T12:39:29.963" v="40" actId="20577"/>
          <ac:spMkLst>
            <pc:docMk/>
            <pc:sldMk cId="3862672110" sldId="2145707342"/>
            <ac:spMk id="2" creationId="{70929DE3-6B9E-51E2-1A03-8868067A1FE3}"/>
          </ac:spMkLst>
        </pc:spChg>
      </pc:sldChg>
      <pc:sldChg chg="addSp delSp modSp mod">
        <pc:chgData name="Alison Campbell" userId="7c801efc-f638-4be7-9c63-081535f28adb" providerId="ADAL" clId="{936C5A64-57FD-4CE0-823E-3D18A0569AB6}" dt="2024-08-16T13:48:34.324" v="414" actId="14100"/>
        <pc:sldMkLst>
          <pc:docMk/>
          <pc:sldMk cId="2737779052" sldId="2145707344"/>
        </pc:sldMkLst>
        <pc:spChg chg="add del mod">
          <ac:chgData name="Alison Campbell" userId="7c801efc-f638-4be7-9c63-081535f28adb" providerId="ADAL" clId="{936C5A64-57FD-4CE0-823E-3D18A0569AB6}" dt="2024-08-16T13:43:23.946" v="389" actId="21"/>
          <ac:spMkLst>
            <pc:docMk/>
            <pc:sldMk cId="2737779052" sldId="2145707344"/>
            <ac:spMk id="7" creationId="{8D967C96-82F2-9B87-73A2-AB0F912EB9BA}"/>
          </ac:spMkLst>
        </pc:spChg>
        <pc:spChg chg="add del mod">
          <ac:chgData name="Alison Campbell" userId="7c801efc-f638-4be7-9c63-081535f28adb" providerId="ADAL" clId="{936C5A64-57FD-4CE0-823E-3D18A0569AB6}" dt="2024-08-16T13:47:30.339" v="402"/>
          <ac:spMkLst>
            <pc:docMk/>
            <pc:sldMk cId="2737779052" sldId="2145707344"/>
            <ac:spMk id="9" creationId="{F5961012-5057-B0AA-7324-A8107CFACE2B}"/>
          </ac:spMkLst>
        </pc:spChg>
        <pc:graphicFrameChg chg="add mod">
          <ac:chgData name="Alison Campbell" userId="7c801efc-f638-4be7-9c63-081535f28adb" providerId="ADAL" clId="{936C5A64-57FD-4CE0-823E-3D18A0569AB6}" dt="2024-08-16T13:46:14.317" v="395"/>
          <ac:graphicFrameMkLst>
            <pc:docMk/>
            <pc:sldMk cId="2737779052" sldId="2145707344"/>
            <ac:graphicFrameMk id="10" creationId="{F92FE208-F9E0-F921-B28B-942A08BDA349}"/>
          </ac:graphicFrameMkLst>
        </pc:graphicFrameChg>
        <pc:graphicFrameChg chg="add mod modGraphic">
          <ac:chgData name="Alison Campbell" userId="7c801efc-f638-4be7-9c63-081535f28adb" providerId="ADAL" clId="{936C5A64-57FD-4CE0-823E-3D18A0569AB6}" dt="2024-08-16T13:48:34.324" v="414" actId="14100"/>
          <ac:graphicFrameMkLst>
            <pc:docMk/>
            <pc:sldMk cId="2737779052" sldId="2145707344"/>
            <ac:graphicFrameMk id="12" creationId="{C9B6103C-D14E-317A-ADF7-21D163B0C95A}"/>
          </ac:graphicFrameMkLst>
        </pc:graphicFrameChg>
        <pc:graphicFrameChg chg="add del mod modGraphic">
          <ac:chgData name="Alison Campbell" userId="7c801efc-f638-4be7-9c63-081535f28adb" providerId="ADAL" clId="{936C5A64-57FD-4CE0-823E-3D18A0569AB6}" dt="2024-08-16T13:45:02.641" v="390" actId="478"/>
          <ac:graphicFrameMkLst>
            <pc:docMk/>
            <pc:sldMk cId="2737779052" sldId="2145707344"/>
            <ac:graphicFrameMk id="15" creationId="{757042D3-514E-E231-DF03-44819B887AB4}"/>
          </ac:graphicFrameMkLst>
        </pc:graphicFrameChg>
        <pc:picChg chg="add mod">
          <ac:chgData name="Alison Campbell" userId="7c801efc-f638-4be7-9c63-081535f28adb" providerId="ADAL" clId="{936C5A64-57FD-4CE0-823E-3D18A0569AB6}" dt="2024-08-16T13:46:43.461" v="401"/>
          <ac:picMkLst>
            <pc:docMk/>
            <pc:sldMk cId="2737779052" sldId="2145707344"/>
            <ac:picMk id="11" creationId="{4E1CB723-5EC2-560F-D72E-86D8A8405654}"/>
          </ac:picMkLst>
        </pc:picChg>
      </pc:sldChg>
      <pc:sldChg chg="modSp mod">
        <pc:chgData name="Alison Campbell" userId="7c801efc-f638-4be7-9c63-081535f28adb" providerId="ADAL" clId="{936C5A64-57FD-4CE0-823E-3D18A0569AB6}" dt="2024-08-16T13:57:36.467" v="476" actId="6549"/>
        <pc:sldMkLst>
          <pc:docMk/>
          <pc:sldMk cId="212499787" sldId="2145707350"/>
        </pc:sldMkLst>
        <pc:spChg chg="mod">
          <ac:chgData name="Alison Campbell" userId="7c801efc-f638-4be7-9c63-081535f28adb" providerId="ADAL" clId="{936C5A64-57FD-4CE0-823E-3D18A0569AB6}" dt="2024-08-16T13:57:36.467" v="476" actId="6549"/>
          <ac:spMkLst>
            <pc:docMk/>
            <pc:sldMk cId="212499787" sldId="2145707350"/>
            <ac:spMk id="2" creationId="{70929DE3-6B9E-51E2-1A03-8868067A1FE3}"/>
          </ac:spMkLst>
        </pc:spChg>
      </pc:sldChg>
    </pc:docChg>
  </pc:docChgLst>
</pc:chgInfo>
</file>

<file path=ppt/diagrams/_rels/data13.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9.xml"/><Relationship Id="rId7" Type="http://schemas.openxmlformats.org/officeDocument/2006/relationships/slide" Target="../slides/slide15.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20.xml"/><Relationship Id="rId5" Type="http://schemas.openxmlformats.org/officeDocument/2006/relationships/slide" Target="../slides/slide13.xml"/><Relationship Id="rId10" Type="http://schemas.openxmlformats.org/officeDocument/2006/relationships/slide" Target="../slides/slide8.xml"/><Relationship Id="rId4" Type="http://schemas.openxmlformats.org/officeDocument/2006/relationships/slide" Target="../slides/slide12.xml"/><Relationship Id="rId9" Type="http://schemas.openxmlformats.org/officeDocument/2006/relationships/slide" Target="../slides/slide7.xml"/></Relationships>
</file>

<file path=ppt/diagrams/_rels/data16.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9.xml"/><Relationship Id="rId7" Type="http://schemas.openxmlformats.org/officeDocument/2006/relationships/slide" Target="../slides/slide15.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20.xml"/><Relationship Id="rId5" Type="http://schemas.openxmlformats.org/officeDocument/2006/relationships/slide" Target="../slides/slide13.xml"/><Relationship Id="rId10" Type="http://schemas.openxmlformats.org/officeDocument/2006/relationships/slide" Target="../slides/slide8.xml"/><Relationship Id="rId4" Type="http://schemas.openxmlformats.org/officeDocument/2006/relationships/slide" Target="../slides/slide12.xml"/><Relationship Id="rId9" Type="http://schemas.openxmlformats.org/officeDocument/2006/relationships/slide" Target="../slides/slide7.xml"/></Relationships>
</file>

<file path=ppt/diagrams/_rels/data18.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9.xml"/><Relationship Id="rId7" Type="http://schemas.openxmlformats.org/officeDocument/2006/relationships/slide" Target="../slides/slide15.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20.xml"/><Relationship Id="rId5" Type="http://schemas.openxmlformats.org/officeDocument/2006/relationships/slide" Target="../slides/slide13.xml"/><Relationship Id="rId10" Type="http://schemas.openxmlformats.org/officeDocument/2006/relationships/slide" Target="../slides/slide8.xml"/><Relationship Id="rId4" Type="http://schemas.openxmlformats.org/officeDocument/2006/relationships/slide" Target="../slides/slide12.xml"/><Relationship Id="rId9" Type="http://schemas.openxmlformats.org/officeDocument/2006/relationships/slide" Target="../slides/slide7.xml"/></Relationships>
</file>

<file path=ppt/diagrams/_rels/data21.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9.xml"/><Relationship Id="rId7" Type="http://schemas.openxmlformats.org/officeDocument/2006/relationships/slide" Target="../slides/slide15.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20.xml"/><Relationship Id="rId5" Type="http://schemas.openxmlformats.org/officeDocument/2006/relationships/slide" Target="../slides/slide13.xml"/><Relationship Id="rId10" Type="http://schemas.openxmlformats.org/officeDocument/2006/relationships/slide" Target="../slides/slide8.xml"/><Relationship Id="rId4" Type="http://schemas.openxmlformats.org/officeDocument/2006/relationships/slide" Target="../slides/slide12.xml"/><Relationship Id="rId9" Type="http://schemas.openxmlformats.org/officeDocument/2006/relationships/slide" Target="../slides/slide7.xml"/></Relationships>
</file>

<file path=ppt/diagrams/_rels/data24.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9.xml"/><Relationship Id="rId7" Type="http://schemas.openxmlformats.org/officeDocument/2006/relationships/slide" Target="../slides/slide15.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20.xml"/><Relationship Id="rId5" Type="http://schemas.openxmlformats.org/officeDocument/2006/relationships/slide" Target="../slides/slide13.xml"/><Relationship Id="rId10" Type="http://schemas.openxmlformats.org/officeDocument/2006/relationships/slide" Target="../slides/slide8.xml"/><Relationship Id="rId4" Type="http://schemas.openxmlformats.org/officeDocument/2006/relationships/slide" Target="../slides/slide12.xml"/><Relationship Id="rId9" Type="http://schemas.openxmlformats.org/officeDocument/2006/relationships/slide" Target="../slides/slide7.xml"/></Relationships>
</file>

<file path=ppt/diagrams/_rels/data27.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9.xml"/><Relationship Id="rId7" Type="http://schemas.openxmlformats.org/officeDocument/2006/relationships/slide" Target="../slides/slide15.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20.xml"/><Relationship Id="rId5" Type="http://schemas.openxmlformats.org/officeDocument/2006/relationships/slide" Target="../slides/slide13.xml"/><Relationship Id="rId10" Type="http://schemas.openxmlformats.org/officeDocument/2006/relationships/slide" Target="../slides/slide8.xml"/><Relationship Id="rId4" Type="http://schemas.openxmlformats.org/officeDocument/2006/relationships/slide" Target="../slides/slide12.xml"/><Relationship Id="rId9" Type="http://schemas.openxmlformats.org/officeDocument/2006/relationships/slide" Target="../slides/slide7.xml"/></Relationships>
</file>

<file path=ppt/diagrams/_rels/data30.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9.xml"/><Relationship Id="rId7" Type="http://schemas.openxmlformats.org/officeDocument/2006/relationships/slide" Target="../slides/slide15.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20.xml"/><Relationship Id="rId5" Type="http://schemas.openxmlformats.org/officeDocument/2006/relationships/slide" Target="../slides/slide13.xml"/><Relationship Id="rId10" Type="http://schemas.openxmlformats.org/officeDocument/2006/relationships/slide" Target="../slides/slide8.xml"/><Relationship Id="rId4" Type="http://schemas.openxmlformats.org/officeDocument/2006/relationships/slide" Target="../slides/slide12.xml"/><Relationship Id="rId9" Type="http://schemas.openxmlformats.org/officeDocument/2006/relationships/slide" Target="../slides/slide7.xml"/></Relationships>
</file>

<file path=ppt/diagrams/_rels/data33.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9.xml"/><Relationship Id="rId7" Type="http://schemas.openxmlformats.org/officeDocument/2006/relationships/slide" Target="../slides/slide15.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20.xml"/><Relationship Id="rId5" Type="http://schemas.openxmlformats.org/officeDocument/2006/relationships/slide" Target="../slides/slide13.xml"/><Relationship Id="rId10" Type="http://schemas.openxmlformats.org/officeDocument/2006/relationships/slide" Target="../slides/slide8.xml"/><Relationship Id="rId4" Type="http://schemas.openxmlformats.org/officeDocument/2006/relationships/slide" Target="../slides/slide12.xml"/><Relationship Id="rId9" Type="http://schemas.openxmlformats.org/officeDocument/2006/relationships/slide" Target="../slides/slide7.xml"/></Relationships>
</file>

<file path=ppt/diagrams/_rels/data36.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9.xml"/><Relationship Id="rId7" Type="http://schemas.openxmlformats.org/officeDocument/2006/relationships/slide" Target="../slides/slide15.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20.xml"/><Relationship Id="rId5" Type="http://schemas.openxmlformats.org/officeDocument/2006/relationships/slide" Target="../slides/slide13.xml"/><Relationship Id="rId10" Type="http://schemas.openxmlformats.org/officeDocument/2006/relationships/slide" Target="../slides/slide8.xml"/><Relationship Id="rId4" Type="http://schemas.openxmlformats.org/officeDocument/2006/relationships/slide" Target="../slides/slide12.xml"/><Relationship Id="rId9" Type="http://schemas.openxmlformats.org/officeDocument/2006/relationships/slide" Target="../slides/slide7.xml"/></Relationships>
</file>

<file path=ppt/diagrams/_rels/data39.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9.xml"/><Relationship Id="rId7" Type="http://schemas.openxmlformats.org/officeDocument/2006/relationships/slide" Target="../slides/slide15.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20.xml"/><Relationship Id="rId5" Type="http://schemas.openxmlformats.org/officeDocument/2006/relationships/slide" Target="../slides/slide13.xml"/><Relationship Id="rId10" Type="http://schemas.openxmlformats.org/officeDocument/2006/relationships/slide" Target="../slides/slide8.xml"/><Relationship Id="rId4" Type="http://schemas.openxmlformats.org/officeDocument/2006/relationships/slide" Target="../slides/slide12.xml"/><Relationship Id="rId9" Type="http://schemas.openxmlformats.org/officeDocument/2006/relationships/slide" Target="../slides/slide7.xml"/></Relationships>
</file>

<file path=ppt/diagrams/_rels/data4.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9.xml"/><Relationship Id="rId7" Type="http://schemas.openxmlformats.org/officeDocument/2006/relationships/slide" Target="../slides/slide15.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20.xml"/><Relationship Id="rId5" Type="http://schemas.openxmlformats.org/officeDocument/2006/relationships/slide" Target="../slides/slide13.xml"/><Relationship Id="rId10" Type="http://schemas.openxmlformats.org/officeDocument/2006/relationships/slide" Target="../slides/slide8.xml"/><Relationship Id="rId4" Type="http://schemas.openxmlformats.org/officeDocument/2006/relationships/slide" Target="../slides/slide12.xml"/><Relationship Id="rId9" Type="http://schemas.openxmlformats.org/officeDocument/2006/relationships/slide" Target="../slides/slide7.xml"/></Relationships>
</file>

<file path=ppt/diagrams/_rels/data42.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9.xml"/><Relationship Id="rId7" Type="http://schemas.openxmlformats.org/officeDocument/2006/relationships/slide" Target="../slides/slide15.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20.xml"/><Relationship Id="rId5" Type="http://schemas.openxmlformats.org/officeDocument/2006/relationships/slide" Target="../slides/slide13.xml"/><Relationship Id="rId10" Type="http://schemas.openxmlformats.org/officeDocument/2006/relationships/slide" Target="../slides/slide8.xml"/><Relationship Id="rId4" Type="http://schemas.openxmlformats.org/officeDocument/2006/relationships/slide" Target="../slides/slide12.xml"/><Relationship Id="rId9" Type="http://schemas.openxmlformats.org/officeDocument/2006/relationships/slide" Target="../slides/slide7.xml"/></Relationships>
</file>

<file path=ppt/diagrams/_rels/data44.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9.xml"/><Relationship Id="rId7" Type="http://schemas.openxmlformats.org/officeDocument/2006/relationships/slide" Target="../slides/slide15.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20.xml"/><Relationship Id="rId5" Type="http://schemas.openxmlformats.org/officeDocument/2006/relationships/slide" Target="../slides/slide13.xml"/><Relationship Id="rId10" Type="http://schemas.openxmlformats.org/officeDocument/2006/relationships/slide" Target="../slides/slide8.xml"/><Relationship Id="rId4" Type="http://schemas.openxmlformats.org/officeDocument/2006/relationships/slide" Target="../slides/slide12.xml"/><Relationship Id="rId9" Type="http://schemas.openxmlformats.org/officeDocument/2006/relationships/slide" Target="../slides/slide7.xml"/></Relationships>
</file>

<file path=ppt/diagrams/_rels/data46.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9.xml"/><Relationship Id="rId7" Type="http://schemas.openxmlformats.org/officeDocument/2006/relationships/slide" Target="../slides/slide15.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20.xml"/><Relationship Id="rId5" Type="http://schemas.openxmlformats.org/officeDocument/2006/relationships/slide" Target="../slides/slide13.xml"/><Relationship Id="rId10" Type="http://schemas.openxmlformats.org/officeDocument/2006/relationships/slide" Target="../slides/slide8.xml"/><Relationship Id="rId4" Type="http://schemas.openxmlformats.org/officeDocument/2006/relationships/slide" Target="../slides/slide12.xml"/><Relationship Id="rId9" Type="http://schemas.openxmlformats.org/officeDocument/2006/relationships/slide" Target="../slides/slide7.xml"/></Relationships>
</file>

<file path=ppt/diagrams/_rels/data48.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9.xml"/><Relationship Id="rId7" Type="http://schemas.openxmlformats.org/officeDocument/2006/relationships/slide" Target="../slides/slide15.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20.xml"/><Relationship Id="rId5" Type="http://schemas.openxmlformats.org/officeDocument/2006/relationships/slide" Target="../slides/slide13.xml"/><Relationship Id="rId10" Type="http://schemas.openxmlformats.org/officeDocument/2006/relationships/slide" Target="../slides/slide8.xml"/><Relationship Id="rId4" Type="http://schemas.openxmlformats.org/officeDocument/2006/relationships/slide" Target="../slides/slide12.xml"/><Relationship Id="rId9" Type="http://schemas.openxmlformats.org/officeDocument/2006/relationships/slide" Target="../slides/slide7.xml"/></Relationships>
</file>

<file path=ppt/diagrams/_rels/data51.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9.xml"/><Relationship Id="rId7" Type="http://schemas.openxmlformats.org/officeDocument/2006/relationships/slide" Target="../slides/slide15.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20.xml"/><Relationship Id="rId5" Type="http://schemas.openxmlformats.org/officeDocument/2006/relationships/slide" Target="../slides/slide13.xml"/><Relationship Id="rId10" Type="http://schemas.openxmlformats.org/officeDocument/2006/relationships/slide" Target="../slides/slide8.xml"/><Relationship Id="rId4" Type="http://schemas.openxmlformats.org/officeDocument/2006/relationships/slide" Target="../slides/slide12.xml"/><Relationship Id="rId9" Type="http://schemas.openxmlformats.org/officeDocument/2006/relationships/slide" Target="../slides/slide7.xml"/></Relationships>
</file>

<file path=ppt/diagrams/_rels/data54.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9.xml"/><Relationship Id="rId7" Type="http://schemas.openxmlformats.org/officeDocument/2006/relationships/slide" Target="../slides/slide15.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20.xml"/><Relationship Id="rId5" Type="http://schemas.openxmlformats.org/officeDocument/2006/relationships/slide" Target="../slides/slide13.xml"/><Relationship Id="rId10" Type="http://schemas.openxmlformats.org/officeDocument/2006/relationships/slide" Target="../slides/slide8.xml"/><Relationship Id="rId4" Type="http://schemas.openxmlformats.org/officeDocument/2006/relationships/slide" Target="../slides/slide12.xml"/><Relationship Id="rId9" Type="http://schemas.openxmlformats.org/officeDocument/2006/relationships/slide" Target="../slides/slide7.xml"/></Relationships>
</file>

<file path=ppt/diagrams/_rels/data56.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9.xml"/><Relationship Id="rId7" Type="http://schemas.openxmlformats.org/officeDocument/2006/relationships/slide" Target="../slides/slide15.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20.xml"/><Relationship Id="rId5" Type="http://schemas.openxmlformats.org/officeDocument/2006/relationships/slide" Target="../slides/slide13.xml"/><Relationship Id="rId10" Type="http://schemas.openxmlformats.org/officeDocument/2006/relationships/slide" Target="../slides/slide8.xml"/><Relationship Id="rId4" Type="http://schemas.openxmlformats.org/officeDocument/2006/relationships/slide" Target="../slides/slide12.xml"/><Relationship Id="rId9" Type="http://schemas.openxmlformats.org/officeDocument/2006/relationships/slide" Target="../slides/slide7.xml"/></Relationships>
</file>

<file path=ppt/diagrams/_rels/data6.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9.xml"/><Relationship Id="rId7" Type="http://schemas.openxmlformats.org/officeDocument/2006/relationships/slide" Target="../slides/slide15.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20.xml"/><Relationship Id="rId5" Type="http://schemas.openxmlformats.org/officeDocument/2006/relationships/slide" Target="../slides/slide13.xml"/><Relationship Id="rId10" Type="http://schemas.openxmlformats.org/officeDocument/2006/relationships/slide" Target="../slides/slide8.xml"/><Relationship Id="rId4" Type="http://schemas.openxmlformats.org/officeDocument/2006/relationships/slide" Target="../slides/slide1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34"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a:hlinkClick xmlns:r="http://schemas.openxmlformats.org/officeDocument/2006/relationships" r:id="rId1" action="ppaction://hlinksldjump"/>
            </a:rPr>
            <a:t>Background</a:t>
          </a:r>
          <a:endParaRPr lang="en-GB"/>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Changes to 2024/25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42872753-DEAA-4F8F-9478-BF1F6A55E464}">
      <dgm:prSet phldrT="[Text]"/>
      <dgm:spPr/>
      <dgm:t>
        <a:bodyPr/>
        <a:lstStyle/>
        <a:p>
          <a:r>
            <a:rPr lang="en-GB">
              <a:hlinkClick xmlns:r="http://schemas.openxmlformats.org/officeDocument/2006/relationships" r:id="rId7" action="ppaction://hlinksldjump"/>
            </a:rPr>
            <a:t>FAQ’s</a:t>
          </a:r>
          <a:endParaRPr lang="en-GB"/>
        </a:p>
      </dgm:t>
    </dgm:pt>
    <dgm:pt modelId="{B6146A58-AD1F-4934-B36F-F5000E39EECF}" type="parTrans" cxnId="{31BE9F63-B913-423B-9BB9-ADB144C3B02D}">
      <dgm:prSet/>
      <dgm:spPr/>
      <dgm:t>
        <a:bodyPr/>
        <a:lstStyle/>
        <a:p>
          <a:endParaRPr lang="en-GB"/>
        </a:p>
      </dgm:t>
    </dgm:pt>
    <dgm:pt modelId="{8222A1E2-09E3-4D60-9140-8B97B2839337}" type="sibTrans" cxnId="{31BE9F63-B913-423B-9BB9-ADB144C3B02D}">
      <dgm:prSet/>
      <dgm:spPr/>
      <dgm:t>
        <a:bodyPr/>
        <a:lstStyle/>
        <a:p>
          <a:endParaRPr lang="en-GB"/>
        </a:p>
      </dgm:t>
    </dgm:pt>
    <dgm:pt modelId="{81ED4F6B-970E-4B07-B8D5-913535F02DCB}">
      <dgm:prSet phldrT="[Text]"/>
      <dgm:spPr/>
      <dgm:t>
        <a:bodyPr/>
        <a:lstStyle/>
        <a:p>
          <a:r>
            <a:rPr lang="en-GB">
              <a:hlinkClick xmlns:r="http://schemas.openxmlformats.org/officeDocument/2006/relationships" r:id="rId8" action="ppaction://hlinksldjump"/>
            </a:rPr>
            <a:t>National Resources</a:t>
          </a:r>
          <a:endParaRPr lang="en-GB"/>
        </a:p>
      </dgm: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9"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10"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DF143216-0F66-4D5A-8A2F-BCF881D93F4A}">
      <dgm:prSet phldrT="[Text]"/>
      <dgm:spPr/>
      <dgm:t>
        <a:bodyPr/>
        <a:lstStyle/>
        <a:p>
          <a:r>
            <a:rPr lang="en-GB">
              <a:hlinkClick xmlns:r="http://schemas.openxmlformats.org/officeDocument/2006/relationships" r:id="rId11" action="ppaction://hlinksldjump"/>
            </a:rPr>
            <a:t>Local Resources</a:t>
          </a:r>
          <a:endParaRPr lang="en-GB"/>
        </a:p>
      </dgm:t>
    </dgm:pt>
    <dgm:pt modelId="{0DFCD8BD-4D3D-42E4-8EE9-AA7DFA7D2556}" type="parTrans" cxnId="{5ACBC026-A7D6-4964-9288-CDE422DB93A6}">
      <dgm:prSet/>
      <dgm:spPr/>
      <dgm:t>
        <a:bodyPr/>
        <a:lstStyle/>
        <a:p>
          <a:endParaRPr lang="en-GB"/>
        </a:p>
      </dgm:t>
    </dgm:pt>
    <dgm:pt modelId="{09A9A91C-E119-403D-9385-A6D1FFD19705}" type="sibTrans" cxnId="{5ACBC026-A7D6-4964-9288-CDE422DB93A6}">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1" custLinFactNeighborX="909" custLinFactNeighborY="-45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1">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1">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1">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1">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1">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1">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1">
        <dgm:presLayoutVars>
          <dgm:bulletEnabled val="1"/>
        </dgm:presLayoutVars>
      </dgm:prSet>
      <dgm:spPr/>
    </dgm:pt>
    <dgm:pt modelId="{DC53E2C2-41E5-4765-947C-040C36A55C39}" type="pres">
      <dgm:prSet presAssocID="{7F49BC48-062A-4AE6-9E85-C3A8382C85CD}" presName="parSpace" presStyleCnt="0"/>
      <dgm:spPr/>
    </dgm:pt>
    <dgm:pt modelId="{2B2CC2F2-101E-43CB-928B-907C880FC7F5}" type="pres">
      <dgm:prSet presAssocID="{42872753-DEAA-4F8F-9478-BF1F6A55E464}" presName="parTxOnly" presStyleLbl="node1" presStyleIdx="8" presStyleCnt="11">
        <dgm:presLayoutVars>
          <dgm:bulletEnabled val="1"/>
        </dgm:presLayoutVars>
      </dgm:prSet>
      <dgm:spPr/>
    </dgm:pt>
    <dgm:pt modelId="{32443FF1-ED8A-4F51-9B36-C3336691DA9C}" type="pres">
      <dgm:prSet presAssocID="{8222A1E2-09E3-4D60-9140-8B97B2839337}" presName="parSpace" presStyleCnt="0"/>
      <dgm:spPr/>
    </dgm:pt>
    <dgm:pt modelId="{422B89B7-D71B-4E0C-84DF-539D5B1516C1}" type="pres">
      <dgm:prSet presAssocID="{81ED4F6B-970E-4B07-B8D5-913535F02DCB}" presName="parTxOnly" presStyleLbl="node1" presStyleIdx="9" presStyleCnt="11">
        <dgm:presLayoutVars>
          <dgm:bulletEnabled val="1"/>
        </dgm:presLayoutVars>
      </dgm:prSet>
      <dgm:spPr/>
    </dgm:pt>
    <dgm:pt modelId="{EC64B0B6-E149-49C7-AC5D-D679A9DB6763}" type="pres">
      <dgm:prSet presAssocID="{E0C98171-884C-43F3-A67F-3E390E056BE2}" presName="parSpace" presStyleCnt="0"/>
      <dgm:spPr/>
    </dgm:pt>
    <dgm:pt modelId="{3F438CE8-5911-41E4-8AF9-FDC6F7E21707}" type="pres">
      <dgm:prSet presAssocID="{DF143216-0F66-4D5A-8A2F-BCF881D93F4A}" presName="parTxOnly" presStyleLbl="node1" presStyleIdx="10" presStyleCnt="11">
        <dgm:presLayoutVars>
          <dgm:bulletEnabled val="1"/>
        </dgm:presLayoutVars>
      </dgm:prSet>
      <dgm:spPr/>
    </dgm:pt>
  </dgm:ptLst>
  <dgm:cxnLst>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9A833F23-7FB7-4495-89D3-7B7DB462047B}" type="presOf" srcId="{42872753-DEAA-4F8F-9478-BF1F6A55E464}" destId="{2B2CC2F2-101E-43CB-928B-907C880FC7F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5ACBC026-A7D6-4964-9288-CDE422DB93A6}" srcId="{9FF08158-8AE6-4A1A-AB79-533E7ACA72E6}" destId="{DF143216-0F66-4D5A-8A2F-BCF881D93F4A}" srcOrd="10" destOrd="0" parTransId="{0DFCD8BD-4D3D-42E4-8EE9-AA7DFA7D2556}" sibTransId="{09A9A91C-E119-403D-9385-A6D1FFD19705}"/>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5F2CB260-7772-4434-88C2-5E0AA6887029}" srcId="{9FF08158-8AE6-4A1A-AB79-533E7ACA72E6}" destId="{81ED4F6B-970E-4B07-B8D5-913535F02DCB}" srcOrd="9" destOrd="0" parTransId="{E6A8F33B-CF4C-4C48-BF6C-8DBEF1DB1FE7}" sibTransId="{E0C98171-884C-43F3-A67F-3E390E056BE2}"/>
    <dgm:cxn modelId="{31BE9F63-B913-423B-9BB9-ADB144C3B02D}" srcId="{9FF08158-8AE6-4A1A-AB79-533E7ACA72E6}" destId="{42872753-DEAA-4F8F-9478-BF1F6A55E464}" srcOrd="8" destOrd="0" parTransId="{B6146A58-AD1F-4934-B36F-F5000E39EECF}" sibTransId="{8222A1E2-09E3-4D60-9140-8B97B2839337}"/>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529C2A84-7030-4D2A-A8BE-6BF07C8E7C66}" srcId="{9FF08158-8AE6-4A1A-AB79-533E7ACA72E6}" destId="{CC9B727A-81B8-4E8F-B458-D337B009AD4A}" srcOrd="4" destOrd="0" parTransId="{D8990C24-2F1A-4D4F-9515-3F535D5607E7}" sibTransId="{D2045720-02B9-4CC4-B944-C0AC48AF2C1F}"/>
    <dgm:cxn modelId="{4C741E8C-3701-4E72-81BA-E14ED5C4DB98}" type="presOf" srcId="{DF143216-0F66-4D5A-8A2F-BCF881D93F4A}" destId="{3F438CE8-5911-41E4-8AF9-FDC6F7E21707}"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4E38CD38-31D0-409F-BC26-472AF0E151D6}" type="presParOf" srcId="{FAF75601-69F4-45FC-BCDB-CF792B47659B}" destId="{2B2CC2F2-101E-43CB-928B-907C880FC7F5}" srcOrd="16" destOrd="0" presId="urn:microsoft.com/office/officeart/2005/8/layout/hChevron3"/>
    <dgm:cxn modelId="{AF15F59D-996F-4C95-9F46-5E036F6AE065}" type="presParOf" srcId="{FAF75601-69F4-45FC-BCDB-CF792B47659B}" destId="{32443FF1-ED8A-4F51-9B36-C3336691DA9C}" srcOrd="17" destOrd="0" presId="urn:microsoft.com/office/officeart/2005/8/layout/hChevron3"/>
    <dgm:cxn modelId="{19D6EBA9-83E1-48D2-8F1F-5286D1714999}" type="presParOf" srcId="{FAF75601-69F4-45FC-BCDB-CF792B47659B}" destId="{422B89B7-D71B-4E0C-84DF-539D5B1516C1}" srcOrd="18" destOrd="0" presId="urn:microsoft.com/office/officeart/2005/8/layout/hChevron3"/>
    <dgm:cxn modelId="{879E0140-F5F0-4AFD-93D0-C4737C9F80C0}" type="presParOf" srcId="{FAF75601-69F4-45FC-BCDB-CF792B47659B}" destId="{EC64B0B6-E149-49C7-AC5D-D679A9DB6763}" srcOrd="19" destOrd="0" presId="urn:microsoft.com/office/officeart/2005/8/layout/hChevron3"/>
    <dgm:cxn modelId="{528099CB-0C9D-4707-BADA-EA752AE94089}" type="presParOf" srcId="{FAF75601-69F4-45FC-BCDB-CF792B47659B}" destId="{3F438CE8-5911-41E4-8AF9-FDC6F7E21707}" srcOrd="20" destOrd="0" presId="urn:microsoft.com/office/officeart/2005/8/layout/hChevron3"/>
  </dgm:cxnLst>
  <dgm:bg/>
  <dgm:whole/>
  <dgm:extLst>
    <a:ext uri="http://schemas.microsoft.com/office/drawing/2008/diagram">
      <dsp:dataModelExt xmlns:dsp="http://schemas.microsoft.com/office/drawing/2008/diagram" relId="rId3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a:hlinkClick xmlns:r="http://schemas.openxmlformats.org/officeDocument/2006/relationships" r:id="rId1" action="ppaction://hlinksldjump"/>
            </a:rPr>
            <a:t>Background</a:t>
          </a:r>
          <a:endParaRPr lang="en-GB"/>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Changes to 2024/25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42872753-DEAA-4F8F-9478-BF1F6A55E464}">
      <dgm:prSet phldrT="[Text]"/>
      <dgm:spPr/>
      <dgm:t>
        <a:bodyPr/>
        <a:lstStyle/>
        <a:p>
          <a:r>
            <a:rPr lang="en-GB">
              <a:hlinkClick xmlns:r="http://schemas.openxmlformats.org/officeDocument/2006/relationships" r:id="rId7" action="ppaction://hlinksldjump"/>
            </a:rPr>
            <a:t>FAQ’s</a:t>
          </a:r>
          <a:endParaRPr lang="en-GB"/>
        </a:p>
      </dgm:t>
    </dgm:pt>
    <dgm:pt modelId="{B6146A58-AD1F-4934-B36F-F5000E39EECF}" type="parTrans" cxnId="{31BE9F63-B913-423B-9BB9-ADB144C3B02D}">
      <dgm:prSet/>
      <dgm:spPr/>
      <dgm:t>
        <a:bodyPr/>
        <a:lstStyle/>
        <a:p>
          <a:endParaRPr lang="en-GB"/>
        </a:p>
      </dgm:t>
    </dgm:pt>
    <dgm:pt modelId="{8222A1E2-09E3-4D60-9140-8B97B2839337}" type="sibTrans" cxnId="{31BE9F63-B913-423B-9BB9-ADB144C3B02D}">
      <dgm:prSet/>
      <dgm:spPr/>
      <dgm:t>
        <a:bodyPr/>
        <a:lstStyle/>
        <a:p>
          <a:endParaRPr lang="en-GB"/>
        </a:p>
      </dgm:t>
    </dgm:pt>
    <dgm:pt modelId="{81ED4F6B-970E-4B07-B8D5-913535F02DCB}">
      <dgm:prSet phldrT="[Text]"/>
      <dgm:spPr/>
      <dgm:t>
        <a:bodyPr/>
        <a:lstStyle/>
        <a:p>
          <a:r>
            <a:rPr lang="en-GB">
              <a:hlinkClick xmlns:r="http://schemas.openxmlformats.org/officeDocument/2006/relationships" r:id="rId8" action="ppaction://hlinksldjump"/>
            </a:rPr>
            <a:t>National Resources</a:t>
          </a:r>
          <a:endParaRPr lang="en-GB"/>
        </a:p>
      </dgm: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9"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10"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DF143216-0F66-4D5A-8A2F-BCF881D93F4A}">
      <dgm:prSet phldrT="[Text]"/>
      <dgm:spPr/>
      <dgm:t>
        <a:bodyPr/>
        <a:lstStyle/>
        <a:p>
          <a:r>
            <a:rPr lang="en-GB">
              <a:hlinkClick xmlns:r="http://schemas.openxmlformats.org/officeDocument/2006/relationships" r:id="rId11" action="ppaction://hlinksldjump"/>
            </a:rPr>
            <a:t>Local Resources</a:t>
          </a:r>
          <a:endParaRPr lang="en-GB"/>
        </a:p>
      </dgm:t>
    </dgm:pt>
    <dgm:pt modelId="{0DFCD8BD-4D3D-42E4-8EE9-AA7DFA7D2556}" type="parTrans" cxnId="{5ACBC026-A7D6-4964-9288-CDE422DB93A6}">
      <dgm:prSet/>
      <dgm:spPr/>
      <dgm:t>
        <a:bodyPr/>
        <a:lstStyle/>
        <a:p>
          <a:endParaRPr lang="en-GB"/>
        </a:p>
      </dgm:t>
    </dgm:pt>
    <dgm:pt modelId="{09A9A91C-E119-403D-9385-A6D1FFD19705}" type="sibTrans" cxnId="{5ACBC026-A7D6-4964-9288-CDE422DB93A6}">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1" custLinFactNeighborX="909" custLinFactNeighborY="-45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1">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1">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1">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1">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1">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1">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1">
        <dgm:presLayoutVars>
          <dgm:bulletEnabled val="1"/>
        </dgm:presLayoutVars>
      </dgm:prSet>
      <dgm:spPr/>
    </dgm:pt>
    <dgm:pt modelId="{DC53E2C2-41E5-4765-947C-040C36A55C39}" type="pres">
      <dgm:prSet presAssocID="{7F49BC48-062A-4AE6-9E85-C3A8382C85CD}" presName="parSpace" presStyleCnt="0"/>
      <dgm:spPr/>
    </dgm:pt>
    <dgm:pt modelId="{2B2CC2F2-101E-43CB-928B-907C880FC7F5}" type="pres">
      <dgm:prSet presAssocID="{42872753-DEAA-4F8F-9478-BF1F6A55E464}" presName="parTxOnly" presStyleLbl="node1" presStyleIdx="8" presStyleCnt="11">
        <dgm:presLayoutVars>
          <dgm:bulletEnabled val="1"/>
        </dgm:presLayoutVars>
      </dgm:prSet>
      <dgm:spPr/>
    </dgm:pt>
    <dgm:pt modelId="{32443FF1-ED8A-4F51-9B36-C3336691DA9C}" type="pres">
      <dgm:prSet presAssocID="{8222A1E2-09E3-4D60-9140-8B97B2839337}" presName="parSpace" presStyleCnt="0"/>
      <dgm:spPr/>
    </dgm:pt>
    <dgm:pt modelId="{422B89B7-D71B-4E0C-84DF-539D5B1516C1}" type="pres">
      <dgm:prSet presAssocID="{81ED4F6B-970E-4B07-B8D5-913535F02DCB}" presName="parTxOnly" presStyleLbl="node1" presStyleIdx="9" presStyleCnt="11">
        <dgm:presLayoutVars>
          <dgm:bulletEnabled val="1"/>
        </dgm:presLayoutVars>
      </dgm:prSet>
      <dgm:spPr/>
    </dgm:pt>
    <dgm:pt modelId="{EC64B0B6-E149-49C7-AC5D-D679A9DB6763}" type="pres">
      <dgm:prSet presAssocID="{E0C98171-884C-43F3-A67F-3E390E056BE2}" presName="parSpace" presStyleCnt="0"/>
      <dgm:spPr/>
    </dgm:pt>
    <dgm:pt modelId="{3F438CE8-5911-41E4-8AF9-FDC6F7E21707}" type="pres">
      <dgm:prSet presAssocID="{DF143216-0F66-4D5A-8A2F-BCF881D93F4A}" presName="parTxOnly" presStyleLbl="node1" presStyleIdx="10" presStyleCnt="11">
        <dgm:presLayoutVars>
          <dgm:bulletEnabled val="1"/>
        </dgm:presLayoutVars>
      </dgm:prSet>
      <dgm:spPr/>
    </dgm:pt>
  </dgm:ptLst>
  <dgm:cxnLst>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9A833F23-7FB7-4495-89D3-7B7DB462047B}" type="presOf" srcId="{42872753-DEAA-4F8F-9478-BF1F6A55E464}" destId="{2B2CC2F2-101E-43CB-928B-907C880FC7F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5ACBC026-A7D6-4964-9288-CDE422DB93A6}" srcId="{9FF08158-8AE6-4A1A-AB79-533E7ACA72E6}" destId="{DF143216-0F66-4D5A-8A2F-BCF881D93F4A}" srcOrd="10" destOrd="0" parTransId="{0DFCD8BD-4D3D-42E4-8EE9-AA7DFA7D2556}" sibTransId="{09A9A91C-E119-403D-9385-A6D1FFD19705}"/>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5F2CB260-7772-4434-88C2-5E0AA6887029}" srcId="{9FF08158-8AE6-4A1A-AB79-533E7ACA72E6}" destId="{81ED4F6B-970E-4B07-B8D5-913535F02DCB}" srcOrd="9" destOrd="0" parTransId="{E6A8F33B-CF4C-4C48-BF6C-8DBEF1DB1FE7}" sibTransId="{E0C98171-884C-43F3-A67F-3E390E056BE2}"/>
    <dgm:cxn modelId="{31BE9F63-B913-423B-9BB9-ADB144C3B02D}" srcId="{9FF08158-8AE6-4A1A-AB79-533E7ACA72E6}" destId="{42872753-DEAA-4F8F-9478-BF1F6A55E464}" srcOrd="8" destOrd="0" parTransId="{B6146A58-AD1F-4934-B36F-F5000E39EECF}" sibTransId="{8222A1E2-09E3-4D60-9140-8B97B2839337}"/>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529C2A84-7030-4D2A-A8BE-6BF07C8E7C66}" srcId="{9FF08158-8AE6-4A1A-AB79-533E7ACA72E6}" destId="{CC9B727A-81B8-4E8F-B458-D337B009AD4A}" srcOrd="4" destOrd="0" parTransId="{D8990C24-2F1A-4D4F-9515-3F535D5607E7}" sibTransId="{D2045720-02B9-4CC4-B944-C0AC48AF2C1F}"/>
    <dgm:cxn modelId="{4C741E8C-3701-4E72-81BA-E14ED5C4DB98}" type="presOf" srcId="{DF143216-0F66-4D5A-8A2F-BCF881D93F4A}" destId="{3F438CE8-5911-41E4-8AF9-FDC6F7E21707}"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4E38CD38-31D0-409F-BC26-472AF0E151D6}" type="presParOf" srcId="{FAF75601-69F4-45FC-BCDB-CF792B47659B}" destId="{2B2CC2F2-101E-43CB-928B-907C880FC7F5}" srcOrd="16" destOrd="0" presId="urn:microsoft.com/office/officeart/2005/8/layout/hChevron3"/>
    <dgm:cxn modelId="{AF15F59D-996F-4C95-9F46-5E036F6AE065}" type="presParOf" srcId="{FAF75601-69F4-45FC-BCDB-CF792B47659B}" destId="{32443FF1-ED8A-4F51-9B36-C3336691DA9C}" srcOrd="17" destOrd="0" presId="urn:microsoft.com/office/officeart/2005/8/layout/hChevron3"/>
    <dgm:cxn modelId="{19D6EBA9-83E1-48D2-8F1F-5286D1714999}" type="presParOf" srcId="{FAF75601-69F4-45FC-BCDB-CF792B47659B}" destId="{422B89B7-D71B-4E0C-84DF-539D5B1516C1}" srcOrd="18" destOrd="0" presId="urn:microsoft.com/office/officeart/2005/8/layout/hChevron3"/>
    <dgm:cxn modelId="{879E0140-F5F0-4AFD-93D0-C4737C9F80C0}" type="presParOf" srcId="{FAF75601-69F4-45FC-BCDB-CF792B47659B}" destId="{EC64B0B6-E149-49C7-AC5D-D679A9DB6763}" srcOrd="19" destOrd="0" presId="urn:microsoft.com/office/officeart/2005/8/layout/hChevron3"/>
    <dgm:cxn modelId="{528099CB-0C9D-4707-BADA-EA752AE94089}" type="presParOf" srcId="{FAF75601-69F4-45FC-BCDB-CF792B47659B}" destId="{3F438CE8-5911-41E4-8AF9-FDC6F7E21707}" srcOrd="20" destOrd="0" presId="urn:microsoft.com/office/officeart/2005/8/layout/hChevron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a:hlinkClick xmlns:r="http://schemas.openxmlformats.org/officeDocument/2006/relationships" r:id="rId1" action="ppaction://hlinksldjump"/>
            </a:rPr>
            <a:t>Background</a:t>
          </a:r>
          <a:endParaRPr lang="en-GB"/>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Changes to 2024/25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42872753-DEAA-4F8F-9478-BF1F6A55E464}">
      <dgm:prSet phldrT="[Text]"/>
      <dgm:spPr/>
      <dgm:t>
        <a:bodyPr/>
        <a:lstStyle/>
        <a:p>
          <a:r>
            <a:rPr lang="en-GB">
              <a:hlinkClick xmlns:r="http://schemas.openxmlformats.org/officeDocument/2006/relationships" r:id="rId7" action="ppaction://hlinksldjump"/>
            </a:rPr>
            <a:t>FAQ’s</a:t>
          </a:r>
          <a:endParaRPr lang="en-GB"/>
        </a:p>
      </dgm:t>
    </dgm:pt>
    <dgm:pt modelId="{B6146A58-AD1F-4934-B36F-F5000E39EECF}" type="parTrans" cxnId="{31BE9F63-B913-423B-9BB9-ADB144C3B02D}">
      <dgm:prSet/>
      <dgm:spPr/>
      <dgm:t>
        <a:bodyPr/>
        <a:lstStyle/>
        <a:p>
          <a:endParaRPr lang="en-GB"/>
        </a:p>
      </dgm:t>
    </dgm:pt>
    <dgm:pt modelId="{8222A1E2-09E3-4D60-9140-8B97B2839337}" type="sibTrans" cxnId="{31BE9F63-B913-423B-9BB9-ADB144C3B02D}">
      <dgm:prSet/>
      <dgm:spPr/>
      <dgm:t>
        <a:bodyPr/>
        <a:lstStyle/>
        <a:p>
          <a:endParaRPr lang="en-GB"/>
        </a:p>
      </dgm:t>
    </dgm:pt>
    <dgm:pt modelId="{81ED4F6B-970E-4B07-B8D5-913535F02DCB}">
      <dgm:prSet phldrT="[Text]"/>
      <dgm:spPr/>
      <dgm:t>
        <a:bodyPr/>
        <a:lstStyle/>
        <a:p>
          <a:r>
            <a:rPr lang="en-GB">
              <a:hlinkClick xmlns:r="http://schemas.openxmlformats.org/officeDocument/2006/relationships" r:id="rId8" action="ppaction://hlinksldjump"/>
            </a:rPr>
            <a:t>National Resources</a:t>
          </a:r>
          <a:endParaRPr lang="en-GB"/>
        </a:p>
      </dgm: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9"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10"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DF143216-0F66-4D5A-8A2F-BCF881D93F4A}">
      <dgm:prSet phldrT="[Text]"/>
      <dgm:spPr/>
      <dgm:t>
        <a:bodyPr/>
        <a:lstStyle/>
        <a:p>
          <a:r>
            <a:rPr lang="en-GB">
              <a:hlinkClick xmlns:r="http://schemas.openxmlformats.org/officeDocument/2006/relationships" r:id="rId11" action="ppaction://hlinksldjump"/>
            </a:rPr>
            <a:t>Local Resources</a:t>
          </a:r>
          <a:endParaRPr lang="en-GB"/>
        </a:p>
      </dgm:t>
    </dgm:pt>
    <dgm:pt modelId="{0DFCD8BD-4D3D-42E4-8EE9-AA7DFA7D2556}" type="parTrans" cxnId="{5ACBC026-A7D6-4964-9288-CDE422DB93A6}">
      <dgm:prSet/>
      <dgm:spPr/>
      <dgm:t>
        <a:bodyPr/>
        <a:lstStyle/>
        <a:p>
          <a:endParaRPr lang="en-GB"/>
        </a:p>
      </dgm:t>
    </dgm:pt>
    <dgm:pt modelId="{09A9A91C-E119-403D-9385-A6D1FFD19705}" type="sibTrans" cxnId="{5ACBC026-A7D6-4964-9288-CDE422DB93A6}">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1" custLinFactNeighborX="909" custLinFactNeighborY="-45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1">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1">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1">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1">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1">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1">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1">
        <dgm:presLayoutVars>
          <dgm:bulletEnabled val="1"/>
        </dgm:presLayoutVars>
      </dgm:prSet>
      <dgm:spPr/>
    </dgm:pt>
    <dgm:pt modelId="{DC53E2C2-41E5-4765-947C-040C36A55C39}" type="pres">
      <dgm:prSet presAssocID="{7F49BC48-062A-4AE6-9E85-C3A8382C85CD}" presName="parSpace" presStyleCnt="0"/>
      <dgm:spPr/>
    </dgm:pt>
    <dgm:pt modelId="{2B2CC2F2-101E-43CB-928B-907C880FC7F5}" type="pres">
      <dgm:prSet presAssocID="{42872753-DEAA-4F8F-9478-BF1F6A55E464}" presName="parTxOnly" presStyleLbl="node1" presStyleIdx="8" presStyleCnt="11">
        <dgm:presLayoutVars>
          <dgm:bulletEnabled val="1"/>
        </dgm:presLayoutVars>
      </dgm:prSet>
      <dgm:spPr/>
    </dgm:pt>
    <dgm:pt modelId="{32443FF1-ED8A-4F51-9B36-C3336691DA9C}" type="pres">
      <dgm:prSet presAssocID="{8222A1E2-09E3-4D60-9140-8B97B2839337}" presName="parSpace" presStyleCnt="0"/>
      <dgm:spPr/>
    </dgm:pt>
    <dgm:pt modelId="{422B89B7-D71B-4E0C-84DF-539D5B1516C1}" type="pres">
      <dgm:prSet presAssocID="{81ED4F6B-970E-4B07-B8D5-913535F02DCB}" presName="parTxOnly" presStyleLbl="node1" presStyleIdx="9" presStyleCnt="11">
        <dgm:presLayoutVars>
          <dgm:bulletEnabled val="1"/>
        </dgm:presLayoutVars>
      </dgm:prSet>
      <dgm:spPr/>
    </dgm:pt>
    <dgm:pt modelId="{EC64B0B6-E149-49C7-AC5D-D679A9DB6763}" type="pres">
      <dgm:prSet presAssocID="{E0C98171-884C-43F3-A67F-3E390E056BE2}" presName="parSpace" presStyleCnt="0"/>
      <dgm:spPr/>
    </dgm:pt>
    <dgm:pt modelId="{3F438CE8-5911-41E4-8AF9-FDC6F7E21707}" type="pres">
      <dgm:prSet presAssocID="{DF143216-0F66-4D5A-8A2F-BCF881D93F4A}" presName="parTxOnly" presStyleLbl="node1" presStyleIdx="10" presStyleCnt="11">
        <dgm:presLayoutVars>
          <dgm:bulletEnabled val="1"/>
        </dgm:presLayoutVars>
      </dgm:prSet>
      <dgm:spPr/>
    </dgm:pt>
  </dgm:ptLst>
  <dgm:cxnLst>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9A833F23-7FB7-4495-89D3-7B7DB462047B}" type="presOf" srcId="{42872753-DEAA-4F8F-9478-BF1F6A55E464}" destId="{2B2CC2F2-101E-43CB-928B-907C880FC7F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5ACBC026-A7D6-4964-9288-CDE422DB93A6}" srcId="{9FF08158-8AE6-4A1A-AB79-533E7ACA72E6}" destId="{DF143216-0F66-4D5A-8A2F-BCF881D93F4A}" srcOrd="10" destOrd="0" parTransId="{0DFCD8BD-4D3D-42E4-8EE9-AA7DFA7D2556}" sibTransId="{09A9A91C-E119-403D-9385-A6D1FFD19705}"/>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5F2CB260-7772-4434-88C2-5E0AA6887029}" srcId="{9FF08158-8AE6-4A1A-AB79-533E7ACA72E6}" destId="{81ED4F6B-970E-4B07-B8D5-913535F02DCB}" srcOrd="9" destOrd="0" parTransId="{E6A8F33B-CF4C-4C48-BF6C-8DBEF1DB1FE7}" sibTransId="{E0C98171-884C-43F3-A67F-3E390E056BE2}"/>
    <dgm:cxn modelId="{31BE9F63-B913-423B-9BB9-ADB144C3B02D}" srcId="{9FF08158-8AE6-4A1A-AB79-533E7ACA72E6}" destId="{42872753-DEAA-4F8F-9478-BF1F6A55E464}" srcOrd="8" destOrd="0" parTransId="{B6146A58-AD1F-4934-B36F-F5000E39EECF}" sibTransId="{8222A1E2-09E3-4D60-9140-8B97B2839337}"/>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529C2A84-7030-4D2A-A8BE-6BF07C8E7C66}" srcId="{9FF08158-8AE6-4A1A-AB79-533E7ACA72E6}" destId="{CC9B727A-81B8-4E8F-B458-D337B009AD4A}" srcOrd="4" destOrd="0" parTransId="{D8990C24-2F1A-4D4F-9515-3F535D5607E7}" sibTransId="{D2045720-02B9-4CC4-B944-C0AC48AF2C1F}"/>
    <dgm:cxn modelId="{4C741E8C-3701-4E72-81BA-E14ED5C4DB98}" type="presOf" srcId="{DF143216-0F66-4D5A-8A2F-BCF881D93F4A}" destId="{3F438CE8-5911-41E4-8AF9-FDC6F7E21707}"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4E38CD38-31D0-409F-BC26-472AF0E151D6}" type="presParOf" srcId="{FAF75601-69F4-45FC-BCDB-CF792B47659B}" destId="{2B2CC2F2-101E-43CB-928B-907C880FC7F5}" srcOrd="16" destOrd="0" presId="urn:microsoft.com/office/officeart/2005/8/layout/hChevron3"/>
    <dgm:cxn modelId="{AF15F59D-996F-4C95-9F46-5E036F6AE065}" type="presParOf" srcId="{FAF75601-69F4-45FC-BCDB-CF792B47659B}" destId="{32443FF1-ED8A-4F51-9B36-C3336691DA9C}" srcOrd="17" destOrd="0" presId="urn:microsoft.com/office/officeart/2005/8/layout/hChevron3"/>
    <dgm:cxn modelId="{19D6EBA9-83E1-48D2-8F1F-5286D1714999}" type="presParOf" srcId="{FAF75601-69F4-45FC-BCDB-CF792B47659B}" destId="{422B89B7-D71B-4E0C-84DF-539D5B1516C1}" srcOrd="18" destOrd="0" presId="urn:microsoft.com/office/officeart/2005/8/layout/hChevron3"/>
    <dgm:cxn modelId="{879E0140-F5F0-4AFD-93D0-C4737C9F80C0}" type="presParOf" srcId="{FAF75601-69F4-45FC-BCDB-CF792B47659B}" destId="{EC64B0B6-E149-49C7-AC5D-D679A9DB6763}" srcOrd="19" destOrd="0" presId="urn:microsoft.com/office/officeart/2005/8/layout/hChevron3"/>
    <dgm:cxn modelId="{528099CB-0C9D-4707-BADA-EA752AE94089}" type="presParOf" srcId="{FAF75601-69F4-45FC-BCDB-CF792B47659B}" destId="{3F438CE8-5911-41E4-8AF9-FDC6F7E21707}" srcOrd="20"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a:hlinkClick xmlns:r="http://schemas.openxmlformats.org/officeDocument/2006/relationships" r:id="rId1" action="ppaction://hlinksldjump"/>
            </a:rPr>
            <a:t>Background</a:t>
          </a:r>
          <a:endParaRPr lang="en-GB"/>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Changes to 2024/25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42872753-DEAA-4F8F-9478-BF1F6A55E464}">
      <dgm:prSet phldrT="[Text]"/>
      <dgm:spPr/>
      <dgm:t>
        <a:bodyPr/>
        <a:lstStyle/>
        <a:p>
          <a:r>
            <a:rPr lang="en-GB">
              <a:hlinkClick xmlns:r="http://schemas.openxmlformats.org/officeDocument/2006/relationships" r:id="rId7" action="ppaction://hlinksldjump"/>
            </a:rPr>
            <a:t>FAQ’s</a:t>
          </a:r>
          <a:endParaRPr lang="en-GB"/>
        </a:p>
      </dgm:t>
    </dgm:pt>
    <dgm:pt modelId="{B6146A58-AD1F-4934-B36F-F5000E39EECF}" type="parTrans" cxnId="{31BE9F63-B913-423B-9BB9-ADB144C3B02D}">
      <dgm:prSet/>
      <dgm:spPr/>
      <dgm:t>
        <a:bodyPr/>
        <a:lstStyle/>
        <a:p>
          <a:endParaRPr lang="en-GB"/>
        </a:p>
      </dgm:t>
    </dgm:pt>
    <dgm:pt modelId="{8222A1E2-09E3-4D60-9140-8B97B2839337}" type="sibTrans" cxnId="{31BE9F63-B913-423B-9BB9-ADB144C3B02D}">
      <dgm:prSet/>
      <dgm:spPr/>
      <dgm:t>
        <a:bodyPr/>
        <a:lstStyle/>
        <a:p>
          <a:endParaRPr lang="en-GB"/>
        </a:p>
      </dgm:t>
    </dgm:pt>
    <dgm:pt modelId="{81ED4F6B-970E-4B07-B8D5-913535F02DCB}">
      <dgm:prSet phldrT="[Text]"/>
      <dgm:spPr/>
      <dgm:t>
        <a:bodyPr/>
        <a:lstStyle/>
        <a:p>
          <a:r>
            <a:rPr lang="en-GB">
              <a:hlinkClick xmlns:r="http://schemas.openxmlformats.org/officeDocument/2006/relationships" r:id="rId8" action="ppaction://hlinksldjump"/>
            </a:rPr>
            <a:t>National Resources</a:t>
          </a:r>
          <a:endParaRPr lang="en-GB"/>
        </a:p>
      </dgm: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9"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10"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DF143216-0F66-4D5A-8A2F-BCF881D93F4A}">
      <dgm:prSet phldrT="[Text]"/>
      <dgm:spPr/>
      <dgm:t>
        <a:bodyPr/>
        <a:lstStyle/>
        <a:p>
          <a:r>
            <a:rPr lang="en-GB">
              <a:hlinkClick xmlns:r="http://schemas.openxmlformats.org/officeDocument/2006/relationships" r:id="rId11" action="ppaction://hlinksldjump"/>
            </a:rPr>
            <a:t>Local Resources</a:t>
          </a:r>
          <a:endParaRPr lang="en-GB"/>
        </a:p>
      </dgm:t>
    </dgm:pt>
    <dgm:pt modelId="{0DFCD8BD-4D3D-42E4-8EE9-AA7DFA7D2556}" type="parTrans" cxnId="{5ACBC026-A7D6-4964-9288-CDE422DB93A6}">
      <dgm:prSet/>
      <dgm:spPr/>
      <dgm:t>
        <a:bodyPr/>
        <a:lstStyle/>
        <a:p>
          <a:endParaRPr lang="en-GB"/>
        </a:p>
      </dgm:t>
    </dgm:pt>
    <dgm:pt modelId="{09A9A91C-E119-403D-9385-A6D1FFD19705}" type="sibTrans" cxnId="{5ACBC026-A7D6-4964-9288-CDE422DB93A6}">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1" custLinFactNeighborX="909" custLinFactNeighborY="-45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1">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1">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1">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1">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1">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1">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1">
        <dgm:presLayoutVars>
          <dgm:bulletEnabled val="1"/>
        </dgm:presLayoutVars>
      </dgm:prSet>
      <dgm:spPr/>
    </dgm:pt>
    <dgm:pt modelId="{DC53E2C2-41E5-4765-947C-040C36A55C39}" type="pres">
      <dgm:prSet presAssocID="{7F49BC48-062A-4AE6-9E85-C3A8382C85CD}" presName="parSpace" presStyleCnt="0"/>
      <dgm:spPr/>
    </dgm:pt>
    <dgm:pt modelId="{2B2CC2F2-101E-43CB-928B-907C880FC7F5}" type="pres">
      <dgm:prSet presAssocID="{42872753-DEAA-4F8F-9478-BF1F6A55E464}" presName="parTxOnly" presStyleLbl="node1" presStyleIdx="8" presStyleCnt="11">
        <dgm:presLayoutVars>
          <dgm:bulletEnabled val="1"/>
        </dgm:presLayoutVars>
      </dgm:prSet>
      <dgm:spPr/>
    </dgm:pt>
    <dgm:pt modelId="{32443FF1-ED8A-4F51-9B36-C3336691DA9C}" type="pres">
      <dgm:prSet presAssocID="{8222A1E2-09E3-4D60-9140-8B97B2839337}" presName="parSpace" presStyleCnt="0"/>
      <dgm:spPr/>
    </dgm:pt>
    <dgm:pt modelId="{422B89B7-D71B-4E0C-84DF-539D5B1516C1}" type="pres">
      <dgm:prSet presAssocID="{81ED4F6B-970E-4B07-B8D5-913535F02DCB}" presName="parTxOnly" presStyleLbl="node1" presStyleIdx="9" presStyleCnt="11">
        <dgm:presLayoutVars>
          <dgm:bulletEnabled val="1"/>
        </dgm:presLayoutVars>
      </dgm:prSet>
      <dgm:spPr/>
    </dgm:pt>
    <dgm:pt modelId="{EC64B0B6-E149-49C7-AC5D-D679A9DB6763}" type="pres">
      <dgm:prSet presAssocID="{E0C98171-884C-43F3-A67F-3E390E056BE2}" presName="parSpace" presStyleCnt="0"/>
      <dgm:spPr/>
    </dgm:pt>
    <dgm:pt modelId="{3F438CE8-5911-41E4-8AF9-FDC6F7E21707}" type="pres">
      <dgm:prSet presAssocID="{DF143216-0F66-4D5A-8A2F-BCF881D93F4A}" presName="parTxOnly" presStyleLbl="node1" presStyleIdx="10" presStyleCnt="11">
        <dgm:presLayoutVars>
          <dgm:bulletEnabled val="1"/>
        </dgm:presLayoutVars>
      </dgm:prSet>
      <dgm:spPr/>
    </dgm:pt>
  </dgm:ptLst>
  <dgm:cxnLst>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9A833F23-7FB7-4495-89D3-7B7DB462047B}" type="presOf" srcId="{42872753-DEAA-4F8F-9478-BF1F6A55E464}" destId="{2B2CC2F2-101E-43CB-928B-907C880FC7F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5ACBC026-A7D6-4964-9288-CDE422DB93A6}" srcId="{9FF08158-8AE6-4A1A-AB79-533E7ACA72E6}" destId="{DF143216-0F66-4D5A-8A2F-BCF881D93F4A}" srcOrd="10" destOrd="0" parTransId="{0DFCD8BD-4D3D-42E4-8EE9-AA7DFA7D2556}" sibTransId="{09A9A91C-E119-403D-9385-A6D1FFD19705}"/>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5F2CB260-7772-4434-88C2-5E0AA6887029}" srcId="{9FF08158-8AE6-4A1A-AB79-533E7ACA72E6}" destId="{81ED4F6B-970E-4B07-B8D5-913535F02DCB}" srcOrd="9" destOrd="0" parTransId="{E6A8F33B-CF4C-4C48-BF6C-8DBEF1DB1FE7}" sibTransId="{E0C98171-884C-43F3-A67F-3E390E056BE2}"/>
    <dgm:cxn modelId="{31BE9F63-B913-423B-9BB9-ADB144C3B02D}" srcId="{9FF08158-8AE6-4A1A-AB79-533E7ACA72E6}" destId="{42872753-DEAA-4F8F-9478-BF1F6A55E464}" srcOrd="8" destOrd="0" parTransId="{B6146A58-AD1F-4934-B36F-F5000E39EECF}" sibTransId="{8222A1E2-09E3-4D60-9140-8B97B2839337}"/>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529C2A84-7030-4D2A-A8BE-6BF07C8E7C66}" srcId="{9FF08158-8AE6-4A1A-AB79-533E7ACA72E6}" destId="{CC9B727A-81B8-4E8F-B458-D337B009AD4A}" srcOrd="4" destOrd="0" parTransId="{D8990C24-2F1A-4D4F-9515-3F535D5607E7}" sibTransId="{D2045720-02B9-4CC4-B944-C0AC48AF2C1F}"/>
    <dgm:cxn modelId="{4C741E8C-3701-4E72-81BA-E14ED5C4DB98}" type="presOf" srcId="{DF143216-0F66-4D5A-8A2F-BCF881D93F4A}" destId="{3F438CE8-5911-41E4-8AF9-FDC6F7E21707}"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4E38CD38-31D0-409F-BC26-472AF0E151D6}" type="presParOf" srcId="{FAF75601-69F4-45FC-BCDB-CF792B47659B}" destId="{2B2CC2F2-101E-43CB-928B-907C880FC7F5}" srcOrd="16" destOrd="0" presId="urn:microsoft.com/office/officeart/2005/8/layout/hChevron3"/>
    <dgm:cxn modelId="{AF15F59D-996F-4C95-9F46-5E036F6AE065}" type="presParOf" srcId="{FAF75601-69F4-45FC-BCDB-CF792B47659B}" destId="{32443FF1-ED8A-4F51-9B36-C3336691DA9C}" srcOrd="17" destOrd="0" presId="urn:microsoft.com/office/officeart/2005/8/layout/hChevron3"/>
    <dgm:cxn modelId="{19D6EBA9-83E1-48D2-8F1F-5286D1714999}" type="presParOf" srcId="{FAF75601-69F4-45FC-BCDB-CF792B47659B}" destId="{422B89B7-D71B-4E0C-84DF-539D5B1516C1}" srcOrd="18" destOrd="0" presId="urn:microsoft.com/office/officeart/2005/8/layout/hChevron3"/>
    <dgm:cxn modelId="{879E0140-F5F0-4AFD-93D0-C4737C9F80C0}" type="presParOf" srcId="{FAF75601-69F4-45FC-BCDB-CF792B47659B}" destId="{EC64B0B6-E149-49C7-AC5D-D679A9DB6763}" srcOrd="19" destOrd="0" presId="urn:microsoft.com/office/officeart/2005/8/layout/hChevron3"/>
    <dgm:cxn modelId="{528099CB-0C9D-4707-BADA-EA752AE94089}" type="presParOf" srcId="{FAF75601-69F4-45FC-BCDB-CF792B47659B}" destId="{3F438CE8-5911-41E4-8AF9-FDC6F7E21707}" srcOrd="20" destOrd="0" presId="urn:microsoft.com/office/officeart/2005/8/layout/hChevron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a:hlinkClick xmlns:r="http://schemas.openxmlformats.org/officeDocument/2006/relationships" r:id="rId1" action="ppaction://hlinksldjump"/>
            </a:rPr>
            <a:t>Background</a:t>
          </a:r>
          <a:endParaRPr lang="en-GB"/>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Changes to 2024/25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42872753-DEAA-4F8F-9478-BF1F6A55E464}">
      <dgm:prSet phldrT="[Text]"/>
      <dgm:spPr/>
      <dgm:t>
        <a:bodyPr/>
        <a:lstStyle/>
        <a:p>
          <a:r>
            <a:rPr lang="en-GB">
              <a:hlinkClick xmlns:r="http://schemas.openxmlformats.org/officeDocument/2006/relationships" r:id="rId7" action="ppaction://hlinksldjump"/>
            </a:rPr>
            <a:t>FAQ’s</a:t>
          </a:r>
          <a:endParaRPr lang="en-GB"/>
        </a:p>
      </dgm:t>
    </dgm:pt>
    <dgm:pt modelId="{B6146A58-AD1F-4934-B36F-F5000E39EECF}" type="parTrans" cxnId="{31BE9F63-B913-423B-9BB9-ADB144C3B02D}">
      <dgm:prSet/>
      <dgm:spPr/>
      <dgm:t>
        <a:bodyPr/>
        <a:lstStyle/>
        <a:p>
          <a:endParaRPr lang="en-GB"/>
        </a:p>
      </dgm:t>
    </dgm:pt>
    <dgm:pt modelId="{8222A1E2-09E3-4D60-9140-8B97B2839337}" type="sibTrans" cxnId="{31BE9F63-B913-423B-9BB9-ADB144C3B02D}">
      <dgm:prSet/>
      <dgm:spPr/>
      <dgm:t>
        <a:bodyPr/>
        <a:lstStyle/>
        <a:p>
          <a:endParaRPr lang="en-GB"/>
        </a:p>
      </dgm:t>
    </dgm:pt>
    <dgm:pt modelId="{81ED4F6B-970E-4B07-B8D5-913535F02DCB}">
      <dgm:prSet phldrT="[Text]"/>
      <dgm:spPr/>
      <dgm:t>
        <a:bodyPr/>
        <a:lstStyle/>
        <a:p>
          <a:r>
            <a:rPr lang="en-GB">
              <a:hlinkClick xmlns:r="http://schemas.openxmlformats.org/officeDocument/2006/relationships" r:id="rId8" action="ppaction://hlinksldjump"/>
            </a:rPr>
            <a:t>National Resources</a:t>
          </a:r>
          <a:endParaRPr lang="en-GB"/>
        </a:p>
      </dgm: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9"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10"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DF143216-0F66-4D5A-8A2F-BCF881D93F4A}">
      <dgm:prSet phldrT="[Text]"/>
      <dgm:spPr/>
      <dgm:t>
        <a:bodyPr/>
        <a:lstStyle/>
        <a:p>
          <a:r>
            <a:rPr lang="en-GB">
              <a:hlinkClick xmlns:r="http://schemas.openxmlformats.org/officeDocument/2006/relationships" r:id="rId11" action="ppaction://hlinksldjump"/>
            </a:rPr>
            <a:t>Local Resources</a:t>
          </a:r>
          <a:endParaRPr lang="en-GB"/>
        </a:p>
      </dgm:t>
    </dgm:pt>
    <dgm:pt modelId="{0DFCD8BD-4D3D-42E4-8EE9-AA7DFA7D2556}" type="parTrans" cxnId="{5ACBC026-A7D6-4964-9288-CDE422DB93A6}">
      <dgm:prSet/>
      <dgm:spPr/>
      <dgm:t>
        <a:bodyPr/>
        <a:lstStyle/>
        <a:p>
          <a:endParaRPr lang="en-GB"/>
        </a:p>
      </dgm:t>
    </dgm:pt>
    <dgm:pt modelId="{09A9A91C-E119-403D-9385-A6D1FFD19705}" type="sibTrans" cxnId="{5ACBC026-A7D6-4964-9288-CDE422DB93A6}">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1" custLinFactNeighborX="909" custLinFactNeighborY="-45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1">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1">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1">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1">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1">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1">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1">
        <dgm:presLayoutVars>
          <dgm:bulletEnabled val="1"/>
        </dgm:presLayoutVars>
      </dgm:prSet>
      <dgm:spPr/>
    </dgm:pt>
    <dgm:pt modelId="{DC53E2C2-41E5-4765-947C-040C36A55C39}" type="pres">
      <dgm:prSet presAssocID="{7F49BC48-062A-4AE6-9E85-C3A8382C85CD}" presName="parSpace" presStyleCnt="0"/>
      <dgm:spPr/>
    </dgm:pt>
    <dgm:pt modelId="{2B2CC2F2-101E-43CB-928B-907C880FC7F5}" type="pres">
      <dgm:prSet presAssocID="{42872753-DEAA-4F8F-9478-BF1F6A55E464}" presName="parTxOnly" presStyleLbl="node1" presStyleIdx="8" presStyleCnt="11">
        <dgm:presLayoutVars>
          <dgm:bulletEnabled val="1"/>
        </dgm:presLayoutVars>
      </dgm:prSet>
      <dgm:spPr/>
    </dgm:pt>
    <dgm:pt modelId="{32443FF1-ED8A-4F51-9B36-C3336691DA9C}" type="pres">
      <dgm:prSet presAssocID="{8222A1E2-09E3-4D60-9140-8B97B2839337}" presName="parSpace" presStyleCnt="0"/>
      <dgm:spPr/>
    </dgm:pt>
    <dgm:pt modelId="{422B89B7-D71B-4E0C-84DF-539D5B1516C1}" type="pres">
      <dgm:prSet presAssocID="{81ED4F6B-970E-4B07-B8D5-913535F02DCB}" presName="parTxOnly" presStyleLbl="node1" presStyleIdx="9" presStyleCnt="11">
        <dgm:presLayoutVars>
          <dgm:bulletEnabled val="1"/>
        </dgm:presLayoutVars>
      </dgm:prSet>
      <dgm:spPr/>
    </dgm:pt>
    <dgm:pt modelId="{EC64B0B6-E149-49C7-AC5D-D679A9DB6763}" type="pres">
      <dgm:prSet presAssocID="{E0C98171-884C-43F3-A67F-3E390E056BE2}" presName="parSpace" presStyleCnt="0"/>
      <dgm:spPr/>
    </dgm:pt>
    <dgm:pt modelId="{3F438CE8-5911-41E4-8AF9-FDC6F7E21707}" type="pres">
      <dgm:prSet presAssocID="{DF143216-0F66-4D5A-8A2F-BCF881D93F4A}" presName="parTxOnly" presStyleLbl="node1" presStyleIdx="10" presStyleCnt="11">
        <dgm:presLayoutVars>
          <dgm:bulletEnabled val="1"/>
        </dgm:presLayoutVars>
      </dgm:prSet>
      <dgm:spPr/>
    </dgm:pt>
  </dgm:ptLst>
  <dgm:cxnLst>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9A833F23-7FB7-4495-89D3-7B7DB462047B}" type="presOf" srcId="{42872753-DEAA-4F8F-9478-BF1F6A55E464}" destId="{2B2CC2F2-101E-43CB-928B-907C880FC7F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5ACBC026-A7D6-4964-9288-CDE422DB93A6}" srcId="{9FF08158-8AE6-4A1A-AB79-533E7ACA72E6}" destId="{DF143216-0F66-4D5A-8A2F-BCF881D93F4A}" srcOrd="10" destOrd="0" parTransId="{0DFCD8BD-4D3D-42E4-8EE9-AA7DFA7D2556}" sibTransId="{09A9A91C-E119-403D-9385-A6D1FFD19705}"/>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5F2CB260-7772-4434-88C2-5E0AA6887029}" srcId="{9FF08158-8AE6-4A1A-AB79-533E7ACA72E6}" destId="{81ED4F6B-970E-4B07-B8D5-913535F02DCB}" srcOrd="9" destOrd="0" parTransId="{E6A8F33B-CF4C-4C48-BF6C-8DBEF1DB1FE7}" sibTransId="{E0C98171-884C-43F3-A67F-3E390E056BE2}"/>
    <dgm:cxn modelId="{31BE9F63-B913-423B-9BB9-ADB144C3B02D}" srcId="{9FF08158-8AE6-4A1A-AB79-533E7ACA72E6}" destId="{42872753-DEAA-4F8F-9478-BF1F6A55E464}" srcOrd="8" destOrd="0" parTransId="{B6146A58-AD1F-4934-B36F-F5000E39EECF}" sibTransId="{8222A1E2-09E3-4D60-9140-8B97B2839337}"/>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529C2A84-7030-4D2A-A8BE-6BF07C8E7C66}" srcId="{9FF08158-8AE6-4A1A-AB79-533E7ACA72E6}" destId="{CC9B727A-81B8-4E8F-B458-D337B009AD4A}" srcOrd="4" destOrd="0" parTransId="{D8990C24-2F1A-4D4F-9515-3F535D5607E7}" sibTransId="{D2045720-02B9-4CC4-B944-C0AC48AF2C1F}"/>
    <dgm:cxn modelId="{4C741E8C-3701-4E72-81BA-E14ED5C4DB98}" type="presOf" srcId="{DF143216-0F66-4D5A-8A2F-BCF881D93F4A}" destId="{3F438CE8-5911-41E4-8AF9-FDC6F7E21707}"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4E38CD38-31D0-409F-BC26-472AF0E151D6}" type="presParOf" srcId="{FAF75601-69F4-45FC-BCDB-CF792B47659B}" destId="{2B2CC2F2-101E-43CB-928B-907C880FC7F5}" srcOrd="16" destOrd="0" presId="urn:microsoft.com/office/officeart/2005/8/layout/hChevron3"/>
    <dgm:cxn modelId="{AF15F59D-996F-4C95-9F46-5E036F6AE065}" type="presParOf" srcId="{FAF75601-69F4-45FC-BCDB-CF792B47659B}" destId="{32443FF1-ED8A-4F51-9B36-C3336691DA9C}" srcOrd="17" destOrd="0" presId="urn:microsoft.com/office/officeart/2005/8/layout/hChevron3"/>
    <dgm:cxn modelId="{19D6EBA9-83E1-48D2-8F1F-5286D1714999}" type="presParOf" srcId="{FAF75601-69F4-45FC-BCDB-CF792B47659B}" destId="{422B89B7-D71B-4E0C-84DF-539D5B1516C1}" srcOrd="18" destOrd="0" presId="urn:microsoft.com/office/officeart/2005/8/layout/hChevron3"/>
    <dgm:cxn modelId="{879E0140-F5F0-4AFD-93D0-C4737C9F80C0}" type="presParOf" srcId="{FAF75601-69F4-45FC-BCDB-CF792B47659B}" destId="{EC64B0B6-E149-49C7-AC5D-D679A9DB6763}" srcOrd="19" destOrd="0" presId="urn:microsoft.com/office/officeart/2005/8/layout/hChevron3"/>
    <dgm:cxn modelId="{528099CB-0C9D-4707-BADA-EA752AE94089}" type="presParOf" srcId="{FAF75601-69F4-45FC-BCDB-CF792B47659B}" destId="{3F438CE8-5911-41E4-8AF9-FDC6F7E21707}" srcOrd="20" destOrd="0" presId="urn:microsoft.com/office/officeart/2005/8/layout/hChevron3"/>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a:hlinkClick xmlns:r="http://schemas.openxmlformats.org/officeDocument/2006/relationships" r:id="rId1" action="ppaction://hlinksldjump"/>
            </a:rPr>
            <a:t>Background</a:t>
          </a:r>
          <a:endParaRPr lang="en-GB"/>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Changes to 2024/25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42872753-DEAA-4F8F-9478-BF1F6A55E464}">
      <dgm:prSet phldrT="[Text]"/>
      <dgm:spPr/>
      <dgm:t>
        <a:bodyPr/>
        <a:lstStyle/>
        <a:p>
          <a:r>
            <a:rPr lang="en-GB">
              <a:hlinkClick xmlns:r="http://schemas.openxmlformats.org/officeDocument/2006/relationships" r:id="rId7" action="ppaction://hlinksldjump"/>
            </a:rPr>
            <a:t>FAQ’s</a:t>
          </a:r>
          <a:endParaRPr lang="en-GB"/>
        </a:p>
      </dgm:t>
    </dgm:pt>
    <dgm:pt modelId="{B6146A58-AD1F-4934-B36F-F5000E39EECF}" type="parTrans" cxnId="{31BE9F63-B913-423B-9BB9-ADB144C3B02D}">
      <dgm:prSet/>
      <dgm:spPr/>
      <dgm:t>
        <a:bodyPr/>
        <a:lstStyle/>
        <a:p>
          <a:endParaRPr lang="en-GB"/>
        </a:p>
      </dgm:t>
    </dgm:pt>
    <dgm:pt modelId="{8222A1E2-09E3-4D60-9140-8B97B2839337}" type="sibTrans" cxnId="{31BE9F63-B913-423B-9BB9-ADB144C3B02D}">
      <dgm:prSet/>
      <dgm:spPr/>
      <dgm:t>
        <a:bodyPr/>
        <a:lstStyle/>
        <a:p>
          <a:endParaRPr lang="en-GB"/>
        </a:p>
      </dgm:t>
    </dgm:pt>
    <dgm:pt modelId="{81ED4F6B-970E-4B07-B8D5-913535F02DCB}">
      <dgm:prSet phldrT="[Text]"/>
      <dgm:spPr/>
      <dgm:t>
        <a:bodyPr/>
        <a:lstStyle/>
        <a:p>
          <a:r>
            <a:rPr lang="en-GB">
              <a:hlinkClick xmlns:r="http://schemas.openxmlformats.org/officeDocument/2006/relationships" r:id="rId8" action="ppaction://hlinksldjump"/>
            </a:rPr>
            <a:t>National Resources</a:t>
          </a:r>
          <a:endParaRPr lang="en-GB"/>
        </a:p>
      </dgm: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9"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10"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DF143216-0F66-4D5A-8A2F-BCF881D93F4A}">
      <dgm:prSet phldrT="[Text]"/>
      <dgm:spPr/>
      <dgm:t>
        <a:bodyPr/>
        <a:lstStyle/>
        <a:p>
          <a:r>
            <a:rPr lang="en-GB">
              <a:hlinkClick xmlns:r="http://schemas.openxmlformats.org/officeDocument/2006/relationships" r:id="rId11" action="ppaction://hlinksldjump"/>
            </a:rPr>
            <a:t>Local Resources</a:t>
          </a:r>
          <a:endParaRPr lang="en-GB"/>
        </a:p>
      </dgm:t>
    </dgm:pt>
    <dgm:pt modelId="{0DFCD8BD-4D3D-42E4-8EE9-AA7DFA7D2556}" type="parTrans" cxnId="{5ACBC026-A7D6-4964-9288-CDE422DB93A6}">
      <dgm:prSet/>
      <dgm:spPr/>
      <dgm:t>
        <a:bodyPr/>
        <a:lstStyle/>
        <a:p>
          <a:endParaRPr lang="en-GB"/>
        </a:p>
      </dgm:t>
    </dgm:pt>
    <dgm:pt modelId="{09A9A91C-E119-403D-9385-A6D1FFD19705}" type="sibTrans" cxnId="{5ACBC026-A7D6-4964-9288-CDE422DB93A6}">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1" custLinFactNeighborX="909" custLinFactNeighborY="-45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1">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1">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1">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1">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1">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1">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1">
        <dgm:presLayoutVars>
          <dgm:bulletEnabled val="1"/>
        </dgm:presLayoutVars>
      </dgm:prSet>
      <dgm:spPr/>
    </dgm:pt>
    <dgm:pt modelId="{DC53E2C2-41E5-4765-947C-040C36A55C39}" type="pres">
      <dgm:prSet presAssocID="{7F49BC48-062A-4AE6-9E85-C3A8382C85CD}" presName="parSpace" presStyleCnt="0"/>
      <dgm:spPr/>
    </dgm:pt>
    <dgm:pt modelId="{2B2CC2F2-101E-43CB-928B-907C880FC7F5}" type="pres">
      <dgm:prSet presAssocID="{42872753-DEAA-4F8F-9478-BF1F6A55E464}" presName="parTxOnly" presStyleLbl="node1" presStyleIdx="8" presStyleCnt="11">
        <dgm:presLayoutVars>
          <dgm:bulletEnabled val="1"/>
        </dgm:presLayoutVars>
      </dgm:prSet>
      <dgm:spPr/>
    </dgm:pt>
    <dgm:pt modelId="{32443FF1-ED8A-4F51-9B36-C3336691DA9C}" type="pres">
      <dgm:prSet presAssocID="{8222A1E2-09E3-4D60-9140-8B97B2839337}" presName="parSpace" presStyleCnt="0"/>
      <dgm:spPr/>
    </dgm:pt>
    <dgm:pt modelId="{422B89B7-D71B-4E0C-84DF-539D5B1516C1}" type="pres">
      <dgm:prSet presAssocID="{81ED4F6B-970E-4B07-B8D5-913535F02DCB}" presName="parTxOnly" presStyleLbl="node1" presStyleIdx="9" presStyleCnt="11">
        <dgm:presLayoutVars>
          <dgm:bulletEnabled val="1"/>
        </dgm:presLayoutVars>
      </dgm:prSet>
      <dgm:spPr/>
    </dgm:pt>
    <dgm:pt modelId="{EC64B0B6-E149-49C7-AC5D-D679A9DB6763}" type="pres">
      <dgm:prSet presAssocID="{E0C98171-884C-43F3-A67F-3E390E056BE2}" presName="parSpace" presStyleCnt="0"/>
      <dgm:spPr/>
    </dgm:pt>
    <dgm:pt modelId="{3F438CE8-5911-41E4-8AF9-FDC6F7E21707}" type="pres">
      <dgm:prSet presAssocID="{DF143216-0F66-4D5A-8A2F-BCF881D93F4A}" presName="parTxOnly" presStyleLbl="node1" presStyleIdx="10" presStyleCnt="11">
        <dgm:presLayoutVars>
          <dgm:bulletEnabled val="1"/>
        </dgm:presLayoutVars>
      </dgm:prSet>
      <dgm:spPr/>
    </dgm:pt>
  </dgm:ptLst>
  <dgm:cxnLst>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9A833F23-7FB7-4495-89D3-7B7DB462047B}" type="presOf" srcId="{42872753-DEAA-4F8F-9478-BF1F6A55E464}" destId="{2B2CC2F2-101E-43CB-928B-907C880FC7F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5ACBC026-A7D6-4964-9288-CDE422DB93A6}" srcId="{9FF08158-8AE6-4A1A-AB79-533E7ACA72E6}" destId="{DF143216-0F66-4D5A-8A2F-BCF881D93F4A}" srcOrd="10" destOrd="0" parTransId="{0DFCD8BD-4D3D-42E4-8EE9-AA7DFA7D2556}" sibTransId="{09A9A91C-E119-403D-9385-A6D1FFD19705}"/>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5F2CB260-7772-4434-88C2-5E0AA6887029}" srcId="{9FF08158-8AE6-4A1A-AB79-533E7ACA72E6}" destId="{81ED4F6B-970E-4B07-B8D5-913535F02DCB}" srcOrd="9" destOrd="0" parTransId="{E6A8F33B-CF4C-4C48-BF6C-8DBEF1DB1FE7}" sibTransId="{E0C98171-884C-43F3-A67F-3E390E056BE2}"/>
    <dgm:cxn modelId="{31BE9F63-B913-423B-9BB9-ADB144C3B02D}" srcId="{9FF08158-8AE6-4A1A-AB79-533E7ACA72E6}" destId="{42872753-DEAA-4F8F-9478-BF1F6A55E464}" srcOrd="8" destOrd="0" parTransId="{B6146A58-AD1F-4934-B36F-F5000E39EECF}" sibTransId="{8222A1E2-09E3-4D60-9140-8B97B2839337}"/>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529C2A84-7030-4D2A-A8BE-6BF07C8E7C66}" srcId="{9FF08158-8AE6-4A1A-AB79-533E7ACA72E6}" destId="{CC9B727A-81B8-4E8F-B458-D337B009AD4A}" srcOrd="4" destOrd="0" parTransId="{D8990C24-2F1A-4D4F-9515-3F535D5607E7}" sibTransId="{D2045720-02B9-4CC4-B944-C0AC48AF2C1F}"/>
    <dgm:cxn modelId="{4C741E8C-3701-4E72-81BA-E14ED5C4DB98}" type="presOf" srcId="{DF143216-0F66-4D5A-8A2F-BCF881D93F4A}" destId="{3F438CE8-5911-41E4-8AF9-FDC6F7E21707}"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4E38CD38-31D0-409F-BC26-472AF0E151D6}" type="presParOf" srcId="{FAF75601-69F4-45FC-BCDB-CF792B47659B}" destId="{2B2CC2F2-101E-43CB-928B-907C880FC7F5}" srcOrd="16" destOrd="0" presId="urn:microsoft.com/office/officeart/2005/8/layout/hChevron3"/>
    <dgm:cxn modelId="{AF15F59D-996F-4C95-9F46-5E036F6AE065}" type="presParOf" srcId="{FAF75601-69F4-45FC-BCDB-CF792B47659B}" destId="{32443FF1-ED8A-4F51-9B36-C3336691DA9C}" srcOrd="17" destOrd="0" presId="urn:microsoft.com/office/officeart/2005/8/layout/hChevron3"/>
    <dgm:cxn modelId="{19D6EBA9-83E1-48D2-8F1F-5286D1714999}" type="presParOf" srcId="{FAF75601-69F4-45FC-BCDB-CF792B47659B}" destId="{422B89B7-D71B-4E0C-84DF-539D5B1516C1}" srcOrd="18" destOrd="0" presId="urn:microsoft.com/office/officeart/2005/8/layout/hChevron3"/>
    <dgm:cxn modelId="{879E0140-F5F0-4AFD-93D0-C4737C9F80C0}" type="presParOf" srcId="{FAF75601-69F4-45FC-BCDB-CF792B47659B}" destId="{EC64B0B6-E149-49C7-AC5D-D679A9DB6763}" srcOrd="19" destOrd="0" presId="urn:microsoft.com/office/officeart/2005/8/layout/hChevron3"/>
    <dgm:cxn modelId="{528099CB-0C9D-4707-BADA-EA752AE94089}" type="presParOf" srcId="{FAF75601-69F4-45FC-BCDB-CF792B47659B}" destId="{3F438CE8-5911-41E4-8AF9-FDC6F7E21707}" srcOrd="20" destOrd="0" presId="urn:microsoft.com/office/officeart/2005/8/layout/hChevron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a:hlinkClick xmlns:r="http://schemas.openxmlformats.org/officeDocument/2006/relationships" r:id="rId1" action="ppaction://hlinksldjump"/>
            </a:rPr>
            <a:t>Background</a:t>
          </a:r>
          <a:endParaRPr lang="en-GB"/>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Changes to 2024/25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42872753-DEAA-4F8F-9478-BF1F6A55E464}">
      <dgm:prSet phldrT="[Text]"/>
      <dgm:spPr/>
      <dgm:t>
        <a:bodyPr/>
        <a:lstStyle/>
        <a:p>
          <a:r>
            <a:rPr lang="en-GB">
              <a:hlinkClick xmlns:r="http://schemas.openxmlformats.org/officeDocument/2006/relationships" r:id="rId7" action="ppaction://hlinksldjump"/>
            </a:rPr>
            <a:t>FAQ’s</a:t>
          </a:r>
          <a:endParaRPr lang="en-GB"/>
        </a:p>
      </dgm:t>
    </dgm:pt>
    <dgm:pt modelId="{B6146A58-AD1F-4934-B36F-F5000E39EECF}" type="parTrans" cxnId="{31BE9F63-B913-423B-9BB9-ADB144C3B02D}">
      <dgm:prSet/>
      <dgm:spPr/>
      <dgm:t>
        <a:bodyPr/>
        <a:lstStyle/>
        <a:p>
          <a:endParaRPr lang="en-GB"/>
        </a:p>
      </dgm:t>
    </dgm:pt>
    <dgm:pt modelId="{8222A1E2-09E3-4D60-9140-8B97B2839337}" type="sibTrans" cxnId="{31BE9F63-B913-423B-9BB9-ADB144C3B02D}">
      <dgm:prSet/>
      <dgm:spPr/>
      <dgm:t>
        <a:bodyPr/>
        <a:lstStyle/>
        <a:p>
          <a:endParaRPr lang="en-GB"/>
        </a:p>
      </dgm:t>
    </dgm:pt>
    <dgm:pt modelId="{81ED4F6B-970E-4B07-B8D5-913535F02DCB}">
      <dgm:prSet phldrT="[Text]"/>
      <dgm:spPr/>
      <dgm:t>
        <a:bodyPr/>
        <a:lstStyle/>
        <a:p>
          <a:r>
            <a:rPr lang="en-GB">
              <a:hlinkClick xmlns:r="http://schemas.openxmlformats.org/officeDocument/2006/relationships" r:id="rId8" action="ppaction://hlinksldjump"/>
            </a:rPr>
            <a:t>National Resources</a:t>
          </a:r>
          <a:endParaRPr lang="en-GB"/>
        </a:p>
      </dgm: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9"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10"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DF143216-0F66-4D5A-8A2F-BCF881D93F4A}">
      <dgm:prSet phldrT="[Text]"/>
      <dgm:spPr/>
      <dgm:t>
        <a:bodyPr/>
        <a:lstStyle/>
        <a:p>
          <a:r>
            <a:rPr lang="en-GB">
              <a:hlinkClick xmlns:r="http://schemas.openxmlformats.org/officeDocument/2006/relationships" r:id="rId11" action="ppaction://hlinksldjump"/>
            </a:rPr>
            <a:t>Local Resources</a:t>
          </a:r>
          <a:endParaRPr lang="en-GB"/>
        </a:p>
      </dgm:t>
    </dgm:pt>
    <dgm:pt modelId="{0DFCD8BD-4D3D-42E4-8EE9-AA7DFA7D2556}" type="parTrans" cxnId="{5ACBC026-A7D6-4964-9288-CDE422DB93A6}">
      <dgm:prSet/>
      <dgm:spPr/>
      <dgm:t>
        <a:bodyPr/>
        <a:lstStyle/>
        <a:p>
          <a:endParaRPr lang="en-GB"/>
        </a:p>
      </dgm:t>
    </dgm:pt>
    <dgm:pt modelId="{09A9A91C-E119-403D-9385-A6D1FFD19705}" type="sibTrans" cxnId="{5ACBC026-A7D6-4964-9288-CDE422DB93A6}">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1" custLinFactNeighborX="909" custLinFactNeighborY="-45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1">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1">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1">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1">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1">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1">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1">
        <dgm:presLayoutVars>
          <dgm:bulletEnabled val="1"/>
        </dgm:presLayoutVars>
      </dgm:prSet>
      <dgm:spPr/>
    </dgm:pt>
    <dgm:pt modelId="{DC53E2C2-41E5-4765-947C-040C36A55C39}" type="pres">
      <dgm:prSet presAssocID="{7F49BC48-062A-4AE6-9E85-C3A8382C85CD}" presName="parSpace" presStyleCnt="0"/>
      <dgm:spPr/>
    </dgm:pt>
    <dgm:pt modelId="{2B2CC2F2-101E-43CB-928B-907C880FC7F5}" type="pres">
      <dgm:prSet presAssocID="{42872753-DEAA-4F8F-9478-BF1F6A55E464}" presName="parTxOnly" presStyleLbl="node1" presStyleIdx="8" presStyleCnt="11">
        <dgm:presLayoutVars>
          <dgm:bulletEnabled val="1"/>
        </dgm:presLayoutVars>
      </dgm:prSet>
      <dgm:spPr/>
    </dgm:pt>
    <dgm:pt modelId="{32443FF1-ED8A-4F51-9B36-C3336691DA9C}" type="pres">
      <dgm:prSet presAssocID="{8222A1E2-09E3-4D60-9140-8B97B2839337}" presName="parSpace" presStyleCnt="0"/>
      <dgm:spPr/>
    </dgm:pt>
    <dgm:pt modelId="{422B89B7-D71B-4E0C-84DF-539D5B1516C1}" type="pres">
      <dgm:prSet presAssocID="{81ED4F6B-970E-4B07-B8D5-913535F02DCB}" presName="parTxOnly" presStyleLbl="node1" presStyleIdx="9" presStyleCnt="11">
        <dgm:presLayoutVars>
          <dgm:bulletEnabled val="1"/>
        </dgm:presLayoutVars>
      </dgm:prSet>
      <dgm:spPr/>
    </dgm:pt>
    <dgm:pt modelId="{EC64B0B6-E149-49C7-AC5D-D679A9DB6763}" type="pres">
      <dgm:prSet presAssocID="{E0C98171-884C-43F3-A67F-3E390E056BE2}" presName="parSpace" presStyleCnt="0"/>
      <dgm:spPr/>
    </dgm:pt>
    <dgm:pt modelId="{3F438CE8-5911-41E4-8AF9-FDC6F7E21707}" type="pres">
      <dgm:prSet presAssocID="{DF143216-0F66-4D5A-8A2F-BCF881D93F4A}" presName="parTxOnly" presStyleLbl="node1" presStyleIdx="10" presStyleCnt="11">
        <dgm:presLayoutVars>
          <dgm:bulletEnabled val="1"/>
        </dgm:presLayoutVars>
      </dgm:prSet>
      <dgm:spPr/>
    </dgm:pt>
  </dgm:ptLst>
  <dgm:cxnLst>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9A833F23-7FB7-4495-89D3-7B7DB462047B}" type="presOf" srcId="{42872753-DEAA-4F8F-9478-BF1F6A55E464}" destId="{2B2CC2F2-101E-43CB-928B-907C880FC7F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5ACBC026-A7D6-4964-9288-CDE422DB93A6}" srcId="{9FF08158-8AE6-4A1A-AB79-533E7ACA72E6}" destId="{DF143216-0F66-4D5A-8A2F-BCF881D93F4A}" srcOrd="10" destOrd="0" parTransId="{0DFCD8BD-4D3D-42E4-8EE9-AA7DFA7D2556}" sibTransId="{09A9A91C-E119-403D-9385-A6D1FFD19705}"/>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5F2CB260-7772-4434-88C2-5E0AA6887029}" srcId="{9FF08158-8AE6-4A1A-AB79-533E7ACA72E6}" destId="{81ED4F6B-970E-4B07-B8D5-913535F02DCB}" srcOrd="9" destOrd="0" parTransId="{E6A8F33B-CF4C-4C48-BF6C-8DBEF1DB1FE7}" sibTransId="{E0C98171-884C-43F3-A67F-3E390E056BE2}"/>
    <dgm:cxn modelId="{31BE9F63-B913-423B-9BB9-ADB144C3B02D}" srcId="{9FF08158-8AE6-4A1A-AB79-533E7ACA72E6}" destId="{42872753-DEAA-4F8F-9478-BF1F6A55E464}" srcOrd="8" destOrd="0" parTransId="{B6146A58-AD1F-4934-B36F-F5000E39EECF}" sibTransId="{8222A1E2-09E3-4D60-9140-8B97B2839337}"/>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529C2A84-7030-4D2A-A8BE-6BF07C8E7C66}" srcId="{9FF08158-8AE6-4A1A-AB79-533E7ACA72E6}" destId="{CC9B727A-81B8-4E8F-B458-D337B009AD4A}" srcOrd="4" destOrd="0" parTransId="{D8990C24-2F1A-4D4F-9515-3F535D5607E7}" sibTransId="{D2045720-02B9-4CC4-B944-C0AC48AF2C1F}"/>
    <dgm:cxn modelId="{4C741E8C-3701-4E72-81BA-E14ED5C4DB98}" type="presOf" srcId="{DF143216-0F66-4D5A-8A2F-BCF881D93F4A}" destId="{3F438CE8-5911-41E4-8AF9-FDC6F7E21707}"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4E38CD38-31D0-409F-BC26-472AF0E151D6}" type="presParOf" srcId="{FAF75601-69F4-45FC-BCDB-CF792B47659B}" destId="{2B2CC2F2-101E-43CB-928B-907C880FC7F5}" srcOrd="16" destOrd="0" presId="urn:microsoft.com/office/officeart/2005/8/layout/hChevron3"/>
    <dgm:cxn modelId="{AF15F59D-996F-4C95-9F46-5E036F6AE065}" type="presParOf" srcId="{FAF75601-69F4-45FC-BCDB-CF792B47659B}" destId="{32443FF1-ED8A-4F51-9B36-C3336691DA9C}" srcOrd="17" destOrd="0" presId="urn:microsoft.com/office/officeart/2005/8/layout/hChevron3"/>
    <dgm:cxn modelId="{19D6EBA9-83E1-48D2-8F1F-5286D1714999}" type="presParOf" srcId="{FAF75601-69F4-45FC-BCDB-CF792B47659B}" destId="{422B89B7-D71B-4E0C-84DF-539D5B1516C1}" srcOrd="18" destOrd="0" presId="urn:microsoft.com/office/officeart/2005/8/layout/hChevron3"/>
    <dgm:cxn modelId="{879E0140-F5F0-4AFD-93D0-C4737C9F80C0}" type="presParOf" srcId="{FAF75601-69F4-45FC-BCDB-CF792B47659B}" destId="{EC64B0B6-E149-49C7-AC5D-D679A9DB6763}" srcOrd="19" destOrd="0" presId="urn:microsoft.com/office/officeart/2005/8/layout/hChevron3"/>
    <dgm:cxn modelId="{528099CB-0C9D-4707-BADA-EA752AE94089}" type="presParOf" srcId="{FAF75601-69F4-45FC-BCDB-CF792B47659B}" destId="{3F438CE8-5911-41E4-8AF9-FDC6F7E21707}" srcOrd="20" destOrd="0" presId="urn:microsoft.com/office/officeart/2005/8/layout/hChevron3"/>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a:hlinkClick xmlns:r="http://schemas.openxmlformats.org/officeDocument/2006/relationships" r:id="rId1" action="ppaction://hlinksldjump"/>
            </a:rPr>
            <a:t>Background</a:t>
          </a:r>
          <a:endParaRPr lang="en-GB"/>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Changes to 2024/25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42872753-DEAA-4F8F-9478-BF1F6A55E464}">
      <dgm:prSet phldrT="[Text]"/>
      <dgm:spPr/>
      <dgm:t>
        <a:bodyPr/>
        <a:lstStyle/>
        <a:p>
          <a:r>
            <a:rPr lang="en-GB">
              <a:hlinkClick xmlns:r="http://schemas.openxmlformats.org/officeDocument/2006/relationships" r:id="rId7" action="ppaction://hlinksldjump"/>
            </a:rPr>
            <a:t>FAQ’s</a:t>
          </a:r>
          <a:endParaRPr lang="en-GB"/>
        </a:p>
      </dgm:t>
    </dgm:pt>
    <dgm:pt modelId="{B6146A58-AD1F-4934-B36F-F5000E39EECF}" type="parTrans" cxnId="{31BE9F63-B913-423B-9BB9-ADB144C3B02D}">
      <dgm:prSet/>
      <dgm:spPr/>
      <dgm:t>
        <a:bodyPr/>
        <a:lstStyle/>
        <a:p>
          <a:endParaRPr lang="en-GB"/>
        </a:p>
      </dgm:t>
    </dgm:pt>
    <dgm:pt modelId="{8222A1E2-09E3-4D60-9140-8B97B2839337}" type="sibTrans" cxnId="{31BE9F63-B913-423B-9BB9-ADB144C3B02D}">
      <dgm:prSet/>
      <dgm:spPr/>
      <dgm:t>
        <a:bodyPr/>
        <a:lstStyle/>
        <a:p>
          <a:endParaRPr lang="en-GB"/>
        </a:p>
      </dgm:t>
    </dgm:pt>
    <dgm:pt modelId="{81ED4F6B-970E-4B07-B8D5-913535F02DCB}">
      <dgm:prSet phldrT="[Text]"/>
      <dgm:spPr/>
      <dgm:t>
        <a:bodyPr/>
        <a:lstStyle/>
        <a:p>
          <a:r>
            <a:rPr lang="en-GB">
              <a:hlinkClick xmlns:r="http://schemas.openxmlformats.org/officeDocument/2006/relationships" r:id="rId8" action="ppaction://hlinksldjump"/>
            </a:rPr>
            <a:t>National Resources</a:t>
          </a:r>
          <a:endParaRPr lang="en-GB"/>
        </a:p>
      </dgm: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9"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10"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DF143216-0F66-4D5A-8A2F-BCF881D93F4A}">
      <dgm:prSet phldrT="[Text]"/>
      <dgm:spPr/>
      <dgm:t>
        <a:bodyPr/>
        <a:lstStyle/>
        <a:p>
          <a:r>
            <a:rPr lang="en-GB">
              <a:hlinkClick xmlns:r="http://schemas.openxmlformats.org/officeDocument/2006/relationships" r:id="rId11" action="ppaction://hlinksldjump"/>
            </a:rPr>
            <a:t>Local Resources</a:t>
          </a:r>
          <a:endParaRPr lang="en-GB"/>
        </a:p>
      </dgm:t>
    </dgm:pt>
    <dgm:pt modelId="{0DFCD8BD-4D3D-42E4-8EE9-AA7DFA7D2556}" type="parTrans" cxnId="{5ACBC026-A7D6-4964-9288-CDE422DB93A6}">
      <dgm:prSet/>
      <dgm:spPr/>
      <dgm:t>
        <a:bodyPr/>
        <a:lstStyle/>
        <a:p>
          <a:endParaRPr lang="en-GB"/>
        </a:p>
      </dgm:t>
    </dgm:pt>
    <dgm:pt modelId="{09A9A91C-E119-403D-9385-A6D1FFD19705}" type="sibTrans" cxnId="{5ACBC026-A7D6-4964-9288-CDE422DB93A6}">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1" custLinFactNeighborX="909" custLinFactNeighborY="-45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1">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1">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1">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1">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1">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1">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1">
        <dgm:presLayoutVars>
          <dgm:bulletEnabled val="1"/>
        </dgm:presLayoutVars>
      </dgm:prSet>
      <dgm:spPr/>
    </dgm:pt>
    <dgm:pt modelId="{DC53E2C2-41E5-4765-947C-040C36A55C39}" type="pres">
      <dgm:prSet presAssocID="{7F49BC48-062A-4AE6-9E85-C3A8382C85CD}" presName="parSpace" presStyleCnt="0"/>
      <dgm:spPr/>
    </dgm:pt>
    <dgm:pt modelId="{2B2CC2F2-101E-43CB-928B-907C880FC7F5}" type="pres">
      <dgm:prSet presAssocID="{42872753-DEAA-4F8F-9478-BF1F6A55E464}" presName="parTxOnly" presStyleLbl="node1" presStyleIdx="8" presStyleCnt="11">
        <dgm:presLayoutVars>
          <dgm:bulletEnabled val="1"/>
        </dgm:presLayoutVars>
      </dgm:prSet>
      <dgm:spPr/>
    </dgm:pt>
    <dgm:pt modelId="{32443FF1-ED8A-4F51-9B36-C3336691DA9C}" type="pres">
      <dgm:prSet presAssocID="{8222A1E2-09E3-4D60-9140-8B97B2839337}" presName="parSpace" presStyleCnt="0"/>
      <dgm:spPr/>
    </dgm:pt>
    <dgm:pt modelId="{422B89B7-D71B-4E0C-84DF-539D5B1516C1}" type="pres">
      <dgm:prSet presAssocID="{81ED4F6B-970E-4B07-B8D5-913535F02DCB}" presName="parTxOnly" presStyleLbl="node1" presStyleIdx="9" presStyleCnt="11">
        <dgm:presLayoutVars>
          <dgm:bulletEnabled val="1"/>
        </dgm:presLayoutVars>
      </dgm:prSet>
      <dgm:spPr/>
    </dgm:pt>
    <dgm:pt modelId="{EC64B0B6-E149-49C7-AC5D-D679A9DB6763}" type="pres">
      <dgm:prSet presAssocID="{E0C98171-884C-43F3-A67F-3E390E056BE2}" presName="parSpace" presStyleCnt="0"/>
      <dgm:spPr/>
    </dgm:pt>
    <dgm:pt modelId="{3F438CE8-5911-41E4-8AF9-FDC6F7E21707}" type="pres">
      <dgm:prSet presAssocID="{DF143216-0F66-4D5A-8A2F-BCF881D93F4A}" presName="parTxOnly" presStyleLbl="node1" presStyleIdx="10" presStyleCnt="11">
        <dgm:presLayoutVars>
          <dgm:bulletEnabled val="1"/>
        </dgm:presLayoutVars>
      </dgm:prSet>
      <dgm:spPr/>
    </dgm:pt>
  </dgm:ptLst>
  <dgm:cxnLst>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9A833F23-7FB7-4495-89D3-7B7DB462047B}" type="presOf" srcId="{42872753-DEAA-4F8F-9478-BF1F6A55E464}" destId="{2B2CC2F2-101E-43CB-928B-907C880FC7F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5ACBC026-A7D6-4964-9288-CDE422DB93A6}" srcId="{9FF08158-8AE6-4A1A-AB79-533E7ACA72E6}" destId="{DF143216-0F66-4D5A-8A2F-BCF881D93F4A}" srcOrd="10" destOrd="0" parTransId="{0DFCD8BD-4D3D-42E4-8EE9-AA7DFA7D2556}" sibTransId="{09A9A91C-E119-403D-9385-A6D1FFD19705}"/>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5F2CB260-7772-4434-88C2-5E0AA6887029}" srcId="{9FF08158-8AE6-4A1A-AB79-533E7ACA72E6}" destId="{81ED4F6B-970E-4B07-B8D5-913535F02DCB}" srcOrd="9" destOrd="0" parTransId="{E6A8F33B-CF4C-4C48-BF6C-8DBEF1DB1FE7}" sibTransId="{E0C98171-884C-43F3-A67F-3E390E056BE2}"/>
    <dgm:cxn modelId="{31BE9F63-B913-423B-9BB9-ADB144C3B02D}" srcId="{9FF08158-8AE6-4A1A-AB79-533E7ACA72E6}" destId="{42872753-DEAA-4F8F-9478-BF1F6A55E464}" srcOrd="8" destOrd="0" parTransId="{B6146A58-AD1F-4934-B36F-F5000E39EECF}" sibTransId="{8222A1E2-09E3-4D60-9140-8B97B2839337}"/>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529C2A84-7030-4D2A-A8BE-6BF07C8E7C66}" srcId="{9FF08158-8AE6-4A1A-AB79-533E7ACA72E6}" destId="{CC9B727A-81B8-4E8F-B458-D337B009AD4A}" srcOrd="4" destOrd="0" parTransId="{D8990C24-2F1A-4D4F-9515-3F535D5607E7}" sibTransId="{D2045720-02B9-4CC4-B944-C0AC48AF2C1F}"/>
    <dgm:cxn modelId="{4C741E8C-3701-4E72-81BA-E14ED5C4DB98}" type="presOf" srcId="{DF143216-0F66-4D5A-8A2F-BCF881D93F4A}" destId="{3F438CE8-5911-41E4-8AF9-FDC6F7E21707}"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4E38CD38-31D0-409F-BC26-472AF0E151D6}" type="presParOf" srcId="{FAF75601-69F4-45FC-BCDB-CF792B47659B}" destId="{2B2CC2F2-101E-43CB-928B-907C880FC7F5}" srcOrd="16" destOrd="0" presId="urn:microsoft.com/office/officeart/2005/8/layout/hChevron3"/>
    <dgm:cxn modelId="{AF15F59D-996F-4C95-9F46-5E036F6AE065}" type="presParOf" srcId="{FAF75601-69F4-45FC-BCDB-CF792B47659B}" destId="{32443FF1-ED8A-4F51-9B36-C3336691DA9C}" srcOrd="17" destOrd="0" presId="urn:microsoft.com/office/officeart/2005/8/layout/hChevron3"/>
    <dgm:cxn modelId="{19D6EBA9-83E1-48D2-8F1F-5286D1714999}" type="presParOf" srcId="{FAF75601-69F4-45FC-BCDB-CF792B47659B}" destId="{422B89B7-D71B-4E0C-84DF-539D5B1516C1}" srcOrd="18" destOrd="0" presId="urn:microsoft.com/office/officeart/2005/8/layout/hChevron3"/>
    <dgm:cxn modelId="{879E0140-F5F0-4AFD-93D0-C4737C9F80C0}" type="presParOf" srcId="{FAF75601-69F4-45FC-BCDB-CF792B47659B}" destId="{EC64B0B6-E149-49C7-AC5D-D679A9DB6763}" srcOrd="19" destOrd="0" presId="urn:microsoft.com/office/officeart/2005/8/layout/hChevron3"/>
    <dgm:cxn modelId="{528099CB-0C9D-4707-BADA-EA752AE94089}" type="presParOf" srcId="{FAF75601-69F4-45FC-BCDB-CF792B47659B}" destId="{3F438CE8-5911-41E4-8AF9-FDC6F7E21707}" srcOrd="20" destOrd="0" presId="urn:microsoft.com/office/officeart/2005/8/layout/hChevron3"/>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a:hlinkClick xmlns:r="http://schemas.openxmlformats.org/officeDocument/2006/relationships" r:id="rId1" action="ppaction://hlinksldjump"/>
            </a:rPr>
            <a:t>Background</a:t>
          </a:r>
          <a:endParaRPr lang="en-GB"/>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Changes to 2024/25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42872753-DEAA-4F8F-9478-BF1F6A55E464}">
      <dgm:prSet phldrT="[Text]"/>
      <dgm:spPr/>
      <dgm:t>
        <a:bodyPr/>
        <a:lstStyle/>
        <a:p>
          <a:r>
            <a:rPr lang="en-GB">
              <a:hlinkClick xmlns:r="http://schemas.openxmlformats.org/officeDocument/2006/relationships" r:id="rId7" action="ppaction://hlinksldjump"/>
            </a:rPr>
            <a:t>FAQ’s</a:t>
          </a:r>
          <a:endParaRPr lang="en-GB"/>
        </a:p>
      </dgm:t>
    </dgm:pt>
    <dgm:pt modelId="{B6146A58-AD1F-4934-B36F-F5000E39EECF}" type="parTrans" cxnId="{31BE9F63-B913-423B-9BB9-ADB144C3B02D}">
      <dgm:prSet/>
      <dgm:spPr/>
      <dgm:t>
        <a:bodyPr/>
        <a:lstStyle/>
        <a:p>
          <a:endParaRPr lang="en-GB"/>
        </a:p>
      </dgm:t>
    </dgm:pt>
    <dgm:pt modelId="{8222A1E2-09E3-4D60-9140-8B97B2839337}" type="sibTrans" cxnId="{31BE9F63-B913-423B-9BB9-ADB144C3B02D}">
      <dgm:prSet/>
      <dgm:spPr/>
      <dgm:t>
        <a:bodyPr/>
        <a:lstStyle/>
        <a:p>
          <a:endParaRPr lang="en-GB"/>
        </a:p>
      </dgm:t>
    </dgm:pt>
    <dgm:pt modelId="{81ED4F6B-970E-4B07-B8D5-913535F02DCB}">
      <dgm:prSet phldrT="[Text]"/>
      <dgm:spPr/>
      <dgm:t>
        <a:bodyPr/>
        <a:lstStyle/>
        <a:p>
          <a:r>
            <a:rPr lang="en-GB">
              <a:hlinkClick xmlns:r="http://schemas.openxmlformats.org/officeDocument/2006/relationships" r:id="rId8" action="ppaction://hlinksldjump"/>
            </a:rPr>
            <a:t>National Resources</a:t>
          </a:r>
          <a:endParaRPr lang="en-GB"/>
        </a:p>
      </dgm: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9"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10"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DF143216-0F66-4D5A-8A2F-BCF881D93F4A}">
      <dgm:prSet phldrT="[Text]"/>
      <dgm:spPr/>
      <dgm:t>
        <a:bodyPr/>
        <a:lstStyle/>
        <a:p>
          <a:r>
            <a:rPr lang="en-GB">
              <a:hlinkClick xmlns:r="http://schemas.openxmlformats.org/officeDocument/2006/relationships" r:id="rId11" action="ppaction://hlinksldjump"/>
            </a:rPr>
            <a:t>Local Resources</a:t>
          </a:r>
          <a:endParaRPr lang="en-GB"/>
        </a:p>
      </dgm:t>
    </dgm:pt>
    <dgm:pt modelId="{0DFCD8BD-4D3D-42E4-8EE9-AA7DFA7D2556}" type="parTrans" cxnId="{5ACBC026-A7D6-4964-9288-CDE422DB93A6}">
      <dgm:prSet/>
      <dgm:spPr/>
      <dgm:t>
        <a:bodyPr/>
        <a:lstStyle/>
        <a:p>
          <a:endParaRPr lang="en-GB"/>
        </a:p>
      </dgm:t>
    </dgm:pt>
    <dgm:pt modelId="{09A9A91C-E119-403D-9385-A6D1FFD19705}" type="sibTrans" cxnId="{5ACBC026-A7D6-4964-9288-CDE422DB93A6}">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1" custLinFactNeighborX="909" custLinFactNeighborY="-45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1">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1">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1">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1">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1">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1">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1">
        <dgm:presLayoutVars>
          <dgm:bulletEnabled val="1"/>
        </dgm:presLayoutVars>
      </dgm:prSet>
      <dgm:spPr/>
    </dgm:pt>
    <dgm:pt modelId="{DC53E2C2-41E5-4765-947C-040C36A55C39}" type="pres">
      <dgm:prSet presAssocID="{7F49BC48-062A-4AE6-9E85-C3A8382C85CD}" presName="parSpace" presStyleCnt="0"/>
      <dgm:spPr/>
    </dgm:pt>
    <dgm:pt modelId="{2B2CC2F2-101E-43CB-928B-907C880FC7F5}" type="pres">
      <dgm:prSet presAssocID="{42872753-DEAA-4F8F-9478-BF1F6A55E464}" presName="parTxOnly" presStyleLbl="node1" presStyleIdx="8" presStyleCnt="11">
        <dgm:presLayoutVars>
          <dgm:bulletEnabled val="1"/>
        </dgm:presLayoutVars>
      </dgm:prSet>
      <dgm:spPr/>
    </dgm:pt>
    <dgm:pt modelId="{32443FF1-ED8A-4F51-9B36-C3336691DA9C}" type="pres">
      <dgm:prSet presAssocID="{8222A1E2-09E3-4D60-9140-8B97B2839337}" presName="parSpace" presStyleCnt="0"/>
      <dgm:spPr/>
    </dgm:pt>
    <dgm:pt modelId="{422B89B7-D71B-4E0C-84DF-539D5B1516C1}" type="pres">
      <dgm:prSet presAssocID="{81ED4F6B-970E-4B07-B8D5-913535F02DCB}" presName="parTxOnly" presStyleLbl="node1" presStyleIdx="9" presStyleCnt="11">
        <dgm:presLayoutVars>
          <dgm:bulletEnabled val="1"/>
        </dgm:presLayoutVars>
      </dgm:prSet>
      <dgm:spPr/>
    </dgm:pt>
    <dgm:pt modelId="{EC64B0B6-E149-49C7-AC5D-D679A9DB6763}" type="pres">
      <dgm:prSet presAssocID="{E0C98171-884C-43F3-A67F-3E390E056BE2}" presName="parSpace" presStyleCnt="0"/>
      <dgm:spPr/>
    </dgm:pt>
    <dgm:pt modelId="{3F438CE8-5911-41E4-8AF9-FDC6F7E21707}" type="pres">
      <dgm:prSet presAssocID="{DF143216-0F66-4D5A-8A2F-BCF881D93F4A}" presName="parTxOnly" presStyleLbl="node1" presStyleIdx="10" presStyleCnt="11">
        <dgm:presLayoutVars>
          <dgm:bulletEnabled val="1"/>
        </dgm:presLayoutVars>
      </dgm:prSet>
      <dgm:spPr/>
    </dgm:pt>
  </dgm:ptLst>
  <dgm:cxnLst>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9A833F23-7FB7-4495-89D3-7B7DB462047B}" type="presOf" srcId="{42872753-DEAA-4F8F-9478-BF1F6A55E464}" destId="{2B2CC2F2-101E-43CB-928B-907C880FC7F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5ACBC026-A7D6-4964-9288-CDE422DB93A6}" srcId="{9FF08158-8AE6-4A1A-AB79-533E7ACA72E6}" destId="{DF143216-0F66-4D5A-8A2F-BCF881D93F4A}" srcOrd="10" destOrd="0" parTransId="{0DFCD8BD-4D3D-42E4-8EE9-AA7DFA7D2556}" sibTransId="{09A9A91C-E119-403D-9385-A6D1FFD19705}"/>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5F2CB260-7772-4434-88C2-5E0AA6887029}" srcId="{9FF08158-8AE6-4A1A-AB79-533E7ACA72E6}" destId="{81ED4F6B-970E-4B07-B8D5-913535F02DCB}" srcOrd="9" destOrd="0" parTransId="{E6A8F33B-CF4C-4C48-BF6C-8DBEF1DB1FE7}" sibTransId="{E0C98171-884C-43F3-A67F-3E390E056BE2}"/>
    <dgm:cxn modelId="{31BE9F63-B913-423B-9BB9-ADB144C3B02D}" srcId="{9FF08158-8AE6-4A1A-AB79-533E7ACA72E6}" destId="{42872753-DEAA-4F8F-9478-BF1F6A55E464}" srcOrd="8" destOrd="0" parTransId="{B6146A58-AD1F-4934-B36F-F5000E39EECF}" sibTransId="{8222A1E2-09E3-4D60-9140-8B97B2839337}"/>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529C2A84-7030-4D2A-A8BE-6BF07C8E7C66}" srcId="{9FF08158-8AE6-4A1A-AB79-533E7ACA72E6}" destId="{CC9B727A-81B8-4E8F-B458-D337B009AD4A}" srcOrd="4" destOrd="0" parTransId="{D8990C24-2F1A-4D4F-9515-3F535D5607E7}" sibTransId="{D2045720-02B9-4CC4-B944-C0AC48AF2C1F}"/>
    <dgm:cxn modelId="{4C741E8C-3701-4E72-81BA-E14ED5C4DB98}" type="presOf" srcId="{DF143216-0F66-4D5A-8A2F-BCF881D93F4A}" destId="{3F438CE8-5911-41E4-8AF9-FDC6F7E21707}"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4E38CD38-31D0-409F-BC26-472AF0E151D6}" type="presParOf" srcId="{FAF75601-69F4-45FC-BCDB-CF792B47659B}" destId="{2B2CC2F2-101E-43CB-928B-907C880FC7F5}" srcOrd="16" destOrd="0" presId="urn:microsoft.com/office/officeart/2005/8/layout/hChevron3"/>
    <dgm:cxn modelId="{AF15F59D-996F-4C95-9F46-5E036F6AE065}" type="presParOf" srcId="{FAF75601-69F4-45FC-BCDB-CF792B47659B}" destId="{32443FF1-ED8A-4F51-9B36-C3336691DA9C}" srcOrd="17" destOrd="0" presId="urn:microsoft.com/office/officeart/2005/8/layout/hChevron3"/>
    <dgm:cxn modelId="{19D6EBA9-83E1-48D2-8F1F-5286D1714999}" type="presParOf" srcId="{FAF75601-69F4-45FC-BCDB-CF792B47659B}" destId="{422B89B7-D71B-4E0C-84DF-539D5B1516C1}" srcOrd="18" destOrd="0" presId="urn:microsoft.com/office/officeart/2005/8/layout/hChevron3"/>
    <dgm:cxn modelId="{879E0140-F5F0-4AFD-93D0-C4737C9F80C0}" type="presParOf" srcId="{FAF75601-69F4-45FC-BCDB-CF792B47659B}" destId="{EC64B0B6-E149-49C7-AC5D-D679A9DB6763}" srcOrd="19" destOrd="0" presId="urn:microsoft.com/office/officeart/2005/8/layout/hChevron3"/>
    <dgm:cxn modelId="{528099CB-0C9D-4707-BADA-EA752AE94089}" type="presParOf" srcId="{FAF75601-69F4-45FC-BCDB-CF792B47659B}" destId="{3F438CE8-5911-41E4-8AF9-FDC6F7E21707}" srcOrd="20" destOrd="0" presId="urn:microsoft.com/office/officeart/2005/8/layout/hChevron3"/>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a:hlinkClick xmlns:r="http://schemas.openxmlformats.org/officeDocument/2006/relationships" r:id="rId1" action="ppaction://hlinksldjump"/>
            </a:rPr>
            <a:t>Background</a:t>
          </a:r>
          <a:endParaRPr lang="en-GB"/>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Changes to 2024/25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42872753-DEAA-4F8F-9478-BF1F6A55E464}">
      <dgm:prSet phldrT="[Text]"/>
      <dgm:spPr/>
      <dgm:t>
        <a:bodyPr/>
        <a:lstStyle/>
        <a:p>
          <a:r>
            <a:rPr lang="en-GB">
              <a:hlinkClick xmlns:r="http://schemas.openxmlformats.org/officeDocument/2006/relationships" r:id="rId7" action="ppaction://hlinksldjump"/>
            </a:rPr>
            <a:t>FAQ’s</a:t>
          </a:r>
          <a:endParaRPr lang="en-GB"/>
        </a:p>
      </dgm:t>
    </dgm:pt>
    <dgm:pt modelId="{B6146A58-AD1F-4934-B36F-F5000E39EECF}" type="parTrans" cxnId="{31BE9F63-B913-423B-9BB9-ADB144C3B02D}">
      <dgm:prSet/>
      <dgm:spPr/>
      <dgm:t>
        <a:bodyPr/>
        <a:lstStyle/>
        <a:p>
          <a:endParaRPr lang="en-GB"/>
        </a:p>
      </dgm:t>
    </dgm:pt>
    <dgm:pt modelId="{8222A1E2-09E3-4D60-9140-8B97B2839337}" type="sibTrans" cxnId="{31BE9F63-B913-423B-9BB9-ADB144C3B02D}">
      <dgm:prSet/>
      <dgm:spPr/>
      <dgm:t>
        <a:bodyPr/>
        <a:lstStyle/>
        <a:p>
          <a:endParaRPr lang="en-GB"/>
        </a:p>
      </dgm:t>
    </dgm:pt>
    <dgm:pt modelId="{81ED4F6B-970E-4B07-B8D5-913535F02DCB}">
      <dgm:prSet phldrT="[Text]"/>
      <dgm:spPr/>
      <dgm:t>
        <a:bodyPr/>
        <a:lstStyle/>
        <a:p>
          <a:r>
            <a:rPr lang="en-GB">
              <a:hlinkClick xmlns:r="http://schemas.openxmlformats.org/officeDocument/2006/relationships" r:id="rId8" action="ppaction://hlinksldjump"/>
            </a:rPr>
            <a:t>National Resources</a:t>
          </a:r>
          <a:endParaRPr lang="en-GB"/>
        </a:p>
      </dgm: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9"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10"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DF143216-0F66-4D5A-8A2F-BCF881D93F4A}">
      <dgm:prSet phldrT="[Text]"/>
      <dgm:spPr/>
      <dgm:t>
        <a:bodyPr/>
        <a:lstStyle/>
        <a:p>
          <a:r>
            <a:rPr lang="en-GB">
              <a:hlinkClick xmlns:r="http://schemas.openxmlformats.org/officeDocument/2006/relationships" r:id="rId11" action="ppaction://hlinksldjump"/>
            </a:rPr>
            <a:t>Local Resources</a:t>
          </a:r>
          <a:endParaRPr lang="en-GB"/>
        </a:p>
      </dgm:t>
    </dgm:pt>
    <dgm:pt modelId="{0DFCD8BD-4D3D-42E4-8EE9-AA7DFA7D2556}" type="parTrans" cxnId="{5ACBC026-A7D6-4964-9288-CDE422DB93A6}">
      <dgm:prSet/>
      <dgm:spPr/>
      <dgm:t>
        <a:bodyPr/>
        <a:lstStyle/>
        <a:p>
          <a:endParaRPr lang="en-GB"/>
        </a:p>
      </dgm:t>
    </dgm:pt>
    <dgm:pt modelId="{09A9A91C-E119-403D-9385-A6D1FFD19705}" type="sibTrans" cxnId="{5ACBC026-A7D6-4964-9288-CDE422DB93A6}">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1" custLinFactNeighborX="909" custLinFactNeighborY="-45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1">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1">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1">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1">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1">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1">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1">
        <dgm:presLayoutVars>
          <dgm:bulletEnabled val="1"/>
        </dgm:presLayoutVars>
      </dgm:prSet>
      <dgm:spPr/>
    </dgm:pt>
    <dgm:pt modelId="{DC53E2C2-41E5-4765-947C-040C36A55C39}" type="pres">
      <dgm:prSet presAssocID="{7F49BC48-062A-4AE6-9E85-C3A8382C85CD}" presName="parSpace" presStyleCnt="0"/>
      <dgm:spPr/>
    </dgm:pt>
    <dgm:pt modelId="{2B2CC2F2-101E-43CB-928B-907C880FC7F5}" type="pres">
      <dgm:prSet presAssocID="{42872753-DEAA-4F8F-9478-BF1F6A55E464}" presName="parTxOnly" presStyleLbl="node1" presStyleIdx="8" presStyleCnt="11">
        <dgm:presLayoutVars>
          <dgm:bulletEnabled val="1"/>
        </dgm:presLayoutVars>
      </dgm:prSet>
      <dgm:spPr/>
    </dgm:pt>
    <dgm:pt modelId="{32443FF1-ED8A-4F51-9B36-C3336691DA9C}" type="pres">
      <dgm:prSet presAssocID="{8222A1E2-09E3-4D60-9140-8B97B2839337}" presName="parSpace" presStyleCnt="0"/>
      <dgm:spPr/>
    </dgm:pt>
    <dgm:pt modelId="{422B89B7-D71B-4E0C-84DF-539D5B1516C1}" type="pres">
      <dgm:prSet presAssocID="{81ED4F6B-970E-4B07-B8D5-913535F02DCB}" presName="parTxOnly" presStyleLbl="node1" presStyleIdx="9" presStyleCnt="11">
        <dgm:presLayoutVars>
          <dgm:bulletEnabled val="1"/>
        </dgm:presLayoutVars>
      </dgm:prSet>
      <dgm:spPr/>
    </dgm:pt>
    <dgm:pt modelId="{EC64B0B6-E149-49C7-AC5D-D679A9DB6763}" type="pres">
      <dgm:prSet presAssocID="{E0C98171-884C-43F3-A67F-3E390E056BE2}" presName="parSpace" presStyleCnt="0"/>
      <dgm:spPr/>
    </dgm:pt>
    <dgm:pt modelId="{3F438CE8-5911-41E4-8AF9-FDC6F7E21707}" type="pres">
      <dgm:prSet presAssocID="{DF143216-0F66-4D5A-8A2F-BCF881D93F4A}" presName="parTxOnly" presStyleLbl="node1" presStyleIdx="10" presStyleCnt="11">
        <dgm:presLayoutVars>
          <dgm:bulletEnabled val="1"/>
        </dgm:presLayoutVars>
      </dgm:prSet>
      <dgm:spPr/>
    </dgm:pt>
  </dgm:ptLst>
  <dgm:cxnLst>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9A833F23-7FB7-4495-89D3-7B7DB462047B}" type="presOf" srcId="{42872753-DEAA-4F8F-9478-BF1F6A55E464}" destId="{2B2CC2F2-101E-43CB-928B-907C880FC7F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5ACBC026-A7D6-4964-9288-CDE422DB93A6}" srcId="{9FF08158-8AE6-4A1A-AB79-533E7ACA72E6}" destId="{DF143216-0F66-4D5A-8A2F-BCF881D93F4A}" srcOrd="10" destOrd="0" parTransId="{0DFCD8BD-4D3D-42E4-8EE9-AA7DFA7D2556}" sibTransId="{09A9A91C-E119-403D-9385-A6D1FFD19705}"/>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5F2CB260-7772-4434-88C2-5E0AA6887029}" srcId="{9FF08158-8AE6-4A1A-AB79-533E7ACA72E6}" destId="{81ED4F6B-970E-4B07-B8D5-913535F02DCB}" srcOrd="9" destOrd="0" parTransId="{E6A8F33B-CF4C-4C48-BF6C-8DBEF1DB1FE7}" sibTransId="{E0C98171-884C-43F3-A67F-3E390E056BE2}"/>
    <dgm:cxn modelId="{31BE9F63-B913-423B-9BB9-ADB144C3B02D}" srcId="{9FF08158-8AE6-4A1A-AB79-533E7ACA72E6}" destId="{42872753-DEAA-4F8F-9478-BF1F6A55E464}" srcOrd="8" destOrd="0" parTransId="{B6146A58-AD1F-4934-B36F-F5000E39EECF}" sibTransId="{8222A1E2-09E3-4D60-9140-8B97B2839337}"/>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529C2A84-7030-4D2A-A8BE-6BF07C8E7C66}" srcId="{9FF08158-8AE6-4A1A-AB79-533E7ACA72E6}" destId="{CC9B727A-81B8-4E8F-B458-D337B009AD4A}" srcOrd="4" destOrd="0" parTransId="{D8990C24-2F1A-4D4F-9515-3F535D5607E7}" sibTransId="{D2045720-02B9-4CC4-B944-C0AC48AF2C1F}"/>
    <dgm:cxn modelId="{4C741E8C-3701-4E72-81BA-E14ED5C4DB98}" type="presOf" srcId="{DF143216-0F66-4D5A-8A2F-BCF881D93F4A}" destId="{3F438CE8-5911-41E4-8AF9-FDC6F7E21707}"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4E38CD38-31D0-409F-BC26-472AF0E151D6}" type="presParOf" srcId="{FAF75601-69F4-45FC-BCDB-CF792B47659B}" destId="{2B2CC2F2-101E-43CB-928B-907C880FC7F5}" srcOrd="16" destOrd="0" presId="urn:microsoft.com/office/officeart/2005/8/layout/hChevron3"/>
    <dgm:cxn modelId="{AF15F59D-996F-4C95-9F46-5E036F6AE065}" type="presParOf" srcId="{FAF75601-69F4-45FC-BCDB-CF792B47659B}" destId="{32443FF1-ED8A-4F51-9B36-C3336691DA9C}" srcOrd="17" destOrd="0" presId="urn:microsoft.com/office/officeart/2005/8/layout/hChevron3"/>
    <dgm:cxn modelId="{19D6EBA9-83E1-48D2-8F1F-5286D1714999}" type="presParOf" srcId="{FAF75601-69F4-45FC-BCDB-CF792B47659B}" destId="{422B89B7-D71B-4E0C-84DF-539D5B1516C1}" srcOrd="18" destOrd="0" presId="urn:microsoft.com/office/officeart/2005/8/layout/hChevron3"/>
    <dgm:cxn modelId="{879E0140-F5F0-4AFD-93D0-C4737C9F80C0}" type="presParOf" srcId="{FAF75601-69F4-45FC-BCDB-CF792B47659B}" destId="{EC64B0B6-E149-49C7-AC5D-D679A9DB6763}" srcOrd="19" destOrd="0" presId="urn:microsoft.com/office/officeart/2005/8/layout/hChevron3"/>
    <dgm:cxn modelId="{528099CB-0C9D-4707-BADA-EA752AE94089}" type="presParOf" srcId="{FAF75601-69F4-45FC-BCDB-CF792B47659B}" destId="{3F438CE8-5911-41E4-8AF9-FDC6F7E21707}" srcOrd="20" destOrd="0" presId="urn:microsoft.com/office/officeart/2005/8/layout/hChevron3"/>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a:hlinkClick xmlns:r="http://schemas.openxmlformats.org/officeDocument/2006/relationships" r:id="rId1" action="ppaction://hlinksldjump"/>
            </a:rPr>
            <a:t>Background</a:t>
          </a:r>
          <a:endParaRPr lang="en-GB"/>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Changes to 2024/25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42872753-DEAA-4F8F-9478-BF1F6A55E464}">
      <dgm:prSet phldrT="[Text]"/>
      <dgm:spPr/>
      <dgm:t>
        <a:bodyPr/>
        <a:lstStyle/>
        <a:p>
          <a:r>
            <a:rPr lang="en-GB">
              <a:hlinkClick xmlns:r="http://schemas.openxmlformats.org/officeDocument/2006/relationships" r:id="rId7" action="ppaction://hlinksldjump"/>
            </a:rPr>
            <a:t>FAQ’s</a:t>
          </a:r>
          <a:endParaRPr lang="en-GB"/>
        </a:p>
      </dgm:t>
    </dgm:pt>
    <dgm:pt modelId="{B6146A58-AD1F-4934-B36F-F5000E39EECF}" type="parTrans" cxnId="{31BE9F63-B913-423B-9BB9-ADB144C3B02D}">
      <dgm:prSet/>
      <dgm:spPr/>
      <dgm:t>
        <a:bodyPr/>
        <a:lstStyle/>
        <a:p>
          <a:endParaRPr lang="en-GB"/>
        </a:p>
      </dgm:t>
    </dgm:pt>
    <dgm:pt modelId="{8222A1E2-09E3-4D60-9140-8B97B2839337}" type="sibTrans" cxnId="{31BE9F63-B913-423B-9BB9-ADB144C3B02D}">
      <dgm:prSet/>
      <dgm:spPr/>
      <dgm:t>
        <a:bodyPr/>
        <a:lstStyle/>
        <a:p>
          <a:endParaRPr lang="en-GB"/>
        </a:p>
      </dgm:t>
    </dgm:pt>
    <dgm:pt modelId="{81ED4F6B-970E-4B07-B8D5-913535F02DCB}">
      <dgm:prSet phldrT="[Text]"/>
      <dgm:spPr/>
      <dgm:t>
        <a:bodyPr/>
        <a:lstStyle/>
        <a:p>
          <a:r>
            <a:rPr lang="en-GB">
              <a:hlinkClick xmlns:r="http://schemas.openxmlformats.org/officeDocument/2006/relationships" r:id="rId8" action="ppaction://hlinksldjump"/>
            </a:rPr>
            <a:t>National Resources</a:t>
          </a:r>
          <a:endParaRPr lang="en-GB"/>
        </a:p>
      </dgm: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9"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10"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DF143216-0F66-4D5A-8A2F-BCF881D93F4A}">
      <dgm:prSet phldrT="[Text]"/>
      <dgm:spPr/>
      <dgm:t>
        <a:bodyPr/>
        <a:lstStyle/>
        <a:p>
          <a:r>
            <a:rPr lang="en-GB">
              <a:hlinkClick xmlns:r="http://schemas.openxmlformats.org/officeDocument/2006/relationships" r:id="rId11" action="ppaction://hlinksldjump"/>
            </a:rPr>
            <a:t>Local Resources</a:t>
          </a:r>
          <a:endParaRPr lang="en-GB"/>
        </a:p>
      </dgm:t>
    </dgm:pt>
    <dgm:pt modelId="{0DFCD8BD-4D3D-42E4-8EE9-AA7DFA7D2556}" type="parTrans" cxnId="{5ACBC026-A7D6-4964-9288-CDE422DB93A6}">
      <dgm:prSet/>
      <dgm:spPr/>
      <dgm:t>
        <a:bodyPr/>
        <a:lstStyle/>
        <a:p>
          <a:endParaRPr lang="en-GB"/>
        </a:p>
      </dgm:t>
    </dgm:pt>
    <dgm:pt modelId="{09A9A91C-E119-403D-9385-A6D1FFD19705}" type="sibTrans" cxnId="{5ACBC026-A7D6-4964-9288-CDE422DB93A6}">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1" custLinFactNeighborX="909" custLinFactNeighborY="-45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1">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1">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1">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1">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1">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1">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1">
        <dgm:presLayoutVars>
          <dgm:bulletEnabled val="1"/>
        </dgm:presLayoutVars>
      </dgm:prSet>
      <dgm:spPr/>
    </dgm:pt>
    <dgm:pt modelId="{DC53E2C2-41E5-4765-947C-040C36A55C39}" type="pres">
      <dgm:prSet presAssocID="{7F49BC48-062A-4AE6-9E85-C3A8382C85CD}" presName="parSpace" presStyleCnt="0"/>
      <dgm:spPr/>
    </dgm:pt>
    <dgm:pt modelId="{2B2CC2F2-101E-43CB-928B-907C880FC7F5}" type="pres">
      <dgm:prSet presAssocID="{42872753-DEAA-4F8F-9478-BF1F6A55E464}" presName="parTxOnly" presStyleLbl="node1" presStyleIdx="8" presStyleCnt="11">
        <dgm:presLayoutVars>
          <dgm:bulletEnabled val="1"/>
        </dgm:presLayoutVars>
      </dgm:prSet>
      <dgm:spPr/>
    </dgm:pt>
    <dgm:pt modelId="{32443FF1-ED8A-4F51-9B36-C3336691DA9C}" type="pres">
      <dgm:prSet presAssocID="{8222A1E2-09E3-4D60-9140-8B97B2839337}" presName="parSpace" presStyleCnt="0"/>
      <dgm:spPr/>
    </dgm:pt>
    <dgm:pt modelId="{422B89B7-D71B-4E0C-84DF-539D5B1516C1}" type="pres">
      <dgm:prSet presAssocID="{81ED4F6B-970E-4B07-B8D5-913535F02DCB}" presName="parTxOnly" presStyleLbl="node1" presStyleIdx="9" presStyleCnt="11">
        <dgm:presLayoutVars>
          <dgm:bulletEnabled val="1"/>
        </dgm:presLayoutVars>
      </dgm:prSet>
      <dgm:spPr/>
    </dgm:pt>
    <dgm:pt modelId="{EC64B0B6-E149-49C7-AC5D-D679A9DB6763}" type="pres">
      <dgm:prSet presAssocID="{E0C98171-884C-43F3-A67F-3E390E056BE2}" presName="parSpace" presStyleCnt="0"/>
      <dgm:spPr/>
    </dgm:pt>
    <dgm:pt modelId="{3F438CE8-5911-41E4-8AF9-FDC6F7E21707}" type="pres">
      <dgm:prSet presAssocID="{DF143216-0F66-4D5A-8A2F-BCF881D93F4A}" presName="parTxOnly" presStyleLbl="node1" presStyleIdx="10" presStyleCnt="11">
        <dgm:presLayoutVars>
          <dgm:bulletEnabled val="1"/>
        </dgm:presLayoutVars>
      </dgm:prSet>
      <dgm:spPr/>
    </dgm:pt>
  </dgm:ptLst>
  <dgm:cxnLst>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9A833F23-7FB7-4495-89D3-7B7DB462047B}" type="presOf" srcId="{42872753-DEAA-4F8F-9478-BF1F6A55E464}" destId="{2B2CC2F2-101E-43CB-928B-907C880FC7F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5ACBC026-A7D6-4964-9288-CDE422DB93A6}" srcId="{9FF08158-8AE6-4A1A-AB79-533E7ACA72E6}" destId="{DF143216-0F66-4D5A-8A2F-BCF881D93F4A}" srcOrd="10" destOrd="0" parTransId="{0DFCD8BD-4D3D-42E4-8EE9-AA7DFA7D2556}" sibTransId="{09A9A91C-E119-403D-9385-A6D1FFD19705}"/>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5F2CB260-7772-4434-88C2-5E0AA6887029}" srcId="{9FF08158-8AE6-4A1A-AB79-533E7ACA72E6}" destId="{81ED4F6B-970E-4B07-B8D5-913535F02DCB}" srcOrd="9" destOrd="0" parTransId="{E6A8F33B-CF4C-4C48-BF6C-8DBEF1DB1FE7}" sibTransId="{E0C98171-884C-43F3-A67F-3E390E056BE2}"/>
    <dgm:cxn modelId="{31BE9F63-B913-423B-9BB9-ADB144C3B02D}" srcId="{9FF08158-8AE6-4A1A-AB79-533E7ACA72E6}" destId="{42872753-DEAA-4F8F-9478-BF1F6A55E464}" srcOrd="8" destOrd="0" parTransId="{B6146A58-AD1F-4934-B36F-F5000E39EECF}" sibTransId="{8222A1E2-09E3-4D60-9140-8B97B2839337}"/>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529C2A84-7030-4D2A-A8BE-6BF07C8E7C66}" srcId="{9FF08158-8AE6-4A1A-AB79-533E7ACA72E6}" destId="{CC9B727A-81B8-4E8F-B458-D337B009AD4A}" srcOrd="4" destOrd="0" parTransId="{D8990C24-2F1A-4D4F-9515-3F535D5607E7}" sibTransId="{D2045720-02B9-4CC4-B944-C0AC48AF2C1F}"/>
    <dgm:cxn modelId="{4C741E8C-3701-4E72-81BA-E14ED5C4DB98}" type="presOf" srcId="{DF143216-0F66-4D5A-8A2F-BCF881D93F4A}" destId="{3F438CE8-5911-41E4-8AF9-FDC6F7E21707}"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4E38CD38-31D0-409F-BC26-472AF0E151D6}" type="presParOf" srcId="{FAF75601-69F4-45FC-BCDB-CF792B47659B}" destId="{2B2CC2F2-101E-43CB-928B-907C880FC7F5}" srcOrd="16" destOrd="0" presId="urn:microsoft.com/office/officeart/2005/8/layout/hChevron3"/>
    <dgm:cxn modelId="{AF15F59D-996F-4C95-9F46-5E036F6AE065}" type="presParOf" srcId="{FAF75601-69F4-45FC-BCDB-CF792B47659B}" destId="{32443FF1-ED8A-4F51-9B36-C3336691DA9C}" srcOrd="17" destOrd="0" presId="urn:microsoft.com/office/officeart/2005/8/layout/hChevron3"/>
    <dgm:cxn modelId="{19D6EBA9-83E1-48D2-8F1F-5286D1714999}" type="presParOf" srcId="{FAF75601-69F4-45FC-BCDB-CF792B47659B}" destId="{422B89B7-D71B-4E0C-84DF-539D5B1516C1}" srcOrd="18" destOrd="0" presId="urn:microsoft.com/office/officeart/2005/8/layout/hChevron3"/>
    <dgm:cxn modelId="{879E0140-F5F0-4AFD-93D0-C4737C9F80C0}" type="presParOf" srcId="{FAF75601-69F4-45FC-BCDB-CF792B47659B}" destId="{EC64B0B6-E149-49C7-AC5D-D679A9DB6763}" srcOrd="19" destOrd="0" presId="urn:microsoft.com/office/officeart/2005/8/layout/hChevron3"/>
    <dgm:cxn modelId="{528099CB-0C9D-4707-BADA-EA752AE94089}" type="presParOf" srcId="{FAF75601-69F4-45FC-BCDB-CF792B47659B}" destId="{3F438CE8-5911-41E4-8AF9-FDC6F7E21707}" srcOrd="20" destOrd="0" presId="urn:microsoft.com/office/officeart/2005/8/layout/hChevron3"/>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a:hlinkClick xmlns:r="http://schemas.openxmlformats.org/officeDocument/2006/relationships" r:id="rId1" action="ppaction://hlinksldjump"/>
            </a:rPr>
            <a:t>Background</a:t>
          </a:r>
          <a:endParaRPr lang="en-GB"/>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Changes to 2024/25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42872753-DEAA-4F8F-9478-BF1F6A55E464}">
      <dgm:prSet phldrT="[Text]"/>
      <dgm:spPr/>
      <dgm:t>
        <a:bodyPr/>
        <a:lstStyle/>
        <a:p>
          <a:r>
            <a:rPr lang="en-GB">
              <a:hlinkClick xmlns:r="http://schemas.openxmlformats.org/officeDocument/2006/relationships" r:id="rId7" action="ppaction://hlinksldjump"/>
            </a:rPr>
            <a:t>FAQ’s</a:t>
          </a:r>
          <a:endParaRPr lang="en-GB"/>
        </a:p>
      </dgm:t>
    </dgm:pt>
    <dgm:pt modelId="{B6146A58-AD1F-4934-B36F-F5000E39EECF}" type="parTrans" cxnId="{31BE9F63-B913-423B-9BB9-ADB144C3B02D}">
      <dgm:prSet/>
      <dgm:spPr/>
      <dgm:t>
        <a:bodyPr/>
        <a:lstStyle/>
        <a:p>
          <a:endParaRPr lang="en-GB"/>
        </a:p>
      </dgm:t>
    </dgm:pt>
    <dgm:pt modelId="{8222A1E2-09E3-4D60-9140-8B97B2839337}" type="sibTrans" cxnId="{31BE9F63-B913-423B-9BB9-ADB144C3B02D}">
      <dgm:prSet/>
      <dgm:spPr/>
      <dgm:t>
        <a:bodyPr/>
        <a:lstStyle/>
        <a:p>
          <a:endParaRPr lang="en-GB"/>
        </a:p>
      </dgm:t>
    </dgm:pt>
    <dgm:pt modelId="{81ED4F6B-970E-4B07-B8D5-913535F02DCB}">
      <dgm:prSet phldrT="[Text]"/>
      <dgm:spPr/>
      <dgm:t>
        <a:bodyPr/>
        <a:lstStyle/>
        <a:p>
          <a:r>
            <a:rPr lang="en-GB">
              <a:hlinkClick xmlns:r="http://schemas.openxmlformats.org/officeDocument/2006/relationships" r:id="rId8" action="ppaction://hlinksldjump"/>
            </a:rPr>
            <a:t>National Resources</a:t>
          </a:r>
          <a:endParaRPr lang="en-GB"/>
        </a:p>
      </dgm: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9"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10"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DF143216-0F66-4D5A-8A2F-BCF881D93F4A}">
      <dgm:prSet phldrT="[Text]"/>
      <dgm:spPr/>
      <dgm:t>
        <a:bodyPr/>
        <a:lstStyle/>
        <a:p>
          <a:r>
            <a:rPr lang="en-GB">
              <a:hlinkClick xmlns:r="http://schemas.openxmlformats.org/officeDocument/2006/relationships" r:id="rId11" action="ppaction://hlinksldjump"/>
            </a:rPr>
            <a:t>Local Resources</a:t>
          </a:r>
          <a:endParaRPr lang="en-GB"/>
        </a:p>
      </dgm:t>
    </dgm:pt>
    <dgm:pt modelId="{0DFCD8BD-4D3D-42E4-8EE9-AA7DFA7D2556}" type="parTrans" cxnId="{5ACBC026-A7D6-4964-9288-CDE422DB93A6}">
      <dgm:prSet/>
      <dgm:spPr/>
      <dgm:t>
        <a:bodyPr/>
        <a:lstStyle/>
        <a:p>
          <a:endParaRPr lang="en-GB"/>
        </a:p>
      </dgm:t>
    </dgm:pt>
    <dgm:pt modelId="{09A9A91C-E119-403D-9385-A6D1FFD19705}" type="sibTrans" cxnId="{5ACBC026-A7D6-4964-9288-CDE422DB93A6}">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1" custLinFactNeighborX="909" custLinFactNeighborY="-45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1">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1">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1">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1">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1">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1">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1">
        <dgm:presLayoutVars>
          <dgm:bulletEnabled val="1"/>
        </dgm:presLayoutVars>
      </dgm:prSet>
      <dgm:spPr/>
    </dgm:pt>
    <dgm:pt modelId="{DC53E2C2-41E5-4765-947C-040C36A55C39}" type="pres">
      <dgm:prSet presAssocID="{7F49BC48-062A-4AE6-9E85-C3A8382C85CD}" presName="parSpace" presStyleCnt="0"/>
      <dgm:spPr/>
    </dgm:pt>
    <dgm:pt modelId="{2B2CC2F2-101E-43CB-928B-907C880FC7F5}" type="pres">
      <dgm:prSet presAssocID="{42872753-DEAA-4F8F-9478-BF1F6A55E464}" presName="parTxOnly" presStyleLbl="node1" presStyleIdx="8" presStyleCnt="11">
        <dgm:presLayoutVars>
          <dgm:bulletEnabled val="1"/>
        </dgm:presLayoutVars>
      </dgm:prSet>
      <dgm:spPr/>
    </dgm:pt>
    <dgm:pt modelId="{32443FF1-ED8A-4F51-9B36-C3336691DA9C}" type="pres">
      <dgm:prSet presAssocID="{8222A1E2-09E3-4D60-9140-8B97B2839337}" presName="parSpace" presStyleCnt="0"/>
      <dgm:spPr/>
    </dgm:pt>
    <dgm:pt modelId="{422B89B7-D71B-4E0C-84DF-539D5B1516C1}" type="pres">
      <dgm:prSet presAssocID="{81ED4F6B-970E-4B07-B8D5-913535F02DCB}" presName="parTxOnly" presStyleLbl="node1" presStyleIdx="9" presStyleCnt="11">
        <dgm:presLayoutVars>
          <dgm:bulletEnabled val="1"/>
        </dgm:presLayoutVars>
      </dgm:prSet>
      <dgm:spPr/>
    </dgm:pt>
    <dgm:pt modelId="{EC64B0B6-E149-49C7-AC5D-D679A9DB6763}" type="pres">
      <dgm:prSet presAssocID="{E0C98171-884C-43F3-A67F-3E390E056BE2}" presName="parSpace" presStyleCnt="0"/>
      <dgm:spPr/>
    </dgm:pt>
    <dgm:pt modelId="{3F438CE8-5911-41E4-8AF9-FDC6F7E21707}" type="pres">
      <dgm:prSet presAssocID="{DF143216-0F66-4D5A-8A2F-BCF881D93F4A}" presName="parTxOnly" presStyleLbl="node1" presStyleIdx="10" presStyleCnt="11">
        <dgm:presLayoutVars>
          <dgm:bulletEnabled val="1"/>
        </dgm:presLayoutVars>
      </dgm:prSet>
      <dgm:spPr/>
    </dgm:pt>
  </dgm:ptLst>
  <dgm:cxnLst>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9A833F23-7FB7-4495-89D3-7B7DB462047B}" type="presOf" srcId="{42872753-DEAA-4F8F-9478-BF1F6A55E464}" destId="{2B2CC2F2-101E-43CB-928B-907C880FC7F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5ACBC026-A7D6-4964-9288-CDE422DB93A6}" srcId="{9FF08158-8AE6-4A1A-AB79-533E7ACA72E6}" destId="{DF143216-0F66-4D5A-8A2F-BCF881D93F4A}" srcOrd="10" destOrd="0" parTransId="{0DFCD8BD-4D3D-42E4-8EE9-AA7DFA7D2556}" sibTransId="{09A9A91C-E119-403D-9385-A6D1FFD19705}"/>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5F2CB260-7772-4434-88C2-5E0AA6887029}" srcId="{9FF08158-8AE6-4A1A-AB79-533E7ACA72E6}" destId="{81ED4F6B-970E-4B07-B8D5-913535F02DCB}" srcOrd="9" destOrd="0" parTransId="{E6A8F33B-CF4C-4C48-BF6C-8DBEF1DB1FE7}" sibTransId="{E0C98171-884C-43F3-A67F-3E390E056BE2}"/>
    <dgm:cxn modelId="{31BE9F63-B913-423B-9BB9-ADB144C3B02D}" srcId="{9FF08158-8AE6-4A1A-AB79-533E7ACA72E6}" destId="{42872753-DEAA-4F8F-9478-BF1F6A55E464}" srcOrd="8" destOrd="0" parTransId="{B6146A58-AD1F-4934-B36F-F5000E39EECF}" sibTransId="{8222A1E2-09E3-4D60-9140-8B97B2839337}"/>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529C2A84-7030-4D2A-A8BE-6BF07C8E7C66}" srcId="{9FF08158-8AE6-4A1A-AB79-533E7ACA72E6}" destId="{CC9B727A-81B8-4E8F-B458-D337B009AD4A}" srcOrd="4" destOrd="0" parTransId="{D8990C24-2F1A-4D4F-9515-3F535D5607E7}" sibTransId="{D2045720-02B9-4CC4-B944-C0AC48AF2C1F}"/>
    <dgm:cxn modelId="{4C741E8C-3701-4E72-81BA-E14ED5C4DB98}" type="presOf" srcId="{DF143216-0F66-4D5A-8A2F-BCF881D93F4A}" destId="{3F438CE8-5911-41E4-8AF9-FDC6F7E21707}"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4E38CD38-31D0-409F-BC26-472AF0E151D6}" type="presParOf" srcId="{FAF75601-69F4-45FC-BCDB-CF792B47659B}" destId="{2B2CC2F2-101E-43CB-928B-907C880FC7F5}" srcOrd="16" destOrd="0" presId="urn:microsoft.com/office/officeart/2005/8/layout/hChevron3"/>
    <dgm:cxn modelId="{AF15F59D-996F-4C95-9F46-5E036F6AE065}" type="presParOf" srcId="{FAF75601-69F4-45FC-BCDB-CF792B47659B}" destId="{32443FF1-ED8A-4F51-9B36-C3336691DA9C}" srcOrd="17" destOrd="0" presId="urn:microsoft.com/office/officeart/2005/8/layout/hChevron3"/>
    <dgm:cxn modelId="{19D6EBA9-83E1-48D2-8F1F-5286D1714999}" type="presParOf" srcId="{FAF75601-69F4-45FC-BCDB-CF792B47659B}" destId="{422B89B7-D71B-4E0C-84DF-539D5B1516C1}" srcOrd="18" destOrd="0" presId="urn:microsoft.com/office/officeart/2005/8/layout/hChevron3"/>
    <dgm:cxn modelId="{879E0140-F5F0-4AFD-93D0-C4737C9F80C0}" type="presParOf" srcId="{FAF75601-69F4-45FC-BCDB-CF792B47659B}" destId="{EC64B0B6-E149-49C7-AC5D-D679A9DB6763}" srcOrd="19" destOrd="0" presId="urn:microsoft.com/office/officeart/2005/8/layout/hChevron3"/>
    <dgm:cxn modelId="{528099CB-0C9D-4707-BADA-EA752AE94089}" type="presParOf" srcId="{FAF75601-69F4-45FC-BCDB-CF792B47659B}" destId="{3F438CE8-5911-41E4-8AF9-FDC6F7E21707}" srcOrd="20" destOrd="0" presId="urn:microsoft.com/office/officeart/2005/8/layout/hChevron3"/>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a:hlinkClick xmlns:r="http://schemas.openxmlformats.org/officeDocument/2006/relationships" r:id="rId1" action="ppaction://hlinksldjump"/>
            </a:rPr>
            <a:t>Background</a:t>
          </a:r>
          <a:endParaRPr lang="en-GB"/>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Changes to 2024/25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42872753-DEAA-4F8F-9478-BF1F6A55E464}">
      <dgm:prSet phldrT="[Text]"/>
      <dgm:spPr/>
      <dgm:t>
        <a:bodyPr/>
        <a:lstStyle/>
        <a:p>
          <a:r>
            <a:rPr lang="en-GB">
              <a:hlinkClick xmlns:r="http://schemas.openxmlformats.org/officeDocument/2006/relationships" r:id="rId7" action="ppaction://hlinksldjump"/>
            </a:rPr>
            <a:t>FAQ’s</a:t>
          </a:r>
          <a:endParaRPr lang="en-GB"/>
        </a:p>
      </dgm:t>
    </dgm:pt>
    <dgm:pt modelId="{B6146A58-AD1F-4934-B36F-F5000E39EECF}" type="parTrans" cxnId="{31BE9F63-B913-423B-9BB9-ADB144C3B02D}">
      <dgm:prSet/>
      <dgm:spPr/>
      <dgm:t>
        <a:bodyPr/>
        <a:lstStyle/>
        <a:p>
          <a:endParaRPr lang="en-GB"/>
        </a:p>
      </dgm:t>
    </dgm:pt>
    <dgm:pt modelId="{8222A1E2-09E3-4D60-9140-8B97B2839337}" type="sibTrans" cxnId="{31BE9F63-B913-423B-9BB9-ADB144C3B02D}">
      <dgm:prSet/>
      <dgm:spPr/>
      <dgm:t>
        <a:bodyPr/>
        <a:lstStyle/>
        <a:p>
          <a:endParaRPr lang="en-GB"/>
        </a:p>
      </dgm:t>
    </dgm:pt>
    <dgm:pt modelId="{81ED4F6B-970E-4B07-B8D5-913535F02DCB}">
      <dgm:prSet phldrT="[Text]"/>
      <dgm:spPr/>
      <dgm:t>
        <a:bodyPr/>
        <a:lstStyle/>
        <a:p>
          <a:r>
            <a:rPr lang="en-GB">
              <a:hlinkClick xmlns:r="http://schemas.openxmlformats.org/officeDocument/2006/relationships" r:id="rId8" action="ppaction://hlinksldjump"/>
            </a:rPr>
            <a:t>National Resources</a:t>
          </a:r>
          <a:endParaRPr lang="en-GB"/>
        </a:p>
      </dgm: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9"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10"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DF143216-0F66-4D5A-8A2F-BCF881D93F4A}">
      <dgm:prSet phldrT="[Text]"/>
      <dgm:spPr/>
      <dgm:t>
        <a:bodyPr/>
        <a:lstStyle/>
        <a:p>
          <a:r>
            <a:rPr lang="en-GB">
              <a:hlinkClick xmlns:r="http://schemas.openxmlformats.org/officeDocument/2006/relationships" r:id="rId11" action="ppaction://hlinksldjump"/>
            </a:rPr>
            <a:t>Local Resources</a:t>
          </a:r>
          <a:endParaRPr lang="en-GB"/>
        </a:p>
      </dgm:t>
    </dgm:pt>
    <dgm:pt modelId="{0DFCD8BD-4D3D-42E4-8EE9-AA7DFA7D2556}" type="parTrans" cxnId="{5ACBC026-A7D6-4964-9288-CDE422DB93A6}">
      <dgm:prSet/>
      <dgm:spPr/>
      <dgm:t>
        <a:bodyPr/>
        <a:lstStyle/>
        <a:p>
          <a:endParaRPr lang="en-GB"/>
        </a:p>
      </dgm:t>
    </dgm:pt>
    <dgm:pt modelId="{09A9A91C-E119-403D-9385-A6D1FFD19705}" type="sibTrans" cxnId="{5ACBC026-A7D6-4964-9288-CDE422DB93A6}">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1" custLinFactNeighborX="909" custLinFactNeighborY="-45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1">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1">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1">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1">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1">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1">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1">
        <dgm:presLayoutVars>
          <dgm:bulletEnabled val="1"/>
        </dgm:presLayoutVars>
      </dgm:prSet>
      <dgm:spPr/>
    </dgm:pt>
    <dgm:pt modelId="{DC53E2C2-41E5-4765-947C-040C36A55C39}" type="pres">
      <dgm:prSet presAssocID="{7F49BC48-062A-4AE6-9E85-C3A8382C85CD}" presName="parSpace" presStyleCnt="0"/>
      <dgm:spPr/>
    </dgm:pt>
    <dgm:pt modelId="{2B2CC2F2-101E-43CB-928B-907C880FC7F5}" type="pres">
      <dgm:prSet presAssocID="{42872753-DEAA-4F8F-9478-BF1F6A55E464}" presName="parTxOnly" presStyleLbl="node1" presStyleIdx="8" presStyleCnt="11">
        <dgm:presLayoutVars>
          <dgm:bulletEnabled val="1"/>
        </dgm:presLayoutVars>
      </dgm:prSet>
      <dgm:spPr/>
    </dgm:pt>
    <dgm:pt modelId="{32443FF1-ED8A-4F51-9B36-C3336691DA9C}" type="pres">
      <dgm:prSet presAssocID="{8222A1E2-09E3-4D60-9140-8B97B2839337}" presName="parSpace" presStyleCnt="0"/>
      <dgm:spPr/>
    </dgm:pt>
    <dgm:pt modelId="{422B89B7-D71B-4E0C-84DF-539D5B1516C1}" type="pres">
      <dgm:prSet presAssocID="{81ED4F6B-970E-4B07-B8D5-913535F02DCB}" presName="parTxOnly" presStyleLbl="node1" presStyleIdx="9" presStyleCnt="11">
        <dgm:presLayoutVars>
          <dgm:bulletEnabled val="1"/>
        </dgm:presLayoutVars>
      </dgm:prSet>
      <dgm:spPr/>
    </dgm:pt>
    <dgm:pt modelId="{EC64B0B6-E149-49C7-AC5D-D679A9DB6763}" type="pres">
      <dgm:prSet presAssocID="{E0C98171-884C-43F3-A67F-3E390E056BE2}" presName="parSpace" presStyleCnt="0"/>
      <dgm:spPr/>
    </dgm:pt>
    <dgm:pt modelId="{3F438CE8-5911-41E4-8AF9-FDC6F7E21707}" type="pres">
      <dgm:prSet presAssocID="{DF143216-0F66-4D5A-8A2F-BCF881D93F4A}" presName="parTxOnly" presStyleLbl="node1" presStyleIdx="10" presStyleCnt="11">
        <dgm:presLayoutVars>
          <dgm:bulletEnabled val="1"/>
        </dgm:presLayoutVars>
      </dgm:prSet>
      <dgm:spPr/>
    </dgm:pt>
  </dgm:ptLst>
  <dgm:cxnLst>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9A833F23-7FB7-4495-89D3-7B7DB462047B}" type="presOf" srcId="{42872753-DEAA-4F8F-9478-BF1F6A55E464}" destId="{2B2CC2F2-101E-43CB-928B-907C880FC7F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5ACBC026-A7D6-4964-9288-CDE422DB93A6}" srcId="{9FF08158-8AE6-4A1A-AB79-533E7ACA72E6}" destId="{DF143216-0F66-4D5A-8A2F-BCF881D93F4A}" srcOrd="10" destOrd="0" parTransId="{0DFCD8BD-4D3D-42E4-8EE9-AA7DFA7D2556}" sibTransId="{09A9A91C-E119-403D-9385-A6D1FFD19705}"/>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5F2CB260-7772-4434-88C2-5E0AA6887029}" srcId="{9FF08158-8AE6-4A1A-AB79-533E7ACA72E6}" destId="{81ED4F6B-970E-4B07-B8D5-913535F02DCB}" srcOrd="9" destOrd="0" parTransId="{E6A8F33B-CF4C-4C48-BF6C-8DBEF1DB1FE7}" sibTransId="{E0C98171-884C-43F3-A67F-3E390E056BE2}"/>
    <dgm:cxn modelId="{31BE9F63-B913-423B-9BB9-ADB144C3B02D}" srcId="{9FF08158-8AE6-4A1A-AB79-533E7ACA72E6}" destId="{42872753-DEAA-4F8F-9478-BF1F6A55E464}" srcOrd="8" destOrd="0" parTransId="{B6146A58-AD1F-4934-B36F-F5000E39EECF}" sibTransId="{8222A1E2-09E3-4D60-9140-8B97B2839337}"/>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529C2A84-7030-4D2A-A8BE-6BF07C8E7C66}" srcId="{9FF08158-8AE6-4A1A-AB79-533E7ACA72E6}" destId="{CC9B727A-81B8-4E8F-B458-D337B009AD4A}" srcOrd="4" destOrd="0" parTransId="{D8990C24-2F1A-4D4F-9515-3F535D5607E7}" sibTransId="{D2045720-02B9-4CC4-B944-C0AC48AF2C1F}"/>
    <dgm:cxn modelId="{4C741E8C-3701-4E72-81BA-E14ED5C4DB98}" type="presOf" srcId="{DF143216-0F66-4D5A-8A2F-BCF881D93F4A}" destId="{3F438CE8-5911-41E4-8AF9-FDC6F7E21707}"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4E38CD38-31D0-409F-BC26-472AF0E151D6}" type="presParOf" srcId="{FAF75601-69F4-45FC-BCDB-CF792B47659B}" destId="{2B2CC2F2-101E-43CB-928B-907C880FC7F5}" srcOrd="16" destOrd="0" presId="urn:microsoft.com/office/officeart/2005/8/layout/hChevron3"/>
    <dgm:cxn modelId="{AF15F59D-996F-4C95-9F46-5E036F6AE065}" type="presParOf" srcId="{FAF75601-69F4-45FC-BCDB-CF792B47659B}" destId="{32443FF1-ED8A-4F51-9B36-C3336691DA9C}" srcOrd="17" destOrd="0" presId="urn:microsoft.com/office/officeart/2005/8/layout/hChevron3"/>
    <dgm:cxn modelId="{19D6EBA9-83E1-48D2-8F1F-5286D1714999}" type="presParOf" srcId="{FAF75601-69F4-45FC-BCDB-CF792B47659B}" destId="{422B89B7-D71B-4E0C-84DF-539D5B1516C1}" srcOrd="18" destOrd="0" presId="urn:microsoft.com/office/officeart/2005/8/layout/hChevron3"/>
    <dgm:cxn modelId="{879E0140-F5F0-4AFD-93D0-C4737C9F80C0}" type="presParOf" srcId="{FAF75601-69F4-45FC-BCDB-CF792B47659B}" destId="{EC64B0B6-E149-49C7-AC5D-D679A9DB6763}" srcOrd="19" destOrd="0" presId="urn:microsoft.com/office/officeart/2005/8/layout/hChevron3"/>
    <dgm:cxn modelId="{528099CB-0C9D-4707-BADA-EA752AE94089}" type="presParOf" srcId="{FAF75601-69F4-45FC-BCDB-CF792B47659B}" destId="{3F438CE8-5911-41E4-8AF9-FDC6F7E21707}" srcOrd="20" destOrd="0" presId="urn:microsoft.com/office/officeart/2005/8/layout/hChevron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a:hlinkClick xmlns:r="http://schemas.openxmlformats.org/officeDocument/2006/relationships" r:id="rId1" action="ppaction://hlinksldjump"/>
            </a:rPr>
            <a:t>Background</a:t>
          </a:r>
          <a:endParaRPr lang="en-GB"/>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Changes to 2024/25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42872753-DEAA-4F8F-9478-BF1F6A55E464}">
      <dgm:prSet phldrT="[Text]"/>
      <dgm:spPr/>
      <dgm:t>
        <a:bodyPr/>
        <a:lstStyle/>
        <a:p>
          <a:r>
            <a:rPr lang="en-GB">
              <a:hlinkClick xmlns:r="http://schemas.openxmlformats.org/officeDocument/2006/relationships" r:id="rId7" action="ppaction://hlinksldjump"/>
            </a:rPr>
            <a:t>FAQ’s</a:t>
          </a:r>
          <a:endParaRPr lang="en-GB"/>
        </a:p>
      </dgm:t>
    </dgm:pt>
    <dgm:pt modelId="{B6146A58-AD1F-4934-B36F-F5000E39EECF}" type="parTrans" cxnId="{31BE9F63-B913-423B-9BB9-ADB144C3B02D}">
      <dgm:prSet/>
      <dgm:spPr/>
      <dgm:t>
        <a:bodyPr/>
        <a:lstStyle/>
        <a:p>
          <a:endParaRPr lang="en-GB"/>
        </a:p>
      </dgm:t>
    </dgm:pt>
    <dgm:pt modelId="{8222A1E2-09E3-4D60-9140-8B97B2839337}" type="sibTrans" cxnId="{31BE9F63-B913-423B-9BB9-ADB144C3B02D}">
      <dgm:prSet/>
      <dgm:spPr/>
      <dgm:t>
        <a:bodyPr/>
        <a:lstStyle/>
        <a:p>
          <a:endParaRPr lang="en-GB"/>
        </a:p>
      </dgm:t>
    </dgm:pt>
    <dgm:pt modelId="{81ED4F6B-970E-4B07-B8D5-913535F02DCB}">
      <dgm:prSet phldrT="[Text]"/>
      <dgm:spPr/>
      <dgm:t>
        <a:bodyPr/>
        <a:lstStyle/>
        <a:p>
          <a:r>
            <a:rPr lang="en-GB">
              <a:hlinkClick xmlns:r="http://schemas.openxmlformats.org/officeDocument/2006/relationships" r:id="rId8" action="ppaction://hlinksldjump"/>
            </a:rPr>
            <a:t>National Resources</a:t>
          </a:r>
          <a:endParaRPr lang="en-GB"/>
        </a:p>
      </dgm: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9"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10"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DF143216-0F66-4D5A-8A2F-BCF881D93F4A}">
      <dgm:prSet phldrT="[Text]"/>
      <dgm:spPr/>
      <dgm:t>
        <a:bodyPr/>
        <a:lstStyle/>
        <a:p>
          <a:r>
            <a:rPr lang="en-GB">
              <a:hlinkClick xmlns:r="http://schemas.openxmlformats.org/officeDocument/2006/relationships" r:id="rId11" action="ppaction://hlinksldjump"/>
            </a:rPr>
            <a:t>Local Resources</a:t>
          </a:r>
          <a:endParaRPr lang="en-GB"/>
        </a:p>
      </dgm:t>
    </dgm:pt>
    <dgm:pt modelId="{0DFCD8BD-4D3D-42E4-8EE9-AA7DFA7D2556}" type="parTrans" cxnId="{5ACBC026-A7D6-4964-9288-CDE422DB93A6}">
      <dgm:prSet/>
      <dgm:spPr/>
      <dgm:t>
        <a:bodyPr/>
        <a:lstStyle/>
        <a:p>
          <a:endParaRPr lang="en-GB"/>
        </a:p>
      </dgm:t>
    </dgm:pt>
    <dgm:pt modelId="{09A9A91C-E119-403D-9385-A6D1FFD19705}" type="sibTrans" cxnId="{5ACBC026-A7D6-4964-9288-CDE422DB93A6}">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1" custLinFactNeighborX="909" custLinFactNeighborY="-45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1">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1">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1">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1">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1">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1">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1">
        <dgm:presLayoutVars>
          <dgm:bulletEnabled val="1"/>
        </dgm:presLayoutVars>
      </dgm:prSet>
      <dgm:spPr/>
    </dgm:pt>
    <dgm:pt modelId="{DC53E2C2-41E5-4765-947C-040C36A55C39}" type="pres">
      <dgm:prSet presAssocID="{7F49BC48-062A-4AE6-9E85-C3A8382C85CD}" presName="parSpace" presStyleCnt="0"/>
      <dgm:spPr/>
    </dgm:pt>
    <dgm:pt modelId="{2B2CC2F2-101E-43CB-928B-907C880FC7F5}" type="pres">
      <dgm:prSet presAssocID="{42872753-DEAA-4F8F-9478-BF1F6A55E464}" presName="parTxOnly" presStyleLbl="node1" presStyleIdx="8" presStyleCnt="11">
        <dgm:presLayoutVars>
          <dgm:bulletEnabled val="1"/>
        </dgm:presLayoutVars>
      </dgm:prSet>
      <dgm:spPr/>
    </dgm:pt>
    <dgm:pt modelId="{32443FF1-ED8A-4F51-9B36-C3336691DA9C}" type="pres">
      <dgm:prSet presAssocID="{8222A1E2-09E3-4D60-9140-8B97B2839337}" presName="parSpace" presStyleCnt="0"/>
      <dgm:spPr/>
    </dgm:pt>
    <dgm:pt modelId="{422B89B7-D71B-4E0C-84DF-539D5B1516C1}" type="pres">
      <dgm:prSet presAssocID="{81ED4F6B-970E-4B07-B8D5-913535F02DCB}" presName="parTxOnly" presStyleLbl="node1" presStyleIdx="9" presStyleCnt="11">
        <dgm:presLayoutVars>
          <dgm:bulletEnabled val="1"/>
        </dgm:presLayoutVars>
      </dgm:prSet>
      <dgm:spPr/>
    </dgm:pt>
    <dgm:pt modelId="{EC64B0B6-E149-49C7-AC5D-D679A9DB6763}" type="pres">
      <dgm:prSet presAssocID="{E0C98171-884C-43F3-A67F-3E390E056BE2}" presName="parSpace" presStyleCnt="0"/>
      <dgm:spPr/>
    </dgm:pt>
    <dgm:pt modelId="{3F438CE8-5911-41E4-8AF9-FDC6F7E21707}" type="pres">
      <dgm:prSet presAssocID="{DF143216-0F66-4D5A-8A2F-BCF881D93F4A}" presName="parTxOnly" presStyleLbl="node1" presStyleIdx="10" presStyleCnt="11">
        <dgm:presLayoutVars>
          <dgm:bulletEnabled val="1"/>
        </dgm:presLayoutVars>
      </dgm:prSet>
      <dgm:spPr/>
    </dgm:pt>
  </dgm:ptLst>
  <dgm:cxnLst>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9A833F23-7FB7-4495-89D3-7B7DB462047B}" type="presOf" srcId="{42872753-DEAA-4F8F-9478-BF1F6A55E464}" destId="{2B2CC2F2-101E-43CB-928B-907C880FC7F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5ACBC026-A7D6-4964-9288-CDE422DB93A6}" srcId="{9FF08158-8AE6-4A1A-AB79-533E7ACA72E6}" destId="{DF143216-0F66-4D5A-8A2F-BCF881D93F4A}" srcOrd="10" destOrd="0" parTransId="{0DFCD8BD-4D3D-42E4-8EE9-AA7DFA7D2556}" sibTransId="{09A9A91C-E119-403D-9385-A6D1FFD19705}"/>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5F2CB260-7772-4434-88C2-5E0AA6887029}" srcId="{9FF08158-8AE6-4A1A-AB79-533E7ACA72E6}" destId="{81ED4F6B-970E-4B07-B8D5-913535F02DCB}" srcOrd="9" destOrd="0" parTransId="{E6A8F33B-CF4C-4C48-BF6C-8DBEF1DB1FE7}" sibTransId="{E0C98171-884C-43F3-A67F-3E390E056BE2}"/>
    <dgm:cxn modelId="{31BE9F63-B913-423B-9BB9-ADB144C3B02D}" srcId="{9FF08158-8AE6-4A1A-AB79-533E7ACA72E6}" destId="{42872753-DEAA-4F8F-9478-BF1F6A55E464}" srcOrd="8" destOrd="0" parTransId="{B6146A58-AD1F-4934-B36F-F5000E39EECF}" sibTransId="{8222A1E2-09E3-4D60-9140-8B97B2839337}"/>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529C2A84-7030-4D2A-A8BE-6BF07C8E7C66}" srcId="{9FF08158-8AE6-4A1A-AB79-533E7ACA72E6}" destId="{CC9B727A-81B8-4E8F-B458-D337B009AD4A}" srcOrd="4" destOrd="0" parTransId="{D8990C24-2F1A-4D4F-9515-3F535D5607E7}" sibTransId="{D2045720-02B9-4CC4-B944-C0AC48AF2C1F}"/>
    <dgm:cxn modelId="{4C741E8C-3701-4E72-81BA-E14ED5C4DB98}" type="presOf" srcId="{DF143216-0F66-4D5A-8A2F-BCF881D93F4A}" destId="{3F438CE8-5911-41E4-8AF9-FDC6F7E21707}"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4E38CD38-31D0-409F-BC26-472AF0E151D6}" type="presParOf" srcId="{FAF75601-69F4-45FC-BCDB-CF792B47659B}" destId="{2B2CC2F2-101E-43CB-928B-907C880FC7F5}" srcOrd="16" destOrd="0" presId="urn:microsoft.com/office/officeart/2005/8/layout/hChevron3"/>
    <dgm:cxn modelId="{AF15F59D-996F-4C95-9F46-5E036F6AE065}" type="presParOf" srcId="{FAF75601-69F4-45FC-BCDB-CF792B47659B}" destId="{32443FF1-ED8A-4F51-9B36-C3336691DA9C}" srcOrd="17" destOrd="0" presId="urn:microsoft.com/office/officeart/2005/8/layout/hChevron3"/>
    <dgm:cxn modelId="{19D6EBA9-83E1-48D2-8F1F-5286D1714999}" type="presParOf" srcId="{FAF75601-69F4-45FC-BCDB-CF792B47659B}" destId="{422B89B7-D71B-4E0C-84DF-539D5B1516C1}" srcOrd="18" destOrd="0" presId="urn:microsoft.com/office/officeart/2005/8/layout/hChevron3"/>
    <dgm:cxn modelId="{879E0140-F5F0-4AFD-93D0-C4737C9F80C0}" type="presParOf" srcId="{FAF75601-69F4-45FC-BCDB-CF792B47659B}" destId="{EC64B0B6-E149-49C7-AC5D-D679A9DB6763}" srcOrd="19" destOrd="0" presId="urn:microsoft.com/office/officeart/2005/8/layout/hChevron3"/>
    <dgm:cxn modelId="{528099CB-0C9D-4707-BADA-EA752AE94089}" type="presParOf" srcId="{FAF75601-69F4-45FC-BCDB-CF792B47659B}" destId="{3F438CE8-5911-41E4-8AF9-FDC6F7E21707}" srcOrd="20"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a:hlinkClick xmlns:r="http://schemas.openxmlformats.org/officeDocument/2006/relationships" r:id="rId1" action="ppaction://hlinksldjump"/>
            </a:rPr>
            <a:t>Background</a:t>
          </a:r>
          <a:endParaRPr lang="en-GB"/>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Changes to 2024/25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42872753-DEAA-4F8F-9478-BF1F6A55E464}">
      <dgm:prSet phldrT="[Text]"/>
      <dgm:spPr/>
      <dgm:t>
        <a:bodyPr/>
        <a:lstStyle/>
        <a:p>
          <a:r>
            <a:rPr lang="en-GB">
              <a:hlinkClick xmlns:r="http://schemas.openxmlformats.org/officeDocument/2006/relationships" r:id="rId7" action="ppaction://hlinksldjump"/>
            </a:rPr>
            <a:t>FAQ’s</a:t>
          </a:r>
          <a:endParaRPr lang="en-GB"/>
        </a:p>
      </dgm:t>
    </dgm:pt>
    <dgm:pt modelId="{B6146A58-AD1F-4934-B36F-F5000E39EECF}" type="parTrans" cxnId="{31BE9F63-B913-423B-9BB9-ADB144C3B02D}">
      <dgm:prSet/>
      <dgm:spPr/>
      <dgm:t>
        <a:bodyPr/>
        <a:lstStyle/>
        <a:p>
          <a:endParaRPr lang="en-GB"/>
        </a:p>
      </dgm:t>
    </dgm:pt>
    <dgm:pt modelId="{8222A1E2-09E3-4D60-9140-8B97B2839337}" type="sibTrans" cxnId="{31BE9F63-B913-423B-9BB9-ADB144C3B02D}">
      <dgm:prSet/>
      <dgm:spPr/>
      <dgm:t>
        <a:bodyPr/>
        <a:lstStyle/>
        <a:p>
          <a:endParaRPr lang="en-GB"/>
        </a:p>
      </dgm:t>
    </dgm:pt>
    <dgm:pt modelId="{81ED4F6B-970E-4B07-B8D5-913535F02DCB}">
      <dgm:prSet phldrT="[Text]"/>
      <dgm:spPr/>
      <dgm:t>
        <a:bodyPr/>
        <a:lstStyle/>
        <a:p>
          <a:r>
            <a:rPr lang="en-GB">
              <a:hlinkClick xmlns:r="http://schemas.openxmlformats.org/officeDocument/2006/relationships" r:id="rId8" action="ppaction://hlinksldjump"/>
            </a:rPr>
            <a:t>National Resources</a:t>
          </a:r>
          <a:endParaRPr lang="en-GB"/>
        </a:p>
      </dgm: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9"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10"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DF143216-0F66-4D5A-8A2F-BCF881D93F4A}">
      <dgm:prSet phldrT="[Text]"/>
      <dgm:spPr/>
      <dgm:t>
        <a:bodyPr/>
        <a:lstStyle/>
        <a:p>
          <a:r>
            <a:rPr lang="en-GB">
              <a:hlinkClick xmlns:r="http://schemas.openxmlformats.org/officeDocument/2006/relationships" r:id="rId11" action="ppaction://hlinksldjump"/>
            </a:rPr>
            <a:t>Local Resources</a:t>
          </a:r>
          <a:endParaRPr lang="en-GB"/>
        </a:p>
      </dgm:t>
    </dgm:pt>
    <dgm:pt modelId="{0DFCD8BD-4D3D-42E4-8EE9-AA7DFA7D2556}" type="parTrans" cxnId="{5ACBC026-A7D6-4964-9288-CDE422DB93A6}">
      <dgm:prSet/>
      <dgm:spPr/>
      <dgm:t>
        <a:bodyPr/>
        <a:lstStyle/>
        <a:p>
          <a:endParaRPr lang="en-GB"/>
        </a:p>
      </dgm:t>
    </dgm:pt>
    <dgm:pt modelId="{09A9A91C-E119-403D-9385-A6D1FFD19705}" type="sibTrans" cxnId="{5ACBC026-A7D6-4964-9288-CDE422DB93A6}">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1" custLinFactNeighborX="909" custLinFactNeighborY="-45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1">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1">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1">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1">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1">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1">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1">
        <dgm:presLayoutVars>
          <dgm:bulletEnabled val="1"/>
        </dgm:presLayoutVars>
      </dgm:prSet>
      <dgm:spPr/>
    </dgm:pt>
    <dgm:pt modelId="{DC53E2C2-41E5-4765-947C-040C36A55C39}" type="pres">
      <dgm:prSet presAssocID="{7F49BC48-062A-4AE6-9E85-C3A8382C85CD}" presName="parSpace" presStyleCnt="0"/>
      <dgm:spPr/>
    </dgm:pt>
    <dgm:pt modelId="{2B2CC2F2-101E-43CB-928B-907C880FC7F5}" type="pres">
      <dgm:prSet presAssocID="{42872753-DEAA-4F8F-9478-BF1F6A55E464}" presName="parTxOnly" presStyleLbl="node1" presStyleIdx="8" presStyleCnt="11">
        <dgm:presLayoutVars>
          <dgm:bulletEnabled val="1"/>
        </dgm:presLayoutVars>
      </dgm:prSet>
      <dgm:spPr/>
    </dgm:pt>
    <dgm:pt modelId="{32443FF1-ED8A-4F51-9B36-C3336691DA9C}" type="pres">
      <dgm:prSet presAssocID="{8222A1E2-09E3-4D60-9140-8B97B2839337}" presName="parSpace" presStyleCnt="0"/>
      <dgm:spPr/>
    </dgm:pt>
    <dgm:pt modelId="{422B89B7-D71B-4E0C-84DF-539D5B1516C1}" type="pres">
      <dgm:prSet presAssocID="{81ED4F6B-970E-4B07-B8D5-913535F02DCB}" presName="parTxOnly" presStyleLbl="node1" presStyleIdx="9" presStyleCnt="11">
        <dgm:presLayoutVars>
          <dgm:bulletEnabled val="1"/>
        </dgm:presLayoutVars>
      </dgm:prSet>
      <dgm:spPr/>
    </dgm:pt>
    <dgm:pt modelId="{EC64B0B6-E149-49C7-AC5D-D679A9DB6763}" type="pres">
      <dgm:prSet presAssocID="{E0C98171-884C-43F3-A67F-3E390E056BE2}" presName="parSpace" presStyleCnt="0"/>
      <dgm:spPr/>
    </dgm:pt>
    <dgm:pt modelId="{3F438CE8-5911-41E4-8AF9-FDC6F7E21707}" type="pres">
      <dgm:prSet presAssocID="{DF143216-0F66-4D5A-8A2F-BCF881D93F4A}" presName="parTxOnly" presStyleLbl="node1" presStyleIdx="10" presStyleCnt="11">
        <dgm:presLayoutVars>
          <dgm:bulletEnabled val="1"/>
        </dgm:presLayoutVars>
      </dgm:prSet>
      <dgm:spPr/>
    </dgm:pt>
  </dgm:ptLst>
  <dgm:cxnLst>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9A833F23-7FB7-4495-89D3-7B7DB462047B}" type="presOf" srcId="{42872753-DEAA-4F8F-9478-BF1F6A55E464}" destId="{2B2CC2F2-101E-43CB-928B-907C880FC7F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5ACBC026-A7D6-4964-9288-CDE422DB93A6}" srcId="{9FF08158-8AE6-4A1A-AB79-533E7ACA72E6}" destId="{DF143216-0F66-4D5A-8A2F-BCF881D93F4A}" srcOrd="10" destOrd="0" parTransId="{0DFCD8BD-4D3D-42E4-8EE9-AA7DFA7D2556}" sibTransId="{09A9A91C-E119-403D-9385-A6D1FFD19705}"/>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5F2CB260-7772-4434-88C2-5E0AA6887029}" srcId="{9FF08158-8AE6-4A1A-AB79-533E7ACA72E6}" destId="{81ED4F6B-970E-4B07-B8D5-913535F02DCB}" srcOrd="9" destOrd="0" parTransId="{E6A8F33B-CF4C-4C48-BF6C-8DBEF1DB1FE7}" sibTransId="{E0C98171-884C-43F3-A67F-3E390E056BE2}"/>
    <dgm:cxn modelId="{31BE9F63-B913-423B-9BB9-ADB144C3B02D}" srcId="{9FF08158-8AE6-4A1A-AB79-533E7ACA72E6}" destId="{42872753-DEAA-4F8F-9478-BF1F6A55E464}" srcOrd="8" destOrd="0" parTransId="{B6146A58-AD1F-4934-B36F-F5000E39EECF}" sibTransId="{8222A1E2-09E3-4D60-9140-8B97B2839337}"/>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529C2A84-7030-4D2A-A8BE-6BF07C8E7C66}" srcId="{9FF08158-8AE6-4A1A-AB79-533E7ACA72E6}" destId="{CC9B727A-81B8-4E8F-B458-D337B009AD4A}" srcOrd="4" destOrd="0" parTransId="{D8990C24-2F1A-4D4F-9515-3F535D5607E7}" sibTransId="{D2045720-02B9-4CC4-B944-C0AC48AF2C1F}"/>
    <dgm:cxn modelId="{4C741E8C-3701-4E72-81BA-E14ED5C4DB98}" type="presOf" srcId="{DF143216-0F66-4D5A-8A2F-BCF881D93F4A}" destId="{3F438CE8-5911-41E4-8AF9-FDC6F7E21707}"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4E38CD38-31D0-409F-BC26-472AF0E151D6}" type="presParOf" srcId="{FAF75601-69F4-45FC-BCDB-CF792B47659B}" destId="{2B2CC2F2-101E-43CB-928B-907C880FC7F5}" srcOrd="16" destOrd="0" presId="urn:microsoft.com/office/officeart/2005/8/layout/hChevron3"/>
    <dgm:cxn modelId="{AF15F59D-996F-4C95-9F46-5E036F6AE065}" type="presParOf" srcId="{FAF75601-69F4-45FC-BCDB-CF792B47659B}" destId="{32443FF1-ED8A-4F51-9B36-C3336691DA9C}" srcOrd="17" destOrd="0" presId="urn:microsoft.com/office/officeart/2005/8/layout/hChevron3"/>
    <dgm:cxn modelId="{19D6EBA9-83E1-48D2-8F1F-5286D1714999}" type="presParOf" srcId="{FAF75601-69F4-45FC-BCDB-CF792B47659B}" destId="{422B89B7-D71B-4E0C-84DF-539D5B1516C1}" srcOrd="18" destOrd="0" presId="urn:microsoft.com/office/officeart/2005/8/layout/hChevron3"/>
    <dgm:cxn modelId="{879E0140-F5F0-4AFD-93D0-C4737C9F80C0}" type="presParOf" srcId="{FAF75601-69F4-45FC-BCDB-CF792B47659B}" destId="{EC64B0B6-E149-49C7-AC5D-D679A9DB6763}" srcOrd="19" destOrd="0" presId="urn:microsoft.com/office/officeart/2005/8/layout/hChevron3"/>
    <dgm:cxn modelId="{528099CB-0C9D-4707-BADA-EA752AE94089}" type="presParOf" srcId="{FAF75601-69F4-45FC-BCDB-CF792B47659B}" destId="{3F438CE8-5911-41E4-8AF9-FDC6F7E21707}" srcOrd="20"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a:hlinkClick xmlns:r="http://schemas.openxmlformats.org/officeDocument/2006/relationships" r:id="rId1" action="ppaction://hlinksldjump"/>
            </a:rPr>
            <a:t>Background</a:t>
          </a:r>
          <a:endParaRPr lang="en-GB"/>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Changes to 2024/25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42872753-DEAA-4F8F-9478-BF1F6A55E464}">
      <dgm:prSet phldrT="[Text]"/>
      <dgm:spPr/>
      <dgm:t>
        <a:bodyPr/>
        <a:lstStyle/>
        <a:p>
          <a:r>
            <a:rPr lang="en-GB">
              <a:hlinkClick xmlns:r="http://schemas.openxmlformats.org/officeDocument/2006/relationships" r:id="rId7" action="ppaction://hlinksldjump"/>
            </a:rPr>
            <a:t>FAQ’s</a:t>
          </a:r>
          <a:endParaRPr lang="en-GB"/>
        </a:p>
      </dgm:t>
    </dgm:pt>
    <dgm:pt modelId="{B6146A58-AD1F-4934-B36F-F5000E39EECF}" type="parTrans" cxnId="{31BE9F63-B913-423B-9BB9-ADB144C3B02D}">
      <dgm:prSet/>
      <dgm:spPr/>
      <dgm:t>
        <a:bodyPr/>
        <a:lstStyle/>
        <a:p>
          <a:endParaRPr lang="en-GB"/>
        </a:p>
      </dgm:t>
    </dgm:pt>
    <dgm:pt modelId="{8222A1E2-09E3-4D60-9140-8B97B2839337}" type="sibTrans" cxnId="{31BE9F63-B913-423B-9BB9-ADB144C3B02D}">
      <dgm:prSet/>
      <dgm:spPr/>
      <dgm:t>
        <a:bodyPr/>
        <a:lstStyle/>
        <a:p>
          <a:endParaRPr lang="en-GB"/>
        </a:p>
      </dgm:t>
    </dgm:pt>
    <dgm:pt modelId="{81ED4F6B-970E-4B07-B8D5-913535F02DCB}">
      <dgm:prSet phldrT="[Text]"/>
      <dgm:spPr/>
      <dgm:t>
        <a:bodyPr/>
        <a:lstStyle/>
        <a:p>
          <a:r>
            <a:rPr lang="en-GB">
              <a:hlinkClick xmlns:r="http://schemas.openxmlformats.org/officeDocument/2006/relationships" r:id="rId8" action="ppaction://hlinksldjump"/>
            </a:rPr>
            <a:t>National Resources</a:t>
          </a:r>
          <a:endParaRPr lang="en-GB"/>
        </a:p>
      </dgm: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9"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10"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DF143216-0F66-4D5A-8A2F-BCF881D93F4A}">
      <dgm:prSet phldrT="[Text]"/>
      <dgm:spPr/>
      <dgm:t>
        <a:bodyPr/>
        <a:lstStyle/>
        <a:p>
          <a:r>
            <a:rPr lang="en-GB">
              <a:hlinkClick xmlns:r="http://schemas.openxmlformats.org/officeDocument/2006/relationships" r:id="rId11" action="ppaction://hlinksldjump"/>
            </a:rPr>
            <a:t>Local Resources</a:t>
          </a:r>
          <a:endParaRPr lang="en-GB"/>
        </a:p>
      </dgm:t>
    </dgm:pt>
    <dgm:pt modelId="{0DFCD8BD-4D3D-42E4-8EE9-AA7DFA7D2556}" type="parTrans" cxnId="{5ACBC026-A7D6-4964-9288-CDE422DB93A6}">
      <dgm:prSet/>
      <dgm:spPr/>
      <dgm:t>
        <a:bodyPr/>
        <a:lstStyle/>
        <a:p>
          <a:endParaRPr lang="en-GB"/>
        </a:p>
      </dgm:t>
    </dgm:pt>
    <dgm:pt modelId="{09A9A91C-E119-403D-9385-A6D1FFD19705}" type="sibTrans" cxnId="{5ACBC026-A7D6-4964-9288-CDE422DB93A6}">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1" custLinFactNeighborX="909" custLinFactNeighborY="-45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1">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1">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1">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1">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1">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1">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1">
        <dgm:presLayoutVars>
          <dgm:bulletEnabled val="1"/>
        </dgm:presLayoutVars>
      </dgm:prSet>
      <dgm:spPr/>
    </dgm:pt>
    <dgm:pt modelId="{DC53E2C2-41E5-4765-947C-040C36A55C39}" type="pres">
      <dgm:prSet presAssocID="{7F49BC48-062A-4AE6-9E85-C3A8382C85CD}" presName="parSpace" presStyleCnt="0"/>
      <dgm:spPr/>
    </dgm:pt>
    <dgm:pt modelId="{2B2CC2F2-101E-43CB-928B-907C880FC7F5}" type="pres">
      <dgm:prSet presAssocID="{42872753-DEAA-4F8F-9478-BF1F6A55E464}" presName="parTxOnly" presStyleLbl="node1" presStyleIdx="8" presStyleCnt="11">
        <dgm:presLayoutVars>
          <dgm:bulletEnabled val="1"/>
        </dgm:presLayoutVars>
      </dgm:prSet>
      <dgm:spPr/>
    </dgm:pt>
    <dgm:pt modelId="{32443FF1-ED8A-4F51-9B36-C3336691DA9C}" type="pres">
      <dgm:prSet presAssocID="{8222A1E2-09E3-4D60-9140-8B97B2839337}" presName="parSpace" presStyleCnt="0"/>
      <dgm:spPr/>
    </dgm:pt>
    <dgm:pt modelId="{422B89B7-D71B-4E0C-84DF-539D5B1516C1}" type="pres">
      <dgm:prSet presAssocID="{81ED4F6B-970E-4B07-B8D5-913535F02DCB}" presName="parTxOnly" presStyleLbl="node1" presStyleIdx="9" presStyleCnt="11">
        <dgm:presLayoutVars>
          <dgm:bulletEnabled val="1"/>
        </dgm:presLayoutVars>
      </dgm:prSet>
      <dgm:spPr/>
    </dgm:pt>
    <dgm:pt modelId="{EC64B0B6-E149-49C7-AC5D-D679A9DB6763}" type="pres">
      <dgm:prSet presAssocID="{E0C98171-884C-43F3-A67F-3E390E056BE2}" presName="parSpace" presStyleCnt="0"/>
      <dgm:spPr/>
    </dgm:pt>
    <dgm:pt modelId="{3F438CE8-5911-41E4-8AF9-FDC6F7E21707}" type="pres">
      <dgm:prSet presAssocID="{DF143216-0F66-4D5A-8A2F-BCF881D93F4A}" presName="parTxOnly" presStyleLbl="node1" presStyleIdx="10" presStyleCnt="11">
        <dgm:presLayoutVars>
          <dgm:bulletEnabled val="1"/>
        </dgm:presLayoutVars>
      </dgm:prSet>
      <dgm:spPr/>
    </dgm:pt>
  </dgm:ptLst>
  <dgm:cxnLst>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9A833F23-7FB7-4495-89D3-7B7DB462047B}" type="presOf" srcId="{42872753-DEAA-4F8F-9478-BF1F6A55E464}" destId="{2B2CC2F2-101E-43CB-928B-907C880FC7F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5ACBC026-A7D6-4964-9288-CDE422DB93A6}" srcId="{9FF08158-8AE6-4A1A-AB79-533E7ACA72E6}" destId="{DF143216-0F66-4D5A-8A2F-BCF881D93F4A}" srcOrd="10" destOrd="0" parTransId="{0DFCD8BD-4D3D-42E4-8EE9-AA7DFA7D2556}" sibTransId="{09A9A91C-E119-403D-9385-A6D1FFD19705}"/>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5F2CB260-7772-4434-88C2-5E0AA6887029}" srcId="{9FF08158-8AE6-4A1A-AB79-533E7ACA72E6}" destId="{81ED4F6B-970E-4B07-B8D5-913535F02DCB}" srcOrd="9" destOrd="0" parTransId="{E6A8F33B-CF4C-4C48-BF6C-8DBEF1DB1FE7}" sibTransId="{E0C98171-884C-43F3-A67F-3E390E056BE2}"/>
    <dgm:cxn modelId="{31BE9F63-B913-423B-9BB9-ADB144C3B02D}" srcId="{9FF08158-8AE6-4A1A-AB79-533E7ACA72E6}" destId="{42872753-DEAA-4F8F-9478-BF1F6A55E464}" srcOrd="8" destOrd="0" parTransId="{B6146A58-AD1F-4934-B36F-F5000E39EECF}" sibTransId="{8222A1E2-09E3-4D60-9140-8B97B2839337}"/>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529C2A84-7030-4D2A-A8BE-6BF07C8E7C66}" srcId="{9FF08158-8AE6-4A1A-AB79-533E7ACA72E6}" destId="{CC9B727A-81B8-4E8F-B458-D337B009AD4A}" srcOrd="4" destOrd="0" parTransId="{D8990C24-2F1A-4D4F-9515-3F535D5607E7}" sibTransId="{D2045720-02B9-4CC4-B944-C0AC48AF2C1F}"/>
    <dgm:cxn modelId="{4C741E8C-3701-4E72-81BA-E14ED5C4DB98}" type="presOf" srcId="{DF143216-0F66-4D5A-8A2F-BCF881D93F4A}" destId="{3F438CE8-5911-41E4-8AF9-FDC6F7E21707}"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4E38CD38-31D0-409F-BC26-472AF0E151D6}" type="presParOf" srcId="{FAF75601-69F4-45FC-BCDB-CF792B47659B}" destId="{2B2CC2F2-101E-43CB-928B-907C880FC7F5}" srcOrd="16" destOrd="0" presId="urn:microsoft.com/office/officeart/2005/8/layout/hChevron3"/>
    <dgm:cxn modelId="{AF15F59D-996F-4C95-9F46-5E036F6AE065}" type="presParOf" srcId="{FAF75601-69F4-45FC-BCDB-CF792B47659B}" destId="{32443FF1-ED8A-4F51-9B36-C3336691DA9C}" srcOrd="17" destOrd="0" presId="urn:microsoft.com/office/officeart/2005/8/layout/hChevron3"/>
    <dgm:cxn modelId="{19D6EBA9-83E1-48D2-8F1F-5286D1714999}" type="presParOf" srcId="{FAF75601-69F4-45FC-BCDB-CF792B47659B}" destId="{422B89B7-D71B-4E0C-84DF-539D5B1516C1}" srcOrd="18" destOrd="0" presId="urn:microsoft.com/office/officeart/2005/8/layout/hChevron3"/>
    <dgm:cxn modelId="{879E0140-F5F0-4AFD-93D0-C4737C9F80C0}" type="presParOf" srcId="{FAF75601-69F4-45FC-BCDB-CF792B47659B}" destId="{EC64B0B6-E149-49C7-AC5D-D679A9DB6763}" srcOrd="19" destOrd="0" presId="urn:microsoft.com/office/officeart/2005/8/layout/hChevron3"/>
    <dgm:cxn modelId="{528099CB-0C9D-4707-BADA-EA752AE94089}" type="presParOf" srcId="{FAF75601-69F4-45FC-BCDB-CF792B47659B}" destId="{3F438CE8-5911-41E4-8AF9-FDC6F7E21707}" srcOrd="20" destOrd="0" presId="urn:microsoft.com/office/officeart/2005/8/layout/hChevron3"/>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a:hlinkClick xmlns:r="http://schemas.openxmlformats.org/officeDocument/2006/relationships" r:id="rId1" action="ppaction://hlinksldjump"/>
            </a:rPr>
            <a:t>Background</a:t>
          </a:r>
          <a:endParaRPr lang="en-GB"/>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Changes to 2024/25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42872753-DEAA-4F8F-9478-BF1F6A55E464}">
      <dgm:prSet phldrT="[Text]"/>
      <dgm:spPr/>
      <dgm:t>
        <a:bodyPr/>
        <a:lstStyle/>
        <a:p>
          <a:r>
            <a:rPr lang="en-GB">
              <a:hlinkClick xmlns:r="http://schemas.openxmlformats.org/officeDocument/2006/relationships" r:id="rId7" action="ppaction://hlinksldjump"/>
            </a:rPr>
            <a:t>FAQ’s</a:t>
          </a:r>
          <a:endParaRPr lang="en-GB"/>
        </a:p>
      </dgm:t>
    </dgm:pt>
    <dgm:pt modelId="{B6146A58-AD1F-4934-B36F-F5000E39EECF}" type="parTrans" cxnId="{31BE9F63-B913-423B-9BB9-ADB144C3B02D}">
      <dgm:prSet/>
      <dgm:spPr/>
      <dgm:t>
        <a:bodyPr/>
        <a:lstStyle/>
        <a:p>
          <a:endParaRPr lang="en-GB"/>
        </a:p>
      </dgm:t>
    </dgm:pt>
    <dgm:pt modelId="{8222A1E2-09E3-4D60-9140-8B97B2839337}" type="sibTrans" cxnId="{31BE9F63-B913-423B-9BB9-ADB144C3B02D}">
      <dgm:prSet/>
      <dgm:spPr/>
      <dgm:t>
        <a:bodyPr/>
        <a:lstStyle/>
        <a:p>
          <a:endParaRPr lang="en-GB"/>
        </a:p>
      </dgm:t>
    </dgm:pt>
    <dgm:pt modelId="{81ED4F6B-970E-4B07-B8D5-913535F02DCB}">
      <dgm:prSet phldrT="[Text]"/>
      <dgm:spPr/>
      <dgm:t>
        <a:bodyPr/>
        <a:lstStyle/>
        <a:p>
          <a:r>
            <a:rPr lang="en-GB">
              <a:hlinkClick xmlns:r="http://schemas.openxmlformats.org/officeDocument/2006/relationships" r:id="rId8" action="ppaction://hlinksldjump"/>
            </a:rPr>
            <a:t>National Resources</a:t>
          </a:r>
          <a:endParaRPr lang="en-GB"/>
        </a:p>
      </dgm: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9"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10"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DF143216-0F66-4D5A-8A2F-BCF881D93F4A}">
      <dgm:prSet phldrT="[Text]"/>
      <dgm:spPr/>
      <dgm:t>
        <a:bodyPr/>
        <a:lstStyle/>
        <a:p>
          <a:r>
            <a:rPr lang="en-GB">
              <a:hlinkClick xmlns:r="http://schemas.openxmlformats.org/officeDocument/2006/relationships" r:id="rId11" action="ppaction://hlinksldjump"/>
            </a:rPr>
            <a:t>Local Resources</a:t>
          </a:r>
          <a:endParaRPr lang="en-GB"/>
        </a:p>
      </dgm:t>
    </dgm:pt>
    <dgm:pt modelId="{0DFCD8BD-4D3D-42E4-8EE9-AA7DFA7D2556}" type="parTrans" cxnId="{5ACBC026-A7D6-4964-9288-CDE422DB93A6}">
      <dgm:prSet/>
      <dgm:spPr/>
      <dgm:t>
        <a:bodyPr/>
        <a:lstStyle/>
        <a:p>
          <a:endParaRPr lang="en-GB"/>
        </a:p>
      </dgm:t>
    </dgm:pt>
    <dgm:pt modelId="{09A9A91C-E119-403D-9385-A6D1FFD19705}" type="sibTrans" cxnId="{5ACBC026-A7D6-4964-9288-CDE422DB93A6}">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1" custLinFactNeighborX="909" custLinFactNeighborY="-45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1">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1">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1">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1">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1">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1">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1">
        <dgm:presLayoutVars>
          <dgm:bulletEnabled val="1"/>
        </dgm:presLayoutVars>
      </dgm:prSet>
      <dgm:spPr/>
    </dgm:pt>
    <dgm:pt modelId="{DC53E2C2-41E5-4765-947C-040C36A55C39}" type="pres">
      <dgm:prSet presAssocID="{7F49BC48-062A-4AE6-9E85-C3A8382C85CD}" presName="parSpace" presStyleCnt="0"/>
      <dgm:spPr/>
    </dgm:pt>
    <dgm:pt modelId="{2B2CC2F2-101E-43CB-928B-907C880FC7F5}" type="pres">
      <dgm:prSet presAssocID="{42872753-DEAA-4F8F-9478-BF1F6A55E464}" presName="parTxOnly" presStyleLbl="node1" presStyleIdx="8" presStyleCnt="11" custLinFactNeighborX="-11083">
        <dgm:presLayoutVars>
          <dgm:bulletEnabled val="1"/>
        </dgm:presLayoutVars>
      </dgm:prSet>
      <dgm:spPr/>
    </dgm:pt>
    <dgm:pt modelId="{32443FF1-ED8A-4F51-9B36-C3336691DA9C}" type="pres">
      <dgm:prSet presAssocID="{8222A1E2-09E3-4D60-9140-8B97B2839337}" presName="parSpace" presStyleCnt="0"/>
      <dgm:spPr/>
    </dgm:pt>
    <dgm:pt modelId="{422B89B7-D71B-4E0C-84DF-539D5B1516C1}" type="pres">
      <dgm:prSet presAssocID="{81ED4F6B-970E-4B07-B8D5-913535F02DCB}" presName="parTxOnly" presStyleLbl="node1" presStyleIdx="9" presStyleCnt="11">
        <dgm:presLayoutVars>
          <dgm:bulletEnabled val="1"/>
        </dgm:presLayoutVars>
      </dgm:prSet>
      <dgm:spPr/>
    </dgm:pt>
    <dgm:pt modelId="{EC64B0B6-E149-49C7-AC5D-D679A9DB6763}" type="pres">
      <dgm:prSet presAssocID="{E0C98171-884C-43F3-A67F-3E390E056BE2}" presName="parSpace" presStyleCnt="0"/>
      <dgm:spPr/>
    </dgm:pt>
    <dgm:pt modelId="{3F438CE8-5911-41E4-8AF9-FDC6F7E21707}" type="pres">
      <dgm:prSet presAssocID="{DF143216-0F66-4D5A-8A2F-BCF881D93F4A}" presName="parTxOnly" presStyleLbl="node1" presStyleIdx="10" presStyleCnt="11">
        <dgm:presLayoutVars>
          <dgm:bulletEnabled val="1"/>
        </dgm:presLayoutVars>
      </dgm:prSet>
      <dgm:spPr/>
    </dgm:pt>
  </dgm:ptLst>
  <dgm:cxnLst>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9A833F23-7FB7-4495-89D3-7B7DB462047B}" type="presOf" srcId="{42872753-DEAA-4F8F-9478-BF1F6A55E464}" destId="{2B2CC2F2-101E-43CB-928B-907C880FC7F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5ACBC026-A7D6-4964-9288-CDE422DB93A6}" srcId="{9FF08158-8AE6-4A1A-AB79-533E7ACA72E6}" destId="{DF143216-0F66-4D5A-8A2F-BCF881D93F4A}" srcOrd="10" destOrd="0" parTransId="{0DFCD8BD-4D3D-42E4-8EE9-AA7DFA7D2556}" sibTransId="{09A9A91C-E119-403D-9385-A6D1FFD19705}"/>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5F2CB260-7772-4434-88C2-5E0AA6887029}" srcId="{9FF08158-8AE6-4A1A-AB79-533E7ACA72E6}" destId="{81ED4F6B-970E-4B07-B8D5-913535F02DCB}" srcOrd="9" destOrd="0" parTransId="{E6A8F33B-CF4C-4C48-BF6C-8DBEF1DB1FE7}" sibTransId="{E0C98171-884C-43F3-A67F-3E390E056BE2}"/>
    <dgm:cxn modelId="{31BE9F63-B913-423B-9BB9-ADB144C3B02D}" srcId="{9FF08158-8AE6-4A1A-AB79-533E7ACA72E6}" destId="{42872753-DEAA-4F8F-9478-BF1F6A55E464}" srcOrd="8" destOrd="0" parTransId="{B6146A58-AD1F-4934-B36F-F5000E39EECF}" sibTransId="{8222A1E2-09E3-4D60-9140-8B97B2839337}"/>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529C2A84-7030-4D2A-A8BE-6BF07C8E7C66}" srcId="{9FF08158-8AE6-4A1A-AB79-533E7ACA72E6}" destId="{CC9B727A-81B8-4E8F-B458-D337B009AD4A}" srcOrd="4" destOrd="0" parTransId="{D8990C24-2F1A-4D4F-9515-3F535D5607E7}" sibTransId="{D2045720-02B9-4CC4-B944-C0AC48AF2C1F}"/>
    <dgm:cxn modelId="{4C741E8C-3701-4E72-81BA-E14ED5C4DB98}" type="presOf" srcId="{DF143216-0F66-4D5A-8A2F-BCF881D93F4A}" destId="{3F438CE8-5911-41E4-8AF9-FDC6F7E21707}"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4E38CD38-31D0-409F-BC26-472AF0E151D6}" type="presParOf" srcId="{FAF75601-69F4-45FC-BCDB-CF792B47659B}" destId="{2B2CC2F2-101E-43CB-928B-907C880FC7F5}" srcOrd="16" destOrd="0" presId="urn:microsoft.com/office/officeart/2005/8/layout/hChevron3"/>
    <dgm:cxn modelId="{AF15F59D-996F-4C95-9F46-5E036F6AE065}" type="presParOf" srcId="{FAF75601-69F4-45FC-BCDB-CF792B47659B}" destId="{32443FF1-ED8A-4F51-9B36-C3336691DA9C}" srcOrd="17" destOrd="0" presId="urn:microsoft.com/office/officeart/2005/8/layout/hChevron3"/>
    <dgm:cxn modelId="{19D6EBA9-83E1-48D2-8F1F-5286D1714999}" type="presParOf" srcId="{FAF75601-69F4-45FC-BCDB-CF792B47659B}" destId="{422B89B7-D71B-4E0C-84DF-539D5B1516C1}" srcOrd="18" destOrd="0" presId="urn:microsoft.com/office/officeart/2005/8/layout/hChevron3"/>
    <dgm:cxn modelId="{879E0140-F5F0-4AFD-93D0-C4737C9F80C0}" type="presParOf" srcId="{FAF75601-69F4-45FC-BCDB-CF792B47659B}" destId="{EC64B0B6-E149-49C7-AC5D-D679A9DB6763}" srcOrd="19" destOrd="0" presId="urn:microsoft.com/office/officeart/2005/8/layout/hChevron3"/>
    <dgm:cxn modelId="{528099CB-0C9D-4707-BADA-EA752AE94089}" type="presParOf" srcId="{FAF75601-69F4-45FC-BCDB-CF792B47659B}" destId="{3F438CE8-5911-41E4-8AF9-FDC6F7E21707}" srcOrd="20" destOrd="0" presId="urn:microsoft.com/office/officeart/2005/8/layout/hChevron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a:hlinkClick xmlns:r="http://schemas.openxmlformats.org/officeDocument/2006/relationships" r:id="rId1" action="ppaction://hlinksldjump"/>
            </a:rPr>
            <a:t>Background</a:t>
          </a:r>
          <a:endParaRPr lang="en-GB"/>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Changes to 2024/25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42872753-DEAA-4F8F-9478-BF1F6A55E464}">
      <dgm:prSet phldrT="[Text]"/>
      <dgm:spPr/>
      <dgm:t>
        <a:bodyPr/>
        <a:lstStyle/>
        <a:p>
          <a:r>
            <a:rPr lang="en-GB">
              <a:hlinkClick xmlns:r="http://schemas.openxmlformats.org/officeDocument/2006/relationships" r:id="rId7" action="ppaction://hlinksldjump"/>
            </a:rPr>
            <a:t>FAQ’s</a:t>
          </a:r>
          <a:endParaRPr lang="en-GB"/>
        </a:p>
      </dgm:t>
    </dgm:pt>
    <dgm:pt modelId="{B6146A58-AD1F-4934-B36F-F5000E39EECF}" type="parTrans" cxnId="{31BE9F63-B913-423B-9BB9-ADB144C3B02D}">
      <dgm:prSet/>
      <dgm:spPr/>
      <dgm:t>
        <a:bodyPr/>
        <a:lstStyle/>
        <a:p>
          <a:endParaRPr lang="en-GB"/>
        </a:p>
      </dgm:t>
    </dgm:pt>
    <dgm:pt modelId="{8222A1E2-09E3-4D60-9140-8B97B2839337}" type="sibTrans" cxnId="{31BE9F63-B913-423B-9BB9-ADB144C3B02D}">
      <dgm:prSet/>
      <dgm:spPr/>
      <dgm:t>
        <a:bodyPr/>
        <a:lstStyle/>
        <a:p>
          <a:endParaRPr lang="en-GB"/>
        </a:p>
      </dgm:t>
    </dgm:pt>
    <dgm:pt modelId="{81ED4F6B-970E-4B07-B8D5-913535F02DCB}">
      <dgm:prSet phldrT="[Text]"/>
      <dgm:spPr/>
      <dgm:t>
        <a:bodyPr/>
        <a:lstStyle/>
        <a:p>
          <a:r>
            <a:rPr lang="en-GB">
              <a:hlinkClick xmlns:r="http://schemas.openxmlformats.org/officeDocument/2006/relationships" r:id="rId8" action="ppaction://hlinksldjump"/>
            </a:rPr>
            <a:t>National Resources</a:t>
          </a:r>
          <a:endParaRPr lang="en-GB"/>
        </a:p>
      </dgm: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9"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10"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DF143216-0F66-4D5A-8A2F-BCF881D93F4A}">
      <dgm:prSet phldrT="[Text]"/>
      <dgm:spPr/>
      <dgm:t>
        <a:bodyPr/>
        <a:lstStyle/>
        <a:p>
          <a:r>
            <a:rPr lang="en-GB">
              <a:hlinkClick xmlns:r="http://schemas.openxmlformats.org/officeDocument/2006/relationships" r:id="rId11" action="ppaction://hlinksldjump"/>
            </a:rPr>
            <a:t>Local Resources</a:t>
          </a:r>
          <a:endParaRPr lang="en-GB"/>
        </a:p>
      </dgm:t>
    </dgm:pt>
    <dgm:pt modelId="{0DFCD8BD-4D3D-42E4-8EE9-AA7DFA7D2556}" type="parTrans" cxnId="{5ACBC026-A7D6-4964-9288-CDE422DB93A6}">
      <dgm:prSet/>
      <dgm:spPr/>
      <dgm:t>
        <a:bodyPr/>
        <a:lstStyle/>
        <a:p>
          <a:endParaRPr lang="en-GB"/>
        </a:p>
      </dgm:t>
    </dgm:pt>
    <dgm:pt modelId="{09A9A91C-E119-403D-9385-A6D1FFD19705}" type="sibTrans" cxnId="{5ACBC026-A7D6-4964-9288-CDE422DB93A6}">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1" custLinFactNeighborX="909" custLinFactNeighborY="-45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1">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1">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1">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1">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1">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1">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1">
        <dgm:presLayoutVars>
          <dgm:bulletEnabled val="1"/>
        </dgm:presLayoutVars>
      </dgm:prSet>
      <dgm:spPr/>
    </dgm:pt>
    <dgm:pt modelId="{DC53E2C2-41E5-4765-947C-040C36A55C39}" type="pres">
      <dgm:prSet presAssocID="{7F49BC48-062A-4AE6-9E85-C3A8382C85CD}" presName="parSpace" presStyleCnt="0"/>
      <dgm:spPr/>
    </dgm:pt>
    <dgm:pt modelId="{2B2CC2F2-101E-43CB-928B-907C880FC7F5}" type="pres">
      <dgm:prSet presAssocID="{42872753-DEAA-4F8F-9478-BF1F6A55E464}" presName="parTxOnly" presStyleLbl="node1" presStyleIdx="8" presStyleCnt="11">
        <dgm:presLayoutVars>
          <dgm:bulletEnabled val="1"/>
        </dgm:presLayoutVars>
      </dgm:prSet>
      <dgm:spPr/>
    </dgm:pt>
    <dgm:pt modelId="{32443FF1-ED8A-4F51-9B36-C3336691DA9C}" type="pres">
      <dgm:prSet presAssocID="{8222A1E2-09E3-4D60-9140-8B97B2839337}" presName="parSpace" presStyleCnt="0"/>
      <dgm:spPr/>
    </dgm:pt>
    <dgm:pt modelId="{422B89B7-D71B-4E0C-84DF-539D5B1516C1}" type="pres">
      <dgm:prSet presAssocID="{81ED4F6B-970E-4B07-B8D5-913535F02DCB}" presName="parTxOnly" presStyleLbl="node1" presStyleIdx="9" presStyleCnt="11">
        <dgm:presLayoutVars>
          <dgm:bulletEnabled val="1"/>
        </dgm:presLayoutVars>
      </dgm:prSet>
      <dgm:spPr/>
    </dgm:pt>
    <dgm:pt modelId="{EC64B0B6-E149-49C7-AC5D-D679A9DB6763}" type="pres">
      <dgm:prSet presAssocID="{E0C98171-884C-43F3-A67F-3E390E056BE2}" presName="parSpace" presStyleCnt="0"/>
      <dgm:spPr/>
    </dgm:pt>
    <dgm:pt modelId="{3F438CE8-5911-41E4-8AF9-FDC6F7E21707}" type="pres">
      <dgm:prSet presAssocID="{DF143216-0F66-4D5A-8A2F-BCF881D93F4A}" presName="parTxOnly" presStyleLbl="node1" presStyleIdx="10" presStyleCnt="11">
        <dgm:presLayoutVars>
          <dgm:bulletEnabled val="1"/>
        </dgm:presLayoutVars>
      </dgm:prSet>
      <dgm:spPr/>
    </dgm:pt>
  </dgm:ptLst>
  <dgm:cxnLst>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9A833F23-7FB7-4495-89D3-7B7DB462047B}" type="presOf" srcId="{42872753-DEAA-4F8F-9478-BF1F6A55E464}" destId="{2B2CC2F2-101E-43CB-928B-907C880FC7F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5ACBC026-A7D6-4964-9288-CDE422DB93A6}" srcId="{9FF08158-8AE6-4A1A-AB79-533E7ACA72E6}" destId="{DF143216-0F66-4D5A-8A2F-BCF881D93F4A}" srcOrd="10" destOrd="0" parTransId="{0DFCD8BD-4D3D-42E4-8EE9-AA7DFA7D2556}" sibTransId="{09A9A91C-E119-403D-9385-A6D1FFD19705}"/>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5F2CB260-7772-4434-88C2-5E0AA6887029}" srcId="{9FF08158-8AE6-4A1A-AB79-533E7ACA72E6}" destId="{81ED4F6B-970E-4B07-B8D5-913535F02DCB}" srcOrd="9" destOrd="0" parTransId="{E6A8F33B-CF4C-4C48-BF6C-8DBEF1DB1FE7}" sibTransId="{E0C98171-884C-43F3-A67F-3E390E056BE2}"/>
    <dgm:cxn modelId="{31BE9F63-B913-423B-9BB9-ADB144C3B02D}" srcId="{9FF08158-8AE6-4A1A-AB79-533E7ACA72E6}" destId="{42872753-DEAA-4F8F-9478-BF1F6A55E464}" srcOrd="8" destOrd="0" parTransId="{B6146A58-AD1F-4934-B36F-F5000E39EECF}" sibTransId="{8222A1E2-09E3-4D60-9140-8B97B2839337}"/>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529C2A84-7030-4D2A-A8BE-6BF07C8E7C66}" srcId="{9FF08158-8AE6-4A1A-AB79-533E7ACA72E6}" destId="{CC9B727A-81B8-4E8F-B458-D337B009AD4A}" srcOrd="4" destOrd="0" parTransId="{D8990C24-2F1A-4D4F-9515-3F535D5607E7}" sibTransId="{D2045720-02B9-4CC4-B944-C0AC48AF2C1F}"/>
    <dgm:cxn modelId="{4C741E8C-3701-4E72-81BA-E14ED5C4DB98}" type="presOf" srcId="{DF143216-0F66-4D5A-8A2F-BCF881D93F4A}" destId="{3F438CE8-5911-41E4-8AF9-FDC6F7E21707}"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4E38CD38-31D0-409F-BC26-472AF0E151D6}" type="presParOf" srcId="{FAF75601-69F4-45FC-BCDB-CF792B47659B}" destId="{2B2CC2F2-101E-43CB-928B-907C880FC7F5}" srcOrd="16" destOrd="0" presId="urn:microsoft.com/office/officeart/2005/8/layout/hChevron3"/>
    <dgm:cxn modelId="{AF15F59D-996F-4C95-9F46-5E036F6AE065}" type="presParOf" srcId="{FAF75601-69F4-45FC-BCDB-CF792B47659B}" destId="{32443FF1-ED8A-4F51-9B36-C3336691DA9C}" srcOrd="17" destOrd="0" presId="urn:microsoft.com/office/officeart/2005/8/layout/hChevron3"/>
    <dgm:cxn modelId="{19D6EBA9-83E1-48D2-8F1F-5286D1714999}" type="presParOf" srcId="{FAF75601-69F4-45FC-BCDB-CF792B47659B}" destId="{422B89B7-D71B-4E0C-84DF-539D5B1516C1}" srcOrd="18" destOrd="0" presId="urn:microsoft.com/office/officeart/2005/8/layout/hChevron3"/>
    <dgm:cxn modelId="{879E0140-F5F0-4AFD-93D0-C4737C9F80C0}" type="presParOf" srcId="{FAF75601-69F4-45FC-BCDB-CF792B47659B}" destId="{EC64B0B6-E149-49C7-AC5D-D679A9DB6763}" srcOrd="19" destOrd="0" presId="urn:microsoft.com/office/officeart/2005/8/layout/hChevron3"/>
    <dgm:cxn modelId="{528099CB-0C9D-4707-BADA-EA752AE94089}" type="presParOf" srcId="{FAF75601-69F4-45FC-BCDB-CF792B47659B}" destId="{3F438CE8-5911-41E4-8AF9-FDC6F7E21707}" srcOrd="20"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a:hlinkClick xmlns:r="http://schemas.openxmlformats.org/officeDocument/2006/relationships" r:id="rId1" action="ppaction://hlinksldjump"/>
            </a:rPr>
            <a:t>Background</a:t>
          </a:r>
          <a:endParaRPr lang="en-GB"/>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Changes to 2024/25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42872753-DEAA-4F8F-9478-BF1F6A55E464}">
      <dgm:prSet phldrT="[Text]"/>
      <dgm:spPr/>
      <dgm:t>
        <a:bodyPr/>
        <a:lstStyle/>
        <a:p>
          <a:r>
            <a:rPr lang="en-GB">
              <a:hlinkClick xmlns:r="http://schemas.openxmlformats.org/officeDocument/2006/relationships" r:id="rId7" action="ppaction://hlinksldjump"/>
            </a:rPr>
            <a:t>FAQ’s</a:t>
          </a:r>
          <a:endParaRPr lang="en-GB"/>
        </a:p>
      </dgm:t>
    </dgm:pt>
    <dgm:pt modelId="{B6146A58-AD1F-4934-B36F-F5000E39EECF}" type="parTrans" cxnId="{31BE9F63-B913-423B-9BB9-ADB144C3B02D}">
      <dgm:prSet/>
      <dgm:spPr/>
      <dgm:t>
        <a:bodyPr/>
        <a:lstStyle/>
        <a:p>
          <a:endParaRPr lang="en-GB"/>
        </a:p>
      </dgm:t>
    </dgm:pt>
    <dgm:pt modelId="{8222A1E2-09E3-4D60-9140-8B97B2839337}" type="sibTrans" cxnId="{31BE9F63-B913-423B-9BB9-ADB144C3B02D}">
      <dgm:prSet/>
      <dgm:spPr/>
      <dgm:t>
        <a:bodyPr/>
        <a:lstStyle/>
        <a:p>
          <a:endParaRPr lang="en-GB"/>
        </a:p>
      </dgm:t>
    </dgm:pt>
    <dgm:pt modelId="{81ED4F6B-970E-4B07-B8D5-913535F02DCB}">
      <dgm:prSet phldrT="[Text]"/>
      <dgm:spPr/>
      <dgm:t>
        <a:bodyPr/>
        <a:lstStyle/>
        <a:p>
          <a:r>
            <a:rPr lang="en-GB">
              <a:hlinkClick xmlns:r="http://schemas.openxmlformats.org/officeDocument/2006/relationships" r:id="rId8" action="ppaction://hlinksldjump"/>
            </a:rPr>
            <a:t>National Resources</a:t>
          </a:r>
          <a:endParaRPr lang="en-GB"/>
        </a:p>
      </dgm: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9"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10"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DF143216-0F66-4D5A-8A2F-BCF881D93F4A}">
      <dgm:prSet phldrT="[Text]"/>
      <dgm:spPr/>
      <dgm:t>
        <a:bodyPr/>
        <a:lstStyle/>
        <a:p>
          <a:r>
            <a:rPr lang="en-GB">
              <a:hlinkClick xmlns:r="http://schemas.openxmlformats.org/officeDocument/2006/relationships" r:id="rId11" action="ppaction://hlinksldjump"/>
            </a:rPr>
            <a:t>Local Resources</a:t>
          </a:r>
          <a:endParaRPr lang="en-GB"/>
        </a:p>
      </dgm:t>
    </dgm:pt>
    <dgm:pt modelId="{0DFCD8BD-4D3D-42E4-8EE9-AA7DFA7D2556}" type="parTrans" cxnId="{5ACBC026-A7D6-4964-9288-CDE422DB93A6}">
      <dgm:prSet/>
      <dgm:spPr/>
      <dgm:t>
        <a:bodyPr/>
        <a:lstStyle/>
        <a:p>
          <a:endParaRPr lang="en-GB"/>
        </a:p>
      </dgm:t>
    </dgm:pt>
    <dgm:pt modelId="{09A9A91C-E119-403D-9385-A6D1FFD19705}" type="sibTrans" cxnId="{5ACBC026-A7D6-4964-9288-CDE422DB93A6}">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1" custLinFactNeighborX="909" custLinFactNeighborY="-45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1">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1">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1">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1">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1">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1">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1">
        <dgm:presLayoutVars>
          <dgm:bulletEnabled val="1"/>
        </dgm:presLayoutVars>
      </dgm:prSet>
      <dgm:spPr/>
    </dgm:pt>
    <dgm:pt modelId="{DC53E2C2-41E5-4765-947C-040C36A55C39}" type="pres">
      <dgm:prSet presAssocID="{7F49BC48-062A-4AE6-9E85-C3A8382C85CD}" presName="parSpace" presStyleCnt="0"/>
      <dgm:spPr/>
    </dgm:pt>
    <dgm:pt modelId="{2B2CC2F2-101E-43CB-928B-907C880FC7F5}" type="pres">
      <dgm:prSet presAssocID="{42872753-DEAA-4F8F-9478-BF1F6A55E464}" presName="parTxOnly" presStyleLbl="node1" presStyleIdx="8" presStyleCnt="11">
        <dgm:presLayoutVars>
          <dgm:bulletEnabled val="1"/>
        </dgm:presLayoutVars>
      </dgm:prSet>
      <dgm:spPr/>
    </dgm:pt>
    <dgm:pt modelId="{32443FF1-ED8A-4F51-9B36-C3336691DA9C}" type="pres">
      <dgm:prSet presAssocID="{8222A1E2-09E3-4D60-9140-8B97B2839337}" presName="parSpace" presStyleCnt="0"/>
      <dgm:spPr/>
    </dgm:pt>
    <dgm:pt modelId="{422B89B7-D71B-4E0C-84DF-539D5B1516C1}" type="pres">
      <dgm:prSet presAssocID="{81ED4F6B-970E-4B07-B8D5-913535F02DCB}" presName="parTxOnly" presStyleLbl="node1" presStyleIdx="9" presStyleCnt="11" custLinFactNeighborX="-3390" custLinFactNeighborY="-5096">
        <dgm:presLayoutVars>
          <dgm:bulletEnabled val="1"/>
        </dgm:presLayoutVars>
      </dgm:prSet>
      <dgm:spPr/>
    </dgm:pt>
    <dgm:pt modelId="{EC64B0B6-E149-49C7-AC5D-D679A9DB6763}" type="pres">
      <dgm:prSet presAssocID="{E0C98171-884C-43F3-A67F-3E390E056BE2}" presName="parSpace" presStyleCnt="0"/>
      <dgm:spPr/>
    </dgm:pt>
    <dgm:pt modelId="{3F438CE8-5911-41E4-8AF9-FDC6F7E21707}" type="pres">
      <dgm:prSet presAssocID="{DF143216-0F66-4D5A-8A2F-BCF881D93F4A}" presName="parTxOnly" presStyleLbl="node1" presStyleIdx="10" presStyleCnt="11">
        <dgm:presLayoutVars>
          <dgm:bulletEnabled val="1"/>
        </dgm:presLayoutVars>
      </dgm:prSet>
      <dgm:spPr/>
    </dgm:pt>
  </dgm:ptLst>
  <dgm:cxnLst>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9A833F23-7FB7-4495-89D3-7B7DB462047B}" type="presOf" srcId="{42872753-DEAA-4F8F-9478-BF1F6A55E464}" destId="{2B2CC2F2-101E-43CB-928B-907C880FC7F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5ACBC026-A7D6-4964-9288-CDE422DB93A6}" srcId="{9FF08158-8AE6-4A1A-AB79-533E7ACA72E6}" destId="{DF143216-0F66-4D5A-8A2F-BCF881D93F4A}" srcOrd="10" destOrd="0" parTransId="{0DFCD8BD-4D3D-42E4-8EE9-AA7DFA7D2556}" sibTransId="{09A9A91C-E119-403D-9385-A6D1FFD19705}"/>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5F2CB260-7772-4434-88C2-5E0AA6887029}" srcId="{9FF08158-8AE6-4A1A-AB79-533E7ACA72E6}" destId="{81ED4F6B-970E-4B07-B8D5-913535F02DCB}" srcOrd="9" destOrd="0" parTransId="{E6A8F33B-CF4C-4C48-BF6C-8DBEF1DB1FE7}" sibTransId="{E0C98171-884C-43F3-A67F-3E390E056BE2}"/>
    <dgm:cxn modelId="{31BE9F63-B913-423B-9BB9-ADB144C3B02D}" srcId="{9FF08158-8AE6-4A1A-AB79-533E7ACA72E6}" destId="{42872753-DEAA-4F8F-9478-BF1F6A55E464}" srcOrd="8" destOrd="0" parTransId="{B6146A58-AD1F-4934-B36F-F5000E39EECF}" sibTransId="{8222A1E2-09E3-4D60-9140-8B97B2839337}"/>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529C2A84-7030-4D2A-A8BE-6BF07C8E7C66}" srcId="{9FF08158-8AE6-4A1A-AB79-533E7ACA72E6}" destId="{CC9B727A-81B8-4E8F-B458-D337B009AD4A}" srcOrd="4" destOrd="0" parTransId="{D8990C24-2F1A-4D4F-9515-3F535D5607E7}" sibTransId="{D2045720-02B9-4CC4-B944-C0AC48AF2C1F}"/>
    <dgm:cxn modelId="{4C741E8C-3701-4E72-81BA-E14ED5C4DB98}" type="presOf" srcId="{DF143216-0F66-4D5A-8A2F-BCF881D93F4A}" destId="{3F438CE8-5911-41E4-8AF9-FDC6F7E21707}"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4E38CD38-31D0-409F-BC26-472AF0E151D6}" type="presParOf" srcId="{FAF75601-69F4-45FC-BCDB-CF792B47659B}" destId="{2B2CC2F2-101E-43CB-928B-907C880FC7F5}" srcOrd="16" destOrd="0" presId="urn:microsoft.com/office/officeart/2005/8/layout/hChevron3"/>
    <dgm:cxn modelId="{AF15F59D-996F-4C95-9F46-5E036F6AE065}" type="presParOf" srcId="{FAF75601-69F4-45FC-BCDB-CF792B47659B}" destId="{32443FF1-ED8A-4F51-9B36-C3336691DA9C}" srcOrd="17" destOrd="0" presId="urn:microsoft.com/office/officeart/2005/8/layout/hChevron3"/>
    <dgm:cxn modelId="{19D6EBA9-83E1-48D2-8F1F-5286D1714999}" type="presParOf" srcId="{FAF75601-69F4-45FC-BCDB-CF792B47659B}" destId="{422B89B7-D71B-4E0C-84DF-539D5B1516C1}" srcOrd="18" destOrd="0" presId="urn:microsoft.com/office/officeart/2005/8/layout/hChevron3"/>
    <dgm:cxn modelId="{879E0140-F5F0-4AFD-93D0-C4737C9F80C0}" type="presParOf" srcId="{FAF75601-69F4-45FC-BCDB-CF792B47659B}" destId="{EC64B0B6-E149-49C7-AC5D-D679A9DB6763}" srcOrd="19" destOrd="0" presId="urn:microsoft.com/office/officeart/2005/8/layout/hChevron3"/>
    <dgm:cxn modelId="{528099CB-0C9D-4707-BADA-EA752AE94089}" type="presParOf" srcId="{FAF75601-69F4-45FC-BCDB-CF792B47659B}" destId="{3F438CE8-5911-41E4-8AF9-FDC6F7E21707}" srcOrd="20"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t>
        <a:bodyPr/>
        <a:lstStyle/>
        <a:p>
          <a:endParaRPr lang="en-GB"/>
        </a:p>
      </dgm:t>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3003" y="0"/>
          <a:ext cx="1029631" cy="41185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Background</a:t>
          </a:r>
          <a:endParaRPr lang="en-GB" sz="800" kern="1200"/>
        </a:p>
      </dsp:txBody>
      <dsp:txXfrm>
        <a:off x="3003" y="0"/>
        <a:ext cx="926668" cy="411852"/>
      </dsp:txXfrm>
    </dsp:sp>
    <dsp:sp modelId="{77879027-1797-497E-AF30-D405F081D893}">
      <dsp:nvSpPr>
        <dsp:cNvPr id="0" name=""/>
        <dsp:cNvSpPr/>
      </dsp:nvSpPr>
      <dsp:spPr>
        <a:xfrm>
          <a:off x="824836" y="146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Changes to 2024/25 programme</a:t>
          </a:r>
          <a:endParaRPr lang="en-GB" sz="800" kern="1200"/>
        </a:p>
      </dsp:txBody>
      <dsp:txXfrm>
        <a:off x="1030762" y="1462"/>
        <a:ext cx="617779" cy="411852"/>
      </dsp:txXfrm>
    </dsp:sp>
    <dsp:sp modelId="{5A1241AC-6BB1-4C98-AAAC-B5AC4357F6FF}">
      <dsp:nvSpPr>
        <dsp:cNvPr id="0" name=""/>
        <dsp:cNvSpPr/>
      </dsp:nvSpPr>
      <dsp:spPr>
        <a:xfrm>
          <a:off x="1648542" y="146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Adult Vaccines</a:t>
          </a:r>
          <a:endParaRPr lang="en-GB" sz="800" kern="1200"/>
        </a:p>
      </dsp:txBody>
      <dsp:txXfrm>
        <a:off x="1854468" y="1462"/>
        <a:ext cx="617779" cy="411852"/>
      </dsp:txXfrm>
    </dsp:sp>
    <dsp:sp modelId="{ED77CCB9-E2E2-48B6-ABA4-0087CE2012AB}">
      <dsp:nvSpPr>
        <dsp:cNvPr id="0" name=""/>
        <dsp:cNvSpPr/>
      </dsp:nvSpPr>
      <dsp:spPr>
        <a:xfrm>
          <a:off x="2472247" y="146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Children’s Vaccines</a:t>
          </a:r>
          <a:endParaRPr lang="en-GB" sz="800" kern="1200"/>
        </a:p>
      </dsp:txBody>
      <dsp:txXfrm>
        <a:off x="2678173" y="1462"/>
        <a:ext cx="617779" cy="411852"/>
      </dsp:txXfrm>
    </dsp:sp>
    <dsp:sp modelId="{F8DDF5B8-4425-4970-B7EC-F328C1709258}">
      <dsp:nvSpPr>
        <dsp:cNvPr id="0" name=""/>
        <dsp:cNvSpPr/>
      </dsp:nvSpPr>
      <dsp:spPr>
        <a:xfrm>
          <a:off x="3295953" y="146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Top Tips</a:t>
          </a:r>
          <a:endParaRPr lang="en-GB" sz="800" kern="1200"/>
        </a:p>
      </dsp:txBody>
      <dsp:txXfrm>
        <a:off x="3501879" y="1462"/>
        <a:ext cx="617779" cy="411852"/>
      </dsp:txXfrm>
    </dsp:sp>
    <dsp:sp modelId="{73955238-3AFC-4D6F-BE09-C7377E2A42B5}">
      <dsp:nvSpPr>
        <dsp:cNvPr id="0" name=""/>
        <dsp:cNvSpPr/>
      </dsp:nvSpPr>
      <dsp:spPr>
        <a:xfrm>
          <a:off x="4119658" y="146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ighlight>
                <a:srgbClr val="99DBD6"/>
              </a:highlight>
              <a:hlinkClick xmlns:r="http://schemas.openxmlformats.org/officeDocument/2006/relationships" r:id="" action="ppaction://hlinksldjump"/>
            </a:rPr>
            <a:t>Recording</a:t>
          </a:r>
          <a:r>
            <a:rPr lang="en-GB" sz="800" kern="1200">
              <a:highlight>
                <a:srgbClr val="99DDEB"/>
              </a:highlight>
              <a:hlinkClick xmlns:r="http://schemas.openxmlformats.org/officeDocument/2006/relationships" r:id="" action="ppaction://hlinksldjump"/>
            </a:rPr>
            <a:t> vaccinations</a:t>
          </a:r>
          <a:endParaRPr lang="en-GB" sz="800" kern="1200">
            <a:highlight>
              <a:srgbClr val="99DDEB"/>
            </a:highlight>
          </a:endParaRPr>
        </a:p>
      </dsp:txBody>
      <dsp:txXfrm>
        <a:off x="4325584" y="1462"/>
        <a:ext cx="617779" cy="411852"/>
      </dsp:txXfrm>
    </dsp:sp>
    <dsp:sp modelId="{FD4BD145-F047-4B44-8749-F0D65757BC4D}">
      <dsp:nvSpPr>
        <dsp:cNvPr id="0" name=""/>
        <dsp:cNvSpPr/>
      </dsp:nvSpPr>
      <dsp:spPr>
        <a:xfrm>
          <a:off x="4943364" y="146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IMMFORM</a:t>
          </a:r>
          <a:endParaRPr lang="en-GB" sz="800" kern="1200"/>
        </a:p>
      </dsp:txBody>
      <dsp:txXfrm>
        <a:off x="5149290" y="1462"/>
        <a:ext cx="617779" cy="411852"/>
      </dsp:txXfrm>
    </dsp:sp>
    <dsp:sp modelId="{B1F687D4-27C2-4981-B78A-261EBECBA9A4}">
      <dsp:nvSpPr>
        <dsp:cNvPr id="0" name=""/>
        <dsp:cNvSpPr/>
      </dsp:nvSpPr>
      <dsp:spPr>
        <a:xfrm>
          <a:off x="5767069" y="146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Clinical queries &amp; PGD's</a:t>
          </a:r>
          <a:endParaRPr lang="en-GB" sz="800" kern="1200"/>
        </a:p>
      </dsp:txBody>
      <dsp:txXfrm>
        <a:off x="5972995" y="1462"/>
        <a:ext cx="617779" cy="411852"/>
      </dsp:txXfrm>
    </dsp:sp>
    <dsp:sp modelId="{2B2CC2F2-101E-43CB-928B-907C880FC7F5}">
      <dsp:nvSpPr>
        <dsp:cNvPr id="0" name=""/>
        <dsp:cNvSpPr/>
      </dsp:nvSpPr>
      <dsp:spPr>
        <a:xfrm>
          <a:off x="6590774" y="146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FAQ’s</a:t>
          </a:r>
          <a:endParaRPr lang="en-GB" sz="800" kern="1200"/>
        </a:p>
      </dsp:txBody>
      <dsp:txXfrm>
        <a:off x="6796700" y="1462"/>
        <a:ext cx="617779" cy="411852"/>
      </dsp:txXfrm>
    </dsp:sp>
    <dsp:sp modelId="{422B89B7-D71B-4E0C-84DF-539D5B1516C1}">
      <dsp:nvSpPr>
        <dsp:cNvPr id="0" name=""/>
        <dsp:cNvSpPr/>
      </dsp:nvSpPr>
      <dsp:spPr>
        <a:xfrm>
          <a:off x="7414480" y="146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National Resources</a:t>
          </a:r>
          <a:endParaRPr lang="en-GB" sz="800" kern="1200"/>
        </a:p>
      </dsp:txBody>
      <dsp:txXfrm>
        <a:off x="7620406" y="1462"/>
        <a:ext cx="617779" cy="411852"/>
      </dsp:txXfrm>
    </dsp:sp>
    <dsp:sp modelId="{3F438CE8-5911-41E4-8AF9-FDC6F7E21707}">
      <dsp:nvSpPr>
        <dsp:cNvPr id="0" name=""/>
        <dsp:cNvSpPr/>
      </dsp:nvSpPr>
      <dsp:spPr>
        <a:xfrm>
          <a:off x="8238185" y="146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Local Resources</a:t>
          </a:r>
          <a:endParaRPr lang="en-GB" sz="800" kern="1200"/>
        </a:p>
      </dsp:txBody>
      <dsp:txXfrm>
        <a:off x="8444111" y="1462"/>
        <a:ext cx="617779" cy="41185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3003" y="20528"/>
          <a:ext cx="1029631" cy="41185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Background</a:t>
          </a:r>
          <a:endParaRPr lang="en-GB" sz="800" kern="1200"/>
        </a:p>
      </dsp:txBody>
      <dsp:txXfrm>
        <a:off x="3003" y="20528"/>
        <a:ext cx="926668" cy="411852"/>
      </dsp:txXfrm>
    </dsp:sp>
    <dsp:sp modelId="{77879027-1797-497E-AF30-D405F081D893}">
      <dsp:nvSpPr>
        <dsp:cNvPr id="0" name=""/>
        <dsp:cNvSpPr/>
      </dsp:nvSpPr>
      <dsp:spPr>
        <a:xfrm>
          <a:off x="824836" y="2240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Changes to 2024/25 programme</a:t>
          </a:r>
          <a:endParaRPr lang="en-GB" sz="800" kern="1200"/>
        </a:p>
      </dsp:txBody>
      <dsp:txXfrm>
        <a:off x="1030762" y="22402"/>
        <a:ext cx="617779" cy="411852"/>
      </dsp:txXfrm>
    </dsp:sp>
    <dsp:sp modelId="{5A1241AC-6BB1-4C98-AAAC-B5AC4357F6FF}">
      <dsp:nvSpPr>
        <dsp:cNvPr id="0" name=""/>
        <dsp:cNvSpPr/>
      </dsp:nvSpPr>
      <dsp:spPr>
        <a:xfrm>
          <a:off x="1648542" y="2240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Adult Vaccines</a:t>
          </a:r>
          <a:endParaRPr lang="en-GB" sz="800" kern="1200"/>
        </a:p>
      </dsp:txBody>
      <dsp:txXfrm>
        <a:off x="1854468" y="22402"/>
        <a:ext cx="617779" cy="411852"/>
      </dsp:txXfrm>
    </dsp:sp>
    <dsp:sp modelId="{ED77CCB9-E2E2-48B6-ABA4-0087CE2012AB}">
      <dsp:nvSpPr>
        <dsp:cNvPr id="0" name=""/>
        <dsp:cNvSpPr/>
      </dsp:nvSpPr>
      <dsp:spPr>
        <a:xfrm>
          <a:off x="2472247" y="2240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Children’s Vaccines</a:t>
          </a:r>
          <a:endParaRPr lang="en-GB" sz="800" kern="1200"/>
        </a:p>
      </dsp:txBody>
      <dsp:txXfrm>
        <a:off x="2678173" y="22402"/>
        <a:ext cx="617779" cy="411852"/>
      </dsp:txXfrm>
    </dsp:sp>
    <dsp:sp modelId="{F8DDF5B8-4425-4970-B7EC-F328C1709258}">
      <dsp:nvSpPr>
        <dsp:cNvPr id="0" name=""/>
        <dsp:cNvSpPr/>
      </dsp:nvSpPr>
      <dsp:spPr>
        <a:xfrm>
          <a:off x="3295953" y="2240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Top Tips</a:t>
          </a:r>
          <a:endParaRPr lang="en-GB" sz="800" kern="1200"/>
        </a:p>
      </dsp:txBody>
      <dsp:txXfrm>
        <a:off x="3501879" y="22402"/>
        <a:ext cx="617779" cy="411852"/>
      </dsp:txXfrm>
    </dsp:sp>
    <dsp:sp modelId="{73955238-3AFC-4D6F-BE09-C7377E2A42B5}">
      <dsp:nvSpPr>
        <dsp:cNvPr id="0" name=""/>
        <dsp:cNvSpPr/>
      </dsp:nvSpPr>
      <dsp:spPr>
        <a:xfrm>
          <a:off x="4119658" y="2240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ighlight>
                <a:srgbClr val="99DBD6"/>
              </a:highlight>
              <a:hlinkClick xmlns:r="http://schemas.openxmlformats.org/officeDocument/2006/relationships" r:id="" action="ppaction://hlinksldjump"/>
            </a:rPr>
            <a:t>Recording</a:t>
          </a:r>
          <a:r>
            <a:rPr lang="en-GB" sz="800" kern="1200">
              <a:highlight>
                <a:srgbClr val="99DDEB"/>
              </a:highlight>
              <a:hlinkClick xmlns:r="http://schemas.openxmlformats.org/officeDocument/2006/relationships" r:id="" action="ppaction://hlinksldjump"/>
            </a:rPr>
            <a:t> vaccinations</a:t>
          </a:r>
          <a:endParaRPr lang="en-GB" sz="800" kern="1200">
            <a:highlight>
              <a:srgbClr val="99DDEB"/>
            </a:highlight>
          </a:endParaRPr>
        </a:p>
      </dsp:txBody>
      <dsp:txXfrm>
        <a:off x="4325584" y="22402"/>
        <a:ext cx="617779" cy="411852"/>
      </dsp:txXfrm>
    </dsp:sp>
    <dsp:sp modelId="{FD4BD145-F047-4B44-8749-F0D65757BC4D}">
      <dsp:nvSpPr>
        <dsp:cNvPr id="0" name=""/>
        <dsp:cNvSpPr/>
      </dsp:nvSpPr>
      <dsp:spPr>
        <a:xfrm>
          <a:off x="4943364" y="2240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IMMFORM</a:t>
          </a:r>
          <a:endParaRPr lang="en-GB" sz="800" kern="1200"/>
        </a:p>
      </dsp:txBody>
      <dsp:txXfrm>
        <a:off x="5149290" y="22402"/>
        <a:ext cx="617779" cy="411852"/>
      </dsp:txXfrm>
    </dsp:sp>
    <dsp:sp modelId="{B1F687D4-27C2-4981-B78A-261EBECBA9A4}">
      <dsp:nvSpPr>
        <dsp:cNvPr id="0" name=""/>
        <dsp:cNvSpPr/>
      </dsp:nvSpPr>
      <dsp:spPr>
        <a:xfrm>
          <a:off x="5767069" y="2240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Clinical queries &amp; PGD's</a:t>
          </a:r>
          <a:endParaRPr lang="en-GB" sz="800" kern="1200"/>
        </a:p>
      </dsp:txBody>
      <dsp:txXfrm>
        <a:off x="5972995" y="22402"/>
        <a:ext cx="617779" cy="411852"/>
      </dsp:txXfrm>
    </dsp:sp>
    <dsp:sp modelId="{2B2CC2F2-101E-43CB-928B-907C880FC7F5}">
      <dsp:nvSpPr>
        <dsp:cNvPr id="0" name=""/>
        <dsp:cNvSpPr/>
      </dsp:nvSpPr>
      <dsp:spPr>
        <a:xfrm>
          <a:off x="6590774" y="2240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FAQ’s</a:t>
          </a:r>
          <a:endParaRPr lang="en-GB" sz="800" kern="1200"/>
        </a:p>
      </dsp:txBody>
      <dsp:txXfrm>
        <a:off x="6796700" y="22402"/>
        <a:ext cx="617779" cy="411852"/>
      </dsp:txXfrm>
    </dsp:sp>
    <dsp:sp modelId="{422B89B7-D71B-4E0C-84DF-539D5B1516C1}">
      <dsp:nvSpPr>
        <dsp:cNvPr id="0" name=""/>
        <dsp:cNvSpPr/>
      </dsp:nvSpPr>
      <dsp:spPr>
        <a:xfrm>
          <a:off x="7414480" y="2240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National Resources</a:t>
          </a:r>
          <a:endParaRPr lang="en-GB" sz="800" kern="1200"/>
        </a:p>
      </dsp:txBody>
      <dsp:txXfrm>
        <a:off x="7620406" y="22402"/>
        <a:ext cx="617779" cy="411852"/>
      </dsp:txXfrm>
    </dsp:sp>
    <dsp:sp modelId="{3F438CE8-5911-41E4-8AF9-FDC6F7E21707}">
      <dsp:nvSpPr>
        <dsp:cNvPr id="0" name=""/>
        <dsp:cNvSpPr/>
      </dsp:nvSpPr>
      <dsp:spPr>
        <a:xfrm>
          <a:off x="8238185" y="2240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Local Resources</a:t>
          </a:r>
          <a:endParaRPr lang="en-GB" sz="800" kern="1200"/>
        </a:p>
      </dsp:txBody>
      <dsp:txXfrm>
        <a:off x="8444111" y="22402"/>
        <a:ext cx="617779" cy="41185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3003" y="0"/>
          <a:ext cx="1029631" cy="31237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Background</a:t>
          </a:r>
          <a:endParaRPr lang="en-GB" sz="600" kern="1200"/>
        </a:p>
      </dsp:txBody>
      <dsp:txXfrm>
        <a:off x="3003" y="0"/>
        <a:ext cx="951538" cy="312372"/>
      </dsp:txXfrm>
    </dsp:sp>
    <dsp:sp modelId="{77879027-1797-497E-AF30-D405F081D893}">
      <dsp:nvSpPr>
        <dsp:cNvPr id="0" name=""/>
        <dsp:cNvSpPr/>
      </dsp:nvSpPr>
      <dsp:spPr>
        <a:xfrm>
          <a:off x="824836" y="0"/>
          <a:ext cx="1029631" cy="31237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Changes to 2024/25 programme</a:t>
          </a:r>
          <a:endParaRPr lang="en-GB" sz="600" kern="1200"/>
        </a:p>
      </dsp:txBody>
      <dsp:txXfrm>
        <a:off x="981022" y="0"/>
        <a:ext cx="717259" cy="312372"/>
      </dsp:txXfrm>
    </dsp:sp>
    <dsp:sp modelId="{5A1241AC-6BB1-4C98-AAAC-B5AC4357F6FF}">
      <dsp:nvSpPr>
        <dsp:cNvPr id="0" name=""/>
        <dsp:cNvSpPr/>
      </dsp:nvSpPr>
      <dsp:spPr>
        <a:xfrm>
          <a:off x="1648542" y="0"/>
          <a:ext cx="1029631" cy="31237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Adult Vaccines</a:t>
          </a:r>
          <a:endParaRPr lang="en-GB" sz="600" kern="1200"/>
        </a:p>
      </dsp:txBody>
      <dsp:txXfrm>
        <a:off x="1804728" y="0"/>
        <a:ext cx="717259" cy="312372"/>
      </dsp:txXfrm>
    </dsp:sp>
    <dsp:sp modelId="{ED77CCB9-E2E2-48B6-ABA4-0087CE2012AB}">
      <dsp:nvSpPr>
        <dsp:cNvPr id="0" name=""/>
        <dsp:cNvSpPr/>
      </dsp:nvSpPr>
      <dsp:spPr>
        <a:xfrm>
          <a:off x="2472247" y="0"/>
          <a:ext cx="1029631" cy="31237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Children’s Vaccines</a:t>
          </a:r>
          <a:endParaRPr lang="en-GB" sz="600" kern="1200"/>
        </a:p>
      </dsp:txBody>
      <dsp:txXfrm>
        <a:off x="2628433" y="0"/>
        <a:ext cx="717259" cy="312372"/>
      </dsp:txXfrm>
    </dsp:sp>
    <dsp:sp modelId="{F8DDF5B8-4425-4970-B7EC-F328C1709258}">
      <dsp:nvSpPr>
        <dsp:cNvPr id="0" name=""/>
        <dsp:cNvSpPr/>
      </dsp:nvSpPr>
      <dsp:spPr>
        <a:xfrm>
          <a:off x="3295953" y="0"/>
          <a:ext cx="1029631" cy="31237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Top Tips</a:t>
          </a:r>
          <a:endParaRPr lang="en-GB" sz="600" kern="1200"/>
        </a:p>
      </dsp:txBody>
      <dsp:txXfrm>
        <a:off x="3452139" y="0"/>
        <a:ext cx="717259" cy="312372"/>
      </dsp:txXfrm>
    </dsp:sp>
    <dsp:sp modelId="{73955238-3AFC-4D6F-BE09-C7377E2A42B5}">
      <dsp:nvSpPr>
        <dsp:cNvPr id="0" name=""/>
        <dsp:cNvSpPr/>
      </dsp:nvSpPr>
      <dsp:spPr>
        <a:xfrm>
          <a:off x="4119658" y="0"/>
          <a:ext cx="1029631" cy="31237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ighlight>
                <a:srgbClr val="99DBD6"/>
              </a:highlight>
              <a:hlinkClick xmlns:r="http://schemas.openxmlformats.org/officeDocument/2006/relationships" r:id="" action="ppaction://hlinksldjump"/>
            </a:rPr>
            <a:t>Recording</a:t>
          </a:r>
          <a:r>
            <a:rPr lang="en-GB" sz="600" kern="1200">
              <a:highlight>
                <a:srgbClr val="99DDEB"/>
              </a:highlight>
              <a:hlinkClick xmlns:r="http://schemas.openxmlformats.org/officeDocument/2006/relationships" r:id="" action="ppaction://hlinksldjump"/>
            </a:rPr>
            <a:t> vaccinations</a:t>
          </a:r>
          <a:endParaRPr lang="en-GB" sz="600" kern="1200">
            <a:highlight>
              <a:srgbClr val="99DDEB"/>
            </a:highlight>
          </a:endParaRPr>
        </a:p>
      </dsp:txBody>
      <dsp:txXfrm>
        <a:off x="4275844" y="0"/>
        <a:ext cx="717259" cy="312372"/>
      </dsp:txXfrm>
    </dsp:sp>
    <dsp:sp modelId="{FD4BD145-F047-4B44-8749-F0D65757BC4D}">
      <dsp:nvSpPr>
        <dsp:cNvPr id="0" name=""/>
        <dsp:cNvSpPr/>
      </dsp:nvSpPr>
      <dsp:spPr>
        <a:xfrm>
          <a:off x="4943364" y="0"/>
          <a:ext cx="1029631" cy="31237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IMMFORM</a:t>
          </a:r>
          <a:endParaRPr lang="en-GB" sz="600" kern="1200"/>
        </a:p>
      </dsp:txBody>
      <dsp:txXfrm>
        <a:off x="5099550" y="0"/>
        <a:ext cx="717259" cy="312372"/>
      </dsp:txXfrm>
    </dsp:sp>
    <dsp:sp modelId="{B1F687D4-27C2-4981-B78A-261EBECBA9A4}">
      <dsp:nvSpPr>
        <dsp:cNvPr id="0" name=""/>
        <dsp:cNvSpPr/>
      </dsp:nvSpPr>
      <dsp:spPr>
        <a:xfrm>
          <a:off x="5767069" y="0"/>
          <a:ext cx="1029631" cy="31237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Clinical queries &amp; PGD's</a:t>
          </a:r>
          <a:endParaRPr lang="en-GB" sz="600" kern="1200"/>
        </a:p>
      </dsp:txBody>
      <dsp:txXfrm>
        <a:off x="5923255" y="0"/>
        <a:ext cx="717259" cy="312372"/>
      </dsp:txXfrm>
    </dsp:sp>
    <dsp:sp modelId="{2B2CC2F2-101E-43CB-928B-907C880FC7F5}">
      <dsp:nvSpPr>
        <dsp:cNvPr id="0" name=""/>
        <dsp:cNvSpPr/>
      </dsp:nvSpPr>
      <dsp:spPr>
        <a:xfrm>
          <a:off x="6590774" y="0"/>
          <a:ext cx="1029631" cy="31237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6746960" y="0"/>
        <a:ext cx="717259" cy="312372"/>
      </dsp:txXfrm>
    </dsp:sp>
    <dsp:sp modelId="{422B89B7-D71B-4E0C-84DF-539D5B1516C1}">
      <dsp:nvSpPr>
        <dsp:cNvPr id="0" name=""/>
        <dsp:cNvSpPr/>
      </dsp:nvSpPr>
      <dsp:spPr>
        <a:xfrm>
          <a:off x="7414480" y="0"/>
          <a:ext cx="1029631" cy="31237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National Resources</a:t>
          </a:r>
          <a:endParaRPr lang="en-GB" sz="600" kern="1200"/>
        </a:p>
      </dsp:txBody>
      <dsp:txXfrm>
        <a:off x="7570666" y="0"/>
        <a:ext cx="717259" cy="312372"/>
      </dsp:txXfrm>
    </dsp:sp>
    <dsp:sp modelId="{3F438CE8-5911-41E4-8AF9-FDC6F7E21707}">
      <dsp:nvSpPr>
        <dsp:cNvPr id="0" name=""/>
        <dsp:cNvSpPr/>
      </dsp:nvSpPr>
      <dsp:spPr>
        <a:xfrm>
          <a:off x="8238185" y="0"/>
          <a:ext cx="1029631" cy="31237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Local Resources</a:t>
          </a:r>
          <a:endParaRPr lang="en-GB" sz="600" kern="1200"/>
        </a:p>
      </dsp:txBody>
      <dsp:txXfrm>
        <a:off x="8394371" y="0"/>
        <a:ext cx="717259" cy="31237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3003" y="0"/>
          <a:ext cx="1029631" cy="386206"/>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Background</a:t>
          </a:r>
          <a:endParaRPr lang="en-GB" sz="800" kern="1200"/>
        </a:p>
      </dsp:txBody>
      <dsp:txXfrm>
        <a:off x="3003" y="0"/>
        <a:ext cx="933080" cy="386206"/>
      </dsp:txXfrm>
    </dsp:sp>
    <dsp:sp modelId="{77879027-1797-497E-AF30-D405F081D893}">
      <dsp:nvSpPr>
        <dsp:cNvPr id="0" name=""/>
        <dsp:cNvSpPr/>
      </dsp:nvSpPr>
      <dsp:spPr>
        <a:xfrm>
          <a:off x="824836" y="0"/>
          <a:ext cx="1029631" cy="386206"/>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Changes to 2024/25 programme</a:t>
          </a:r>
          <a:endParaRPr lang="en-GB" sz="800" kern="1200"/>
        </a:p>
      </dsp:txBody>
      <dsp:txXfrm>
        <a:off x="1017939" y="0"/>
        <a:ext cx="643425" cy="386206"/>
      </dsp:txXfrm>
    </dsp:sp>
    <dsp:sp modelId="{5A1241AC-6BB1-4C98-AAAC-B5AC4357F6FF}">
      <dsp:nvSpPr>
        <dsp:cNvPr id="0" name=""/>
        <dsp:cNvSpPr/>
      </dsp:nvSpPr>
      <dsp:spPr>
        <a:xfrm>
          <a:off x="1648542" y="0"/>
          <a:ext cx="1029631" cy="386206"/>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Adult Vaccines</a:t>
          </a:r>
          <a:endParaRPr lang="en-GB" sz="800" kern="1200"/>
        </a:p>
      </dsp:txBody>
      <dsp:txXfrm>
        <a:off x="1841645" y="0"/>
        <a:ext cx="643425" cy="386206"/>
      </dsp:txXfrm>
    </dsp:sp>
    <dsp:sp modelId="{ED77CCB9-E2E2-48B6-ABA4-0087CE2012AB}">
      <dsp:nvSpPr>
        <dsp:cNvPr id="0" name=""/>
        <dsp:cNvSpPr/>
      </dsp:nvSpPr>
      <dsp:spPr>
        <a:xfrm>
          <a:off x="2472247" y="0"/>
          <a:ext cx="1029631" cy="386206"/>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Children’s Vaccines</a:t>
          </a:r>
          <a:endParaRPr lang="en-GB" sz="800" kern="1200"/>
        </a:p>
      </dsp:txBody>
      <dsp:txXfrm>
        <a:off x="2665350" y="0"/>
        <a:ext cx="643425" cy="386206"/>
      </dsp:txXfrm>
    </dsp:sp>
    <dsp:sp modelId="{F8DDF5B8-4425-4970-B7EC-F328C1709258}">
      <dsp:nvSpPr>
        <dsp:cNvPr id="0" name=""/>
        <dsp:cNvSpPr/>
      </dsp:nvSpPr>
      <dsp:spPr>
        <a:xfrm>
          <a:off x="3295953" y="0"/>
          <a:ext cx="1029631" cy="386206"/>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Top Tips</a:t>
          </a:r>
          <a:endParaRPr lang="en-GB" sz="800" kern="1200"/>
        </a:p>
      </dsp:txBody>
      <dsp:txXfrm>
        <a:off x="3489056" y="0"/>
        <a:ext cx="643425" cy="386206"/>
      </dsp:txXfrm>
    </dsp:sp>
    <dsp:sp modelId="{73955238-3AFC-4D6F-BE09-C7377E2A42B5}">
      <dsp:nvSpPr>
        <dsp:cNvPr id="0" name=""/>
        <dsp:cNvSpPr/>
      </dsp:nvSpPr>
      <dsp:spPr>
        <a:xfrm>
          <a:off x="4119658" y="0"/>
          <a:ext cx="1029631" cy="386206"/>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ighlight>
                <a:srgbClr val="99DBD6"/>
              </a:highlight>
              <a:hlinkClick xmlns:r="http://schemas.openxmlformats.org/officeDocument/2006/relationships" r:id="" action="ppaction://hlinksldjump"/>
            </a:rPr>
            <a:t>Recording</a:t>
          </a:r>
          <a:r>
            <a:rPr lang="en-GB" sz="800" kern="1200">
              <a:highlight>
                <a:srgbClr val="99DDEB"/>
              </a:highlight>
              <a:hlinkClick xmlns:r="http://schemas.openxmlformats.org/officeDocument/2006/relationships" r:id="" action="ppaction://hlinksldjump"/>
            </a:rPr>
            <a:t> vaccinations</a:t>
          </a:r>
          <a:endParaRPr lang="en-GB" sz="800" kern="1200">
            <a:highlight>
              <a:srgbClr val="99DDEB"/>
            </a:highlight>
          </a:endParaRPr>
        </a:p>
      </dsp:txBody>
      <dsp:txXfrm>
        <a:off x="4312761" y="0"/>
        <a:ext cx="643425" cy="386206"/>
      </dsp:txXfrm>
    </dsp:sp>
    <dsp:sp modelId="{FD4BD145-F047-4B44-8749-F0D65757BC4D}">
      <dsp:nvSpPr>
        <dsp:cNvPr id="0" name=""/>
        <dsp:cNvSpPr/>
      </dsp:nvSpPr>
      <dsp:spPr>
        <a:xfrm>
          <a:off x="4943364" y="0"/>
          <a:ext cx="1029631" cy="386206"/>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IMMFORM</a:t>
          </a:r>
          <a:endParaRPr lang="en-GB" sz="800" kern="1200"/>
        </a:p>
      </dsp:txBody>
      <dsp:txXfrm>
        <a:off x="5136467" y="0"/>
        <a:ext cx="643425" cy="386206"/>
      </dsp:txXfrm>
    </dsp:sp>
    <dsp:sp modelId="{B1F687D4-27C2-4981-B78A-261EBECBA9A4}">
      <dsp:nvSpPr>
        <dsp:cNvPr id="0" name=""/>
        <dsp:cNvSpPr/>
      </dsp:nvSpPr>
      <dsp:spPr>
        <a:xfrm>
          <a:off x="5767069" y="0"/>
          <a:ext cx="1029631" cy="386206"/>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Clinical queries &amp; PGD's</a:t>
          </a:r>
          <a:endParaRPr lang="en-GB" sz="800" kern="1200"/>
        </a:p>
      </dsp:txBody>
      <dsp:txXfrm>
        <a:off x="5960172" y="0"/>
        <a:ext cx="643425" cy="386206"/>
      </dsp:txXfrm>
    </dsp:sp>
    <dsp:sp modelId="{2B2CC2F2-101E-43CB-928B-907C880FC7F5}">
      <dsp:nvSpPr>
        <dsp:cNvPr id="0" name=""/>
        <dsp:cNvSpPr/>
      </dsp:nvSpPr>
      <dsp:spPr>
        <a:xfrm>
          <a:off x="6590774" y="0"/>
          <a:ext cx="1029631" cy="386206"/>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FAQ’s</a:t>
          </a:r>
          <a:endParaRPr lang="en-GB" sz="800" kern="1200"/>
        </a:p>
      </dsp:txBody>
      <dsp:txXfrm>
        <a:off x="6783877" y="0"/>
        <a:ext cx="643425" cy="386206"/>
      </dsp:txXfrm>
    </dsp:sp>
    <dsp:sp modelId="{422B89B7-D71B-4E0C-84DF-539D5B1516C1}">
      <dsp:nvSpPr>
        <dsp:cNvPr id="0" name=""/>
        <dsp:cNvSpPr/>
      </dsp:nvSpPr>
      <dsp:spPr>
        <a:xfrm>
          <a:off x="7414480" y="0"/>
          <a:ext cx="1029631" cy="386206"/>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National Resources</a:t>
          </a:r>
          <a:endParaRPr lang="en-GB" sz="800" kern="1200"/>
        </a:p>
      </dsp:txBody>
      <dsp:txXfrm>
        <a:off x="7607583" y="0"/>
        <a:ext cx="643425" cy="386206"/>
      </dsp:txXfrm>
    </dsp:sp>
    <dsp:sp modelId="{3F438CE8-5911-41E4-8AF9-FDC6F7E21707}">
      <dsp:nvSpPr>
        <dsp:cNvPr id="0" name=""/>
        <dsp:cNvSpPr/>
      </dsp:nvSpPr>
      <dsp:spPr>
        <a:xfrm>
          <a:off x="8238185" y="0"/>
          <a:ext cx="1029631" cy="386206"/>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Local Resources</a:t>
          </a:r>
          <a:endParaRPr lang="en-GB" sz="800" kern="1200"/>
        </a:p>
      </dsp:txBody>
      <dsp:txXfrm>
        <a:off x="8431288" y="0"/>
        <a:ext cx="643425" cy="38620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3003" y="3509"/>
          <a:ext cx="1029631" cy="41185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Background</a:t>
          </a:r>
          <a:endParaRPr lang="en-GB" sz="800" kern="1200"/>
        </a:p>
      </dsp:txBody>
      <dsp:txXfrm>
        <a:off x="3003" y="3509"/>
        <a:ext cx="926668" cy="411852"/>
      </dsp:txXfrm>
    </dsp:sp>
    <dsp:sp modelId="{77879027-1797-497E-AF30-D405F081D893}">
      <dsp:nvSpPr>
        <dsp:cNvPr id="0" name=""/>
        <dsp:cNvSpPr/>
      </dsp:nvSpPr>
      <dsp:spPr>
        <a:xfrm>
          <a:off x="824836"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Changes to 2024/25 programme</a:t>
          </a:r>
          <a:endParaRPr lang="en-GB" sz="800" kern="1200"/>
        </a:p>
      </dsp:txBody>
      <dsp:txXfrm>
        <a:off x="1030762" y="5383"/>
        <a:ext cx="617779" cy="411852"/>
      </dsp:txXfrm>
    </dsp:sp>
    <dsp:sp modelId="{5A1241AC-6BB1-4C98-AAAC-B5AC4357F6FF}">
      <dsp:nvSpPr>
        <dsp:cNvPr id="0" name=""/>
        <dsp:cNvSpPr/>
      </dsp:nvSpPr>
      <dsp:spPr>
        <a:xfrm>
          <a:off x="1648542"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Adult Vaccines</a:t>
          </a:r>
          <a:endParaRPr lang="en-GB" sz="800" kern="1200"/>
        </a:p>
      </dsp:txBody>
      <dsp:txXfrm>
        <a:off x="1854468" y="5383"/>
        <a:ext cx="617779" cy="411852"/>
      </dsp:txXfrm>
    </dsp:sp>
    <dsp:sp modelId="{ED77CCB9-E2E2-48B6-ABA4-0087CE2012AB}">
      <dsp:nvSpPr>
        <dsp:cNvPr id="0" name=""/>
        <dsp:cNvSpPr/>
      </dsp:nvSpPr>
      <dsp:spPr>
        <a:xfrm>
          <a:off x="2472247"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Children’s Vaccines</a:t>
          </a:r>
          <a:endParaRPr lang="en-GB" sz="800" kern="1200"/>
        </a:p>
      </dsp:txBody>
      <dsp:txXfrm>
        <a:off x="2678173" y="5383"/>
        <a:ext cx="617779" cy="411852"/>
      </dsp:txXfrm>
    </dsp:sp>
    <dsp:sp modelId="{F8DDF5B8-4425-4970-B7EC-F328C1709258}">
      <dsp:nvSpPr>
        <dsp:cNvPr id="0" name=""/>
        <dsp:cNvSpPr/>
      </dsp:nvSpPr>
      <dsp:spPr>
        <a:xfrm>
          <a:off x="3295952"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Top Tips</a:t>
          </a:r>
          <a:endParaRPr lang="en-GB" sz="800" kern="1200"/>
        </a:p>
      </dsp:txBody>
      <dsp:txXfrm>
        <a:off x="3501878" y="5383"/>
        <a:ext cx="617779" cy="411852"/>
      </dsp:txXfrm>
    </dsp:sp>
    <dsp:sp modelId="{73955238-3AFC-4D6F-BE09-C7377E2A42B5}">
      <dsp:nvSpPr>
        <dsp:cNvPr id="0" name=""/>
        <dsp:cNvSpPr/>
      </dsp:nvSpPr>
      <dsp:spPr>
        <a:xfrm>
          <a:off x="4119658"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ighlight>
                <a:srgbClr val="99DBD6"/>
              </a:highlight>
              <a:hlinkClick xmlns:r="http://schemas.openxmlformats.org/officeDocument/2006/relationships" r:id="" action="ppaction://hlinksldjump"/>
            </a:rPr>
            <a:t>Recording</a:t>
          </a:r>
          <a:r>
            <a:rPr lang="en-GB" sz="800" kern="1200">
              <a:highlight>
                <a:srgbClr val="99DDEB"/>
              </a:highlight>
              <a:hlinkClick xmlns:r="http://schemas.openxmlformats.org/officeDocument/2006/relationships" r:id="" action="ppaction://hlinksldjump"/>
            </a:rPr>
            <a:t> vaccinations</a:t>
          </a:r>
          <a:endParaRPr lang="en-GB" sz="800" kern="1200">
            <a:highlight>
              <a:srgbClr val="99DDEB"/>
            </a:highlight>
          </a:endParaRPr>
        </a:p>
      </dsp:txBody>
      <dsp:txXfrm>
        <a:off x="4325584" y="5383"/>
        <a:ext cx="617779" cy="411852"/>
      </dsp:txXfrm>
    </dsp:sp>
    <dsp:sp modelId="{FD4BD145-F047-4B44-8749-F0D65757BC4D}">
      <dsp:nvSpPr>
        <dsp:cNvPr id="0" name=""/>
        <dsp:cNvSpPr/>
      </dsp:nvSpPr>
      <dsp:spPr>
        <a:xfrm>
          <a:off x="4943363"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IMMFORM</a:t>
          </a:r>
          <a:endParaRPr lang="en-GB" sz="800" kern="1200"/>
        </a:p>
      </dsp:txBody>
      <dsp:txXfrm>
        <a:off x="5149289" y="5383"/>
        <a:ext cx="617779" cy="411852"/>
      </dsp:txXfrm>
    </dsp:sp>
    <dsp:sp modelId="{B1F687D4-27C2-4981-B78A-261EBECBA9A4}">
      <dsp:nvSpPr>
        <dsp:cNvPr id="0" name=""/>
        <dsp:cNvSpPr/>
      </dsp:nvSpPr>
      <dsp:spPr>
        <a:xfrm>
          <a:off x="5767068"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Clinical queries &amp; PGD's</a:t>
          </a:r>
          <a:endParaRPr lang="en-GB" sz="800" kern="1200"/>
        </a:p>
      </dsp:txBody>
      <dsp:txXfrm>
        <a:off x="5972994" y="5383"/>
        <a:ext cx="617779" cy="411852"/>
      </dsp:txXfrm>
    </dsp:sp>
    <dsp:sp modelId="{2B2CC2F2-101E-43CB-928B-907C880FC7F5}">
      <dsp:nvSpPr>
        <dsp:cNvPr id="0" name=""/>
        <dsp:cNvSpPr/>
      </dsp:nvSpPr>
      <dsp:spPr>
        <a:xfrm>
          <a:off x="6590774"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FAQ’s</a:t>
          </a:r>
          <a:endParaRPr lang="en-GB" sz="800" kern="1200"/>
        </a:p>
      </dsp:txBody>
      <dsp:txXfrm>
        <a:off x="6796700" y="5383"/>
        <a:ext cx="617779" cy="411852"/>
      </dsp:txXfrm>
    </dsp:sp>
    <dsp:sp modelId="{422B89B7-D71B-4E0C-84DF-539D5B1516C1}">
      <dsp:nvSpPr>
        <dsp:cNvPr id="0" name=""/>
        <dsp:cNvSpPr/>
      </dsp:nvSpPr>
      <dsp:spPr>
        <a:xfrm>
          <a:off x="7414479"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National Resources</a:t>
          </a:r>
          <a:endParaRPr lang="en-GB" sz="800" kern="1200"/>
        </a:p>
      </dsp:txBody>
      <dsp:txXfrm>
        <a:off x="7620405" y="5383"/>
        <a:ext cx="617779" cy="411852"/>
      </dsp:txXfrm>
    </dsp:sp>
    <dsp:sp modelId="{3F438CE8-5911-41E4-8AF9-FDC6F7E21707}">
      <dsp:nvSpPr>
        <dsp:cNvPr id="0" name=""/>
        <dsp:cNvSpPr/>
      </dsp:nvSpPr>
      <dsp:spPr>
        <a:xfrm>
          <a:off x="8238184"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Local Resources</a:t>
          </a:r>
          <a:endParaRPr lang="en-GB" sz="800" kern="1200"/>
        </a:p>
      </dsp:txBody>
      <dsp:txXfrm>
        <a:off x="8444110" y="5383"/>
        <a:ext cx="617779" cy="41185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3003" y="61502"/>
          <a:ext cx="1029631" cy="41185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Background</a:t>
          </a:r>
          <a:endParaRPr lang="en-GB" sz="800" kern="1200"/>
        </a:p>
      </dsp:txBody>
      <dsp:txXfrm>
        <a:off x="3003" y="61502"/>
        <a:ext cx="926668" cy="411852"/>
      </dsp:txXfrm>
    </dsp:sp>
    <dsp:sp modelId="{77879027-1797-497E-AF30-D405F081D893}">
      <dsp:nvSpPr>
        <dsp:cNvPr id="0" name=""/>
        <dsp:cNvSpPr/>
      </dsp:nvSpPr>
      <dsp:spPr>
        <a:xfrm>
          <a:off x="824836" y="63376"/>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Changes to 2024/25 programme</a:t>
          </a:r>
          <a:endParaRPr lang="en-GB" sz="800" kern="1200"/>
        </a:p>
      </dsp:txBody>
      <dsp:txXfrm>
        <a:off x="1030762" y="63376"/>
        <a:ext cx="617779" cy="411852"/>
      </dsp:txXfrm>
    </dsp:sp>
    <dsp:sp modelId="{5A1241AC-6BB1-4C98-AAAC-B5AC4357F6FF}">
      <dsp:nvSpPr>
        <dsp:cNvPr id="0" name=""/>
        <dsp:cNvSpPr/>
      </dsp:nvSpPr>
      <dsp:spPr>
        <a:xfrm>
          <a:off x="1648542" y="63376"/>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Adult Vaccines</a:t>
          </a:r>
          <a:endParaRPr lang="en-GB" sz="800" kern="1200"/>
        </a:p>
      </dsp:txBody>
      <dsp:txXfrm>
        <a:off x="1854468" y="63376"/>
        <a:ext cx="617779" cy="411852"/>
      </dsp:txXfrm>
    </dsp:sp>
    <dsp:sp modelId="{ED77CCB9-E2E2-48B6-ABA4-0087CE2012AB}">
      <dsp:nvSpPr>
        <dsp:cNvPr id="0" name=""/>
        <dsp:cNvSpPr/>
      </dsp:nvSpPr>
      <dsp:spPr>
        <a:xfrm>
          <a:off x="2472247" y="63376"/>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Children’s Vaccines</a:t>
          </a:r>
          <a:endParaRPr lang="en-GB" sz="800" kern="1200"/>
        </a:p>
      </dsp:txBody>
      <dsp:txXfrm>
        <a:off x="2678173" y="63376"/>
        <a:ext cx="617779" cy="411852"/>
      </dsp:txXfrm>
    </dsp:sp>
    <dsp:sp modelId="{F8DDF5B8-4425-4970-B7EC-F328C1709258}">
      <dsp:nvSpPr>
        <dsp:cNvPr id="0" name=""/>
        <dsp:cNvSpPr/>
      </dsp:nvSpPr>
      <dsp:spPr>
        <a:xfrm>
          <a:off x="3295953" y="63376"/>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Top Tips</a:t>
          </a:r>
          <a:endParaRPr lang="en-GB" sz="800" kern="1200"/>
        </a:p>
      </dsp:txBody>
      <dsp:txXfrm>
        <a:off x="3501879" y="63376"/>
        <a:ext cx="617779" cy="411852"/>
      </dsp:txXfrm>
    </dsp:sp>
    <dsp:sp modelId="{73955238-3AFC-4D6F-BE09-C7377E2A42B5}">
      <dsp:nvSpPr>
        <dsp:cNvPr id="0" name=""/>
        <dsp:cNvSpPr/>
      </dsp:nvSpPr>
      <dsp:spPr>
        <a:xfrm>
          <a:off x="4119658" y="63376"/>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ighlight>
                <a:srgbClr val="99DBD6"/>
              </a:highlight>
              <a:hlinkClick xmlns:r="http://schemas.openxmlformats.org/officeDocument/2006/relationships" r:id="" action="ppaction://hlinksldjump"/>
            </a:rPr>
            <a:t>Recording</a:t>
          </a:r>
          <a:r>
            <a:rPr lang="en-GB" sz="800" kern="1200">
              <a:highlight>
                <a:srgbClr val="99DDEB"/>
              </a:highlight>
              <a:hlinkClick xmlns:r="http://schemas.openxmlformats.org/officeDocument/2006/relationships" r:id="" action="ppaction://hlinksldjump"/>
            </a:rPr>
            <a:t> vaccinations</a:t>
          </a:r>
          <a:endParaRPr lang="en-GB" sz="800" kern="1200">
            <a:highlight>
              <a:srgbClr val="99DDEB"/>
            </a:highlight>
          </a:endParaRPr>
        </a:p>
      </dsp:txBody>
      <dsp:txXfrm>
        <a:off x="4325584" y="63376"/>
        <a:ext cx="617779" cy="411852"/>
      </dsp:txXfrm>
    </dsp:sp>
    <dsp:sp modelId="{FD4BD145-F047-4B44-8749-F0D65757BC4D}">
      <dsp:nvSpPr>
        <dsp:cNvPr id="0" name=""/>
        <dsp:cNvSpPr/>
      </dsp:nvSpPr>
      <dsp:spPr>
        <a:xfrm>
          <a:off x="4943364" y="63376"/>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IMMFORM</a:t>
          </a:r>
          <a:endParaRPr lang="en-GB" sz="800" kern="1200"/>
        </a:p>
      </dsp:txBody>
      <dsp:txXfrm>
        <a:off x="5149290" y="63376"/>
        <a:ext cx="617779" cy="411852"/>
      </dsp:txXfrm>
    </dsp:sp>
    <dsp:sp modelId="{B1F687D4-27C2-4981-B78A-261EBECBA9A4}">
      <dsp:nvSpPr>
        <dsp:cNvPr id="0" name=""/>
        <dsp:cNvSpPr/>
      </dsp:nvSpPr>
      <dsp:spPr>
        <a:xfrm>
          <a:off x="5767069" y="63376"/>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Clinical queries &amp; PGD's</a:t>
          </a:r>
          <a:endParaRPr lang="en-GB" sz="800" kern="1200"/>
        </a:p>
      </dsp:txBody>
      <dsp:txXfrm>
        <a:off x="5972995" y="63376"/>
        <a:ext cx="617779" cy="411852"/>
      </dsp:txXfrm>
    </dsp:sp>
    <dsp:sp modelId="{2B2CC2F2-101E-43CB-928B-907C880FC7F5}">
      <dsp:nvSpPr>
        <dsp:cNvPr id="0" name=""/>
        <dsp:cNvSpPr/>
      </dsp:nvSpPr>
      <dsp:spPr>
        <a:xfrm>
          <a:off x="6590774" y="63376"/>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FAQ’s</a:t>
          </a:r>
          <a:endParaRPr lang="en-GB" sz="800" kern="1200"/>
        </a:p>
      </dsp:txBody>
      <dsp:txXfrm>
        <a:off x="6796700" y="63376"/>
        <a:ext cx="617779" cy="411852"/>
      </dsp:txXfrm>
    </dsp:sp>
    <dsp:sp modelId="{422B89B7-D71B-4E0C-84DF-539D5B1516C1}">
      <dsp:nvSpPr>
        <dsp:cNvPr id="0" name=""/>
        <dsp:cNvSpPr/>
      </dsp:nvSpPr>
      <dsp:spPr>
        <a:xfrm>
          <a:off x="7414480" y="63376"/>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National Resources</a:t>
          </a:r>
          <a:endParaRPr lang="en-GB" sz="800" kern="1200"/>
        </a:p>
      </dsp:txBody>
      <dsp:txXfrm>
        <a:off x="7620406" y="63376"/>
        <a:ext cx="617779" cy="411852"/>
      </dsp:txXfrm>
    </dsp:sp>
    <dsp:sp modelId="{3F438CE8-5911-41E4-8AF9-FDC6F7E21707}">
      <dsp:nvSpPr>
        <dsp:cNvPr id="0" name=""/>
        <dsp:cNvSpPr/>
      </dsp:nvSpPr>
      <dsp:spPr>
        <a:xfrm>
          <a:off x="8238185" y="63376"/>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Local Resources</a:t>
          </a:r>
          <a:endParaRPr lang="en-GB" sz="800" kern="1200"/>
        </a:p>
      </dsp:txBody>
      <dsp:txXfrm>
        <a:off x="8444111" y="63376"/>
        <a:ext cx="617779" cy="41185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3003" y="61502"/>
          <a:ext cx="1029631" cy="41185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Background</a:t>
          </a:r>
          <a:endParaRPr lang="en-GB" sz="800" kern="1200"/>
        </a:p>
      </dsp:txBody>
      <dsp:txXfrm>
        <a:off x="3003" y="61502"/>
        <a:ext cx="926668" cy="411852"/>
      </dsp:txXfrm>
    </dsp:sp>
    <dsp:sp modelId="{77879027-1797-497E-AF30-D405F081D893}">
      <dsp:nvSpPr>
        <dsp:cNvPr id="0" name=""/>
        <dsp:cNvSpPr/>
      </dsp:nvSpPr>
      <dsp:spPr>
        <a:xfrm>
          <a:off x="824836" y="63376"/>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Changes to 2024/25 programme</a:t>
          </a:r>
          <a:endParaRPr lang="en-GB" sz="800" kern="1200"/>
        </a:p>
      </dsp:txBody>
      <dsp:txXfrm>
        <a:off x="1030762" y="63376"/>
        <a:ext cx="617779" cy="411852"/>
      </dsp:txXfrm>
    </dsp:sp>
    <dsp:sp modelId="{5A1241AC-6BB1-4C98-AAAC-B5AC4357F6FF}">
      <dsp:nvSpPr>
        <dsp:cNvPr id="0" name=""/>
        <dsp:cNvSpPr/>
      </dsp:nvSpPr>
      <dsp:spPr>
        <a:xfrm>
          <a:off x="1648542" y="63376"/>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Adult Vaccines</a:t>
          </a:r>
          <a:endParaRPr lang="en-GB" sz="800" kern="1200"/>
        </a:p>
      </dsp:txBody>
      <dsp:txXfrm>
        <a:off x="1854468" y="63376"/>
        <a:ext cx="617779" cy="411852"/>
      </dsp:txXfrm>
    </dsp:sp>
    <dsp:sp modelId="{ED77CCB9-E2E2-48B6-ABA4-0087CE2012AB}">
      <dsp:nvSpPr>
        <dsp:cNvPr id="0" name=""/>
        <dsp:cNvSpPr/>
      </dsp:nvSpPr>
      <dsp:spPr>
        <a:xfrm>
          <a:off x="2472247" y="63376"/>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Children’s Vaccines</a:t>
          </a:r>
          <a:endParaRPr lang="en-GB" sz="800" kern="1200"/>
        </a:p>
      </dsp:txBody>
      <dsp:txXfrm>
        <a:off x="2678173" y="63376"/>
        <a:ext cx="617779" cy="411852"/>
      </dsp:txXfrm>
    </dsp:sp>
    <dsp:sp modelId="{F8DDF5B8-4425-4970-B7EC-F328C1709258}">
      <dsp:nvSpPr>
        <dsp:cNvPr id="0" name=""/>
        <dsp:cNvSpPr/>
      </dsp:nvSpPr>
      <dsp:spPr>
        <a:xfrm>
          <a:off x="3295953" y="63376"/>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Top Tips</a:t>
          </a:r>
          <a:endParaRPr lang="en-GB" sz="800" kern="1200"/>
        </a:p>
      </dsp:txBody>
      <dsp:txXfrm>
        <a:off x="3501879" y="63376"/>
        <a:ext cx="617779" cy="411852"/>
      </dsp:txXfrm>
    </dsp:sp>
    <dsp:sp modelId="{73955238-3AFC-4D6F-BE09-C7377E2A42B5}">
      <dsp:nvSpPr>
        <dsp:cNvPr id="0" name=""/>
        <dsp:cNvSpPr/>
      </dsp:nvSpPr>
      <dsp:spPr>
        <a:xfrm>
          <a:off x="4119658" y="63376"/>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ighlight>
                <a:srgbClr val="99DBD6"/>
              </a:highlight>
              <a:hlinkClick xmlns:r="http://schemas.openxmlformats.org/officeDocument/2006/relationships" r:id="" action="ppaction://hlinksldjump"/>
            </a:rPr>
            <a:t>Recording</a:t>
          </a:r>
          <a:r>
            <a:rPr lang="en-GB" sz="800" kern="1200">
              <a:highlight>
                <a:srgbClr val="99DDEB"/>
              </a:highlight>
              <a:hlinkClick xmlns:r="http://schemas.openxmlformats.org/officeDocument/2006/relationships" r:id="" action="ppaction://hlinksldjump"/>
            </a:rPr>
            <a:t> vaccinations</a:t>
          </a:r>
          <a:endParaRPr lang="en-GB" sz="800" kern="1200">
            <a:highlight>
              <a:srgbClr val="99DDEB"/>
            </a:highlight>
          </a:endParaRPr>
        </a:p>
      </dsp:txBody>
      <dsp:txXfrm>
        <a:off x="4325584" y="63376"/>
        <a:ext cx="617779" cy="411852"/>
      </dsp:txXfrm>
    </dsp:sp>
    <dsp:sp modelId="{FD4BD145-F047-4B44-8749-F0D65757BC4D}">
      <dsp:nvSpPr>
        <dsp:cNvPr id="0" name=""/>
        <dsp:cNvSpPr/>
      </dsp:nvSpPr>
      <dsp:spPr>
        <a:xfrm>
          <a:off x="4943364" y="63376"/>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IMMFORM</a:t>
          </a:r>
          <a:endParaRPr lang="en-GB" sz="800" kern="1200"/>
        </a:p>
      </dsp:txBody>
      <dsp:txXfrm>
        <a:off x="5149290" y="63376"/>
        <a:ext cx="617779" cy="411852"/>
      </dsp:txXfrm>
    </dsp:sp>
    <dsp:sp modelId="{B1F687D4-27C2-4981-B78A-261EBECBA9A4}">
      <dsp:nvSpPr>
        <dsp:cNvPr id="0" name=""/>
        <dsp:cNvSpPr/>
      </dsp:nvSpPr>
      <dsp:spPr>
        <a:xfrm>
          <a:off x="5767069" y="63376"/>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Clinical queries &amp; PGD's</a:t>
          </a:r>
          <a:endParaRPr lang="en-GB" sz="800" kern="1200"/>
        </a:p>
      </dsp:txBody>
      <dsp:txXfrm>
        <a:off x="5972995" y="63376"/>
        <a:ext cx="617779" cy="411852"/>
      </dsp:txXfrm>
    </dsp:sp>
    <dsp:sp modelId="{2B2CC2F2-101E-43CB-928B-907C880FC7F5}">
      <dsp:nvSpPr>
        <dsp:cNvPr id="0" name=""/>
        <dsp:cNvSpPr/>
      </dsp:nvSpPr>
      <dsp:spPr>
        <a:xfrm>
          <a:off x="6590774" y="63376"/>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FAQ’s</a:t>
          </a:r>
          <a:endParaRPr lang="en-GB" sz="800" kern="1200"/>
        </a:p>
      </dsp:txBody>
      <dsp:txXfrm>
        <a:off x="6796700" y="63376"/>
        <a:ext cx="617779" cy="411852"/>
      </dsp:txXfrm>
    </dsp:sp>
    <dsp:sp modelId="{422B89B7-D71B-4E0C-84DF-539D5B1516C1}">
      <dsp:nvSpPr>
        <dsp:cNvPr id="0" name=""/>
        <dsp:cNvSpPr/>
      </dsp:nvSpPr>
      <dsp:spPr>
        <a:xfrm>
          <a:off x="7414480" y="63376"/>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National Resources</a:t>
          </a:r>
          <a:endParaRPr lang="en-GB" sz="800" kern="1200"/>
        </a:p>
      </dsp:txBody>
      <dsp:txXfrm>
        <a:off x="7620406" y="63376"/>
        <a:ext cx="617779" cy="411852"/>
      </dsp:txXfrm>
    </dsp:sp>
    <dsp:sp modelId="{3F438CE8-5911-41E4-8AF9-FDC6F7E21707}">
      <dsp:nvSpPr>
        <dsp:cNvPr id="0" name=""/>
        <dsp:cNvSpPr/>
      </dsp:nvSpPr>
      <dsp:spPr>
        <a:xfrm>
          <a:off x="8238185" y="63376"/>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Local Resources</a:t>
          </a:r>
          <a:endParaRPr lang="en-GB" sz="800" kern="1200"/>
        </a:p>
      </dsp:txBody>
      <dsp:txXfrm>
        <a:off x="8444111" y="63376"/>
        <a:ext cx="617779" cy="41185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983" y="25941"/>
          <a:ext cx="1022913" cy="409165"/>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Background</a:t>
          </a:r>
          <a:endParaRPr lang="en-GB" sz="800" kern="1200"/>
        </a:p>
      </dsp:txBody>
      <dsp:txXfrm>
        <a:off x="2983" y="25941"/>
        <a:ext cx="920622" cy="409165"/>
      </dsp:txXfrm>
    </dsp:sp>
    <dsp:sp modelId="{77879027-1797-497E-AF30-D405F081D893}">
      <dsp:nvSpPr>
        <dsp:cNvPr id="0" name=""/>
        <dsp:cNvSpPr/>
      </dsp:nvSpPr>
      <dsp:spPr>
        <a:xfrm>
          <a:off x="819454" y="27803"/>
          <a:ext cx="1022913" cy="409165"/>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Changes to 2024/25 programme</a:t>
          </a:r>
          <a:endParaRPr lang="en-GB" sz="800" kern="1200"/>
        </a:p>
      </dsp:txBody>
      <dsp:txXfrm>
        <a:off x="1024037" y="27803"/>
        <a:ext cx="613748" cy="409165"/>
      </dsp:txXfrm>
    </dsp:sp>
    <dsp:sp modelId="{5A1241AC-6BB1-4C98-AAAC-B5AC4357F6FF}">
      <dsp:nvSpPr>
        <dsp:cNvPr id="0" name=""/>
        <dsp:cNvSpPr/>
      </dsp:nvSpPr>
      <dsp:spPr>
        <a:xfrm>
          <a:off x="1637785" y="27803"/>
          <a:ext cx="1022913" cy="409165"/>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Adult Vaccines</a:t>
          </a:r>
          <a:endParaRPr lang="en-GB" sz="800" kern="1200"/>
        </a:p>
      </dsp:txBody>
      <dsp:txXfrm>
        <a:off x="1842368" y="27803"/>
        <a:ext cx="613748" cy="409165"/>
      </dsp:txXfrm>
    </dsp:sp>
    <dsp:sp modelId="{ED77CCB9-E2E2-48B6-ABA4-0087CE2012AB}">
      <dsp:nvSpPr>
        <dsp:cNvPr id="0" name=""/>
        <dsp:cNvSpPr/>
      </dsp:nvSpPr>
      <dsp:spPr>
        <a:xfrm>
          <a:off x="2456116" y="27803"/>
          <a:ext cx="1022913" cy="409165"/>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Children’s Vaccines</a:t>
          </a:r>
          <a:endParaRPr lang="en-GB" sz="800" kern="1200"/>
        </a:p>
      </dsp:txBody>
      <dsp:txXfrm>
        <a:off x="2660699" y="27803"/>
        <a:ext cx="613748" cy="409165"/>
      </dsp:txXfrm>
    </dsp:sp>
    <dsp:sp modelId="{F8DDF5B8-4425-4970-B7EC-F328C1709258}">
      <dsp:nvSpPr>
        <dsp:cNvPr id="0" name=""/>
        <dsp:cNvSpPr/>
      </dsp:nvSpPr>
      <dsp:spPr>
        <a:xfrm>
          <a:off x="3274447" y="27803"/>
          <a:ext cx="1022913" cy="409165"/>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Top Tips</a:t>
          </a:r>
          <a:endParaRPr lang="en-GB" sz="800" kern="1200"/>
        </a:p>
      </dsp:txBody>
      <dsp:txXfrm>
        <a:off x="3479030" y="27803"/>
        <a:ext cx="613748" cy="409165"/>
      </dsp:txXfrm>
    </dsp:sp>
    <dsp:sp modelId="{73955238-3AFC-4D6F-BE09-C7377E2A42B5}">
      <dsp:nvSpPr>
        <dsp:cNvPr id="0" name=""/>
        <dsp:cNvSpPr/>
      </dsp:nvSpPr>
      <dsp:spPr>
        <a:xfrm>
          <a:off x="4092777" y="27803"/>
          <a:ext cx="1022913" cy="409165"/>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ighlight>
                <a:srgbClr val="99DBD6"/>
              </a:highlight>
              <a:hlinkClick xmlns:r="http://schemas.openxmlformats.org/officeDocument/2006/relationships" r:id="" action="ppaction://hlinksldjump"/>
            </a:rPr>
            <a:t>Recording</a:t>
          </a:r>
          <a:r>
            <a:rPr lang="en-GB" sz="800" kern="1200">
              <a:highlight>
                <a:srgbClr val="99DDEB"/>
              </a:highlight>
              <a:hlinkClick xmlns:r="http://schemas.openxmlformats.org/officeDocument/2006/relationships" r:id="" action="ppaction://hlinksldjump"/>
            </a:rPr>
            <a:t> vaccinations</a:t>
          </a:r>
          <a:endParaRPr lang="en-GB" sz="800" kern="1200">
            <a:highlight>
              <a:srgbClr val="99DDEB"/>
            </a:highlight>
          </a:endParaRPr>
        </a:p>
      </dsp:txBody>
      <dsp:txXfrm>
        <a:off x="4297360" y="27803"/>
        <a:ext cx="613748" cy="409165"/>
      </dsp:txXfrm>
    </dsp:sp>
    <dsp:sp modelId="{FD4BD145-F047-4B44-8749-F0D65757BC4D}">
      <dsp:nvSpPr>
        <dsp:cNvPr id="0" name=""/>
        <dsp:cNvSpPr/>
      </dsp:nvSpPr>
      <dsp:spPr>
        <a:xfrm>
          <a:off x="4911108" y="27803"/>
          <a:ext cx="1022913" cy="409165"/>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IMMFORM</a:t>
          </a:r>
          <a:endParaRPr lang="en-GB" sz="800" kern="1200"/>
        </a:p>
      </dsp:txBody>
      <dsp:txXfrm>
        <a:off x="5115691" y="27803"/>
        <a:ext cx="613748" cy="409165"/>
      </dsp:txXfrm>
    </dsp:sp>
    <dsp:sp modelId="{B1F687D4-27C2-4981-B78A-261EBECBA9A4}">
      <dsp:nvSpPr>
        <dsp:cNvPr id="0" name=""/>
        <dsp:cNvSpPr/>
      </dsp:nvSpPr>
      <dsp:spPr>
        <a:xfrm>
          <a:off x="5729439" y="27803"/>
          <a:ext cx="1022913" cy="409165"/>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Clinical queries &amp; PGD's</a:t>
          </a:r>
          <a:endParaRPr lang="en-GB" sz="800" kern="1200"/>
        </a:p>
      </dsp:txBody>
      <dsp:txXfrm>
        <a:off x="5934022" y="27803"/>
        <a:ext cx="613748" cy="409165"/>
      </dsp:txXfrm>
    </dsp:sp>
    <dsp:sp modelId="{2B2CC2F2-101E-43CB-928B-907C880FC7F5}">
      <dsp:nvSpPr>
        <dsp:cNvPr id="0" name=""/>
        <dsp:cNvSpPr/>
      </dsp:nvSpPr>
      <dsp:spPr>
        <a:xfrm>
          <a:off x="6547770" y="27803"/>
          <a:ext cx="1022913" cy="409165"/>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FAQ’s</a:t>
          </a:r>
          <a:endParaRPr lang="en-GB" sz="800" kern="1200"/>
        </a:p>
      </dsp:txBody>
      <dsp:txXfrm>
        <a:off x="6752353" y="27803"/>
        <a:ext cx="613748" cy="409165"/>
      </dsp:txXfrm>
    </dsp:sp>
    <dsp:sp modelId="{422B89B7-D71B-4E0C-84DF-539D5B1516C1}">
      <dsp:nvSpPr>
        <dsp:cNvPr id="0" name=""/>
        <dsp:cNvSpPr/>
      </dsp:nvSpPr>
      <dsp:spPr>
        <a:xfrm>
          <a:off x="7366100" y="27803"/>
          <a:ext cx="1022913" cy="409165"/>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National Resources</a:t>
          </a:r>
          <a:endParaRPr lang="en-GB" sz="800" kern="1200"/>
        </a:p>
      </dsp:txBody>
      <dsp:txXfrm>
        <a:off x="7570683" y="27803"/>
        <a:ext cx="613748" cy="409165"/>
      </dsp:txXfrm>
    </dsp:sp>
    <dsp:sp modelId="{3F438CE8-5911-41E4-8AF9-FDC6F7E21707}">
      <dsp:nvSpPr>
        <dsp:cNvPr id="0" name=""/>
        <dsp:cNvSpPr/>
      </dsp:nvSpPr>
      <dsp:spPr>
        <a:xfrm>
          <a:off x="8184431" y="27803"/>
          <a:ext cx="1022913" cy="409165"/>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Local Resources</a:t>
          </a:r>
          <a:endParaRPr lang="en-GB" sz="800" kern="1200"/>
        </a:p>
      </dsp:txBody>
      <dsp:txXfrm>
        <a:off x="8389014" y="27803"/>
        <a:ext cx="613748" cy="409165"/>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3003" y="24585"/>
          <a:ext cx="1029631" cy="41185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Background</a:t>
          </a:r>
          <a:endParaRPr lang="en-GB" sz="800" kern="1200"/>
        </a:p>
      </dsp:txBody>
      <dsp:txXfrm>
        <a:off x="3003" y="24585"/>
        <a:ext cx="926668" cy="411852"/>
      </dsp:txXfrm>
    </dsp:sp>
    <dsp:sp modelId="{77879027-1797-497E-AF30-D405F081D893}">
      <dsp:nvSpPr>
        <dsp:cNvPr id="0" name=""/>
        <dsp:cNvSpPr/>
      </dsp:nvSpPr>
      <dsp:spPr>
        <a:xfrm>
          <a:off x="824836"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Changes to 2024/25 programme</a:t>
          </a:r>
          <a:endParaRPr lang="en-GB" sz="800" kern="1200"/>
        </a:p>
      </dsp:txBody>
      <dsp:txXfrm>
        <a:off x="1030762" y="26459"/>
        <a:ext cx="617779" cy="411852"/>
      </dsp:txXfrm>
    </dsp:sp>
    <dsp:sp modelId="{5A1241AC-6BB1-4C98-AAAC-B5AC4357F6FF}">
      <dsp:nvSpPr>
        <dsp:cNvPr id="0" name=""/>
        <dsp:cNvSpPr/>
      </dsp:nvSpPr>
      <dsp:spPr>
        <a:xfrm>
          <a:off x="1648542"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Adult Vaccines</a:t>
          </a:r>
          <a:endParaRPr lang="en-GB" sz="800" kern="1200"/>
        </a:p>
      </dsp:txBody>
      <dsp:txXfrm>
        <a:off x="1854468" y="26459"/>
        <a:ext cx="617779" cy="411852"/>
      </dsp:txXfrm>
    </dsp:sp>
    <dsp:sp modelId="{ED77CCB9-E2E2-48B6-ABA4-0087CE2012AB}">
      <dsp:nvSpPr>
        <dsp:cNvPr id="0" name=""/>
        <dsp:cNvSpPr/>
      </dsp:nvSpPr>
      <dsp:spPr>
        <a:xfrm>
          <a:off x="2472247"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Children’s Vaccines</a:t>
          </a:r>
          <a:endParaRPr lang="en-GB" sz="800" kern="1200"/>
        </a:p>
      </dsp:txBody>
      <dsp:txXfrm>
        <a:off x="2678173" y="26459"/>
        <a:ext cx="617779" cy="411852"/>
      </dsp:txXfrm>
    </dsp:sp>
    <dsp:sp modelId="{F8DDF5B8-4425-4970-B7EC-F328C1709258}">
      <dsp:nvSpPr>
        <dsp:cNvPr id="0" name=""/>
        <dsp:cNvSpPr/>
      </dsp:nvSpPr>
      <dsp:spPr>
        <a:xfrm>
          <a:off x="3295953"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Top Tips</a:t>
          </a:r>
          <a:endParaRPr lang="en-GB" sz="800" kern="1200"/>
        </a:p>
      </dsp:txBody>
      <dsp:txXfrm>
        <a:off x="3501879" y="26459"/>
        <a:ext cx="617779" cy="411852"/>
      </dsp:txXfrm>
    </dsp:sp>
    <dsp:sp modelId="{73955238-3AFC-4D6F-BE09-C7377E2A42B5}">
      <dsp:nvSpPr>
        <dsp:cNvPr id="0" name=""/>
        <dsp:cNvSpPr/>
      </dsp:nvSpPr>
      <dsp:spPr>
        <a:xfrm>
          <a:off x="4119658"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ighlight>
                <a:srgbClr val="99DBD6"/>
              </a:highlight>
              <a:hlinkClick xmlns:r="http://schemas.openxmlformats.org/officeDocument/2006/relationships" r:id="" action="ppaction://hlinksldjump"/>
            </a:rPr>
            <a:t>Recording</a:t>
          </a:r>
          <a:r>
            <a:rPr lang="en-GB" sz="800" kern="1200">
              <a:highlight>
                <a:srgbClr val="99DDEB"/>
              </a:highlight>
              <a:hlinkClick xmlns:r="http://schemas.openxmlformats.org/officeDocument/2006/relationships" r:id="" action="ppaction://hlinksldjump"/>
            </a:rPr>
            <a:t> vaccinations</a:t>
          </a:r>
          <a:endParaRPr lang="en-GB" sz="800" kern="1200">
            <a:highlight>
              <a:srgbClr val="99DDEB"/>
            </a:highlight>
          </a:endParaRPr>
        </a:p>
      </dsp:txBody>
      <dsp:txXfrm>
        <a:off x="4325584" y="26459"/>
        <a:ext cx="617779" cy="411852"/>
      </dsp:txXfrm>
    </dsp:sp>
    <dsp:sp modelId="{FD4BD145-F047-4B44-8749-F0D65757BC4D}">
      <dsp:nvSpPr>
        <dsp:cNvPr id="0" name=""/>
        <dsp:cNvSpPr/>
      </dsp:nvSpPr>
      <dsp:spPr>
        <a:xfrm>
          <a:off x="4943364"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IMMFORM</a:t>
          </a:r>
          <a:endParaRPr lang="en-GB" sz="800" kern="1200"/>
        </a:p>
      </dsp:txBody>
      <dsp:txXfrm>
        <a:off x="5149290" y="26459"/>
        <a:ext cx="617779" cy="411852"/>
      </dsp:txXfrm>
    </dsp:sp>
    <dsp:sp modelId="{B1F687D4-27C2-4981-B78A-261EBECBA9A4}">
      <dsp:nvSpPr>
        <dsp:cNvPr id="0" name=""/>
        <dsp:cNvSpPr/>
      </dsp:nvSpPr>
      <dsp:spPr>
        <a:xfrm>
          <a:off x="5767069"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Clinical queries &amp; PGD's</a:t>
          </a:r>
          <a:endParaRPr lang="en-GB" sz="800" kern="1200"/>
        </a:p>
      </dsp:txBody>
      <dsp:txXfrm>
        <a:off x="5972995" y="26459"/>
        <a:ext cx="617779" cy="411852"/>
      </dsp:txXfrm>
    </dsp:sp>
    <dsp:sp modelId="{2B2CC2F2-101E-43CB-928B-907C880FC7F5}">
      <dsp:nvSpPr>
        <dsp:cNvPr id="0" name=""/>
        <dsp:cNvSpPr/>
      </dsp:nvSpPr>
      <dsp:spPr>
        <a:xfrm>
          <a:off x="6590774"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FAQ’s</a:t>
          </a:r>
          <a:endParaRPr lang="en-GB" sz="800" kern="1200"/>
        </a:p>
      </dsp:txBody>
      <dsp:txXfrm>
        <a:off x="6796700" y="26459"/>
        <a:ext cx="617779" cy="411852"/>
      </dsp:txXfrm>
    </dsp:sp>
    <dsp:sp modelId="{422B89B7-D71B-4E0C-84DF-539D5B1516C1}">
      <dsp:nvSpPr>
        <dsp:cNvPr id="0" name=""/>
        <dsp:cNvSpPr/>
      </dsp:nvSpPr>
      <dsp:spPr>
        <a:xfrm>
          <a:off x="7414480"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National Resources</a:t>
          </a:r>
          <a:endParaRPr lang="en-GB" sz="800" kern="1200"/>
        </a:p>
      </dsp:txBody>
      <dsp:txXfrm>
        <a:off x="7620406" y="26459"/>
        <a:ext cx="617779" cy="411852"/>
      </dsp:txXfrm>
    </dsp:sp>
    <dsp:sp modelId="{3F438CE8-5911-41E4-8AF9-FDC6F7E21707}">
      <dsp:nvSpPr>
        <dsp:cNvPr id="0" name=""/>
        <dsp:cNvSpPr/>
      </dsp:nvSpPr>
      <dsp:spPr>
        <a:xfrm>
          <a:off x="8238185"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Local Resources</a:t>
          </a:r>
          <a:endParaRPr lang="en-GB" sz="800" kern="1200"/>
        </a:p>
      </dsp:txBody>
      <dsp:txXfrm>
        <a:off x="8444111" y="26459"/>
        <a:ext cx="617779" cy="411852"/>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3003" y="3509"/>
          <a:ext cx="1029631" cy="41185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Background</a:t>
          </a:r>
          <a:endParaRPr lang="en-GB" sz="800" kern="1200"/>
        </a:p>
      </dsp:txBody>
      <dsp:txXfrm>
        <a:off x="3003" y="3509"/>
        <a:ext cx="926668" cy="411852"/>
      </dsp:txXfrm>
    </dsp:sp>
    <dsp:sp modelId="{77879027-1797-497E-AF30-D405F081D893}">
      <dsp:nvSpPr>
        <dsp:cNvPr id="0" name=""/>
        <dsp:cNvSpPr/>
      </dsp:nvSpPr>
      <dsp:spPr>
        <a:xfrm>
          <a:off x="824836"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Changes to 2024/25 programme</a:t>
          </a:r>
          <a:endParaRPr lang="en-GB" sz="800" kern="1200"/>
        </a:p>
      </dsp:txBody>
      <dsp:txXfrm>
        <a:off x="1030762" y="5383"/>
        <a:ext cx="617779" cy="411852"/>
      </dsp:txXfrm>
    </dsp:sp>
    <dsp:sp modelId="{5A1241AC-6BB1-4C98-AAAC-B5AC4357F6FF}">
      <dsp:nvSpPr>
        <dsp:cNvPr id="0" name=""/>
        <dsp:cNvSpPr/>
      </dsp:nvSpPr>
      <dsp:spPr>
        <a:xfrm>
          <a:off x="1648542"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Adult Vaccines</a:t>
          </a:r>
          <a:endParaRPr lang="en-GB" sz="800" kern="1200"/>
        </a:p>
      </dsp:txBody>
      <dsp:txXfrm>
        <a:off x="1854468" y="5383"/>
        <a:ext cx="617779" cy="411852"/>
      </dsp:txXfrm>
    </dsp:sp>
    <dsp:sp modelId="{ED77CCB9-E2E2-48B6-ABA4-0087CE2012AB}">
      <dsp:nvSpPr>
        <dsp:cNvPr id="0" name=""/>
        <dsp:cNvSpPr/>
      </dsp:nvSpPr>
      <dsp:spPr>
        <a:xfrm>
          <a:off x="2472247"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Children’s Vaccines</a:t>
          </a:r>
          <a:endParaRPr lang="en-GB" sz="800" kern="1200"/>
        </a:p>
      </dsp:txBody>
      <dsp:txXfrm>
        <a:off x="2678173" y="5383"/>
        <a:ext cx="617779" cy="411852"/>
      </dsp:txXfrm>
    </dsp:sp>
    <dsp:sp modelId="{F8DDF5B8-4425-4970-B7EC-F328C1709258}">
      <dsp:nvSpPr>
        <dsp:cNvPr id="0" name=""/>
        <dsp:cNvSpPr/>
      </dsp:nvSpPr>
      <dsp:spPr>
        <a:xfrm>
          <a:off x="3295953"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Top Tips</a:t>
          </a:r>
          <a:endParaRPr lang="en-GB" sz="800" kern="1200"/>
        </a:p>
      </dsp:txBody>
      <dsp:txXfrm>
        <a:off x="3501879" y="5383"/>
        <a:ext cx="617779" cy="411852"/>
      </dsp:txXfrm>
    </dsp:sp>
    <dsp:sp modelId="{73955238-3AFC-4D6F-BE09-C7377E2A42B5}">
      <dsp:nvSpPr>
        <dsp:cNvPr id="0" name=""/>
        <dsp:cNvSpPr/>
      </dsp:nvSpPr>
      <dsp:spPr>
        <a:xfrm>
          <a:off x="4119658"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ighlight>
                <a:srgbClr val="99DBD6"/>
              </a:highlight>
              <a:hlinkClick xmlns:r="http://schemas.openxmlformats.org/officeDocument/2006/relationships" r:id="" action="ppaction://hlinksldjump"/>
            </a:rPr>
            <a:t>Recording</a:t>
          </a:r>
          <a:r>
            <a:rPr lang="en-GB" sz="800" kern="1200">
              <a:highlight>
                <a:srgbClr val="99DDEB"/>
              </a:highlight>
              <a:hlinkClick xmlns:r="http://schemas.openxmlformats.org/officeDocument/2006/relationships" r:id="" action="ppaction://hlinksldjump"/>
            </a:rPr>
            <a:t> vaccinations</a:t>
          </a:r>
          <a:endParaRPr lang="en-GB" sz="800" kern="1200">
            <a:highlight>
              <a:srgbClr val="99DDEB"/>
            </a:highlight>
          </a:endParaRPr>
        </a:p>
      </dsp:txBody>
      <dsp:txXfrm>
        <a:off x="4325584" y="5383"/>
        <a:ext cx="617779" cy="411852"/>
      </dsp:txXfrm>
    </dsp:sp>
    <dsp:sp modelId="{FD4BD145-F047-4B44-8749-F0D65757BC4D}">
      <dsp:nvSpPr>
        <dsp:cNvPr id="0" name=""/>
        <dsp:cNvSpPr/>
      </dsp:nvSpPr>
      <dsp:spPr>
        <a:xfrm>
          <a:off x="4943364"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IMMFORM</a:t>
          </a:r>
          <a:endParaRPr lang="en-GB" sz="800" kern="1200"/>
        </a:p>
      </dsp:txBody>
      <dsp:txXfrm>
        <a:off x="5149290" y="5383"/>
        <a:ext cx="617779" cy="411852"/>
      </dsp:txXfrm>
    </dsp:sp>
    <dsp:sp modelId="{B1F687D4-27C2-4981-B78A-261EBECBA9A4}">
      <dsp:nvSpPr>
        <dsp:cNvPr id="0" name=""/>
        <dsp:cNvSpPr/>
      </dsp:nvSpPr>
      <dsp:spPr>
        <a:xfrm>
          <a:off x="5767069"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Clinical queries &amp; PGD's</a:t>
          </a:r>
          <a:endParaRPr lang="en-GB" sz="800" kern="1200"/>
        </a:p>
      </dsp:txBody>
      <dsp:txXfrm>
        <a:off x="5972995" y="5383"/>
        <a:ext cx="617779" cy="411852"/>
      </dsp:txXfrm>
    </dsp:sp>
    <dsp:sp modelId="{2B2CC2F2-101E-43CB-928B-907C880FC7F5}">
      <dsp:nvSpPr>
        <dsp:cNvPr id="0" name=""/>
        <dsp:cNvSpPr/>
      </dsp:nvSpPr>
      <dsp:spPr>
        <a:xfrm>
          <a:off x="6590774"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FAQ’s</a:t>
          </a:r>
          <a:endParaRPr lang="en-GB" sz="800" kern="1200"/>
        </a:p>
      </dsp:txBody>
      <dsp:txXfrm>
        <a:off x="6796700" y="5383"/>
        <a:ext cx="617779" cy="411852"/>
      </dsp:txXfrm>
    </dsp:sp>
    <dsp:sp modelId="{422B89B7-D71B-4E0C-84DF-539D5B1516C1}">
      <dsp:nvSpPr>
        <dsp:cNvPr id="0" name=""/>
        <dsp:cNvSpPr/>
      </dsp:nvSpPr>
      <dsp:spPr>
        <a:xfrm>
          <a:off x="7414480"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National Resources</a:t>
          </a:r>
          <a:endParaRPr lang="en-GB" sz="800" kern="1200"/>
        </a:p>
      </dsp:txBody>
      <dsp:txXfrm>
        <a:off x="7620406" y="5383"/>
        <a:ext cx="617779" cy="411852"/>
      </dsp:txXfrm>
    </dsp:sp>
    <dsp:sp modelId="{3F438CE8-5911-41E4-8AF9-FDC6F7E21707}">
      <dsp:nvSpPr>
        <dsp:cNvPr id="0" name=""/>
        <dsp:cNvSpPr/>
      </dsp:nvSpPr>
      <dsp:spPr>
        <a:xfrm>
          <a:off x="8238185"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Local Resources</a:t>
          </a:r>
          <a:endParaRPr lang="en-GB" sz="800" kern="1200"/>
        </a:p>
      </dsp:txBody>
      <dsp:txXfrm>
        <a:off x="8444111" y="5383"/>
        <a:ext cx="617779" cy="4118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3003" y="2186"/>
          <a:ext cx="1029631" cy="41185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Background</a:t>
          </a:r>
          <a:endParaRPr lang="en-GB" sz="800" kern="1200"/>
        </a:p>
      </dsp:txBody>
      <dsp:txXfrm>
        <a:off x="3003" y="2186"/>
        <a:ext cx="926668" cy="411852"/>
      </dsp:txXfrm>
    </dsp:sp>
    <dsp:sp modelId="{77879027-1797-497E-AF30-D405F081D893}">
      <dsp:nvSpPr>
        <dsp:cNvPr id="0" name=""/>
        <dsp:cNvSpPr/>
      </dsp:nvSpPr>
      <dsp:spPr>
        <a:xfrm>
          <a:off x="824836" y="4060"/>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Changes to 2024/25 programme</a:t>
          </a:r>
          <a:endParaRPr lang="en-GB" sz="800" kern="1200"/>
        </a:p>
      </dsp:txBody>
      <dsp:txXfrm>
        <a:off x="1030762" y="4060"/>
        <a:ext cx="617779" cy="411852"/>
      </dsp:txXfrm>
    </dsp:sp>
    <dsp:sp modelId="{5A1241AC-6BB1-4C98-AAAC-B5AC4357F6FF}">
      <dsp:nvSpPr>
        <dsp:cNvPr id="0" name=""/>
        <dsp:cNvSpPr/>
      </dsp:nvSpPr>
      <dsp:spPr>
        <a:xfrm>
          <a:off x="1648542" y="4060"/>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Adult Vaccines</a:t>
          </a:r>
          <a:endParaRPr lang="en-GB" sz="800" kern="1200"/>
        </a:p>
      </dsp:txBody>
      <dsp:txXfrm>
        <a:off x="1854468" y="4060"/>
        <a:ext cx="617779" cy="411852"/>
      </dsp:txXfrm>
    </dsp:sp>
    <dsp:sp modelId="{ED77CCB9-E2E2-48B6-ABA4-0087CE2012AB}">
      <dsp:nvSpPr>
        <dsp:cNvPr id="0" name=""/>
        <dsp:cNvSpPr/>
      </dsp:nvSpPr>
      <dsp:spPr>
        <a:xfrm>
          <a:off x="2472247" y="4060"/>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Children’s Vaccines</a:t>
          </a:r>
          <a:endParaRPr lang="en-GB" sz="800" kern="1200"/>
        </a:p>
      </dsp:txBody>
      <dsp:txXfrm>
        <a:off x="2678173" y="4060"/>
        <a:ext cx="617779" cy="411852"/>
      </dsp:txXfrm>
    </dsp:sp>
    <dsp:sp modelId="{F8DDF5B8-4425-4970-B7EC-F328C1709258}">
      <dsp:nvSpPr>
        <dsp:cNvPr id="0" name=""/>
        <dsp:cNvSpPr/>
      </dsp:nvSpPr>
      <dsp:spPr>
        <a:xfrm>
          <a:off x="3295953" y="4060"/>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Top Tips</a:t>
          </a:r>
          <a:endParaRPr lang="en-GB" sz="800" kern="1200"/>
        </a:p>
      </dsp:txBody>
      <dsp:txXfrm>
        <a:off x="3501879" y="4060"/>
        <a:ext cx="617779" cy="411852"/>
      </dsp:txXfrm>
    </dsp:sp>
    <dsp:sp modelId="{73955238-3AFC-4D6F-BE09-C7377E2A42B5}">
      <dsp:nvSpPr>
        <dsp:cNvPr id="0" name=""/>
        <dsp:cNvSpPr/>
      </dsp:nvSpPr>
      <dsp:spPr>
        <a:xfrm>
          <a:off x="4119658" y="4060"/>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ighlight>
                <a:srgbClr val="99DBD6"/>
              </a:highlight>
              <a:hlinkClick xmlns:r="http://schemas.openxmlformats.org/officeDocument/2006/relationships" r:id="" action="ppaction://hlinksldjump"/>
            </a:rPr>
            <a:t>Recording</a:t>
          </a:r>
          <a:r>
            <a:rPr lang="en-GB" sz="800" kern="1200">
              <a:highlight>
                <a:srgbClr val="99DDEB"/>
              </a:highlight>
              <a:hlinkClick xmlns:r="http://schemas.openxmlformats.org/officeDocument/2006/relationships" r:id="" action="ppaction://hlinksldjump"/>
            </a:rPr>
            <a:t> vaccinations</a:t>
          </a:r>
          <a:endParaRPr lang="en-GB" sz="800" kern="1200">
            <a:highlight>
              <a:srgbClr val="99DDEB"/>
            </a:highlight>
          </a:endParaRPr>
        </a:p>
      </dsp:txBody>
      <dsp:txXfrm>
        <a:off x="4325584" y="4060"/>
        <a:ext cx="617779" cy="411852"/>
      </dsp:txXfrm>
    </dsp:sp>
    <dsp:sp modelId="{FD4BD145-F047-4B44-8749-F0D65757BC4D}">
      <dsp:nvSpPr>
        <dsp:cNvPr id="0" name=""/>
        <dsp:cNvSpPr/>
      </dsp:nvSpPr>
      <dsp:spPr>
        <a:xfrm>
          <a:off x="4943364" y="4060"/>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IMMFORM</a:t>
          </a:r>
          <a:endParaRPr lang="en-GB" sz="800" kern="1200"/>
        </a:p>
      </dsp:txBody>
      <dsp:txXfrm>
        <a:off x="5149290" y="4060"/>
        <a:ext cx="617779" cy="411852"/>
      </dsp:txXfrm>
    </dsp:sp>
    <dsp:sp modelId="{B1F687D4-27C2-4981-B78A-261EBECBA9A4}">
      <dsp:nvSpPr>
        <dsp:cNvPr id="0" name=""/>
        <dsp:cNvSpPr/>
      </dsp:nvSpPr>
      <dsp:spPr>
        <a:xfrm>
          <a:off x="5767069" y="4060"/>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Clinical queries &amp; PGD's</a:t>
          </a:r>
          <a:endParaRPr lang="en-GB" sz="800" kern="1200"/>
        </a:p>
      </dsp:txBody>
      <dsp:txXfrm>
        <a:off x="5972995" y="4060"/>
        <a:ext cx="617779" cy="411852"/>
      </dsp:txXfrm>
    </dsp:sp>
    <dsp:sp modelId="{2B2CC2F2-101E-43CB-928B-907C880FC7F5}">
      <dsp:nvSpPr>
        <dsp:cNvPr id="0" name=""/>
        <dsp:cNvSpPr/>
      </dsp:nvSpPr>
      <dsp:spPr>
        <a:xfrm>
          <a:off x="6590774" y="4060"/>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FAQ’s</a:t>
          </a:r>
          <a:endParaRPr lang="en-GB" sz="800" kern="1200"/>
        </a:p>
      </dsp:txBody>
      <dsp:txXfrm>
        <a:off x="6796700" y="4060"/>
        <a:ext cx="617779" cy="411852"/>
      </dsp:txXfrm>
    </dsp:sp>
    <dsp:sp modelId="{422B89B7-D71B-4E0C-84DF-539D5B1516C1}">
      <dsp:nvSpPr>
        <dsp:cNvPr id="0" name=""/>
        <dsp:cNvSpPr/>
      </dsp:nvSpPr>
      <dsp:spPr>
        <a:xfrm>
          <a:off x="7414480" y="4060"/>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National Resources</a:t>
          </a:r>
          <a:endParaRPr lang="en-GB" sz="800" kern="1200"/>
        </a:p>
      </dsp:txBody>
      <dsp:txXfrm>
        <a:off x="7620406" y="4060"/>
        <a:ext cx="617779" cy="411852"/>
      </dsp:txXfrm>
    </dsp:sp>
    <dsp:sp modelId="{3F438CE8-5911-41E4-8AF9-FDC6F7E21707}">
      <dsp:nvSpPr>
        <dsp:cNvPr id="0" name=""/>
        <dsp:cNvSpPr/>
      </dsp:nvSpPr>
      <dsp:spPr>
        <a:xfrm>
          <a:off x="8238185" y="4060"/>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Local Resources</a:t>
          </a:r>
          <a:endParaRPr lang="en-GB" sz="800" kern="1200"/>
        </a:p>
      </dsp:txBody>
      <dsp:txXfrm>
        <a:off x="8444111" y="4060"/>
        <a:ext cx="617779" cy="411852"/>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3003" y="3509"/>
          <a:ext cx="1029631" cy="41185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Background</a:t>
          </a:r>
          <a:endParaRPr lang="en-GB" sz="800" kern="1200"/>
        </a:p>
      </dsp:txBody>
      <dsp:txXfrm>
        <a:off x="3003" y="3509"/>
        <a:ext cx="926668" cy="411852"/>
      </dsp:txXfrm>
    </dsp:sp>
    <dsp:sp modelId="{77879027-1797-497E-AF30-D405F081D893}">
      <dsp:nvSpPr>
        <dsp:cNvPr id="0" name=""/>
        <dsp:cNvSpPr/>
      </dsp:nvSpPr>
      <dsp:spPr>
        <a:xfrm>
          <a:off x="824836"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Changes to 2024/25 programme</a:t>
          </a:r>
          <a:endParaRPr lang="en-GB" sz="800" kern="1200"/>
        </a:p>
      </dsp:txBody>
      <dsp:txXfrm>
        <a:off x="1030762" y="5383"/>
        <a:ext cx="617779" cy="411852"/>
      </dsp:txXfrm>
    </dsp:sp>
    <dsp:sp modelId="{5A1241AC-6BB1-4C98-AAAC-B5AC4357F6FF}">
      <dsp:nvSpPr>
        <dsp:cNvPr id="0" name=""/>
        <dsp:cNvSpPr/>
      </dsp:nvSpPr>
      <dsp:spPr>
        <a:xfrm>
          <a:off x="1648542"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Adult Vaccines</a:t>
          </a:r>
          <a:endParaRPr lang="en-GB" sz="800" kern="1200"/>
        </a:p>
      </dsp:txBody>
      <dsp:txXfrm>
        <a:off x="1854468" y="5383"/>
        <a:ext cx="617779" cy="411852"/>
      </dsp:txXfrm>
    </dsp:sp>
    <dsp:sp modelId="{ED77CCB9-E2E2-48B6-ABA4-0087CE2012AB}">
      <dsp:nvSpPr>
        <dsp:cNvPr id="0" name=""/>
        <dsp:cNvSpPr/>
      </dsp:nvSpPr>
      <dsp:spPr>
        <a:xfrm>
          <a:off x="2472247"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Children’s Vaccines</a:t>
          </a:r>
          <a:endParaRPr lang="en-GB" sz="800" kern="1200"/>
        </a:p>
      </dsp:txBody>
      <dsp:txXfrm>
        <a:off x="2678173" y="5383"/>
        <a:ext cx="617779" cy="411852"/>
      </dsp:txXfrm>
    </dsp:sp>
    <dsp:sp modelId="{F8DDF5B8-4425-4970-B7EC-F328C1709258}">
      <dsp:nvSpPr>
        <dsp:cNvPr id="0" name=""/>
        <dsp:cNvSpPr/>
      </dsp:nvSpPr>
      <dsp:spPr>
        <a:xfrm>
          <a:off x="3295953"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Top Tips</a:t>
          </a:r>
          <a:endParaRPr lang="en-GB" sz="800" kern="1200"/>
        </a:p>
      </dsp:txBody>
      <dsp:txXfrm>
        <a:off x="3501879" y="5383"/>
        <a:ext cx="617779" cy="411852"/>
      </dsp:txXfrm>
    </dsp:sp>
    <dsp:sp modelId="{73955238-3AFC-4D6F-BE09-C7377E2A42B5}">
      <dsp:nvSpPr>
        <dsp:cNvPr id="0" name=""/>
        <dsp:cNvSpPr/>
      </dsp:nvSpPr>
      <dsp:spPr>
        <a:xfrm>
          <a:off x="4119658"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ighlight>
                <a:srgbClr val="99DBD6"/>
              </a:highlight>
              <a:hlinkClick xmlns:r="http://schemas.openxmlformats.org/officeDocument/2006/relationships" r:id="" action="ppaction://hlinksldjump"/>
            </a:rPr>
            <a:t>Recording</a:t>
          </a:r>
          <a:r>
            <a:rPr lang="en-GB" sz="800" kern="1200">
              <a:highlight>
                <a:srgbClr val="99DDEB"/>
              </a:highlight>
              <a:hlinkClick xmlns:r="http://schemas.openxmlformats.org/officeDocument/2006/relationships" r:id="" action="ppaction://hlinksldjump"/>
            </a:rPr>
            <a:t> vaccinations</a:t>
          </a:r>
          <a:endParaRPr lang="en-GB" sz="800" kern="1200">
            <a:highlight>
              <a:srgbClr val="99DDEB"/>
            </a:highlight>
          </a:endParaRPr>
        </a:p>
      </dsp:txBody>
      <dsp:txXfrm>
        <a:off x="4325584" y="5383"/>
        <a:ext cx="617779" cy="411852"/>
      </dsp:txXfrm>
    </dsp:sp>
    <dsp:sp modelId="{FD4BD145-F047-4B44-8749-F0D65757BC4D}">
      <dsp:nvSpPr>
        <dsp:cNvPr id="0" name=""/>
        <dsp:cNvSpPr/>
      </dsp:nvSpPr>
      <dsp:spPr>
        <a:xfrm>
          <a:off x="4943364"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IMMFORM</a:t>
          </a:r>
          <a:endParaRPr lang="en-GB" sz="800" kern="1200"/>
        </a:p>
      </dsp:txBody>
      <dsp:txXfrm>
        <a:off x="5149290" y="5383"/>
        <a:ext cx="617779" cy="411852"/>
      </dsp:txXfrm>
    </dsp:sp>
    <dsp:sp modelId="{B1F687D4-27C2-4981-B78A-261EBECBA9A4}">
      <dsp:nvSpPr>
        <dsp:cNvPr id="0" name=""/>
        <dsp:cNvSpPr/>
      </dsp:nvSpPr>
      <dsp:spPr>
        <a:xfrm>
          <a:off x="5767069"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Clinical queries &amp; PGD's</a:t>
          </a:r>
          <a:endParaRPr lang="en-GB" sz="800" kern="1200"/>
        </a:p>
      </dsp:txBody>
      <dsp:txXfrm>
        <a:off x="5972995" y="5383"/>
        <a:ext cx="617779" cy="411852"/>
      </dsp:txXfrm>
    </dsp:sp>
    <dsp:sp modelId="{2B2CC2F2-101E-43CB-928B-907C880FC7F5}">
      <dsp:nvSpPr>
        <dsp:cNvPr id="0" name=""/>
        <dsp:cNvSpPr/>
      </dsp:nvSpPr>
      <dsp:spPr>
        <a:xfrm>
          <a:off x="6590774"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FAQ’s</a:t>
          </a:r>
          <a:endParaRPr lang="en-GB" sz="800" kern="1200"/>
        </a:p>
      </dsp:txBody>
      <dsp:txXfrm>
        <a:off x="6796700" y="5383"/>
        <a:ext cx="617779" cy="411852"/>
      </dsp:txXfrm>
    </dsp:sp>
    <dsp:sp modelId="{422B89B7-D71B-4E0C-84DF-539D5B1516C1}">
      <dsp:nvSpPr>
        <dsp:cNvPr id="0" name=""/>
        <dsp:cNvSpPr/>
      </dsp:nvSpPr>
      <dsp:spPr>
        <a:xfrm>
          <a:off x="7414480"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National Resources</a:t>
          </a:r>
          <a:endParaRPr lang="en-GB" sz="800" kern="1200"/>
        </a:p>
      </dsp:txBody>
      <dsp:txXfrm>
        <a:off x="7620406" y="5383"/>
        <a:ext cx="617779" cy="411852"/>
      </dsp:txXfrm>
    </dsp:sp>
    <dsp:sp modelId="{3F438CE8-5911-41E4-8AF9-FDC6F7E21707}">
      <dsp:nvSpPr>
        <dsp:cNvPr id="0" name=""/>
        <dsp:cNvSpPr/>
      </dsp:nvSpPr>
      <dsp:spPr>
        <a:xfrm>
          <a:off x="8238185"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Local Resources</a:t>
          </a:r>
          <a:endParaRPr lang="en-GB" sz="800" kern="1200"/>
        </a:p>
      </dsp:txBody>
      <dsp:txXfrm>
        <a:off x="8444111" y="5383"/>
        <a:ext cx="617779" cy="411852"/>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3003" y="24585"/>
          <a:ext cx="1029631" cy="41185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Background</a:t>
          </a:r>
          <a:endParaRPr lang="en-GB" sz="800" kern="1200"/>
        </a:p>
      </dsp:txBody>
      <dsp:txXfrm>
        <a:off x="3003" y="24585"/>
        <a:ext cx="926668" cy="411852"/>
      </dsp:txXfrm>
    </dsp:sp>
    <dsp:sp modelId="{77879027-1797-497E-AF30-D405F081D893}">
      <dsp:nvSpPr>
        <dsp:cNvPr id="0" name=""/>
        <dsp:cNvSpPr/>
      </dsp:nvSpPr>
      <dsp:spPr>
        <a:xfrm>
          <a:off x="824836"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Changes to 2024/25 programme</a:t>
          </a:r>
          <a:endParaRPr lang="en-GB" sz="800" kern="1200"/>
        </a:p>
      </dsp:txBody>
      <dsp:txXfrm>
        <a:off x="1030762" y="26459"/>
        <a:ext cx="617779" cy="411852"/>
      </dsp:txXfrm>
    </dsp:sp>
    <dsp:sp modelId="{5A1241AC-6BB1-4C98-AAAC-B5AC4357F6FF}">
      <dsp:nvSpPr>
        <dsp:cNvPr id="0" name=""/>
        <dsp:cNvSpPr/>
      </dsp:nvSpPr>
      <dsp:spPr>
        <a:xfrm>
          <a:off x="1648542"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Adult Vaccines</a:t>
          </a:r>
          <a:endParaRPr lang="en-GB" sz="800" kern="1200"/>
        </a:p>
      </dsp:txBody>
      <dsp:txXfrm>
        <a:off x="1854468" y="26459"/>
        <a:ext cx="617779" cy="411852"/>
      </dsp:txXfrm>
    </dsp:sp>
    <dsp:sp modelId="{ED77CCB9-E2E2-48B6-ABA4-0087CE2012AB}">
      <dsp:nvSpPr>
        <dsp:cNvPr id="0" name=""/>
        <dsp:cNvSpPr/>
      </dsp:nvSpPr>
      <dsp:spPr>
        <a:xfrm>
          <a:off x="2472247"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Children’s Vaccines</a:t>
          </a:r>
          <a:endParaRPr lang="en-GB" sz="800" kern="1200"/>
        </a:p>
      </dsp:txBody>
      <dsp:txXfrm>
        <a:off x="2678173" y="26459"/>
        <a:ext cx="617779" cy="411852"/>
      </dsp:txXfrm>
    </dsp:sp>
    <dsp:sp modelId="{F8DDF5B8-4425-4970-B7EC-F328C1709258}">
      <dsp:nvSpPr>
        <dsp:cNvPr id="0" name=""/>
        <dsp:cNvSpPr/>
      </dsp:nvSpPr>
      <dsp:spPr>
        <a:xfrm>
          <a:off x="3295953"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Top Tips</a:t>
          </a:r>
          <a:endParaRPr lang="en-GB" sz="800" kern="1200"/>
        </a:p>
      </dsp:txBody>
      <dsp:txXfrm>
        <a:off x="3501879" y="26459"/>
        <a:ext cx="617779" cy="411852"/>
      </dsp:txXfrm>
    </dsp:sp>
    <dsp:sp modelId="{73955238-3AFC-4D6F-BE09-C7377E2A42B5}">
      <dsp:nvSpPr>
        <dsp:cNvPr id="0" name=""/>
        <dsp:cNvSpPr/>
      </dsp:nvSpPr>
      <dsp:spPr>
        <a:xfrm>
          <a:off x="4119658"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ighlight>
                <a:srgbClr val="99DBD6"/>
              </a:highlight>
              <a:hlinkClick xmlns:r="http://schemas.openxmlformats.org/officeDocument/2006/relationships" r:id="" action="ppaction://hlinksldjump"/>
            </a:rPr>
            <a:t>Recording</a:t>
          </a:r>
          <a:r>
            <a:rPr lang="en-GB" sz="800" kern="1200">
              <a:highlight>
                <a:srgbClr val="99DDEB"/>
              </a:highlight>
              <a:hlinkClick xmlns:r="http://schemas.openxmlformats.org/officeDocument/2006/relationships" r:id="" action="ppaction://hlinksldjump"/>
            </a:rPr>
            <a:t> vaccinations</a:t>
          </a:r>
          <a:endParaRPr lang="en-GB" sz="800" kern="1200">
            <a:highlight>
              <a:srgbClr val="99DDEB"/>
            </a:highlight>
          </a:endParaRPr>
        </a:p>
      </dsp:txBody>
      <dsp:txXfrm>
        <a:off x="4325584" y="26459"/>
        <a:ext cx="617779" cy="411852"/>
      </dsp:txXfrm>
    </dsp:sp>
    <dsp:sp modelId="{FD4BD145-F047-4B44-8749-F0D65757BC4D}">
      <dsp:nvSpPr>
        <dsp:cNvPr id="0" name=""/>
        <dsp:cNvSpPr/>
      </dsp:nvSpPr>
      <dsp:spPr>
        <a:xfrm>
          <a:off x="4943364"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IMMFORM</a:t>
          </a:r>
          <a:endParaRPr lang="en-GB" sz="800" kern="1200"/>
        </a:p>
      </dsp:txBody>
      <dsp:txXfrm>
        <a:off x="5149290" y="26459"/>
        <a:ext cx="617779" cy="411852"/>
      </dsp:txXfrm>
    </dsp:sp>
    <dsp:sp modelId="{B1F687D4-27C2-4981-B78A-261EBECBA9A4}">
      <dsp:nvSpPr>
        <dsp:cNvPr id="0" name=""/>
        <dsp:cNvSpPr/>
      </dsp:nvSpPr>
      <dsp:spPr>
        <a:xfrm>
          <a:off x="5767069"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Clinical queries &amp; PGD's</a:t>
          </a:r>
          <a:endParaRPr lang="en-GB" sz="800" kern="1200"/>
        </a:p>
      </dsp:txBody>
      <dsp:txXfrm>
        <a:off x="5972995" y="26459"/>
        <a:ext cx="617779" cy="411852"/>
      </dsp:txXfrm>
    </dsp:sp>
    <dsp:sp modelId="{2B2CC2F2-101E-43CB-928B-907C880FC7F5}">
      <dsp:nvSpPr>
        <dsp:cNvPr id="0" name=""/>
        <dsp:cNvSpPr/>
      </dsp:nvSpPr>
      <dsp:spPr>
        <a:xfrm>
          <a:off x="6590774"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FAQ’s</a:t>
          </a:r>
          <a:endParaRPr lang="en-GB" sz="800" kern="1200"/>
        </a:p>
      </dsp:txBody>
      <dsp:txXfrm>
        <a:off x="6796700" y="26459"/>
        <a:ext cx="617779" cy="411852"/>
      </dsp:txXfrm>
    </dsp:sp>
    <dsp:sp modelId="{422B89B7-D71B-4E0C-84DF-539D5B1516C1}">
      <dsp:nvSpPr>
        <dsp:cNvPr id="0" name=""/>
        <dsp:cNvSpPr/>
      </dsp:nvSpPr>
      <dsp:spPr>
        <a:xfrm>
          <a:off x="7414480"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National Resources</a:t>
          </a:r>
          <a:endParaRPr lang="en-GB" sz="800" kern="1200"/>
        </a:p>
      </dsp:txBody>
      <dsp:txXfrm>
        <a:off x="7620406" y="26459"/>
        <a:ext cx="617779" cy="411852"/>
      </dsp:txXfrm>
    </dsp:sp>
    <dsp:sp modelId="{3F438CE8-5911-41E4-8AF9-FDC6F7E21707}">
      <dsp:nvSpPr>
        <dsp:cNvPr id="0" name=""/>
        <dsp:cNvSpPr/>
      </dsp:nvSpPr>
      <dsp:spPr>
        <a:xfrm>
          <a:off x="8238185"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Local Resources</a:t>
          </a:r>
          <a:endParaRPr lang="en-GB" sz="800" kern="1200"/>
        </a:p>
      </dsp:txBody>
      <dsp:txXfrm>
        <a:off x="8444111" y="26459"/>
        <a:ext cx="617779" cy="411852"/>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3003" y="24585"/>
          <a:ext cx="1029631" cy="41185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Background</a:t>
          </a:r>
          <a:endParaRPr lang="en-GB" sz="800" kern="1200"/>
        </a:p>
      </dsp:txBody>
      <dsp:txXfrm>
        <a:off x="3003" y="24585"/>
        <a:ext cx="926668" cy="411852"/>
      </dsp:txXfrm>
    </dsp:sp>
    <dsp:sp modelId="{77879027-1797-497E-AF30-D405F081D893}">
      <dsp:nvSpPr>
        <dsp:cNvPr id="0" name=""/>
        <dsp:cNvSpPr/>
      </dsp:nvSpPr>
      <dsp:spPr>
        <a:xfrm>
          <a:off x="824836"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Changes to 2024/25 programme</a:t>
          </a:r>
          <a:endParaRPr lang="en-GB" sz="800" kern="1200"/>
        </a:p>
      </dsp:txBody>
      <dsp:txXfrm>
        <a:off x="1030762" y="26459"/>
        <a:ext cx="617779" cy="411852"/>
      </dsp:txXfrm>
    </dsp:sp>
    <dsp:sp modelId="{5A1241AC-6BB1-4C98-AAAC-B5AC4357F6FF}">
      <dsp:nvSpPr>
        <dsp:cNvPr id="0" name=""/>
        <dsp:cNvSpPr/>
      </dsp:nvSpPr>
      <dsp:spPr>
        <a:xfrm>
          <a:off x="1648542"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Adult Vaccines</a:t>
          </a:r>
          <a:endParaRPr lang="en-GB" sz="800" kern="1200"/>
        </a:p>
      </dsp:txBody>
      <dsp:txXfrm>
        <a:off x="1854468" y="26459"/>
        <a:ext cx="617779" cy="411852"/>
      </dsp:txXfrm>
    </dsp:sp>
    <dsp:sp modelId="{ED77CCB9-E2E2-48B6-ABA4-0087CE2012AB}">
      <dsp:nvSpPr>
        <dsp:cNvPr id="0" name=""/>
        <dsp:cNvSpPr/>
      </dsp:nvSpPr>
      <dsp:spPr>
        <a:xfrm>
          <a:off x="2472247"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Children’s Vaccines</a:t>
          </a:r>
          <a:endParaRPr lang="en-GB" sz="800" kern="1200"/>
        </a:p>
      </dsp:txBody>
      <dsp:txXfrm>
        <a:off x="2678173" y="26459"/>
        <a:ext cx="617779" cy="411852"/>
      </dsp:txXfrm>
    </dsp:sp>
    <dsp:sp modelId="{F8DDF5B8-4425-4970-B7EC-F328C1709258}">
      <dsp:nvSpPr>
        <dsp:cNvPr id="0" name=""/>
        <dsp:cNvSpPr/>
      </dsp:nvSpPr>
      <dsp:spPr>
        <a:xfrm>
          <a:off x="3295953"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Top Tips</a:t>
          </a:r>
          <a:endParaRPr lang="en-GB" sz="800" kern="1200"/>
        </a:p>
      </dsp:txBody>
      <dsp:txXfrm>
        <a:off x="3501879" y="26459"/>
        <a:ext cx="617779" cy="411852"/>
      </dsp:txXfrm>
    </dsp:sp>
    <dsp:sp modelId="{73955238-3AFC-4D6F-BE09-C7377E2A42B5}">
      <dsp:nvSpPr>
        <dsp:cNvPr id="0" name=""/>
        <dsp:cNvSpPr/>
      </dsp:nvSpPr>
      <dsp:spPr>
        <a:xfrm>
          <a:off x="4119658"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ighlight>
                <a:srgbClr val="99DBD6"/>
              </a:highlight>
              <a:hlinkClick xmlns:r="http://schemas.openxmlformats.org/officeDocument/2006/relationships" r:id="" action="ppaction://hlinksldjump"/>
            </a:rPr>
            <a:t>Recording</a:t>
          </a:r>
          <a:r>
            <a:rPr lang="en-GB" sz="800" kern="1200">
              <a:highlight>
                <a:srgbClr val="99DDEB"/>
              </a:highlight>
              <a:hlinkClick xmlns:r="http://schemas.openxmlformats.org/officeDocument/2006/relationships" r:id="" action="ppaction://hlinksldjump"/>
            </a:rPr>
            <a:t> vaccinations</a:t>
          </a:r>
          <a:endParaRPr lang="en-GB" sz="800" kern="1200">
            <a:highlight>
              <a:srgbClr val="99DDEB"/>
            </a:highlight>
          </a:endParaRPr>
        </a:p>
      </dsp:txBody>
      <dsp:txXfrm>
        <a:off x="4325584" y="26459"/>
        <a:ext cx="617779" cy="411852"/>
      </dsp:txXfrm>
    </dsp:sp>
    <dsp:sp modelId="{FD4BD145-F047-4B44-8749-F0D65757BC4D}">
      <dsp:nvSpPr>
        <dsp:cNvPr id="0" name=""/>
        <dsp:cNvSpPr/>
      </dsp:nvSpPr>
      <dsp:spPr>
        <a:xfrm>
          <a:off x="4943364"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IMMFORM</a:t>
          </a:r>
          <a:endParaRPr lang="en-GB" sz="800" kern="1200"/>
        </a:p>
      </dsp:txBody>
      <dsp:txXfrm>
        <a:off x="5149290" y="26459"/>
        <a:ext cx="617779" cy="411852"/>
      </dsp:txXfrm>
    </dsp:sp>
    <dsp:sp modelId="{B1F687D4-27C2-4981-B78A-261EBECBA9A4}">
      <dsp:nvSpPr>
        <dsp:cNvPr id="0" name=""/>
        <dsp:cNvSpPr/>
      </dsp:nvSpPr>
      <dsp:spPr>
        <a:xfrm>
          <a:off x="5767069"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Clinical queries &amp; PGD's</a:t>
          </a:r>
          <a:endParaRPr lang="en-GB" sz="800" kern="1200"/>
        </a:p>
      </dsp:txBody>
      <dsp:txXfrm>
        <a:off x="5972995" y="26459"/>
        <a:ext cx="617779" cy="411852"/>
      </dsp:txXfrm>
    </dsp:sp>
    <dsp:sp modelId="{2B2CC2F2-101E-43CB-928B-907C880FC7F5}">
      <dsp:nvSpPr>
        <dsp:cNvPr id="0" name=""/>
        <dsp:cNvSpPr/>
      </dsp:nvSpPr>
      <dsp:spPr>
        <a:xfrm>
          <a:off x="6590774"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FAQ’s</a:t>
          </a:r>
          <a:endParaRPr lang="en-GB" sz="800" kern="1200"/>
        </a:p>
      </dsp:txBody>
      <dsp:txXfrm>
        <a:off x="6796700" y="26459"/>
        <a:ext cx="617779" cy="411852"/>
      </dsp:txXfrm>
    </dsp:sp>
    <dsp:sp modelId="{422B89B7-D71B-4E0C-84DF-539D5B1516C1}">
      <dsp:nvSpPr>
        <dsp:cNvPr id="0" name=""/>
        <dsp:cNvSpPr/>
      </dsp:nvSpPr>
      <dsp:spPr>
        <a:xfrm>
          <a:off x="7414480"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National Resources</a:t>
          </a:r>
          <a:endParaRPr lang="en-GB" sz="800" kern="1200"/>
        </a:p>
      </dsp:txBody>
      <dsp:txXfrm>
        <a:off x="7620406" y="26459"/>
        <a:ext cx="617779" cy="411852"/>
      </dsp:txXfrm>
    </dsp:sp>
    <dsp:sp modelId="{3F438CE8-5911-41E4-8AF9-FDC6F7E21707}">
      <dsp:nvSpPr>
        <dsp:cNvPr id="0" name=""/>
        <dsp:cNvSpPr/>
      </dsp:nvSpPr>
      <dsp:spPr>
        <a:xfrm>
          <a:off x="8238185"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Local Resources</a:t>
          </a:r>
          <a:endParaRPr lang="en-GB" sz="800" kern="1200"/>
        </a:p>
      </dsp:txBody>
      <dsp:txXfrm>
        <a:off x="8444111" y="26459"/>
        <a:ext cx="617779" cy="411852"/>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3003" y="24585"/>
          <a:ext cx="1029631" cy="41185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Background</a:t>
          </a:r>
          <a:endParaRPr lang="en-GB" sz="800" kern="1200"/>
        </a:p>
      </dsp:txBody>
      <dsp:txXfrm>
        <a:off x="3003" y="24585"/>
        <a:ext cx="926668" cy="411852"/>
      </dsp:txXfrm>
    </dsp:sp>
    <dsp:sp modelId="{77879027-1797-497E-AF30-D405F081D893}">
      <dsp:nvSpPr>
        <dsp:cNvPr id="0" name=""/>
        <dsp:cNvSpPr/>
      </dsp:nvSpPr>
      <dsp:spPr>
        <a:xfrm>
          <a:off x="824836"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Changes to 2024/25 programme</a:t>
          </a:r>
          <a:endParaRPr lang="en-GB" sz="800" kern="1200"/>
        </a:p>
      </dsp:txBody>
      <dsp:txXfrm>
        <a:off x="1030762" y="26459"/>
        <a:ext cx="617779" cy="411852"/>
      </dsp:txXfrm>
    </dsp:sp>
    <dsp:sp modelId="{5A1241AC-6BB1-4C98-AAAC-B5AC4357F6FF}">
      <dsp:nvSpPr>
        <dsp:cNvPr id="0" name=""/>
        <dsp:cNvSpPr/>
      </dsp:nvSpPr>
      <dsp:spPr>
        <a:xfrm>
          <a:off x="1648542"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Adult Vaccines</a:t>
          </a:r>
          <a:endParaRPr lang="en-GB" sz="800" kern="1200"/>
        </a:p>
      </dsp:txBody>
      <dsp:txXfrm>
        <a:off x="1854468" y="26459"/>
        <a:ext cx="617779" cy="411852"/>
      </dsp:txXfrm>
    </dsp:sp>
    <dsp:sp modelId="{ED77CCB9-E2E2-48B6-ABA4-0087CE2012AB}">
      <dsp:nvSpPr>
        <dsp:cNvPr id="0" name=""/>
        <dsp:cNvSpPr/>
      </dsp:nvSpPr>
      <dsp:spPr>
        <a:xfrm>
          <a:off x="2472247"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Children’s Vaccines</a:t>
          </a:r>
          <a:endParaRPr lang="en-GB" sz="800" kern="1200"/>
        </a:p>
      </dsp:txBody>
      <dsp:txXfrm>
        <a:off x="2678173" y="26459"/>
        <a:ext cx="617779" cy="411852"/>
      </dsp:txXfrm>
    </dsp:sp>
    <dsp:sp modelId="{F8DDF5B8-4425-4970-B7EC-F328C1709258}">
      <dsp:nvSpPr>
        <dsp:cNvPr id="0" name=""/>
        <dsp:cNvSpPr/>
      </dsp:nvSpPr>
      <dsp:spPr>
        <a:xfrm>
          <a:off x="3295953"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Top Tips</a:t>
          </a:r>
          <a:endParaRPr lang="en-GB" sz="800" kern="1200"/>
        </a:p>
      </dsp:txBody>
      <dsp:txXfrm>
        <a:off x="3501879" y="26459"/>
        <a:ext cx="617779" cy="411852"/>
      </dsp:txXfrm>
    </dsp:sp>
    <dsp:sp modelId="{73955238-3AFC-4D6F-BE09-C7377E2A42B5}">
      <dsp:nvSpPr>
        <dsp:cNvPr id="0" name=""/>
        <dsp:cNvSpPr/>
      </dsp:nvSpPr>
      <dsp:spPr>
        <a:xfrm>
          <a:off x="4119658"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ighlight>
                <a:srgbClr val="99DBD6"/>
              </a:highlight>
              <a:hlinkClick xmlns:r="http://schemas.openxmlformats.org/officeDocument/2006/relationships" r:id="" action="ppaction://hlinksldjump"/>
            </a:rPr>
            <a:t>Recording</a:t>
          </a:r>
          <a:r>
            <a:rPr lang="en-GB" sz="800" kern="1200">
              <a:highlight>
                <a:srgbClr val="99DDEB"/>
              </a:highlight>
              <a:hlinkClick xmlns:r="http://schemas.openxmlformats.org/officeDocument/2006/relationships" r:id="" action="ppaction://hlinksldjump"/>
            </a:rPr>
            <a:t> vaccinations</a:t>
          </a:r>
          <a:endParaRPr lang="en-GB" sz="800" kern="1200">
            <a:highlight>
              <a:srgbClr val="99DDEB"/>
            </a:highlight>
          </a:endParaRPr>
        </a:p>
      </dsp:txBody>
      <dsp:txXfrm>
        <a:off x="4325584" y="26459"/>
        <a:ext cx="617779" cy="411852"/>
      </dsp:txXfrm>
    </dsp:sp>
    <dsp:sp modelId="{FD4BD145-F047-4B44-8749-F0D65757BC4D}">
      <dsp:nvSpPr>
        <dsp:cNvPr id="0" name=""/>
        <dsp:cNvSpPr/>
      </dsp:nvSpPr>
      <dsp:spPr>
        <a:xfrm>
          <a:off x="4943364"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IMMFORM</a:t>
          </a:r>
          <a:endParaRPr lang="en-GB" sz="800" kern="1200"/>
        </a:p>
      </dsp:txBody>
      <dsp:txXfrm>
        <a:off x="5149290" y="26459"/>
        <a:ext cx="617779" cy="411852"/>
      </dsp:txXfrm>
    </dsp:sp>
    <dsp:sp modelId="{B1F687D4-27C2-4981-B78A-261EBECBA9A4}">
      <dsp:nvSpPr>
        <dsp:cNvPr id="0" name=""/>
        <dsp:cNvSpPr/>
      </dsp:nvSpPr>
      <dsp:spPr>
        <a:xfrm>
          <a:off x="5767069"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Clinical queries &amp; PGD's</a:t>
          </a:r>
          <a:endParaRPr lang="en-GB" sz="800" kern="1200"/>
        </a:p>
      </dsp:txBody>
      <dsp:txXfrm>
        <a:off x="5972995" y="26459"/>
        <a:ext cx="617779" cy="411852"/>
      </dsp:txXfrm>
    </dsp:sp>
    <dsp:sp modelId="{2B2CC2F2-101E-43CB-928B-907C880FC7F5}">
      <dsp:nvSpPr>
        <dsp:cNvPr id="0" name=""/>
        <dsp:cNvSpPr/>
      </dsp:nvSpPr>
      <dsp:spPr>
        <a:xfrm>
          <a:off x="6590774"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FAQ’s</a:t>
          </a:r>
          <a:endParaRPr lang="en-GB" sz="800" kern="1200"/>
        </a:p>
      </dsp:txBody>
      <dsp:txXfrm>
        <a:off x="6796700" y="26459"/>
        <a:ext cx="617779" cy="411852"/>
      </dsp:txXfrm>
    </dsp:sp>
    <dsp:sp modelId="{422B89B7-D71B-4E0C-84DF-539D5B1516C1}">
      <dsp:nvSpPr>
        <dsp:cNvPr id="0" name=""/>
        <dsp:cNvSpPr/>
      </dsp:nvSpPr>
      <dsp:spPr>
        <a:xfrm>
          <a:off x="7414480"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National Resources</a:t>
          </a:r>
          <a:endParaRPr lang="en-GB" sz="800" kern="1200"/>
        </a:p>
      </dsp:txBody>
      <dsp:txXfrm>
        <a:off x="7620406" y="26459"/>
        <a:ext cx="617779" cy="411852"/>
      </dsp:txXfrm>
    </dsp:sp>
    <dsp:sp modelId="{3F438CE8-5911-41E4-8AF9-FDC6F7E21707}">
      <dsp:nvSpPr>
        <dsp:cNvPr id="0" name=""/>
        <dsp:cNvSpPr/>
      </dsp:nvSpPr>
      <dsp:spPr>
        <a:xfrm>
          <a:off x="8238185"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Local Resources</a:t>
          </a:r>
          <a:endParaRPr lang="en-GB" sz="800" kern="1200"/>
        </a:p>
      </dsp:txBody>
      <dsp:txXfrm>
        <a:off x="8444111" y="26459"/>
        <a:ext cx="617779" cy="411852"/>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953" y="0"/>
          <a:ext cx="1012702" cy="31237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Background</a:t>
          </a:r>
          <a:endParaRPr lang="en-GB" sz="600" kern="1200"/>
        </a:p>
      </dsp:txBody>
      <dsp:txXfrm>
        <a:off x="2953" y="0"/>
        <a:ext cx="934609" cy="312372"/>
      </dsp:txXfrm>
    </dsp:sp>
    <dsp:sp modelId="{77879027-1797-497E-AF30-D405F081D893}">
      <dsp:nvSpPr>
        <dsp:cNvPr id="0" name=""/>
        <dsp:cNvSpPr/>
      </dsp:nvSpPr>
      <dsp:spPr>
        <a:xfrm>
          <a:off x="811274" y="0"/>
          <a:ext cx="1012702" cy="31237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Changes to 2024/25 programme</a:t>
          </a:r>
          <a:endParaRPr lang="en-GB" sz="600" kern="1200"/>
        </a:p>
      </dsp:txBody>
      <dsp:txXfrm>
        <a:off x="967460" y="0"/>
        <a:ext cx="700330" cy="312372"/>
      </dsp:txXfrm>
    </dsp:sp>
    <dsp:sp modelId="{5A1241AC-6BB1-4C98-AAAC-B5AC4357F6FF}">
      <dsp:nvSpPr>
        <dsp:cNvPr id="0" name=""/>
        <dsp:cNvSpPr/>
      </dsp:nvSpPr>
      <dsp:spPr>
        <a:xfrm>
          <a:off x="1621436" y="0"/>
          <a:ext cx="1012702" cy="31237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Adult Vaccines</a:t>
          </a:r>
          <a:endParaRPr lang="en-GB" sz="600" kern="1200"/>
        </a:p>
      </dsp:txBody>
      <dsp:txXfrm>
        <a:off x="1777622" y="0"/>
        <a:ext cx="700330" cy="312372"/>
      </dsp:txXfrm>
    </dsp:sp>
    <dsp:sp modelId="{ED77CCB9-E2E2-48B6-ABA4-0087CE2012AB}">
      <dsp:nvSpPr>
        <dsp:cNvPr id="0" name=""/>
        <dsp:cNvSpPr/>
      </dsp:nvSpPr>
      <dsp:spPr>
        <a:xfrm>
          <a:off x="2431599" y="0"/>
          <a:ext cx="1012702" cy="31237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Children’s Vaccines</a:t>
          </a:r>
          <a:endParaRPr lang="en-GB" sz="600" kern="1200"/>
        </a:p>
      </dsp:txBody>
      <dsp:txXfrm>
        <a:off x="2587785" y="0"/>
        <a:ext cx="700330" cy="312372"/>
      </dsp:txXfrm>
    </dsp:sp>
    <dsp:sp modelId="{F8DDF5B8-4425-4970-B7EC-F328C1709258}">
      <dsp:nvSpPr>
        <dsp:cNvPr id="0" name=""/>
        <dsp:cNvSpPr/>
      </dsp:nvSpPr>
      <dsp:spPr>
        <a:xfrm>
          <a:off x="3241761" y="0"/>
          <a:ext cx="1012702" cy="31237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Top Tips</a:t>
          </a:r>
          <a:endParaRPr lang="en-GB" sz="600" kern="1200"/>
        </a:p>
      </dsp:txBody>
      <dsp:txXfrm>
        <a:off x="3397947" y="0"/>
        <a:ext cx="700330" cy="312372"/>
      </dsp:txXfrm>
    </dsp:sp>
    <dsp:sp modelId="{73955238-3AFC-4D6F-BE09-C7377E2A42B5}">
      <dsp:nvSpPr>
        <dsp:cNvPr id="0" name=""/>
        <dsp:cNvSpPr/>
      </dsp:nvSpPr>
      <dsp:spPr>
        <a:xfrm>
          <a:off x="4051923" y="0"/>
          <a:ext cx="1012702" cy="31237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ighlight>
                <a:srgbClr val="99DBD6"/>
              </a:highlight>
              <a:hlinkClick xmlns:r="http://schemas.openxmlformats.org/officeDocument/2006/relationships" r:id="" action="ppaction://hlinksldjump"/>
            </a:rPr>
            <a:t>Recording</a:t>
          </a:r>
          <a:r>
            <a:rPr lang="en-GB" sz="600" kern="1200">
              <a:highlight>
                <a:srgbClr val="99DDEB"/>
              </a:highlight>
              <a:hlinkClick xmlns:r="http://schemas.openxmlformats.org/officeDocument/2006/relationships" r:id="" action="ppaction://hlinksldjump"/>
            </a:rPr>
            <a:t> vaccinations</a:t>
          </a:r>
          <a:endParaRPr lang="en-GB" sz="600" kern="1200">
            <a:highlight>
              <a:srgbClr val="99DDEB"/>
            </a:highlight>
          </a:endParaRPr>
        </a:p>
      </dsp:txBody>
      <dsp:txXfrm>
        <a:off x="4208109" y="0"/>
        <a:ext cx="700330" cy="312372"/>
      </dsp:txXfrm>
    </dsp:sp>
    <dsp:sp modelId="{FD4BD145-F047-4B44-8749-F0D65757BC4D}">
      <dsp:nvSpPr>
        <dsp:cNvPr id="0" name=""/>
        <dsp:cNvSpPr/>
      </dsp:nvSpPr>
      <dsp:spPr>
        <a:xfrm>
          <a:off x="4862085" y="0"/>
          <a:ext cx="1012702" cy="31237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IMMFORM</a:t>
          </a:r>
          <a:endParaRPr lang="en-GB" sz="600" kern="1200"/>
        </a:p>
      </dsp:txBody>
      <dsp:txXfrm>
        <a:off x="5018271" y="0"/>
        <a:ext cx="700330" cy="312372"/>
      </dsp:txXfrm>
    </dsp:sp>
    <dsp:sp modelId="{B1F687D4-27C2-4981-B78A-261EBECBA9A4}">
      <dsp:nvSpPr>
        <dsp:cNvPr id="0" name=""/>
        <dsp:cNvSpPr/>
      </dsp:nvSpPr>
      <dsp:spPr>
        <a:xfrm>
          <a:off x="5672247" y="0"/>
          <a:ext cx="1012702" cy="31237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Clinical queries &amp; PGD's</a:t>
          </a:r>
          <a:endParaRPr lang="en-GB" sz="600" kern="1200"/>
        </a:p>
      </dsp:txBody>
      <dsp:txXfrm>
        <a:off x="5828433" y="0"/>
        <a:ext cx="700330" cy="312372"/>
      </dsp:txXfrm>
    </dsp:sp>
    <dsp:sp modelId="{2B2CC2F2-101E-43CB-928B-907C880FC7F5}">
      <dsp:nvSpPr>
        <dsp:cNvPr id="0" name=""/>
        <dsp:cNvSpPr/>
      </dsp:nvSpPr>
      <dsp:spPr>
        <a:xfrm>
          <a:off x="6482409" y="0"/>
          <a:ext cx="1012702" cy="31237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6638595" y="0"/>
        <a:ext cx="700330" cy="312372"/>
      </dsp:txXfrm>
    </dsp:sp>
    <dsp:sp modelId="{422B89B7-D71B-4E0C-84DF-539D5B1516C1}">
      <dsp:nvSpPr>
        <dsp:cNvPr id="0" name=""/>
        <dsp:cNvSpPr/>
      </dsp:nvSpPr>
      <dsp:spPr>
        <a:xfrm>
          <a:off x="7292571" y="0"/>
          <a:ext cx="1012702" cy="31237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National Resources</a:t>
          </a:r>
          <a:endParaRPr lang="en-GB" sz="600" kern="1200"/>
        </a:p>
      </dsp:txBody>
      <dsp:txXfrm>
        <a:off x="7448757" y="0"/>
        <a:ext cx="700330" cy="312372"/>
      </dsp:txXfrm>
    </dsp:sp>
    <dsp:sp modelId="{3F438CE8-5911-41E4-8AF9-FDC6F7E21707}">
      <dsp:nvSpPr>
        <dsp:cNvPr id="0" name=""/>
        <dsp:cNvSpPr/>
      </dsp:nvSpPr>
      <dsp:spPr>
        <a:xfrm>
          <a:off x="8102733" y="0"/>
          <a:ext cx="1012702" cy="31237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Local Resources</a:t>
          </a:r>
          <a:endParaRPr lang="en-GB" sz="600" kern="1200"/>
        </a:p>
      </dsp:txBody>
      <dsp:txXfrm>
        <a:off x="8258919" y="0"/>
        <a:ext cx="700330" cy="312372"/>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986" y="0"/>
          <a:ext cx="1024020" cy="361834"/>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Background</a:t>
          </a:r>
          <a:endParaRPr lang="en-GB" sz="800" kern="1200"/>
        </a:p>
      </dsp:txBody>
      <dsp:txXfrm>
        <a:off x="2986" y="0"/>
        <a:ext cx="933562" cy="361834"/>
      </dsp:txXfrm>
    </dsp:sp>
    <dsp:sp modelId="{77879027-1797-497E-AF30-D405F081D893}">
      <dsp:nvSpPr>
        <dsp:cNvPr id="0" name=""/>
        <dsp:cNvSpPr/>
      </dsp:nvSpPr>
      <dsp:spPr>
        <a:xfrm>
          <a:off x="820342" y="0"/>
          <a:ext cx="1024020" cy="36183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Changes to 2024/25 programme</a:t>
          </a:r>
          <a:endParaRPr lang="en-GB" sz="800" kern="1200"/>
        </a:p>
      </dsp:txBody>
      <dsp:txXfrm>
        <a:off x="1001259" y="0"/>
        <a:ext cx="662186" cy="361834"/>
      </dsp:txXfrm>
    </dsp:sp>
    <dsp:sp modelId="{5A1241AC-6BB1-4C98-AAAC-B5AC4357F6FF}">
      <dsp:nvSpPr>
        <dsp:cNvPr id="0" name=""/>
        <dsp:cNvSpPr/>
      </dsp:nvSpPr>
      <dsp:spPr>
        <a:xfrm>
          <a:off x="1639558" y="0"/>
          <a:ext cx="1024020" cy="36183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Adult Vaccines</a:t>
          </a:r>
          <a:endParaRPr lang="en-GB" sz="800" kern="1200"/>
        </a:p>
      </dsp:txBody>
      <dsp:txXfrm>
        <a:off x="1820475" y="0"/>
        <a:ext cx="662186" cy="361834"/>
      </dsp:txXfrm>
    </dsp:sp>
    <dsp:sp modelId="{ED77CCB9-E2E2-48B6-ABA4-0087CE2012AB}">
      <dsp:nvSpPr>
        <dsp:cNvPr id="0" name=""/>
        <dsp:cNvSpPr/>
      </dsp:nvSpPr>
      <dsp:spPr>
        <a:xfrm>
          <a:off x="2458775" y="0"/>
          <a:ext cx="1024020" cy="36183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Children’s Vaccines</a:t>
          </a:r>
          <a:endParaRPr lang="en-GB" sz="800" kern="1200"/>
        </a:p>
      </dsp:txBody>
      <dsp:txXfrm>
        <a:off x="2639692" y="0"/>
        <a:ext cx="662186" cy="361834"/>
      </dsp:txXfrm>
    </dsp:sp>
    <dsp:sp modelId="{F8DDF5B8-4425-4970-B7EC-F328C1709258}">
      <dsp:nvSpPr>
        <dsp:cNvPr id="0" name=""/>
        <dsp:cNvSpPr/>
      </dsp:nvSpPr>
      <dsp:spPr>
        <a:xfrm>
          <a:off x="3277992" y="0"/>
          <a:ext cx="1024020" cy="36183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Top Tips</a:t>
          </a:r>
          <a:endParaRPr lang="en-GB" sz="800" kern="1200"/>
        </a:p>
      </dsp:txBody>
      <dsp:txXfrm>
        <a:off x="3458909" y="0"/>
        <a:ext cx="662186" cy="361834"/>
      </dsp:txXfrm>
    </dsp:sp>
    <dsp:sp modelId="{73955238-3AFC-4D6F-BE09-C7377E2A42B5}">
      <dsp:nvSpPr>
        <dsp:cNvPr id="0" name=""/>
        <dsp:cNvSpPr/>
      </dsp:nvSpPr>
      <dsp:spPr>
        <a:xfrm>
          <a:off x="4097209" y="0"/>
          <a:ext cx="1024020" cy="36183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ighlight>
                <a:srgbClr val="99DBD6"/>
              </a:highlight>
              <a:hlinkClick xmlns:r="http://schemas.openxmlformats.org/officeDocument/2006/relationships" r:id="" action="ppaction://hlinksldjump"/>
            </a:rPr>
            <a:t>Recording</a:t>
          </a:r>
          <a:r>
            <a:rPr lang="en-GB" sz="800" kern="1200">
              <a:highlight>
                <a:srgbClr val="99DDEB"/>
              </a:highlight>
              <a:hlinkClick xmlns:r="http://schemas.openxmlformats.org/officeDocument/2006/relationships" r:id="" action="ppaction://hlinksldjump"/>
            </a:rPr>
            <a:t> vaccinations</a:t>
          </a:r>
          <a:endParaRPr lang="en-GB" sz="800" kern="1200">
            <a:highlight>
              <a:srgbClr val="99DDEB"/>
            </a:highlight>
          </a:endParaRPr>
        </a:p>
      </dsp:txBody>
      <dsp:txXfrm>
        <a:off x="4278126" y="0"/>
        <a:ext cx="662186" cy="361834"/>
      </dsp:txXfrm>
    </dsp:sp>
    <dsp:sp modelId="{FD4BD145-F047-4B44-8749-F0D65757BC4D}">
      <dsp:nvSpPr>
        <dsp:cNvPr id="0" name=""/>
        <dsp:cNvSpPr/>
      </dsp:nvSpPr>
      <dsp:spPr>
        <a:xfrm>
          <a:off x="4916425" y="0"/>
          <a:ext cx="1024020" cy="36183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IMMFORM</a:t>
          </a:r>
          <a:endParaRPr lang="en-GB" sz="800" kern="1200"/>
        </a:p>
      </dsp:txBody>
      <dsp:txXfrm>
        <a:off x="5097342" y="0"/>
        <a:ext cx="662186" cy="361834"/>
      </dsp:txXfrm>
    </dsp:sp>
    <dsp:sp modelId="{B1F687D4-27C2-4981-B78A-261EBECBA9A4}">
      <dsp:nvSpPr>
        <dsp:cNvPr id="0" name=""/>
        <dsp:cNvSpPr/>
      </dsp:nvSpPr>
      <dsp:spPr>
        <a:xfrm>
          <a:off x="5735642" y="0"/>
          <a:ext cx="1024020" cy="36183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Clinical queries &amp; PGD's</a:t>
          </a:r>
          <a:endParaRPr lang="en-GB" sz="800" kern="1200"/>
        </a:p>
      </dsp:txBody>
      <dsp:txXfrm>
        <a:off x="5916559" y="0"/>
        <a:ext cx="662186" cy="361834"/>
      </dsp:txXfrm>
    </dsp:sp>
    <dsp:sp modelId="{2B2CC2F2-101E-43CB-928B-907C880FC7F5}">
      <dsp:nvSpPr>
        <dsp:cNvPr id="0" name=""/>
        <dsp:cNvSpPr/>
      </dsp:nvSpPr>
      <dsp:spPr>
        <a:xfrm>
          <a:off x="6532160" y="0"/>
          <a:ext cx="1024020" cy="36183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FAQ’s</a:t>
          </a:r>
          <a:endParaRPr lang="en-GB" sz="800" kern="1200"/>
        </a:p>
      </dsp:txBody>
      <dsp:txXfrm>
        <a:off x="6713077" y="0"/>
        <a:ext cx="662186" cy="361834"/>
      </dsp:txXfrm>
    </dsp:sp>
    <dsp:sp modelId="{422B89B7-D71B-4E0C-84DF-539D5B1516C1}">
      <dsp:nvSpPr>
        <dsp:cNvPr id="0" name=""/>
        <dsp:cNvSpPr/>
      </dsp:nvSpPr>
      <dsp:spPr>
        <a:xfrm>
          <a:off x="7374076" y="0"/>
          <a:ext cx="1024020" cy="36183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National Resources</a:t>
          </a:r>
          <a:endParaRPr lang="en-GB" sz="800" kern="1200"/>
        </a:p>
      </dsp:txBody>
      <dsp:txXfrm>
        <a:off x="7554993" y="0"/>
        <a:ext cx="662186" cy="361834"/>
      </dsp:txXfrm>
    </dsp:sp>
    <dsp:sp modelId="{3F438CE8-5911-41E4-8AF9-FDC6F7E21707}">
      <dsp:nvSpPr>
        <dsp:cNvPr id="0" name=""/>
        <dsp:cNvSpPr/>
      </dsp:nvSpPr>
      <dsp:spPr>
        <a:xfrm>
          <a:off x="8193292" y="0"/>
          <a:ext cx="1024020" cy="36183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Local Resources</a:t>
          </a:r>
          <a:endParaRPr lang="en-GB" sz="800" kern="1200"/>
        </a:p>
      </dsp:txBody>
      <dsp:txXfrm>
        <a:off x="8374209" y="0"/>
        <a:ext cx="662186" cy="361834"/>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3022" y="0"/>
          <a:ext cx="1036094" cy="30129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Background</a:t>
          </a:r>
          <a:endParaRPr lang="en-GB" sz="600" kern="1200"/>
        </a:p>
      </dsp:txBody>
      <dsp:txXfrm>
        <a:off x="3022" y="0"/>
        <a:ext cx="960771" cy="301292"/>
      </dsp:txXfrm>
    </dsp:sp>
    <dsp:sp modelId="{77879027-1797-497E-AF30-D405F081D893}">
      <dsp:nvSpPr>
        <dsp:cNvPr id="0" name=""/>
        <dsp:cNvSpPr/>
      </dsp:nvSpPr>
      <dsp:spPr>
        <a:xfrm>
          <a:off x="830014" y="0"/>
          <a:ext cx="1036094" cy="30129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Changes to 2024/25 programme</a:t>
          </a:r>
          <a:endParaRPr lang="en-GB" sz="600" kern="1200"/>
        </a:p>
      </dsp:txBody>
      <dsp:txXfrm>
        <a:off x="980660" y="0"/>
        <a:ext cx="734802" cy="301292"/>
      </dsp:txXfrm>
    </dsp:sp>
    <dsp:sp modelId="{5A1241AC-6BB1-4C98-AAAC-B5AC4357F6FF}">
      <dsp:nvSpPr>
        <dsp:cNvPr id="0" name=""/>
        <dsp:cNvSpPr/>
      </dsp:nvSpPr>
      <dsp:spPr>
        <a:xfrm>
          <a:off x="1658890" y="0"/>
          <a:ext cx="1036094" cy="30129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Adult Vaccines</a:t>
          </a:r>
          <a:endParaRPr lang="en-GB" sz="600" kern="1200"/>
        </a:p>
      </dsp:txBody>
      <dsp:txXfrm>
        <a:off x="1809536" y="0"/>
        <a:ext cx="734802" cy="301292"/>
      </dsp:txXfrm>
    </dsp:sp>
    <dsp:sp modelId="{ED77CCB9-E2E2-48B6-ABA4-0087CE2012AB}">
      <dsp:nvSpPr>
        <dsp:cNvPr id="0" name=""/>
        <dsp:cNvSpPr/>
      </dsp:nvSpPr>
      <dsp:spPr>
        <a:xfrm>
          <a:off x="2487766" y="0"/>
          <a:ext cx="1036094" cy="30129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Children’s Vaccines</a:t>
          </a:r>
          <a:endParaRPr lang="en-GB" sz="600" kern="1200"/>
        </a:p>
      </dsp:txBody>
      <dsp:txXfrm>
        <a:off x="2638412" y="0"/>
        <a:ext cx="734802" cy="301292"/>
      </dsp:txXfrm>
    </dsp:sp>
    <dsp:sp modelId="{F8DDF5B8-4425-4970-B7EC-F328C1709258}">
      <dsp:nvSpPr>
        <dsp:cNvPr id="0" name=""/>
        <dsp:cNvSpPr/>
      </dsp:nvSpPr>
      <dsp:spPr>
        <a:xfrm>
          <a:off x="3316642" y="0"/>
          <a:ext cx="1036094" cy="30129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Top Tips</a:t>
          </a:r>
          <a:endParaRPr lang="en-GB" sz="600" kern="1200"/>
        </a:p>
      </dsp:txBody>
      <dsp:txXfrm>
        <a:off x="3467288" y="0"/>
        <a:ext cx="734802" cy="301292"/>
      </dsp:txXfrm>
    </dsp:sp>
    <dsp:sp modelId="{73955238-3AFC-4D6F-BE09-C7377E2A42B5}">
      <dsp:nvSpPr>
        <dsp:cNvPr id="0" name=""/>
        <dsp:cNvSpPr/>
      </dsp:nvSpPr>
      <dsp:spPr>
        <a:xfrm>
          <a:off x="4145518" y="0"/>
          <a:ext cx="1036094" cy="30129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ighlight>
                <a:srgbClr val="99DBD6"/>
              </a:highlight>
              <a:hlinkClick xmlns:r="http://schemas.openxmlformats.org/officeDocument/2006/relationships" r:id="" action="ppaction://hlinksldjump"/>
            </a:rPr>
            <a:t>Recording</a:t>
          </a:r>
          <a:r>
            <a:rPr lang="en-GB" sz="600" kern="1200">
              <a:highlight>
                <a:srgbClr val="99DDEB"/>
              </a:highlight>
              <a:hlinkClick xmlns:r="http://schemas.openxmlformats.org/officeDocument/2006/relationships" r:id="" action="ppaction://hlinksldjump"/>
            </a:rPr>
            <a:t> vaccinations</a:t>
          </a:r>
          <a:endParaRPr lang="en-GB" sz="600" kern="1200">
            <a:highlight>
              <a:srgbClr val="99DDEB"/>
            </a:highlight>
          </a:endParaRPr>
        </a:p>
      </dsp:txBody>
      <dsp:txXfrm>
        <a:off x="4296164" y="0"/>
        <a:ext cx="734802" cy="301292"/>
      </dsp:txXfrm>
    </dsp:sp>
    <dsp:sp modelId="{FD4BD145-F047-4B44-8749-F0D65757BC4D}">
      <dsp:nvSpPr>
        <dsp:cNvPr id="0" name=""/>
        <dsp:cNvSpPr/>
      </dsp:nvSpPr>
      <dsp:spPr>
        <a:xfrm>
          <a:off x="4974393" y="0"/>
          <a:ext cx="1036094" cy="30129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IMMFORM</a:t>
          </a:r>
          <a:endParaRPr lang="en-GB" sz="600" kern="1200"/>
        </a:p>
      </dsp:txBody>
      <dsp:txXfrm>
        <a:off x="5125039" y="0"/>
        <a:ext cx="734802" cy="301292"/>
      </dsp:txXfrm>
    </dsp:sp>
    <dsp:sp modelId="{B1F687D4-27C2-4981-B78A-261EBECBA9A4}">
      <dsp:nvSpPr>
        <dsp:cNvPr id="0" name=""/>
        <dsp:cNvSpPr/>
      </dsp:nvSpPr>
      <dsp:spPr>
        <a:xfrm>
          <a:off x="5803269" y="0"/>
          <a:ext cx="1036094" cy="30129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Clinical queries &amp; PGD's</a:t>
          </a:r>
          <a:endParaRPr lang="en-GB" sz="600" kern="1200"/>
        </a:p>
      </dsp:txBody>
      <dsp:txXfrm>
        <a:off x="5953915" y="0"/>
        <a:ext cx="734802" cy="301292"/>
      </dsp:txXfrm>
    </dsp:sp>
    <dsp:sp modelId="{2B2CC2F2-101E-43CB-928B-907C880FC7F5}">
      <dsp:nvSpPr>
        <dsp:cNvPr id="0" name=""/>
        <dsp:cNvSpPr/>
      </dsp:nvSpPr>
      <dsp:spPr>
        <a:xfrm>
          <a:off x="6632145" y="0"/>
          <a:ext cx="1036094" cy="30129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6782791" y="0"/>
        <a:ext cx="734802" cy="301292"/>
      </dsp:txXfrm>
    </dsp:sp>
    <dsp:sp modelId="{422B89B7-D71B-4E0C-84DF-539D5B1516C1}">
      <dsp:nvSpPr>
        <dsp:cNvPr id="0" name=""/>
        <dsp:cNvSpPr/>
      </dsp:nvSpPr>
      <dsp:spPr>
        <a:xfrm>
          <a:off x="7461021" y="0"/>
          <a:ext cx="1036094" cy="30129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National Resources</a:t>
          </a:r>
          <a:endParaRPr lang="en-GB" sz="600" kern="1200"/>
        </a:p>
      </dsp:txBody>
      <dsp:txXfrm>
        <a:off x="7611667" y="0"/>
        <a:ext cx="734802" cy="301292"/>
      </dsp:txXfrm>
    </dsp:sp>
    <dsp:sp modelId="{3F438CE8-5911-41E4-8AF9-FDC6F7E21707}">
      <dsp:nvSpPr>
        <dsp:cNvPr id="0" name=""/>
        <dsp:cNvSpPr/>
      </dsp:nvSpPr>
      <dsp:spPr>
        <a:xfrm>
          <a:off x="8289897" y="0"/>
          <a:ext cx="1036094" cy="30129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Local Resources</a:t>
          </a:r>
          <a:endParaRPr lang="en-GB" sz="600" kern="1200"/>
        </a:p>
      </dsp:txBody>
      <dsp:txXfrm>
        <a:off x="8440543" y="0"/>
        <a:ext cx="734802" cy="3012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3003" y="30998"/>
          <a:ext cx="1029631" cy="41185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Background</a:t>
          </a:r>
          <a:endParaRPr lang="en-GB" sz="800" kern="1200"/>
        </a:p>
      </dsp:txBody>
      <dsp:txXfrm>
        <a:off x="3003" y="30998"/>
        <a:ext cx="926668" cy="411852"/>
      </dsp:txXfrm>
    </dsp:sp>
    <dsp:sp modelId="{77879027-1797-497E-AF30-D405F081D893}">
      <dsp:nvSpPr>
        <dsp:cNvPr id="0" name=""/>
        <dsp:cNvSpPr/>
      </dsp:nvSpPr>
      <dsp:spPr>
        <a:xfrm>
          <a:off x="824836" y="3287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Changes to 2024/25 programme</a:t>
          </a:r>
          <a:endParaRPr lang="en-GB" sz="800" kern="1200"/>
        </a:p>
      </dsp:txBody>
      <dsp:txXfrm>
        <a:off x="1030762" y="32872"/>
        <a:ext cx="617779" cy="411852"/>
      </dsp:txXfrm>
    </dsp:sp>
    <dsp:sp modelId="{5A1241AC-6BB1-4C98-AAAC-B5AC4357F6FF}">
      <dsp:nvSpPr>
        <dsp:cNvPr id="0" name=""/>
        <dsp:cNvSpPr/>
      </dsp:nvSpPr>
      <dsp:spPr>
        <a:xfrm>
          <a:off x="1648542" y="3287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Adult Vaccines</a:t>
          </a:r>
          <a:endParaRPr lang="en-GB" sz="800" kern="1200"/>
        </a:p>
      </dsp:txBody>
      <dsp:txXfrm>
        <a:off x="1854468" y="32872"/>
        <a:ext cx="617779" cy="411852"/>
      </dsp:txXfrm>
    </dsp:sp>
    <dsp:sp modelId="{ED77CCB9-E2E2-48B6-ABA4-0087CE2012AB}">
      <dsp:nvSpPr>
        <dsp:cNvPr id="0" name=""/>
        <dsp:cNvSpPr/>
      </dsp:nvSpPr>
      <dsp:spPr>
        <a:xfrm>
          <a:off x="2472247" y="3287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Children’s Vaccines</a:t>
          </a:r>
          <a:endParaRPr lang="en-GB" sz="800" kern="1200"/>
        </a:p>
      </dsp:txBody>
      <dsp:txXfrm>
        <a:off x="2678173" y="32872"/>
        <a:ext cx="617779" cy="411852"/>
      </dsp:txXfrm>
    </dsp:sp>
    <dsp:sp modelId="{F8DDF5B8-4425-4970-B7EC-F328C1709258}">
      <dsp:nvSpPr>
        <dsp:cNvPr id="0" name=""/>
        <dsp:cNvSpPr/>
      </dsp:nvSpPr>
      <dsp:spPr>
        <a:xfrm>
          <a:off x="3295953" y="3287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Top Tips</a:t>
          </a:r>
          <a:endParaRPr lang="en-GB" sz="800" kern="1200"/>
        </a:p>
      </dsp:txBody>
      <dsp:txXfrm>
        <a:off x="3501879" y="32872"/>
        <a:ext cx="617779" cy="411852"/>
      </dsp:txXfrm>
    </dsp:sp>
    <dsp:sp modelId="{73955238-3AFC-4D6F-BE09-C7377E2A42B5}">
      <dsp:nvSpPr>
        <dsp:cNvPr id="0" name=""/>
        <dsp:cNvSpPr/>
      </dsp:nvSpPr>
      <dsp:spPr>
        <a:xfrm>
          <a:off x="4119658" y="3287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ighlight>
                <a:srgbClr val="99DBD6"/>
              </a:highlight>
              <a:hlinkClick xmlns:r="http://schemas.openxmlformats.org/officeDocument/2006/relationships" r:id="" action="ppaction://hlinksldjump"/>
            </a:rPr>
            <a:t>Recording</a:t>
          </a:r>
          <a:r>
            <a:rPr lang="en-GB" sz="800" kern="1200">
              <a:highlight>
                <a:srgbClr val="99DDEB"/>
              </a:highlight>
              <a:hlinkClick xmlns:r="http://schemas.openxmlformats.org/officeDocument/2006/relationships" r:id="" action="ppaction://hlinksldjump"/>
            </a:rPr>
            <a:t> vaccinations</a:t>
          </a:r>
          <a:endParaRPr lang="en-GB" sz="800" kern="1200">
            <a:highlight>
              <a:srgbClr val="99DDEB"/>
            </a:highlight>
          </a:endParaRPr>
        </a:p>
      </dsp:txBody>
      <dsp:txXfrm>
        <a:off x="4325584" y="32872"/>
        <a:ext cx="617779" cy="411852"/>
      </dsp:txXfrm>
    </dsp:sp>
    <dsp:sp modelId="{FD4BD145-F047-4B44-8749-F0D65757BC4D}">
      <dsp:nvSpPr>
        <dsp:cNvPr id="0" name=""/>
        <dsp:cNvSpPr/>
      </dsp:nvSpPr>
      <dsp:spPr>
        <a:xfrm>
          <a:off x="4943364" y="3287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IMMFORM</a:t>
          </a:r>
          <a:endParaRPr lang="en-GB" sz="800" kern="1200"/>
        </a:p>
      </dsp:txBody>
      <dsp:txXfrm>
        <a:off x="5149290" y="32872"/>
        <a:ext cx="617779" cy="411852"/>
      </dsp:txXfrm>
    </dsp:sp>
    <dsp:sp modelId="{B1F687D4-27C2-4981-B78A-261EBECBA9A4}">
      <dsp:nvSpPr>
        <dsp:cNvPr id="0" name=""/>
        <dsp:cNvSpPr/>
      </dsp:nvSpPr>
      <dsp:spPr>
        <a:xfrm>
          <a:off x="5767069" y="3287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Clinical queries &amp; PGD's</a:t>
          </a:r>
          <a:endParaRPr lang="en-GB" sz="800" kern="1200"/>
        </a:p>
      </dsp:txBody>
      <dsp:txXfrm>
        <a:off x="5972995" y="32872"/>
        <a:ext cx="617779" cy="411852"/>
      </dsp:txXfrm>
    </dsp:sp>
    <dsp:sp modelId="{2B2CC2F2-101E-43CB-928B-907C880FC7F5}">
      <dsp:nvSpPr>
        <dsp:cNvPr id="0" name=""/>
        <dsp:cNvSpPr/>
      </dsp:nvSpPr>
      <dsp:spPr>
        <a:xfrm>
          <a:off x="6590774" y="3287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FAQ’s</a:t>
          </a:r>
          <a:endParaRPr lang="en-GB" sz="800" kern="1200"/>
        </a:p>
      </dsp:txBody>
      <dsp:txXfrm>
        <a:off x="6796700" y="32872"/>
        <a:ext cx="617779" cy="411852"/>
      </dsp:txXfrm>
    </dsp:sp>
    <dsp:sp modelId="{422B89B7-D71B-4E0C-84DF-539D5B1516C1}">
      <dsp:nvSpPr>
        <dsp:cNvPr id="0" name=""/>
        <dsp:cNvSpPr/>
      </dsp:nvSpPr>
      <dsp:spPr>
        <a:xfrm>
          <a:off x="7407499" y="11884"/>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National Resources</a:t>
          </a:r>
          <a:endParaRPr lang="en-GB" sz="800" kern="1200"/>
        </a:p>
      </dsp:txBody>
      <dsp:txXfrm>
        <a:off x="7613425" y="11884"/>
        <a:ext cx="617779" cy="411852"/>
      </dsp:txXfrm>
    </dsp:sp>
    <dsp:sp modelId="{3F438CE8-5911-41E4-8AF9-FDC6F7E21707}">
      <dsp:nvSpPr>
        <dsp:cNvPr id="0" name=""/>
        <dsp:cNvSpPr/>
      </dsp:nvSpPr>
      <dsp:spPr>
        <a:xfrm>
          <a:off x="8238185" y="3287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Local Resources</a:t>
          </a:r>
          <a:endParaRPr lang="en-GB" sz="800" kern="1200"/>
        </a:p>
      </dsp:txBody>
      <dsp:txXfrm>
        <a:off x="8444111" y="32872"/>
        <a:ext cx="617779" cy="4118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16/08/2024</a:t>
            </a:fld>
            <a:endParaRPr lang="en-GB"/>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16/08/2024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Standard title slide</a:t>
            </a:r>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95655-07EF-8AE4-8DE4-1EB5B23A1F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67F287-0946-1BB8-BFD6-12060F619C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9450D0-95DD-0754-3C5D-6C49C77F3522}"/>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6F5BD0D6-AF32-DC2B-5E2E-4C45851B4813}"/>
              </a:ext>
            </a:extLst>
          </p:cNvPr>
          <p:cNvSpPr>
            <a:spLocks noGrp="1"/>
          </p:cNvSpPr>
          <p:nvPr>
            <p:ph type="sldNum" sz="quarter" idx="5"/>
          </p:nvPr>
        </p:nvSpPr>
        <p:spPr/>
        <p:txBody>
          <a:bodyPr/>
          <a:lstStyle/>
          <a:p>
            <a:fld id="{9A4EC7EF-95E1-3D44-A982-BC7A3E9C617E}" type="slidenum">
              <a:rPr lang="en-GB" smtClean="0"/>
              <a:t>20</a:t>
            </a:fld>
            <a:endParaRPr lang="en-GB"/>
          </a:p>
        </p:txBody>
      </p:sp>
    </p:spTree>
    <p:extLst>
      <p:ext uri="{BB962C8B-B14F-4D97-AF65-F5344CB8AC3E}">
        <p14:creationId xmlns:p14="http://schemas.microsoft.com/office/powerpoint/2010/main" val="187581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21</a:t>
            </a:fld>
            <a:endParaRPr lang="en-GB"/>
          </a:p>
        </p:txBody>
      </p:sp>
    </p:spTree>
    <p:extLst>
      <p:ext uri="{BB962C8B-B14F-4D97-AF65-F5344CB8AC3E}">
        <p14:creationId xmlns:p14="http://schemas.microsoft.com/office/powerpoint/2010/main" val="287329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2</a:t>
            </a:fld>
            <a:endParaRPr lang="en-GB"/>
          </a:p>
        </p:txBody>
      </p:sp>
    </p:spTree>
    <p:extLst>
      <p:ext uri="{BB962C8B-B14F-4D97-AF65-F5344CB8AC3E}">
        <p14:creationId xmlns:p14="http://schemas.microsoft.com/office/powerpoint/2010/main" val="1451423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a:t>
            </a:fld>
            <a:endParaRPr lang="en-GB"/>
          </a:p>
        </p:txBody>
      </p:sp>
    </p:spTree>
    <p:extLst>
      <p:ext uri="{BB962C8B-B14F-4D97-AF65-F5344CB8AC3E}">
        <p14:creationId xmlns:p14="http://schemas.microsoft.com/office/powerpoint/2010/main" val="444151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25E08-C60E-4D2C-108C-F8BFCF5C3F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5BF4A6-DA1D-9AF9-D10B-CD23DD45DF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B4B6F5-5E96-78B6-1F17-0F9BF8B0A55D}"/>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CC328232-4D68-4910-1A51-79150362002D}"/>
              </a:ext>
            </a:extLst>
          </p:cNvPr>
          <p:cNvSpPr>
            <a:spLocks noGrp="1"/>
          </p:cNvSpPr>
          <p:nvPr>
            <p:ph type="sldNum" sz="quarter" idx="5"/>
          </p:nvPr>
        </p:nvSpPr>
        <p:spPr/>
        <p:txBody>
          <a:bodyPr/>
          <a:lstStyle/>
          <a:p>
            <a:fld id="{9A4EC7EF-95E1-3D44-A982-BC7A3E9C617E}" type="slidenum">
              <a:rPr lang="en-GB" smtClean="0"/>
              <a:t>7</a:t>
            </a:fld>
            <a:endParaRPr lang="en-GB"/>
          </a:p>
        </p:txBody>
      </p:sp>
    </p:spTree>
    <p:extLst>
      <p:ext uri="{BB962C8B-B14F-4D97-AF65-F5344CB8AC3E}">
        <p14:creationId xmlns:p14="http://schemas.microsoft.com/office/powerpoint/2010/main" val="2804142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32C4E-7D5F-17DE-DE9C-F8A06DB668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5E5562-80C3-7B1C-B3E2-1F566F64E2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A618CE-0B65-7C7E-268B-8940D415D426}"/>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9436C877-939F-6B38-ACD9-4B7F78ED8A4A}"/>
              </a:ext>
            </a:extLst>
          </p:cNvPr>
          <p:cNvSpPr>
            <a:spLocks noGrp="1"/>
          </p:cNvSpPr>
          <p:nvPr>
            <p:ph type="sldNum" sz="quarter" idx="5"/>
          </p:nvPr>
        </p:nvSpPr>
        <p:spPr/>
        <p:txBody>
          <a:bodyPr/>
          <a:lstStyle/>
          <a:p>
            <a:fld id="{9A4EC7EF-95E1-3D44-A982-BC7A3E9C617E}" type="slidenum">
              <a:rPr lang="en-GB" smtClean="0"/>
              <a:t>8</a:t>
            </a:fld>
            <a:endParaRPr lang="en-GB"/>
          </a:p>
        </p:txBody>
      </p:sp>
    </p:spTree>
    <p:extLst>
      <p:ext uri="{BB962C8B-B14F-4D97-AF65-F5344CB8AC3E}">
        <p14:creationId xmlns:p14="http://schemas.microsoft.com/office/powerpoint/2010/main" val="2126581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12</a:t>
            </a:fld>
            <a:endParaRPr lang="en-GB"/>
          </a:p>
        </p:txBody>
      </p:sp>
    </p:spTree>
    <p:extLst>
      <p:ext uri="{BB962C8B-B14F-4D97-AF65-F5344CB8AC3E}">
        <p14:creationId xmlns:p14="http://schemas.microsoft.com/office/powerpoint/2010/main" val="2089763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13</a:t>
            </a:fld>
            <a:endParaRPr lang="en-GB"/>
          </a:p>
        </p:txBody>
      </p:sp>
    </p:spTree>
    <p:extLst>
      <p:ext uri="{BB962C8B-B14F-4D97-AF65-F5344CB8AC3E}">
        <p14:creationId xmlns:p14="http://schemas.microsoft.com/office/powerpoint/2010/main" val="1186331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14</a:t>
            </a:fld>
            <a:endParaRPr lang="en-GB"/>
          </a:p>
        </p:txBody>
      </p:sp>
    </p:spTree>
    <p:extLst>
      <p:ext uri="{BB962C8B-B14F-4D97-AF65-F5344CB8AC3E}">
        <p14:creationId xmlns:p14="http://schemas.microsoft.com/office/powerpoint/2010/main" val="720958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95655-07EF-8AE4-8DE4-1EB5B23A1F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67F287-0946-1BB8-BFD6-12060F619C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9450D0-95DD-0754-3C5D-6C49C77F3522}"/>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6F5BD0D6-AF32-DC2B-5E2E-4C45851B4813}"/>
              </a:ext>
            </a:extLst>
          </p:cNvPr>
          <p:cNvSpPr>
            <a:spLocks noGrp="1"/>
          </p:cNvSpPr>
          <p:nvPr>
            <p:ph type="sldNum" sz="quarter" idx="5"/>
          </p:nvPr>
        </p:nvSpPr>
        <p:spPr/>
        <p:txBody>
          <a:bodyPr/>
          <a:lstStyle/>
          <a:p>
            <a:fld id="{9A4EC7EF-95E1-3D44-A982-BC7A3E9C617E}" type="slidenum">
              <a:rPr lang="en-GB" smtClean="0"/>
              <a:t>19</a:t>
            </a:fld>
            <a:endParaRPr lang="en-GB"/>
          </a:p>
        </p:txBody>
      </p:sp>
    </p:spTree>
    <p:extLst>
      <p:ext uri="{BB962C8B-B14F-4D97-AF65-F5344CB8AC3E}">
        <p14:creationId xmlns:p14="http://schemas.microsoft.com/office/powerpoint/2010/main" val="37645594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774542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0"/>
            <a:ext cx="12191998"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8" y="-148043"/>
            <a:ext cx="12499929" cy="7031210"/>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4"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3" y="-71523"/>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5"/>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72040" y="3665234"/>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5767074" y="4806522"/>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ull pa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959E3C-5FB4-790C-CF99-8945D26702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23656E6-FF78-F94F-8811-84EB59CAC3BF}"/>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Picture Placeholder 6">
            <a:extLst>
              <a:ext uri="{FF2B5EF4-FFF2-40B4-BE49-F238E27FC236}">
                <a16:creationId xmlns:a16="http://schemas.microsoft.com/office/drawing/2014/main" id="{82522558-9EFB-4BAA-9B27-3CE888AC5272}"/>
              </a:ext>
            </a:extLst>
          </p:cNvPr>
          <p:cNvSpPr>
            <a:spLocks noGrp="1"/>
          </p:cNvSpPr>
          <p:nvPr>
            <p:ph type="pic" sz="quarter" idx="10" hasCustomPrompt="1"/>
          </p:nvPr>
        </p:nvSpPr>
        <p:spPr>
          <a:xfrm>
            <a:off x="0" y="0"/>
            <a:ext cx="12192000" cy="6858000"/>
          </a:xfrm>
          <a:prstGeom prst="rect">
            <a:avLst/>
          </a:prstGeom>
        </p:spPr>
        <p:txBody>
          <a:bodyPr tIns="2340000"/>
          <a:lstStyle>
            <a:lvl1pPr algn="ctr">
              <a:buNone/>
              <a:defRPr/>
            </a:lvl1pPr>
          </a:lstStyle>
          <a:p>
            <a:r>
              <a:rPr lang="en-GB"/>
              <a:t>Click on image icon in centre to insert a photo</a:t>
            </a:r>
            <a:br>
              <a:rPr lang="en-GB"/>
            </a:br>
            <a:r>
              <a:rPr lang="en-GB"/>
              <a:t>(don’t forget to add Alt Text to image)</a:t>
            </a:r>
          </a:p>
        </p:txBody>
      </p:sp>
    </p:spTree>
    <p:extLst>
      <p:ext uri="{BB962C8B-B14F-4D97-AF65-F5344CB8AC3E}">
        <p14:creationId xmlns:p14="http://schemas.microsoft.com/office/powerpoint/2010/main" val="195223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596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16/08/2024</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785" r:id="rId1"/>
    <p:sldLayoutId id="2147483817" r:id="rId2"/>
    <p:sldLayoutId id="2147483833" r:id="rId3"/>
    <p:sldLayoutId id="2147483834" r:id="rId4"/>
    <p:sldLayoutId id="2147483826" r:id="rId5"/>
    <p:sldLayoutId id="2147483827" r:id="rId6"/>
    <p:sldLayoutId id="2147483789" r:id="rId7"/>
    <p:sldLayoutId id="2147483818" r:id="rId8"/>
    <p:sldLayoutId id="2147483813" r:id="rId9"/>
    <p:sldLayoutId id="2147483814" r:id="rId10"/>
    <p:sldLayoutId id="2147483815" r:id="rId11"/>
    <p:sldLayoutId id="2147483719" r:id="rId12"/>
    <p:sldLayoutId id="2147483938" r:id="rId13"/>
    <p:sldLayoutId id="2147483939" r:id="rId14"/>
    <p:sldLayoutId id="2147483933" r:id="rId15"/>
    <p:sldLayoutId id="2147483824" r:id="rId16"/>
    <p:sldLayoutId id="2147483926" r:id="rId17"/>
    <p:sldLayoutId id="2147483927" r:id="rId18"/>
    <p:sldLayoutId id="2147483929" r:id="rId19"/>
    <p:sldLayoutId id="2147483928" r:id="rId20"/>
    <p:sldLayoutId id="2147483930" r:id="rId21"/>
    <p:sldLayoutId id="2147483924" r:id="rId22"/>
    <p:sldLayoutId id="2147483940" r:id="rId23"/>
    <p:sldLayoutId id="2147483941"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5.xml"/><Relationship Id="rId13" Type="http://schemas.microsoft.com/office/2007/relationships/diagramDrawing" Target="../diagrams/drawing26.xml"/><Relationship Id="rId18" Type="http://schemas.microsoft.com/office/2007/relationships/diagramDrawing" Target="../diagrams/drawing27.xml"/><Relationship Id="rId3" Type="http://schemas.openxmlformats.org/officeDocument/2006/relationships/slide" Target="slide14.xml"/><Relationship Id="rId7" Type="http://schemas.openxmlformats.org/officeDocument/2006/relationships/diagramColors" Target="../diagrams/colors25.xml"/><Relationship Id="rId12" Type="http://schemas.openxmlformats.org/officeDocument/2006/relationships/diagramColors" Target="../diagrams/colors26.xml"/><Relationship Id="rId17" Type="http://schemas.openxmlformats.org/officeDocument/2006/relationships/diagramColors" Target="../diagrams/colors27.xml"/><Relationship Id="rId2" Type="http://schemas.openxmlformats.org/officeDocument/2006/relationships/hyperlink" Target="https://www.gov.uk/government/collections/annual-flu-programme#2024-to-2025-flu-season" TargetMode="External"/><Relationship Id="rId16" Type="http://schemas.openxmlformats.org/officeDocument/2006/relationships/diagramQuickStyle" Target="../diagrams/quickStyle27.xml"/><Relationship Id="rId1" Type="http://schemas.openxmlformats.org/officeDocument/2006/relationships/slideLayout" Target="../slideLayouts/slideLayout7.xml"/><Relationship Id="rId6" Type="http://schemas.openxmlformats.org/officeDocument/2006/relationships/diagramQuickStyle" Target="../diagrams/quickStyle25.xml"/><Relationship Id="rId11" Type="http://schemas.openxmlformats.org/officeDocument/2006/relationships/diagramQuickStyle" Target="../diagrams/quickStyle26.xml"/><Relationship Id="rId5" Type="http://schemas.openxmlformats.org/officeDocument/2006/relationships/diagramLayout" Target="../diagrams/layout25.xml"/><Relationship Id="rId15" Type="http://schemas.openxmlformats.org/officeDocument/2006/relationships/diagramLayout" Target="../diagrams/layout27.xml"/><Relationship Id="rId10" Type="http://schemas.openxmlformats.org/officeDocument/2006/relationships/diagramLayout" Target="../diagrams/layout26.xml"/><Relationship Id="rId4" Type="http://schemas.openxmlformats.org/officeDocument/2006/relationships/diagramData" Target="../diagrams/data25.xml"/><Relationship Id="rId9" Type="http://schemas.openxmlformats.org/officeDocument/2006/relationships/diagramData" Target="../diagrams/data26.xml"/><Relationship Id="rId14" Type="http://schemas.openxmlformats.org/officeDocument/2006/relationships/diagramData" Target="../diagrams/data27.xml"/></Relationships>
</file>

<file path=ppt/slides/_rels/slide11.xml.rels><?xml version="1.0" encoding="UTF-8" standalone="yes"?>
<Relationships xmlns="http://schemas.openxmlformats.org/package/2006/relationships"><Relationship Id="rId8" Type="http://schemas.openxmlformats.org/officeDocument/2006/relationships/hyperlink" Target="https://assets.publishing.service.gov.uk/media/62f527afd3bf7f4c5b184a1e/UKHSA-flu-immunisation-training-recommendations-2022-to-2023-appendix-C.pdf" TargetMode="External"/><Relationship Id="rId13" Type="http://schemas.openxmlformats.org/officeDocument/2006/relationships/diagramQuickStyle" Target="../diagrams/quickStyle28.xml"/><Relationship Id="rId18" Type="http://schemas.openxmlformats.org/officeDocument/2006/relationships/diagramQuickStyle" Target="../diagrams/quickStyle29.xml"/><Relationship Id="rId3" Type="http://schemas.openxmlformats.org/officeDocument/2006/relationships/hyperlink" Target="https://assets.publishing.service.gov.uk/media/5a806c8740f0b62305b8b12d/HCSW_Training_Standards_September_2015.pdf" TargetMode="External"/><Relationship Id="rId21" Type="http://schemas.openxmlformats.org/officeDocument/2006/relationships/diagramData" Target="../diagrams/data30.xml"/><Relationship Id="rId7" Type="http://schemas.openxmlformats.org/officeDocument/2006/relationships/hyperlink" Target="https://assets.publishing.service.gov.uk/media/62f5221f8fa8f50b53733737/UKHSA-flu-immunisation-training-recommendations-2022-to-2023-appendix-B.pdf" TargetMode="External"/><Relationship Id="rId12" Type="http://schemas.openxmlformats.org/officeDocument/2006/relationships/diagramLayout" Target="../diagrams/layout28.xml"/><Relationship Id="rId17" Type="http://schemas.openxmlformats.org/officeDocument/2006/relationships/diagramLayout" Target="../diagrams/layout29.xml"/><Relationship Id="rId25" Type="http://schemas.microsoft.com/office/2007/relationships/diagramDrawing" Target="../diagrams/drawing30.xml"/><Relationship Id="rId2" Type="http://schemas.openxmlformats.org/officeDocument/2006/relationships/hyperlink" Target="https://assets.publishing.service.gov.uk/media/5a7aea0c40f0b66eab99d8ab/Training_standards_and_core_curriculum_immunisation.pdf" TargetMode="External"/><Relationship Id="rId16" Type="http://schemas.openxmlformats.org/officeDocument/2006/relationships/diagramData" Target="../diagrams/data29.xml"/><Relationship Id="rId20" Type="http://schemas.microsoft.com/office/2007/relationships/diagramDrawing" Target="../diagrams/drawing29.xml"/><Relationship Id="rId1" Type="http://schemas.openxmlformats.org/officeDocument/2006/relationships/slideLayout" Target="../slideLayouts/slideLayout7.xml"/><Relationship Id="rId6" Type="http://schemas.openxmlformats.org/officeDocument/2006/relationships/hyperlink" Target="https://www.gov.uk/government/collections/annual-flu-programme#2024-to-2025-flu-season" TargetMode="External"/><Relationship Id="rId11" Type="http://schemas.openxmlformats.org/officeDocument/2006/relationships/diagramData" Target="../diagrams/data28.xml"/><Relationship Id="rId24" Type="http://schemas.openxmlformats.org/officeDocument/2006/relationships/diagramColors" Target="../diagrams/colors30.xml"/><Relationship Id="rId5" Type="http://schemas.openxmlformats.org/officeDocument/2006/relationships/hyperlink" Target="https://www.e-lfh.org.uk/programmes/flu-immunisation/" TargetMode="External"/><Relationship Id="rId15" Type="http://schemas.microsoft.com/office/2007/relationships/diagramDrawing" Target="../diagrams/drawing28.xml"/><Relationship Id="rId23" Type="http://schemas.openxmlformats.org/officeDocument/2006/relationships/diagramQuickStyle" Target="../diagrams/quickStyle30.xml"/><Relationship Id="rId10" Type="http://schemas.openxmlformats.org/officeDocument/2006/relationships/slide" Target="slide14.xml"/><Relationship Id="rId19" Type="http://schemas.openxmlformats.org/officeDocument/2006/relationships/diagramColors" Target="../diagrams/colors29.xml"/><Relationship Id="rId4" Type="http://schemas.openxmlformats.org/officeDocument/2006/relationships/hyperlink" Target="https://assets.publishing.service.gov.uk/media/62f5220c8fa8f50b493acb08/UKHSA-flu-immunisation-training-recommendations-2022-to-2023-appendix-A.pdf" TargetMode="External"/><Relationship Id="rId9" Type="http://schemas.openxmlformats.org/officeDocument/2006/relationships/hyperlink" Target="https://www.rcn.org.uk/Professional-Development/publications/immunisation-knowledge-and-skills-competence-assessment-tool-uk-pub-010-074" TargetMode="External"/><Relationship Id="rId14" Type="http://schemas.openxmlformats.org/officeDocument/2006/relationships/diagramColors" Target="../diagrams/colors28.xml"/><Relationship Id="rId22" Type="http://schemas.openxmlformats.org/officeDocument/2006/relationships/diagramLayout" Target="../diagrams/layout30.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31.xml"/><Relationship Id="rId13" Type="http://schemas.openxmlformats.org/officeDocument/2006/relationships/diagramQuickStyle" Target="../diagrams/quickStyle32.xml"/><Relationship Id="rId18" Type="http://schemas.openxmlformats.org/officeDocument/2006/relationships/diagramQuickStyle" Target="../diagrams/quickStyle33.xml"/><Relationship Id="rId3" Type="http://schemas.openxmlformats.org/officeDocument/2006/relationships/hyperlink" Target="https://portal.immform.phe.gov.uk/Data-Collections/Programmes/Flu/News/Flu-Vaccine-Uptake-in-GP-Patients" TargetMode="External"/><Relationship Id="rId7" Type="http://schemas.openxmlformats.org/officeDocument/2006/relationships/diagramLayout" Target="../diagrams/layout31.xml"/><Relationship Id="rId12" Type="http://schemas.openxmlformats.org/officeDocument/2006/relationships/diagramLayout" Target="../diagrams/layout32.xml"/><Relationship Id="rId17" Type="http://schemas.openxmlformats.org/officeDocument/2006/relationships/diagramLayout" Target="../diagrams/layout33.xml"/><Relationship Id="rId2" Type="http://schemas.openxmlformats.org/officeDocument/2006/relationships/notesSlide" Target="../notesSlides/notesSlide6.xml"/><Relationship Id="rId16" Type="http://schemas.openxmlformats.org/officeDocument/2006/relationships/diagramData" Target="../diagrams/data33.xml"/><Relationship Id="rId20" Type="http://schemas.microsoft.com/office/2007/relationships/diagramDrawing" Target="../diagrams/drawing33.xml"/><Relationship Id="rId1" Type="http://schemas.openxmlformats.org/officeDocument/2006/relationships/slideLayout" Target="../slideLayouts/slideLayout7.xml"/><Relationship Id="rId6" Type="http://schemas.openxmlformats.org/officeDocument/2006/relationships/diagramData" Target="../diagrams/data31.xml"/><Relationship Id="rId11" Type="http://schemas.openxmlformats.org/officeDocument/2006/relationships/diagramData" Target="../diagrams/data32.xml"/><Relationship Id="rId5" Type="http://schemas.openxmlformats.org/officeDocument/2006/relationships/slide" Target="slide14.xml"/><Relationship Id="rId15" Type="http://schemas.microsoft.com/office/2007/relationships/diagramDrawing" Target="../diagrams/drawing32.xml"/><Relationship Id="rId10" Type="http://schemas.microsoft.com/office/2007/relationships/diagramDrawing" Target="../diagrams/drawing31.xml"/><Relationship Id="rId19" Type="http://schemas.openxmlformats.org/officeDocument/2006/relationships/diagramColors" Target="../diagrams/colors33.xml"/><Relationship Id="rId4" Type="http://schemas.openxmlformats.org/officeDocument/2006/relationships/hyperlink" Target="https://digital.nhs.uk/services/terminology-and-classifications/snomed-ct#top" TargetMode="External"/><Relationship Id="rId9" Type="http://schemas.openxmlformats.org/officeDocument/2006/relationships/diagramColors" Target="../diagrams/colors31.xml"/><Relationship Id="rId14" Type="http://schemas.openxmlformats.org/officeDocument/2006/relationships/diagramColors" Target="../diagrams/colors32.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34.xml"/><Relationship Id="rId13" Type="http://schemas.openxmlformats.org/officeDocument/2006/relationships/diagramQuickStyle" Target="../diagrams/quickStyle35.xml"/><Relationship Id="rId18" Type="http://schemas.openxmlformats.org/officeDocument/2006/relationships/diagramQuickStyle" Target="../diagrams/quickStyle36.xml"/><Relationship Id="rId3" Type="http://schemas.openxmlformats.org/officeDocument/2006/relationships/hyperlink" Target="https://www.gov.uk/government/publications/how-to-register-immform-helpsheet-8/how-to-register-immform-helpsheet" TargetMode="External"/><Relationship Id="rId7" Type="http://schemas.openxmlformats.org/officeDocument/2006/relationships/diagramLayout" Target="../diagrams/layout34.xml"/><Relationship Id="rId12" Type="http://schemas.openxmlformats.org/officeDocument/2006/relationships/diagramLayout" Target="../diagrams/layout35.xml"/><Relationship Id="rId17" Type="http://schemas.openxmlformats.org/officeDocument/2006/relationships/diagramLayout" Target="../diagrams/layout36.xml"/><Relationship Id="rId2" Type="http://schemas.openxmlformats.org/officeDocument/2006/relationships/notesSlide" Target="../notesSlides/notesSlide7.xml"/><Relationship Id="rId16" Type="http://schemas.openxmlformats.org/officeDocument/2006/relationships/diagramData" Target="../diagrams/data36.xml"/><Relationship Id="rId20" Type="http://schemas.microsoft.com/office/2007/relationships/diagramDrawing" Target="../diagrams/drawing36.xml"/><Relationship Id="rId1" Type="http://schemas.openxmlformats.org/officeDocument/2006/relationships/slideLayout" Target="../slideLayouts/slideLayout7.xml"/><Relationship Id="rId6" Type="http://schemas.openxmlformats.org/officeDocument/2006/relationships/diagramData" Target="../diagrams/data34.xml"/><Relationship Id="rId11" Type="http://schemas.openxmlformats.org/officeDocument/2006/relationships/diagramData" Target="../diagrams/data35.xml"/><Relationship Id="rId5" Type="http://schemas.openxmlformats.org/officeDocument/2006/relationships/slide" Target="slide14.xml"/><Relationship Id="rId15" Type="http://schemas.microsoft.com/office/2007/relationships/diagramDrawing" Target="../diagrams/drawing35.xml"/><Relationship Id="rId10" Type="http://schemas.microsoft.com/office/2007/relationships/diagramDrawing" Target="../diagrams/drawing34.xml"/><Relationship Id="rId19" Type="http://schemas.openxmlformats.org/officeDocument/2006/relationships/diagramColors" Target="../diagrams/colors36.xml"/><Relationship Id="rId4" Type="http://schemas.openxmlformats.org/officeDocument/2006/relationships/hyperlink" Target="mailto:Helpdesk@immform.org.uk" TargetMode="External"/><Relationship Id="rId9" Type="http://schemas.openxmlformats.org/officeDocument/2006/relationships/diagramColors" Target="../diagrams/colors34.xml"/><Relationship Id="rId14" Type="http://schemas.openxmlformats.org/officeDocument/2006/relationships/diagramColors" Target="../diagrams/colors35.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37.xml"/><Relationship Id="rId13" Type="http://schemas.openxmlformats.org/officeDocument/2006/relationships/diagramQuickStyle" Target="../diagrams/quickStyle38.xml"/><Relationship Id="rId18" Type="http://schemas.openxmlformats.org/officeDocument/2006/relationships/diagramQuickStyle" Target="../diagrams/quickStyle39.xml"/><Relationship Id="rId3" Type="http://schemas.openxmlformats.org/officeDocument/2006/relationships/hyperlink" Target="mailto:england.emids-imms@nhs.net" TargetMode="External"/><Relationship Id="rId7" Type="http://schemas.openxmlformats.org/officeDocument/2006/relationships/diagramLayout" Target="../diagrams/layout37.xml"/><Relationship Id="rId12" Type="http://schemas.openxmlformats.org/officeDocument/2006/relationships/diagramLayout" Target="../diagrams/layout38.xml"/><Relationship Id="rId17" Type="http://schemas.openxmlformats.org/officeDocument/2006/relationships/diagramLayout" Target="../diagrams/layout39.xml"/><Relationship Id="rId2" Type="http://schemas.openxmlformats.org/officeDocument/2006/relationships/notesSlide" Target="../notesSlides/notesSlide8.xml"/><Relationship Id="rId16" Type="http://schemas.openxmlformats.org/officeDocument/2006/relationships/diagramData" Target="../diagrams/data39.xml"/><Relationship Id="rId20" Type="http://schemas.microsoft.com/office/2007/relationships/diagramDrawing" Target="../diagrams/drawing39.xml"/><Relationship Id="rId1" Type="http://schemas.openxmlformats.org/officeDocument/2006/relationships/slideLayout" Target="../slideLayouts/slideLayout20.xml"/><Relationship Id="rId6" Type="http://schemas.openxmlformats.org/officeDocument/2006/relationships/diagramData" Target="../diagrams/data37.xml"/><Relationship Id="rId11" Type="http://schemas.openxmlformats.org/officeDocument/2006/relationships/diagramData" Target="../diagrams/data38.xml"/><Relationship Id="rId5" Type="http://schemas.openxmlformats.org/officeDocument/2006/relationships/slide" Target="slide14.xml"/><Relationship Id="rId15" Type="http://schemas.microsoft.com/office/2007/relationships/diagramDrawing" Target="../diagrams/drawing38.xml"/><Relationship Id="rId10" Type="http://schemas.microsoft.com/office/2007/relationships/diagramDrawing" Target="../diagrams/drawing37.xml"/><Relationship Id="rId19" Type="http://schemas.openxmlformats.org/officeDocument/2006/relationships/diagramColors" Target="../diagrams/colors39.xml"/><Relationship Id="rId4" Type="http://schemas.openxmlformats.org/officeDocument/2006/relationships/hyperlink" Target="https://www.england.nhs.uk/midlands/information-for-professionals/leicestershire-lincolnshire-northamptonshire-screening-and-immunisation-team-sit/" TargetMode="External"/><Relationship Id="rId9" Type="http://schemas.openxmlformats.org/officeDocument/2006/relationships/diagramColors" Target="../diagrams/colors37.xml"/><Relationship Id="rId14" Type="http://schemas.openxmlformats.org/officeDocument/2006/relationships/diagramColors" Target="../diagrams/colors38.xml"/></Relationships>
</file>

<file path=ppt/slides/_rels/slide15.xml.rels><?xml version="1.0" encoding="UTF-8" standalone="yes"?>
<Relationships xmlns="http://schemas.openxmlformats.org/package/2006/relationships"><Relationship Id="rId8" Type="http://schemas.microsoft.com/office/2007/relationships/diagramDrawing" Target="../diagrams/drawing40.xml"/><Relationship Id="rId13" Type="http://schemas.openxmlformats.org/officeDocument/2006/relationships/diagramColors" Target="../diagrams/colors41.xml"/><Relationship Id="rId18" Type="http://schemas.openxmlformats.org/officeDocument/2006/relationships/diagramQuickStyle" Target="../diagrams/quickStyle42.xml"/><Relationship Id="rId3" Type="http://schemas.openxmlformats.org/officeDocument/2006/relationships/slide" Target="slide14.xml"/><Relationship Id="rId21" Type="http://schemas.openxmlformats.org/officeDocument/2006/relationships/image" Target="../media/image21.png"/><Relationship Id="rId7" Type="http://schemas.openxmlformats.org/officeDocument/2006/relationships/diagramColors" Target="../diagrams/colors40.xml"/><Relationship Id="rId12" Type="http://schemas.openxmlformats.org/officeDocument/2006/relationships/diagramQuickStyle" Target="../diagrams/quickStyle41.xml"/><Relationship Id="rId17" Type="http://schemas.openxmlformats.org/officeDocument/2006/relationships/diagramLayout" Target="../diagrams/layout42.xml"/><Relationship Id="rId2" Type="http://schemas.openxmlformats.org/officeDocument/2006/relationships/hyperlink" Target="https://gbr01.safelinks.protection.outlook.com/?url=https%3A%2F%2Fwww.england.nhs.uk%2Fwp-content%2Fuploads%2F2024%2F03%2FR001-18-PRN00996i-gp-seasonal-influenza-vaccination-es-aw-2425-v2-june-2024.pdf&amp;data=05%7C02%7Cdiane.beale1%40nhs.net%7Ce4073467dec849f7656508dcab27b808%7C37c354b285b047f5b22207b48d774ee3%7C0%7C0%7C638573434280183652%7CUnknown%7CTWFpbGZsb3d8eyJWIjoiMC4wLjAwMDAiLCJQIjoiV2luMzIiLCJBTiI6Ik1haWwiLCJXVCI6Mn0%3D%7C0%7C%7C%7C&amp;sdata=0Hp%2BhSmoa2ZJn0VHRzs36NyWCTgtdOUqp9j2FzCn8Ow%3D&amp;reserved=0" TargetMode="External"/><Relationship Id="rId16" Type="http://schemas.openxmlformats.org/officeDocument/2006/relationships/diagramData" Target="../diagrams/data42.xml"/><Relationship Id="rId20" Type="http://schemas.microsoft.com/office/2007/relationships/diagramDrawing" Target="../diagrams/drawing42.xml"/><Relationship Id="rId1" Type="http://schemas.openxmlformats.org/officeDocument/2006/relationships/slideLayout" Target="../slideLayouts/slideLayout14.xml"/><Relationship Id="rId6" Type="http://schemas.openxmlformats.org/officeDocument/2006/relationships/diagramQuickStyle" Target="../diagrams/quickStyle40.xml"/><Relationship Id="rId11" Type="http://schemas.openxmlformats.org/officeDocument/2006/relationships/diagramLayout" Target="../diagrams/layout41.xml"/><Relationship Id="rId5" Type="http://schemas.openxmlformats.org/officeDocument/2006/relationships/diagramLayout" Target="../diagrams/layout40.xml"/><Relationship Id="rId15" Type="http://schemas.openxmlformats.org/officeDocument/2006/relationships/image" Target="../media/image20.png"/><Relationship Id="rId10" Type="http://schemas.openxmlformats.org/officeDocument/2006/relationships/diagramData" Target="../diagrams/data41.xml"/><Relationship Id="rId19" Type="http://schemas.openxmlformats.org/officeDocument/2006/relationships/diagramColors" Target="../diagrams/colors42.xml"/><Relationship Id="rId4" Type="http://schemas.openxmlformats.org/officeDocument/2006/relationships/diagramData" Target="../diagrams/data40.xml"/><Relationship Id="rId9" Type="http://schemas.openxmlformats.org/officeDocument/2006/relationships/image" Target="../media/image19.png"/><Relationship Id="rId14" Type="http://schemas.microsoft.com/office/2007/relationships/diagramDrawing" Target="../diagrams/drawing41.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43.xml"/><Relationship Id="rId13" Type="http://schemas.openxmlformats.org/officeDocument/2006/relationships/diagramColors" Target="../diagrams/colors44.xml"/><Relationship Id="rId3" Type="http://schemas.openxmlformats.org/officeDocument/2006/relationships/image" Target="../media/image22.png"/><Relationship Id="rId7" Type="http://schemas.openxmlformats.org/officeDocument/2006/relationships/diagramQuickStyle" Target="../diagrams/quickStyle43.xml"/><Relationship Id="rId12" Type="http://schemas.openxmlformats.org/officeDocument/2006/relationships/diagramQuickStyle" Target="../diagrams/quickStyle44.xml"/><Relationship Id="rId2" Type="http://schemas.openxmlformats.org/officeDocument/2006/relationships/hyperlink" Target="https://www.gov.uk/government/publications/national-flu-immunisation-programme-plan-2024-to-2025/national-flu-immunisation-programme-2024-to-2025-letter" TargetMode="External"/><Relationship Id="rId1" Type="http://schemas.openxmlformats.org/officeDocument/2006/relationships/slideLayout" Target="../slideLayouts/slideLayout14.xml"/><Relationship Id="rId6" Type="http://schemas.openxmlformats.org/officeDocument/2006/relationships/diagramLayout" Target="../diagrams/layout43.xml"/><Relationship Id="rId11" Type="http://schemas.openxmlformats.org/officeDocument/2006/relationships/diagramLayout" Target="../diagrams/layout44.xml"/><Relationship Id="rId5" Type="http://schemas.openxmlformats.org/officeDocument/2006/relationships/diagramData" Target="../diagrams/data43.xml"/><Relationship Id="rId10" Type="http://schemas.openxmlformats.org/officeDocument/2006/relationships/diagramData" Target="../diagrams/data44.xml"/><Relationship Id="rId4" Type="http://schemas.openxmlformats.org/officeDocument/2006/relationships/image" Target="../media/image23.png"/><Relationship Id="rId9" Type="http://schemas.microsoft.com/office/2007/relationships/diagramDrawing" Target="../diagrams/drawing43.xml"/><Relationship Id="rId14" Type="http://schemas.microsoft.com/office/2007/relationships/diagramDrawing" Target="../diagrams/drawing44.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46.xml"/><Relationship Id="rId3" Type="http://schemas.openxmlformats.org/officeDocument/2006/relationships/diagramLayout" Target="../diagrams/layout45.xml"/><Relationship Id="rId7" Type="http://schemas.openxmlformats.org/officeDocument/2006/relationships/diagramData" Target="../diagrams/data46.xml"/><Relationship Id="rId2" Type="http://schemas.openxmlformats.org/officeDocument/2006/relationships/diagramData" Target="../diagrams/data45.xml"/><Relationship Id="rId1" Type="http://schemas.openxmlformats.org/officeDocument/2006/relationships/slideLayout" Target="../slideLayouts/slideLayout14.xml"/><Relationship Id="rId6" Type="http://schemas.microsoft.com/office/2007/relationships/diagramDrawing" Target="../diagrams/drawing45.xml"/><Relationship Id="rId11" Type="http://schemas.microsoft.com/office/2007/relationships/diagramDrawing" Target="../diagrams/drawing46.xml"/><Relationship Id="rId5" Type="http://schemas.openxmlformats.org/officeDocument/2006/relationships/diagramColors" Target="../diagrams/colors45.xml"/><Relationship Id="rId10" Type="http://schemas.openxmlformats.org/officeDocument/2006/relationships/diagramColors" Target="../diagrams/colors46.xml"/><Relationship Id="rId4" Type="http://schemas.openxmlformats.org/officeDocument/2006/relationships/diagramQuickStyle" Target="../diagrams/quickStyle45.xml"/><Relationship Id="rId9" Type="http://schemas.openxmlformats.org/officeDocument/2006/relationships/diagramQuickStyle" Target="../diagrams/quickStyle46.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48.xml"/><Relationship Id="rId3" Type="http://schemas.openxmlformats.org/officeDocument/2006/relationships/diagramLayout" Target="../diagrams/layout47.xml"/><Relationship Id="rId7" Type="http://schemas.openxmlformats.org/officeDocument/2006/relationships/diagramData" Target="../diagrams/data48.xml"/><Relationship Id="rId2" Type="http://schemas.openxmlformats.org/officeDocument/2006/relationships/diagramData" Target="../diagrams/data47.xml"/><Relationship Id="rId1" Type="http://schemas.openxmlformats.org/officeDocument/2006/relationships/slideLayout" Target="../slideLayouts/slideLayout14.xml"/><Relationship Id="rId6" Type="http://schemas.microsoft.com/office/2007/relationships/diagramDrawing" Target="../diagrams/drawing47.xml"/><Relationship Id="rId11" Type="http://schemas.microsoft.com/office/2007/relationships/diagramDrawing" Target="../diagrams/drawing48.xml"/><Relationship Id="rId5" Type="http://schemas.openxmlformats.org/officeDocument/2006/relationships/diagramColors" Target="../diagrams/colors47.xml"/><Relationship Id="rId10" Type="http://schemas.openxmlformats.org/officeDocument/2006/relationships/diagramColors" Target="../diagrams/colors48.xml"/><Relationship Id="rId4" Type="http://schemas.openxmlformats.org/officeDocument/2006/relationships/diagramQuickStyle" Target="../diagrams/quickStyle47.xml"/><Relationship Id="rId9" Type="http://schemas.openxmlformats.org/officeDocument/2006/relationships/diagramQuickStyle" Target="../diagrams/quickStyle48.xml"/></Relationships>
</file>

<file path=ppt/slides/_rels/slide19.xml.rels><?xml version="1.0" encoding="UTF-8" standalone="yes"?>
<Relationships xmlns="http://schemas.openxmlformats.org/package/2006/relationships"><Relationship Id="rId8" Type="http://schemas.openxmlformats.org/officeDocument/2006/relationships/hyperlink" Target="https://www.healthpublications.gov.uk/Home.html" TargetMode="External"/><Relationship Id="rId13" Type="http://schemas.openxmlformats.org/officeDocument/2006/relationships/slide" Target="slide20.xml"/><Relationship Id="rId18" Type="http://schemas.microsoft.com/office/2007/relationships/diagramDrawing" Target="../diagrams/drawing49.xml"/><Relationship Id="rId26" Type="http://schemas.openxmlformats.org/officeDocument/2006/relationships/diagramQuickStyle" Target="../diagrams/quickStyle51.xml"/><Relationship Id="rId3" Type="http://schemas.openxmlformats.org/officeDocument/2006/relationships/hyperlink" Target="https://www.gov.uk/government/publications/national-flu-immunisation-programme-plan-2024-to-2025/national-flu-immunisation-programme-2024-to-2025-letter" TargetMode="External"/><Relationship Id="rId21" Type="http://schemas.openxmlformats.org/officeDocument/2006/relationships/diagramQuickStyle" Target="../diagrams/quickStyle50.xml"/><Relationship Id="rId7" Type="http://schemas.openxmlformats.org/officeDocument/2006/relationships/hyperlink" Target="https://assets.publishing.service.gov.uk/media/66686b2f43c77d8616f75fe9/UKHSA_Influenza_ovalbumin_24-25_June24.pdf" TargetMode="External"/><Relationship Id="rId12" Type="http://schemas.openxmlformats.org/officeDocument/2006/relationships/hyperlink" Target="https://www.gov.uk/government/publications/flu-vaccination-invitation-letter-template-for-at-risk-patients-and-their-carers" TargetMode="External"/><Relationship Id="rId17" Type="http://schemas.openxmlformats.org/officeDocument/2006/relationships/diagramColors" Target="../diagrams/colors49.xml"/><Relationship Id="rId25" Type="http://schemas.openxmlformats.org/officeDocument/2006/relationships/diagramLayout" Target="../diagrams/layout51.xml"/><Relationship Id="rId2" Type="http://schemas.openxmlformats.org/officeDocument/2006/relationships/notesSlide" Target="../notesSlides/notesSlide9.xml"/><Relationship Id="rId16" Type="http://schemas.openxmlformats.org/officeDocument/2006/relationships/diagramQuickStyle" Target="../diagrams/quickStyle49.xml"/><Relationship Id="rId20" Type="http://schemas.openxmlformats.org/officeDocument/2006/relationships/diagramLayout" Target="../diagrams/layout50.xml"/><Relationship Id="rId1" Type="http://schemas.openxmlformats.org/officeDocument/2006/relationships/slideLayout" Target="../slideLayouts/slideLayout7.xml"/><Relationship Id="rId6" Type="http://schemas.openxmlformats.org/officeDocument/2006/relationships/hyperlink" Target="https://www.gov.uk/government/publications/influenza-the-green-book-chapter-19" TargetMode="External"/><Relationship Id="rId11" Type="http://schemas.openxmlformats.org/officeDocument/2006/relationships/hyperlink" Target="https://www.gov.uk/government/publications/flu-vaccination-invitation-letter-template-for-children-aged-2-3-and-4-years" TargetMode="External"/><Relationship Id="rId24" Type="http://schemas.openxmlformats.org/officeDocument/2006/relationships/diagramData" Target="../diagrams/data51.xml"/><Relationship Id="rId5" Type="http://schemas.openxmlformats.org/officeDocument/2006/relationships/hyperlink" Target="https://www.gov.uk/government/publications/national-flu-immunisation-programme-plan-2024-to-2025/statement-of-amendment-to-the-annual-flu-letter-for-2024-to-2025-12-june-2024" TargetMode="External"/><Relationship Id="rId15" Type="http://schemas.openxmlformats.org/officeDocument/2006/relationships/diagramLayout" Target="../diagrams/layout49.xml"/><Relationship Id="rId23" Type="http://schemas.microsoft.com/office/2007/relationships/diagramDrawing" Target="../diagrams/drawing50.xml"/><Relationship Id="rId28" Type="http://schemas.microsoft.com/office/2007/relationships/diagramDrawing" Target="../diagrams/drawing51.xml"/><Relationship Id="rId10" Type="http://schemas.openxmlformats.org/officeDocument/2006/relationships/hyperlink" Target="https://assets.publishing.service.gov.uk/media/64fb106f57e884000de1278d/UKHSA_12738_Pre-school_children_Flu_immunisation_uptake_guidance_02_WEB.pdf" TargetMode="External"/><Relationship Id="rId19" Type="http://schemas.openxmlformats.org/officeDocument/2006/relationships/diagramData" Target="../diagrams/data50.xml"/><Relationship Id="rId4" Type="http://schemas.openxmlformats.org/officeDocument/2006/relationships/hyperlink" Target="https://assets.publishing.service.gov.uk/media/65f97912703c42001a58ef15/UKHSA_influenza_ovalbumin_2024_to_2025.pdf" TargetMode="External"/><Relationship Id="rId9" Type="http://schemas.openxmlformats.org/officeDocument/2006/relationships/hyperlink" Target="https://www.gov.uk/government/collections/annual-flu-programme#2024-to-2025-flu-season" TargetMode="External"/><Relationship Id="rId14" Type="http://schemas.openxmlformats.org/officeDocument/2006/relationships/diagramData" Target="../diagrams/data49.xml"/><Relationship Id="rId22" Type="http://schemas.openxmlformats.org/officeDocument/2006/relationships/diagramColors" Target="../diagrams/colors50.xml"/><Relationship Id="rId27" Type="http://schemas.openxmlformats.org/officeDocument/2006/relationships/diagramColors" Target="../diagrams/colors51.xml"/></Relationships>
</file>

<file path=ppt/slides/_rels/slide2.xml.rels><?xml version="1.0" encoding="UTF-8" standalone="yes"?>
<Relationships xmlns="http://schemas.openxmlformats.org/package/2006/relationships"><Relationship Id="rId3" Type="http://schemas.openxmlformats.org/officeDocument/2006/relationships/hyperlink" Target="https://gbr01.safelinks.protection.outlook.com/?url=https%3A%2F%2Fwww.gov.uk%2Fgovernment%2Fpublications%2Fnational-flu-immunisation-programme-plan-2024-to-2025&amp;data=05%7C02%7Cdiane.beale1%40nhs.net%7Cbb4502a8f65149a0748408dc428634ee%7C37c354b285b047f5b22207b48d774ee3%7C0%7C0%7C638458391371587644%7CUnknown%7CTWFpbGZsb3d8eyJWIjoiMC4wLjAwMDAiLCJQIjoiV2luMzIiLCJBTiI6Ik1haWwiLCJXVCI6Mn0%3D%7C0%7C%7C%7C&amp;sdata=bjX%2BpmWl%2BGNi2D%2B6ORuOotMqxifxG4itE9Dyhl6BEIE%3D&amp;reserved=0"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52.xml"/><Relationship Id="rId13" Type="http://schemas.openxmlformats.org/officeDocument/2006/relationships/diagramLayout" Target="../diagrams/layout53.xml"/><Relationship Id="rId18" Type="http://schemas.openxmlformats.org/officeDocument/2006/relationships/diagramLayout" Target="../diagrams/layout54.xml"/><Relationship Id="rId3" Type="http://schemas.openxmlformats.org/officeDocument/2006/relationships/hyperlink" Target="https://www.england.nhs.uk/midlands/information-for-professionals/leicestershire-lincolnshire-northamptonshire-screening-and-immunisation-team-sit/patient-group-directions-pgds/" TargetMode="External"/><Relationship Id="rId21" Type="http://schemas.microsoft.com/office/2007/relationships/diagramDrawing" Target="../diagrams/drawing54.xml"/><Relationship Id="rId7" Type="http://schemas.openxmlformats.org/officeDocument/2006/relationships/diagramData" Target="../diagrams/data52.xml"/><Relationship Id="rId12" Type="http://schemas.openxmlformats.org/officeDocument/2006/relationships/diagramData" Target="../diagrams/data53.xml"/><Relationship Id="rId17" Type="http://schemas.openxmlformats.org/officeDocument/2006/relationships/diagramData" Target="../diagrams/data54.xml"/><Relationship Id="rId2" Type="http://schemas.openxmlformats.org/officeDocument/2006/relationships/notesSlide" Target="../notesSlides/notesSlide10.xml"/><Relationship Id="rId16" Type="http://schemas.microsoft.com/office/2007/relationships/diagramDrawing" Target="../diagrams/drawing53.xml"/><Relationship Id="rId20" Type="http://schemas.openxmlformats.org/officeDocument/2006/relationships/diagramColors" Target="../diagrams/colors54.xml"/><Relationship Id="rId1" Type="http://schemas.openxmlformats.org/officeDocument/2006/relationships/slideLayout" Target="../slideLayouts/slideLayout7.xml"/><Relationship Id="rId6" Type="http://schemas.openxmlformats.org/officeDocument/2006/relationships/slide" Target="slide20.xml"/><Relationship Id="rId11" Type="http://schemas.microsoft.com/office/2007/relationships/diagramDrawing" Target="../diagrams/drawing52.xml"/><Relationship Id="rId5" Type="http://schemas.openxmlformats.org/officeDocument/2006/relationships/hyperlink" Target="https://www.england.nhs.uk/midlands/information-for-professionals/leicestershire-lincolnshire-northamptonshire-screening-and-immunisation-team-sit/" TargetMode="External"/><Relationship Id="rId15" Type="http://schemas.openxmlformats.org/officeDocument/2006/relationships/diagramColors" Target="../diagrams/colors53.xml"/><Relationship Id="rId10" Type="http://schemas.openxmlformats.org/officeDocument/2006/relationships/diagramColors" Target="../diagrams/colors52.xml"/><Relationship Id="rId19" Type="http://schemas.openxmlformats.org/officeDocument/2006/relationships/diagramQuickStyle" Target="../diagrams/quickStyle54.xml"/><Relationship Id="rId4" Type="http://schemas.openxmlformats.org/officeDocument/2006/relationships/hyperlink" Target="mailto:england.emids-imms@nhs.net" TargetMode="External"/><Relationship Id="rId9" Type="http://schemas.openxmlformats.org/officeDocument/2006/relationships/diagramQuickStyle" Target="../diagrams/quickStyle52.xml"/><Relationship Id="rId14" Type="http://schemas.openxmlformats.org/officeDocument/2006/relationships/diagramQuickStyle" Target="../diagrams/quickStyle53.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56.xml"/><Relationship Id="rId13" Type="http://schemas.openxmlformats.org/officeDocument/2006/relationships/hyperlink" Target="mailto:immunisations.derbyshire@intrahealth.co.uk" TargetMode="External"/><Relationship Id="rId3" Type="http://schemas.openxmlformats.org/officeDocument/2006/relationships/diagramData" Target="../diagrams/data55.xml"/><Relationship Id="rId7" Type="http://schemas.microsoft.com/office/2007/relationships/diagramDrawing" Target="../diagrams/drawing55.xml"/><Relationship Id="rId12" Type="http://schemas.microsoft.com/office/2007/relationships/diagramDrawing" Target="../diagrams/drawing56.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55.xml"/><Relationship Id="rId11" Type="http://schemas.openxmlformats.org/officeDocument/2006/relationships/diagramColors" Target="../diagrams/colors56.xml"/><Relationship Id="rId5" Type="http://schemas.openxmlformats.org/officeDocument/2006/relationships/diagramQuickStyle" Target="../diagrams/quickStyle55.xml"/><Relationship Id="rId10" Type="http://schemas.openxmlformats.org/officeDocument/2006/relationships/diagramQuickStyle" Target="../diagrams/quickStyle56.xml"/><Relationship Id="rId4" Type="http://schemas.openxmlformats.org/officeDocument/2006/relationships/diagramLayout" Target="../diagrams/layout55.xml"/><Relationship Id="rId9" Type="http://schemas.openxmlformats.org/officeDocument/2006/relationships/diagramLayout" Target="../diagrams/layout56.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slide" Target="slide14.xml"/><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3.xml"/><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slide" Target="slide14.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5.xml.rels><?xml version="1.0" encoding="UTF-8" standalone="yes"?>
<Relationships xmlns="http://schemas.openxmlformats.org/package/2006/relationships"><Relationship Id="rId13" Type="http://schemas.openxmlformats.org/officeDocument/2006/relationships/diagramColors" Target="../diagrams/colors8.xml"/><Relationship Id="rId18" Type="http://schemas.openxmlformats.org/officeDocument/2006/relationships/diagramColors" Target="../diagrams/colors9.xml"/><Relationship Id="rId26" Type="http://schemas.openxmlformats.org/officeDocument/2006/relationships/diagramLayout" Target="../diagrams/layout11.xml"/><Relationship Id="rId39" Type="http://schemas.microsoft.com/office/2007/relationships/diagramDrawing" Target="../diagrams/drawing13.xml"/><Relationship Id="rId21" Type="http://schemas.openxmlformats.org/officeDocument/2006/relationships/diagramLayout" Target="../diagrams/layout10.xml"/><Relationship Id="rId34" Type="http://schemas.microsoft.com/office/2007/relationships/diagramDrawing" Target="../diagrams/drawing12.xml"/><Relationship Id="rId7" Type="http://schemas.openxmlformats.org/officeDocument/2006/relationships/diagramColors" Target="../diagrams/colors7.xml"/><Relationship Id="rId12" Type="http://schemas.openxmlformats.org/officeDocument/2006/relationships/diagramQuickStyle" Target="../diagrams/quickStyle8.xml"/><Relationship Id="rId17" Type="http://schemas.openxmlformats.org/officeDocument/2006/relationships/diagramQuickStyle" Target="../diagrams/quickStyle9.xml"/><Relationship Id="rId25" Type="http://schemas.openxmlformats.org/officeDocument/2006/relationships/diagramData" Target="../diagrams/data11.xml"/><Relationship Id="rId33" Type="http://schemas.openxmlformats.org/officeDocument/2006/relationships/diagramColors" Target="../diagrams/colors12.xml"/><Relationship Id="rId38" Type="http://schemas.openxmlformats.org/officeDocument/2006/relationships/diagramColors" Target="../diagrams/colors13.xml"/><Relationship Id="rId2" Type="http://schemas.openxmlformats.org/officeDocument/2006/relationships/hyperlink" Target="https://www.gov.uk/government/publications/influenza-the-green-book-chapter-19" TargetMode="External"/><Relationship Id="rId16" Type="http://schemas.openxmlformats.org/officeDocument/2006/relationships/diagramLayout" Target="../diagrams/layout9.xml"/><Relationship Id="rId20" Type="http://schemas.openxmlformats.org/officeDocument/2006/relationships/diagramData" Target="../diagrams/data10.xml"/><Relationship Id="rId29" Type="http://schemas.microsoft.com/office/2007/relationships/diagramDrawing" Target="../diagrams/drawing11.xml"/><Relationship Id="rId1" Type="http://schemas.openxmlformats.org/officeDocument/2006/relationships/slideLayout" Target="../slideLayouts/slideLayout7.xml"/><Relationship Id="rId6" Type="http://schemas.openxmlformats.org/officeDocument/2006/relationships/diagramQuickStyle" Target="../diagrams/quickStyle7.xml"/><Relationship Id="rId11" Type="http://schemas.openxmlformats.org/officeDocument/2006/relationships/diagramLayout" Target="../diagrams/layout8.xml"/><Relationship Id="rId24" Type="http://schemas.microsoft.com/office/2007/relationships/diagramDrawing" Target="../diagrams/drawing10.xml"/><Relationship Id="rId32" Type="http://schemas.openxmlformats.org/officeDocument/2006/relationships/diagramQuickStyle" Target="../diagrams/quickStyle12.xml"/><Relationship Id="rId37" Type="http://schemas.openxmlformats.org/officeDocument/2006/relationships/diagramQuickStyle" Target="../diagrams/quickStyle13.xml"/><Relationship Id="rId5" Type="http://schemas.openxmlformats.org/officeDocument/2006/relationships/diagramLayout" Target="../diagrams/layout7.xml"/><Relationship Id="rId15" Type="http://schemas.openxmlformats.org/officeDocument/2006/relationships/diagramData" Target="../diagrams/data9.xml"/><Relationship Id="rId23" Type="http://schemas.openxmlformats.org/officeDocument/2006/relationships/diagramColors" Target="../diagrams/colors10.xml"/><Relationship Id="rId28" Type="http://schemas.openxmlformats.org/officeDocument/2006/relationships/diagramColors" Target="../diagrams/colors11.xml"/><Relationship Id="rId36" Type="http://schemas.openxmlformats.org/officeDocument/2006/relationships/diagramLayout" Target="../diagrams/layout13.xml"/><Relationship Id="rId10" Type="http://schemas.openxmlformats.org/officeDocument/2006/relationships/diagramData" Target="../diagrams/data8.xml"/><Relationship Id="rId19" Type="http://schemas.microsoft.com/office/2007/relationships/diagramDrawing" Target="../diagrams/drawing9.xml"/><Relationship Id="rId31" Type="http://schemas.openxmlformats.org/officeDocument/2006/relationships/diagramLayout" Target="../diagrams/layout12.xml"/><Relationship Id="rId4" Type="http://schemas.openxmlformats.org/officeDocument/2006/relationships/diagramData" Target="../diagrams/data7.xml"/><Relationship Id="rId9" Type="http://schemas.openxmlformats.org/officeDocument/2006/relationships/slide" Target="slide14.xml"/><Relationship Id="rId14" Type="http://schemas.microsoft.com/office/2007/relationships/diagramDrawing" Target="../diagrams/drawing8.xml"/><Relationship Id="rId22" Type="http://schemas.openxmlformats.org/officeDocument/2006/relationships/diagramQuickStyle" Target="../diagrams/quickStyle10.xml"/><Relationship Id="rId27" Type="http://schemas.openxmlformats.org/officeDocument/2006/relationships/diagramQuickStyle" Target="../diagrams/quickStyle11.xml"/><Relationship Id="rId30" Type="http://schemas.openxmlformats.org/officeDocument/2006/relationships/diagramData" Target="../diagrams/data12.xml"/><Relationship Id="rId35" Type="http://schemas.openxmlformats.org/officeDocument/2006/relationships/diagramData" Target="../diagrams/data13.xml"/><Relationship Id="rId8" Type="http://schemas.microsoft.com/office/2007/relationships/diagramDrawing" Target="../diagrams/drawing7.xml"/><Relationship Id="rId3" Type="http://schemas.openxmlformats.org/officeDocument/2006/relationships/hyperlink" Target="https://www.gov.uk/government/publications/national-flu-immunisation-programme-plan-2024-to-2025/statement-of-amendment-to-the-annual-flu-letter-for-2024-to-2025-12-june-2024" TargetMode="Externa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15.xml"/><Relationship Id="rId13" Type="http://schemas.openxmlformats.org/officeDocument/2006/relationships/diagramData" Target="../diagrams/data16.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17" Type="http://schemas.microsoft.com/office/2007/relationships/diagramDrawing" Target="../diagrams/drawing16.xml"/><Relationship Id="rId2" Type="http://schemas.openxmlformats.org/officeDocument/2006/relationships/slide" Target="slide14.xml"/><Relationship Id="rId16" Type="http://schemas.openxmlformats.org/officeDocument/2006/relationships/diagramColors" Target="../diagrams/colors16.xml"/><Relationship Id="rId1" Type="http://schemas.openxmlformats.org/officeDocument/2006/relationships/slideLayout" Target="../slideLayouts/slideLayout7.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5" Type="http://schemas.openxmlformats.org/officeDocument/2006/relationships/diagramQuickStyle" Target="../diagrams/quickStyle16.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 Id="rId14" Type="http://schemas.openxmlformats.org/officeDocument/2006/relationships/diagramLayout" Target="../diagrams/layout16.xml"/></Relationships>
</file>

<file path=ppt/slides/_rels/slide7.xml.rels><?xml version="1.0" encoding="UTF-8" standalone="yes"?>
<Relationships xmlns="http://schemas.openxmlformats.org/package/2006/relationships"><Relationship Id="rId8" Type="http://schemas.microsoft.com/office/2007/relationships/diagramDrawing" Target="../diagrams/drawing17.xml"/><Relationship Id="rId13" Type="http://schemas.microsoft.com/office/2007/relationships/diagramDrawing" Target="../diagrams/drawing18.xml"/><Relationship Id="rId3" Type="http://schemas.openxmlformats.org/officeDocument/2006/relationships/slide" Target="slide20.xml"/><Relationship Id="rId7" Type="http://schemas.openxmlformats.org/officeDocument/2006/relationships/diagramColors" Target="../diagrams/colors17.xml"/><Relationship Id="rId12" Type="http://schemas.openxmlformats.org/officeDocument/2006/relationships/diagramColors" Target="../diagrams/colors18.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17.xml"/><Relationship Id="rId11" Type="http://schemas.openxmlformats.org/officeDocument/2006/relationships/diagramQuickStyle" Target="../diagrams/quickStyle18.xml"/><Relationship Id="rId5" Type="http://schemas.openxmlformats.org/officeDocument/2006/relationships/diagramLayout" Target="../diagrams/layout17.xml"/><Relationship Id="rId10" Type="http://schemas.openxmlformats.org/officeDocument/2006/relationships/diagramLayout" Target="../diagrams/layout18.xml"/><Relationship Id="rId4" Type="http://schemas.openxmlformats.org/officeDocument/2006/relationships/diagramData" Target="../diagrams/data17.xml"/><Relationship Id="rId9" Type="http://schemas.openxmlformats.org/officeDocument/2006/relationships/diagramData" Target="../diagrams/data18.xml"/></Relationships>
</file>

<file path=ppt/slides/_rels/slide8.xml.rels><?xml version="1.0" encoding="UTF-8" standalone="yes"?>
<Relationships xmlns="http://schemas.openxmlformats.org/package/2006/relationships"><Relationship Id="rId8" Type="http://schemas.microsoft.com/office/2007/relationships/diagramDrawing" Target="../diagrams/drawing19.xml"/><Relationship Id="rId13" Type="http://schemas.microsoft.com/office/2007/relationships/diagramDrawing" Target="../diagrams/drawing20.xml"/><Relationship Id="rId18" Type="http://schemas.microsoft.com/office/2007/relationships/diagramDrawing" Target="../diagrams/drawing21.xml"/><Relationship Id="rId3" Type="http://schemas.openxmlformats.org/officeDocument/2006/relationships/slide" Target="slide15.xml"/><Relationship Id="rId7" Type="http://schemas.openxmlformats.org/officeDocument/2006/relationships/diagramColors" Target="../diagrams/colors19.xml"/><Relationship Id="rId12" Type="http://schemas.openxmlformats.org/officeDocument/2006/relationships/diagramColors" Target="../diagrams/colors20.xml"/><Relationship Id="rId17" Type="http://schemas.openxmlformats.org/officeDocument/2006/relationships/diagramColors" Target="../diagrams/colors21.xml"/><Relationship Id="rId2" Type="http://schemas.openxmlformats.org/officeDocument/2006/relationships/notesSlide" Target="../notesSlides/notesSlide5.xml"/><Relationship Id="rId16" Type="http://schemas.openxmlformats.org/officeDocument/2006/relationships/diagramQuickStyle" Target="../diagrams/quickStyle21.xml"/><Relationship Id="rId1" Type="http://schemas.openxmlformats.org/officeDocument/2006/relationships/slideLayout" Target="../slideLayouts/slideLayout7.xml"/><Relationship Id="rId6" Type="http://schemas.openxmlformats.org/officeDocument/2006/relationships/diagramQuickStyle" Target="../diagrams/quickStyle19.xml"/><Relationship Id="rId11" Type="http://schemas.openxmlformats.org/officeDocument/2006/relationships/diagramQuickStyle" Target="../diagrams/quickStyle20.xml"/><Relationship Id="rId5" Type="http://schemas.openxmlformats.org/officeDocument/2006/relationships/diagramLayout" Target="../diagrams/layout19.xml"/><Relationship Id="rId15" Type="http://schemas.openxmlformats.org/officeDocument/2006/relationships/diagramLayout" Target="../diagrams/layout21.xml"/><Relationship Id="rId10" Type="http://schemas.openxmlformats.org/officeDocument/2006/relationships/diagramLayout" Target="../diagrams/layout20.xml"/><Relationship Id="rId4" Type="http://schemas.openxmlformats.org/officeDocument/2006/relationships/diagramData" Target="../diagrams/data19.xml"/><Relationship Id="rId9" Type="http://schemas.openxmlformats.org/officeDocument/2006/relationships/diagramData" Target="../diagrams/data20.xml"/><Relationship Id="rId14" Type="http://schemas.openxmlformats.org/officeDocument/2006/relationships/diagramData" Target="../diagrams/data21.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2.xml"/><Relationship Id="rId13" Type="http://schemas.openxmlformats.org/officeDocument/2006/relationships/diagramColors" Target="../diagrams/colors23.xml"/><Relationship Id="rId18" Type="http://schemas.openxmlformats.org/officeDocument/2006/relationships/diagramColors" Target="../diagrams/colors24.xml"/><Relationship Id="rId3" Type="http://schemas.openxmlformats.org/officeDocument/2006/relationships/hyperlink" Target="https://portal.immform.phe.gov.uk/Logon.aspx" TargetMode="External"/><Relationship Id="rId7" Type="http://schemas.openxmlformats.org/officeDocument/2006/relationships/diagramQuickStyle" Target="../diagrams/quickStyle22.xml"/><Relationship Id="rId12" Type="http://schemas.openxmlformats.org/officeDocument/2006/relationships/diagramQuickStyle" Target="../diagrams/quickStyle23.xml"/><Relationship Id="rId17" Type="http://schemas.openxmlformats.org/officeDocument/2006/relationships/diagramQuickStyle" Target="../diagrams/quickStyle24.xml"/><Relationship Id="rId2" Type="http://schemas.openxmlformats.org/officeDocument/2006/relationships/hyperlink" Target="https://www.england.nhs.uk/wp-content/uploads/2021/03/B0434_Update-on-vaccination-and-immunisation-changes-for-202122-v4.pdf" TargetMode="External"/><Relationship Id="rId16" Type="http://schemas.openxmlformats.org/officeDocument/2006/relationships/diagramLayout" Target="../diagrams/layout24.xml"/><Relationship Id="rId1" Type="http://schemas.openxmlformats.org/officeDocument/2006/relationships/slideLayout" Target="../slideLayouts/slideLayout7.xml"/><Relationship Id="rId6" Type="http://schemas.openxmlformats.org/officeDocument/2006/relationships/diagramLayout" Target="../diagrams/layout22.xml"/><Relationship Id="rId11" Type="http://schemas.openxmlformats.org/officeDocument/2006/relationships/diagramLayout" Target="../diagrams/layout23.xml"/><Relationship Id="rId5" Type="http://schemas.openxmlformats.org/officeDocument/2006/relationships/diagramData" Target="../diagrams/data22.xml"/><Relationship Id="rId15" Type="http://schemas.openxmlformats.org/officeDocument/2006/relationships/diagramData" Target="../diagrams/data24.xml"/><Relationship Id="rId10" Type="http://schemas.openxmlformats.org/officeDocument/2006/relationships/diagramData" Target="../diagrams/data23.xml"/><Relationship Id="rId19" Type="http://schemas.microsoft.com/office/2007/relationships/diagramDrawing" Target="../diagrams/drawing24.xml"/><Relationship Id="rId4" Type="http://schemas.openxmlformats.org/officeDocument/2006/relationships/slide" Target="slide14.xml"/><Relationship Id="rId9" Type="http://schemas.microsoft.com/office/2007/relationships/diagramDrawing" Target="../diagrams/drawing22.xml"/><Relationship Id="rId14" Type="http://schemas.microsoft.com/office/2007/relationships/diagramDrawing" Target="../diagrams/drawing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197084" y="1658861"/>
            <a:ext cx="5803666" cy="1687320"/>
          </a:xfrm>
        </p:spPr>
        <p:txBody>
          <a:bodyPr/>
          <a:lstStyle/>
          <a:p>
            <a:br>
              <a:rPr lang="en-GB" sz="6000" dirty="0"/>
            </a:br>
            <a:br>
              <a:rPr lang="en-GB" sz="6000" dirty="0"/>
            </a:br>
            <a:br>
              <a:rPr lang="en-GB" sz="6000" dirty="0"/>
            </a:br>
            <a:r>
              <a:rPr lang="en-GB" sz="4800" dirty="0"/>
              <a:t>East Midlands</a:t>
            </a:r>
            <a:br>
              <a:rPr lang="en-GB" sz="6000" dirty="0"/>
            </a:br>
            <a:r>
              <a:rPr lang="en-GB" sz="4800" dirty="0"/>
              <a:t>GP Practice </a:t>
            </a:r>
            <a:br>
              <a:rPr lang="en-GB" sz="4800" dirty="0"/>
            </a:br>
            <a:r>
              <a:rPr lang="en-GB" sz="4800" dirty="0"/>
              <a:t>Flu Vaccination </a:t>
            </a:r>
            <a:br>
              <a:rPr lang="en-GB" sz="4800" dirty="0"/>
            </a:br>
            <a:r>
              <a:rPr lang="en-GB" sz="4800" dirty="0"/>
              <a:t>Toolkit </a:t>
            </a:r>
          </a:p>
        </p:txBody>
      </p:sp>
      <p:sp>
        <p:nvSpPr>
          <p:cNvPr id="3" name="Subtitle 2">
            <a:extLst>
              <a:ext uri="{FF2B5EF4-FFF2-40B4-BE49-F238E27FC236}">
                <a16:creationId xmlns:a16="http://schemas.microsoft.com/office/drawing/2014/main" id="{2AB96998-8BA0-CF4D-B57F-DEBCAD1141C5}"/>
              </a:ext>
            </a:extLst>
          </p:cNvPr>
          <p:cNvSpPr>
            <a:spLocks noGrp="1"/>
          </p:cNvSpPr>
          <p:nvPr>
            <p:ph type="subTitle" idx="1"/>
          </p:nvPr>
        </p:nvSpPr>
        <p:spPr>
          <a:xfrm>
            <a:off x="197084" y="4040607"/>
            <a:ext cx="6356116" cy="1024967"/>
          </a:xfrm>
        </p:spPr>
        <p:txBody>
          <a:bodyPr>
            <a:normAutofit lnSpcReduction="10000"/>
          </a:bodyPr>
          <a:lstStyle/>
          <a:p>
            <a:r>
              <a:rPr lang="en-GB" dirty="0"/>
              <a:t>East Midlands Vaccinations Public Health Commissioning Team - NHS England (Midlands)</a:t>
            </a:r>
            <a:endParaRPr lang="en-GB" b="1" dirty="0"/>
          </a:p>
        </p:txBody>
      </p:sp>
      <p:sp>
        <p:nvSpPr>
          <p:cNvPr id="9" name="Text Placeholder 8">
            <a:extLst>
              <a:ext uri="{FF2B5EF4-FFF2-40B4-BE49-F238E27FC236}">
                <a16:creationId xmlns:a16="http://schemas.microsoft.com/office/drawing/2014/main" id="{E4F63B5F-2944-6B41-9332-74DB2CCA6FCA}"/>
              </a:ext>
            </a:extLst>
          </p:cNvPr>
          <p:cNvSpPr>
            <a:spLocks noGrp="1"/>
          </p:cNvSpPr>
          <p:nvPr>
            <p:ph type="body" sz="quarter" idx="13"/>
          </p:nvPr>
        </p:nvSpPr>
        <p:spPr>
          <a:xfrm>
            <a:off x="432000" y="5760000"/>
            <a:ext cx="6259513" cy="592674"/>
          </a:xfrm>
        </p:spPr>
        <p:txBody>
          <a:bodyPr>
            <a:normAutofit/>
          </a:bodyPr>
          <a:lstStyle/>
          <a:p>
            <a:pPr>
              <a:lnSpc>
                <a:spcPct val="120000"/>
              </a:lnSpc>
            </a:pPr>
            <a:r>
              <a:rPr lang="en-GB" b="1" dirty="0"/>
              <a:t>August 2024</a:t>
            </a:r>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929DE3-6B9E-51E2-1A03-8868067A1FE3}"/>
              </a:ext>
            </a:extLst>
          </p:cNvPr>
          <p:cNvSpPr>
            <a:spLocks noGrp="1"/>
          </p:cNvSpPr>
          <p:nvPr>
            <p:ph idx="1"/>
          </p:nvPr>
        </p:nvSpPr>
        <p:spPr>
          <a:xfrm>
            <a:off x="359113" y="1190065"/>
            <a:ext cx="11088000" cy="5064431"/>
          </a:xfrm>
        </p:spPr>
        <p:txBody>
          <a:bodyPr>
            <a:normAutofit fontScale="92500" lnSpcReduction="10000"/>
          </a:bodyPr>
          <a:lstStyle/>
          <a:p>
            <a:r>
              <a:rPr lang="en-GB" sz="1800" b="1">
                <a:cs typeface="Arial"/>
              </a:rPr>
              <a:t>Vaccine ordering</a:t>
            </a:r>
          </a:p>
          <a:p>
            <a:pPr marL="285750" indent="-285750">
              <a:buFont typeface="Arial" panose="020B0604020202020204" pitchFamily="34" charset="0"/>
              <a:buChar char="•"/>
            </a:pPr>
            <a:r>
              <a:rPr lang="en-GB" sz="1800">
                <a:cs typeface="Arial"/>
              </a:rPr>
              <a:t>Ensure you have ordered </a:t>
            </a:r>
            <a:r>
              <a:rPr lang="en-GB" sz="1800" b="1">
                <a:cs typeface="Arial"/>
              </a:rPr>
              <a:t>sufficient</a:t>
            </a:r>
            <a:r>
              <a:rPr lang="en-GB" sz="1800">
                <a:cs typeface="Arial"/>
              </a:rPr>
              <a:t> vaccines of the </a:t>
            </a:r>
            <a:r>
              <a:rPr lang="en-GB" sz="1800" b="1">
                <a:cs typeface="Arial"/>
              </a:rPr>
              <a:t>right types </a:t>
            </a:r>
            <a:r>
              <a:rPr lang="en-GB" sz="1800">
                <a:highlight>
                  <a:srgbClr val="F6F8F8"/>
                </a:highlight>
                <a:cs typeface="Arial"/>
              </a:rPr>
              <a:t>(slides 7 &amp; 8) </a:t>
            </a:r>
            <a:r>
              <a:rPr lang="en-GB" sz="1800">
                <a:cs typeface="Arial"/>
              </a:rPr>
              <a:t>to achieve your </a:t>
            </a:r>
            <a:r>
              <a:rPr lang="en-GB" sz="1800" b="1">
                <a:cs typeface="Arial"/>
              </a:rPr>
              <a:t>increased practice level ambitions</a:t>
            </a:r>
            <a:endParaRPr lang="en-GB" sz="1800">
              <a:cs typeface="Arial"/>
            </a:endParaRPr>
          </a:p>
          <a:p>
            <a:pPr marL="285750" indent="-285750">
              <a:buFont typeface="Arial" panose="020B0604020202020204" pitchFamily="34" charset="0"/>
              <a:buChar char="•"/>
            </a:pPr>
            <a:r>
              <a:rPr lang="en-GB" sz="1800">
                <a:cs typeface="Arial"/>
              </a:rPr>
              <a:t>Ensure you are aware of ImmForm caps for ordering children’s vaccines and the process for exceptional requests for larger orders  </a:t>
            </a:r>
            <a:r>
              <a:rPr lang="en-GB" sz="1800" err="1">
                <a:cs typeface="Arial"/>
              </a:rPr>
              <a:t>eg</a:t>
            </a:r>
            <a:r>
              <a:rPr lang="en-GB" sz="1800">
                <a:cs typeface="Arial"/>
              </a:rPr>
              <a:t>: if running large children’s clinics</a:t>
            </a:r>
            <a:endParaRPr lang="en-GB" sz="1800" b="1">
              <a:cs typeface="Arial"/>
            </a:endParaRPr>
          </a:p>
          <a:p>
            <a:endParaRPr lang="en-GB" sz="1800" b="1">
              <a:cs typeface="Arial"/>
            </a:endParaRPr>
          </a:p>
          <a:p>
            <a:r>
              <a:rPr lang="en-GB" sz="1800" b="1">
                <a:cs typeface="Arial"/>
              </a:rPr>
              <a:t>Invitation and managing DNA’s</a:t>
            </a:r>
            <a:endParaRPr lang="en-GB" sz="1800" b="1"/>
          </a:p>
          <a:p>
            <a:r>
              <a:rPr lang="en-GB" sz="1800" b="1"/>
              <a:t>Ensure all eligible patients receive a personalised invitation – at least one written communication (to include letters/SMS text messages) – 100% offer is mandatory in specification</a:t>
            </a:r>
          </a:p>
          <a:p>
            <a:pPr marL="971550" lvl="1" indent="-285750"/>
            <a:r>
              <a:rPr lang="en-GB" sz="1800">
                <a:cs typeface="Arial"/>
              </a:rPr>
              <a:t>National letter templates available </a:t>
            </a:r>
            <a:r>
              <a:rPr lang="en-GB" sz="1800">
                <a:cs typeface="Arial"/>
                <a:hlinkClick r:id="rId2"/>
              </a:rPr>
              <a:t>here</a:t>
            </a:r>
            <a:r>
              <a:rPr lang="en-GB" sz="1800">
                <a:cs typeface="Arial"/>
              </a:rPr>
              <a:t> </a:t>
            </a:r>
          </a:p>
          <a:p>
            <a:pPr marL="971550" lvl="1" indent="-285750"/>
            <a:r>
              <a:rPr lang="en-GB" sz="1800">
                <a:cs typeface="Arial"/>
              </a:rPr>
              <a:t>Offer a range of appointments including </a:t>
            </a:r>
            <a:r>
              <a:rPr lang="en-GB" sz="1800"/>
              <a:t>weekends and evenings. </a:t>
            </a:r>
          </a:p>
          <a:p>
            <a:pPr marL="971550" lvl="1" indent="-285750"/>
            <a:r>
              <a:rPr lang="en-GB" sz="1800"/>
              <a:t>Offer alongside other appointments such as Health Checks and Health Visitor clinics</a:t>
            </a:r>
            <a:endParaRPr lang="en-GB" sz="1800">
              <a:cs typeface="Arial"/>
            </a:endParaRPr>
          </a:p>
          <a:p>
            <a:pPr marL="971550" lvl="1" indent="-285750"/>
            <a:r>
              <a:rPr lang="en-GB" sz="1800">
                <a:cs typeface="Arial"/>
              </a:rPr>
              <a:t>Offer opportunistic vaccination </a:t>
            </a:r>
            <a:r>
              <a:rPr lang="en-GB" sz="1800" err="1">
                <a:cs typeface="Arial"/>
              </a:rPr>
              <a:t>eg</a:t>
            </a:r>
            <a:r>
              <a:rPr lang="en-GB" sz="1800">
                <a:cs typeface="Arial"/>
              </a:rPr>
              <a:t>: using pop-ups/flags on patient records</a:t>
            </a:r>
          </a:p>
          <a:p>
            <a:pPr marL="971550" lvl="1" indent="-285750"/>
            <a:r>
              <a:rPr lang="en-GB" sz="1800">
                <a:cs typeface="Arial"/>
              </a:rPr>
              <a:t>Consider phoning eligible patients and offering one-to-one clinician conversations for those who fail to respond initially. </a:t>
            </a:r>
          </a:p>
          <a:p>
            <a:pPr marL="971550" lvl="1" indent="-285750"/>
            <a:r>
              <a:rPr lang="en-GB" sz="1800">
                <a:cs typeface="Arial"/>
              </a:rPr>
              <a:t>Continue to recall unless you have an active decline</a:t>
            </a:r>
          </a:p>
          <a:p>
            <a:pPr marL="971550" lvl="1" indent="-285750"/>
            <a:r>
              <a:rPr lang="en-GB" sz="1800">
                <a:cs typeface="Arial"/>
              </a:rPr>
              <a:t>Have plans in place for the vaccination of care home and housebound patients</a:t>
            </a:r>
          </a:p>
          <a:p>
            <a:pPr marL="285750" indent="-285750">
              <a:buFont typeface="Arial" panose="020B0604020202020204" pitchFamily="34" charset="0"/>
              <a:buChar char="•"/>
            </a:pPr>
            <a:endParaRPr lang="en-GB" sz="1800" b="1">
              <a:cs typeface="Arial"/>
            </a:endParaRPr>
          </a:p>
          <a:p>
            <a:pPr marL="285750" indent="-285750">
              <a:buFont typeface="Arial" panose="020B0604020202020204" pitchFamily="34" charset="0"/>
              <a:buChar char="•"/>
            </a:pPr>
            <a:endParaRPr lang="en-GB" sz="1800">
              <a:cs typeface="Arial"/>
            </a:endParaRPr>
          </a:p>
          <a:p>
            <a:pPr marL="285750" indent="-285750">
              <a:buFont typeface="Arial" panose="020B0604020202020204" pitchFamily="34" charset="0"/>
              <a:buChar char="•"/>
            </a:pPr>
            <a:endParaRPr lang="en-GB" sz="1800">
              <a:cs typeface="Arial"/>
            </a:endParaRPr>
          </a:p>
          <a:p>
            <a:pPr marL="285750" indent="-285750">
              <a:buFont typeface="Arial" panose="020B0604020202020204" pitchFamily="34" charset="0"/>
              <a:buChar char="•"/>
            </a:pPr>
            <a:endParaRPr lang="en-GB" sz="1800">
              <a:cs typeface="Arial"/>
            </a:endParaRPr>
          </a:p>
          <a:p>
            <a:pPr marL="735330" algn="just">
              <a:spcBef>
                <a:spcPts val="460"/>
              </a:spcBef>
              <a:spcAft>
                <a:spcPts val="0"/>
              </a:spcAft>
              <a:tabLst>
                <a:tab pos="990600" algn="l"/>
              </a:tabLst>
            </a:pPr>
            <a:endParaRPr lang="en-GB" sz="1800" b="1">
              <a:effectLst/>
              <a:latin typeface="Arial" panose="020B0604020202020204" pitchFamily="34" charset="0"/>
              <a:ea typeface="Arial" panose="020B0604020202020204" pitchFamily="34" charset="0"/>
            </a:endParaRPr>
          </a:p>
          <a:p>
            <a:pPr marL="519430">
              <a:spcBef>
                <a:spcPts val="460"/>
              </a:spcBef>
              <a:spcAft>
                <a:spcPts val="0"/>
              </a:spcAft>
              <a:tabLst>
                <a:tab pos="990600" algn="l"/>
              </a:tabLst>
            </a:pPr>
            <a:endParaRPr lang="en-GB"/>
          </a:p>
        </p:txBody>
      </p:sp>
      <p:sp>
        <p:nvSpPr>
          <p:cNvPr id="4" name="Title 3">
            <a:extLst>
              <a:ext uri="{FF2B5EF4-FFF2-40B4-BE49-F238E27FC236}">
                <a16:creationId xmlns:a16="http://schemas.microsoft.com/office/drawing/2014/main" id="{2E122613-256F-A7FC-44A0-6DA63F404C35}"/>
              </a:ext>
            </a:extLst>
          </p:cNvPr>
          <p:cNvSpPr>
            <a:spLocks noGrp="1"/>
          </p:cNvSpPr>
          <p:nvPr>
            <p:ph type="title"/>
          </p:nvPr>
        </p:nvSpPr>
        <p:spPr>
          <a:xfrm>
            <a:off x="282804" y="432000"/>
            <a:ext cx="11553350" cy="865186"/>
          </a:xfrm>
        </p:spPr>
        <p:txBody>
          <a:bodyPr/>
          <a:lstStyle/>
          <a:p>
            <a:r>
              <a:rPr lang="en-GB"/>
              <a:t>Top Tips</a:t>
            </a:r>
          </a:p>
        </p:txBody>
      </p:sp>
      <p:graphicFrame>
        <p:nvGraphicFramePr>
          <p:cNvPr id="3" name="Diagram 2">
            <a:hlinkClick r:id="rId3" action="ppaction://hlinksldjump"/>
            <a:extLst>
              <a:ext uri="{FF2B5EF4-FFF2-40B4-BE49-F238E27FC236}">
                <a16:creationId xmlns:a16="http://schemas.microsoft.com/office/drawing/2014/main" id="{C4B18C57-841D-23AA-9FF7-D6E58A53D9FA}"/>
              </a:ext>
            </a:extLst>
          </p:cNvPr>
          <p:cNvGraphicFramePr/>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a:extLst>
              <a:ext uri="{FF2B5EF4-FFF2-40B4-BE49-F238E27FC236}">
                <a16:creationId xmlns:a16="http://schemas.microsoft.com/office/drawing/2014/main" id="{D632B153-64A5-AA08-E53A-7F1B88D4BA63}"/>
              </a:ext>
            </a:extLst>
          </p:cNvPr>
          <p:cNvGraphicFramePr/>
          <p:nvPr>
            <p:extLst>
              <p:ext uri="{D42A27DB-BD31-4B8C-83A1-F6EECF244321}">
                <p14:modId xmlns:p14="http://schemas.microsoft.com/office/powerpoint/2010/main" val="580207335"/>
              </p:ext>
            </p:extLst>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5" name="Diagram 4">
            <a:extLst>
              <a:ext uri="{FF2B5EF4-FFF2-40B4-BE49-F238E27FC236}">
                <a16:creationId xmlns:a16="http://schemas.microsoft.com/office/drawing/2014/main" id="{14A36411-80EE-E3C0-9C05-1129D9EC7E0E}"/>
              </a:ext>
            </a:extLst>
          </p:cNvPr>
          <p:cNvGraphicFramePr/>
          <p:nvPr>
            <p:extLst>
              <p:ext uri="{D42A27DB-BD31-4B8C-83A1-F6EECF244321}">
                <p14:modId xmlns:p14="http://schemas.microsoft.com/office/powerpoint/2010/main" val="294852110"/>
              </p:ext>
            </p:extLst>
          </p:nvPr>
        </p:nvGraphicFramePr>
        <p:xfrm>
          <a:off x="68154" y="0"/>
          <a:ext cx="9268949" cy="53860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257522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929DE3-6B9E-51E2-1A03-8868067A1FE3}"/>
              </a:ext>
            </a:extLst>
          </p:cNvPr>
          <p:cNvSpPr>
            <a:spLocks noGrp="1"/>
          </p:cNvSpPr>
          <p:nvPr>
            <p:ph idx="1"/>
          </p:nvPr>
        </p:nvSpPr>
        <p:spPr>
          <a:xfrm>
            <a:off x="359113" y="1403011"/>
            <a:ext cx="11088000" cy="4851485"/>
          </a:xfrm>
        </p:spPr>
        <p:txBody>
          <a:bodyPr>
            <a:normAutofit/>
          </a:bodyPr>
          <a:lstStyle/>
          <a:p>
            <a:r>
              <a:rPr lang="en-GB" sz="2000" b="1" dirty="0">
                <a:cs typeface="Arial"/>
              </a:rPr>
              <a:t>Training</a:t>
            </a:r>
          </a:p>
          <a:p>
            <a:endParaRPr lang="en-GB" sz="2000" b="1" dirty="0">
              <a:cs typeface="Arial"/>
            </a:endParaRPr>
          </a:p>
          <a:p>
            <a:pPr marL="285750" indent="-285750">
              <a:buFont typeface="Arial" panose="020B0604020202020204" pitchFamily="34" charset="0"/>
              <a:buChar char="•"/>
            </a:pPr>
            <a:r>
              <a:rPr lang="en-GB" sz="1800" dirty="0">
                <a:cs typeface="Arial"/>
              </a:rPr>
              <a:t>The </a:t>
            </a:r>
            <a:r>
              <a:rPr lang="en-GB" sz="1800" dirty="0">
                <a:cs typeface="Arial"/>
                <a:hlinkClick r:id="rId2"/>
              </a:rPr>
              <a:t>National minimum standards and core curriculum for immunisation training for Registered Healthcare Practitioners</a:t>
            </a:r>
            <a:r>
              <a:rPr lang="en-GB" sz="1800" dirty="0">
                <a:cs typeface="Arial"/>
              </a:rPr>
              <a:t> and the </a:t>
            </a:r>
            <a:r>
              <a:rPr lang="en-GB" sz="1800" dirty="0">
                <a:cs typeface="Arial"/>
                <a:hlinkClick r:id="rId3"/>
              </a:rPr>
              <a:t>National Minimum Standards and Core Curriculum for Immunisation Training of Healthcare Support Workers</a:t>
            </a:r>
            <a:r>
              <a:rPr lang="en-GB" sz="1800" dirty="0">
                <a:cs typeface="Arial"/>
              </a:rPr>
              <a:t> describe the minimum training, assessment and supervision that should be provided to those with a role in advising on or delivering immunisations.</a:t>
            </a:r>
          </a:p>
          <a:p>
            <a:pPr marL="285750" indent="-285750">
              <a:buFont typeface="Arial" panose="020B0604020202020204" pitchFamily="34" charset="0"/>
              <a:buChar char="•"/>
            </a:pPr>
            <a:r>
              <a:rPr lang="en-GB" sz="1800" dirty="0">
                <a:cs typeface="Arial"/>
              </a:rPr>
              <a:t>The UKHSA recommended training requirements by workforce group can be found </a:t>
            </a:r>
            <a:r>
              <a:rPr lang="en-GB" sz="1800" dirty="0">
                <a:cs typeface="Arial"/>
                <a:hlinkClick r:id="rId4"/>
              </a:rPr>
              <a:t>here</a:t>
            </a:r>
            <a:endParaRPr lang="en-GB" sz="1800" dirty="0">
              <a:cs typeface="Arial"/>
            </a:endParaRPr>
          </a:p>
          <a:p>
            <a:pPr marL="285750" indent="-285750">
              <a:buFont typeface="Arial" panose="020B0604020202020204" pitchFamily="34" charset="0"/>
              <a:buChar char="•"/>
            </a:pPr>
            <a:r>
              <a:rPr lang="en-GB" sz="1800" dirty="0">
                <a:cs typeface="Arial"/>
              </a:rPr>
              <a:t>Theoretical e-learning specific for flu can be found </a:t>
            </a:r>
            <a:r>
              <a:rPr lang="en-GB" sz="1800" dirty="0">
                <a:cs typeface="Arial"/>
                <a:hlinkClick r:id="rId5"/>
              </a:rPr>
              <a:t>here</a:t>
            </a:r>
            <a:endParaRPr lang="en-GB" sz="1800" dirty="0">
              <a:cs typeface="Arial"/>
            </a:endParaRPr>
          </a:p>
          <a:p>
            <a:pPr marL="285750" indent="-285750">
              <a:buFont typeface="Arial" panose="020B0604020202020204" pitchFamily="34" charset="0"/>
              <a:buChar char="•"/>
            </a:pPr>
            <a:r>
              <a:rPr lang="en-GB" sz="1800" dirty="0">
                <a:cs typeface="Arial"/>
              </a:rPr>
              <a:t>The UKHSA National flu vaccination programme slide set for 2024/25 will be found </a:t>
            </a:r>
            <a:r>
              <a:rPr lang="en-GB" sz="1800" dirty="0">
                <a:cs typeface="Arial"/>
                <a:hlinkClick r:id="rId6"/>
              </a:rPr>
              <a:t>here</a:t>
            </a:r>
            <a:r>
              <a:rPr lang="en-GB" sz="1800" dirty="0">
                <a:cs typeface="Arial"/>
              </a:rPr>
              <a:t> when it becomes available</a:t>
            </a:r>
          </a:p>
          <a:p>
            <a:pPr marL="285750" indent="-285750">
              <a:buFont typeface="Arial" panose="020B0604020202020204" pitchFamily="34" charset="0"/>
              <a:buChar char="•"/>
            </a:pPr>
            <a:r>
              <a:rPr lang="en-GB" sz="1800" dirty="0">
                <a:cs typeface="Arial"/>
              </a:rPr>
              <a:t>The suggested content to be covered in annual flu training can be found </a:t>
            </a:r>
            <a:r>
              <a:rPr lang="en-GB" sz="1800" dirty="0">
                <a:cs typeface="Arial"/>
                <a:hlinkClick r:id="rId7"/>
              </a:rPr>
              <a:t>here</a:t>
            </a:r>
            <a:endParaRPr lang="en-GB" sz="1800" dirty="0">
              <a:cs typeface="Arial"/>
            </a:endParaRPr>
          </a:p>
          <a:p>
            <a:pPr marL="285750" indent="-285750">
              <a:buFont typeface="Arial" panose="020B0604020202020204" pitchFamily="34" charset="0"/>
              <a:buChar char="•"/>
            </a:pPr>
            <a:r>
              <a:rPr lang="en-GB" sz="1800" dirty="0">
                <a:cs typeface="Arial"/>
              </a:rPr>
              <a:t>The UKHSA flu vaccinator competency assessment tool can be found </a:t>
            </a:r>
            <a:r>
              <a:rPr lang="en-GB" sz="1800" dirty="0">
                <a:cs typeface="Arial"/>
                <a:hlinkClick r:id="rId8"/>
              </a:rPr>
              <a:t>here</a:t>
            </a:r>
            <a:endParaRPr lang="en-GB" sz="1800" dirty="0">
              <a:cs typeface="Arial"/>
            </a:endParaRPr>
          </a:p>
          <a:p>
            <a:pPr marL="285750" indent="-285750">
              <a:buFont typeface="Arial" panose="020B0604020202020204" pitchFamily="34" charset="0"/>
              <a:buChar char="•"/>
            </a:pPr>
            <a:r>
              <a:rPr lang="en-GB" sz="1800" dirty="0">
                <a:cs typeface="Arial"/>
              </a:rPr>
              <a:t>The RCN Immunisation knowledge and skills competence assessment tool can be accessed </a:t>
            </a:r>
            <a:r>
              <a:rPr lang="en-GB" sz="1800" dirty="0">
                <a:cs typeface="Arial"/>
                <a:hlinkClick r:id="rId9"/>
              </a:rPr>
              <a:t>here</a:t>
            </a:r>
            <a:r>
              <a:rPr lang="en-GB" sz="1800" dirty="0">
                <a:cs typeface="Arial"/>
              </a:rPr>
              <a:t>, you will need RCN login for this.</a:t>
            </a:r>
          </a:p>
          <a:p>
            <a:pPr marL="285750" indent="-285750">
              <a:buFont typeface="Arial" panose="020B0604020202020204" pitchFamily="34" charset="0"/>
              <a:buChar char="•"/>
            </a:pPr>
            <a:endParaRPr lang="en-GB" sz="1800" dirty="0">
              <a:cs typeface="Arial"/>
            </a:endParaRPr>
          </a:p>
          <a:p>
            <a:pPr marL="285750" indent="-285750">
              <a:buFont typeface="Arial" panose="020B0604020202020204" pitchFamily="34" charset="0"/>
              <a:buChar char="•"/>
            </a:pPr>
            <a:endParaRPr lang="en-GB" sz="1800" dirty="0">
              <a:cs typeface="Arial"/>
            </a:endParaRPr>
          </a:p>
          <a:p>
            <a:endParaRPr lang="en-GB" sz="1800" b="0" i="0" dirty="0">
              <a:solidFill>
                <a:srgbClr val="0B0C0C"/>
              </a:solidFill>
              <a:effectLst/>
              <a:highlight>
                <a:srgbClr val="FFFFFF"/>
              </a:highlight>
            </a:endParaRPr>
          </a:p>
          <a:p>
            <a:pPr marL="285750" indent="-285750">
              <a:buFont typeface="Arial" panose="020B0604020202020204" pitchFamily="34" charset="0"/>
              <a:buChar char="•"/>
            </a:pPr>
            <a:endParaRPr lang="en-GB" sz="1800" dirty="0">
              <a:cs typeface="Arial"/>
            </a:endParaRPr>
          </a:p>
          <a:p>
            <a:pPr marL="735330" algn="just">
              <a:spcBef>
                <a:spcPts val="460"/>
              </a:spcBef>
              <a:spcAft>
                <a:spcPts val="0"/>
              </a:spcAft>
              <a:tabLst>
                <a:tab pos="990600" algn="l"/>
              </a:tabLst>
            </a:pPr>
            <a:endParaRPr lang="en-GB" sz="1800" b="1" dirty="0">
              <a:effectLst/>
              <a:latin typeface="Arial" panose="020B0604020202020204" pitchFamily="34" charset="0"/>
              <a:ea typeface="Arial" panose="020B0604020202020204" pitchFamily="34" charset="0"/>
            </a:endParaRPr>
          </a:p>
          <a:p>
            <a:pPr marL="519430">
              <a:spcBef>
                <a:spcPts val="460"/>
              </a:spcBef>
              <a:spcAft>
                <a:spcPts val="0"/>
              </a:spcAft>
              <a:tabLst>
                <a:tab pos="990600" algn="l"/>
              </a:tabLst>
            </a:pPr>
            <a:endParaRPr lang="en-GB" dirty="0"/>
          </a:p>
        </p:txBody>
      </p:sp>
      <p:sp>
        <p:nvSpPr>
          <p:cNvPr id="4" name="Title 3">
            <a:extLst>
              <a:ext uri="{FF2B5EF4-FFF2-40B4-BE49-F238E27FC236}">
                <a16:creationId xmlns:a16="http://schemas.microsoft.com/office/drawing/2014/main" id="{2E122613-256F-A7FC-44A0-6DA63F404C35}"/>
              </a:ext>
            </a:extLst>
          </p:cNvPr>
          <p:cNvSpPr>
            <a:spLocks noGrp="1"/>
          </p:cNvSpPr>
          <p:nvPr>
            <p:ph type="title"/>
          </p:nvPr>
        </p:nvSpPr>
        <p:spPr>
          <a:xfrm>
            <a:off x="282804" y="432000"/>
            <a:ext cx="11553350" cy="865186"/>
          </a:xfrm>
        </p:spPr>
        <p:txBody>
          <a:bodyPr/>
          <a:lstStyle/>
          <a:p>
            <a:r>
              <a:rPr lang="en-GB"/>
              <a:t>Top Tips</a:t>
            </a:r>
          </a:p>
        </p:txBody>
      </p:sp>
      <p:graphicFrame>
        <p:nvGraphicFramePr>
          <p:cNvPr id="3" name="Diagram 2">
            <a:hlinkClick r:id="rId10" action="ppaction://hlinksldjump"/>
            <a:extLst>
              <a:ext uri="{FF2B5EF4-FFF2-40B4-BE49-F238E27FC236}">
                <a16:creationId xmlns:a16="http://schemas.microsoft.com/office/drawing/2014/main" id="{C4B18C57-841D-23AA-9FF7-D6E58A53D9FA}"/>
              </a:ext>
            </a:extLst>
          </p:cNvPr>
          <p:cNvGraphicFramePr/>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6" name="Diagram 5">
            <a:extLst>
              <a:ext uri="{FF2B5EF4-FFF2-40B4-BE49-F238E27FC236}">
                <a16:creationId xmlns:a16="http://schemas.microsoft.com/office/drawing/2014/main" id="{D632B153-64A5-AA08-E53A-7F1B88D4BA63}"/>
              </a:ext>
            </a:extLst>
          </p:cNvPr>
          <p:cNvGraphicFramePr/>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aphicFrame>
        <p:nvGraphicFramePr>
          <p:cNvPr id="5" name="Diagram 4">
            <a:extLst>
              <a:ext uri="{FF2B5EF4-FFF2-40B4-BE49-F238E27FC236}">
                <a16:creationId xmlns:a16="http://schemas.microsoft.com/office/drawing/2014/main" id="{14A36411-80EE-E3C0-9C05-1129D9EC7E0E}"/>
              </a:ext>
            </a:extLst>
          </p:cNvPr>
          <p:cNvGraphicFramePr/>
          <p:nvPr/>
        </p:nvGraphicFramePr>
        <p:xfrm>
          <a:off x="68154" y="0"/>
          <a:ext cx="9268949" cy="538606"/>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spTree>
    <p:extLst>
      <p:ext uri="{BB962C8B-B14F-4D97-AF65-F5344CB8AC3E}">
        <p14:creationId xmlns:p14="http://schemas.microsoft.com/office/powerpoint/2010/main" val="21249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normAutofit/>
          </a:bodyPr>
          <a:lstStyle/>
          <a:p>
            <a:r>
              <a:rPr lang="en-GB" sz="4800" spc="-40"/>
              <a:t> Accurate recording of flu vaccinations</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52320" y="1149120"/>
            <a:ext cx="11088000" cy="5084155"/>
          </a:xfrm>
        </p:spPr>
        <p:txBody>
          <a:bodyPr>
            <a:normAutofit/>
          </a:bodyPr>
          <a:lstStyle/>
          <a:p>
            <a:endParaRPr lang="en-GB" sz="1800" b="1" dirty="0"/>
          </a:p>
          <a:p>
            <a:r>
              <a:rPr lang="en-GB" sz="2400" b="1" dirty="0"/>
              <a:t>Don’t let your hard work go unmeasured!</a:t>
            </a:r>
          </a:p>
          <a:p>
            <a:pPr marL="285750" indent="-285750">
              <a:buFont typeface="Arial" panose="020B0604020202020204" pitchFamily="34" charset="0"/>
              <a:buChar char="•"/>
            </a:pPr>
            <a:r>
              <a:rPr lang="en-GB" sz="1800" dirty="0"/>
              <a:t>Identify and correctly code your eligible practice population – this will be the denominator on ImmForm</a:t>
            </a:r>
          </a:p>
          <a:p>
            <a:pPr marL="285750" indent="-285750">
              <a:buFont typeface="Arial" panose="020B0604020202020204" pitchFamily="34" charset="0"/>
              <a:buChar char="•"/>
            </a:pPr>
            <a:r>
              <a:rPr lang="en-GB" sz="1800" dirty="0"/>
              <a:t>Code all flu vaccinations administered by the practice and other Healthcare providers – this will inform the practice uptake on ImmForm</a:t>
            </a:r>
          </a:p>
          <a:p>
            <a:pPr marL="285750" indent="-285750">
              <a:buFont typeface="Arial" panose="020B0604020202020204" pitchFamily="34" charset="0"/>
              <a:buChar char="•"/>
            </a:pPr>
            <a:r>
              <a:rPr lang="en-GB" sz="1800" dirty="0"/>
              <a:t>The SNOMED codes specification document associated with the flu vaccination programme can be found here </a:t>
            </a:r>
            <a:r>
              <a:rPr lang="en-GB" sz="1800" dirty="0">
                <a:hlinkClick r:id="rId3"/>
              </a:rPr>
              <a:t>Flu vaccine uptake in GP patients 2024-25 | ImmForm | UKHSA (phe.gov.uk) </a:t>
            </a:r>
            <a:r>
              <a:rPr lang="en-GB" sz="1800" dirty="0"/>
              <a:t>(you will need to use your ImmForm login details to access this information)</a:t>
            </a:r>
            <a:endParaRPr lang="en-GB" sz="1800" b="1" u="sng" dirty="0"/>
          </a:p>
          <a:p>
            <a:endParaRPr lang="en-GB" sz="1800" b="1" u="sng" dirty="0"/>
          </a:p>
          <a:p>
            <a:r>
              <a:rPr lang="en-GB" sz="2400" b="1" dirty="0"/>
              <a:t>What is SNOMED </a:t>
            </a:r>
          </a:p>
          <a:p>
            <a:r>
              <a:rPr lang="en-GB" sz="1800" dirty="0"/>
              <a:t>SNOMED CT is a clinical vocabulary readable by computers, giving clinical IT systems a single shared language, which makes exchanging information between systems easier, safer and more accurate. All NHS healthcare providers in England must now use SNOMED CT for capturing clinical terms within electronic patient record systems.</a:t>
            </a:r>
          </a:p>
          <a:p>
            <a:r>
              <a:rPr lang="en-GB" sz="1800" dirty="0"/>
              <a:t>More information on SNOMED CT can be found at SNOMED CT - </a:t>
            </a:r>
            <a:r>
              <a:rPr lang="en-GB" sz="1800" dirty="0">
                <a:hlinkClick r:id="rId4" tooltip="https://digital.nhs.uk/services/terminology-and-classifications/snomed-ct#top"/>
              </a:rPr>
              <a:t>SNOMED CT - NHS Digital</a:t>
            </a:r>
            <a:r>
              <a:rPr lang="en-GB" sz="1800" dirty="0">
                <a:effectLst/>
                <a:ea typeface="Times New Roman" panose="02020603050405020304" pitchFamily="18" charset="0"/>
                <a:cs typeface="Times New Roman" panose="02020603050405020304" pitchFamily="18" charset="0"/>
              </a:rPr>
              <a:t> </a:t>
            </a:r>
          </a:p>
          <a:p>
            <a:endParaRPr lang="en-GB" sz="1800" dirty="0"/>
          </a:p>
        </p:txBody>
      </p:sp>
      <p:graphicFrame>
        <p:nvGraphicFramePr>
          <p:cNvPr id="2" name="Diagram 1">
            <a:hlinkClick r:id="rId5" action="ppaction://hlinksldjump"/>
            <a:extLst>
              <a:ext uri="{FF2B5EF4-FFF2-40B4-BE49-F238E27FC236}">
                <a16:creationId xmlns:a16="http://schemas.microsoft.com/office/drawing/2014/main" id="{5975B146-7803-A2BA-128B-F315C0BDBEA6}"/>
              </a:ext>
            </a:extLst>
          </p:cNvPr>
          <p:cNvGraphicFramePr/>
          <p:nvPr>
            <p:extLst>
              <p:ext uri="{D42A27DB-BD31-4B8C-83A1-F6EECF244321}">
                <p14:modId xmlns:p14="http://schemas.microsoft.com/office/powerpoint/2010/main" val="1031846303"/>
              </p:ext>
            </p:extLst>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4" name="Diagram 3">
            <a:extLst>
              <a:ext uri="{FF2B5EF4-FFF2-40B4-BE49-F238E27FC236}">
                <a16:creationId xmlns:a16="http://schemas.microsoft.com/office/drawing/2014/main" id="{8CC7E394-0AE3-8741-8149-09DD45CE1A0B}"/>
              </a:ext>
            </a:extLst>
          </p:cNvPr>
          <p:cNvGraphicFramePr/>
          <p:nvPr>
            <p:extLst>
              <p:ext uri="{D42A27DB-BD31-4B8C-83A1-F6EECF244321}">
                <p14:modId xmlns:p14="http://schemas.microsoft.com/office/powerpoint/2010/main" val="3325361528"/>
              </p:ext>
            </p:extLst>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3" name="Diagram 2">
            <a:extLst>
              <a:ext uri="{FF2B5EF4-FFF2-40B4-BE49-F238E27FC236}">
                <a16:creationId xmlns:a16="http://schemas.microsoft.com/office/drawing/2014/main" id="{E7C438BB-991B-3A35-EFAE-F225D6F1F038}"/>
              </a:ext>
            </a:extLst>
          </p:cNvPr>
          <p:cNvGraphicFramePr/>
          <p:nvPr>
            <p:extLst>
              <p:ext uri="{D42A27DB-BD31-4B8C-83A1-F6EECF244321}">
                <p14:modId xmlns:p14="http://schemas.microsoft.com/office/powerpoint/2010/main" val="2323265581"/>
              </p:ext>
            </p:extLst>
          </p:nvPr>
        </p:nvGraphicFramePr>
        <p:xfrm>
          <a:off x="68154" y="73834"/>
          <a:ext cx="9208469" cy="464772"/>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extLst>
      <p:ext uri="{BB962C8B-B14F-4D97-AF65-F5344CB8AC3E}">
        <p14:creationId xmlns:p14="http://schemas.microsoft.com/office/powerpoint/2010/main" val="284550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normAutofit/>
          </a:bodyPr>
          <a:lstStyle/>
          <a:p>
            <a:r>
              <a:rPr lang="en-GB" sz="4800" spc="-40"/>
              <a:t> IMMFORM</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52320" y="1149120"/>
            <a:ext cx="11088000" cy="5276880"/>
          </a:xfrm>
        </p:spPr>
        <p:txBody>
          <a:bodyPr>
            <a:normAutofit lnSpcReduction="10000"/>
          </a:bodyPr>
          <a:lstStyle/>
          <a:p>
            <a:pPr algn="l" rtl="0" fontAlgn="base"/>
            <a:endParaRPr lang="en-GB" sz="1700" b="0" i="0" dirty="0">
              <a:solidFill>
                <a:srgbClr val="000000"/>
              </a:solidFill>
              <a:effectLst/>
            </a:endParaRPr>
          </a:p>
          <a:p>
            <a:pPr algn="l" rtl="0" fontAlgn="base"/>
            <a:r>
              <a:rPr lang="en-GB" sz="1700" b="0" i="0" dirty="0">
                <a:solidFill>
                  <a:srgbClr val="000000"/>
                </a:solidFill>
                <a:effectLst/>
              </a:rPr>
              <a:t>Register an account on ImmForm – </a:t>
            </a:r>
            <a:r>
              <a:rPr lang="en-GB" sz="1700" dirty="0">
                <a:solidFill>
                  <a:srgbClr val="005EB8"/>
                </a:solidFill>
                <a:hlinkClick r:id="rId3">
                  <a:extLst>
                    <a:ext uri="{A12FA001-AC4F-418D-AE19-62706E023703}">
                      <ahyp:hlinkClr xmlns:ahyp="http://schemas.microsoft.com/office/drawing/2018/hyperlinkcolor" val="tx"/>
                    </a:ext>
                  </a:extLst>
                </a:hlinkClick>
              </a:rPr>
              <a:t>How to register: ImmForm </a:t>
            </a:r>
            <a:r>
              <a:rPr lang="en-GB" sz="1700" dirty="0" err="1">
                <a:solidFill>
                  <a:srgbClr val="005EB8"/>
                </a:solidFill>
                <a:hlinkClick r:id="rId3">
                  <a:extLst>
                    <a:ext uri="{A12FA001-AC4F-418D-AE19-62706E023703}">
                      <ahyp:hlinkClr xmlns:ahyp="http://schemas.microsoft.com/office/drawing/2018/hyperlinkcolor" val="tx"/>
                    </a:ext>
                  </a:extLst>
                </a:hlinkClick>
              </a:rPr>
              <a:t>helpsheet</a:t>
            </a:r>
            <a:r>
              <a:rPr lang="en-GB" sz="1700" dirty="0">
                <a:solidFill>
                  <a:srgbClr val="005EB8"/>
                </a:solidFill>
                <a:hlinkClick r:id="rId3">
                  <a:extLst>
                    <a:ext uri="{A12FA001-AC4F-418D-AE19-62706E023703}">
                      <ahyp:hlinkClr xmlns:ahyp="http://schemas.microsoft.com/office/drawing/2018/hyperlinkcolor" val="tx"/>
                    </a:ext>
                  </a:extLst>
                </a:hlinkClick>
              </a:rPr>
              <a:t> - GOV.UK (www.gov.uk)</a:t>
            </a:r>
            <a:endParaRPr lang="en-GB" sz="1700" b="1" i="0" dirty="0">
              <a:solidFill>
                <a:srgbClr val="000000"/>
              </a:solidFill>
              <a:effectLst/>
            </a:endParaRPr>
          </a:p>
          <a:p>
            <a:pPr algn="l" rtl="0" fontAlgn="base"/>
            <a:r>
              <a:rPr lang="en-GB" sz="1700" b="1" i="0" dirty="0">
                <a:solidFill>
                  <a:srgbClr val="000000"/>
                </a:solidFill>
                <a:effectLst/>
              </a:rPr>
              <a:t>or</a:t>
            </a:r>
            <a:r>
              <a:rPr lang="en-GB" sz="1700" b="0" i="0" dirty="0">
                <a:solidFill>
                  <a:srgbClr val="000000"/>
                </a:solidFill>
                <a:effectLst/>
              </a:rPr>
              <a:t> </a:t>
            </a:r>
          </a:p>
          <a:p>
            <a:pPr algn="l" rtl="0" fontAlgn="base"/>
            <a:r>
              <a:rPr lang="en-GB" sz="1700" dirty="0">
                <a:solidFill>
                  <a:srgbClr val="000000"/>
                </a:solidFill>
              </a:rPr>
              <a:t>C</a:t>
            </a:r>
            <a:r>
              <a:rPr lang="en-GB" sz="1700" b="0" i="0" dirty="0">
                <a:solidFill>
                  <a:srgbClr val="000000"/>
                </a:solidFill>
                <a:effectLst/>
              </a:rPr>
              <a:t>ontact the ImmForm Helpdesk on 0207 183 8580 or email </a:t>
            </a:r>
            <a:r>
              <a:rPr lang="en-GB" sz="1700" b="0" i="0" u="sng" strike="noStrike" dirty="0">
                <a:solidFill>
                  <a:srgbClr val="0563C1"/>
                </a:solidFill>
                <a:effectLst/>
                <a:hlinkClick r:id="rId4"/>
              </a:rPr>
              <a:t>Helpdesk@immform.org.uk</a:t>
            </a:r>
            <a:r>
              <a:rPr lang="en-GB" sz="1700" b="0" i="0" dirty="0">
                <a:solidFill>
                  <a:srgbClr val="000000"/>
                </a:solidFill>
                <a:effectLst/>
              </a:rPr>
              <a:t>  </a:t>
            </a:r>
          </a:p>
          <a:p>
            <a:pPr algn="l" rtl="0" fontAlgn="base"/>
            <a:endParaRPr lang="en-GB" sz="1700" b="1" i="0" dirty="0">
              <a:solidFill>
                <a:srgbClr val="000000"/>
              </a:solidFill>
              <a:effectLst/>
            </a:endParaRPr>
          </a:p>
          <a:p>
            <a:pPr algn="l" rtl="0" fontAlgn="base"/>
            <a:r>
              <a:rPr lang="en-GB" sz="1700" b="1" i="0" dirty="0">
                <a:solidFill>
                  <a:srgbClr val="000000"/>
                </a:solidFill>
                <a:effectLst/>
              </a:rPr>
              <a:t>Registered ImmForm users can:  </a:t>
            </a:r>
          </a:p>
          <a:p>
            <a:pPr marL="285750" indent="-285750" algn="l" rtl="0" fontAlgn="base">
              <a:buFont typeface="Arial" panose="020B0604020202020204" pitchFamily="34" charset="0"/>
              <a:buChar char="•"/>
            </a:pPr>
            <a:r>
              <a:rPr lang="en-GB" sz="1700" b="0" i="0" dirty="0">
                <a:solidFill>
                  <a:srgbClr val="000000"/>
                </a:solidFill>
                <a:effectLst/>
              </a:rPr>
              <a:t>Order NHS childhood vaccines online using the ImmForm vaccine </a:t>
            </a:r>
            <a:r>
              <a:rPr lang="en-GB" sz="1700" dirty="0">
                <a:solidFill>
                  <a:srgbClr val="000000"/>
                </a:solidFill>
              </a:rPr>
              <a:t>s</a:t>
            </a:r>
            <a:r>
              <a:rPr lang="en-GB" sz="1700" b="0" i="0" dirty="0">
                <a:solidFill>
                  <a:srgbClr val="000000"/>
                </a:solidFill>
                <a:effectLst/>
              </a:rPr>
              <a:t>upply system  </a:t>
            </a:r>
          </a:p>
          <a:p>
            <a:pPr marL="285750" indent="-285750" algn="l" rtl="0" fontAlgn="base">
              <a:buFont typeface="Arial" panose="020B0604020202020204" pitchFamily="34" charset="0"/>
              <a:buChar char="•"/>
            </a:pPr>
            <a:r>
              <a:rPr lang="en-GB" sz="1700" b="0" i="0" dirty="0">
                <a:solidFill>
                  <a:srgbClr val="000000"/>
                </a:solidFill>
                <a:effectLst/>
              </a:rPr>
              <a:t>View or provide vaccine uptake data</a:t>
            </a:r>
          </a:p>
          <a:p>
            <a:pPr marL="285750" indent="-285750" algn="l" rtl="0" fontAlgn="base">
              <a:buFont typeface="Arial" panose="020B0604020202020204" pitchFamily="34" charset="0"/>
              <a:buChar char="•"/>
            </a:pPr>
            <a:r>
              <a:rPr lang="en-GB" sz="1700" b="0" i="0" dirty="0">
                <a:solidFill>
                  <a:srgbClr val="000000"/>
                </a:solidFill>
                <a:effectLst/>
              </a:rPr>
              <a:t>Check for vaccine supply updates/restrictions </a:t>
            </a:r>
          </a:p>
          <a:p>
            <a:pPr algn="l" rtl="0" fontAlgn="base"/>
            <a:endParaRPr lang="en-GB" sz="1700" b="0" i="0" dirty="0">
              <a:solidFill>
                <a:srgbClr val="000000"/>
              </a:solidFill>
              <a:effectLst/>
            </a:endParaRPr>
          </a:p>
          <a:p>
            <a:pPr algn="l" rtl="0" fontAlgn="base"/>
            <a:r>
              <a:rPr lang="en-GB" sz="1700" b="1" i="0" u="sng" dirty="0">
                <a:solidFill>
                  <a:srgbClr val="000000"/>
                </a:solidFill>
                <a:effectLst/>
              </a:rPr>
              <a:t>How to make a manual data submission</a:t>
            </a:r>
            <a:r>
              <a:rPr lang="en-GB" sz="1700" b="0" i="0" dirty="0">
                <a:solidFill>
                  <a:srgbClr val="000000"/>
                </a:solidFill>
                <a:effectLst/>
              </a:rPr>
              <a:t> </a:t>
            </a:r>
          </a:p>
          <a:p>
            <a:pPr algn="l" rtl="0" fontAlgn="base"/>
            <a:r>
              <a:rPr lang="en-GB" sz="1700" b="0" i="0" dirty="0">
                <a:solidFill>
                  <a:srgbClr val="000000"/>
                </a:solidFill>
                <a:effectLst/>
              </a:rPr>
              <a:t>In the event of automatic extraction failing, you are required to make a manual submission for the mandatory part of the survey. </a:t>
            </a:r>
          </a:p>
          <a:p>
            <a:pPr algn="l" rtl="0" fontAlgn="base"/>
            <a:r>
              <a:rPr lang="en-GB" sz="1700" b="0" i="0" dirty="0">
                <a:solidFill>
                  <a:srgbClr val="000000"/>
                </a:solidFill>
                <a:effectLst/>
              </a:rPr>
              <a:t>Information on the seasonal </a:t>
            </a:r>
            <a:r>
              <a:rPr lang="en-GB" sz="1700" dirty="0">
                <a:solidFill>
                  <a:srgbClr val="000000"/>
                </a:solidFill>
              </a:rPr>
              <a:t>i</a:t>
            </a:r>
            <a:r>
              <a:rPr lang="en-GB" sz="1700" b="0" i="0" dirty="0">
                <a:solidFill>
                  <a:srgbClr val="000000"/>
                </a:solidFill>
                <a:effectLst/>
              </a:rPr>
              <a:t>nfluenza </a:t>
            </a:r>
            <a:r>
              <a:rPr lang="en-GB" sz="1700" dirty="0">
                <a:solidFill>
                  <a:srgbClr val="000000"/>
                </a:solidFill>
              </a:rPr>
              <a:t>s</a:t>
            </a:r>
            <a:r>
              <a:rPr lang="en-GB" sz="1700" b="0" i="0" dirty="0">
                <a:solidFill>
                  <a:srgbClr val="000000"/>
                </a:solidFill>
                <a:effectLst/>
              </a:rPr>
              <a:t>urvey and guidance on making a ‘manual submission’ can be found on ImmForm</a:t>
            </a:r>
            <a:r>
              <a:rPr lang="en-GB" sz="1700" dirty="0">
                <a:solidFill>
                  <a:srgbClr val="000000"/>
                </a:solidFill>
              </a:rPr>
              <a:t>. </a:t>
            </a:r>
            <a:r>
              <a:rPr lang="en-GB" sz="1700" b="0" i="0" dirty="0">
                <a:solidFill>
                  <a:srgbClr val="000000"/>
                </a:solidFill>
                <a:effectLst/>
              </a:rPr>
              <a:t> The guidance will be updated for 2024/25.</a:t>
            </a:r>
          </a:p>
          <a:p>
            <a:pPr algn="l" rtl="0" fontAlgn="base"/>
            <a:r>
              <a:rPr lang="en-GB" sz="1700" b="0" i="0">
                <a:solidFill>
                  <a:srgbClr val="000000"/>
                </a:solidFill>
                <a:effectLst/>
              </a:rPr>
              <a:t>Please </a:t>
            </a:r>
            <a:r>
              <a:rPr lang="en-GB" sz="1700" b="0" i="0" dirty="0">
                <a:solidFill>
                  <a:srgbClr val="000000"/>
                </a:solidFill>
                <a:effectLst/>
              </a:rPr>
              <a:t>note: once the deadline for manual submission has passed each month you will have to wait until the following month’s data upload to input your figures. </a:t>
            </a:r>
          </a:p>
          <a:p>
            <a:endParaRPr lang="en-GB" sz="2400" dirty="0">
              <a:solidFill>
                <a:schemeClr val="tx1"/>
              </a:solidFill>
            </a:endParaRPr>
          </a:p>
        </p:txBody>
      </p:sp>
      <p:graphicFrame>
        <p:nvGraphicFramePr>
          <p:cNvPr id="2" name="Diagram 1">
            <a:hlinkClick r:id="rId5" action="ppaction://hlinksldjump"/>
            <a:extLst>
              <a:ext uri="{FF2B5EF4-FFF2-40B4-BE49-F238E27FC236}">
                <a16:creationId xmlns:a16="http://schemas.microsoft.com/office/drawing/2014/main" id="{5975B146-7803-A2BA-128B-F315C0BDBEA6}"/>
              </a:ext>
            </a:extLst>
          </p:cNvPr>
          <p:cNvGraphicFramePr/>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4" name="Diagram 3">
            <a:extLst>
              <a:ext uri="{FF2B5EF4-FFF2-40B4-BE49-F238E27FC236}">
                <a16:creationId xmlns:a16="http://schemas.microsoft.com/office/drawing/2014/main" id="{0A417B05-DF2E-DF8A-AACF-A33AA642F74E}"/>
              </a:ext>
            </a:extLst>
          </p:cNvPr>
          <p:cNvGraphicFramePr/>
          <p:nvPr>
            <p:extLst>
              <p:ext uri="{D42A27DB-BD31-4B8C-83A1-F6EECF244321}">
                <p14:modId xmlns:p14="http://schemas.microsoft.com/office/powerpoint/2010/main" val="1556547939"/>
              </p:ext>
            </p:extLst>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3" name="Diagram 2">
            <a:extLst>
              <a:ext uri="{FF2B5EF4-FFF2-40B4-BE49-F238E27FC236}">
                <a16:creationId xmlns:a16="http://schemas.microsoft.com/office/drawing/2014/main" id="{461AF7B4-2A7C-7301-9939-D04FC84F0849}"/>
              </a:ext>
            </a:extLst>
          </p:cNvPr>
          <p:cNvGraphicFramePr/>
          <p:nvPr>
            <p:extLst>
              <p:ext uri="{D42A27DB-BD31-4B8C-83A1-F6EECF244321}">
                <p14:modId xmlns:p14="http://schemas.microsoft.com/office/powerpoint/2010/main" val="1758817383"/>
              </p:ext>
            </p:extLst>
          </p:nvPr>
        </p:nvGraphicFramePr>
        <p:xfrm>
          <a:off x="68154" y="73834"/>
          <a:ext cx="9268949" cy="464772"/>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extLst>
      <p:ext uri="{BB962C8B-B14F-4D97-AF65-F5344CB8AC3E}">
        <p14:creationId xmlns:p14="http://schemas.microsoft.com/office/powerpoint/2010/main" val="139117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49DE5-3785-036C-1615-2CAB9AD79349}"/>
              </a:ext>
            </a:extLst>
          </p:cNvPr>
          <p:cNvSpPr>
            <a:spLocks noGrp="1"/>
          </p:cNvSpPr>
          <p:nvPr>
            <p:ph type="title"/>
          </p:nvPr>
        </p:nvSpPr>
        <p:spPr>
          <a:xfrm>
            <a:off x="303585" y="620930"/>
            <a:ext cx="10515600" cy="1325563"/>
          </a:xfrm>
        </p:spPr>
        <p:txBody>
          <a:bodyPr/>
          <a:lstStyle/>
          <a:p>
            <a:r>
              <a:rPr lang="en-GB" sz="5400"/>
              <a:t>Clinical Queries &amp; PGD’s</a:t>
            </a:r>
          </a:p>
        </p:txBody>
      </p:sp>
      <p:sp>
        <p:nvSpPr>
          <p:cNvPr id="3" name="Text Placeholder 2">
            <a:extLst>
              <a:ext uri="{FF2B5EF4-FFF2-40B4-BE49-F238E27FC236}">
                <a16:creationId xmlns:a16="http://schemas.microsoft.com/office/drawing/2014/main" id="{0FD24036-A8D0-B08B-4486-95A7391C8FBC}"/>
              </a:ext>
            </a:extLst>
          </p:cNvPr>
          <p:cNvSpPr>
            <a:spLocks noGrp="1"/>
          </p:cNvSpPr>
          <p:nvPr>
            <p:ph type="body" sz="quarter" idx="13"/>
          </p:nvPr>
        </p:nvSpPr>
        <p:spPr>
          <a:xfrm>
            <a:off x="876643" y="1829930"/>
            <a:ext cx="10438713" cy="4525149"/>
          </a:xfrm>
        </p:spPr>
        <p:txBody>
          <a:bodyPr>
            <a:normAutofit fontScale="85000" lnSpcReduction="10000"/>
          </a:bodyPr>
          <a:lstStyle/>
          <a:p>
            <a:r>
              <a:rPr lang="en-GB" sz="3800" b="1" u="sng" dirty="0"/>
              <a:t>East Midlands- Immunisation Clinical Advice Service</a:t>
            </a:r>
          </a:p>
          <a:p>
            <a:pPr>
              <a:lnSpc>
                <a:spcPct val="150000"/>
              </a:lnSpc>
            </a:pPr>
            <a:r>
              <a:rPr lang="en-US" sz="2800" dirty="0"/>
              <a:t>For further information and support with clinical immunisation queries and/or incidents please contact the East</a:t>
            </a:r>
            <a:r>
              <a:rPr lang="en-GB" dirty="0"/>
              <a:t> Midlands Vaccinations Public Health Commissioning Team - NHS England (Midlands)</a:t>
            </a:r>
            <a:r>
              <a:rPr lang="en-GB" sz="18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 </a:t>
            </a:r>
          </a:p>
          <a:p>
            <a:pPr>
              <a:lnSpc>
                <a:spcPct val="150000"/>
              </a:lnSpc>
            </a:pPr>
            <a:r>
              <a:rPr lang="en-GB"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a:rPr>
              <a:t>england.emids-imms@nhs.net</a:t>
            </a:r>
            <a:r>
              <a:rPr lang="en-GB" dirty="0">
                <a:effectLst/>
                <a:latin typeface="Arial" panose="020B0604020202020204" pitchFamily="34" charset="0"/>
                <a:ea typeface="Times New Roman" panose="02020603050405020304" pitchFamily="18" charset="0"/>
                <a:cs typeface="Arial" panose="020B0604020202020204" pitchFamily="34" charset="0"/>
              </a:rPr>
              <a:t>   </a:t>
            </a:r>
            <a:endParaRPr lang="en-GB" dirty="0">
              <a:latin typeface="Arial" panose="020B0604020202020204" pitchFamily="34" charset="0"/>
              <a:cs typeface="Arial" panose="020B0604020202020204" pitchFamily="34" charset="0"/>
            </a:endParaRPr>
          </a:p>
          <a:p>
            <a:pPr>
              <a:lnSpc>
                <a:spcPct val="150000"/>
              </a:lnSpc>
            </a:pPr>
            <a:r>
              <a:rPr lang="en-GB" sz="2800" dirty="0">
                <a:effectLst/>
                <a:latin typeface="Arial" panose="020B0604020202020204" pitchFamily="34" charset="0"/>
                <a:ea typeface="Calibri" panose="020F0502020204030204" pitchFamily="34" charset="0"/>
              </a:rPr>
              <a:t>The flu PGD’s can be found on our local webpage:</a:t>
            </a:r>
          </a:p>
          <a:p>
            <a:pPr>
              <a:lnSpc>
                <a:spcPct val="150000"/>
              </a:lnSpc>
            </a:pPr>
            <a:r>
              <a:rPr lang="en-GB"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4"/>
              </a:rPr>
              <a:t>NHS England — Midlands » East Midlands Screening and Immunisation Team (SIT)</a:t>
            </a:r>
            <a:endParaRPr lang="en-GB" dirty="0"/>
          </a:p>
        </p:txBody>
      </p:sp>
      <p:graphicFrame>
        <p:nvGraphicFramePr>
          <p:cNvPr id="4" name="Diagram 3">
            <a:hlinkClick r:id="rId5" action="ppaction://hlinksldjump"/>
            <a:extLst>
              <a:ext uri="{FF2B5EF4-FFF2-40B4-BE49-F238E27FC236}">
                <a16:creationId xmlns:a16="http://schemas.microsoft.com/office/drawing/2014/main" id="{79EDE240-CA7B-91FA-9806-6DBEF3FC03BD}"/>
              </a:ext>
            </a:extLst>
          </p:cNvPr>
          <p:cNvGraphicFramePr/>
          <p:nvPr>
            <p:extLst>
              <p:ext uri="{D42A27DB-BD31-4B8C-83A1-F6EECF244321}">
                <p14:modId xmlns:p14="http://schemas.microsoft.com/office/powerpoint/2010/main" val="2978311795"/>
              </p:ext>
            </p:extLst>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6" name="Diagram 5">
            <a:extLst>
              <a:ext uri="{FF2B5EF4-FFF2-40B4-BE49-F238E27FC236}">
                <a16:creationId xmlns:a16="http://schemas.microsoft.com/office/drawing/2014/main" id="{64FE6E1D-2285-14C9-48C5-DB60CC5CFDDE}"/>
              </a:ext>
            </a:extLst>
          </p:cNvPr>
          <p:cNvGraphicFramePr/>
          <p:nvPr>
            <p:extLst>
              <p:ext uri="{D42A27DB-BD31-4B8C-83A1-F6EECF244321}">
                <p14:modId xmlns:p14="http://schemas.microsoft.com/office/powerpoint/2010/main" val="2956667392"/>
              </p:ext>
            </p:extLst>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5" name="Diagram 4">
            <a:extLst>
              <a:ext uri="{FF2B5EF4-FFF2-40B4-BE49-F238E27FC236}">
                <a16:creationId xmlns:a16="http://schemas.microsoft.com/office/drawing/2014/main" id="{9C7BDBCD-448F-DE43-D71F-CBD13694B0A7}"/>
              </a:ext>
            </a:extLst>
          </p:cNvPr>
          <p:cNvGraphicFramePr/>
          <p:nvPr>
            <p:extLst>
              <p:ext uri="{D42A27DB-BD31-4B8C-83A1-F6EECF244321}">
                <p14:modId xmlns:p14="http://schemas.microsoft.com/office/powerpoint/2010/main" val="1601136696"/>
              </p:ext>
            </p:extLst>
          </p:nvPr>
        </p:nvGraphicFramePr>
        <p:xfrm>
          <a:off x="220554" y="115986"/>
          <a:ext cx="9268949" cy="42262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extLst>
      <p:ext uri="{BB962C8B-B14F-4D97-AF65-F5344CB8AC3E}">
        <p14:creationId xmlns:p14="http://schemas.microsoft.com/office/powerpoint/2010/main" val="392663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3BE048-326F-2C63-38D7-4C3DEE6BD21D}"/>
              </a:ext>
            </a:extLst>
          </p:cNvPr>
          <p:cNvSpPr>
            <a:spLocks noGrp="1"/>
          </p:cNvSpPr>
          <p:nvPr>
            <p:ph type="title" idx="4294967295"/>
          </p:nvPr>
        </p:nvSpPr>
        <p:spPr>
          <a:xfrm>
            <a:off x="1202562" y="1376743"/>
            <a:ext cx="4783709" cy="5580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800" dirty="0"/>
              <a:t> </a:t>
            </a:r>
            <a:r>
              <a:rPr lang="en-GB" dirty="0">
                <a:solidFill>
                  <a:schemeClr val="accent4">
                    <a:lumMod val="50000"/>
                  </a:schemeClr>
                </a:solidFill>
              </a:rPr>
              <a:t>FAQ’s</a:t>
            </a:r>
            <a:endParaRPr kumimoji="0" lang="en-GB" b="1" i="0" u="none" strike="noStrike" kern="1200" cap="none" spc="0" normalizeH="0" baseline="0" noProof="0" dirty="0">
              <a:ln>
                <a:noFill/>
              </a:ln>
              <a:solidFill>
                <a:schemeClr val="tx1"/>
              </a:solidFill>
              <a:effectLst/>
              <a:uLnTx/>
              <a:uFillTx/>
              <a:latin typeface="+mn-lt"/>
              <a:ea typeface="+mn-ea"/>
              <a:cs typeface="+mn-cs"/>
            </a:endParaRPr>
          </a:p>
        </p:txBody>
      </p:sp>
      <p:sp>
        <p:nvSpPr>
          <p:cNvPr id="4" name="Content Placeholder 3">
            <a:extLst>
              <a:ext uri="{FF2B5EF4-FFF2-40B4-BE49-F238E27FC236}">
                <a16:creationId xmlns:a16="http://schemas.microsoft.com/office/drawing/2014/main" id="{EED8021C-3E56-CB35-EB50-D1E39F046BDF}"/>
              </a:ext>
            </a:extLst>
          </p:cNvPr>
          <p:cNvSpPr>
            <a:spLocks noGrp="1"/>
          </p:cNvSpPr>
          <p:nvPr>
            <p:ph idx="1"/>
          </p:nvPr>
        </p:nvSpPr>
        <p:spPr>
          <a:xfrm>
            <a:off x="1052574" y="1934841"/>
            <a:ext cx="10086852" cy="4604292"/>
          </a:xfrm>
        </p:spPr>
        <p:txBody>
          <a:bodyPr>
            <a:normAutofit/>
          </a:bodyPr>
          <a:lstStyle/>
          <a:p>
            <a:r>
              <a:rPr lang="en-GB" dirty="0"/>
              <a:t>Q. </a:t>
            </a:r>
            <a:r>
              <a:rPr lang="en-GB" b="1" dirty="0"/>
              <a:t>If an adult is vaccinated before the 3</a:t>
            </a:r>
            <a:r>
              <a:rPr lang="en-GB" b="1" baseline="30000" dirty="0"/>
              <a:t>rd</a:t>
            </a:r>
            <a:r>
              <a:rPr lang="en-GB" b="1" dirty="0"/>
              <a:t> October, will we get paid?</a:t>
            </a:r>
          </a:p>
          <a:p>
            <a:r>
              <a:rPr lang="en-GB" b="1" dirty="0"/>
              <a:t>     </a:t>
            </a:r>
            <a:r>
              <a:rPr lang="en-GB"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2"/>
              </a:rPr>
              <a:t>General Practice Enhanced Service Specification Seasonal influenza vaccination programme 2024/25 (england.nhs.uk)</a:t>
            </a: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a:p>
            <a:endParaRPr lang="en-GB" dirty="0"/>
          </a:p>
          <a:p>
            <a:endParaRPr lang="en-GB" dirty="0"/>
          </a:p>
          <a:p>
            <a:r>
              <a:rPr lang="en-GB" dirty="0"/>
              <a:t>    11.2.1.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10" name="Rectangle 12">
            <a:extLst>
              <a:ext uri="{FF2B5EF4-FFF2-40B4-BE49-F238E27FC236}">
                <a16:creationId xmlns:a16="http://schemas.microsoft.com/office/drawing/2014/main" id="{545687FE-E0F6-CC9E-C221-7264472FCA51}"/>
              </a:ext>
            </a:extLst>
          </p:cNvPr>
          <p:cNvSpPr>
            <a:spLocks noChangeArrowheads="1"/>
          </p:cNvSpPr>
          <p:nvPr/>
        </p:nvSpPr>
        <p:spPr bwMode="auto">
          <a:xfrm>
            <a:off x="5742432" y="18756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3">
            <a:extLst>
              <a:ext uri="{FF2B5EF4-FFF2-40B4-BE49-F238E27FC236}">
                <a16:creationId xmlns:a16="http://schemas.microsoft.com/office/drawing/2014/main" id="{381ED5D9-4219-C193-4222-8437BCA7FEB1}"/>
              </a:ext>
            </a:extLst>
          </p:cNvPr>
          <p:cNvSpPr>
            <a:spLocks noChangeArrowheads="1"/>
          </p:cNvSpPr>
          <p:nvPr/>
        </p:nvSpPr>
        <p:spPr bwMode="auto">
          <a:xfrm>
            <a:off x="5742432" y="24090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4">
            <a:extLst>
              <a:ext uri="{FF2B5EF4-FFF2-40B4-BE49-F238E27FC236}">
                <a16:creationId xmlns:a16="http://schemas.microsoft.com/office/drawing/2014/main" id="{29A4B5D4-74F5-99B2-C98C-16B1F2DA3D7D}"/>
              </a:ext>
            </a:extLst>
          </p:cNvPr>
          <p:cNvSpPr>
            <a:spLocks noChangeArrowheads="1"/>
          </p:cNvSpPr>
          <p:nvPr/>
        </p:nvSpPr>
        <p:spPr bwMode="auto">
          <a:xfrm>
            <a:off x="5742432" y="29996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3" name="Diagram 2">
            <a:hlinkClick r:id="rId3" action="ppaction://hlinksldjump"/>
            <a:extLst>
              <a:ext uri="{FF2B5EF4-FFF2-40B4-BE49-F238E27FC236}">
                <a16:creationId xmlns:a16="http://schemas.microsoft.com/office/drawing/2014/main" id="{5081475C-BE73-9431-2D0C-4BD82EFB4BAD}"/>
              </a:ext>
            </a:extLst>
          </p:cNvPr>
          <p:cNvGraphicFramePr/>
          <p:nvPr>
            <p:extLst>
              <p:ext uri="{D42A27DB-BD31-4B8C-83A1-F6EECF244321}">
                <p14:modId xmlns:p14="http://schemas.microsoft.com/office/powerpoint/2010/main" val="3324658631"/>
              </p:ext>
            </p:extLst>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a:extLst>
              <a:ext uri="{FF2B5EF4-FFF2-40B4-BE49-F238E27FC236}">
                <a16:creationId xmlns:a16="http://schemas.microsoft.com/office/drawing/2014/main" id="{CEC32D31-281F-2228-27D0-A591E0833B17}"/>
              </a:ext>
            </a:extLst>
          </p:cNvPr>
          <p:cNvPicPr>
            <a:picLocks noChangeAspect="1"/>
          </p:cNvPicPr>
          <p:nvPr/>
        </p:nvPicPr>
        <p:blipFill>
          <a:blip r:embed="rId9"/>
          <a:stretch>
            <a:fillRect/>
          </a:stretch>
        </p:blipFill>
        <p:spPr>
          <a:xfrm>
            <a:off x="1305625" y="5200214"/>
            <a:ext cx="5238610" cy="1398096"/>
          </a:xfrm>
          <a:prstGeom prst="rect">
            <a:avLst/>
          </a:prstGeom>
        </p:spPr>
      </p:pic>
      <p:graphicFrame>
        <p:nvGraphicFramePr>
          <p:cNvPr id="7" name="Diagram 6">
            <a:extLst>
              <a:ext uri="{FF2B5EF4-FFF2-40B4-BE49-F238E27FC236}">
                <a16:creationId xmlns:a16="http://schemas.microsoft.com/office/drawing/2014/main" id="{DFE5F276-310F-61C9-E448-1CA37A317310}"/>
              </a:ext>
            </a:extLst>
          </p:cNvPr>
          <p:cNvGraphicFramePr/>
          <p:nvPr>
            <p:extLst>
              <p:ext uri="{D42A27DB-BD31-4B8C-83A1-F6EECF244321}">
                <p14:modId xmlns:p14="http://schemas.microsoft.com/office/powerpoint/2010/main" val="3791537275"/>
              </p:ext>
            </p:extLst>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9" name="Picture 8">
            <a:extLst>
              <a:ext uri="{FF2B5EF4-FFF2-40B4-BE49-F238E27FC236}">
                <a16:creationId xmlns:a16="http://schemas.microsoft.com/office/drawing/2014/main" id="{F87DCB06-A7AB-9907-7DB1-32C49A29E7B9}"/>
              </a:ext>
            </a:extLst>
          </p:cNvPr>
          <p:cNvPicPr>
            <a:picLocks noChangeAspect="1"/>
          </p:cNvPicPr>
          <p:nvPr/>
        </p:nvPicPr>
        <p:blipFill>
          <a:blip r:embed="rId15"/>
          <a:stretch>
            <a:fillRect/>
          </a:stretch>
        </p:blipFill>
        <p:spPr>
          <a:xfrm>
            <a:off x="989752" y="4016442"/>
            <a:ext cx="6362053" cy="1124009"/>
          </a:xfrm>
          <a:prstGeom prst="rect">
            <a:avLst/>
          </a:prstGeom>
        </p:spPr>
      </p:pic>
      <p:graphicFrame>
        <p:nvGraphicFramePr>
          <p:cNvPr id="13" name="Diagram 12">
            <a:extLst>
              <a:ext uri="{FF2B5EF4-FFF2-40B4-BE49-F238E27FC236}">
                <a16:creationId xmlns:a16="http://schemas.microsoft.com/office/drawing/2014/main" id="{A76CF2E3-2759-B836-3057-B7738C96F4BD}"/>
              </a:ext>
            </a:extLst>
          </p:cNvPr>
          <p:cNvGraphicFramePr/>
          <p:nvPr>
            <p:extLst>
              <p:ext uri="{D42A27DB-BD31-4B8C-83A1-F6EECF244321}">
                <p14:modId xmlns:p14="http://schemas.microsoft.com/office/powerpoint/2010/main" val="4176010198"/>
              </p:ext>
            </p:extLst>
          </p:nvPr>
        </p:nvGraphicFramePr>
        <p:xfrm>
          <a:off x="220554" y="115986"/>
          <a:ext cx="9268949" cy="42262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pic>
        <p:nvPicPr>
          <p:cNvPr id="6" name="Picture 5">
            <a:extLst>
              <a:ext uri="{FF2B5EF4-FFF2-40B4-BE49-F238E27FC236}">
                <a16:creationId xmlns:a16="http://schemas.microsoft.com/office/drawing/2014/main" id="{3DF4E89D-B4FC-D45D-FADE-0208BF2F2748}"/>
              </a:ext>
            </a:extLst>
          </p:cNvPr>
          <p:cNvPicPr>
            <a:picLocks noChangeAspect="1"/>
          </p:cNvPicPr>
          <p:nvPr/>
        </p:nvPicPr>
        <p:blipFill>
          <a:blip r:embed="rId21"/>
          <a:stretch>
            <a:fillRect/>
          </a:stretch>
        </p:blipFill>
        <p:spPr>
          <a:xfrm>
            <a:off x="1072798" y="2828966"/>
            <a:ext cx="5704263" cy="1132144"/>
          </a:xfrm>
          <a:prstGeom prst="rect">
            <a:avLst/>
          </a:prstGeom>
        </p:spPr>
      </p:pic>
    </p:spTree>
    <p:extLst>
      <p:ext uri="{BB962C8B-B14F-4D97-AF65-F5344CB8AC3E}">
        <p14:creationId xmlns:p14="http://schemas.microsoft.com/office/powerpoint/2010/main" val="264294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BC6A4F-6615-92BC-F81D-800D15E0A1A9}"/>
              </a:ext>
            </a:extLst>
          </p:cNvPr>
          <p:cNvSpPr>
            <a:spLocks noGrp="1"/>
          </p:cNvSpPr>
          <p:nvPr>
            <p:ph type="body" sz="quarter" idx="15"/>
          </p:nvPr>
        </p:nvSpPr>
        <p:spPr>
          <a:xfrm>
            <a:off x="1337052" y="1380566"/>
            <a:ext cx="3461285" cy="493058"/>
          </a:xfrm>
        </p:spPr>
        <p:txBody>
          <a:bodyPr/>
          <a:lstStyle/>
          <a:p>
            <a:r>
              <a:rPr lang="en-GB"/>
              <a:t>FAQ’s</a:t>
            </a:r>
          </a:p>
        </p:txBody>
      </p:sp>
      <p:sp>
        <p:nvSpPr>
          <p:cNvPr id="4" name="Content Placeholder 3">
            <a:extLst>
              <a:ext uri="{FF2B5EF4-FFF2-40B4-BE49-F238E27FC236}">
                <a16:creationId xmlns:a16="http://schemas.microsoft.com/office/drawing/2014/main" id="{B9280316-525E-A3CE-43B3-7318D4391B84}"/>
              </a:ext>
            </a:extLst>
          </p:cNvPr>
          <p:cNvSpPr>
            <a:spLocks noGrp="1"/>
          </p:cNvSpPr>
          <p:nvPr>
            <p:ph idx="1"/>
          </p:nvPr>
        </p:nvSpPr>
        <p:spPr>
          <a:xfrm>
            <a:off x="1337052" y="1873624"/>
            <a:ext cx="9684609" cy="4840941"/>
          </a:xfrm>
        </p:spPr>
        <p:txBody>
          <a:bodyPr>
            <a:normAutofit/>
          </a:bodyPr>
          <a:lstStyle/>
          <a:p>
            <a:r>
              <a:rPr lang="en-GB"/>
              <a:t> Q. </a:t>
            </a:r>
            <a:r>
              <a:rPr lang="en-GB" b="1"/>
              <a:t>We have administered a flu vaccine that is not recommended for a specific age group will we get reimbursed?</a:t>
            </a:r>
          </a:p>
          <a:p>
            <a:endParaRPr lang="en-GB"/>
          </a:p>
          <a:p>
            <a:endParaRPr lang="en-GB"/>
          </a:p>
          <a:p>
            <a:endParaRPr lang="en-GB"/>
          </a:p>
          <a:p>
            <a:endParaRPr lang="en-GB"/>
          </a:p>
          <a:p>
            <a:r>
              <a:rPr lang="en-GB"/>
              <a:t>Q. </a:t>
            </a:r>
            <a:r>
              <a:rPr lang="en-GB" b="1"/>
              <a:t>What are the exceptions for an adult to be vaccinated before 3</a:t>
            </a:r>
            <a:r>
              <a:rPr lang="en-GB" b="1" baseline="30000"/>
              <a:t>rd</a:t>
            </a:r>
            <a:r>
              <a:rPr lang="en-GB" b="1"/>
              <a:t> October?</a:t>
            </a:r>
          </a:p>
          <a:p>
            <a:r>
              <a:rPr lang="en-GB">
                <a:hlinkClick r:id="rId2"/>
              </a:rPr>
              <a:t> National flu immunisation programme 2024 to 2025 letter - GOV.UK (www.gov.uk)</a:t>
            </a:r>
            <a:endParaRPr lang="en-GB"/>
          </a:p>
          <a:p>
            <a:endParaRPr lang="en-GB"/>
          </a:p>
          <a:p>
            <a:endParaRPr lang="en-GB"/>
          </a:p>
        </p:txBody>
      </p:sp>
      <p:pic>
        <p:nvPicPr>
          <p:cNvPr id="6" name="Picture 5">
            <a:extLst>
              <a:ext uri="{FF2B5EF4-FFF2-40B4-BE49-F238E27FC236}">
                <a16:creationId xmlns:a16="http://schemas.microsoft.com/office/drawing/2014/main" id="{7B32779F-F117-19BB-84CE-CC6BCEE1A2C0}"/>
              </a:ext>
            </a:extLst>
          </p:cNvPr>
          <p:cNvPicPr>
            <a:picLocks noChangeAspect="1"/>
          </p:cNvPicPr>
          <p:nvPr/>
        </p:nvPicPr>
        <p:blipFill>
          <a:blip r:embed="rId3"/>
          <a:stretch>
            <a:fillRect/>
          </a:stretch>
        </p:blipFill>
        <p:spPr>
          <a:xfrm>
            <a:off x="1640541" y="2475044"/>
            <a:ext cx="6777318" cy="1401961"/>
          </a:xfrm>
          <a:prstGeom prst="rect">
            <a:avLst/>
          </a:prstGeom>
        </p:spPr>
      </p:pic>
      <p:pic>
        <p:nvPicPr>
          <p:cNvPr id="8" name="Picture 7">
            <a:extLst>
              <a:ext uri="{FF2B5EF4-FFF2-40B4-BE49-F238E27FC236}">
                <a16:creationId xmlns:a16="http://schemas.microsoft.com/office/drawing/2014/main" id="{FD2A1028-46E4-B1B1-BFDA-0CDE9BC6D76E}"/>
              </a:ext>
            </a:extLst>
          </p:cNvPr>
          <p:cNvPicPr>
            <a:picLocks noChangeAspect="1"/>
          </p:cNvPicPr>
          <p:nvPr/>
        </p:nvPicPr>
        <p:blipFill>
          <a:blip r:embed="rId4"/>
          <a:stretch>
            <a:fillRect/>
          </a:stretch>
        </p:blipFill>
        <p:spPr>
          <a:xfrm>
            <a:off x="1640540" y="4598895"/>
            <a:ext cx="8472342" cy="2075690"/>
          </a:xfrm>
          <a:prstGeom prst="rect">
            <a:avLst/>
          </a:prstGeom>
        </p:spPr>
      </p:pic>
      <p:graphicFrame>
        <p:nvGraphicFramePr>
          <p:cNvPr id="7" name="Diagram 6">
            <a:extLst>
              <a:ext uri="{FF2B5EF4-FFF2-40B4-BE49-F238E27FC236}">
                <a16:creationId xmlns:a16="http://schemas.microsoft.com/office/drawing/2014/main" id="{785F0336-8CC6-ABB0-D5AD-0470A3BB81A6}"/>
              </a:ext>
            </a:extLst>
          </p:cNvPr>
          <p:cNvGraphicFramePr/>
          <p:nvPr>
            <p:extLst>
              <p:ext uri="{D42A27DB-BD31-4B8C-83A1-F6EECF244321}">
                <p14:modId xmlns:p14="http://schemas.microsoft.com/office/powerpoint/2010/main" val="3385669155"/>
              </p:ext>
            </p:extLst>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3" name="Diagram 2">
            <a:extLst>
              <a:ext uri="{FF2B5EF4-FFF2-40B4-BE49-F238E27FC236}">
                <a16:creationId xmlns:a16="http://schemas.microsoft.com/office/drawing/2014/main" id="{48578C8B-1A54-EC3A-BBAD-5BFBD2B93B21}"/>
              </a:ext>
            </a:extLst>
          </p:cNvPr>
          <p:cNvGraphicFramePr/>
          <p:nvPr>
            <p:extLst>
              <p:ext uri="{D42A27DB-BD31-4B8C-83A1-F6EECF244321}">
                <p14:modId xmlns:p14="http://schemas.microsoft.com/office/powerpoint/2010/main" val="515221646"/>
              </p:ext>
            </p:extLst>
          </p:nvPr>
        </p:nvGraphicFramePr>
        <p:xfrm>
          <a:off x="220554" y="73834"/>
          <a:ext cx="9268949" cy="46477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62590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BC6A4F-6615-92BC-F81D-800D15E0A1A9}"/>
              </a:ext>
            </a:extLst>
          </p:cNvPr>
          <p:cNvSpPr>
            <a:spLocks noGrp="1"/>
          </p:cNvSpPr>
          <p:nvPr>
            <p:ph type="body" sz="quarter" idx="15"/>
          </p:nvPr>
        </p:nvSpPr>
        <p:spPr>
          <a:xfrm>
            <a:off x="1337052" y="1380566"/>
            <a:ext cx="3461285" cy="493058"/>
          </a:xfrm>
        </p:spPr>
        <p:txBody>
          <a:bodyPr/>
          <a:lstStyle/>
          <a:p>
            <a:r>
              <a:rPr lang="en-GB"/>
              <a:t>FAQ’s</a:t>
            </a:r>
          </a:p>
        </p:txBody>
      </p:sp>
      <p:sp>
        <p:nvSpPr>
          <p:cNvPr id="4" name="Content Placeholder 3">
            <a:extLst>
              <a:ext uri="{FF2B5EF4-FFF2-40B4-BE49-F238E27FC236}">
                <a16:creationId xmlns:a16="http://schemas.microsoft.com/office/drawing/2014/main" id="{B9280316-525E-A3CE-43B3-7318D4391B84}"/>
              </a:ext>
            </a:extLst>
          </p:cNvPr>
          <p:cNvSpPr>
            <a:spLocks noGrp="1"/>
          </p:cNvSpPr>
          <p:nvPr>
            <p:ph idx="1"/>
          </p:nvPr>
        </p:nvSpPr>
        <p:spPr>
          <a:xfrm>
            <a:off x="1337052" y="2184788"/>
            <a:ext cx="9684609" cy="4529777"/>
          </a:xfrm>
        </p:spPr>
        <p:txBody>
          <a:bodyPr>
            <a:normAutofit lnSpcReduction="10000"/>
          </a:bodyPr>
          <a:lstStyle/>
          <a:p>
            <a:r>
              <a:rPr lang="en-GB"/>
              <a:t> </a:t>
            </a:r>
            <a:r>
              <a:rPr lang="en-GB" b="1"/>
              <a:t>Q. Why has LAIV changed from a quadrivalent to a trivalent vaccine?</a:t>
            </a:r>
          </a:p>
          <a:p>
            <a:endParaRPr lang="en-GB" b="1"/>
          </a:p>
          <a:p>
            <a:r>
              <a:rPr lang="en-GB" b="1"/>
              <a:t>       </a:t>
            </a:r>
            <a:r>
              <a:rPr lang="en-GB"/>
              <a:t>There have been no naturally occurring B/Yamagata lineage virus detections since March</a:t>
            </a:r>
          </a:p>
          <a:p>
            <a:r>
              <a:rPr lang="en-GB"/>
              <a:t>        2020. WHO have recommended that the B/Yamagata lineage antigen should be removed</a:t>
            </a:r>
          </a:p>
          <a:p>
            <a:r>
              <a:rPr lang="en-GB"/>
              <a:t>        from influenza vaccines as it is no longer warranted.</a:t>
            </a:r>
          </a:p>
          <a:p>
            <a:r>
              <a:rPr lang="en-GB"/>
              <a:t>        It is thought that the manufacture and use of inactivated and live attenuated vaccines</a:t>
            </a:r>
          </a:p>
          <a:p>
            <a:r>
              <a:rPr lang="en-GB"/>
              <a:t>        containing B/Yamagata lineage viruses may pose a theoretical risk of reintroduction of</a:t>
            </a:r>
          </a:p>
          <a:p>
            <a:r>
              <a:rPr lang="en-GB"/>
              <a:t>        B/Yamagata lineage virus into the population. This risk can be mitigated by the removal of</a:t>
            </a:r>
          </a:p>
          <a:p>
            <a:r>
              <a:rPr lang="en-GB"/>
              <a:t>        B/Yamagata lineage viruses from the vaccines.</a:t>
            </a:r>
          </a:p>
          <a:p>
            <a:r>
              <a:rPr lang="en-GB"/>
              <a:t>        Trivalent inactivated vaccines will be introduced in future flu seasons when they become   </a:t>
            </a:r>
          </a:p>
          <a:p>
            <a:r>
              <a:rPr lang="en-GB"/>
              <a:t>         available.</a:t>
            </a:r>
          </a:p>
          <a:p>
            <a:endParaRPr lang="en-GB"/>
          </a:p>
          <a:p>
            <a:r>
              <a:rPr lang="en-GB"/>
              <a:t> </a:t>
            </a:r>
          </a:p>
          <a:p>
            <a:endParaRPr lang="en-GB"/>
          </a:p>
        </p:txBody>
      </p:sp>
      <p:graphicFrame>
        <p:nvGraphicFramePr>
          <p:cNvPr id="7" name="Diagram 6">
            <a:extLst>
              <a:ext uri="{FF2B5EF4-FFF2-40B4-BE49-F238E27FC236}">
                <a16:creationId xmlns:a16="http://schemas.microsoft.com/office/drawing/2014/main" id="{785F0336-8CC6-ABB0-D5AD-0470A3BB81A6}"/>
              </a:ext>
            </a:extLst>
          </p:cNvPr>
          <p:cNvGraphicFramePr/>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id="{48578C8B-1A54-EC3A-BBAD-5BFBD2B93B21}"/>
              </a:ext>
            </a:extLst>
          </p:cNvPr>
          <p:cNvGraphicFramePr/>
          <p:nvPr/>
        </p:nvGraphicFramePr>
        <p:xfrm>
          <a:off x="220554" y="73834"/>
          <a:ext cx="9268949" cy="4647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2036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BC6A4F-6615-92BC-F81D-800D15E0A1A9}"/>
              </a:ext>
            </a:extLst>
          </p:cNvPr>
          <p:cNvSpPr>
            <a:spLocks noGrp="1"/>
          </p:cNvSpPr>
          <p:nvPr>
            <p:ph type="body" sz="quarter" idx="15"/>
          </p:nvPr>
        </p:nvSpPr>
        <p:spPr>
          <a:xfrm>
            <a:off x="1337052" y="1380566"/>
            <a:ext cx="3461285" cy="493058"/>
          </a:xfrm>
        </p:spPr>
        <p:txBody>
          <a:bodyPr/>
          <a:lstStyle/>
          <a:p>
            <a:r>
              <a:rPr lang="en-GB"/>
              <a:t>FAQ’s</a:t>
            </a:r>
          </a:p>
        </p:txBody>
      </p:sp>
      <p:sp>
        <p:nvSpPr>
          <p:cNvPr id="4" name="Content Placeholder 3">
            <a:extLst>
              <a:ext uri="{FF2B5EF4-FFF2-40B4-BE49-F238E27FC236}">
                <a16:creationId xmlns:a16="http://schemas.microsoft.com/office/drawing/2014/main" id="{B9280316-525E-A3CE-43B3-7318D4391B84}"/>
              </a:ext>
            </a:extLst>
          </p:cNvPr>
          <p:cNvSpPr>
            <a:spLocks noGrp="1"/>
          </p:cNvSpPr>
          <p:nvPr>
            <p:ph idx="1"/>
          </p:nvPr>
        </p:nvSpPr>
        <p:spPr>
          <a:xfrm>
            <a:off x="1337052" y="2184788"/>
            <a:ext cx="9684609" cy="4529777"/>
          </a:xfrm>
        </p:spPr>
        <p:txBody>
          <a:bodyPr>
            <a:normAutofit/>
          </a:bodyPr>
          <a:lstStyle/>
          <a:p>
            <a:r>
              <a:rPr lang="en-GB" dirty="0"/>
              <a:t> </a:t>
            </a:r>
            <a:r>
              <a:rPr lang="en-GB" b="1" dirty="0"/>
              <a:t>Q. Can the Flu vaccine be co administered with RSV?</a:t>
            </a:r>
          </a:p>
          <a:p>
            <a:endParaRPr lang="en-GB" b="1" dirty="0"/>
          </a:p>
          <a:p>
            <a:r>
              <a:rPr lang="en-GB" b="1" dirty="0"/>
              <a:t>      </a:t>
            </a:r>
            <a:r>
              <a:rPr lang="en-GB" dirty="0"/>
              <a:t>Coadministration of </a:t>
            </a:r>
            <a:r>
              <a:rPr lang="en-GB" dirty="0" err="1"/>
              <a:t>Abrysvo</a:t>
            </a:r>
            <a:r>
              <a:rPr lang="en-GB" dirty="0"/>
              <a:t> (RSV) with adjuvanted flu vaccine was associated with lower</a:t>
            </a:r>
          </a:p>
          <a:p>
            <a:r>
              <a:rPr lang="en-GB" dirty="0"/>
              <a:t>      immune responses to both RSV and flu. It is recommended that the older adult RSV   </a:t>
            </a:r>
          </a:p>
          <a:p>
            <a:r>
              <a:rPr lang="en-GB" dirty="0"/>
              <a:t>      vaccine is not routinely scheduled at the same appointment or on the same day as the flu </a:t>
            </a:r>
          </a:p>
          <a:p>
            <a:r>
              <a:rPr lang="en-GB" dirty="0"/>
              <a:t>      or COVID-19 vaccines. No specific interval is required between administering the vaccines.</a:t>
            </a:r>
          </a:p>
          <a:p>
            <a:r>
              <a:rPr lang="en-GB" dirty="0"/>
              <a:t>      </a:t>
            </a:r>
          </a:p>
          <a:p>
            <a:r>
              <a:rPr lang="en-GB" dirty="0"/>
              <a:t>      If an individual is unlikely to return for a second appointment, or immediate protection is    </a:t>
            </a:r>
          </a:p>
          <a:p>
            <a:r>
              <a:rPr lang="en-GB" dirty="0"/>
              <a:t>      necessary, RSV vaccine can be administered at the same time as influenza and/or </a:t>
            </a:r>
          </a:p>
          <a:p>
            <a:r>
              <a:rPr lang="en-GB"/>
              <a:t>      COVID-19 vaccination.</a:t>
            </a:r>
          </a:p>
          <a:p>
            <a:endParaRPr lang="en-GB" dirty="0"/>
          </a:p>
        </p:txBody>
      </p:sp>
      <p:graphicFrame>
        <p:nvGraphicFramePr>
          <p:cNvPr id="7" name="Diagram 6">
            <a:extLst>
              <a:ext uri="{FF2B5EF4-FFF2-40B4-BE49-F238E27FC236}">
                <a16:creationId xmlns:a16="http://schemas.microsoft.com/office/drawing/2014/main" id="{785F0336-8CC6-ABB0-D5AD-0470A3BB81A6}"/>
              </a:ext>
            </a:extLst>
          </p:cNvPr>
          <p:cNvGraphicFramePr/>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id="{48578C8B-1A54-EC3A-BBAD-5BFBD2B93B21}"/>
              </a:ext>
            </a:extLst>
          </p:cNvPr>
          <p:cNvGraphicFramePr/>
          <p:nvPr/>
        </p:nvGraphicFramePr>
        <p:xfrm>
          <a:off x="220554" y="73834"/>
          <a:ext cx="9268949" cy="4647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2773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8080A-762C-FB21-5EBE-1FDB82C3145E}"/>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9DA91F0D-BB93-83B8-6717-BAC9150F57D3}"/>
              </a:ext>
            </a:extLst>
          </p:cNvPr>
          <p:cNvSpPr>
            <a:spLocks noGrp="1"/>
          </p:cNvSpPr>
          <p:nvPr>
            <p:ph type="title"/>
          </p:nvPr>
        </p:nvSpPr>
        <p:spPr>
          <a:xfrm>
            <a:off x="432000" y="432000"/>
            <a:ext cx="11404154" cy="468440"/>
          </a:xfrm>
        </p:spPr>
        <p:txBody>
          <a:bodyPr>
            <a:normAutofit fontScale="90000"/>
          </a:bodyPr>
          <a:lstStyle/>
          <a:p>
            <a:r>
              <a:rPr lang="en-GB" sz="4800" spc="-40"/>
              <a:t> National Resources</a:t>
            </a:r>
          </a:p>
        </p:txBody>
      </p:sp>
      <p:graphicFrame>
        <p:nvGraphicFramePr>
          <p:cNvPr id="3" name="Content Placeholder 2">
            <a:extLst>
              <a:ext uri="{FF2B5EF4-FFF2-40B4-BE49-F238E27FC236}">
                <a16:creationId xmlns:a16="http://schemas.microsoft.com/office/drawing/2014/main" id="{2F9A15C7-9AA0-015C-7BD1-11343FE6CBE3}"/>
              </a:ext>
            </a:extLst>
          </p:cNvPr>
          <p:cNvGraphicFramePr>
            <a:graphicFrameLocks noGrp="1"/>
          </p:cNvGraphicFramePr>
          <p:nvPr>
            <p:ph idx="1"/>
            <p:extLst>
              <p:ext uri="{D42A27DB-BD31-4B8C-83A1-F6EECF244321}">
                <p14:modId xmlns:p14="http://schemas.microsoft.com/office/powerpoint/2010/main" val="3634423483"/>
              </p:ext>
            </p:extLst>
          </p:nvPr>
        </p:nvGraphicFramePr>
        <p:xfrm>
          <a:off x="432000" y="914179"/>
          <a:ext cx="11088688" cy="5830986"/>
        </p:xfrm>
        <a:graphic>
          <a:graphicData uri="http://schemas.openxmlformats.org/drawingml/2006/table">
            <a:tbl>
              <a:tblPr firstRow="1" bandRow="1">
                <a:tableStyleId>{5C22544A-7EE6-4342-B048-85BDC9FD1C3A}</a:tableStyleId>
              </a:tblPr>
              <a:tblGrid>
                <a:gridCol w="4363565">
                  <a:extLst>
                    <a:ext uri="{9D8B030D-6E8A-4147-A177-3AD203B41FA5}">
                      <a16:colId xmlns:a16="http://schemas.microsoft.com/office/drawing/2014/main" val="3439151486"/>
                    </a:ext>
                  </a:extLst>
                </a:gridCol>
                <a:gridCol w="6725123">
                  <a:extLst>
                    <a:ext uri="{9D8B030D-6E8A-4147-A177-3AD203B41FA5}">
                      <a16:colId xmlns:a16="http://schemas.microsoft.com/office/drawing/2014/main" val="1072472794"/>
                    </a:ext>
                  </a:extLst>
                </a:gridCol>
              </a:tblGrid>
              <a:tr h="352034">
                <a:tc>
                  <a:txBody>
                    <a:bodyPr/>
                    <a:lstStyle/>
                    <a:p>
                      <a:r>
                        <a:rPr lang="en-GB">
                          <a:solidFill>
                            <a:schemeClr val="bg1"/>
                          </a:solidFill>
                        </a:rPr>
                        <a:t>Resource</a:t>
                      </a:r>
                    </a:p>
                  </a:txBody>
                  <a:tcPr/>
                </a:tc>
                <a:tc>
                  <a:txBody>
                    <a:bodyPr/>
                    <a:lstStyle/>
                    <a:p>
                      <a:r>
                        <a:rPr lang="en-GB">
                          <a:solidFill>
                            <a:schemeClr val="bg1"/>
                          </a:solidFill>
                        </a:rPr>
                        <a:t>Link</a:t>
                      </a:r>
                    </a:p>
                  </a:txBody>
                  <a:tcPr/>
                </a:tc>
                <a:extLst>
                  <a:ext uri="{0D108BD9-81ED-4DB2-BD59-A6C34878D82A}">
                    <a16:rowId xmlns:a16="http://schemas.microsoft.com/office/drawing/2014/main" val="527975212"/>
                  </a:ext>
                </a:extLst>
              </a:tr>
              <a:tr h="1026896">
                <a:tc>
                  <a:txBody>
                    <a:bodyPr/>
                    <a:lstStyle/>
                    <a:p>
                      <a:r>
                        <a:rPr lang="en-GB" sz="1600">
                          <a:solidFill>
                            <a:schemeClr val="tx1"/>
                          </a:solidFill>
                        </a:rPr>
                        <a:t>Flu Letter 2024/25</a:t>
                      </a:r>
                    </a:p>
                    <a:p>
                      <a:endParaRPr lang="en-GB" sz="1600">
                        <a:solidFill>
                          <a:schemeClr val="tx1"/>
                        </a:solidFill>
                      </a:endParaRPr>
                    </a:p>
                    <a:p>
                      <a:r>
                        <a:rPr lang="en-GB" sz="1600">
                          <a:solidFill>
                            <a:schemeClr val="tx1"/>
                          </a:solidFill>
                        </a:rPr>
                        <a:t>Amendment (13</a:t>
                      </a:r>
                      <a:r>
                        <a:rPr lang="en-GB" sz="1600" baseline="30000">
                          <a:solidFill>
                            <a:schemeClr val="tx1"/>
                          </a:solidFill>
                        </a:rPr>
                        <a:t>th</a:t>
                      </a:r>
                      <a:r>
                        <a:rPr lang="en-GB" sz="1600">
                          <a:solidFill>
                            <a:schemeClr val="tx1"/>
                          </a:solidFill>
                        </a:rPr>
                        <a:t> June)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hlinkClick r:id="rId3"/>
                        </a:rPr>
                        <a:t>National flu immunisation programme 2024 to 2025 letter - GOV.UK (www.gov.uk)</a:t>
                      </a:r>
                      <a:endParaRPr lang="en-GB" sz="1600">
                        <a:hlinkClick r:id="rId4"/>
                      </a:endParaRPr>
                    </a:p>
                    <a:p>
                      <a:r>
                        <a:rPr lang="en-GB" sz="1600">
                          <a:hlinkClick r:id="rId5"/>
                        </a:rPr>
                        <a:t>Statement of amendment to the annual flu letter for 2024 to 2025 – 12 June 2024 - GOV.UK (www.gov.uk)</a:t>
                      </a:r>
                      <a:endParaRPr lang="en-GB" sz="1600">
                        <a:solidFill>
                          <a:schemeClr val="tx1"/>
                        </a:solidFill>
                      </a:endParaRPr>
                    </a:p>
                  </a:txBody>
                  <a:tcPr/>
                </a:tc>
                <a:extLst>
                  <a:ext uri="{0D108BD9-81ED-4DB2-BD59-A6C34878D82A}">
                    <a16:rowId xmlns:a16="http://schemas.microsoft.com/office/drawing/2014/main" val="3939314590"/>
                  </a:ext>
                </a:extLst>
              </a:tr>
              <a:tr h="557387">
                <a:tc>
                  <a:txBody>
                    <a:bodyPr/>
                    <a:lstStyle/>
                    <a:p>
                      <a:r>
                        <a:rPr lang="en-GB" sz="1600">
                          <a:solidFill>
                            <a:schemeClr val="tx1"/>
                          </a:solidFill>
                        </a:rPr>
                        <a:t>Green Book Immunisations – Influenza Chapter 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hlinkClick r:id="rId6"/>
                        </a:rPr>
                        <a:t>Influenza: the green book, chapter 19 - GOV.UK (www.gov.uk)</a:t>
                      </a:r>
                      <a:endParaRPr lang="en-GB" sz="1600"/>
                    </a:p>
                    <a:p>
                      <a:endParaRPr lang="en-GB" sz="1600">
                        <a:solidFill>
                          <a:schemeClr val="tx1"/>
                        </a:solidFill>
                      </a:endParaRPr>
                    </a:p>
                  </a:txBody>
                  <a:tcPr/>
                </a:tc>
                <a:extLst>
                  <a:ext uri="{0D108BD9-81ED-4DB2-BD59-A6C34878D82A}">
                    <a16:rowId xmlns:a16="http://schemas.microsoft.com/office/drawing/2014/main" val="2619350991"/>
                  </a:ext>
                </a:extLst>
              </a:tr>
              <a:tr h="624322">
                <a:tc>
                  <a:txBody>
                    <a:bodyPr/>
                    <a:lstStyle/>
                    <a:p>
                      <a:r>
                        <a:rPr lang="en-GB" sz="1600">
                          <a:solidFill>
                            <a:schemeClr val="tx1"/>
                          </a:solidFill>
                        </a:rPr>
                        <a:t>Available vaccines for 2024/25 season + ovalbumin content</a:t>
                      </a:r>
                    </a:p>
                  </a:txBody>
                  <a:tcPr/>
                </a:tc>
                <a:tc>
                  <a:txBody>
                    <a:bodyPr/>
                    <a:lstStyle/>
                    <a:p>
                      <a:r>
                        <a:rPr lang="en-GB" sz="1600">
                          <a:hlinkClick r:id="rId7"/>
                        </a:rPr>
                        <a:t>All influenza vaccines marketed in the UK for the 2024 to 2025 season (publishing.service.gov.uk)</a:t>
                      </a:r>
                      <a:endParaRPr lang="en-GB" sz="1600">
                        <a:solidFill>
                          <a:schemeClr val="tx1"/>
                        </a:solidFill>
                      </a:endParaRPr>
                    </a:p>
                  </a:txBody>
                  <a:tcPr/>
                </a:tc>
                <a:extLst>
                  <a:ext uri="{0D108BD9-81ED-4DB2-BD59-A6C34878D82A}">
                    <a16:rowId xmlns:a16="http://schemas.microsoft.com/office/drawing/2014/main" val="747587972"/>
                  </a:ext>
                </a:extLst>
              </a:tr>
              <a:tr h="557387">
                <a:tc>
                  <a:txBody>
                    <a:bodyPr/>
                    <a:lstStyle/>
                    <a:p>
                      <a:r>
                        <a:rPr lang="en-GB" sz="1600">
                          <a:solidFill>
                            <a:schemeClr val="tx1"/>
                          </a:solidFill>
                        </a:rPr>
                        <a:t>Promotional Materials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hlinkClick r:id="rId8"/>
                        </a:rPr>
                        <a:t>Home - Health Publications</a:t>
                      </a:r>
                      <a:endParaRPr lang="en-GB" sz="1600"/>
                    </a:p>
                    <a:p>
                      <a:endParaRPr lang="en-GB" sz="1600">
                        <a:solidFill>
                          <a:schemeClr val="tx1"/>
                        </a:solidFill>
                      </a:endParaRPr>
                    </a:p>
                  </a:txBody>
                  <a:tcPr/>
                </a:tc>
                <a:extLst>
                  <a:ext uri="{0D108BD9-81ED-4DB2-BD59-A6C34878D82A}">
                    <a16:rowId xmlns:a16="http://schemas.microsoft.com/office/drawing/2014/main" val="1204341695"/>
                  </a:ext>
                </a:extLst>
              </a:tr>
              <a:tr h="402954">
                <a:tc>
                  <a:txBody>
                    <a:bodyPr/>
                    <a:lstStyle/>
                    <a:p>
                      <a:r>
                        <a:rPr lang="en-GB" sz="1600">
                          <a:solidFill>
                            <a:schemeClr val="tx1"/>
                          </a:solidFill>
                        </a:rPr>
                        <a:t>Training resources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solidFill>
                            <a:schemeClr val="tx1"/>
                          </a:solidFill>
                          <a:cs typeface="Arial"/>
                        </a:rPr>
                        <a:t>When available -  </a:t>
                      </a:r>
                      <a:r>
                        <a:rPr lang="en-GB" sz="1600">
                          <a:solidFill>
                            <a:srgbClr val="005EB8"/>
                          </a:solidFill>
                          <a:hlinkClick r:id="rId9">
                            <a:extLst>
                              <a:ext uri="{A12FA001-AC4F-418D-AE19-62706E023703}">
                                <ahyp:hlinkClr xmlns:ahyp="http://schemas.microsoft.com/office/drawing/2018/hyperlinkcolor" val="tx"/>
                              </a:ext>
                            </a:extLst>
                          </a:hlinkClick>
                        </a:rPr>
                        <a:t>Annual flu programme - GOV.UK (www.gov.uk)</a:t>
                      </a:r>
                      <a:endParaRPr lang="en-GB" sz="1600">
                        <a:solidFill>
                          <a:schemeClr val="tx1"/>
                        </a:solidFill>
                      </a:endParaRPr>
                    </a:p>
                  </a:txBody>
                  <a:tcPr/>
                </a:tc>
                <a:extLst>
                  <a:ext uri="{0D108BD9-81ED-4DB2-BD59-A6C34878D82A}">
                    <a16:rowId xmlns:a16="http://schemas.microsoft.com/office/drawing/2014/main" val="1430422266"/>
                  </a:ext>
                </a:extLst>
              </a:tr>
              <a:tr h="792077">
                <a:tc>
                  <a:txBody>
                    <a:bodyPr/>
                    <a:lstStyle/>
                    <a:p>
                      <a:r>
                        <a:rPr lang="en-GB" sz="1600">
                          <a:solidFill>
                            <a:schemeClr val="tx1"/>
                          </a:solidFill>
                        </a:rPr>
                        <a:t>Increasing uptake 2-3 year olds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hlinkClick r:id="rId10"/>
                        </a:rPr>
                        <a:t>Increasing influenza immunisation uptake among pre-school children - Best practice guidance for general practice (publishing.service.gov.uk)</a:t>
                      </a:r>
                      <a:endParaRPr lang="en-GB" sz="1600"/>
                    </a:p>
                    <a:p>
                      <a:endParaRPr lang="en-GB" sz="1600">
                        <a:solidFill>
                          <a:schemeClr val="tx1"/>
                        </a:solidFill>
                      </a:endParaRPr>
                    </a:p>
                  </a:txBody>
                  <a:tcPr/>
                </a:tc>
                <a:extLst>
                  <a:ext uri="{0D108BD9-81ED-4DB2-BD59-A6C34878D82A}">
                    <a16:rowId xmlns:a16="http://schemas.microsoft.com/office/drawing/2014/main" val="2298297852"/>
                  </a:ext>
                </a:extLst>
              </a:tr>
              <a:tr h="621422">
                <a:tc>
                  <a:txBody>
                    <a:bodyPr/>
                    <a:lstStyle/>
                    <a:p>
                      <a:r>
                        <a:rPr lang="en-GB" sz="1600">
                          <a:solidFill>
                            <a:schemeClr val="tx1"/>
                          </a:solidFill>
                        </a:rPr>
                        <a:t>Childrens aged 2-3 years Flu letter template</a:t>
                      </a:r>
                    </a:p>
                  </a:txBody>
                  <a:tcPr/>
                </a:tc>
                <a:tc>
                  <a:txBody>
                    <a:bodyPr/>
                    <a:lstStyle/>
                    <a:p>
                      <a:r>
                        <a:rPr lang="en-GB" sz="1600">
                          <a:hlinkClick r:id="rId11"/>
                        </a:rPr>
                        <a:t>Flu vaccination: letter template for children aged 2 and 3 years - GOV.UK (www.gov.uk)</a:t>
                      </a:r>
                      <a:endParaRPr lang="en-GB" sz="1600">
                        <a:solidFill>
                          <a:schemeClr val="tx1"/>
                        </a:solidFill>
                      </a:endParaRPr>
                    </a:p>
                  </a:txBody>
                  <a:tcPr/>
                </a:tc>
                <a:extLst>
                  <a:ext uri="{0D108BD9-81ED-4DB2-BD59-A6C34878D82A}">
                    <a16:rowId xmlns:a16="http://schemas.microsoft.com/office/drawing/2014/main" val="2929335523"/>
                  </a:ext>
                </a:extLst>
              </a:tr>
              <a:tr h="768528">
                <a:tc>
                  <a:txBody>
                    <a:bodyPr/>
                    <a:lstStyle/>
                    <a:p>
                      <a:r>
                        <a:rPr lang="en-GB" sz="1600">
                          <a:solidFill>
                            <a:schemeClr val="tx1"/>
                          </a:solidFill>
                        </a:rPr>
                        <a:t>At Risk and carers Flu letter template</a:t>
                      </a:r>
                    </a:p>
                  </a:txBody>
                  <a:tcPr/>
                </a:tc>
                <a:tc>
                  <a:txBody>
                    <a:bodyPr/>
                    <a:lstStyle/>
                    <a:p>
                      <a:r>
                        <a:rPr lang="en-GB" sz="1600">
                          <a:hlinkClick r:id="rId12"/>
                        </a:rPr>
                        <a:t>Flu vaccination: letter template for at risk patients and carers - GOV.UK (www.gov.uk)</a:t>
                      </a:r>
                      <a:endParaRPr lang="en-GB" sz="1600">
                        <a:solidFill>
                          <a:schemeClr val="tx1"/>
                        </a:solidFill>
                      </a:endParaRPr>
                    </a:p>
                  </a:txBody>
                  <a:tcPr/>
                </a:tc>
                <a:extLst>
                  <a:ext uri="{0D108BD9-81ED-4DB2-BD59-A6C34878D82A}">
                    <a16:rowId xmlns:a16="http://schemas.microsoft.com/office/drawing/2014/main" val="572956880"/>
                  </a:ext>
                </a:extLst>
              </a:tr>
            </a:tbl>
          </a:graphicData>
        </a:graphic>
      </p:graphicFrame>
      <p:graphicFrame>
        <p:nvGraphicFramePr>
          <p:cNvPr id="2" name="Diagram 1">
            <a:hlinkClick r:id="rId13" action="ppaction://hlinksldjump"/>
            <a:extLst>
              <a:ext uri="{FF2B5EF4-FFF2-40B4-BE49-F238E27FC236}">
                <a16:creationId xmlns:a16="http://schemas.microsoft.com/office/drawing/2014/main" id="{EBA1AC9A-5B2B-A13D-4ADC-091A5F07D83C}"/>
              </a:ext>
            </a:extLst>
          </p:cNvPr>
          <p:cNvGraphicFramePr/>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5" name="Diagram 4">
            <a:extLst>
              <a:ext uri="{FF2B5EF4-FFF2-40B4-BE49-F238E27FC236}">
                <a16:creationId xmlns:a16="http://schemas.microsoft.com/office/drawing/2014/main" id="{D6729F07-B24F-79B8-1626-E235E94E82B8}"/>
              </a:ext>
            </a:extLst>
          </p:cNvPr>
          <p:cNvGraphicFramePr/>
          <p:nvPr>
            <p:extLst>
              <p:ext uri="{D42A27DB-BD31-4B8C-83A1-F6EECF244321}">
                <p14:modId xmlns:p14="http://schemas.microsoft.com/office/powerpoint/2010/main" val="449410876"/>
              </p:ext>
            </p:extLst>
          </p:nvPr>
        </p:nvGraphicFramePr>
        <p:xfrm>
          <a:off x="68154" y="0"/>
          <a:ext cx="9268949" cy="312372"/>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4" name="Diagram 3">
            <a:extLst>
              <a:ext uri="{FF2B5EF4-FFF2-40B4-BE49-F238E27FC236}">
                <a16:creationId xmlns:a16="http://schemas.microsoft.com/office/drawing/2014/main" id="{2D896C07-1829-850A-FA33-621E729BB0BE}"/>
              </a:ext>
            </a:extLst>
          </p:cNvPr>
          <p:cNvGraphicFramePr/>
          <p:nvPr>
            <p:extLst>
              <p:ext uri="{D42A27DB-BD31-4B8C-83A1-F6EECF244321}">
                <p14:modId xmlns:p14="http://schemas.microsoft.com/office/powerpoint/2010/main" val="638772384"/>
              </p:ext>
            </p:extLst>
          </p:nvPr>
        </p:nvGraphicFramePr>
        <p:xfrm>
          <a:off x="220554" y="70166"/>
          <a:ext cx="9116549" cy="312372"/>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Tree>
    <p:extLst>
      <p:ext uri="{BB962C8B-B14F-4D97-AF65-F5344CB8AC3E}">
        <p14:creationId xmlns:p14="http://schemas.microsoft.com/office/powerpoint/2010/main" val="377524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7E91C-37E4-996A-C58F-FE59E524D37F}"/>
              </a:ext>
            </a:extLst>
          </p:cNvPr>
          <p:cNvSpPr>
            <a:spLocks noGrp="1"/>
          </p:cNvSpPr>
          <p:nvPr>
            <p:ph type="title"/>
          </p:nvPr>
        </p:nvSpPr>
        <p:spPr>
          <a:xfrm>
            <a:off x="771852" y="897677"/>
            <a:ext cx="4467999" cy="1325563"/>
          </a:xfrm>
        </p:spPr>
        <p:txBody>
          <a:bodyPr/>
          <a:lstStyle/>
          <a:p>
            <a:r>
              <a:rPr lang="en-GB"/>
              <a:t>Aim of this toolkit</a:t>
            </a:r>
          </a:p>
        </p:txBody>
      </p:sp>
      <p:sp>
        <p:nvSpPr>
          <p:cNvPr id="3" name="Text Placeholder 2">
            <a:extLst>
              <a:ext uri="{FF2B5EF4-FFF2-40B4-BE49-F238E27FC236}">
                <a16:creationId xmlns:a16="http://schemas.microsoft.com/office/drawing/2014/main" id="{150115BC-3C5F-8278-55BC-EE10F6951668}"/>
              </a:ext>
            </a:extLst>
          </p:cNvPr>
          <p:cNvSpPr>
            <a:spLocks noGrp="1"/>
          </p:cNvSpPr>
          <p:nvPr>
            <p:ph type="body" sz="quarter" idx="13"/>
          </p:nvPr>
        </p:nvSpPr>
        <p:spPr>
          <a:xfrm>
            <a:off x="684652" y="2562098"/>
            <a:ext cx="6557396" cy="4191993"/>
          </a:xfrm>
        </p:spPr>
        <p:txBody>
          <a:bodyPr>
            <a:normAutofit/>
          </a:bodyPr>
          <a:lstStyle/>
          <a:p>
            <a:r>
              <a:rPr lang="en-GB" sz="1800"/>
              <a:t>The purpose of this toolkit is to support GP Practices improve </a:t>
            </a:r>
          </a:p>
          <a:p>
            <a:r>
              <a:rPr lang="en-GB" sz="1800"/>
              <a:t>flu vaccine uptake in 2024/25 flu season</a:t>
            </a:r>
            <a:endParaRPr lang="en-GB" sz="1800" u="sng">
              <a:solidFill>
                <a:srgbClr val="0563C1"/>
              </a:solidFill>
              <a:effectLst/>
              <a:latin typeface="Calibri" panose="020F0502020204030204" pitchFamily="34" charset="0"/>
              <a:ea typeface="Calibri" panose="020F0502020204030204" pitchFamily="34" charset="0"/>
              <a:hlinkClick r:id="rId3"/>
            </a:endParaRPr>
          </a:p>
          <a:p>
            <a:endParaRPr lang="en-GB" sz="1800" u="sng">
              <a:solidFill>
                <a:srgbClr val="0563C1"/>
              </a:solidFill>
              <a:latin typeface="Calibri" panose="020F0502020204030204" pitchFamily="34" charset="0"/>
              <a:ea typeface="Calibri" panose="020F0502020204030204" pitchFamily="34" charset="0"/>
              <a:hlinkClick r:id="rId3"/>
            </a:endParaRPr>
          </a:p>
          <a:p>
            <a:r>
              <a:rPr lang="en-GB" sz="1800" u="sng">
                <a:solidFill>
                  <a:srgbClr val="0563C1"/>
                </a:solidFill>
                <a:effectLst/>
                <a:latin typeface="Calibri" panose="020F0502020204030204" pitchFamily="34" charset="0"/>
                <a:ea typeface="Calibri" panose="020F0502020204030204" pitchFamily="34" charset="0"/>
                <a:hlinkClick r:id="rId3"/>
              </a:rPr>
              <a:t>https://www.gov.uk/government/publications/national-flu-immunisation-programme-plan-2024-to-2025</a:t>
            </a:r>
            <a:endParaRPr lang="en-GB" sz="1800">
              <a:effectLst/>
              <a:latin typeface="Calibri" panose="020F0502020204030204" pitchFamily="34" charset="0"/>
              <a:ea typeface="Calibri" panose="020F0502020204030204" pitchFamily="34" charset="0"/>
            </a:endParaRPr>
          </a:p>
          <a:p>
            <a:endParaRPr lang="en-GB" sz="1400"/>
          </a:p>
        </p:txBody>
      </p:sp>
    </p:spTree>
    <p:extLst>
      <p:ext uri="{BB962C8B-B14F-4D97-AF65-F5344CB8AC3E}">
        <p14:creationId xmlns:p14="http://schemas.microsoft.com/office/powerpoint/2010/main" val="180187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8080A-762C-FB21-5EBE-1FDB82C3145E}"/>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9DA91F0D-BB93-83B8-6717-BAC9150F57D3}"/>
              </a:ext>
            </a:extLst>
          </p:cNvPr>
          <p:cNvSpPr>
            <a:spLocks noGrp="1"/>
          </p:cNvSpPr>
          <p:nvPr>
            <p:ph type="title"/>
          </p:nvPr>
        </p:nvSpPr>
        <p:spPr>
          <a:xfrm>
            <a:off x="432000" y="588068"/>
            <a:ext cx="11404154" cy="438014"/>
          </a:xfrm>
        </p:spPr>
        <p:txBody>
          <a:bodyPr>
            <a:normAutofit fontScale="90000"/>
          </a:bodyPr>
          <a:lstStyle/>
          <a:p>
            <a:r>
              <a:rPr lang="en-GB" sz="4800" spc="-40"/>
              <a:t> Local Resources</a:t>
            </a:r>
          </a:p>
        </p:txBody>
      </p:sp>
      <p:graphicFrame>
        <p:nvGraphicFramePr>
          <p:cNvPr id="3" name="Content Placeholder 2">
            <a:extLst>
              <a:ext uri="{FF2B5EF4-FFF2-40B4-BE49-F238E27FC236}">
                <a16:creationId xmlns:a16="http://schemas.microsoft.com/office/drawing/2014/main" id="{2F9A15C7-9AA0-015C-7BD1-11343FE6CBE3}"/>
              </a:ext>
            </a:extLst>
          </p:cNvPr>
          <p:cNvGraphicFramePr>
            <a:graphicFrameLocks noGrp="1"/>
          </p:cNvGraphicFramePr>
          <p:nvPr>
            <p:ph idx="1"/>
            <p:extLst>
              <p:ext uri="{D42A27DB-BD31-4B8C-83A1-F6EECF244321}">
                <p14:modId xmlns:p14="http://schemas.microsoft.com/office/powerpoint/2010/main" val="2027639028"/>
              </p:ext>
            </p:extLst>
          </p:nvPr>
        </p:nvGraphicFramePr>
        <p:xfrm>
          <a:off x="432000" y="1163099"/>
          <a:ext cx="11088688" cy="4389120"/>
        </p:xfrm>
        <a:graphic>
          <a:graphicData uri="http://schemas.openxmlformats.org/drawingml/2006/table">
            <a:tbl>
              <a:tblPr firstRow="1" bandRow="1">
                <a:tableStyleId>{5C22544A-7EE6-4342-B048-85BDC9FD1C3A}</a:tableStyleId>
              </a:tblPr>
              <a:tblGrid>
                <a:gridCol w="2841552">
                  <a:extLst>
                    <a:ext uri="{9D8B030D-6E8A-4147-A177-3AD203B41FA5}">
                      <a16:colId xmlns:a16="http://schemas.microsoft.com/office/drawing/2014/main" val="3439151486"/>
                    </a:ext>
                  </a:extLst>
                </a:gridCol>
                <a:gridCol w="8247136">
                  <a:extLst>
                    <a:ext uri="{9D8B030D-6E8A-4147-A177-3AD203B41FA5}">
                      <a16:colId xmlns:a16="http://schemas.microsoft.com/office/drawing/2014/main" val="1072472794"/>
                    </a:ext>
                  </a:extLst>
                </a:gridCol>
              </a:tblGrid>
              <a:tr h="0">
                <a:tc>
                  <a:txBody>
                    <a:bodyPr/>
                    <a:lstStyle/>
                    <a:p>
                      <a:r>
                        <a:rPr lang="en-GB">
                          <a:solidFill>
                            <a:schemeClr val="bg1"/>
                          </a:solidFill>
                        </a:rPr>
                        <a:t>Resource</a:t>
                      </a:r>
                    </a:p>
                  </a:txBody>
                  <a:tcPr/>
                </a:tc>
                <a:tc>
                  <a:txBody>
                    <a:bodyPr/>
                    <a:lstStyle/>
                    <a:p>
                      <a:r>
                        <a:rPr lang="en-GB">
                          <a:solidFill>
                            <a:schemeClr val="bg1"/>
                          </a:solidFill>
                        </a:rPr>
                        <a:t>Link</a:t>
                      </a:r>
                    </a:p>
                  </a:txBody>
                  <a:tcPr/>
                </a:tc>
                <a:extLst>
                  <a:ext uri="{0D108BD9-81ED-4DB2-BD59-A6C34878D82A}">
                    <a16:rowId xmlns:a16="http://schemas.microsoft.com/office/drawing/2014/main" val="527975212"/>
                  </a:ext>
                </a:extLst>
              </a:tr>
              <a:tr h="600088">
                <a:tc>
                  <a:txBody>
                    <a:bodyPr/>
                    <a:lstStyle/>
                    <a:p>
                      <a:endParaRPr lang="en-GB" sz="1600">
                        <a:solidFill>
                          <a:schemeClr val="tx1"/>
                        </a:solidFill>
                      </a:endParaRPr>
                    </a:p>
                    <a:p>
                      <a:r>
                        <a:rPr lang="en-GB" sz="1600">
                          <a:solidFill>
                            <a:schemeClr val="tx1"/>
                          </a:solidFill>
                        </a:rPr>
                        <a:t>PGD’s</a:t>
                      </a:r>
                    </a:p>
                    <a:p>
                      <a:endParaRPr lang="en-GB" sz="160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hlinkClick r:id="rId3"/>
                        </a:rPr>
                        <a:t>NHS England — Midlands » Patient Group Directions (PGDs)</a:t>
                      </a:r>
                      <a:endParaRPr lang="en-GB" sz="1600" dirty="0">
                        <a:solidFill>
                          <a:schemeClr val="tx1"/>
                        </a:solidFill>
                      </a:endParaRPr>
                    </a:p>
                  </a:txBody>
                  <a:tcPr/>
                </a:tc>
                <a:extLst>
                  <a:ext uri="{0D108BD9-81ED-4DB2-BD59-A6C34878D82A}">
                    <a16:rowId xmlns:a16="http://schemas.microsoft.com/office/drawing/2014/main" val="3939314590"/>
                  </a:ext>
                </a:extLst>
              </a:tr>
              <a:tr h="691521">
                <a:tc>
                  <a:txBody>
                    <a:bodyPr/>
                    <a:lstStyle/>
                    <a:p>
                      <a:endParaRPr lang="en-GB" sz="1600" dirty="0">
                        <a:solidFill>
                          <a:schemeClr val="tx1"/>
                        </a:solidFill>
                      </a:endParaRPr>
                    </a:p>
                    <a:p>
                      <a:r>
                        <a:rPr lang="en-GB" sz="1600" dirty="0">
                          <a:solidFill>
                            <a:schemeClr val="tx1"/>
                          </a:solidFill>
                        </a:rPr>
                        <a:t>East Midlands Immunisation Clinical Advice Service (EMICAS)</a:t>
                      </a:r>
                    </a:p>
                    <a:p>
                      <a:endParaRPr lang="en-GB" sz="1600" dirty="0">
                        <a:solidFill>
                          <a:schemeClr val="tx1"/>
                        </a:solidFill>
                      </a:endParaRPr>
                    </a:p>
                  </a:txBody>
                  <a:tcPr/>
                </a:tc>
                <a:tc>
                  <a:txBody>
                    <a:bodyPr/>
                    <a:lstStyle/>
                    <a:p>
                      <a:endParaRPr lang="en-GB" sz="1600" dirty="0">
                        <a:solidFill>
                          <a:schemeClr val="tx1"/>
                        </a:solidFill>
                      </a:endParaRPr>
                    </a:p>
                    <a:p>
                      <a:r>
                        <a:rPr lang="en-GB" sz="1800" u="sng" kern="1200" dirty="0">
                          <a:solidFill>
                            <a:schemeClr val="dk1"/>
                          </a:solidFill>
                          <a:effectLst/>
                          <a:latin typeface="+mn-lt"/>
                          <a:ea typeface="+mn-ea"/>
                          <a:cs typeface="+mn-cs"/>
                          <a:hlinkClick r:id="rId4"/>
                        </a:rPr>
                        <a:t>england.emids-imms@nhs.net</a:t>
                      </a:r>
                      <a:r>
                        <a:rPr lang="en-GB" sz="1800" kern="1200" dirty="0">
                          <a:solidFill>
                            <a:schemeClr val="dk1"/>
                          </a:solidFill>
                          <a:effectLst/>
                          <a:latin typeface="+mn-lt"/>
                          <a:ea typeface="+mn-ea"/>
                          <a:cs typeface="+mn-cs"/>
                        </a:rPr>
                        <a:t>    </a:t>
                      </a:r>
                      <a:endParaRPr lang="en-GB" sz="1600" dirty="0">
                        <a:solidFill>
                          <a:schemeClr val="tx1"/>
                        </a:solidFill>
                      </a:endParaRPr>
                    </a:p>
                  </a:txBody>
                  <a:tcPr/>
                </a:tc>
                <a:extLst>
                  <a:ext uri="{0D108BD9-81ED-4DB2-BD59-A6C34878D82A}">
                    <a16:rowId xmlns:a16="http://schemas.microsoft.com/office/drawing/2014/main" val="2619350991"/>
                  </a:ext>
                </a:extLst>
              </a:tr>
              <a:tr h="672705">
                <a:tc>
                  <a:txBody>
                    <a:bodyPr/>
                    <a:lstStyle/>
                    <a:p>
                      <a:endParaRPr lang="en-GB" sz="1600">
                        <a:solidFill>
                          <a:schemeClr val="tx1"/>
                        </a:solidFill>
                      </a:endParaRPr>
                    </a:p>
                    <a:p>
                      <a:r>
                        <a:rPr lang="en-GB" sz="1600">
                          <a:solidFill>
                            <a:schemeClr val="tx1"/>
                          </a:solidFill>
                        </a:rPr>
                        <a:t>At-risk patient leaflets</a:t>
                      </a:r>
                    </a:p>
                    <a:p>
                      <a:endParaRPr lang="en-GB" sz="1600">
                        <a:solidFill>
                          <a:schemeClr val="tx1"/>
                        </a:solidFill>
                      </a:endParaRPr>
                    </a:p>
                  </a:txBody>
                  <a:tcPr/>
                </a:tc>
                <a:tc>
                  <a:txBody>
                    <a:bodyPr/>
                    <a:lstStyle/>
                    <a:p>
                      <a:r>
                        <a:rPr lang="en-GB" sz="1600" dirty="0">
                          <a:hlinkClick r:id="rId5"/>
                        </a:rPr>
                        <a:t>NHS England — Midlands » East Midlands Screening and Immunisation Team (SIT)</a:t>
                      </a:r>
                      <a:endParaRPr lang="en-GB" sz="1600" dirty="0">
                        <a:solidFill>
                          <a:schemeClr val="tx1"/>
                        </a:solidFill>
                      </a:endParaRPr>
                    </a:p>
                  </a:txBody>
                  <a:tcPr/>
                </a:tc>
                <a:extLst>
                  <a:ext uri="{0D108BD9-81ED-4DB2-BD59-A6C34878D82A}">
                    <a16:rowId xmlns:a16="http://schemas.microsoft.com/office/drawing/2014/main" val="747587972"/>
                  </a:ext>
                </a:extLst>
              </a:tr>
              <a:tr h="595796">
                <a:tc>
                  <a:txBody>
                    <a:bodyPr/>
                    <a:lstStyle/>
                    <a:p>
                      <a:endParaRPr lang="en-GB" sz="1600" dirty="0">
                        <a:solidFill>
                          <a:schemeClr val="tx1"/>
                        </a:solidFill>
                      </a:endParaRPr>
                    </a:p>
                    <a:p>
                      <a:r>
                        <a:rPr lang="en-GB" sz="1600" dirty="0">
                          <a:solidFill>
                            <a:schemeClr val="tx1"/>
                          </a:solidFill>
                        </a:rPr>
                        <a:t>GP Practice Flu vaccination Toolkit</a:t>
                      </a:r>
                    </a:p>
                    <a:p>
                      <a:endParaRPr lang="en-GB" sz="1600" dirty="0">
                        <a:solidFill>
                          <a:schemeClr val="tx1"/>
                        </a:solidFill>
                      </a:endParaRPr>
                    </a:p>
                  </a:txBody>
                  <a:tcPr/>
                </a:tc>
                <a:tc>
                  <a:txBody>
                    <a:bodyPr/>
                    <a:lstStyle/>
                    <a:p>
                      <a:r>
                        <a:rPr lang="en-GB" sz="1600" dirty="0">
                          <a:hlinkClick r:id="rId5"/>
                        </a:rPr>
                        <a:t>NHS England — Midlands » East Midlands Screening and Immunisation Team (SIT)</a:t>
                      </a:r>
                      <a:endParaRPr lang="en-GB" sz="1600" dirty="0">
                        <a:solidFill>
                          <a:schemeClr val="tx1"/>
                        </a:solidFill>
                      </a:endParaRPr>
                    </a:p>
                  </a:txBody>
                  <a:tcPr/>
                </a:tc>
                <a:extLst>
                  <a:ext uri="{0D108BD9-81ED-4DB2-BD59-A6C34878D82A}">
                    <a16:rowId xmlns:a16="http://schemas.microsoft.com/office/drawing/2014/main" val="1204341695"/>
                  </a:ext>
                </a:extLst>
              </a:tr>
            </a:tbl>
          </a:graphicData>
        </a:graphic>
      </p:graphicFrame>
      <p:graphicFrame>
        <p:nvGraphicFramePr>
          <p:cNvPr id="2" name="Diagram 1">
            <a:hlinkClick r:id="rId6" action="ppaction://hlinksldjump"/>
            <a:extLst>
              <a:ext uri="{FF2B5EF4-FFF2-40B4-BE49-F238E27FC236}">
                <a16:creationId xmlns:a16="http://schemas.microsoft.com/office/drawing/2014/main" id="{EBA1AC9A-5B2B-A13D-4ADC-091A5F07D83C}"/>
              </a:ext>
            </a:extLst>
          </p:cNvPr>
          <p:cNvGraphicFramePr/>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agram 4">
            <a:extLst>
              <a:ext uri="{FF2B5EF4-FFF2-40B4-BE49-F238E27FC236}">
                <a16:creationId xmlns:a16="http://schemas.microsoft.com/office/drawing/2014/main" id="{D6729F07-B24F-79B8-1626-E235E94E82B8}"/>
              </a:ext>
            </a:extLst>
          </p:cNvPr>
          <p:cNvGraphicFramePr/>
          <p:nvPr>
            <p:extLst>
              <p:ext uri="{D42A27DB-BD31-4B8C-83A1-F6EECF244321}">
                <p14:modId xmlns:p14="http://schemas.microsoft.com/office/powerpoint/2010/main" val="426700690"/>
              </p:ext>
            </p:extLst>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4" name="Diagram 3">
            <a:extLst>
              <a:ext uri="{FF2B5EF4-FFF2-40B4-BE49-F238E27FC236}">
                <a16:creationId xmlns:a16="http://schemas.microsoft.com/office/drawing/2014/main" id="{CACD16A9-ABD6-E93B-C821-C2A39DD420C5}"/>
              </a:ext>
            </a:extLst>
          </p:cNvPr>
          <p:cNvGraphicFramePr/>
          <p:nvPr>
            <p:extLst>
              <p:ext uri="{D42A27DB-BD31-4B8C-83A1-F6EECF244321}">
                <p14:modId xmlns:p14="http://schemas.microsoft.com/office/powerpoint/2010/main" val="1093485207"/>
              </p:ext>
            </p:extLst>
          </p:nvPr>
        </p:nvGraphicFramePr>
        <p:xfrm>
          <a:off x="118664" y="70166"/>
          <a:ext cx="9218439" cy="36183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187141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5AE774D-3A44-88A5-DD9E-F9048AA7DD2A}"/>
              </a:ext>
            </a:extLst>
          </p:cNvPr>
          <p:cNvSpPr>
            <a:spLocks noGrp="1"/>
          </p:cNvSpPr>
          <p:nvPr>
            <p:ph type="body" sz="quarter" idx="13"/>
          </p:nvPr>
        </p:nvSpPr>
        <p:spPr>
          <a:xfrm>
            <a:off x="432001" y="1272985"/>
            <a:ext cx="11012644" cy="412379"/>
          </a:xfrm>
        </p:spPr>
        <p:txBody>
          <a:bodyPr/>
          <a:lstStyle/>
          <a:p>
            <a:r>
              <a:rPr lang="en-GB" sz="2000"/>
              <a:t>Please refer any healthy school aged children to the appropriate SAIS Team if they have missed vaccination in school, including children that are home schooled</a:t>
            </a:r>
          </a:p>
        </p:txBody>
      </p:sp>
      <p:sp>
        <p:nvSpPr>
          <p:cNvPr id="4" name="Title 3">
            <a:extLst>
              <a:ext uri="{FF2B5EF4-FFF2-40B4-BE49-F238E27FC236}">
                <a16:creationId xmlns:a16="http://schemas.microsoft.com/office/drawing/2014/main" id="{0D4EE3D1-5841-0BF9-F3D9-F177DA544776}"/>
              </a:ext>
            </a:extLst>
          </p:cNvPr>
          <p:cNvSpPr>
            <a:spLocks noGrp="1"/>
          </p:cNvSpPr>
          <p:nvPr>
            <p:ph type="title"/>
          </p:nvPr>
        </p:nvSpPr>
        <p:spPr>
          <a:xfrm>
            <a:off x="432000" y="62754"/>
            <a:ext cx="11404154" cy="1500800"/>
          </a:xfrm>
        </p:spPr>
        <p:txBody>
          <a:bodyPr/>
          <a:lstStyle/>
          <a:p>
            <a:r>
              <a:rPr lang="en-GB"/>
              <a:t>Local Resources</a:t>
            </a:r>
            <a:br>
              <a:rPr lang="en-GB"/>
            </a:br>
            <a:r>
              <a:rPr lang="en-GB"/>
              <a:t>School Aged Immunisation Team Contact Details</a:t>
            </a:r>
          </a:p>
        </p:txBody>
      </p:sp>
      <p:graphicFrame>
        <p:nvGraphicFramePr>
          <p:cNvPr id="2" name="Diagram 1">
            <a:extLst>
              <a:ext uri="{FF2B5EF4-FFF2-40B4-BE49-F238E27FC236}">
                <a16:creationId xmlns:a16="http://schemas.microsoft.com/office/drawing/2014/main" id="{A4BB0E52-7247-5732-1656-EC61308BC9D4}"/>
              </a:ext>
            </a:extLst>
          </p:cNvPr>
          <p:cNvGraphicFramePr/>
          <p:nvPr>
            <p:extLst>
              <p:ext uri="{D42A27DB-BD31-4B8C-83A1-F6EECF244321}">
                <p14:modId xmlns:p14="http://schemas.microsoft.com/office/powerpoint/2010/main" val="1580357332"/>
              </p:ext>
            </p:extLst>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A48C8F35-DE79-D204-66B3-5837D6F65D93}"/>
              </a:ext>
            </a:extLst>
          </p:cNvPr>
          <p:cNvGraphicFramePr/>
          <p:nvPr>
            <p:extLst>
              <p:ext uri="{D42A27DB-BD31-4B8C-83A1-F6EECF244321}">
                <p14:modId xmlns:p14="http://schemas.microsoft.com/office/powerpoint/2010/main" val="2003827975"/>
              </p:ext>
            </p:extLst>
          </p:nvPr>
        </p:nvGraphicFramePr>
        <p:xfrm>
          <a:off x="68154" y="73834"/>
          <a:ext cx="9327131" cy="3012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Content Placeholder 11">
            <a:extLst>
              <a:ext uri="{FF2B5EF4-FFF2-40B4-BE49-F238E27FC236}">
                <a16:creationId xmlns:a16="http://schemas.microsoft.com/office/drawing/2014/main" id="{C9B6103C-D14E-317A-ADF7-21D163B0C95A}"/>
              </a:ext>
            </a:extLst>
          </p:cNvPr>
          <p:cNvGraphicFramePr>
            <a:graphicFrameLocks noGrp="1"/>
          </p:cNvGraphicFramePr>
          <p:nvPr>
            <p:ph idx="1"/>
            <p:extLst>
              <p:ext uri="{D42A27DB-BD31-4B8C-83A1-F6EECF244321}">
                <p14:modId xmlns:p14="http://schemas.microsoft.com/office/powerpoint/2010/main" val="1108816467"/>
              </p:ext>
            </p:extLst>
          </p:nvPr>
        </p:nvGraphicFramePr>
        <p:xfrm>
          <a:off x="432000" y="1966659"/>
          <a:ext cx="11126016" cy="4123245"/>
        </p:xfrm>
        <a:graphic>
          <a:graphicData uri="http://schemas.openxmlformats.org/drawingml/2006/table">
            <a:tbl>
              <a:tblPr firstRow="1" firstCol="1" bandRow="1"/>
              <a:tblGrid>
                <a:gridCol w="2441811">
                  <a:extLst>
                    <a:ext uri="{9D8B030D-6E8A-4147-A177-3AD203B41FA5}">
                      <a16:colId xmlns:a16="http://schemas.microsoft.com/office/drawing/2014/main" val="2023087109"/>
                    </a:ext>
                  </a:extLst>
                </a:gridCol>
                <a:gridCol w="3947613">
                  <a:extLst>
                    <a:ext uri="{9D8B030D-6E8A-4147-A177-3AD203B41FA5}">
                      <a16:colId xmlns:a16="http://schemas.microsoft.com/office/drawing/2014/main" val="1088338875"/>
                    </a:ext>
                  </a:extLst>
                </a:gridCol>
                <a:gridCol w="4736592">
                  <a:extLst>
                    <a:ext uri="{9D8B030D-6E8A-4147-A177-3AD203B41FA5}">
                      <a16:colId xmlns:a16="http://schemas.microsoft.com/office/drawing/2014/main" val="4211673938"/>
                    </a:ext>
                  </a:extLst>
                </a:gridCol>
              </a:tblGrid>
              <a:tr h="831885">
                <a:tc>
                  <a:txBody>
                    <a:bodyPr/>
                    <a:lstStyle/>
                    <a:p>
                      <a:pPr>
                        <a:lnSpc>
                          <a:spcPct val="107000"/>
                        </a:lnSpc>
                        <a:spcAft>
                          <a:spcPts val="800"/>
                        </a:spcAft>
                        <a:tabLst>
                          <a:tab pos="838200" algn="l"/>
                        </a:tabLst>
                      </a:pPr>
                      <a:r>
                        <a:rPr lang="en-GB" sz="1800" b="1" kern="100">
                          <a:solidFill>
                            <a:srgbClr val="000000"/>
                          </a:solidFill>
                          <a:effectLst/>
                          <a:highlight>
                            <a:srgbClr val="C1E4F5"/>
                          </a:highlight>
                          <a:latin typeface="+mn-lt"/>
                          <a:ea typeface="Aptos" panose="020B0004020202020204" pitchFamily="34" charset="0"/>
                          <a:cs typeface="Arial" panose="020B0604020202020204" pitchFamily="34" charset="0"/>
                        </a:rPr>
                        <a:t>Derbyshire</a:t>
                      </a:r>
                      <a:endParaRPr lang="en-GB" sz="1800" kern="100">
                        <a:effectLst/>
                        <a:highlight>
                          <a:srgbClr val="C1E4F5"/>
                        </a:highlight>
                        <a:latin typeface="+mn-lt"/>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tc>
                  <a:txBody>
                    <a:bodyPr/>
                    <a:lstStyle/>
                    <a:p>
                      <a:pPr>
                        <a:lnSpc>
                          <a:spcPct val="107000"/>
                        </a:lnSpc>
                        <a:spcAft>
                          <a:spcPts val="800"/>
                        </a:spcAft>
                        <a:tabLst>
                          <a:tab pos="838200" algn="l"/>
                        </a:tabLst>
                      </a:pPr>
                      <a:r>
                        <a:rPr lang="en-GB" sz="1800" kern="100">
                          <a:solidFill>
                            <a:srgbClr val="000000"/>
                          </a:solidFill>
                          <a:effectLst/>
                          <a:highlight>
                            <a:srgbClr val="C1E4F5"/>
                          </a:highlight>
                          <a:latin typeface="+mn-lt"/>
                          <a:ea typeface="Aptos" panose="020B0004020202020204" pitchFamily="34" charset="0"/>
                          <a:cs typeface="Arial" panose="020B0604020202020204" pitchFamily="34" charset="0"/>
                        </a:rPr>
                        <a:t>IntraHealth</a:t>
                      </a:r>
                      <a:endParaRPr lang="en-GB" sz="1800" kern="100">
                        <a:effectLst/>
                        <a:highlight>
                          <a:srgbClr val="C1E4F5"/>
                        </a:highlight>
                        <a:latin typeface="+mn-lt"/>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tc>
                  <a:txBody>
                    <a:bodyPr/>
                    <a:lstStyle/>
                    <a:p>
                      <a:pPr>
                        <a:lnSpc>
                          <a:spcPct val="107000"/>
                        </a:lnSpc>
                        <a:spcAft>
                          <a:spcPts val="800"/>
                        </a:spcAft>
                        <a:tabLst>
                          <a:tab pos="838200" algn="l"/>
                        </a:tabLst>
                      </a:pPr>
                      <a:r>
                        <a:rPr lang="en-GB" sz="1800" u="sng" kern="100">
                          <a:solidFill>
                            <a:srgbClr val="000000"/>
                          </a:solidFill>
                          <a:effectLst/>
                          <a:highlight>
                            <a:srgbClr val="C1E4F5"/>
                          </a:highlight>
                          <a:latin typeface="+mn-lt"/>
                          <a:ea typeface="Aptos" panose="020B0004020202020204" pitchFamily="34" charset="0"/>
                          <a:cs typeface="Arial" panose="020B0604020202020204" pitchFamily="34" charset="0"/>
                          <a:hlinkClick r:id="rId13"/>
                        </a:rPr>
                        <a:t>immunisations.derbyshire@intrahealth.co.uk</a:t>
                      </a:r>
                      <a:r>
                        <a:rPr lang="en-GB" sz="1800" kern="100">
                          <a:solidFill>
                            <a:srgbClr val="000000"/>
                          </a:solidFill>
                          <a:effectLst/>
                          <a:highlight>
                            <a:srgbClr val="C1E4F5"/>
                          </a:highlight>
                          <a:latin typeface="+mn-lt"/>
                          <a:ea typeface="Aptos" panose="020B0004020202020204" pitchFamily="34" charset="0"/>
                          <a:cs typeface="Arial" panose="020B0604020202020204" pitchFamily="34" charset="0"/>
                        </a:rPr>
                        <a:t> </a:t>
                      </a:r>
                      <a:endParaRPr lang="en-GB" sz="1800" kern="100">
                        <a:effectLst/>
                        <a:highlight>
                          <a:srgbClr val="C1E4F5"/>
                        </a:highlight>
                        <a:latin typeface="+mn-lt"/>
                        <a:ea typeface="Aptos" panose="020B0004020202020204" pitchFamily="34" charset="0"/>
                        <a:cs typeface="Arial" panose="020B0604020202020204" pitchFamily="34" charset="0"/>
                      </a:endParaRPr>
                    </a:p>
                    <a:p>
                      <a:pPr>
                        <a:lnSpc>
                          <a:spcPct val="107000"/>
                        </a:lnSpc>
                        <a:spcAft>
                          <a:spcPts val="800"/>
                        </a:spcAft>
                        <a:tabLst>
                          <a:tab pos="838200" algn="l"/>
                        </a:tabLst>
                      </a:pPr>
                      <a:r>
                        <a:rPr lang="en-GB" sz="1800" kern="100">
                          <a:solidFill>
                            <a:srgbClr val="000000"/>
                          </a:solidFill>
                          <a:effectLst/>
                          <a:highlight>
                            <a:srgbClr val="C1E4F5"/>
                          </a:highlight>
                          <a:latin typeface="+mn-lt"/>
                          <a:ea typeface="Aptos" panose="020B0004020202020204" pitchFamily="34" charset="0"/>
                          <a:cs typeface="Arial" panose="020B0604020202020204" pitchFamily="34" charset="0"/>
                        </a:rPr>
                        <a:t>Tel: 03333583397 Option 5</a:t>
                      </a:r>
                      <a:endParaRPr lang="en-GB" sz="1800" kern="100">
                        <a:effectLst/>
                        <a:highlight>
                          <a:srgbClr val="C1E4F5"/>
                        </a:highlight>
                        <a:latin typeface="+mn-lt"/>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extLst>
                  <a:ext uri="{0D108BD9-81ED-4DB2-BD59-A6C34878D82A}">
                    <a16:rowId xmlns:a16="http://schemas.microsoft.com/office/drawing/2014/main" val="4194988528"/>
                  </a:ext>
                </a:extLst>
              </a:tr>
              <a:tr h="831885">
                <a:tc>
                  <a:txBody>
                    <a:bodyPr/>
                    <a:lstStyle/>
                    <a:p>
                      <a:pPr>
                        <a:lnSpc>
                          <a:spcPct val="107000"/>
                        </a:lnSpc>
                        <a:spcAft>
                          <a:spcPts val="800"/>
                        </a:spcAft>
                        <a:tabLst>
                          <a:tab pos="838200" algn="l"/>
                        </a:tabLst>
                      </a:pPr>
                      <a:r>
                        <a:rPr lang="en-GB" sz="1800" b="1" kern="100">
                          <a:solidFill>
                            <a:srgbClr val="000000"/>
                          </a:solidFill>
                          <a:effectLst/>
                          <a:highlight>
                            <a:srgbClr val="C1E4F5"/>
                          </a:highlight>
                          <a:latin typeface="+mn-lt"/>
                          <a:ea typeface="Aptos" panose="020B0004020202020204" pitchFamily="34" charset="0"/>
                          <a:cs typeface="Arial" panose="020B0604020202020204" pitchFamily="34" charset="0"/>
                        </a:rPr>
                        <a:t>Nottinghamshire</a:t>
                      </a:r>
                      <a:endParaRPr lang="en-GB" sz="1800" kern="100">
                        <a:effectLst/>
                        <a:highlight>
                          <a:srgbClr val="C1E4F5"/>
                        </a:highlight>
                        <a:latin typeface="+mn-lt"/>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tc>
                  <a:txBody>
                    <a:bodyPr/>
                    <a:lstStyle/>
                    <a:p>
                      <a:pPr>
                        <a:lnSpc>
                          <a:spcPct val="107000"/>
                        </a:lnSpc>
                        <a:spcAft>
                          <a:spcPts val="800"/>
                        </a:spcAft>
                        <a:tabLst>
                          <a:tab pos="838200" algn="l"/>
                        </a:tabLst>
                      </a:pPr>
                      <a:r>
                        <a:rPr lang="en-GB" sz="1800" kern="100">
                          <a:solidFill>
                            <a:srgbClr val="000000"/>
                          </a:solidFill>
                          <a:effectLst/>
                          <a:highlight>
                            <a:srgbClr val="C1E4F5"/>
                          </a:highlight>
                          <a:latin typeface="+mn-lt"/>
                          <a:ea typeface="Aptos" panose="020B0004020202020204" pitchFamily="34" charset="0"/>
                          <a:cs typeface="Arial" panose="020B0604020202020204" pitchFamily="34" charset="0"/>
                        </a:rPr>
                        <a:t>IntraHealth</a:t>
                      </a:r>
                      <a:endParaRPr lang="en-GB" sz="1800" kern="100">
                        <a:effectLst/>
                        <a:highlight>
                          <a:srgbClr val="C1E4F5"/>
                        </a:highlight>
                        <a:latin typeface="+mn-lt"/>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tc>
                  <a:txBody>
                    <a:bodyPr/>
                    <a:lstStyle/>
                    <a:p>
                      <a:pPr>
                        <a:lnSpc>
                          <a:spcPct val="107000"/>
                        </a:lnSpc>
                        <a:spcAft>
                          <a:spcPts val="800"/>
                        </a:spcAft>
                        <a:tabLst>
                          <a:tab pos="838200" algn="l"/>
                        </a:tabLst>
                      </a:pPr>
                      <a:r>
                        <a:rPr lang="en-GB" sz="1800" u="sng" kern="100">
                          <a:solidFill>
                            <a:srgbClr val="000000"/>
                          </a:solidFill>
                          <a:effectLst/>
                          <a:highlight>
                            <a:srgbClr val="C1E4F5"/>
                          </a:highlight>
                          <a:latin typeface="+mn-lt"/>
                          <a:ea typeface="Aptos" panose="020B0004020202020204" pitchFamily="34" charset="0"/>
                          <a:cs typeface="Arial" panose="020B0604020202020204" pitchFamily="34" charset="0"/>
                          <a:hlinkClick r:id="rId13"/>
                        </a:rPr>
                        <a:t>immunisations.derbyshire@intrahealth.co.uk</a:t>
                      </a:r>
                      <a:r>
                        <a:rPr lang="en-GB" sz="1800" kern="100">
                          <a:solidFill>
                            <a:srgbClr val="000000"/>
                          </a:solidFill>
                          <a:effectLst/>
                          <a:highlight>
                            <a:srgbClr val="C1E4F5"/>
                          </a:highlight>
                          <a:latin typeface="+mn-lt"/>
                          <a:ea typeface="Aptos" panose="020B0004020202020204" pitchFamily="34" charset="0"/>
                          <a:cs typeface="Arial" panose="020B0604020202020204" pitchFamily="34" charset="0"/>
                        </a:rPr>
                        <a:t> </a:t>
                      </a:r>
                      <a:endParaRPr lang="en-GB" sz="1800" kern="100">
                        <a:effectLst/>
                        <a:highlight>
                          <a:srgbClr val="C1E4F5"/>
                        </a:highlight>
                        <a:latin typeface="+mn-lt"/>
                        <a:ea typeface="Aptos" panose="020B0004020202020204" pitchFamily="34" charset="0"/>
                        <a:cs typeface="Arial" panose="020B0604020202020204" pitchFamily="34" charset="0"/>
                      </a:endParaRPr>
                    </a:p>
                    <a:p>
                      <a:pPr>
                        <a:lnSpc>
                          <a:spcPct val="107000"/>
                        </a:lnSpc>
                        <a:spcAft>
                          <a:spcPts val="800"/>
                        </a:spcAft>
                        <a:tabLst>
                          <a:tab pos="838200" algn="l"/>
                        </a:tabLst>
                      </a:pPr>
                      <a:r>
                        <a:rPr lang="en-GB" sz="1800" kern="100">
                          <a:solidFill>
                            <a:srgbClr val="000000"/>
                          </a:solidFill>
                          <a:effectLst/>
                          <a:highlight>
                            <a:srgbClr val="C1E4F5"/>
                          </a:highlight>
                          <a:latin typeface="+mn-lt"/>
                          <a:ea typeface="Aptos" panose="020B0004020202020204" pitchFamily="34" charset="0"/>
                          <a:cs typeface="Arial" panose="020B0604020202020204" pitchFamily="34" charset="0"/>
                        </a:rPr>
                        <a:t>Tel: 03333583397 Option 4</a:t>
                      </a:r>
                      <a:endParaRPr lang="en-GB" sz="1800" kern="100">
                        <a:effectLst/>
                        <a:highlight>
                          <a:srgbClr val="C1E4F5"/>
                        </a:highlight>
                        <a:latin typeface="+mn-lt"/>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extLst>
                  <a:ext uri="{0D108BD9-81ED-4DB2-BD59-A6C34878D82A}">
                    <a16:rowId xmlns:a16="http://schemas.microsoft.com/office/drawing/2014/main" val="2433628523"/>
                  </a:ext>
                </a:extLst>
              </a:tr>
              <a:tr h="718765">
                <a:tc>
                  <a:txBody>
                    <a:bodyPr/>
                    <a:lstStyle/>
                    <a:p>
                      <a:pPr>
                        <a:lnSpc>
                          <a:spcPct val="107000"/>
                        </a:lnSpc>
                        <a:spcAft>
                          <a:spcPts val="800"/>
                        </a:spcAft>
                        <a:tabLst>
                          <a:tab pos="838200" algn="l"/>
                        </a:tabLst>
                      </a:pPr>
                      <a:r>
                        <a:rPr lang="en-GB" sz="1800" b="1" kern="100">
                          <a:solidFill>
                            <a:srgbClr val="000000"/>
                          </a:solidFill>
                          <a:effectLst/>
                          <a:highlight>
                            <a:srgbClr val="C1E4F5"/>
                          </a:highlight>
                          <a:latin typeface="+mn-lt"/>
                          <a:ea typeface="Aptos" panose="020B0004020202020204" pitchFamily="34" charset="0"/>
                          <a:cs typeface="Arial" panose="020B0604020202020204" pitchFamily="34" charset="0"/>
                        </a:rPr>
                        <a:t>Lincolnshire</a:t>
                      </a:r>
                      <a:endParaRPr lang="en-GB" sz="1800" kern="100">
                        <a:effectLst/>
                        <a:highlight>
                          <a:srgbClr val="C1E4F5"/>
                        </a:highlight>
                        <a:latin typeface="+mn-lt"/>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tc>
                  <a:txBody>
                    <a:bodyPr/>
                    <a:lstStyle/>
                    <a:p>
                      <a:pPr>
                        <a:lnSpc>
                          <a:spcPct val="107000"/>
                        </a:lnSpc>
                        <a:spcAft>
                          <a:spcPts val="800"/>
                        </a:spcAft>
                        <a:tabLst>
                          <a:tab pos="838200" algn="l"/>
                        </a:tabLst>
                      </a:pPr>
                      <a:r>
                        <a:rPr lang="en-GB" sz="1800" kern="100">
                          <a:solidFill>
                            <a:srgbClr val="000000"/>
                          </a:solidFill>
                          <a:effectLst/>
                          <a:highlight>
                            <a:srgbClr val="C1E4F5"/>
                          </a:highlight>
                          <a:latin typeface="+mn-lt"/>
                          <a:ea typeface="Aptos" panose="020B0004020202020204" pitchFamily="34" charset="0"/>
                          <a:cs typeface="Arial" panose="020B0604020202020204" pitchFamily="34" charset="0"/>
                        </a:rPr>
                        <a:t>Lincolnshire Community Health Services NHS Trust </a:t>
                      </a:r>
                      <a:endParaRPr lang="en-GB" sz="1800" kern="100">
                        <a:effectLst/>
                        <a:highlight>
                          <a:srgbClr val="C1E4F5"/>
                        </a:highlight>
                        <a:latin typeface="+mn-lt"/>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tc>
                  <a:txBody>
                    <a:bodyPr/>
                    <a:lstStyle/>
                    <a:p>
                      <a:pPr>
                        <a:lnSpc>
                          <a:spcPct val="107000"/>
                        </a:lnSpc>
                        <a:spcAft>
                          <a:spcPts val="800"/>
                        </a:spcAft>
                        <a:tabLst>
                          <a:tab pos="838200" algn="l"/>
                        </a:tabLst>
                      </a:pPr>
                      <a:r>
                        <a:rPr lang="en-GB" sz="1800" kern="100">
                          <a:solidFill>
                            <a:srgbClr val="000000"/>
                          </a:solidFill>
                          <a:effectLst/>
                          <a:highlight>
                            <a:srgbClr val="C1E4F5"/>
                          </a:highlight>
                          <a:latin typeface="+mn-lt"/>
                          <a:ea typeface="Aptos" panose="020B0004020202020204" pitchFamily="34" charset="0"/>
                          <a:cs typeface="Arial" panose="020B0604020202020204" pitchFamily="34" charset="0"/>
                        </a:rPr>
                        <a:t>Tel: 01522 572950</a:t>
                      </a:r>
                      <a:endParaRPr lang="en-GB" sz="1800" kern="100">
                        <a:effectLst/>
                        <a:highlight>
                          <a:srgbClr val="C1E4F5"/>
                        </a:highlight>
                        <a:latin typeface="+mn-lt"/>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extLst>
                  <a:ext uri="{0D108BD9-81ED-4DB2-BD59-A6C34878D82A}">
                    <a16:rowId xmlns:a16="http://schemas.microsoft.com/office/drawing/2014/main" val="3571600619"/>
                  </a:ext>
                </a:extLst>
              </a:tr>
              <a:tr h="718765">
                <a:tc>
                  <a:txBody>
                    <a:bodyPr/>
                    <a:lstStyle/>
                    <a:p>
                      <a:pPr>
                        <a:lnSpc>
                          <a:spcPct val="107000"/>
                        </a:lnSpc>
                        <a:spcAft>
                          <a:spcPts val="800"/>
                        </a:spcAft>
                        <a:tabLst>
                          <a:tab pos="838200" algn="l"/>
                        </a:tabLst>
                      </a:pPr>
                      <a:r>
                        <a:rPr lang="en-GB" sz="1800" b="1" kern="100">
                          <a:solidFill>
                            <a:srgbClr val="000000"/>
                          </a:solidFill>
                          <a:effectLst/>
                          <a:highlight>
                            <a:srgbClr val="C1E4F5"/>
                          </a:highlight>
                          <a:latin typeface="+mn-lt"/>
                          <a:ea typeface="Aptos" panose="020B0004020202020204" pitchFamily="34" charset="0"/>
                          <a:cs typeface="Arial" panose="020B0604020202020204" pitchFamily="34" charset="0"/>
                        </a:rPr>
                        <a:t>Leicestershire</a:t>
                      </a:r>
                      <a:endParaRPr lang="en-GB" sz="1800" kern="100">
                        <a:effectLst/>
                        <a:highlight>
                          <a:srgbClr val="C1E4F5"/>
                        </a:highlight>
                        <a:latin typeface="+mn-lt"/>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tc>
                  <a:txBody>
                    <a:bodyPr/>
                    <a:lstStyle/>
                    <a:p>
                      <a:pPr>
                        <a:lnSpc>
                          <a:spcPct val="107000"/>
                        </a:lnSpc>
                        <a:spcAft>
                          <a:spcPts val="800"/>
                        </a:spcAft>
                        <a:tabLst>
                          <a:tab pos="838200" algn="l"/>
                        </a:tabLst>
                      </a:pPr>
                      <a:r>
                        <a:rPr lang="en-GB" sz="1800" kern="100">
                          <a:solidFill>
                            <a:srgbClr val="000000"/>
                          </a:solidFill>
                          <a:effectLst/>
                          <a:highlight>
                            <a:srgbClr val="C1E4F5"/>
                          </a:highlight>
                          <a:latin typeface="+mn-lt"/>
                          <a:ea typeface="Aptos" panose="020B0004020202020204" pitchFamily="34" charset="0"/>
                          <a:cs typeface="Arial" panose="020B0604020202020204" pitchFamily="34" charset="0"/>
                        </a:rPr>
                        <a:t>Leicestershire Partnership NHS Trust</a:t>
                      </a:r>
                      <a:endParaRPr lang="en-GB" sz="1800" kern="100">
                        <a:effectLst/>
                        <a:highlight>
                          <a:srgbClr val="C1E4F5"/>
                        </a:highlight>
                        <a:latin typeface="+mn-lt"/>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tc>
                  <a:txBody>
                    <a:bodyPr/>
                    <a:lstStyle/>
                    <a:p>
                      <a:pPr>
                        <a:lnSpc>
                          <a:spcPct val="107000"/>
                        </a:lnSpc>
                        <a:spcAft>
                          <a:spcPts val="800"/>
                        </a:spcAft>
                        <a:tabLst>
                          <a:tab pos="838200" algn="l"/>
                        </a:tabLst>
                      </a:pPr>
                      <a:r>
                        <a:rPr lang="en-GB" sz="1800" kern="100">
                          <a:solidFill>
                            <a:srgbClr val="000000"/>
                          </a:solidFill>
                          <a:effectLst/>
                          <a:highlight>
                            <a:srgbClr val="C1E4F5"/>
                          </a:highlight>
                          <a:latin typeface="+mn-lt"/>
                          <a:ea typeface="Aptos" panose="020B0004020202020204" pitchFamily="34" charset="0"/>
                          <a:cs typeface="Arial" panose="020B0604020202020204" pitchFamily="34" charset="0"/>
                        </a:rPr>
                        <a:t>Tel: 0300 3000 007</a:t>
                      </a:r>
                      <a:endParaRPr lang="en-GB" sz="1800" kern="100">
                        <a:effectLst/>
                        <a:highlight>
                          <a:srgbClr val="C1E4F5"/>
                        </a:highlight>
                        <a:latin typeface="+mn-lt"/>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extLst>
                  <a:ext uri="{0D108BD9-81ED-4DB2-BD59-A6C34878D82A}">
                    <a16:rowId xmlns:a16="http://schemas.microsoft.com/office/drawing/2014/main" val="437626606"/>
                  </a:ext>
                </a:extLst>
              </a:tr>
              <a:tr h="1021945">
                <a:tc>
                  <a:txBody>
                    <a:bodyPr/>
                    <a:lstStyle/>
                    <a:p>
                      <a:pPr>
                        <a:lnSpc>
                          <a:spcPct val="107000"/>
                        </a:lnSpc>
                        <a:spcAft>
                          <a:spcPts val="800"/>
                        </a:spcAft>
                        <a:tabLst>
                          <a:tab pos="838200" algn="l"/>
                        </a:tabLst>
                      </a:pPr>
                      <a:r>
                        <a:rPr lang="en-GB" sz="1800" b="1" kern="100">
                          <a:solidFill>
                            <a:srgbClr val="000000"/>
                          </a:solidFill>
                          <a:effectLst/>
                          <a:highlight>
                            <a:srgbClr val="C1E4F5"/>
                          </a:highlight>
                          <a:latin typeface="+mn-lt"/>
                          <a:ea typeface="Aptos" panose="020B0004020202020204" pitchFamily="34" charset="0"/>
                          <a:cs typeface="Arial" panose="020B0604020202020204" pitchFamily="34" charset="0"/>
                        </a:rPr>
                        <a:t>Northamptonshire</a:t>
                      </a:r>
                      <a:endParaRPr lang="en-GB" sz="1800" kern="100">
                        <a:effectLst/>
                        <a:highlight>
                          <a:srgbClr val="C1E4F5"/>
                        </a:highlight>
                        <a:latin typeface="+mn-lt"/>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tc>
                  <a:txBody>
                    <a:bodyPr/>
                    <a:lstStyle/>
                    <a:p>
                      <a:pPr>
                        <a:lnSpc>
                          <a:spcPct val="107000"/>
                        </a:lnSpc>
                        <a:spcAft>
                          <a:spcPts val="800"/>
                        </a:spcAft>
                        <a:tabLst>
                          <a:tab pos="838200" algn="l"/>
                        </a:tabLst>
                      </a:pPr>
                      <a:r>
                        <a:rPr lang="en-GB" sz="1800" kern="100">
                          <a:solidFill>
                            <a:srgbClr val="000000"/>
                          </a:solidFill>
                          <a:effectLst/>
                          <a:highlight>
                            <a:srgbClr val="C1E4F5"/>
                          </a:highlight>
                          <a:latin typeface="+mn-lt"/>
                          <a:ea typeface="Aptos" panose="020B0004020202020204" pitchFamily="34" charset="0"/>
                          <a:cs typeface="Arial" panose="020B0604020202020204" pitchFamily="34" charset="0"/>
                        </a:rPr>
                        <a:t>Northamptonshire Healthcare Foundation Trust</a:t>
                      </a:r>
                      <a:endParaRPr lang="en-GB" sz="1800" kern="100">
                        <a:effectLst/>
                        <a:highlight>
                          <a:srgbClr val="C1E4F5"/>
                        </a:highlight>
                        <a:latin typeface="+mn-lt"/>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tc>
                  <a:txBody>
                    <a:bodyPr/>
                    <a:lstStyle/>
                    <a:p>
                      <a:pPr>
                        <a:lnSpc>
                          <a:spcPct val="107000"/>
                        </a:lnSpc>
                        <a:spcAft>
                          <a:spcPts val="800"/>
                        </a:spcAft>
                        <a:tabLst>
                          <a:tab pos="838200" algn="l"/>
                        </a:tabLst>
                      </a:pPr>
                      <a:r>
                        <a:rPr lang="en-GB" sz="1800" kern="100" dirty="0">
                          <a:solidFill>
                            <a:srgbClr val="000000"/>
                          </a:solidFill>
                          <a:effectLst/>
                          <a:highlight>
                            <a:srgbClr val="C1E4F5"/>
                          </a:highlight>
                          <a:latin typeface="+mn-lt"/>
                          <a:ea typeface="Aptos" panose="020B0004020202020204" pitchFamily="34" charset="0"/>
                          <a:cs typeface="Arial" panose="020B0604020202020204" pitchFamily="34" charset="0"/>
                        </a:rPr>
                        <a:t>0800 170 7055 option 5</a:t>
                      </a:r>
                      <a:endParaRPr lang="en-GB" sz="1800" kern="100" dirty="0">
                        <a:effectLst/>
                        <a:highlight>
                          <a:srgbClr val="C1E4F5"/>
                        </a:highlight>
                        <a:latin typeface="+mn-lt"/>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extLst>
                  <a:ext uri="{0D108BD9-81ED-4DB2-BD59-A6C34878D82A}">
                    <a16:rowId xmlns:a16="http://schemas.microsoft.com/office/drawing/2014/main" val="2930512072"/>
                  </a:ext>
                </a:extLst>
              </a:tr>
            </a:tbl>
          </a:graphicData>
        </a:graphic>
      </p:graphicFrame>
    </p:spTree>
    <p:extLst>
      <p:ext uri="{BB962C8B-B14F-4D97-AF65-F5344CB8AC3E}">
        <p14:creationId xmlns:p14="http://schemas.microsoft.com/office/powerpoint/2010/main" val="273777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168676" y="403412"/>
            <a:ext cx="11404154" cy="735106"/>
          </a:xfrm>
        </p:spPr>
        <p:txBody>
          <a:bodyPr/>
          <a:lstStyle/>
          <a:p>
            <a:r>
              <a:rPr lang="en-GB" spc="-40"/>
              <a:t>Contents</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84830" y="1312269"/>
            <a:ext cx="11088000" cy="5046650"/>
          </a:xfrm>
        </p:spPr>
        <p:txBody>
          <a:bodyPr>
            <a:normAutofit fontScale="92500" lnSpcReduction="10000"/>
          </a:bodyPr>
          <a:lstStyle/>
          <a:p>
            <a:pPr marL="457200" indent="-457200">
              <a:lnSpc>
                <a:spcPct val="100000"/>
              </a:lnSpc>
              <a:spcAft>
                <a:spcPts val="1200"/>
              </a:spcAft>
              <a:buClr>
                <a:schemeClr val="accent6"/>
              </a:buClr>
              <a:buFont typeface="+mj-lt"/>
              <a:buAutoNum type="arabicPeriod"/>
            </a:pPr>
            <a:r>
              <a:rPr lang="en-GB" sz="2400"/>
              <a:t>Background </a:t>
            </a:r>
          </a:p>
          <a:p>
            <a:pPr marL="457200" indent="-457200">
              <a:lnSpc>
                <a:spcPct val="100000"/>
              </a:lnSpc>
              <a:spcAft>
                <a:spcPts val="1200"/>
              </a:spcAft>
              <a:buClr>
                <a:schemeClr val="accent6"/>
              </a:buClr>
              <a:buFont typeface="+mj-lt"/>
              <a:buAutoNum type="arabicPeriod"/>
            </a:pPr>
            <a:r>
              <a:rPr lang="en-GB" sz="2400"/>
              <a:t>2024/2025 flu programme changes and rationale</a:t>
            </a:r>
          </a:p>
          <a:p>
            <a:pPr marL="457200" indent="-457200">
              <a:spcAft>
                <a:spcPts val="1200"/>
              </a:spcAft>
              <a:buClr>
                <a:schemeClr val="accent6"/>
              </a:buClr>
              <a:buFont typeface="+mj-lt"/>
              <a:buAutoNum type="arabicPeriod"/>
            </a:pPr>
            <a:r>
              <a:rPr lang="en-GB" sz="2400"/>
              <a:t>Adult flu vaccines 2024/25</a:t>
            </a:r>
          </a:p>
          <a:p>
            <a:pPr marL="457200" indent="-457200">
              <a:spcAft>
                <a:spcPts val="1200"/>
              </a:spcAft>
              <a:buClr>
                <a:schemeClr val="accent6"/>
              </a:buClr>
              <a:buFont typeface="+mj-lt"/>
              <a:buAutoNum type="arabicPeriod"/>
            </a:pPr>
            <a:r>
              <a:rPr lang="en-GB" sz="2400"/>
              <a:t>Children’s flu vaccines 2024/25</a:t>
            </a:r>
          </a:p>
          <a:p>
            <a:pPr marL="457200" indent="-457200">
              <a:lnSpc>
                <a:spcPct val="100000"/>
              </a:lnSpc>
              <a:spcAft>
                <a:spcPts val="1200"/>
              </a:spcAft>
              <a:buClr>
                <a:schemeClr val="accent6"/>
              </a:buClr>
              <a:buFont typeface="+mj-lt"/>
              <a:buAutoNum type="arabicPeriod"/>
            </a:pPr>
            <a:r>
              <a:rPr lang="en-GB" sz="2400"/>
              <a:t>Top Tips</a:t>
            </a:r>
          </a:p>
          <a:p>
            <a:pPr marL="457200" indent="-457200">
              <a:lnSpc>
                <a:spcPct val="100000"/>
              </a:lnSpc>
              <a:spcAft>
                <a:spcPts val="1200"/>
              </a:spcAft>
              <a:buClr>
                <a:schemeClr val="accent6"/>
              </a:buClr>
              <a:buFont typeface="+mj-lt"/>
              <a:buAutoNum type="arabicPeriod"/>
            </a:pPr>
            <a:r>
              <a:rPr lang="en-GB" sz="2400"/>
              <a:t>Accurate recording of flu vaccinations</a:t>
            </a:r>
          </a:p>
          <a:p>
            <a:pPr marL="457200" indent="-457200">
              <a:lnSpc>
                <a:spcPct val="100000"/>
              </a:lnSpc>
              <a:spcAft>
                <a:spcPts val="1200"/>
              </a:spcAft>
              <a:buClr>
                <a:schemeClr val="accent6"/>
              </a:buClr>
              <a:buFont typeface="+mj-lt"/>
              <a:buAutoNum type="arabicPeriod"/>
            </a:pPr>
            <a:r>
              <a:rPr lang="en-GB" sz="2400"/>
              <a:t>ImmForm</a:t>
            </a:r>
          </a:p>
          <a:p>
            <a:pPr marL="457200" indent="-457200">
              <a:lnSpc>
                <a:spcPct val="100000"/>
              </a:lnSpc>
              <a:spcAft>
                <a:spcPts val="1200"/>
              </a:spcAft>
              <a:buClr>
                <a:schemeClr val="accent6"/>
              </a:buClr>
              <a:buFont typeface="+mj-lt"/>
              <a:buAutoNum type="arabicPeriod"/>
            </a:pPr>
            <a:r>
              <a:rPr lang="en-GB" sz="2400"/>
              <a:t>Clinical queries &amp; PGD’s</a:t>
            </a:r>
          </a:p>
          <a:p>
            <a:pPr marL="457200" indent="-457200">
              <a:lnSpc>
                <a:spcPct val="100000"/>
              </a:lnSpc>
              <a:spcAft>
                <a:spcPts val="1200"/>
              </a:spcAft>
              <a:buClr>
                <a:schemeClr val="accent6"/>
              </a:buClr>
              <a:buFont typeface="+mj-lt"/>
              <a:buAutoNum type="arabicPeriod"/>
            </a:pPr>
            <a:r>
              <a:rPr lang="en-GB" sz="2400"/>
              <a:t>FAQ’s</a:t>
            </a:r>
          </a:p>
          <a:p>
            <a:pPr marL="457200" indent="-457200">
              <a:spcAft>
                <a:spcPts val="1200"/>
              </a:spcAft>
              <a:buClr>
                <a:schemeClr val="accent6"/>
              </a:buClr>
              <a:buFont typeface="+mj-lt"/>
              <a:buAutoNum type="arabicPeriod"/>
            </a:pPr>
            <a:r>
              <a:rPr lang="en-GB" sz="2400"/>
              <a:t>National resources </a:t>
            </a:r>
          </a:p>
          <a:p>
            <a:pPr marL="457200" indent="-457200">
              <a:spcAft>
                <a:spcPts val="1200"/>
              </a:spcAft>
              <a:buClr>
                <a:schemeClr val="accent6"/>
              </a:buClr>
              <a:buFont typeface="+mj-lt"/>
              <a:buAutoNum type="arabicPeriod"/>
            </a:pPr>
            <a:r>
              <a:rPr lang="en-GB" sz="2400"/>
              <a:t>Local resources</a:t>
            </a:r>
          </a:p>
          <a:p>
            <a:pPr>
              <a:spcAft>
                <a:spcPts val="1200"/>
              </a:spcAft>
              <a:buClr>
                <a:schemeClr val="accent6"/>
              </a:buClr>
            </a:pPr>
            <a:endParaRPr lang="en-GB" sz="2400"/>
          </a:p>
          <a:p>
            <a:pPr>
              <a:lnSpc>
                <a:spcPct val="100000"/>
              </a:lnSpc>
              <a:spcAft>
                <a:spcPts val="1200"/>
              </a:spcAft>
              <a:buClr>
                <a:schemeClr val="accent6"/>
              </a:buClr>
            </a:pPr>
            <a:endParaRPr lang="en-GB" sz="2400"/>
          </a:p>
          <a:p>
            <a:pPr>
              <a:lnSpc>
                <a:spcPct val="100000"/>
              </a:lnSpc>
              <a:spcAft>
                <a:spcPts val="1200"/>
              </a:spcAft>
              <a:buClr>
                <a:schemeClr val="accent6"/>
              </a:buClr>
            </a:pPr>
            <a:endParaRPr lang="en-GB" sz="2400"/>
          </a:p>
          <a:p>
            <a:pPr>
              <a:lnSpc>
                <a:spcPct val="100000"/>
              </a:lnSpc>
              <a:spcAft>
                <a:spcPts val="1200"/>
              </a:spcAft>
              <a:buClr>
                <a:schemeClr val="accent6"/>
              </a:buClr>
            </a:pPr>
            <a:endParaRPr lang="en-GB" sz="2400"/>
          </a:p>
          <a:p>
            <a:pPr>
              <a:lnSpc>
                <a:spcPct val="100000"/>
              </a:lnSpc>
              <a:spcAft>
                <a:spcPts val="1200"/>
              </a:spcAft>
              <a:buClr>
                <a:schemeClr val="accent6"/>
              </a:buClr>
            </a:pPr>
            <a:endParaRPr lang="en-GB" sz="2400"/>
          </a:p>
          <a:p>
            <a:pPr>
              <a:lnSpc>
                <a:spcPct val="100000"/>
              </a:lnSpc>
              <a:spcAft>
                <a:spcPts val="1200"/>
              </a:spcAft>
              <a:buClr>
                <a:schemeClr val="accent6"/>
              </a:buClr>
            </a:pPr>
            <a:endParaRPr lang="en-GB" sz="2400"/>
          </a:p>
        </p:txBody>
      </p:sp>
      <p:graphicFrame>
        <p:nvGraphicFramePr>
          <p:cNvPr id="4" name="Diagram 3">
            <a:hlinkClick r:id="rId3" action="ppaction://hlinksldjump"/>
            <a:extLst>
              <a:ext uri="{FF2B5EF4-FFF2-40B4-BE49-F238E27FC236}">
                <a16:creationId xmlns:a16="http://schemas.microsoft.com/office/drawing/2014/main" id="{0741F5A1-467A-C486-993B-D3E841AF2D0F}"/>
              </a:ext>
            </a:extLst>
          </p:cNvPr>
          <p:cNvGraphicFramePr/>
          <p:nvPr>
            <p:extLst>
              <p:ext uri="{D42A27DB-BD31-4B8C-83A1-F6EECF244321}">
                <p14:modId xmlns:p14="http://schemas.microsoft.com/office/powerpoint/2010/main" val="611079491"/>
              </p:ext>
            </p:extLst>
          </p:nvPr>
        </p:nvGraphicFramePr>
        <p:xfrm>
          <a:off x="168675" y="115986"/>
          <a:ext cx="9114927" cy="4563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Diagram 2">
            <a:hlinkClick r:id="rId3" action="ppaction://hlinksldjump"/>
            <a:extLst>
              <a:ext uri="{FF2B5EF4-FFF2-40B4-BE49-F238E27FC236}">
                <a16:creationId xmlns:a16="http://schemas.microsoft.com/office/drawing/2014/main" id="{1FA63D4C-64BA-AA9F-4D11-0745974BC578}"/>
              </a:ext>
            </a:extLst>
          </p:cNvPr>
          <p:cNvGraphicFramePr/>
          <p:nvPr>
            <p:extLst>
              <p:ext uri="{D42A27DB-BD31-4B8C-83A1-F6EECF244321}">
                <p14:modId xmlns:p14="http://schemas.microsoft.com/office/powerpoint/2010/main" val="4061765900"/>
              </p:ext>
            </p:extLst>
          </p:nvPr>
        </p:nvGraphicFramePr>
        <p:xfrm>
          <a:off x="68154" y="0"/>
          <a:ext cx="9168427" cy="63919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6" name="Diagram 5">
            <a:hlinkClick r:id="rId3" action="ppaction://hlinksldjump"/>
            <a:extLst>
              <a:ext uri="{FF2B5EF4-FFF2-40B4-BE49-F238E27FC236}">
                <a16:creationId xmlns:a16="http://schemas.microsoft.com/office/drawing/2014/main" id="{5CB87D6A-5329-5FC7-0E6E-21A7D704FFD5}"/>
              </a:ext>
            </a:extLst>
          </p:cNvPr>
          <p:cNvGraphicFramePr/>
          <p:nvPr>
            <p:extLst>
              <p:ext uri="{D42A27DB-BD31-4B8C-83A1-F6EECF244321}">
                <p14:modId xmlns:p14="http://schemas.microsoft.com/office/powerpoint/2010/main" val="3808029299"/>
              </p:ext>
            </p:extLst>
          </p:nvPr>
        </p:nvGraphicFramePr>
        <p:xfrm>
          <a:off x="220554" y="152400"/>
          <a:ext cx="9168427" cy="41997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7" name="Diagram 6">
            <a:extLst>
              <a:ext uri="{FF2B5EF4-FFF2-40B4-BE49-F238E27FC236}">
                <a16:creationId xmlns:a16="http://schemas.microsoft.com/office/drawing/2014/main" id="{4F9E6058-63EB-923B-09BF-14E11B7E7F7F}"/>
              </a:ext>
            </a:extLst>
          </p:cNvPr>
          <p:cNvGraphicFramePr/>
          <p:nvPr>
            <p:extLst>
              <p:ext uri="{D42A27DB-BD31-4B8C-83A1-F6EECF244321}">
                <p14:modId xmlns:p14="http://schemas.microsoft.com/office/powerpoint/2010/main" val="1570881542"/>
              </p:ext>
            </p:extLst>
          </p:nvPr>
        </p:nvGraphicFramePr>
        <p:xfrm>
          <a:off x="68154" y="73833"/>
          <a:ext cx="9268949" cy="419973"/>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Tree>
    <p:extLst>
      <p:ext uri="{BB962C8B-B14F-4D97-AF65-F5344CB8AC3E}">
        <p14:creationId xmlns:p14="http://schemas.microsoft.com/office/powerpoint/2010/main" val="228214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929DE3-6B9E-51E2-1A03-8868067A1FE3}"/>
              </a:ext>
            </a:extLst>
          </p:cNvPr>
          <p:cNvSpPr>
            <a:spLocks noGrp="1"/>
          </p:cNvSpPr>
          <p:nvPr>
            <p:ph idx="1"/>
          </p:nvPr>
        </p:nvSpPr>
        <p:spPr>
          <a:xfrm>
            <a:off x="359113" y="1416971"/>
            <a:ext cx="11088000" cy="4613881"/>
          </a:xfrm>
        </p:spPr>
        <p:txBody>
          <a:bodyPr>
            <a:normAutofit/>
          </a:bodyPr>
          <a:lstStyle/>
          <a:p>
            <a:r>
              <a:rPr lang="en-GB" sz="1800" b="0" i="0">
                <a:solidFill>
                  <a:srgbClr val="0B0C0C"/>
                </a:solidFill>
                <a:effectLst/>
              </a:rPr>
              <a:t>The purpose of the seasonal flu vaccination programme is to protect those most at risk of developing influenza associated morbidity and mortality.</a:t>
            </a:r>
          </a:p>
          <a:p>
            <a:endParaRPr lang="en-GB" sz="1800" b="0" i="0">
              <a:solidFill>
                <a:srgbClr val="0B0C0C"/>
              </a:solidFill>
              <a:effectLst/>
            </a:endParaRPr>
          </a:p>
          <a:p>
            <a:r>
              <a:rPr lang="en-GB" sz="1800" b="0" i="0">
                <a:solidFill>
                  <a:srgbClr val="0B0C0C"/>
                </a:solidFill>
                <a:effectLst/>
              </a:rPr>
              <a:t>Influenza is a highly infectious, acute viral respiratory tract infection which has a usual incubation period of 1 to 3 days. Patients can experience sudden onset of symptoms such as dry cough, headache, fever and extreme fatigue. For otherwise healthy individuals, it is an unpleasant but usually self-limiting disease with recovery occurring within 2 to 7 days.</a:t>
            </a:r>
          </a:p>
          <a:p>
            <a:pPr algn="l"/>
            <a:endParaRPr lang="en-GB" sz="1800" b="0" i="0">
              <a:solidFill>
                <a:srgbClr val="0B0C0C"/>
              </a:solidFill>
              <a:effectLst/>
            </a:endParaRPr>
          </a:p>
          <a:p>
            <a:pPr algn="l"/>
            <a:r>
              <a:rPr lang="en-GB" sz="1800" b="0" i="0">
                <a:solidFill>
                  <a:srgbClr val="0B0C0C"/>
                </a:solidFill>
                <a:effectLst/>
              </a:rPr>
              <a:t>More serious illness may occur in children under 5 years, pregnant women, those aged over 65 years and those with underlying health conditions. These groups are at higher risk of developing severe complications such as bronchitis, secondary bacterial pneumonia, or otitis media in children.</a:t>
            </a:r>
            <a:endParaRPr lang="en-GB" sz="1800" b="1" i="0">
              <a:solidFill>
                <a:srgbClr val="0B0C0C"/>
              </a:solidFill>
              <a:latin typeface="Arial" panose="020B0604020202020204" pitchFamily="34" charset="0"/>
            </a:endParaRPr>
          </a:p>
          <a:p>
            <a:pPr algn="l"/>
            <a:endParaRPr lang="en-GB" sz="1800" b="0" i="0">
              <a:solidFill>
                <a:srgbClr val="0B0C0C"/>
              </a:solidFill>
              <a:effectLst/>
            </a:endParaRPr>
          </a:p>
          <a:p>
            <a:pPr algn="l"/>
            <a:r>
              <a:rPr lang="en-GB" sz="1800" b="0" i="0">
                <a:solidFill>
                  <a:srgbClr val="0B0C0C"/>
                </a:solidFill>
                <a:effectLst/>
              </a:rPr>
              <a:t>Seasonal flu vaccination is a critically important public health intervention that reduces morbidity, mortality, hospitalisation and pressure on primary care associated with flu at a time when the NHS and social care will be managing winter pressures. </a:t>
            </a:r>
          </a:p>
        </p:txBody>
      </p:sp>
      <p:sp>
        <p:nvSpPr>
          <p:cNvPr id="4" name="Title 3">
            <a:extLst>
              <a:ext uri="{FF2B5EF4-FFF2-40B4-BE49-F238E27FC236}">
                <a16:creationId xmlns:a16="http://schemas.microsoft.com/office/drawing/2014/main" id="{2E122613-256F-A7FC-44A0-6DA63F404C35}"/>
              </a:ext>
            </a:extLst>
          </p:cNvPr>
          <p:cNvSpPr>
            <a:spLocks noGrp="1"/>
          </p:cNvSpPr>
          <p:nvPr>
            <p:ph type="title"/>
          </p:nvPr>
        </p:nvSpPr>
        <p:spPr>
          <a:xfrm>
            <a:off x="168676" y="602989"/>
            <a:ext cx="11553350" cy="865186"/>
          </a:xfrm>
        </p:spPr>
        <p:txBody>
          <a:bodyPr/>
          <a:lstStyle/>
          <a:p>
            <a:r>
              <a:rPr lang="en-GB"/>
              <a:t>Background - Influenza</a:t>
            </a:r>
          </a:p>
        </p:txBody>
      </p:sp>
      <p:graphicFrame>
        <p:nvGraphicFramePr>
          <p:cNvPr id="3" name="Diagram 2">
            <a:hlinkClick r:id="rId2" action="ppaction://hlinksldjump"/>
            <a:extLst>
              <a:ext uri="{FF2B5EF4-FFF2-40B4-BE49-F238E27FC236}">
                <a16:creationId xmlns:a16="http://schemas.microsoft.com/office/drawing/2014/main" id="{C4B18C57-841D-23AA-9FF7-D6E58A53D9FA}"/>
              </a:ext>
            </a:extLst>
          </p:cNvPr>
          <p:cNvGraphicFramePr/>
          <p:nvPr>
            <p:extLst>
              <p:ext uri="{D42A27DB-BD31-4B8C-83A1-F6EECF244321}">
                <p14:modId xmlns:p14="http://schemas.microsoft.com/office/powerpoint/2010/main" val="2106261375"/>
              </p:ext>
            </p:extLst>
          </p:nvPr>
        </p:nvGraphicFramePr>
        <p:xfrm>
          <a:off x="68154" y="0"/>
          <a:ext cx="9168427" cy="639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1" name="Diagram 20">
            <a:extLst>
              <a:ext uri="{FF2B5EF4-FFF2-40B4-BE49-F238E27FC236}">
                <a16:creationId xmlns:a16="http://schemas.microsoft.com/office/drawing/2014/main" id="{E7940872-72AC-361D-F35D-A0B036414232}"/>
              </a:ext>
            </a:extLst>
          </p:cNvPr>
          <p:cNvGraphicFramePr/>
          <p:nvPr>
            <p:extLst>
              <p:ext uri="{D42A27DB-BD31-4B8C-83A1-F6EECF244321}">
                <p14:modId xmlns:p14="http://schemas.microsoft.com/office/powerpoint/2010/main" val="3052407935"/>
              </p:ext>
            </p:extLst>
          </p:nvPr>
        </p:nvGraphicFramePr>
        <p:xfrm>
          <a:off x="68154" y="73834"/>
          <a:ext cx="9268949" cy="4775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6828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929DE3-6B9E-51E2-1A03-8868067A1FE3}"/>
              </a:ext>
            </a:extLst>
          </p:cNvPr>
          <p:cNvSpPr>
            <a:spLocks noGrp="1"/>
          </p:cNvSpPr>
          <p:nvPr>
            <p:ph idx="1"/>
          </p:nvPr>
        </p:nvSpPr>
        <p:spPr>
          <a:xfrm>
            <a:off x="383907" y="1297186"/>
            <a:ext cx="11063205" cy="5128813"/>
          </a:xfrm>
        </p:spPr>
        <p:txBody>
          <a:bodyPr>
            <a:normAutofit fontScale="92500" lnSpcReduction="20000"/>
          </a:bodyPr>
          <a:lstStyle/>
          <a:p>
            <a:pPr algn="l"/>
            <a:r>
              <a:rPr lang="en-GB" sz="1800" b="1" i="0" u="sng">
                <a:solidFill>
                  <a:srgbClr val="0B0C0C"/>
                </a:solidFill>
                <a:effectLst/>
              </a:rPr>
              <a:t>Commencement dates</a:t>
            </a:r>
          </a:p>
          <a:p>
            <a:pPr algn="l"/>
            <a:r>
              <a:rPr lang="en-GB" sz="1800" b="1" i="0">
                <a:solidFill>
                  <a:srgbClr val="0B0C0C"/>
                </a:solidFill>
                <a:effectLst/>
              </a:rPr>
              <a:t>From 1 September 2024</a:t>
            </a:r>
          </a:p>
          <a:p>
            <a:pPr marL="285750" indent="-285750" algn="l">
              <a:buFont typeface="Arial" panose="020B0604020202020204" pitchFamily="34" charset="0"/>
              <a:buChar char="•"/>
            </a:pPr>
            <a:r>
              <a:rPr lang="en-GB" sz="1600" b="0" i="0">
                <a:solidFill>
                  <a:srgbClr val="0B0C0C"/>
                </a:solidFill>
                <a:effectLst/>
              </a:rPr>
              <a:t>pregnant women</a:t>
            </a:r>
          </a:p>
          <a:p>
            <a:pPr marL="285750" indent="-285750" algn="l">
              <a:buFont typeface="Arial" panose="020B0604020202020204" pitchFamily="34" charset="0"/>
              <a:buChar char="•"/>
            </a:pPr>
            <a:r>
              <a:rPr lang="en-GB" sz="1600" b="0" i="0">
                <a:solidFill>
                  <a:srgbClr val="0B0C0C"/>
                </a:solidFill>
                <a:effectLst/>
              </a:rPr>
              <a:t>all children aged 2 or 3 years on 31 August 2024</a:t>
            </a:r>
          </a:p>
          <a:p>
            <a:pPr marL="285750" indent="-285750" algn="l">
              <a:buFont typeface="Arial" panose="020B0604020202020204" pitchFamily="34" charset="0"/>
              <a:buChar char="•"/>
            </a:pPr>
            <a:r>
              <a:rPr lang="en-GB" sz="1600" b="0" i="0">
                <a:solidFill>
                  <a:srgbClr val="0B0C0C"/>
                </a:solidFill>
                <a:effectLst/>
              </a:rPr>
              <a:t>primary and secondary school aged children (from Reception to Year 11) with priority given to primary schools</a:t>
            </a:r>
          </a:p>
          <a:p>
            <a:pPr marL="285750" indent="-285750" algn="l">
              <a:buFont typeface="Arial" panose="020B0604020202020204" pitchFamily="34" charset="0"/>
              <a:buChar char="•"/>
            </a:pPr>
            <a:r>
              <a:rPr lang="en-GB" sz="1600" b="0" i="0">
                <a:solidFill>
                  <a:srgbClr val="0B0C0C"/>
                </a:solidFill>
                <a:effectLst/>
              </a:rPr>
              <a:t>all children in clinical risk groups aged from 6 months to less than 18 years</a:t>
            </a:r>
          </a:p>
          <a:p>
            <a:pPr algn="l"/>
            <a:endParaRPr lang="en-GB" sz="1000" b="1" i="0">
              <a:solidFill>
                <a:srgbClr val="0B0C0C"/>
              </a:solidFill>
              <a:effectLst/>
            </a:endParaRPr>
          </a:p>
          <a:p>
            <a:pPr algn="l"/>
            <a:r>
              <a:rPr lang="en-GB" sz="1800" b="1" i="0">
                <a:solidFill>
                  <a:srgbClr val="0B0C0C"/>
                </a:solidFill>
                <a:effectLst/>
              </a:rPr>
              <a:t>From 3</a:t>
            </a:r>
            <a:r>
              <a:rPr lang="en-GB" sz="1800" b="1" i="0" baseline="30000">
                <a:solidFill>
                  <a:srgbClr val="0B0C0C"/>
                </a:solidFill>
                <a:effectLst/>
              </a:rPr>
              <a:t>rd</a:t>
            </a:r>
            <a:r>
              <a:rPr lang="en-GB" sz="1800" b="1" i="0">
                <a:solidFill>
                  <a:srgbClr val="0B0C0C"/>
                </a:solidFill>
                <a:effectLst/>
              </a:rPr>
              <a:t> October 2024</a:t>
            </a:r>
            <a:r>
              <a:rPr lang="en-GB" sz="1400" b="0" i="0">
                <a:solidFill>
                  <a:srgbClr val="0B0C0C"/>
                </a:solidFill>
                <a:effectLst/>
              </a:rPr>
              <a:t> </a:t>
            </a:r>
          </a:p>
          <a:p>
            <a:pPr marL="285750" indent="-285750" algn="l">
              <a:buFont typeface="Arial" panose="020B0604020202020204" pitchFamily="34" charset="0"/>
              <a:buChar char="•"/>
            </a:pPr>
            <a:r>
              <a:rPr lang="en-GB" sz="1600" b="0" i="0">
                <a:solidFill>
                  <a:srgbClr val="0B0C0C"/>
                </a:solidFill>
                <a:effectLst/>
              </a:rPr>
              <a:t>those aged 65 years and over</a:t>
            </a:r>
          </a:p>
          <a:p>
            <a:pPr marL="285750" indent="-285750" algn="l">
              <a:buFont typeface="Arial" panose="020B0604020202020204" pitchFamily="34" charset="0"/>
              <a:buChar char="•"/>
            </a:pPr>
            <a:r>
              <a:rPr lang="en-GB" sz="1600" b="0" i="0">
                <a:solidFill>
                  <a:srgbClr val="0B0C0C"/>
                </a:solidFill>
                <a:effectLst/>
              </a:rPr>
              <a:t>those aged 18 years to under 65 years in clinical risk groups (as defined by the </a:t>
            </a:r>
            <a:r>
              <a:rPr lang="en-GB" sz="1600" b="0" i="0">
                <a:solidFill>
                  <a:srgbClr val="1D70B8"/>
                </a:solidFill>
                <a:effectLst/>
                <a:hlinkClick r:id="rId2"/>
              </a:rPr>
              <a:t>Green Book, Influenza Chapter 19</a:t>
            </a:r>
            <a:r>
              <a:rPr lang="en-GB" sz="1600" b="0" i="0">
                <a:solidFill>
                  <a:srgbClr val="0B0C0C"/>
                </a:solidFill>
                <a:effectLst/>
              </a:rPr>
              <a:t>)</a:t>
            </a:r>
          </a:p>
          <a:p>
            <a:pPr marL="285750" indent="-285750" algn="l">
              <a:buFont typeface="Arial" panose="020B0604020202020204" pitchFamily="34" charset="0"/>
              <a:buChar char="•"/>
            </a:pPr>
            <a:r>
              <a:rPr lang="en-GB" sz="1600" b="0" i="0">
                <a:solidFill>
                  <a:srgbClr val="0B0C0C"/>
                </a:solidFill>
                <a:effectLst/>
              </a:rPr>
              <a:t>those in long-stay residential care homes</a:t>
            </a:r>
          </a:p>
          <a:p>
            <a:pPr marL="285750" indent="-285750" algn="l">
              <a:buFont typeface="Arial" panose="020B0604020202020204" pitchFamily="34" charset="0"/>
              <a:buChar char="•"/>
            </a:pPr>
            <a:r>
              <a:rPr lang="en-GB" sz="1600" b="0" i="0">
                <a:solidFill>
                  <a:srgbClr val="0B0C0C"/>
                </a:solidFill>
                <a:effectLst/>
              </a:rPr>
              <a:t>carers in receipt of carer’s allowance, or those who are the main carer of an elderly or disabled person</a:t>
            </a:r>
          </a:p>
          <a:p>
            <a:pPr marL="285750" indent="-285750" algn="l">
              <a:buFont typeface="Arial" panose="020B0604020202020204" pitchFamily="34" charset="0"/>
              <a:buChar char="•"/>
            </a:pPr>
            <a:r>
              <a:rPr lang="en-GB" sz="1600" b="0" i="0">
                <a:solidFill>
                  <a:srgbClr val="0B0C0C"/>
                </a:solidFill>
                <a:effectLst/>
              </a:rPr>
              <a:t>close contacts of immunocompromised individuals</a:t>
            </a:r>
          </a:p>
          <a:p>
            <a:pPr marL="285750" indent="-285750" algn="l">
              <a:buFont typeface="Arial" panose="020B0604020202020204" pitchFamily="34" charset="0"/>
              <a:buChar char="•"/>
            </a:pPr>
            <a:r>
              <a:rPr lang="en-GB" sz="1600" b="0" i="0">
                <a:solidFill>
                  <a:srgbClr val="0B0C0C"/>
                </a:solidFill>
                <a:effectLst/>
              </a:rPr>
              <a:t>frontline workers in a social care setting without an employer led occupational health scheme</a:t>
            </a:r>
          </a:p>
          <a:p>
            <a:pPr algn="l"/>
            <a:r>
              <a:rPr lang="en-GB" sz="1800" b="1" u="sng"/>
              <a:t>Vaccines</a:t>
            </a:r>
          </a:p>
          <a:p>
            <a:pPr marL="285750" indent="-285750" algn="l">
              <a:buFont typeface="Arial" panose="020B0604020202020204" pitchFamily="34" charset="0"/>
              <a:buChar char="•"/>
            </a:pPr>
            <a:r>
              <a:rPr lang="en-GB" sz="1600" err="1"/>
              <a:t>QIVr</a:t>
            </a:r>
            <a:r>
              <a:rPr lang="en-GB" sz="1600"/>
              <a:t> no longer available –  </a:t>
            </a:r>
            <a:r>
              <a:rPr lang="en-GB" sz="1600">
                <a:hlinkClick r:id="rId3"/>
              </a:rPr>
              <a:t>Amendment to 2024/25 flu letter</a:t>
            </a:r>
            <a:endParaRPr lang="en-GB" sz="1600"/>
          </a:p>
          <a:p>
            <a:pPr marL="285750" indent="-285750" algn="l">
              <a:buFont typeface="Arial" panose="020B0604020202020204" pitchFamily="34" charset="0"/>
              <a:buChar char="•"/>
            </a:pPr>
            <a:r>
              <a:rPr lang="en-GB" sz="1600"/>
              <a:t>QIV-HD </a:t>
            </a:r>
            <a:r>
              <a:rPr lang="it-IT" sz="1600">
                <a:solidFill>
                  <a:schemeClr val="tx1"/>
                </a:solidFill>
              </a:rPr>
              <a:t>(</a:t>
            </a:r>
            <a:r>
              <a:rPr lang="it-IT" sz="1600" b="0" i="0" kern="1200">
                <a:solidFill>
                  <a:schemeClr val="tx1"/>
                </a:solidFill>
                <a:effectLst/>
                <a:latin typeface="+mn-lt"/>
                <a:ea typeface="+mn-ea"/>
                <a:cs typeface="+mn-cs"/>
              </a:rPr>
              <a:t>High-dose quadrivalent influenza vaccine) introduced for those aged 60 years and over</a:t>
            </a:r>
          </a:p>
          <a:p>
            <a:pPr marL="285750" indent="-285750" algn="l">
              <a:buFont typeface="Arial" panose="020B0604020202020204" pitchFamily="34" charset="0"/>
              <a:buChar char="•"/>
            </a:pPr>
            <a:r>
              <a:rPr lang="it-IT" sz="1600"/>
              <a:t>LAIV change from quadravalent to trivalent vaccine. </a:t>
            </a:r>
            <a:r>
              <a:rPr lang="en-GB" sz="1600"/>
              <a:t>The brand name for the trivalent vaccine is </a:t>
            </a:r>
            <a:r>
              <a:rPr lang="en-GB" sz="1600" err="1"/>
              <a:t>Fluenz</a:t>
            </a:r>
            <a:r>
              <a:rPr lang="en-GB" sz="1600"/>
              <a:t>® (the ‘Tetra’ has been dropped).</a:t>
            </a:r>
            <a:endParaRPr lang="en-GB" sz="1600" kern="1200">
              <a:solidFill>
                <a:schemeClr val="tx1"/>
              </a:solidFill>
              <a:effectLst/>
              <a:latin typeface="+mn-lt"/>
              <a:ea typeface="+mn-ea"/>
              <a:cs typeface="+mn-cs"/>
            </a:endParaRPr>
          </a:p>
          <a:p>
            <a:pPr marL="285750" indent="-285750" algn="l">
              <a:buFont typeface="Arial" panose="020B0604020202020204" pitchFamily="34" charset="0"/>
              <a:buChar char="•"/>
            </a:pPr>
            <a:endParaRPr lang="en-GB" sz="1800"/>
          </a:p>
          <a:p>
            <a:pPr marL="285750" indent="-285750" algn="l">
              <a:buFont typeface="Arial" panose="020B0604020202020204" pitchFamily="34" charset="0"/>
              <a:buChar char="•"/>
            </a:pPr>
            <a:endParaRPr lang="en-GB" sz="1800"/>
          </a:p>
        </p:txBody>
      </p:sp>
      <p:sp>
        <p:nvSpPr>
          <p:cNvPr id="4" name="Title 3">
            <a:extLst>
              <a:ext uri="{FF2B5EF4-FFF2-40B4-BE49-F238E27FC236}">
                <a16:creationId xmlns:a16="http://schemas.microsoft.com/office/drawing/2014/main" id="{2E122613-256F-A7FC-44A0-6DA63F404C35}"/>
              </a:ext>
            </a:extLst>
          </p:cNvPr>
          <p:cNvSpPr>
            <a:spLocks noGrp="1"/>
          </p:cNvSpPr>
          <p:nvPr>
            <p:ph type="title"/>
          </p:nvPr>
        </p:nvSpPr>
        <p:spPr>
          <a:xfrm>
            <a:off x="282804" y="432000"/>
            <a:ext cx="11553350" cy="865186"/>
          </a:xfrm>
        </p:spPr>
        <p:txBody>
          <a:bodyPr/>
          <a:lstStyle/>
          <a:p>
            <a:r>
              <a:rPr lang="en-GB"/>
              <a:t>Changes to the 2024/2025 Flu Programme</a:t>
            </a:r>
          </a:p>
        </p:txBody>
      </p:sp>
      <p:graphicFrame>
        <p:nvGraphicFramePr>
          <p:cNvPr id="5" name="Diagram 4">
            <a:extLst>
              <a:ext uri="{FF2B5EF4-FFF2-40B4-BE49-F238E27FC236}">
                <a16:creationId xmlns:a16="http://schemas.microsoft.com/office/drawing/2014/main" id="{A887C7F8-6D2C-2201-F4EC-4E0A7D23C72E}"/>
              </a:ext>
            </a:extLst>
          </p:cNvPr>
          <p:cNvGraphicFramePr/>
          <p:nvPr>
            <p:extLst>
              <p:ext uri="{D42A27DB-BD31-4B8C-83A1-F6EECF244321}">
                <p14:modId xmlns:p14="http://schemas.microsoft.com/office/powerpoint/2010/main" val="2400778036"/>
              </p:ext>
            </p:extLst>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a:hlinkClick r:id="rId9" action="ppaction://hlinksldjump"/>
            <a:extLst>
              <a:ext uri="{FF2B5EF4-FFF2-40B4-BE49-F238E27FC236}">
                <a16:creationId xmlns:a16="http://schemas.microsoft.com/office/drawing/2014/main" id="{C4B18C57-841D-23AA-9FF7-D6E58A53D9FA}"/>
              </a:ext>
            </a:extLst>
          </p:cNvPr>
          <p:cNvGraphicFramePr/>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7" name="Diagram 6">
            <a:hlinkClick r:id="rId9" action="ppaction://hlinksldjump"/>
            <a:extLst>
              <a:ext uri="{FF2B5EF4-FFF2-40B4-BE49-F238E27FC236}">
                <a16:creationId xmlns:a16="http://schemas.microsoft.com/office/drawing/2014/main" id="{688D773F-A159-C9A8-6B75-9DACB449035E}"/>
              </a:ext>
            </a:extLst>
          </p:cNvPr>
          <p:cNvGraphicFramePr/>
          <p:nvPr>
            <p:extLst>
              <p:ext uri="{D42A27DB-BD31-4B8C-83A1-F6EECF244321}">
                <p14:modId xmlns:p14="http://schemas.microsoft.com/office/powerpoint/2010/main" val="4225451791"/>
              </p:ext>
            </p:extLst>
          </p:nvPr>
        </p:nvGraphicFramePr>
        <p:xfrm>
          <a:off x="321076" y="73834"/>
          <a:ext cx="8128000" cy="414777"/>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aphicFrame>
        <p:nvGraphicFramePr>
          <p:cNvPr id="8" name="Diagram 7">
            <a:hlinkClick r:id="rId9" action="ppaction://hlinksldjump"/>
            <a:extLst>
              <a:ext uri="{FF2B5EF4-FFF2-40B4-BE49-F238E27FC236}">
                <a16:creationId xmlns:a16="http://schemas.microsoft.com/office/drawing/2014/main" id="{7DB6804B-2A94-2BA9-299A-23CBE0CFA8DD}"/>
              </a:ext>
            </a:extLst>
          </p:cNvPr>
          <p:cNvGraphicFramePr/>
          <p:nvPr/>
        </p:nvGraphicFramePr>
        <p:xfrm>
          <a:off x="321076" y="268386"/>
          <a:ext cx="8128000" cy="523208"/>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graphicFrame>
        <p:nvGraphicFramePr>
          <p:cNvPr id="9" name="Diagram 8">
            <a:hlinkClick r:id="rId9" action="ppaction://hlinksldjump"/>
            <a:extLst>
              <a:ext uri="{FF2B5EF4-FFF2-40B4-BE49-F238E27FC236}">
                <a16:creationId xmlns:a16="http://schemas.microsoft.com/office/drawing/2014/main" id="{16EF118F-752F-4B06-6A39-D8FDBFB0382B}"/>
              </a:ext>
            </a:extLst>
          </p:cNvPr>
          <p:cNvGraphicFramePr/>
          <p:nvPr/>
        </p:nvGraphicFramePr>
        <p:xfrm>
          <a:off x="473476" y="420786"/>
          <a:ext cx="8128000" cy="523208"/>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graphicFrame>
        <p:nvGraphicFramePr>
          <p:cNvPr id="10" name="Diagram 9">
            <a:hlinkClick r:id="rId9" action="ppaction://hlinksldjump"/>
            <a:extLst>
              <a:ext uri="{FF2B5EF4-FFF2-40B4-BE49-F238E27FC236}">
                <a16:creationId xmlns:a16="http://schemas.microsoft.com/office/drawing/2014/main" id="{DDB643E3-3310-D6B6-BF13-8C6EE5B8FF5F}"/>
              </a:ext>
            </a:extLst>
          </p:cNvPr>
          <p:cNvGraphicFramePr/>
          <p:nvPr/>
        </p:nvGraphicFramePr>
        <p:xfrm>
          <a:off x="625876" y="573186"/>
          <a:ext cx="8128000" cy="523208"/>
        </p:xfrm>
        <a:graphic>
          <a:graphicData uri="http://schemas.openxmlformats.org/drawingml/2006/diagram">
            <dgm:relIds xmlns:dgm="http://schemas.openxmlformats.org/drawingml/2006/diagram" xmlns:r="http://schemas.openxmlformats.org/officeDocument/2006/relationships" r:dm="rId30" r:lo="rId31" r:qs="rId32" r:cs="rId33"/>
          </a:graphicData>
        </a:graphic>
      </p:graphicFrame>
      <p:graphicFrame>
        <p:nvGraphicFramePr>
          <p:cNvPr id="11" name="Diagram 10">
            <a:extLst>
              <a:ext uri="{FF2B5EF4-FFF2-40B4-BE49-F238E27FC236}">
                <a16:creationId xmlns:a16="http://schemas.microsoft.com/office/drawing/2014/main" id="{80FC4EA9-D506-8B68-7A8C-5D512E55535B}"/>
              </a:ext>
            </a:extLst>
          </p:cNvPr>
          <p:cNvGraphicFramePr/>
          <p:nvPr>
            <p:extLst>
              <p:ext uri="{D42A27DB-BD31-4B8C-83A1-F6EECF244321}">
                <p14:modId xmlns:p14="http://schemas.microsoft.com/office/powerpoint/2010/main" val="1566340958"/>
              </p:ext>
            </p:extLst>
          </p:nvPr>
        </p:nvGraphicFramePr>
        <p:xfrm>
          <a:off x="220554" y="123829"/>
          <a:ext cx="9268949" cy="414777"/>
        </p:xfrm>
        <a:graphic>
          <a:graphicData uri="http://schemas.openxmlformats.org/drawingml/2006/diagram">
            <dgm:relIds xmlns:dgm="http://schemas.openxmlformats.org/drawingml/2006/diagram" xmlns:r="http://schemas.openxmlformats.org/officeDocument/2006/relationships" r:dm="rId35" r:lo="rId36" r:qs="rId37" r:cs="rId38"/>
          </a:graphicData>
        </a:graphic>
      </p:graphicFrame>
    </p:spTree>
    <p:extLst>
      <p:ext uri="{BB962C8B-B14F-4D97-AF65-F5344CB8AC3E}">
        <p14:creationId xmlns:p14="http://schemas.microsoft.com/office/powerpoint/2010/main" val="219062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929DE3-6B9E-51E2-1A03-8868067A1FE3}"/>
              </a:ext>
            </a:extLst>
          </p:cNvPr>
          <p:cNvSpPr>
            <a:spLocks noGrp="1"/>
          </p:cNvSpPr>
          <p:nvPr>
            <p:ph idx="1"/>
          </p:nvPr>
        </p:nvSpPr>
        <p:spPr>
          <a:xfrm>
            <a:off x="383907" y="1172666"/>
            <a:ext cx="11063205" cy="5500360"/>
          </a:xfrm>
        </p:spPr>
        <p:txBody>
          <a:bodyPr>
            <a:normAutofit lnSpcReduction="10000"/>
          </a:bodyPr>
          <a:lstStyle/>
          <a:p>
            <a:pPr algn="l"/>
            <a:r>
              <a:rPr lang="en-GB" sz="1600" b="1" dirty="0"/>
              <a:t>Moving start of Adult programme to 3</a:t>
            </a:r>
            <a:r>
              <a:rPr lang="en-GB" sz="1600" b="1" baseline="30000" dirty="0"/>
              <a:t>rd</a:t>
            </a:r>
            <a:r>
              <a:rPr lang="en-GB" sz="1600" b="1" dirty="0"/>
              <a:t> October;</a:t>
            </a:r>
          </a:p>
          <a:p>
            <a:pPr marL="285750" indent="-285750" algn="l">
              <a:buFont typeface="Arial" panose="020B0604020202020204" pitchFamily="34" charset="0"/>
              <a:buChar char="•"/>
            </a:pPr>
            <a:r>
              <a:rPr lang="en-GB" sz="1600" dirty="0"/>
              <a:t>Evidence shows that flu vaccine effectiveness in adults wanes overtime</a:t>
            </a:r>
          </a:p>
          <a:p>
            <a:pPr marL="285750" indent="-285750" algn="l">
              <a:buFont typeface="Arial" panose="020B0604020202020204" pitchFamily="34" charset="0"/>
              <a:buChar char="•"/>
            </a:pPr>
            <a:r>
              <a:rPr lang="en-GB" sz="1600" dirty="0"/>
              <a:t>Vaccinating most adults during October and November will provide optimal protection during the highest risk period – typically December or January</a:t>
            </a:r>
          </a:p>
          <a:p>
            <a:pPr algn="l"/>
            <a:r>
              <a:rPr lang="en-GB" sz="1600" dirty="0"/>
              <a:t>*</a:t>
            </a:r>
            <a:r>
              <a:rPr lang="en-GB" sz="1400" b="0" i="0" dirty="0">
                <a:solidFill>
                  <a:srgbClr val="0B0C0C"/>
                </a:solidFill>
                <a:effectLst/>
              </a:rPr>
              <a:t>GPs should use clinical judgement to bring forward vaccination in exceptional circumstances as outlined in the Green Book (awaiting update)</a:t>
            </a:r>
          </a:p>
          <a:p>
            <a:pPr algn="l"/>
            <a:r>
              <a:rPr lang="en-GB" sz="1600" dirty="0"/>
              <a:t>* </a:t>
            </a:r>
            <a:r>
              <a:rPr lang="en-GB" sz="1400" dirty="0"/>
              <a:t>UKHSA are developing a flyer that will explain the change of the start date to patients</a:t>
            </a:r>
          </a:p>
          <a:p>
            <a:pPr algn="l"/>
            <a:r>
              <a:rPr lang="en-GB" sz="1600" b="1" dirty="0"/>
              <a:t>1</a:t>
            </a:r>
            <a:r>
              <a:rPr lang="en-GB" sz="1600" b="1" baseline="30000" dirty="0"/>
              <a:t>st</a:t>
            </a:r>
            <a:r>
              <a:rPr lang="en-GB" sz="1600" b="1" dirty="0"/>
              <a:t> September start date for Pregnant women;</a:t>
            </a:r>
          </a:p>
          <a:p>
            <a:pPr marL="285750" indent="-285750" algn="l">
              <a:buFont typeface="Arial" panose="020B0604020202020204" pitchFamily="34" charset="0"/>
              <a:buChar char="•"/>
            </a:pPr>
            <a:r>
              <a:rPr lang="en-GB" sz="1600" b="0" i="0" dirty="0">
                <a:solidFill>
                  <a:srgbClr val="0B0C0C"/>
                </a:solidFill>
                <a:effectLst/>
              </a:rPr>
              <a:t>To provide protection for as many newborn babies as possible - particularly important for women who are in the later stages of pregnancy in September</a:t>
            </a:r>
          </a:p>
          <a:p>
            <a:pPr algn="l"/>
            <a:r>
              <a:rPr lang="en-GB" sz="1600" b="1" dirty="0"/>
              <a:t>1</a:t>
            </a:r>
            <a:r>
              <a:rPr lang="en-GB" sz="1600" b="1" baseline="30000" dirty="0"/>
              <a:t>st</a:t>
            </a:r>
            <a:r>
              <a:rPr lang="en-GB" sz="1600" b="1" dirty="0"/>
              <a:t> September start date Children’s programme;</a:t>
            </a:r>
          </a:p>
          <a:p>
            <a:pPr marL="285750" indent="-285750" algn="l">
              <a:buFont typeface="Arial" panose="020B0604020202020204" pitchFamily="34" charset="0"/>
              <a:buChar char="•"/>
            </a:pPr>
            <a:r>
              <a:rPr lang="en-GB" sz="1600" dirty="0"/>
              <a:t>Flu circulation in children usually precedes that in adults</a:t>
            </a:r>
          </a:p>
          <a:p>
            <a:pPr marL="285750" indent="-285750" algn="l">
              <a:buFont typeface="Arial" panose="020B0604020202020204" pitchFamily="34" charset="0"/>
              <a:buChar char="•"/>
            </a:pPr>
            <a:r>
              <a:rPr lang="en-GB" sz="1600" dirty="0"/>
              <a:t>Protection from the vaccine lasts longer in children</a:t>
            </a:r>
          </a:p>
          <a:p>
            <a:pPr marL="285750" indent="-285750" algn="l">
              <a:buFont typeface="Arial" panose="020B0604020202020204" pitchFamily="34" charset="0"/>
              <a:buChar char="•"/>
            </a:pPr>
            <a:r>
              <a:rPr lang="en-GB" sz="1600" dirty="0"/>
              <a:t>Provides early protection for children and reduces transmission to the wider population</a:t>
            </a:r>
          </a:p>
          <a:p>
            <a:pPr algn="l"/>
            <a:r>
              <a:rPr lang="en-GB" sz="1600" b="1" dirty="0"/>
              <a:t>Change to LAIV trivalent Vaccine</a:t>
            </a:r>
          </a:p>
          <a:p>
            <a:pPr marL="171450" indent="-171450" algn="l">
              <a:buFont typeface="Arial" panose="020B0604020202020204" pitchFamily="34" charset="0"/>
              <a:buChar char="•"/>
            </a:pPr>
            <a:r>
              <a:rPr lang="en-GB" sz="1600" dirty="0"/>
              <a:t>B/Yamagata lineage antigen no longer required – no naturally occurring B/Yamagata lineage virus detections since March 2020</a:t>
            </a:r>
          </a:p>
          <a:p>
            <a:pPr marL="171450" indent="-171450" algn="l">
              <a:buFont typeface="Arial" panose="020B0604020202020204" pitchFamily="34" charset="0"/>
              <a:buChar char="•"/>
            </a:pPr>
            <a:r>
              <a:rPr lang="en-GB" sz="1600" dirty="0"/>
              <a:t>Avoids the potential theoretical risk of the return of circulating B/Yamagata strains </a:t>
            </a:r>
          </a:p>
          <a:p>
            <a:pPr marL="171450" indent="-171450" algn="l">
              <a:buFont typeface="Arial" panose="020B0604020202020204" pitchFamily="34" charset="0"/>
              <a:buChar char="•"/>
            </a:pPr>
            <a:r>
              <a:rPr lang="en-GB" sz="1600" dirty="0"/>
              <a:t>Plan to use trivalent formulation within inactivated vaccines in future flu seasons when they become available </a:t>
            </a:r>
            <a:endParaRPr lang="en-GB" sz="1600" b="1" dirty="0"/>
          </a:p>
        </p:txBody>
      </p:sp>
      <p:sp>
        <p:nvSpPr>
          <p:cNvPr id="4" name="Title 3">
            <a:extLst>
              <a:ext uri="{FF2B5EF4-FFF2-40B4-BE49-F238E27FC236}">
                <a16:creationId xmlns:a16="http://schemas.microsoft.com/office/drawing/2014/main" id="{2E122613-256F-A7FC-44A0-6DA63F404C35}"/>
              </a:ext>
            </a:extLst>
          </p:cNvPr>
          <p:cNvSpPr>
            <a:spLocks noGrp="1"/>
          </p:cNvSpPr>
          <p:nvPr>
            <p:ph type="title"/>
          </p:nvPr>
        </p:nvSpPr>
        <p:spPr>
          <a:xfrm>
            <a:off x="282804" y="432000"/>
            <a:ext cx="11553350" cy="865186"/>
          </a:xfrm>
        </p:spPr>
        <p:txBody>
          <a:bodyPr>
            <a:normAutofit/>
          </a:bodyPr>
          <a:lstStyle/>
          <a:p>
            <a:r>
              <a:rPr lang="en-GB"/>
              <a:t>JCVI Rationale for changes to the Flu Programme</a:t>
            </a:r>
          </a:p>
        </p:txBody>
      </p:sp>
      <p:graphicFrame>
        <p:nvGraphicFramePr>
          <p:cNvPr id="3" name="Diagram 2">
            <a:hlinkClick r:id="rId2" action="ppaction://hlinksldjump"/>
            <a:extLst>
              <a:ext uri="{FF2B5EF4-FFF2-40B4-BE49-F238E27FC236}">
                <a16:creationId xmlns:a16="http://schemas.microsoft.com/office/drawing/2014/main" id="{C4B18C57-841D-23AA-9FF7-D6E58A53D9FA}"/>
              </a:ext>
            </a:extLst>
          </p:cNvPr>
          <p:cNvGraphicFramePr/>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hlinkClick r:id="rId2" action="ppaction://hlinksldjump"/>
            <a:extLst>
              <a:ext uri="{FF2B5EF4-FFF2-40B4-BE49-F238E27FC236}">
                <a16:creationId xmlns:a16="http://schemas.microsoft.com/office/drawing/2014/main" id="{15E56231-30B4-5D43-B04E-125B7FE4CD4A}"/>
              </a:ext>
            </a:extLst>
          </p:cNvPr>
          <p:cNvGraphicFramePr/>
          <p:nvPr>
            <p:extLst>
              <p:ext uri="{D42A27DB-BD31-4B8C-83A1-F6EECF244321}">
                <p14:modId xmlns:p14="http://schemas.microsoft.com/office/powerpoint/2010/main" val="3955619840"/>
              </p:ext>
            </p:extLst>
          </p:nvPr>
        </p:nvGraphicFramePr>
        <p:xfrm>
          <a:off x="321076" y="48862"/>
          <a:ext cx="8128000" cy="5898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a:extLst>
              <a:ext uri="{FF2B5EF4-FFF2-40B4-BE49-F238E27FC236}">
                <a16:creationId xmlns:a16="http://schemas.microsoft.com/office/drawing/2014/main" id="{2FFA23A1-C488-0615-A117-F1261A54525F}"/>
              </a:ext>
            </a:extLst>
          </p:cNvPr>
          <p:cNvGraphicFramePr/>
          <p:nvPr>
            <p:extLst>
              <p:ext uri="{D42A27DB-BD31-4B8C-83A1-F6EECF244321}">
                <p14:modId xmlns:p14="http://schemas.microsoft.com/office/powerpoint/2010/main" val="139187616"/>
              </p:ext>
            </p:extLst>
          </p:nvPr>
        </p:nvGraphicFramePr>
        <p:xfrm>
          <a:off x="68154" y="73834"/>
          <a:ext cx="9268949" cy="45665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86267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8AD6C-C0D7-1B5E-82D6-C7CFA1BFC83C}"/>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D0BD01A4-B7A5-7DD5-9CB8-ED76BD91F6B7}"/>
              </a:ext>
            </a:extLst>
          </p:cNvPr>
          <p:cNvSpPr>
            <a:spLocks noGrp="1"/>
          </p:cNvSpPr>
          <p:nvPr>
            <p:ph type="title"/>
          </p:nvPr>
        </p:nvSpPr>
        <p:spPr>
          <a:xfrm>
            <a:off x="432000" y="432000"/>
            <a:ext cx="11404154" cy="468440"/>
          </a:xfrm>
        </p:spPr>
        <p:txBody>
          <a:bodyPr>
            <a:normAutofit fontScale="90000"/>
          </a:bodyPr>
          <a:lstStyle/>
          <a:p>
            <a:r>
              <a:rPr lang="en-GB" sz="4800" spc="-40"/>
              <a:t> Adult Vaccines 2024/25</a:t>
            </a:r>
          </a:p>
        </p:txBody>
      </p:sp>
      <p:graphicFrame>
        <p:nvGraphicFramePr>
          <p:cNvPr id="3" name="Content Placeholder 2">
            <a:extLst>
              <a:ext uri="{FF2B5EF4-FFF2-40B4-BE49-F238E27FC236}">
                <a16:creationId xmlns:a16="http://schemas.microsoft.com/office/drawing/2014/main" id="{84A625DB-CC85-48A1-09A1-716B8BD34387}"/>
              </a:ext>
            </a:extLst>
          </p:cNvPr>
          <p:cNvGraphicFramePr>
            <a:graphicFrameLocks noGrp="1"/>
          </p:cNvGraphicFramePr>
          <p:nvPr>
            <p:ph idx="1"/>
            <p:extLst>
              <p:ext uri="{D42A27DB-BD31-4B8C-83A1-F6EECF244321}">
                <p14:modId xmlns:p14="http://schemas.microsoft.com/office/powerpoint/2010/main" val="1736626910"/>
              </p:ext>
            </p:extLst>
          </p:nvPr>
        </p:nvGraphicFramePr>
        <p:xfrm>
          <a:off x="587449" y="959706"/>
          <a:ext cx="10403640" cy="5339185"/>
        </p:xfrm>
        <a:graphic>
          <a:graphicData uri="http://schemas.openxmlformats.org/drawingml/2006/table">
            <a:tbl>
              <a:tblPr firstRow="1" bandRow="1">
                <a:tableStyleId>{5C22544A-7EE6-4342-B048-85BDC9FD1C3A}</a:tableStyleId>
              </a:tblPr>
              <a:tblGrid>
                <a:gridCol w="4045404">
                  <a:extLst>
                    <a:ext uri="{9D8B030D-6E8A-4147-A177-3AD203B41FA5}">
                      <a16:colId xmlns:a16="http://schemas.microsoft.com/office/drawing/2014/main" val="3439151486"/>
                    </a:ext>
                  </a:extLst>
                </a:gridCol>
                <a:gridCol w="6358236">
                  <a:extLst>
                    <a:ext uri="{9D8B030D-6E8A-4147-A177-3AD203B41FA5}">
                      <a16:colId xmlns:a16="http://schemas.microsoft.com/office/drawing/2014/main" val="1072472794"/>
                    </a:ext>
                  </a:extLst>
                </a:gridCol>
              </a:tblGrid>
              <a:tr h="369886">
                <a:tc>
                  <a:txBody>
                    <a:bodyPr/>
                    <a:lstStyle/>
                    <a:p>
                      <a:r>
                        <a:rPr lang="en-GB" sz="1400">
                          <a:solidFill>
                            <a:schemeClr val="bg1"/>
                          </a:solidFill>
                        </a:rPr>
                        <a:t>Eligible Age Group</a:t>
                      </a:r>
                    </a:p>
                  </a:txBody>
                  <a:tcPr/>
                </a:tc>
                <a:tc>
                  <a:txBody>
                    <a:bodyPr/>
                    <a:lstStyle/>
                    <a:p>
                      <a:r>
                        <a:rPr lang="en-GB" sz="1400">
                          <a:solidFill>
                            <a:schemeClr val="bg1"/>
                          </a:solidFill>
                        </a:rPr>
                        <a:t>Vaccine</a:t>
                      </a:r>
                    </a:p>
                  </a:txBody>
                  <a:tcPr/>
                </a:tc>
                <a:extLst>
                  <a:ext uri="{0D108BD9-81ED-4DB2-BD59-A6C34878D82A}">
                    <a16:rowId xmlns:a16="http://schemas.microsoft.com/office/drawing/2014/main" val="527975212"/>
                  </a:ext>
                </a:extLst>
              </a:tr>
              <a:tr h="1370539">
                <a:tc>
                  <a:txBody>
                    <a:bodyPr/>
                    <a:lstStyle/>
                    <a:p>
                      <a:r>
                        <a:rPr lang="en-GB" sz="1400" kern="1200">
                          <a:solidFill>
                            <a:schemeClr val="tx1"/>
                          </a:solidFill>
                          <a:effectLst/>
                          <a:latin typeface="+mn-lt"/>
                          <a:ea typeface="+mn-ea"/>
                          <a:cs typeface="+mn-cs"/>
                        </a:rPr>
                        <a:t>Aged 18 to 59 years in eligible groups</a:t>
                      </a:r>
                    </a:p>
                    <a:p>
                      <a:endParaRPr lang="en-GB" sz="1400" kern="1200">
                        <a:solidFill>
                          <a:schemeClr val="tx1"/>
                        </a:solidFill>
                        <a:effectLst/>
                        <a:latin typeface="+mn-lt"/>
                        <a:ea typeface="+mn-ea"/>
                        <a:cs typeface="+mn-cs"/>
                      </a:endParaRPr>
                    </a:p>
                    <a:p>
                      <a:r>
                        <a:rPr lang="en-GB" sz="1400" u="none" strike="noStrike" kern="1200">
                          <a:solidFill>
                            <a:schemeClr val="tx1"/>
                          </a:solidFill>
                          <a:effectLst/>
                          <a:latin typeface="+mn-lt"/>
                          <a:ea typeface="+mn-ea"/>
                          <a:cs typeface="+mn-cs"/>
                        </a:rPr>
                        <a:t> </a:t>
                      </a:r>
                      <a:endParaRPr lang="en-GB" sz="1400" kern="1200">
                        <a:solidFill>
                          <a:schemeClr val="tx1"/>
                        </a:solidFill>
                        <a:effectLst/>
                        <a:latin typeface="+mn-lt"/>
                        <a:ea typeface="+mn-ea"/>
                        <a:cs typeface="+mn-cs"/>
                      </a:endParaRPr>
                    </a:p>
                  </a:txBody>
                  <a:tcPr/>
                </a:tc>
                <a:tc>
                  <a:txBody>
                    <a:bodyPr/>
                    <a:lstStyle/>
                    <a:p>
                      <a:r>
                        <a:rPr lang="en-GB" sz="1400" kern="1200">
                          <a:solidFill>
                            <a:schemeClr val="tx1"/>
                          </a:solidFill>
                          <a:effectLst/>
                          <a:latin typeface="+mn-lt"/>
                          <a:ea typeface="+mn-ea"/>
                          <a:cs typeface="+mn-cs"/>
                        </a:rPr>
                        <a:t>1</a:t>
                      </a:r>
                      <a:r>
                        <a:rPr lang="en-GB" sz="1400" kern="1200" baseline="30000">
                          <a:solidFill>
                            <a:schemeClr val="tx1"/>
                          </a:solidFill>
                          <a:effectLst/>
                          <a:latin typeface="+mn-lt"/>
                          <a:ea typeface="+mn-ea"/>
                          <a:cs typeface="+mn-cs"/>
                        </a:rPr>
                        <a:t>st</a:t>
                      </a:r>
                      <a:r>
                        <a:rPr lang="en-GB" sz="1400" kern="1200">
                          <a:solidFill>
                            <a:schemeClr val="tx1"/>
                          </a:solidFill>
                          <a:effectLst/>
                          <a:latin typeface="+mn-lt"/>
                          <a:ea typeface="+mn-ea"/>
                          <a:cs typeface="+mn-cs"/>
                        </a:rPr>
                        <a:t> choice:</a:t>
                      </a:r>
                    </a:p>
                    <a:p>
                      <a:r>
                        <a:rPr lang="en-GB" sz="1400" kern="1200" err="1">
                          <a:solidFill>
                            <a:schemeClr val="tx1"/>
                          </a:solidFill>
                          <a:effectLst/>
                          <a:latin typeface="+mn-lt"/>
                          <a:ea typeface="+mn-ea"/>
                          <a:cs typeface="+mn-cs"/>
                        </a:rPr>
                        <a:t>QIVc</a:t>
                      </a:r>
                      <a:r>
                        <a:rPr lang="en-GB" sz="1400" kern="1200">
                          <a:solidFill>
                            <a:schemeClr val="tx1"/>
                          </a:solidFill>
                          <a:effectLst/>
                          <a:latin typeface="+mn-lt"/>
                          <a:ea typeface="+mn-ea"/>
                          <a:cs typeface="+mn-cs"/>
                        </a:rPr>
                        <a:t> (Cell-based quadrivalent influenza vaccine)</a:t>
                      </a:r>
                      <a:br>
                        <a:rPr lang="en-GB" sz="1400" kern="1200">
                          <a:solidFill>
                            <a:schemeClr val="tx1"/>
                          </a:solidFill>
                          <a:effectLst/>
                          <a:latin typeface="+mn-lt"/>
                          <a:ea typeface="+mn-ea"/>
                          <a:cs typeface="+mn-cs"/>
                        </a:rPr>
                      </a:br>
                      <a:br>
                        <a:rPr lang="en-GB" sz="1400" kern="1200">
                          <a:solidFill>
                            <a:schemeClr val="tx1"/>
                          </a:solidFill>
                          <a:effectLst/>
                          <a:latin typeface="+mn-lt"/>
                          <a:ea typeface="+mn-ea"/>
                          <a:cs typeface="+mn-cs"/>
                        </a:rPr>
                      </a:br>
                      <a:r>
                        <a:rPr lang="en-GB" sz="1400" kern="1200">
                          <a:solidFill>
                            <a:schemeClr val="tx1"/>
                          </a:solidFill>
                          <a:effectLst/>
                          <a:latin typeface="+mn-lt"/>
                          <a:ea typeface="+mn-ea"/>
                          <a:cs typeface="+mn-cs"/>
                        </a:rPr>
                        <a:t>2</a:t>
                      </a:r>
                      <a:r>
                        <a:rPr lang="en-GB" sz="1400" kern="1200" baseline="30000">
                          <a:solidFill>
                            <a:schemeClr val="tx1"/>
                          </a:solidFill>
                          <a:effectLst/>
                          <a:latin typeface="+mn-lt"/>
                          <a:ea typeface="+mn-ea"/>
                          <a:cs typeface="+mn-cs"/>
                        </a:rPr>
                        <a:t>nd</a:t>
                      </a:r>
                      <a:r>
                        <a:rPr lang="en-GB" sz="1400" kern="1200">
                          <a:solidFill>
                            <a:schemeClr val="tx1"/>
                          </a:solidFill>
                          <a:effectLst/>
                          <a:latin typeface="+mn-lt"/>
                          <a:ea typeface="+mn-ea"/>
                          <a:cs typeface="+mn-cs"/>
                        </a:rPr>
                        <a:t> choice:</a:t>
                      </a:r>
                    </a:p>
                    <a:p>
                      <a:r>
                        <a:rPr lang="en-GB" sz="1400" kern="1200" err="1">
                          <a:solidFill>
                            <a:schemeClr val="tx1"/>
                          </a:solidFill>
                          <a:effectLst/>
                          <a:latin typeface="+mn-lt"/>
                          <a:ea typeface="+mn-ea"/>
                          <a:cs typeface="+mn-cs"/>
                        </a:rPr>
                        <a:t>QIVe</a:t>
                      </a:r>
                      <a:r>
                        <a:rPr lang="en-GB" sz="1400" kern="1200">
                          <a:solidFill>
                            <a:schemeClr val="tx1"/>
                          </a:solidFill>
                          <a:effectLst/>
                          <a:latin typeface="+mn-lt"/>
                          <a:ea typeface="+mn-ea"/>
                          <a:cs typeface="+mn-cs"/>
                        </a:rPr>
                        <a:t> (Egg-grown quadrivalent influenza vaccine) can also be considered only when every attempt to use </a:t>
                      </a:r>
                      <a:r>
                        <a:rPr lang="en-GB" sz="1400" kern="1200" err="1">
                          <a:solidFill>
                            <a:schemeClr val="tx1"/>
                          </a:solidFill>
                          <a:effectLst/>
                          <a:latin typeface="+mn-lt"/>
                          <a:ea typeface="+mn-ea"/>
                          <a:cs typeface="+mn-cs"/>
                        </a:rPr>
                        <a:t>QIVc</a:t>
                      </a:r>
                      <a:r>
                        <a:rPr lang="en-GB" sz="1400" kern="1200">
                          <a:solidFill>
                            <a:schemeClr val="tx1"/>
                          </a:solidFill>
                          <a:effectLst/>
                          <a:latin typeface="+mn-lt"/>
                          <a:ea typeface="+mn-ea"/>
                          <a:cs typeface="+mn-cs"/>
                        </a:rPr>
                        <a:t> has been exhausted.</a:t>
                      </a:r>
                      <a:endParaRPr lang="en-GB" sz="1400">
                        <a:solidFill>
                          <a:schemeClr val="tx1"/>
                        </a:solidFill>
                      </a:endParaRPr>
                    </a:p>
                  </a:txBody>
                  <a:tcPr/>
                </a:tc>
                <a:extLst>
                  <a:ext uri="{0D108BD9-81ED-4DB2-BD59-A6C34878D82A}">
                    <a16:rowId xmlns:a16="http://schemas.microsoft.com/office/drawing/2014/main" val="3939314590"/>
                  </a:ext>
                </a:extLst>
              </a:tr>
              <a:tr h="17410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a:solidFill>
                            <a:schemeClr val="tx1"/>
                          </a:solidFill>
                          <a:effectLst/>
                          <a:latin typeface="+mn-lt"/>
                          <a:ea typeface="+mn-ea"/>
                          <a:cs typeface="+mn-cs"/>
                        </a:rPr>
                        <a:t>Aged 60 to 64 years in eligible groups</a:t>
                      </a:r>
                    </a:p>
                    <a:p>
                      <a:endParaRPr lang="en-GB" sz="1400">
                        <a:solidFill>
                          <a:schemeClr val="tx1"/>
                        </a:solidFill>
                      </a:endParaRPr>
                    </a:p>
                  </a:txBody>
                  <a:tcPr/>
                </a:tc>
                <a:tc>
                  <a:txBody>
                    <a:bodyPr/>
                    <a:lstStyle/>
                    <a:p>
                      <a:r>
                        <a:rPr lang="en-GB" sz="1400" kern="1200">
                          <a:solidFill>
                            <a:schemeClr val="tx1"/>
                          </a:solidFill>
                          <a:effectLst/>
                          <a:latin typeface="+mn-lt"/>
                          <a:ea typeface="+mn-ea"/>
                          <a:cs typeface="+mn-cs"/>
                        </a:rPr>
                        <a:t>1</a:t>
                      </a:r>
                      <a:r>
                        <a:rPr lang="en-GB" sz="1400" kern="1200" baseline="30000">
                          <a:solidFill>
                            <a:schemeClr val="tx1"/>
                          </a:solidFill>
                          <a:effectLst/>
                          <a:latin typeface="+mn-lt"/>
                          <a:ea typeface="+mn-ea"/>
                          <a:cs typeface="+mn-cs"/>
                        </a:rPr>
                        <a:t>st</a:t>
                      </a:r>
                      <a:r>
                        <a:rPr lang="en-GB" sz="1400" kern="1200">
                          <a:solidFill>
                            <a:schemeClr val="tx1"/>
                          </a:solidFill>
                          <a:effectLst/>
                          <a:latin typeface="+mn-lt"/>
                          <a:ea typeface="+mn-ea"/>
                          <a:cs typeface="+mn-cs"/>
                        </a:rPr>
                        <a:t> choice:</a:t>
                      </a:r>
                    </a:p>
                    <a:p>
                      <a:r>
                        <a:rPr lang="en-GB" sz="1400" kern="1200">
                          <a:solidFill>
                            <a:schemeClr val="tx1"/>
                          </a:solidFill>
                          <a:effectLst/>
                          <a:latin typeface="+mn-lt"/>
                          <a:ea typeface="+mn-ea"/>
                          <a:cs typeface="+mn-cs"/>
                        </a:rPr>
                        <a:t>QIVc (Cell-based quadrivalent influenza vaccine)</a:t>
                      </a:r>
                      <a:br>
                        <a:rPr lang="en-GB" sz="1400" kern="1200">
                          <a:solidFill>
                            <a:schemeClr val="tx1"/>
                          </a:solidFill>
                          <a:effectLst/>
                          <a:latin typeface="+mn-lt"/>
                          <a:ea typeface="+mn-ea"/>
                          <a:cs typeface="+mn-cs"/>
                        </a:rPr>
                      </a:br>
                      <a:r>
                        <a:rPr lang="en-GB" sz="1400" kern="1200">
                          <a:solidFill>
                            <a:schemeClr val="tx1"/>
                          </a:solidFill>
                          <a:effectLst/>
                          <a:latin typeface="+mn-lt"/>
                          <a:ea typeface="+mn-ea"/>
                          <a:cs typeface="+mn-cs"/>
                        </a:rPr>
                        <a:t>or</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400">
                          <a:solidFill>
                            <a:schemeClr val="tx1"/>
                          </a:solidFill>
                        </a:rPr>
                        <a:t>QIV-HD (</a:t>
                      </a:r>
                      <a:r>
                        <a:rPr lang="it-IT" sz="1400" b="0" i="0" kern="1200">
                          <a:solidFill>
                            <a:schemeClr val="tx1"/>
                          </a:solidFill>
                          <a:effectLst/>
                          <a:latin typeface="+mn-lt"/>
                          <a:ea typeface="+mn-ea"/>
                          <a:cs typeface="+mn-cs"/>
                        </a:rPr>
                        <a:t>High-dose quadrivalent influenza vaccine)</a:t>
                      </a:r>
                      <a:endParaRPr lang="en-GB" sz="1400" kern="1200">
                        <a:solidFill>
                          <a:schemeClr val="tx1"/>
                        </a:solidFill>
                        <a:effectLst/>
                        <a:latin typeface="+mn-lt"/>
                        <a:ea typeface="+mn-ea"/>
                        <a:cs typeface="+mn-cs"/>
                      </a:endParaRPr>
                    </a:p>
                    <a:p>
                      <a:endParaRPr lang="en-GB" sz="1400">
                        <a:solidFill>
                          <a:schemeClr val="tx1"/>
                        </a:solidFill>
                      </a:endParaRPr>
                    </a:p>
                    <a:p>
                      <a:r>
                        <a:rPr lang="en-GB" sz="1400" kern="1200">
                          <a:solidFill>
                            <a:schemeClr val="tx1"/>
                          </a:solidFill>
                          <a:effectLst/>
                          <a:latin typeface="+mn-lt"/>
                          <a:ea typeface="+mn-ea"/>
                          <a:cs typeface="+mn-cs"/>
                        </a:rPr>
                        <a:t>2</a:t>
                      </a:r>
                      <a:r>
                        <a:rPr lang="en-GB" sz="1400" kern="1200" baseline="30000">
                          <a:solidFill>
                            <a:schemeClr val="tx1"/>
                          </a:solidFill>
                          <a:effectLst/>
                          <a:latin typeface="+mn-lt"/>
                          <a:ea typeface="+mn-ea"/>
                          <a:cs typeface="+mn-cs"/>
                        </a:rPr>
                        <a:t>nd</a:t>
                      </a:r>
                      <a:r>
                        <a:rPr lang="en-GB" sz="1400" kern="1200">
                          <a:solidFill>
                            <a:schemeClr val="tx1"/>
                          </a:solidFill>
                          <a:effectLst/>
                          <a:latin typeface="+mn-lt"/>
                          <a:ea typeface="+mn-ea"/>
                          <a:cs typeface="+mn-cs"/>
                        </a:rPr>
                        <a:t> choice:</a:t>
                      </a:r>
                    </a:p>
                    <a:p>
                      <a:r>
                        <a:rPr lang="en-GB" sz="1400" kern="1200">
                          <a:solidFill>
                            <a:schemeClr val="tx1"/>
                          </a:solidFill>
                          <a:effectLst/>
                          <a:latin typeface="+mn-lt"/>
                          <a:ea typeface="+mn-ea"/>
                          <a:cs typeface="+mn-cs"/>
                        </a:rPr>
                        <a:t>QIVe (Egg-grown quadrivalent influenza vaccine) can also be considered only when every attempt to use QIVc and </a:t>
                      </a:r>
                      <a:r>
                        <a:rPr lang="it-IT" sz="1400">
                          <a:solidFill>
                            <a:schemeClr val="tx1"/>
                          </a:solidFill>
                        </a:rPr>
                        <a:t>QIV-HD </a:t>
                      </a:r>
                      <a:r>
                        <a:rPr lang="en-GB" sz="1400" kern="1200">
                          <a:solidFill>
                            <a:schemeClr val="tx1"/>
                          </a:solidFill>
                          <a:effectLst/>
                          <a:latin typeface="+mn-lt"/>
                          <a:ea typeface="+mn-ea"/>
                          <a:cs typeface="+mn-cs"/>
                        </a:rPr>
                        <a:t>has been exhausted</a:t>
                      </a:r>
                      <a:endParaRPr lang="en-GB" sz="1400">
                        <a:solidFill>
                          <a:schemeClr val="tx1"/>
                        </a:solidFill>
                      </a:endParaRPr>
                    </a:p>
                  </a:txBody>
                  <a:tcPr/>
                </a:tc>
                <a:extLst>
                  <a:ext uri="{0D108BD9-81ED-4DB2-BD59-A6C34878D82A}">
                    <a16:rowId xmlns:a16="http://schemas.microsoft.com/office/drawing/2014/main" val="3679137997"/>
                  </a:ext>
                </a:extLst>
              </a:tr>
              <a:tr h="1799379">
                <a:tc>
                  <a:txBody>
                    <a:bodyPr/>
                    <a:lstStyle/>
                    <a:p>
                      <a:r>
                        <a:rPr lang="en-GB" sz="1400" kern="1200">
                          <a:solidFill>
                            <a:schemeClr val="tx1"/>
                          </a:solidFill>
                          <a:effectLst/>
                          <a:latin typeface="+mn-lt"/>
                          <a:ea typeface="+mn-ea"/>
                          <a:cs typeface="+mn-cs"/>
                        </a:rPr>
                        <a:t>Aged 65 years and over</a:t>
                      </a:r>
                    </a:p>
                    <a:p>
                      <a:endParaRPr lang="en-GB" sz="14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a:solidFill>
                            <a:schemeClr val="tx1"/>
                          </a:solidFill>
                          <a:effectLst/>
                          <a:latin typeface="+mn-lt"/>
                          <a:ea typeface="+mn-ea"/>
                          <a:cs typeface="+mn-cs"/>
                        </a:rPr>
                        <a:t>*aQIV may be offered ‘off-label’ to those who become 65 years of age before 31 March 2025</a:t>
                      </a:r>
                      <a:endParaRPr lang="en-GB" sz="1400">
                        <a:solidFill>
                          <a:schemeClr val="tx1"/>
                        </a:solidFill>
                      </a:endParaRPr>
                    </a:p>
                    <a:p>
                      <a:endParaRPr lang="en-GB" sz="1400">
                        <a:solidFill>
                          <a:schemeClr val="tx1"/>
                        </a:solidFill>
                      </a:endParaRPr>
                    </a:p>
                  </a:txBody>
                  <a:tcPr/>
                </a:tc>
                <a:tc>
                  <a:txBody>
                    <a:bodyPr/>
                    <a:lstStyle/>
                    <a:p>
                      <a:r>
                        <a:rPr lang="en-GB" sz="1400" kern="1200">
                          <a:solidFill>
                            <a:schemeClr val="tx1"/>
                          </a:solidFill>
                          <a:effectLst/>
                          <a:latin typeface="+mn-lt"/>
                          <a:ea typeface="+mn-ea"/>
                          <a:cs typeface="+mn-cs"/>
                        </a:rPr>
                        <a:t>1</a:t>
                      </a:r>
                      <a:r>
                        <a:rPr lang="en-GB" sz="1400" kern="1200" baseline="30000">
                          <a:solidFill>
                            <a:schemeClr val="tx1"/>
                          </a:solidFill>
                          <a:effectLst/>
                          <a:latin typeface="+mn-lt"/>
                          <a:ea typeface="+mn-ea"/>
                          <a:cs typeface="+mn-cs"/>
                        </a:rPr>
                        <a:t>st</a:t>
                      </a:r>
                      <a:r>
                        <a:rPr lang="en-GB" sz="1400" kern="1200">
                          <a:solidFill>
                            <a:schemeClr val="tx1"/>
                          </a:solidFill>
                          <a:effectLst/>
                          <a:latin typeface="+mn-lt"/>
                          <a:ea typeface="+mn-ea"/>
                          <a:cs typeface="+mn-cs"/>
                        </a:rPr>
                        <a:t> choice:</a:t>
                      </a:r>
                    </a:p>
                    <a:p>
                      <a:r>
                        <a:rPr lang="en-GB" sz="1400" kern="1200">
                          <a:solidFill>
                            <a:schemeClr val="tx1"/>
                          </a:solidFill>
                          <a:effectLst/>
                          <a:latin typeface="+mn-lt"/>
                          <a:ea typeface="+mn-ea"/>
                          <a:cs typeface="+mn-cs"/>
                        </a:rPr>
                        <a:t>aQIV (Adjuvanted quadrivalent influenza vaccine)</a:t>
                      </a:r>
                    </a:p>
                    <a:p>
                      <a:r>
                        <a:rPr lang="en-GB" sz="1400" kern="1200">
                          <a:solidFill>
                            <a:schemeClr val="tx1"/>
                          </a:solidFill>
                          <a:effectLst/>
                          <a:latin typeface="+mn-lt"/>
                          <a:ea typeface="+mn-ea"/>
                          <a:cs typeface="+mn-cs"/>
                        </a:rPr>
                        <a:t>or</a:t>
                      </a:r>
                    </a:p>
                    <a:p>
                      <a:r>
                        <a:rPr lang="it-IT" sz="1400">
                          <a:solidFill>
                            <a:schemeClr val="tx1"/>
                          </a:solidFill>
                        </a:rPr>
                        <a:t>QIV-HD (</a:t>
                      </a:r>
                      <a:r>
                        <a:rPr lang="it-IT" sz="1400" b="0" i="0" kern="1200">
                          <a:solidFill>
                            <a:schemeClr val="tx1"/>
                          </a:solidFill>
                          <a:effectLst/>
                          <a:latin typeface="+mn-lt"/>
                          <a:ea typeface="+mn-ea"/>
                          <a:cs typeface="+mn-cs"/>
                        </a:rPr>
                        <a:t>High-dose quadrivalent influenza vaccine)</a:t>
                      </a:r>
                      <a:endParaRPr lang="en-GB" sz="1400" kern="1200">
                        <a:solidFill>
                          <a:schemeClr val="tx1"/>
                        </a:solidFill>
                        <a:effectLst/>
                        <a:latin typeface="+mn-lt"/>
                        <a:ea typeface="+mn-ea"/>
                        <a:cs typeface="+mn-cs"/>
                      </a:endParaRPr>
                    </a:p>
                    <a:p>
                      <a:endParaRPr lang="en-GB" sz="1400" kern="1200">
                        <a:solidFill>
                          <a:schemeClr val="tx1"/>
                        </a:solidFill>
                        <a:effectLst/>
                        <a:latin typeface="+mn-lt"/>
                        <a:ea typeface="+mn-ea"/>
                        <a:cs typeface="+mn-cs"/>
                      </a:endParaRPr>
                    </a:p>
                    <a:p>
                      <a:r>
                        <a:rPr lang="en-GB" sz="1400" kern="1200">
                          <a:solidFill>
                            <a:schemeClr val="tx1"/>
                          </a:solidFill>
                          <a:effectLst/>
                          <a:latin typeface="+mn-lt"/>
                          <a:ea typeface="+mn-ea"/>
                          <a:cs typeface="+mn-cs"/>
                        </a:rPr>
                        <a:t>2</a:t>
                      </a:r>
                      <a:r>
                        <a:rPr lang="en-GB" sz="1400" kern="1200" baseline="30000">
                          <a:solidFill>
                            <a:schemeClr val="tx1"/>
                          </a:solidFill>
                          <a:effectLst/>
                          <a:latin typeface="+mn-lt"/>
                          <a:ea typeface="+mn-ea"/>
                          <a:cs typeface="+mn-cs"/>
                        </a:rPr>
                        <a:t>nd</a:t>
                      </a:r>
                      <a:r>
                        <a:rPr lang="en-GB" sz="1400" kern="1200">
                          <a:solidFill>
                            <a:schemeClr val="tx1"/>
                          </a:solidFill>
                          <a:effectLst/>
                          <a:latin typeface="+mn-lt"/>
                          <a:ea typeface="+mn-ea"/>
                          <a:cs typeface="+mn-cs"/>
                        </a:rPr>
                        <a:t> choice:</a:t>
                      </a:r>
                    </a:p>
                    <a:p>
                      <a:r>
                        <a:rPr lang="en-GB" sz="1400" kern="1200">
                          <a:solidFill>
                            <a:schemeClr val="tx1"/>
                          </a:solidFill>
                          <a:effectLst/>
                          <a:latin typeface="+mn-lt"/>
                          <a:ea typeface="+mn-ea"/>
                          <a:cs typeface="+mn-cs"/>
                        </a:rPr>
                        <a:t>QIVc (Cell-based quadrivalent influenza vaccine) can also be considered only when every attempt to use aQIV or QIV-HD has been exhausted.</a:t>
                      </a:r>
                      <a:endParaRPr lang="en-GB" sz="1400">
                        <a:solidFill>
                          <a:schemeClr val="tx1"/>
                        </a:solidFill>
                      </a:endParaRPr>
                    </a:p>
                  </a:txBody>
                  <a:tcPr/>
                </a:tc>
                <a:extLst>
                  <a:ext uri="{0D108BD9-81ED-4DB2-BD59-A6C34878D82A}">
                    <a16:rowId xmlns:a16="http://schemas.microsoft.com/office/drawing/2014/main" val="747587972"/>
                  </a:ext>
                </a:extLst>
              </a:tr>
            </a:tbl>
          </a:graphicData>
        </a:graphic>
      </p:graphicFrame>
      <p:graphicFrame>
        <p:nvGraphicFramePr>
          <p:cNvPr id="2" name="Diagram 1">
            <a:hlinkClick r:id="rId3" action="ppaction://hlinksldjump"/>
            <a:extLst>
              <a:ext uri="{FF2B5EF4-FFF2-40B4-BE49-F238E27FC236}">
                <a16:creationId xmlns:a16="http://schemas.microsoft.com/office/drawing/2014/main" id="{9DAEFBCF-EF65-95EE-7834-87BBD2FBE5EC}"/>
              </a:ext>
            </a:extLst>
          </p:cNvPr>
          <p:cNvGraphicFramePr/>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 3">
            <a:extLst>
              <a:ext uri="{FF2B5EF4-FFF2-40B4-BE49-F238E27FC236}">
                <a16:creationId xmlns:a16="http://schemas.microsoft.com/office/drawing/2014/main" id="{D0F4126D-FD7D-CB57-5637-F02D746FE0DF}"/>
              </a:ext>
            </a:extLst>
          </p:cNvPr>
          <p:cNvGraphicFramePr/>
          <p:nvPr>
            <p:extLst>
              <p:ext uri="{D42A27DB-BD31-4B8C-83A1-F6EECF244321}">
                <p14:modId xmlns:p14="http://schemas.microsoft.com/office/powerpoint/2010/main" val="814861978"/>
              </p:ext>
            </p:extLst>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72983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140D8-DD0F-CC1F-8AAA-AA2B60729BF8}"/>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2EE12651-0362-DDEE-5325-2D1B4CB869B8}"/>
              </a:ext>
            </a:extLst>
          </p:cNvPr>
          <p:cNvSpPr>
            <a:spLocks noGrp="1"/>
          </p:cNvSpPr>
          <p:nvPr>
            <p:ph type="title"/>
          </p:nvPr>
        </p:nvSpPr>
        <p:spPr>
          <a:xfrm>
            <a:off x="432000" y="432000"/>
            <a:ext cx="11404154" cy="468440"/>
          </a:xfrm>
        </p:spPr>
        <p:txBody>
          <a:bodyPr>
            <a:normAutofit fontScale="90000"/>
          </a:bodyPr>
          <a:lstStyle/>
          <a:p>
            <a:r>
              <a:rPr lang="en-GB" sz="4800" spc="-40"/>
              <a:t> Childrens Vaccines 2024/25</a:t>
            </a:r>
          </a:p>
        </p:txBody>
      </p:sp>
      <p:graphicFrame>
        <p:nvGraphicFramePr>
          <p:cNvPr id="3" name="Content Placeholder 2">
            <a:extLst>
              <a:ext uri="{FF2B5EF4-FFF2-40B4-BE49-F238E27FC236}">
                <a16:creationId xmlns:a16="http://schemas.microsoft.com/office/drawing/2014/main" id="{6CCF869F-18FA-C528-859A-402FF41F98D6}"/>
              </a:ext>
            </a:extLst>
          </p:cNvPr>
          <p:cNvGraphicFramePr>
            <a:graphicFrameLocks noGrp="1"/>
          </p:cNvGraphicFramePr>
          <p:nvPr>
            <p:ph idx="1"/>
            <p:extLst>
              <p:ext uri="{D42A27DB-BD31-4B8C-83A1-F6EECF244321}">
                <p14:modId xmlns:p14="http://schemas.microsoft.com/office/powerpoint/2010/main" val="3368171897"/>
              </p:ext>
            </p:extLst>
          </p:nvPr>
        </p:nvGraphicFramePr>
        <p:xfrm>
          <a:off x="589733" y="1112008"/>
          <a:ext cx="11088688" cy="5005116"/>
        </p:xfrm>
        <a:graphic>
          <a:graphicData uri="http://schemas.openxmlformats.org/drawingml/2006/table">
            <a:tbl>
              <a:tblPr firstRow="1" bandRow="1">
                <a:tableStyleId>{5C22544A-7EE6-4342-B048-85BDC9FD1C3A}</a:tableStyleId>
              </a:tblPr>
              <a:tblGrid>
                <a:gridCol w="4363565">
                  <a:extLst>
                    <a:ext uri="{9D8B030D-6E8A-4147-A177-3AD203B41FA5}">
                      <a16:colId xmlns:a16="http://schemas.microsoft.com/office/drawing/2014/main" val="3439151486"/>
                    </a:ext>
                  </a:extLst>
                </a:gridCol>
                <a:gridCol w="6725123">
                  <a:extLst>
                    <a:ext uri="{9D8B030D-6E8A-4147-A177-3AD203B41FA5}">
                      <a16:colId xmlns:a16="http://schemas.microsoft.com/office/drawing/2014/main" val="1072472794"/>
                    </a:ext>
                  </a:extLst>
                </a:gridCol>
              </a:tblGrid>
              <a:tr h="378045">
                <a:tc>
                  <a:txBody>
                    <a:bodyPr/>
                    <a:lstStyle/>
                    <a:p>
                      <a:r>
                        <a:rPr lang="en-GB">
                          <a:solidFill>
                            <a:schemeClr val="bg1"/>
                          </a:solidFill>
                        </a:rPr>
                        <a:t>Eligible Age group</a:t>
                      </a:r>
                    </a:p>
                  </a:txBody>
                  <a:tcPr/>
                </a:tc>
                <a:tc>
                  <a:txBody>
                    <a:bodyPr/>
                    <a:lstStyle/>
                    <a:p>
                      <a:r>
                        <a:rPr lang="en-GB">
                          <a:solidFill>
                            <a:schemeClr val="bg1"/>
                          </a:solidFill>
                        </a:rPr>
                        <a:t>Vaccine</a:t>
                      </a:r>
                    </a:p>
                  </a:txBody>
                  <a:tcPr/>
                </a:tc>
                <a:extLst>
                  <a:ext uri="{0D108BD9-81ED-4DB2-BD59-A6C34878D82A}">
                    <a16:rowId xmlns:a16="http://schemas.microsoft.com/office/drawing/2014/main" val="527975212"/>
                  </a:ext>
                </a:extLst>
              </a:tr>
              <a:tr h="1520629">
                <a:tc>
                  <a:txBody>
                    <a:bodyPr/>
                    <a:lstStyle/>
                    <a:p>
                      <a:r>
                        <a:rPr lang="en-GB" sz="1800" kern="1200">
                          <a:solidFill>
                            <a:schemeClr val="tx1"/>
                          </a:solidFill>
                          <a:effectLst/>
                          <a:latin typeface="+mn-lt"/>
                          <a:ea typeface="+mn-ea"/>
                          <a:cs typeface="+mn-cs"/>
                        </a:rPr>
                        <a:t>Children aged from 6 months to less than 2 years in a clinical risk group</a:t>
                      </a:r>
                      <a:endParaRPr lang="en-GB" sz="1800">
                        <a:solidFill>
                          <a:schemeClr val="tx1"/>
                        </a:solidFill>
                      </a:endParaRPr>
                    </a:p>
                  </a:txBody>
                  <a:tcPr/>
                </a:tc>
                <a:tc>
                  <a:txBody>
                    <a:bodyPr/>
                    <a:lstStyle/>
                    <a:p>
                      <a:r>
                        <a:rPr lang="en-GB" sz="1800" kern="1200">
                          <a:solidFill>
                            <a:schemeClr val="tx1"/>
                          </a:solidFill>
                          <a:effectLst/>
                          <a:latin typeface="+mn-lt"/>
                          <a:ea typeface="+mn-ea"/>
                          <a:cs typeface="+mn-cs"/>
                        </a:rPr>
                        <a:t>1</a:t>
                      </a:r>
                      <a:r>
                        <a:rPr lang="en-GB" sz="1800" kern="1200" baseline="30000">
                          <a:solidFill>
                            <a:schemeClr val="tx1"/>
                          </a:solidFill>
                          <a:effectLst/>
                          <a:latin typeface="+mn-lt"/>
                          <a:ea typeface="+mn-ea"/>
                          <a:cs typeface="+mn-cs"/>
                        </a:rPr>
                        <a:t>st</a:t>
                      </a:r>
                      <a:r>
                        <a:rPr lang="en-GB" sz="1800" kern="1200">
                          <a:solidFill>
                            <a:schemeClr val="tx1"/>
                          </a:solidFill>
                          <a:effectLst/>
                          <a:latin typeface="+mn-lt"/>
                          <a:ea typeface="+mn-ea"/>
                          <a:cs typeface="+mn-cs"/>
                        </a:rPr>
                        <a:t> choice – </a:t>
                      </a:r>
                      <a:r>
                        <a:rPr lang="en-GB" sz="1800" kern="1200" err="1">
                          <a:solidFill>
                            <a:schemeClr val="tx1"/>
                          </a:solidFill>
                          <a:effectLst/>
                          <a:latin typeface="+mn-lt"/>
                          <a:ea typeface="+mn-ea"/>
                          <a:cs typeface="+mn-cs"/>
                        </a:rPr>
                        <a:t>QIVc</a:t>
                      </a:r>
                      <a:r>
                        <a:rPr lang="en-GB" sz="1800" kern="1200">
                          <a:solidFill>
                            <a:schemeClr val="tx1"/>
                          </a:solidFill>
                          <a:effectLst/>
                          <a:latin typeface="+mn-lt"/>
                          <a:ea typeface="+mn-ea"/>
                          <a:cs typeface="+mn-cs"/>
                        </a:rPr>
                        <a:t> (Cell based quadrivalent influenza vaccine)</a:t>
                      </a:r>
                    </a:p>
                    <a:p>
                      <a:r>
                        <a:rPr lang="en-GB" sz="1800" kern="1200">
                          <a:solidFill>
                            <a:schemeClr val="tx1"/>
                          </a:solidFill>
                          <a:effectLst/>
                          <a:latin typeface="+mn-lt"/>
                          <a:ea typeface="+mn-ea"/>
                          <a:cs typeface="+mn-cs"/>
                        </a:rPr>
                        <a:t> </a:t>
                      </a:r>
                    </a:p>
                    <a:p>
                      <a:r>
                        <a:rPr lang="en-GB" sz="1800" kern="1200">
                          <a:solidFill>
                            <a:schemeClr val="tx1"/>
                          </a:solidFill>
                          <a:effectLst/>
                          <a:latin typeface="+mn-lt"/>
                          <a:ea typeface="+mn-ea"/>
                          <a:cs typeface="+mn-cs"/>
                        </a:rPr>
                        <a:t>2</a:t>
                      </a:r>
                      <a:r>
                        <a:rPr lang="en-GB" sz="1800" kern="1200" baseline="30000">
                          <a:solidFill>
                            <a:schemeClr val="tx1"/>
                          </a:solidFill>
                          <a:effectLst/>
                          <a:latin typeface="+mn-lt"/>
                          <a:ea typeface="+mn-ea"/>
                          <a:cs typeface="+mn-cs"/>
                        </a:rPr>
                        <a:t>nd</a:t>
                      </a:r>
                      <a:r>
                        <a:rPr lang="en-GB" sz="1800" kern="1200">
                          <a:solidFill>
                            <a:schemeClr val="tx1"/>
                          </a:solidFill>
                          <a:effectLst/>
                          <a:latin typeface="+mn-lt"/>
                          <a:ea typeface="+mn-ea"/>
                          <a:cs typeface="+mn-cs"/>
                        </a:rPr>
                        <a:t> choice  - </a:t>
                      </a:r>
                      <a:r>
                        <a:rPr lang="en-GB" sz="1800" kern="1200" err="1">
                          <a:solidFill>
                            <a:schemeClr val="tx1"/>
                          </a:solidFill>
                          <a:effectLst/>
                          <a:latin typeface="+mn-lt"/>
                          <a:ea typeface="+mn-ea"/>
                          <a:cs typeface="+mn-cs"/>
                        </a:rPr>
                        <a:t>QIVe</a:t>
                      </a:r>
                      <a:r>
                        <a:rPr lang="en-GB" sz="1800" kern="1200">
                          <a:solidFill>
                            <a:schemeClr val="tx1"/>
                          </a:solidFill>
                          <a:effectLst/>
                          <a:latin typeface="+mn-lt"/>
                          <a:ea typeface="+mn-ea"/>
                          <a:cs typeface="+mn-cs"/>
                        </a:rPr>
                        <a:t> (Egg-grown quadrivalent influenza vaccine) can be considered if </a:t>
                      </a:r>
                      <a:r>
                        <a:rPr lang="en-GB" sz="1800" kern="1200" err="1">
                          <a:solidFill>
                            <a:schemeClr val="tx1"/>
                          </a:solidFill>
                          <a:effectLst/>
                          <a:latin typeface="+mn-lt"/>
                          <a:ea typeface="+mn-ea"/>
                          <a:cs typeface="+mn-cs"/>
                        </a:rPr>
                        <a:t>QIVc</a:t>
                      </a:r>
                      <a:r>
                        <a:rPr lang="en-GB" sz="1800" kern="1200">
                          <a:solidFill>
                            <a:schemeClr val="tx1"/>
                          </a:solidFill>
                          <a:effectLst/>
                          <a:latin typeface="+mn-lt"/>
                          <a:ea typeface="+mn-ea"/>
                          <a:cs typeface="+mn-cs"/>
                        </a:rPr>
                        <a:t> is not available. This is not supplied by ImmForm </a:t>
                      </a:r>
                    </a:p>
                    <a:p>
                      <a:endParaRPr lang="en-GB" sz="1800">
                        <a:solidFill>
                          <a:schemeClr val="tx1"/>
                        </a:solidFill>
                      </a:endParaRPr>
                    </a:p>
                  </a:txBody>
                  <a:tcPr/>
                </a:tc>
                <a:extLst>
                  <a:ext uri="{0D108BD9-81ED-4DB2-BD59-A6C34878D82A}">
                    <a16:rowId xmlns:a16="http://schemas.microsoft.com/office/drawing/2014/main" val="3939314590"/>
                  </a:ext>
                </a:extLst>
              </a:tr>
              <a:tr h="2889711">
                <a:tc>
                  <a:txBody>
                    <a:bodyPr/>
                    <a:lstStyle/>
                    <a:p>
                      <a:r>
                        <a:rPr lang="en-GB" sz="1800" kern="1200">
                          <a:solidFill>
                            <a:schemeClr val="tx1"/>
                          </a:solidFill>
                          <a:effectLst/>
                          <a:latin typeface="+mn-lt"/>
                          <a:ea typeface="+mn-ea"/>
                          <a:cs typeface="+mn-cs"/>
                        </a:rPr>
                        <a:t>Children aged 2 to less than 18 years in eligible groups (including clinical risk groups)</a:t>
                      </a:r>
                      <a:endParaRPr lang="en-GB" sz="1800">
                        <a:solidFill>
                          <a:schemeClr val="tx1"/>
                        </a:solidFill>
                      </a:endParaRPr>
                    </a:p>
                  </a:txBody>
                  <a:tcPr/>
                </a:tc>
                <a:tc>
                  <a:txBody>
                    <a:bodyPr/>
                    <a:lstStyle/>
                    <a:p>
                      <a:r>
                        <a:rPr lang="en-GB" sz="1800" kern="1200">
                          <a:solidFill>
                            <a:schemeClr val="tx1"/>
                          </a:solidFill>
                          <a:effectLst/>
                          <a:latin typeface="+mn-lt"/>
                          <a:ea typeface="+mn-ea"/>
                          <a:cs typeface="+mn-cs"/>
                        </a:rPr>
                        <a:t>1</a:t>
                      </a:r>
                      <a:r>
                        <a:rPr lang="en-GB" sz="1800" kern="1200" baseline="30000">
                          <a:solidFill>
                            <a:schemeClr val="tx1"/>
                          </a:solidFill>
                          <a:effectLst/>
                          <a:latin typeface="+mn-lt"/>
                          <a:ea typeface="+mn-ea"/>
                          <a:cs typeface="+mn-cs"/>
                        </a:rPr>
                        <a:t>st</a:t>
                      </a:r>
                      <a:r>
                        <a:rPr lang="en-GB" sz="1800" kern="1200">
                          <a:solidFill>
                            <a:schemeClr val="tx1"/>
                          </a:solidFill>
                          <a:effectLst/>
                          <a:latin typeface="+mn-lt"/>
                          <a:ea typeface="+mn-ea"/>
                          <a:cs typeface="+mn-cs"/>
                        </a:rPr>
                        <a:t> choice – LAIV (Live attenuated influenza vaccine) </a:t>
                      </a:r>
                      <a:r>
                        <a:rPr lang="en-GB">
                          <a:solidFill>
                            <a:schemeClr val="tx1"/>
                          </a:solidFill>
                        </a:rPr>
                        <a:t>Fluenz Trivalent</a:t>
                      </a:r>
                      <a:br>
                        <a:rPr lang="en-GB" sz="1800" kern="1200">
                          <a:solidFill>
                            <a:schemeClr val="tx1"/>
                          </a:solidFill>
                          <a:effectLst/>
                          <a:latin typeface="+mn-lt"/>
                          <a:ea typeface="+mn-ea"/>
                          <a:cs typeface="+mn-cs"/>
                        </a:rPr>
                      </a:br>
                      <a:r>
                        <a:rPr lang="en-GB" sz="1800" kern="1200">
                          <a:solidFill>
                            <a:schemeClr val="tx1"/>
                          </a:solidFill>
                          <a:effectLst/>
                          <a:latin typeface="+mn-lt"/>
                          <a:ea typeface="+mn-ea"/>
                          <a:cs typeface="+mn-cs"/>
                        </a:rPr>
                        <a:t>or</a:t>
                      </a:r>
                    </a:p>
                    <a:p>
                      <a:r>
                        <a:rPr lang="en-GB" sz="1800" kern="1200">
                          <a:solidFill>
                            <a:schemeClr val="tx1"/>
                          </a:solidFill>
                          <a:effectLst/>
                          <a:latin typeface="+mn-lt"/>
                          <a:ea typeface="+mn-ea"/>
                          <a:cs typeface="+mn-cs"/>
                        </a:rPr>
                        <a:t>QIVc – (Cell-based quadrivalent influenza vaccine) where LAIV is contraindicated or otherwise unsuitable i.e. due to porcine gelatine content</a:t>
                      </a:r>
                    </a:p>
                    <a:p>
                      <a:r>
                        <a:rPr lang="en-GB" sz="1800" kern="1200">
                          <a:solidFill>
                            <a:schemeClr val="tx1"/>
                          </a:solidFill>
                          <a:effectLst/>
                          <a:latin typeface="+mn-lt"/>
                          <a:ea typeface="+mn-ea"/>
                          <a:cs typeface="+mn-cs"/>
                        </a:rPr>
                        <a:t> </a:t>
                      </a:r>
                    </a:p>
                    <a:p>
                      <a:r>
                        <a:rPr lang="en-GB" sz="1800" kern="1200">
                          <a:solidFill>
                            <a:schemeClr val="tx1"/>
                          </a:solidFill>
                          <a:effectLst/>
                          <a:latin typeface="+mn-lt"/>
                          <a:ea typeface="+mn-ea"/>
                          <a:cs typeface="+mn-cs"/>
                        </a:rPr>
                        <a:t>2</a:t>
                      </a:r>
                      <a:r>
                        <a:rPr lang="en-GB" sz="1800" kern="1200" baseline="30000">
                          <a:solidFill>
                            <a:schemeClr val="tx1"/>
                          </a:solidFill>
                          <a:effectLst/>
                          <a:latin typeface="+mn-lt"/>
                          <a:ea typeface="+mn-ea"/>
                          <a:cs typeface="+mn-cs"/>
                        </a:rPr>
                        <a:t>nd</a:t>
                      </a:r>
                      <a:r>
                        <a:rPr lang="en-GB" sz="1800" kern="1200">
                          <a:solidFill>
                            <a:schemeClr val="tx1"/>
                          </a:solidFill>
                          <a:effectLst/>
                          <a:latin typeface="+mn-lt"/>
                          <a:ea typeface="+mn-ea"/>
                          <a:cs typeface="+mn-cs"/>
                        </a:rPr>
                        <a:t> choice - QIVe (Egg-grown quadrivalent influenza vaccine) if QIVc is not available. This is not supplied by ImmForm</a:t>
                      </a:r>
                      <a:endParaRPr lang="en-GB" sz="1800">
                        <a:solidFill>
                          <a:schemeClr val="tx1"/>
                        </a:solidFill>
                      </a:endParaRPr>
                    </a:p>
                  </a:txBody>
                  <a:tcPr/>
                </a:tc>
                <a:extLst>
                  <a:ext uri="{0D108BD9-81ED-4DB2-BD59-A6C34878D82A}">
                    <a16:rowId xmlns:a16="http://schemas.microsoft.com/office/drawing/2014/main" val="747587972"/>
                  </a:ext>
                </a:extLst>
              </a:tr>
            </a:tbl>
          </a:graphicData>
        </a:graphic>
      </p:graphicFrame>
      <p:graphicFrame>
        <p:nvGraphicFramePr>
          <p:cNvPr id="2" name="Diagram 1">
            <a:hlinkClick r:id="rId3" action="ppaction://hlinksldjump"/>
            <a:extLst>
              <a:ext uri="{FF2B5EF4-FFF2-40B4-BE49-F238E27FC236}">
                <a16:creationId xmlns:a16="http://schemas.microsoft.com/office/drawing/2014/main" id="{73C31DE5-99A8-E5EC-AF2F-1B2D50900DF5}"/>
              </a:ext>
            </a:extLst>
          </p:cNvPr>
          <p:cNvGraphicFramePr/>
          <p:nvPr>
            <p:extLst>
              <p:ext uri="{D42A27DB-BD31-4B8C-83A1-F6EECF244321}">
                <p14:modId xmlns:p14="http://schemas.microsoft.com/office/powerpoint/2010/main" val="1591371708"/>
              </p:ext>
            </p:extLst>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a:extLst>
              <a:ext uri="{FF2B5EF4-FFF2-40B4-BE49-F238E27FC236}">
                <a16:creationId xmlns:a16="http://schemas.microsoft.com/office/drawing/2014/main" id="{1BD5D11B-712D-50E8-5BD9-330B1CB55442}"/>
              </a:ext>
            </a:extLst>
          </p:cNvPr>
          <p:cNvGraphicFramePr/>
          <p:nvPr>
            <p:extLst>
              <p:ext uri="{D42A27DB-BD31-4B8C-83A1-F6EECF244321}">
                <p14:modId xmlns:p14="http://schemas.microsoft.com/office/powerpoint/2010/main" val="3342142251"/>
              </p:ext>
            </p:extLst>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4" name="Diagram 3">
            <a:extLst>
              <a:ext uri="{FF2B5EF4-FFF2-40B4-BE49-F238E27FC236}">
                <a16:creationId xmlns:a16="http://schemas.microsoft.com/office/drawing/2014/main" id="{28603ECD-8B3D-AACB-AF8A-73576D055C19}"/>
              </a:ext>
            </a:extLst>
          </p:cNvPr>
          <p:cNvGraphicFramePr/>
          <p:nvPr>
            <p:extLst>
              <p:ext uri="{D42A27DB-BD31-4B8C-83A1-F6EECF244321}">
                <p14:modId xmlns:p14="http://schemas.microsoft.com/office/powerpoint/2010/main" val="1624932842"/>
              </p:ext>
            </p:extLst>
          </p:nvPr>
        </p:nvGraphicFramePr>
        <p:xfrm>
          <a:off x="68154" y="0"/>
          <a:ext cx="9268949" cy="38620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58959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929DE3-6B9E-51E2-1A03-8868067A1FE3}"/>
              </a:ext>
            </a:extLst>
          </p:cNvPr>
          <p:cNvSpPr>
            <a:spLocks noGrp="1"/>
          </p:cNvSpPr>
          <p:nvPr>
            <p:ph idx="1"/>
          </p:nvPr>
        </p:nvSpPr>
        <p:spPr>
          <a:xfrm>
            <a:off x="282804" y="1297186"/>
            <a:ext cx="11088000" cy="4518265"/>
          </a:xfrm>
        </p:spPr>
        <p:txBody>
          <a:bodyPr>
            <a:noAutofit/>
          </a:bodyPr>
          <a:lstStyle/>
          <a:p>
            <a:r>
              <a:rPr lang="en-GB" sz="1800" b="1" dirty="0">
                <a:cs typeface="Arial"/>
              </a:rPr>
              <a:t>Identifying eligible patients</a:t>
            </a:r>
          </a:p>
          <a:p>
            <a:pPr marL="285750" indent="-285750">
              <a:buFont typeface="Arial" panose="020B0604020202020204" pitchFamily="34" charset="0"/>
              <a:buChar char="•"/>
            </a:pPr>
            <a:r>
              <a:rPr lang="en-GB" sz="1800" b="1" dirty="0"/>
              <a:t>Have a flu vaccination lead who is responsible for the flu programme </a:t>
            </a:r>
            <a:r>
              <a:rPr lang="en-GB" sz="1800" dirty="0"/>
              <a:t>– </a:t>
            </a:r>
            <a:r>
              <a:rPr lang="en-GB" sz="1800" dirty="0">
                <a:hlinkClick r:id="rId2"/>
              </a:rPr>
              <a:t>Vaccination Lead</a:t>
            </a:r>
            <a:endParaRPr lang="en-GB" sz="1800" dirty="0"/>
          </a:p>
          <a:p>
            <a:pPr marL="285750" indent="-285750">
              <a:buFont typeface="Arial" panose="020B0604020202020204" pitchFamily="34" charset="0"/>
              <a:buChar char="•"/>
            </a:pPr>
            <a:r>
              <a:rPr lang="en-GB" sz="1800" dirty="0">
                <a:cs typeface="Arial"/>
              </a:rPr>
              <a:t>Check 2023/2024 practice level uptake for different cohorts and set a higher goal for 2024/25. Practice flu data can be checked directly on ImmForm or you can run GP searches. </a:t>
            </a:r>
          </a:p>
          <a:p>
            <a:pPr marL="285750" indent="-285750">
              <a:buFont typeface="Arial" panose="020B0604020202020204" pitchFamily="34" charset="0"/>
              <a:buChar char="•"/>
            </a:pPr>
            <a:r>
              <a:rPr lang="en-GB" sz="1800" dirty="0">
                <a:cs typeface="Arial"/>
              </a:rPr>
              <a:t>Identify what went well and where improvements could be made</a:t>
            </a:r>
          </a:p>
          <a:p>
            <a:pPr marL="285750" indent="-285750">
              <a:buFont typeface="Arial" panose="020B0604020202020204" pitchFamily="34" charset="0"/>
              <a:buChar char="•"/>
            </a:pPr>
            <a:r>
              <a:rPr lang="en-GB" sz="1800" dirty="0">
                <a:cs typeface="Arial"/>
              </a:rPr>
              <a:t>Ensure at least 2 members of staff have ImmForm accounts set up </a:t>
            </a:r>
            <a:r>
              <a:rPr lang="en-GB" sz="1800" b="0" i="0" u="sng" strike="noStrike" dirty="0">
                <a:solidFill>
                  <a:srgbClr val="0563C1"/>
                </a:solidFill>
                <a:effectLst/>
                <a:latin typeface="Arial" panose="020B0604020202020204" pitchFamily="34" charset="0"/>
                <a:hlinkClick r:id="rId3"/>
              </a:rPr>
              <a:t>https://portal.immform.phe.gov.uk/Logon.aspx</a:t>
            </a:r>
            <a:endParaRPr lang="en-GB" sz="1800" b="0" i="0" u="sng" strike="noStrike" dirty="0">
              <a:solidFill>
                <a:srgbClr val="0563C1"/>
              </a:solidFill>
              <a:effectLst/>
              <a:latin typeface="Arial" panose="020B0604020202020204" pitchFamily="34" charset="0"/>
            </a:endParaRPr>
          </a:p>
          <a:p>
            <a:pPr marL="285750" indent="-285750">
              <a:buFont typeface="Arial" panose="020B0604020202020204" pitchFamily="34" charset="0"/>
              <a:buChar char="•"/>
            </a:pPr>
            <a:r>
              <a:rPr lang="en-GB" sz="1800" b="1" dirty="0"/>
              <a:t>Hold an up-to-date and regularly reviewed register of eligible patients and doses administered  - </a:t>
            </a:r>
            <a:r>
              <a:rPr lang="en-GB" sz="1800" dirty="0"/>
              <a:t>Check phone numbers, addresses, include newly diagnosed patients, update pregnancy status before and during the season. Update patients records when you are notified of doses given elsewhere (</a:t>
            </a:r>
            <a:r>
              <a:rPr lang="en-GB" sz="1800" dirty="0" err="1"/>
              <a:t>eg</a:t>
            </a:r>
            <a:r>
              <a:rPr lang="en-GB" sz="1800" dirty="0"/>
              <a:t>: maternity, community pharmacy, SAIS).</a:t>
            </a:r>
          </a:p>
          <a:p>
            <a:pPr marL="285750" indent="-285750">
              <a:buFont typeface="Arial" panose="020B0604020202020204" pitchFamily="34" charset="0"/>
              <a:buChar char="•"/>
            </a:pPr>
            <a:r>
              <a:rPr lang="en-GB" sz="1800" b="1" dirty="0">
                <a:cs typeface="Arial"/>
              </a:rPr>
              <a:t>Review your plans for tackling inequalities in vaccine uptake for all underserved groups</a:t>
            </a:r>
          </a:p>
          <a:p>
            <a:pPr marL="285750" indent="-285750">
              <a:buFont typeface="Arial" panose="020B0604020202020204" pitchFamily="34" charset="0"/>
              <a:buChar char="•"/>
            </a:pPr>
            <a:r>
              <a:rPr lang="en-GB" sz="1800" dirty="0"/>
              <a:t>Ensure that staff phoning patients have a script but can also answer questions or know where to direct people to for further information</a:t>
            </a:r>
          </a:p>
          <a:p>
            <a:endParaRPr lang="en-GB" sz="1800" dirty="0">
              <a:cs typeface="Arial"/>
            </a:endParaRPr>
          </a:p>
          <a:p>
            <a:endParaRPr lang="en-GB" sz="1800" dirty="0">
              <a:cs typeface="Arial"/>
            </a:endParaRPr>
          </a:p>
          <a:p>
            <a:pPr marL="735330" algn="just">
              <a:spcBef>
                <a:spcPts val="460"/>
              </a:spcBef>
              <a:spcAft>
                <a:spcPts val="0"/>
              </a:spcAft>
              <a:tabLst>
                <a:tab pos="990600" algn="l"/>
              </a:tabLst>
            </a:pPr>
            <a:r>
              <a:rPr lang="en-US" sz="1800" b="1" dirty="0">
                <a:effectLst/>
                <a:ea typeface="Arial" panose="020B0604020202020204" pitchFamily="34" charset="0"/>
              </a:rPr>
              <a:t> </a:t>
            </a:r>
            <a:endParaRPr lang="en-GB" sz="1800" b="1" dirty="0">
              <a:effectLst/>
              <a:ea typeface="Arial" panose="020B0604020202020204" pitchFamily="34" charset="0"/>
            </a:endParaRPr>
          </a:p>
          <a:p>
            <a:pPr marL="519430">
              <a:spcBef>
                <a:spcPts val="460"/>
              </a:spcBef>
              <a:spcAft>
                <a:spcPts val="0"/>
              </a:spcAft>
              <a:tabLst>
                <a:tab pos="990600" algn="l"/>
              </a:tabLst>
            </a:pPr>
            <a:endParaRPr lang="en-GB" sz="1800" dirty="0"/>
          </a:p>
        </p:txBody>
      </p:sp>
      <p:sp>
        <p:nvSpPr>
          <p:cNvPr id="4" name="Title 3">
            <a:extLst>
              <a:ext uri="{FF2B5EF4-FFF2-40B4-BE49-F238E27FC236}">
                <a16:creationId xmlns:a16="http://schemas.microsoft.com/office/drawing/2014/main" id="{2E122613-256F-A7FC-44A0-6DA63F404C35}"/>
              </a:ext>
            </a:extLst>
          </p:cNvPr>
          <p:cNvSpPr>
            <a:spLocks noGrp="1"/>
          </p:cNvSpPr>
          <p:nvPr>
            <p:ph type="title"/>
          </p:nvPr>
        </p:nvSpPr>
        <p:spPr>
          <a:xfrm>
            <a:off x="282804" y="432000"/>
            <a:ext cx="11553350" cy="865186"/>
          </a:xfrm>
        </p:spPr>
        <p:txBody>
          <a:bodyPr/>
          <a:lstStyle/>
          <a:p>
            <a:r>
              <a:rPr lang="en-GB"/>
              <a:t>Top Tips</a:t>
            </a:r>
          </a:p>
        </p:txBody>
      </p:sp>
      <p:graphicFrame>
        <p:nvGraphicFramePr>
          <p:cNvPr id="3" name="Diagram 2">
            <a:hlinkClick r:id="rId4" action="ppaction://hlinksldjump"/>
            <a:extLst>
              <a:ext uri="{FF2B5EF4-FFF2-40B4-BE49-F238E27FC236}">
                <a16:creationId xmlns:a16="http://schemas.microsoft.com/office/drawing/2014/main" id="{C4B18C57-841D-23AA-9FF7-D6E58A53D9FA}"/>
              </a:ext>
            </a:extLst>
          </p:cNvPr>
          <p:cNvGraphicFramePr/>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6" name="Diagram 5">
            <a:extLst>
              <a:ext uri="{FF2B5EF4-FFF2-40B4-BE49-F238E27FC236}">
                <a16:creationId xmlns:a16="http://schemas.microsoft.com/office/drawing/2014/main" id="{32FFD042-1520-0476-6928-6522EF1031CD}"/>
              </a:ext>
            </a:extLst>
          </p:cNvPr>
          <p:cNvGraphicFramePr/>
          <p:nvPr>
            <p:extLst>
              <p:ext uri="{D42A27DB-BD31-4B8C-83A1-F6EECF244321}">
                <p14:modId xmlns:p14="http://schemas.microsoft.com/office/powerpoint/2010/main" val="1795462271"/>
              </p:ext>
            </p:extLst>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5" name="Diagram 4">
            <a:extLst>
              <a:ext uri="{FF2B5EF4-FFF2-40B4-BE49-F238E27FC236}">
                <a16:creationId xmlns:a16="http://schemas.microsoft.com/office/drawing/2014/main" id="{8FB593C7-841C-0C55-63FD-27B496C34EAF}"/>
              </a:ext>
            </a:extLst>
          </p:cNvPr>
          <p:cNvGraphicFramePr/>
          <p:nvPr>
            <p:extLst>
              <p:ext uri="{D42A27DB-BD31-4B8C-83A1-F6EECF244321}">
                <p14:modId xmlns:p14="http://schemas.microsoft.com/office/powerpoint/2010/main" val="4286873502"/>
              </p:ext>
            </p:extLst>
          </p:nvPr>
        </p:nvGraphicFramePr>
        <p:xfrm>
          <a:off x="68155" y="115986"/>
          <a:ext cx="9268948" cy="42262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52413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13A43A99F51448A3D0B8F69139023F" ma:contentTypeVersion="61" ma:contentTypeDescription="Create a new document." ma:contentTypeScope="" ma:versionID="eb1aa5387e421d5b6ec85ba3e1f051d4">
  <xsd:schema xmlns:xsd="http://www.w3.org/2001/XMLSchema" xmlns:xs="http://www.w3.org/2001/XMLSchema" xmlns:p="http://schemas.microsoft.com/office/2006/metadata/properties" xmlns:ns1="http://schemas.microsoft.com/sharepoint/v3" xmlns:ns2="ccc54b9f-9272-4557-b7f1-e8bcfe5def1f" xmlns:ns3="7b2726de-4687-4263-8224-4950174ee603" xmlns:ns4="cccaf3ac-2de9-44d4-aa31-54302fceb5f7" targetNamespace="http://schemas.microsoft.com/office/2006/metadata/properties" ma:root="true" ma:fieldsID="25c1c06771080318ac6e64f7170b11fa" ns1:_="" ns2:_="" ns3:_="" ns4:_="">
    <xsd:import namespace="http://schemas.microsoft.com/sharepoint/v3"/>
    <xsd:import namespace="ccc54b9f-9272-4557-b7f1-e8bcfe5def1f"/>
    <xsd:import namespace="7b2726de-4687-4263-8224-4950174ee603"/>
    <xsd:import namespace="cccaf3ac-2de9-44d4-aa31-54302fceb5f7"/>
    <xsd:element name="properties">
      <xsd:complexType>
        <xsd:sequence>
          <xsd:element name="documentManagement">
            <xsd:complexType>
              <xsd:all>
                <xsd:element ref="ns2:FolderOrder" minOccurs="0"/>
                <xsd:element ref="ns1:_ip_UnifiedCompliancePolicyProperties" minOccurs="0"/>
                <xsd:element ref="ns1:_ip_UnifiedCompliancePolicyUIAction" minOccurs="0"/>
                <xsd:element ref="ns3:SharedWithUsers" minOccurs="0"/>
                <xsd:element ref="ns3:SharedWithDetail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9" nillable="true" ma:displayName="Unified Compliance Policy Properties" ma:hidden="true" ma:internalName="_ip_UnifiedCompliancePolicyProperties" ma:readOnly="false">
      <xsd:simpleType>
        <xsd:restriction base="dms:Note"/>
      </xsd:simpleType>
    </xsd:element>
    <xsd:element name="_ip_UnifiedCompliancePolicyUIAction" ma:index="1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c54b9f-9272-4557-b7f1-e8bcfe5def1f" elementFormDefault="qualified">
    <xsd:import namespace="http://schemas.microsoft.com/office/2006/documentManagement/types"/>
    <xsd:import namespace="http://schemas.microsoft.com/office/infopath/2007/PartnerControls"/>
    <xsd:element name="FolderOrder" ma:index="8" nillable="true" ma:displayName="Folder Order" ma:decimals="0" ma:format="Dropdown" ma:hidden="true" ma:indexed="true" ma:internalName="FolderOrder" ma:readOnly="false" ma:percentage="FALSE">
      <xsd:simpleType>
        <xsd:restriction base="dms:Number"/>
      </xsd:simpleType>
    </xsd:element>
    <xsd:element name="lcf76f155ced4ddcb4097134ff3c332f" ma:index="13" nillable="true" ma:displayName="Image Tags_0" ma:hidden="true" ma:internalName="lcf76f155ced4ddcb4097134ff3c332f">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2726de-4687-4263-8224-4950174ee603" elementFormDefault="qualified">
    <xsd:import namespace="http://schemas.microsoft.com/office/2006/documentManagement/types"/>
    <xsd:import namespace="http://schemas.microsoft.com/office/infopath/2007/PartnerControls"/>
    <xsd:element name="SharedWithUsers" ma:index="11" nillable="true" ma:displayName="Shared With" ma:description=""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231dacd-326e-4c85-be6a-59c44c7bc009}" ma:internalName="TaxCatchAll" ma:showField="CatchAllData" ma:web="ebd64cbd-6cf5-435c-bd4a-b8fc9bc14a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ccaf3ac-2de9-44d4-aa31-54302fceb5f7" xsi:nil="true"/>
    <lcf76f155ced4ddcb4097134ff3c332f xmlns="ccc54b9f-9272-4557-b7f1-e8bcfe5def1f" xsi:nil="true"/>
    <_ip_UnifiedCompliancePolicyUIAction xmlns="http://schemas.microsoft.com/sharepoint/v3" xsi:nil="true"/>
    <FolderOrder xmlns="ccc54b9f-9272-4557-b7f1-e8bcfe5def1f"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D8CF10-571E-4B41-B493-3C60930EEC58}">
  <ds:schemaRefs>
    <ds:schemaRef ds:uri="7b2726de-4687-4263-8224-4950174ee603"/>
    <ds:schemaRef ds:uri="ccc54b9f-9272-4557-b7f1-e8bcfe5def1f"/>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12B3C52-C4E5-4003-8240-632FDE102EAB}">
  <ds:schemaRefs>
    <ds:schemaRef ds:uri="http://purl.org/dc/terms/"/>
    <ds:schemaRef ds:uri="http://schemas.microsoft.com/office/2006/documentManagement/types"/>
    <ds:schemaRef ds:uri="ccc54b9f-9272-4557-b7f1-e8bcfe5def1f"/>
    <ds:schemaRef ds:uri="http://purl.org/dc/elements/1.1/"/>
    <ds:schemaRef ds:uri="http://schemas.microsoft.com/office/infopath/2007/PartnerControls"/>
    <ds:schemaRef ds:uri="http://schemas.openxmlformats.org/package/2006/metadata/core-properties"/>
    <ds:schemaRef ds:uri="cccaf3ac-2de9-44d4-aa31-54302fceb5f7"/>
    <ds:schemaRef ds:uri="http://schemas.microsoft.com/sharepoint/v3"/>
    <ds:schemaRef ds:uri="7b2726de-4687-4263-8224-4950174ee603"/>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B7B6D4F5-ECA0-4A22-A4DD-3335756FD6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3129</Words>
  <Application>Microsoft Office PowerPoint</Application>
  <PresentationFormat>Widescreen</PresentationFormat>
  <Paragraphs>522</Paragraphs>
  <Slides>21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Aptos</vt:lpstr>
      <vt:lpstr>Arial</vt:lpstr>
      <vt:lpstr>Calibri</vt:lpstr>
      <vt:lpstr>Times New Roman</vt:lpstr>
      <vt:lpstr>NHSD-Refresh-Theme-NOV1120B</vt:lpstr>
      <vt:lpstr>   East Midlands GP Practice  Flu Vaccination  Toolkit </vt:lpstr>
      <vt:lpstr>Aim of this toolkit</vt:lpstr>
      <vt:lpstr>Contents</vt:lpstr>
      <vt:lpstr>Background - Influenza</vt:lpstr>
      <vt:lpstr>Changes to the 2024/2025 Flu Programme</vt:lpstr>
      <vt:lpstr>JCVI Rationale for changes to the Flu Programme</vt:lpstr>
      <vt:lpstr> Adult Vaccines 2024/25</vt:lpstr>
      <vt:lpstr> Childrens Vaccines 2024/25</vt:lpstr>
      <vt:lpstr>Top Tips</vt:lpstr>
      <vt:lpstr>Top Tips</vt:lpstr>
      <vt:lpstr>Top Tips</vt:lpstr>
      <vt:lpstr> Accurate recording of flu vaccinations</vt:lpstr>
      <vt:lpstr> IMMFORM</vt:lpstr>
      <vt:lpstr>Clinical Queries &amp; PGD’s</vt:lpstr>
      <vt:lpstr> FAQ’s</vt:lpstr>
      <vt:lpstr>PowerPoint Presentation</vt:lpstr>
      <vt:lpstr>PowerPoint Presentation</vt:lpstr>
      <vt:lpstr>PowerPoint Presentation</vt:lpstr>
      <vt:lpstr> National Resources</vt:lpstr>
      <vt:lpstr> Local Resources</vt:lpstr>
      <vt:lpstr>Local Resources School Aged Immunisation Team Contact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Gregory Wye</dc:creator>
  <cp:lastModifiedBy>Alison Campbell</cp:lastModifiedBy>
  <cp:revision>3</cp:revision>
  <dcterms:created xsi:type="dcterms:W3CDTF">2020-11-30T10:49:03Z</dcterms:created>
  <dcterms:modified xsi:type="dcterms:W3CDTF">2024-08-16T13:58:27Z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0x0101000213A43A99F51448A3D0B8F69139023F</vt:lpwstr>
  </property>
  <property fmtid="{D5CDD505-2E9C-101B-9397-08002B2CF9AE}" pid="3" name="_dlc_DocIdItemGuid">
    <vt:lpwstr>56579ddb-1cdf-4035-9a3d-2da04fab6c26</vt:lpwstr>
  </property>
  <property fmtid="{D5CDD505-2E9C-101B-9397-08002B2CF9AE}" pid="4" name="MediaServiceImageTags">
    <vt:lpwstr/>
  </property>
</Properties>
</file>