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notesSlides/notesSlide4.xml" ContentType="application/vnd.openxmlformats-officedocument.presentationml.notesSlide+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diagrams/data37.xml" ContentType="application/vnd.openxmlformats-officedocument.drawingml.diagramData+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7.xml" ContentType="application/vnd.ms-office.drawingml.diagramDrawing+xml"/>
  <Override PartName="/ppt/diagrams/data38.xml" ContentType="application/vnd.openxmlformats-officedocument.drawingml.diagramData+xml"/>
  <Override PartName="/ppt/diagrams/layout38.xml" ContentType="application/vnd.openxmlformats-officedocument.drawingml.diagramLayout+xml"/>
  <Override PartName="/ppt/diagrams/quickStyle38.xml" ContentType="application/vnd.openxmlformats-officedocument.drawingml.diagramStyle+xml"/>
  <Override PartName="/ppt/diagrams/colors38.xml" ContentType="application/vnd.openxmlformats-officedocument.drawingml.diagramColors+xml"/>
  <Override PartName="/ppt/diagrams/drawing38.xml" ContentType="application/vnd.ms-office.drawingml.diagramDrawing+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73" r:id="rId4"/>
  </p:sldMasterIdLst>
  <p:notesMasterIdLst>
    <p:notesMasterId r:id="rId31"/>
  </p:notesMasterIdLst>
  <p:handoutMasterIdLst>
    <p:handoutMasterId r:id="rId32"/>
  </p:handoutMasterIdLst>
  <p:sldIdLst>
    <p:sldId id="1923" r:id="rId5"/>
    <p:sldId id="2145707290" r:id="rId6"/>
    <p:sldId id="2145707281" r:id="rId7"/>
    <p:sldId id="2145707367" r:id="rId8"/>
    <p:sldId id="2145707326" r:id="rId9"/>
    <p:sldId id="2145707358" r:id="rId10"/>
    <p:sldId id="2145707376" r:id="rId11"/>
    <p:sldId id="2145707368" r:id="rId12"/>
    <p:sldId id="2145707369" r:id="rId13"/>
    <p:sldId id="2145707370" r:id="rId14"/>
    <p:sldId id="2145707371" r:id="rId15"/>
    <p:sldId id="2145707373" r:id="rId16"/>
    <p:sldId id="2145707375" r:id="rId17"/>
    <p:sldId id="2145707339" r:id="rId18"/>
    <p:sldId id="2145707341" r:id="rId19"/>
    <p:sldId id="2145707340" r:id="rId20"/>
    <p:sldId id="2145707360" r:id="rId21"/>
    <p:sldId id="2145707342" r:id="rId22"/>
    <p:sldId id="2145707362" r:id="rId23"/>
    <p:sldId id="2145707348" r:id="rId24"/>
    <p:sldId id="2145707363" r:id="rId25"/>
    <p:sldId id="2145707351" r:id="rId26"/>
    <p:sldId id="2145707350" r:id="rId27"/>
    <p:sldId id="2145707374" r:id="rId28"/>
    <p:sldId id="2145707330" r:id="rId29"/>
    <p:sldId id="2145707364"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9431222-C718-7205-DBAE-8520844F47BA}" name="Nicola Philbin" initials="NP" userId="S::n.philbin@england.nhs.uk::d7ed30f0-a355-4744-b630-c1581c531d20" providerId="AD"/>
  <p188:author id="{DF42F43F-5E5F-89F8-1D69-1EA63FBE63E8}" name="MCFALL, Suzi (NHS ENGLAND)" initials="ME" userId="S::suzi.mcfall@nhs.net::bfc52320-ec70-4443-9214-ffb8b6710eb0" providerId="AD"/>
  <p188:author id="{844E0296-49D9-B0BD-226A-B32A124665C0}" name="Ashis Banerjee" initials="AB" userId="S::ashisbanerjee@england.nhs.uk::5c0b7098-1a92-42c9-8dab-9362c0cbbb2e" providerId="AD"/>
  <p188:author id="{84679FCD-B236-253C-D7D6-868F9EFF725E}" name="Laura Elizabeth Turnbull" initials="LT" userId="S::laura.turnbull@england.nhs.uk::97acf31f-fef0-4766-97cb-f1655d0ac44a" providerId="AD"/>
  <p188:author id="{8BAE11D4-F887-B490-3F53-3AF81CE245F6}" name="Diane Beale" initials="DB" userId="S::Diane.Beale1@england.nhs.uk::947bac1b-fe78-448a-bac9-869ef154e2af"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arah Wilkinson" initials="SW" lastIdx="1" clrIdx="0">
    <p:extLst>
      <p:ext uri="{19B8F6BF-5375-455C-9EA6-DF929625EA0E}">
        <p15:presenceInfo xmlns:p15="http://schemas.microsoft.com/office/powerpoint/2012/main" userId="1186059c3be801a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F8F8"/>
    <a:srgbClr val="425563"/>
    <a:srgbClr val="80D2CC"/>
    <a:srgbClr val="99DBD6"/>
    <a:srgbClr val="99DDEB"/>
    <a:srgbClr val="80D4E7"/>
    <a:srgbClr val="005EB8"/>
    <a:srgbClr val="E8EDEE"/>
    <a:srgbClr val="003087"/>
    <a:srgbClr val="82D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71DF458-F012-4AF3-A41C-736059E655E6}" v="1" dt="2025-08-05T10:59:47.61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233" autoAdjust="0"/>
    <p:restoredTop sz="94660"/>
  </p:normalViewPr>
  <p:slideViewPr>
    <p:cSldViewPr snapToGrid="0">
      <p:cViewPr>
        <p:scale>
          <a:sx n="130" d="100"/>
          <a:sy n="130" d="100"/>
        </p:scale>
        <p:origin x="78" y="96"/>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5/10/relationships/revisionInfo" Target="revisionInfo.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commentAuthors" Target="commentAuthors.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openxmlformats.org/officeDocument/2006/relationships/tableStyles" Target="tableStyles.xml"/><Relationship Id="rId40"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URNBULL, Laura (NHS ENGLAND)" userId="1c32a788-e3a8-473c-b52c-40121eb71b08" providerId="ADAL" clId="{671DF458-F012-4AF3-A41C-736059E655E6}"/>
    <pc:docChg chg="custSel modSld">
      <pc:chgData name="TURNBULL, Laura (NHS ENGLAND)" userId="1c32a788-e3a8-473c-b52c-40121eb71b08" providerId="ADAL" clId="{671DF458-F012-4AF3-A41C-736059E655E6}" dt="2025-08-05T10:59:47.616" v="4"/>
      <pc:docMkLst>
        <pc:docMk/>
      </pc:docMkLst>
      <pc:sldChg chg="addSp delSp modSp mod">
        <pc:chgData name="TURNBULL, Laura (NHS ENGLAND)" userId="1c32a788-e3a8-473c-b52c-40121eb71b08" providerId="ADAL" clId="{671DF458-F012-4AF3-A41C-736059E655E6}" dt="2025-08-05T10:59:47.616" v="4"/>
        <pc:sldMkLst>
          <pc:docMk/>
          <pc:sldMk cId="1642634116" sldId="2145707367"/>
        </pc:sldMkLst>
        <pc:graphicFrameChg chg="del">
          <ac:chgData name="TURNBULL, Laura (NHS ENGLAND)" userId="1c32a788-e3a8-473c-b52c-40121eb71b08" providerId="ADAL" clId="{671DF458-F012-4AF3-A41C-736059E655E6}" dt="2025-08-05T10:59:46.142" v="3" actId="478"/>
          <ac:graphicFrameMkLst>
            <pc:docMk/>
            <pc:sldMk cId="1642634116" sldId="2145707367"/>
            <ac:graphicFrameMk id="6" creationId="{670017D8-DF28-FB6C-9D3A-9B64DB29559B}"/>
          </ac:graphicFrameMkLst>
        </pc:graphicFrameChg>
        <pc:graphicFrameChg chg="add mod">
          <ac:chgData name="TURNBULL, Laura (NHS ENGLAND)" userId="1c32a788-e3a8-473c-b52c-40121eb71b08" providerId="ADAL" clId="{671DF458-F012-4AF3-A41C-736059E655E6}" dt="2025-08-05T10:59:47.616" v="4"/>
          <ac:graphicFrameMkLst>
            <pc:docMk/>
            <pc:sldMk cId="1642634116" sldId="2145707367"/>
            <ac:graphicFrameMk id="7" creationId="{870CC056-35DE-132D-CA46-A26B994BF086}"/>
          </ac:graphicFrameMkLst>
        </pc:graphicFrameChg>
      </pc:sldChg>
      <pc:sldChg chg="modSp mod">
        <pc:chgData name="TURNBULL, Laura (NHS ENGLAND)" userId="1c32a788-e3a8-473c-b52c-40121eb71b08" providerId="ADAL" clId="{671DF458-F012-4AF3-A41C-736059E655E6}" dt="2025-08-05T08:58:08.888" v="2" actId="1076"/>
        <pc:sldMkLst>
          <pc:docMk/>
          <pc:sldMk cId="3960389880" sldId="2145707375"/>
        </pc:sldMkLst>
        <pc:spChg chg="mod">
          <ac:chgData name="TURNBULL, Laura (NHS ENGLAND)" userId="1c32a788-e3a8-473c-b52c-40121eb71b08" providerId="ADAL" clId="{671DF458-F012-4AF3-A41C-736059E655E6}" dt="2025-08-05T08:58:06.424" v="1" actId="1076"/>
          <ac:spMkLst>
            <pc:docMk/>
            <pc:sldMk cId="3960389880" sldId="2145707375"/>
            <ac:spMk id="2" creationId="{C64ACBF5-A5A2-0F73-A828-CD33E02DCF2D}"/>
          </ac:spMkLst>
        </pc:spChg>
        <pc:spChg chg="mod">
          <ac:chgData name="TURNBULL, Laura (NHS ENGLAND)" userId="1c32a788-e3a8-473c-b52c-40121eb71b08" providerId="ADAL" clId="{671DF458-F012-4AF3-A41C-736059E655E6}" dt="2025-08-05T08:58:08.888" v="2" actId="1076"/>
          <ac:spMkLst>
            <pc:docMk/>
            <pc:sldMk cId="3960389880" sldId="2145707375"/>
            <ac:spMk id="3" creationId="{6DB85952-2603-5B05-E6F8-48411F54A8C1}"/>
          </ac:spMkLst>
        </pc:spChg>
      </pc:sldChg>
      <pc:sldChg chg="modSp mod">
        <pc:chgData name="TURNBULL, Laura (NHS ENGLAND)" userId="1c32a788-e3a8-473c-b52c-40121eb71b08" providerId="ADAL" clId="{671DF458-F012-4AF3-A41C-736059E655E6}" dt="2025-08-05T08:57:34.384" v="0" actId="20577"/>
        <pc:sldMkLst>
          <pc:docMk/>
          <pc:sldMk cId="2373517133" sldId="2145707376"/>
        </pc:sldMkLst>
        <pc:spChg chg="mod">
          <ac:chgData name="TURNBULL, Laura (NHS ENGLAND)" userId="1c32a788-e3a8-473c-b52c-40121eb71b08" providerId="ADAL" clId="{671DF458-F012-4AF3-A41C-736059E655E6}" dt="2025-08-05T08:57:34.384" v="0" actId="20577"/>
          <ac:spMkLst>
            <pc:docMk/>
            <pc:sldMk cId="2373517133" sldId="2145707376"/>
            <ac:spMk id="4" creationId="{EE1BF61A-1FD2-09AD-8C16-80183E7D139E}"/>
          </ac:spMkLst>
        </pc:spChg>
      </pc:sldChg>
    </pc:docChg>
  </pc:docChgLst>
</pc:chgInfo>
</file>

<file path=ppt/diagrams/_rels/data10.xml.rels><?xml version="1.0" encoding="UTF-8" standalone="yes"?>
<Relationships xmlns="http://schemas.openxmlformats.org/package/2006/relationships"><Relationship Id="rId8" Type="http://schemas.openxmlformats.org/officeDocument/2006/relationships/slide" Target="../slides/slide14.xml"/><Relationship Id="rId13" Type="http://schemas.openxmlformats.org/officeDocument/2006/relationships/slide" Target="../slides/slide7.xml"/><Relationship Id="rId3" Type="http://schemas.openxmlformats.org/officeDocument/2006/relationships/slide" Target="../slides/slide10.xml"/><Relationship Id="rId7" Type="http://schemas.openxmlformats.org/officeDocument/2006/relationships/slide" Target="../slides/slide12.xml"/><Relationship Id="rId12" Type="http://schemas.openxmlformats.org/officeDocument/2006/relationships/slide" Target="../slides/slide5.xml"/><Relationship Id="rId2" Type="http://schemas.openxmlformats.org/officeDocument/2006/relationships/slide" Target="../slides/slide6.xml"/><Relationship Id="rId1" Type="http://schemas.openxmlformats.org/officeDocument/2006/relationships/slide" Target="../slides/slide4.xml"/><Relationship Id="rId6" Type="http://schemas.openxmlformats.org/officeDocument/2006/relationships/slide" Target="../slides/slide11.xml"/><Relationship Id="rId11" Type="http://schemas.openxmlformats.org/officeDocument/2006/relationships/slide" Target="../slides/slide13.xml"/><Relationship Id="rId5" Type="http://schemas.openxmlformats.org/officeDocument/2006/relationships/slide" Target="../slides/slide9.xml"/><Relationship Id="rId10" Type="http://schemas.openxmlformats.org/officeDocument/2006/relationships/slide" Target="../slides/slide26.xml"/><Relationship Id="rId4" Type="http://schemas.openxmlformats.org/officeDocument/2006/relationships/slide" Target="../slides/slide8.xml"/><Relationship Id="rId9" Type="http://schemas.openxmlformats.org/officeDocument/2006/relationships/slide" Target="../slides/slide25.xml"/></Relationships>
</file>

<file path=ppt/diagrams/_rels/data13.xml.rels><?xml version="1.0" encoding="UTF-8" standalone="yes"?>
<Relationships xmlns="http://schemas.openxmlformats.org/package/2006/relationships"><Relationship Id="rId8" Type="http://schemas.openxmlformats.org/officeDocument/2006/relationships/slide" Target="../slides/slide14.xml"/><Relationship Id="rId13" Type="http://schemas.openxmlformats.org/officeDocument/2006/relationships/slide" Target="../slides/slide7.xml"/><Relationship Id="rId3" Type="http://schemas.openxmlformats.org/officeDocument/2006/relationships/slide" Target="../slides/slide10.xml"/><Relationship Id="rId7" Type="http://schemas.openxmlformats.org/officeDocument/2006/relationships/slide" Target="../slides/slide12.xml"/><Relationship Id="rId12" Type="http://schemas.openxmlformats.org/officeDocument/2006/relationships/slide" Target="../slides/slide5.xml"/><Relationship Id="rId2" Type="http://schemas.openxmlformats.org/officeDocument/2006/relationships/slide" Target="../slides/slide6.xml"/><Relationship Id="rId1" Type="http://schemas.openxmlformats.org/officeDocument/2006/relationships/slide" Target="../slides/slide4.xml"/><Relationship Id="rId6" Type="http://schemas.openxmlformats.org/officeDocument/2006/relationships/slide" Target="../slides/slide11.xml"/><Relationship Id="rId11" Type="http://schemas.openxmlformats.org/officeDocument/2006/relationships/slide" Target="../slides/slide13.xml"/><Relationship Id="rId5" Type="http://schemas.openxmlformats.org/officeDocument/2006/relationships/slide" Target="../slides/slide9.xml"/><Relationship Id="rId10" Type="http://schemas.openxmlformats.org/officeDocument/2006/relationships/slide" Target="../slides/slide26.xml"/><Relationship Id="rId4" Type="http://schemas.openxmlformats.org/officeDocument/2006/relationships/slide" Target="../slides/slide8.xml"/><Relationship Id="rId9" Type="http://schemas.openxmlformats.org/officeDocument/2006/relationships/slide" Target="../slides/slide25.xml"/></Relationships>
</file>

<file path=ppt/diagrams/_rels/data14.xml.rels><?xml version="1.0" encoding="UTF-8" standalone="yes"?>
<Relationships xmlns="http://schemas.openxmlformats.org/package/2006/relationships"><Relationship Id="rId8" Type="http://schemas.openxmlformats.org/officeDocument/2006/relationships/slide" Target="../slides/slide14.xml"/><Relationship Id="rId13" Type="http://schemas.openxmlformats.org/officeDocument/2006/relationships/slide" Target="../slides/slide7.xml"/><Relationship Id="rId3" Type="http://schemas.openxmlformats.org/officeDocument/2006/relationships/slide" Target="../slides/slide10.xml"/><Relationship Id="rId7" Type="http://schemas.openxmlformats.org/officeDocument/2006/relationships/slide" Target="../slides/slide12.xml"/><Relationship Id="rId12" Type="http://schemas.openxmlformats.org/officeDocument/2006/relationships/slide" Target="../slides/slide5.xml"/><Relationship Id="rId2" Type="http://schemas.openxmlformats.org/officeDocument/2006/relationships/slide" Target="../slides/slide6.xml"/><Relationship Id="rId1" Type="http://schemas.openxmlformats.org/officeDocument/2006/relationships/slide" Target="../slides/slide4.xml"/><Relationship Id="rId6" Type="http://schemas.openxmlformats.org/officeDocument/2006/relationships/slide" Target="../slides/slide11.xml"/><Relationship Id="rId11" Type="http://schemas.openxmlformats.org/officeDocument/2006/relationships/slide" Target="../slides/slide13.xml"/><Relationship Id="rId5" Type="http://schemas.openxmlformats.org/officeDocument/2006/relationships/slide" Target="../slides/slide9.xml"/><Relationship Id="rId10" Type="http://schemas.openxmlformats.org/officeDocument/2006/relationships/slide" Target="../slides/slide26.xml"/><Relationship Id="rId4" Type="http://schemas.openxmlformats.org/officeDocument/2006/relationships/slide" Target="../slides/slide8.xml"/><Relationship Id="rId9" Type="http://schemas.openxmlformats.org/officeDocument/2006/relationships/slide" Target="../slides/slide25.xml"/></Relationships>
</file>

<file path=ppt/diagrams/_rels/data15.xml.rels><?xml version="1.0" encoding="UTF-8" standalone="yes"?>
<Relationships xmlns="http://schemas.openxmlformats.org/package/2006/relationships"><Relationship Id="rId8" Type="http://schemas.openxmlformats.org/officeDocument/2006/relationships/slide" Target="../slides/slide14.xml"/><Relationship Id="rId13" Type="http://schemas.openxmlformats.org/officeDocument/2006/relationships/slide" Target="../slides/slide7.xml"/><Relationship Id="rId3" Type="http://schemas.openxmlformats.org/officeDocument/2006/relationships/slide" Target="../slides/slide10.xml"/><Relationship Id="rId7" Type="http://schemas.openxmlformats.org/officeDocument/2006/relationships/slide" Target="../slides/slide12.xml"/><Relationship Id="rId12" Type="http://schemas.openxmlformats.org/officeDocument/2006/relationships/slide" Target="../slides/slide5.xml"/><Relationship Id="rId2" Type="http://schemas.openxmlformats.org/officeDocument/2006/relationships/slide" Target="../slides/slide6.xml"/><Relationship Id="rId1" Type="http://schemas.openxmlformats.org/officeDocument/2006/relationships/slide" Target="../slides/slide4.xml"/><Relationship Id="rId6" Type="http://schemas.openxmlformats.org/officeDocument/2006/relationships/slide" Target="../slides/slide11.xml"/><Relationship Id="rId11" Type="http://schemas.openxmlformats.org/officeDocument/2006/relationships/slide" Target="../slides/slide13.xml"/><Relationship Id="rId5" Type="http://schemas.openxmlformats.org/officeDocument/2006/relationships/slide" Target="../slides/slide9.xml"/><Relationship Id="rId10" Type="http://schemas.openxmlformats.org/officeDocument/2006/relationships/slide" Target="../slides/slide26.xml"/><Relationship Id="rId4" Type="http://schemas.openxmlformats.org/officeDocument/2006/relationships/slide" Target="../slides/slide8.xml"/><Relationship Id="rId9" Type="http://schemas.openxmlformats.org/officeDocument/2006/relationships/slide" Target="../slides/slide25.xml"/></Relationships>
</file>

<file path=ppt/diagrams/_rels/data16.xml.rels><?xml version="1.0" encoding="UTF-8" standalone="yes"?>
<Relationships xmlns="http://schemas.openxmlformats.org/package/2006/relationships"><Relationship Id="rId8" Type="http://schemas.openxmlformats.org/officeDocument/2006/relationships/slide" Target="../slides/slide14.xml"/><Relationship Id="rId13" Type="http://schemas.openxmlformats.org/officeDocument/2006/relationships/slide" Target="../slides/slide7.xml"/><Relationship Id="rId3" Type="http://schemas.openxmlformats.org/officeDocument/2006/relationships/slide" Target="../slides/slide10.xml"/><Relationship Id="rId7" Type="http://schemas.openxmlformats.org/officeDocument/2006/relationships/slide" Target="../slides/slide12.xml"/><Relationship Id="rId12" Type="http://schemas.openxmlformats.org/officeDocument/2006/relationships/slide" Target="../slides/slide5.xml"/><Relationship Id="rId2" Type="http://schemas.openxmlformats.org/officeDocument/2006/relationships/slide" Target="../slides/slide6.xml"/><Relationship Id="rId1" Type="http://schemas.openxmlformats.org/officeDocument/2006/relationships/slide" Target="../slides/slide4.xml"/><Relationship Id="rId6" Type="http://schemas.openxmlformats.org/officeDocument/2006/relationships/slide" Target="../slides/slide11.xml"/><Relationship Id="rId11" Type="http://schemas.openxmlformats.org/officeDocument/2006/relationships/slide" Target="../slides/slide13.xml"/><Relationship Id="rId5" Type="http://schemas.openxmlformats.org/officeDocument/2006/relationships/slide" Target="../slides/slide9.xml"/><Relationship Id="rId10" Type="http://schemas.openxmlformats.org/officeDocument/2006/relationships/slide" Target="../slides/slide26.xml"/><Relationship Id="rId4" Type="http://schemas.openxmlformats.org/officeDocument/2006/relationships/slide" Target="../slides/slide8.xml"/><Relationship Id="rId9" Type="http://schemas.openxmlformats.org/officeDocument/2006/relationships/slide" Target="../slides/slide25.xml"/></Relationships>
</file>

<file path=ppt/diagrams/_rels/data17.xml.rels><?xml version="1.0" encoding="UTF-8" standalone="yes"?>
<Relationships xmlns="http://schemas.openxmlformats.org/package/2006/relationships"><Relationship Id="rId8" Type="http://schemas.openxmlformats.org/officeDocument/2006/relationships/slide" Target="../slides/slide14.xml"/><Relationship Id="rId13" Type="http://schemas.openxmlformats.org/officeDocument/2006/relationships/slide" Target="../slides/slide7.xml"/><Relationship Id="rId3" Type="http://schemas.openxmlformats.org/officeDocument/2006/relationships/slide" Target="../slides/slide10.xml"/><Relationship Id="rId7" Type="http://schemas.openxmlformats.org/officeDocument/2006/relationships/slide" Target="../slides/slide12.xml"/><Relationship Id="rId12" Type="http://schemas.openxmlformats.org/officeDocument/2006/relationships/slide" Target="../slides/slide5.xml"/><Relationship Id="rId2" Type="http://schemas.openxmlformats.org/officeDocument/2006/relationships/slide" Target="../slides/slide6.xml"/><Relationship Id="rId1" Type="http://schemas.openxmlformats.org/officeDocument/2006/relationships/slide" Target="../slides/slide4.xml"/><Relationship Id="rId6" Type="http://schemas.openxmlformats.org/officeDocument/2006/relationships/slide" Target="../slides/slide11.xml"/><Relationship Id="rId11" Type="http://schemas.openxmlformats.org/officeDocument/2006/relationships/slide" Target="../slides/slide13.xml"/><Relationship Id="rId5" Type="http://schemas.openxmlformats.org/officeDocument/2006/relationships/slide" Target="../slides/slide9.xml"/><Relationship Id="rId10" Type="http://schemas.openxmlformats.org/officeDocument/2006/relationships/slide" Target="../slides/slide26.xml"/><Relationship Id="rId4" Type="http://schemas.openxmlformats.org/officeDocument/2006/relationships/slide" Target="../slides/slide8.xml"/><Relationship Id="rId9" Type="http://schemas.openxmlformats.org/officeDocument/2006/relationships/slide" Target="../slides/slide25.xml"/></Relationships>
</file>

<file path=ppt/diagrams/_rels/data18.xml.rels><?xml version="1.0" encoding="UTF-8" standalone="yes"?>
<Relationships xmlns="http://schemas.openxmlformats.org/package/2006/relationships"><Relationship Id="rId8" Type="http://schemas.openxmlformats.org/officeDocument/2006/relationships/slide" Target="../slides/slide14.xml"/><Relationship Id="rId13" Type="http://schemas.openxmlformats.org/officeDocument/2006/relationships/slide" Target="../slides/slide7.xml"/><Relationship Id="rId3" Type="http://schemas.openxmlformats.org/officeDocument/2006/relationships/slide" Target="../slides/slide10.xml"/><Relationship Id="rId7" Type="http://schemas.openxmlformats.org/officeDocument/2006/relationships/slide" Target="../slides/slide12.xml"/><Relationship Id="rId12" Type="http://schemas.openxmlformats.org/officeDocument/2006/relationships/slide" Target="../slides/slide5.xml"/><Relationship Id="rId2" Type="http://schemas.openxmlformats.org/officeDocument/2006/relationships/slide" Target="../slides/slide6.xml"/><Relationship Id="rId1" Type="http://schemas.openxmlformats.org/officeDocument/2006/relationships/slide" Target="../slides/slide4.xml"/><Relationship Id="rId6" Type="http://schemas.openxmlformats.org/officeDocument/2006/relationships/slide" Target="../slides/slide11.xml"/><Relationship Id="rId11" Type="http://schemas.openxmlformats.org/officeDocument/2006/relationships/slide" Target="../slides/slide13.xml"/><Relationship Id="rId5" Type="http://schemas.openxmlformats.org/officeDocument/2006/relationships/slide" Target="../slides/slide9.xml"/><Relationship Id="rId10" Type="http://schemas.openxmlformats.org/officeDocument/2006/relationships/slide" Target="../slides/slide26.xml"/><Relationship Id="rId4" Type="http://schemas.openxmlformats.org/officeDocument/2006/relationships/slide" Target="../slides/slide8.xml"/><Relationship Id="rId9" Type="http://schemas.openxmlformats.org/officeDocument/2006/relationships/slide" Target="../slides/slide25.xml"/></Relationships>
</file>

<file path=ppt/diagrams/_rels/data19.xml.rels><?xml version="1.0" encoding="UTF-8" standalone="yes"?>
<Relationships xmlns="http://schemas.openxmlformats.org/package/2006/relationships"><Relationship Id="rId8" Type="http://schemas.openxmlformats.org/officeDocument/2006/relationships/slide" Target="../slides/slide14.xml"/><Relationship Id="rId13" Type="http://schemas.openxmlformats.org/officeDocument/2006/relationships/slide" Target="../slides/slide7.xml"/><Relationship Id="rId3" Type="http://schemas.openxmlformats.org/officeDocument/2006/relationships/slide" Target="../slides/slide10.xml"/><Relationship Id="rId7" Type="http://schemas.openxmlformats.org/officeDocument/2006/relationships/slide" Target="../slides/slide12.xml"/><Relationship Id="rId12" Type="http://schemas.openxmlformats.org/officeDocument/2006/relationships/slide" Target="../slides/slide5.xml"/><Relationship Id="rId2" Type="http://schemas.openxmlformats.org/officeDocument/2006/relationships/slide" Target="../slides/slide6.xml"/><Relationship Id="rId1" Type="http://schemas.openxmlformats.org/officeDocument/2006/relationships/slide" Target="../slides/slide4.xml"/><Relationship Id="rId6" Type="http://schemas.openxmlformats.org/officeDocument/2006/relationships/slide" Target="../slides/slide11.xml"/><Relationship Id="rId11" Type="http://schemas.openxmlformats.org/officeDocument/2006/relationships/slide" Target="../slides/slide13.xml"/><Relationship Id="rId5" Type="http://schemas.openxmlformats.org/officeDocument/2006/relationships/slide" Target="../slides/slide9.xml"/><Relationship Id="rId10" Type="http://schemas.openxmlformats.org/officeDocument/2006/relationships/slide" Target="../slides/slide26.xml"/><Relationship Id="rId4" Type="http://schemas.openxmlformats.org/officeDocument/2006/relationships/slide" Target="../slides/slide8.xml"/><Relationship Id="rId9" Type="http://schemas.openxmlformats.org/officeDocument/2006/relationships/slide" Target="../slides/slide25.xml"/></Relationships>
</file>

<file path=ppt/diagrams/_rels/data2.xml.rels><?xml version="1.0" encoding="UTF-8" standalone="yes"?>
<Relationships xmlns="http://schemas.openxmlformats.org/package/2006/relationships"><Relationship Id="rId8" Type="http://schemas.openxmlformats.org/officeDocument/2006/relationships/slide" Target="../slides/slide14.xml"/><Relationship Id="rId13" Type="http://schemas.openxmlformats.org/officeDocument/2006/relationships/slide" Target="../slides/slide7.xml"/><Relationship Id="rId3" Type="http://schemas.openxmlformats.org/officeDocument/2006/relationships/slide" Target="../slides/slide10.xml"/><Relationship Id="rId7" Type="http://schemas.openxmlformats.org/officeDocument/2006/relationships/slide" Target="../slides/slide12.xml"/><Relationship Id="rId12" Type="http://schemas.openxmlformats.org/officeDocument/2006/relationships/slide" Target="../slides/slide5.xml"/><Relationship Id="rId2" Type="http://schemas.openxmlformats.org/officeDocument/2006/relationships/slide" Target="../slides/slide6.xml"/><Relationship Id="rId1" Type="http://schemas.openxmlformats.org/officeDocument/2006/relationships/slide" Target="../slides/slide4.xml"/><Relationship Id="rId6" Type="http://schemas.openxmlformats.org/officeDocument/2006/relationships/slide" Target="../slides/slide11.xml"/><Relationship Id="rId11" Type="http://schemas.openxmlformats.org/officeDocument/2006/relationships/slide" Target="../slides/slide13.xml"/><Relationship Id="rId5" Type="http://schemas.openxmlformats.org/officeDocument/2006/relationships/slide" Target="../slides/slide9.xml"/><Relationship Id="rId10" Type="http://schemas.openxmlformats.org/officeDocument/2006/relationships/slide" Target="../slides/slide26.xml"/><Relationship Id="rId4" Type="http://schemas.openxmlformats.org/officeDocument/2006/relationships/slide" Target="../slides/slide8.xml"/><Relationship Id="rId9" Type="http://schemas.openxmlformats.org/officeDocument/2006/relationships/slide" Target="../slides/slide25.xml"/></Relationships>
</file>

<file path=ppt/diagrams/_rels/data21.xml.rels><?xml version="1.0" encoding="UTF-8" standalone="yes"?>
<Relationships xmlns="http://schemas.openxmlformats.org/package/2006/relationships"><Relationship Id="rId8" Type="http://schemas.openxmlformats.org/officeDocument/2006/relationships/slide" Target="../slides/slide14.xml"/><Relationship Id="rId13" Type="http://schemas.openxmlformats.org/officeDocument/2006/relationships/slide" Target="../slides/slide7.xml"/><Relationship Id="rId3" Type="http://schemas.openxmlformats.org/officeDocument/2006/relationships/slide" Target="../slides/slide10.xml"/><Relationship Id="rId7" Type="http://schemas.openxmlformats.org/officeDocument/2006/relationships/slide" Target="../slides/slide12.xml"/><Relationship Id="rId12" Type="http://schemas.openxmlformats.org/officeDocument/2006/relationships/slide" Target="../slides/slide5.xml"/><Relationship Id="rId2" Type="http://schemas.openxmlformats.org/officeDocument/2006/relationships/slide" Target="../slides/slide6.xml"/><Relationship Id="rId1" Type="http://schemas.openxmlformats.org/officeDocument/2006/relationships/slide" Target="../slides/slide4.xml"/><Relationship Id="rId6" Type="http://schemas.openxmlformats.org/officeDocument/2006/relationships/slide" Target="../slides/slide11.xml"/><Relationship Id="rId11" Type="http://schemas.openxmlformats.org/officeDocument/2006/relationships/slide" Target="../slides/slide13.xml"/><Relationship Id="rId5" Type="http://schemas.openxmlformats.org/officeDocument/2006/relationships/slide" Target="../slides/slide9.xml"/><Relationship Id="rId10" Type="http://schemas.openxmlformats.org/officeDocument/2006/relationships/slide" Target="../slides/slide26.xml"/><Relationship Id="rId4" Type="http://schemas.openxmlformats.org/officeDocument/2006/relationships/slide" Target="../slides/slide8.xml"/><Relationship Id="rId9" Type="http://schemas.openxmlformats.org/officeDocument/2006/relationships/slide" Target="../slides/slide25.xml"/></Relationships>
</file>

<file path=ppt/diagrams/_rels/data22.xml.rels><?xml version="1.0" encoding="UTF-8" standalone="yes"?>
<Relationships xmlns="http://schemas.openxmlformats.org/package/2006/relationships"><Relationship Id="rId8" Type="http://schemas.openxmlformats.org/officeDocument/2006/relationships/slide" Target="../slides/slide14.xml"/><Relationship Id="rId13" Type="http://schemas.openxmlformats.org/officeDocument/2006/relationships/slide" Target="../slides/slide7.xml"/><Relationship Id="rId3" Type="http://schemas.openxmlformats.org/officeDocument/2006/relationships/slide" Target="../slides/slide10.xml"/><Relationship Id="rId7" Type="http://schemas.openxmlformats.org/officeDocument/2006/relationships/slide" Target="../slides/slide12.xml"/><Relationship Id="rId12" Type="http://schemas.openxmlformats.org/officeDocument/2006/relationships/slide" Target="../slides/slide5.xml"/><Relationship Id="rId2" Type="http://schemas.openxmlformats.org/officeDocument/2006/relationships/slide" Target="../slides/slide6.xml"/><Relationship Id="rId1" Type="http://schemas.openxmlformats.org/officeDocument/2006/relationships/slide" Target="../slides/slide4.xml"/><Relationship Id="rId6" Type="http://schemas.openxmlformats.org/officeDocument/2006/relationships/slide" Target="../slides/slide11.xml"/><Relationship Id="rId11" Type="http://schemas.openxmlformats.org/officeDocument/2006/relationships/slide" Target="../slides/slide13.xml"/><Relationship Id="rId5" Type="http://schemas.openxmlformats.org/officeDocument/2006/relationships/slide" Target="../slides/slide9.xml"/><Relationship Id="rId10" Type="http://schemas.openxmlformats.org/officeDocument/2006/relationships/slide" Target="../slides/slide26.xml"/><Relationship Id="rId4" Type="http://schemas.openxmlformats.org/officeDocument/2006/relationships/slide" Target="../slides/slide8.xml"/><Relationship Id="rId9" Type="http://schemas.openxmlformats.org/officeDocument/2006/relationships/slide" Target="../slides/slide25.xml"/></Relationships>
</file>

<file path=ppt/diagrams/_rels/data24.xml.rels><?xml version="1.0" encoding="UTF-8" standalone="yes"?>
<Relationships xmlns="http://schemas.openxmlformats.org/package/2006/relationships"><Relationship Id="rId8" Type="http://schemas.openxmlformats.org/officeDocument/2006/relationships/slide" Target="../slides/slide14.xml"/><Relationship Id="rId13" Type="http://schemas.openxmlformats.org/officeDocument/2006/relationships/slide" Target="../slides/slide7.xml"/><Relationship Id="rId3" Type="http://schemas.openxmlformats.org/officeDocument/2006/relationships/slide" Target="../slides/slide10.xml"/><Relationship Id="rId7" Type="http://schemas.openxmlformats.org/officeDocument/2006/relationships/slide" Target="../slides/slide12.xml"/><Relationship Id="rId12" Type="http://schemas.openxmlformats.org/officeDocument/2006/relationships/slide" Target="../slides/slide5.xml"/><Relationship Id="rId2" Type="http://schemas.openxmlformats.org/officeDocument/2006/relationships/slide" Target="../slides/slide6.xml"/><Relationship Id="rId1" Type="http://schemas.openxmlformats.org/officeDocument/2006/relationships/slide" Target="../slides/slide4.xml"/><Relationship Id="rId6" Type="http://schemas.openxmlformats.org/officeDocument/2006/relationships/slide" Target="../slides/slide11.xml"/><Relationship Id="rId11" Type="http://schemas.openxmlformats.org/officeDocument/2006/relationships/slide" Target="../slides/slide13.xml"/><Relationship Id="rId5" Type="http://schemas.openxmlformats.org/officeDocument/2006/relationships/slide" Target="../slides/slide9.xml"/><Relationship Id="rId10" Type="http://schemas.openxmlformats.org/officeDocument/2006/relationships/slide" Target="../slides/slide26.xml"/><Relationship Id="rId4" Type="http://schemas.openxmlformats.org/officeDocument/2006/relationships/slide" Target="../slides/slide8.xml"/><Relationship Id="rId9" Type="http://schemas.openxmlformats.org/officeDocument/2006/relationships/slide" Target="../slides/slide25.xml"/></Relationships>
</file>

<file path=ppt/diagrams/_rels/data26.xml.rels><?xml version="1.0" encoding="UTF-8" standalone="yes"?>
<Relationships xmlns="http://schemas.openxmlformats.org/package/2006/relationships"><Relationship Id="rId8" Type="http://schemas.openxmlformats.org/officeDocument/2006/relationships/slide" Target="../slides/slide14.xml"/><Relationship Id="rId13" Type="http://schemas.openxmlformats.org/officeDocument/2006/relationships/slide" Target="../slides/slide7.xml"/><Relationship Id="rId3" Type="http://schemas.openxmlformats.org/officeDocument/2006/relationships/slide" Target="../slides/slide10.xml"/><Relationship Id="rId7" Type="http://schemas.openxmlformats.org/officeDocument/2006/relationships/slide" Target="../slides/slide12.xml"/><Relationship Id="rId12" Type="http://schemas.openxmlformats.org/officeDocument/2006/relationships/slide" Target="../slides/slide5.xml"/><Relationship Id="rId2" Type="http://schemas.openxmlformats.org/officeDocument/2006/relationships/slide" Target="../slides/slide6.xml"/><Relationship Id="rId1" Type="http://schemas.openxmlformats.org/officeDocument/2006/relationships/slide" Target="../slides/slide4.xml"/><Relationship Id="rId6" Type="http://schemas.openxmlformats.org/officeDocument/2006/relationships/slide" Target="../slides/slide11.xml"/><Relationship Id="rId11" Type="http://schemas.openxmlformats.org/officeDocument/2006/relationships/slide" Target="../slides/slide13.xml"/><Relationship Id="rId5" Type="http://schemas.openxmlformats.org/officeDocument/2006/relationships/slide" Target="../slides/slide9.xml"/><Relationship Id="rId10" Type="http://schemas.openxmlformats.org/officeDocument/2006/relationships/slide" Target="../slides/slide26.xml"/><Relationship Id="rId4" Type="http://schemas.openxmlformats.org/officeDocument/2006/relationships/slide" Target="../slides/slide8.xml"/><Relationship Id="rId9" Type="http://schemas.openxmlformats.org/officeDocument/2006/relationships/slide" Target="../slides/slide25.xml"/></Relationships>
</file>

<file path=ppt/diagrams/_rels/data27.xml.rels><?xml version="1.0" encoding="UTF-8" standalone="yes"?>
<Relationships xmlns="http://schemas.openxmlformats.org/package/2006/relationships"><Relationship Id="rId8" Type="http://schemas.openxmlformats.org/officeDocument/2006/relationships/slide" Target="../slides/slide14.xml"/><Relationship Id="rId13" Type="http://schemas.openxmlformats.org/officeDocument/2006/relationships/slide" Target="../slides/slide7.xml"/><Relationship Id="rId3" Type="http://schemas.openxmlformats.org/officeDocument/2006/relationships/slide" Target="../slides/slide10.xml"/><Relationship Id="rId7" Type="http://schemas.openxmlformats.org/officeDocument/2006/relationships/slide" Target="../slides/slide12.xml"/><Relationship Id="rId12" Type="http://schemas.openxmlformats.org/officeDocument/2006/relationships/slide" Target="../slides/slide5.xml"/><Relationship Id="rId2" Type="http://schemas.openxmlformats.org/officeDocument/2006/relationships/slide" Target="../slides/slide6.xml"/><Relationship Id="rId1" Type="http://schemas.openxmlformats.org/officeDocument/2006/relationships/slide" Target="../slides/slide4.xml"/><Relationship Id="rId6" Type="http://schemas.openxmlformats.org/officeDocument/2006/relationships/slide" Target="../slides/slide11.xml"/><Relationship Id="rId11" Type="http://schemas.openxmlformats.org/officeDocument/2006/relationships/slide" Target="../slides/slide13.xml"/><Relationship Id="rId5" Type="http://schemas.openxmlformats.org/officeDocument/2006/relationships/slide" Target="../slides/slide9.xml"/><Relationship Id="rId10" Type="http://schemas.openxmlformats.org/officeDocument/2006/relationships/slide" Target="../slides/slide26.xml"/><Relationship Id="rId4" Type="http://schemas.openxmlformats.org/officeDocument/2006/relationships/slide" Target="../slides/slide8.xml"/><Relationship Id="rId9" Type="http://schemas.openxmlformats.org/officeDocument/2006/relationships/slide" Target="../slides/slide25.xml"/></Relationships>
</file>

<file path=ppt/diagrams/_rels/data29.xml.rels><?xml version="1.0" encoding="UTF-8" standalone="yes"?>
<Relationships xmlns="http://schemas.openxmlformats.org/package/2006/relationships"><Relationship Id="rId8" Type="http://schemas.openxmlformats.org/officeDocument/2006/relationships/slide" Target="../slides/slide14.xml"/><Relationship Id="rId13" Type="http://schemas.openxmlformats.org/officeDocument/2006/relationships/slide" Target="../slides/slide7.xml"/><Relationship Id="rId3" Type="http://schemas.openxmlformats.org/officeDocument/2006/relationships/slide" Target="../slides/slide10.xml"/><Relationship Id="rId7" Type="http://schemas.openxmlformats.org/officeDocument/2006/relationships/slide" Target="../slides/slide12.xml"/><Relationship Id="rId12" Type="http://schemas.openxmlformats.org/officeDocument/2006/relationships/slide" Target="../slides/slide5.xml"/><Relationship Id="rId2" Type="http://schemas.openxmlformats.org/officeDocument/2006/relationships/slide" Target="../slides/slide6.xml"/><Relationship Id="rId1" Type="http://schemas.openxmlformats.org/officeDocument/2006/relationships/slide" Target="../slides/slide4.xml"/><Relationship Id="rId6" Type="http://schemas.openxmlformats.org/officeDocument/2006/relationships/slide" Target="../slides/slide11.xml"/><Relationship Id="rId11" Type="http://schemas.openxmlformats.org/officeDocument/2006/relationships/slide" Target="../slides/slide13.xml"/><Relationship Id="rId5" Type="http://schemas.openxmlformats.org/officeDocument/2006/relationships/slide" Target="../slides/slide9.xml"/><Relationship Id="rId10" Type="http://schemas.openxmlformats.org/officeDocument/2006/relationships/slide" Target="../slides/slide26.xml"/><Relationship Id="rId4" Type="http://schemas.openxmlformats.org/officeDocument/2006/relationships/slide" Target="../slides/slide8.xml"/><Relationship Id="rId9" Type="http://schemas.openxmlformats.org/officeDocument/2006/relationships/slide" Target="../slides/slide25.xml"/></Relationships>
</file>

<file path=ppt/diagrams/_rels/data30.xml.rels><?xml version="1.0" encoding="UTF-8" standalone="yes"?>
<Relationships xmlns="http://schemas.openxmlformats.org/package/2006/relationships"><Relationship Id="rId8" Type="http://schemas.openxmlformats.org/officeDocument/2006/relationships/slide" Target="../slides/slide14.xml"/><Relationship Id="rId13" Type="http://schemas.openxmlformats.org/officeDocument/2006/relationships/slide" Target="../slides/slide7.xml"/><Relationship Id="rId3" Type="http://schemas.openxmlformats.org/officeDocument/2006/relationships/slide" Target="../slides/slide10.xml"/><Relationship Id="rId7" Type="http://schemas.openxmlformats.org/officeDocument/2006/relationships/slide" Target="../slides/slide12.xml"/><Relationship Id="rId12" Type="http://schemas.openxmlformats.org/officeDocument/2006/relationships/slide" Target="../slides/slide5.xml"/><Relationship Id="rId2" Type="http://schemas.openxmlformats.org/officeDocument/2006/relationships/slide" Target="../slides/slide6.xml"/><Relationship Id="rId1" Type="http://schemas.openxmlformats.org/officeDocument/2006/relationships/slide" Target="../slides/slide4.xml"/><Relationship Id="rId6" Type="http://schemas.openxmlformats.org/officeDocument/2006/relationships/slide" Target="../slides/slide11.xml"/><Relationship Id="rId11" Type="http://schemas.openxmlformats.org/officeDocument/2006/relationships/slide" Target="../slides/slide13.xml"/><Relationship Id="rId5" Type="http://schemas.openxmlformats.org/officeDocument/2006/relationships/slide" Target="../slides/slide9.xml"/><Relationship Id="rId10" Type="http://schemas.openxmlformats.org/officeDocument/2006/relationships/slide" Target="../slides/slide26.xml"/><Relationship Id="rId4" Type="http://schemas.openxmlformats.org/officeDocument/2006/relationships/slide" Target="../slides/slide8.xml"/><Relationship Id="rId9" Type="http://schemas.openxmlformats.org/officeDocument/2006/relationships/slide" Target="../slides/slide25.xml"/></Relationships>
</file>

<file path=ppt/diagrams/_rels/data31.xml.rels><?xml version="1.0" encoding="UTF-8" standalone="yes"?>
<Relationships xmlns="http://schemas.openxmlformats.org/package/2006/relationships"><Relationship Id="rId8" Type="http://schemas.openxmlformats.org/officeDocument/2006/relationships/slide" Target="../slides/slide14.xml"/><Relationship Id="rId13" Type="http://schemas.openxmlformats.org/officeDocument/2006/relationships/slide" Target="../slides/slide7.xml"/><Relationship Id="rId3" Type="http://schemas.openxmlformats.org/officeDocument/2006/relationships/slide" Target="../slides/slide10.xml"/><Relationship Id="rId7" Type="http://schemas.openxmlformats.org/officeDocument/2006/relationships/slide" Target="../slides/slide12.xml"/><Relationship Id="rId12" Type="http://schemas.openxmlformats.org/officeDocument/2006/relationships/slide" Target="../slides/slide5.xml"/><Relationship Id="rId2" Type="http://schemas.openxmlformats.org/officeDocument/2006/relationships/slide" Target="../slides/slide6.xml"/><Relationship Id="rId1" Type="http://schemas.openxmlformats.org/officeDocument/2006/relationships/slide" Target="../slides/slide4.xml"/><Relationship Id="rId6" Type="http://schemas.openxmlformats.org/officeDocument/2006/relationships/slide" Target="../slides/slide11.xml"/><Relationship Id="rId11" Type="http://schemas.openxmlformats.org/officeDocument/2006/relationships/slide" Target="../slides/slide13.xml"/><Relationship Id="rId5" Type="http://schemas.openxmlformats.org/officeDocument/2006/relationships/slide" Target="../slides/slide9.xml"/><Relationship Id="rId10" Type="http://schemas.openxmlformats.org/officeDocument/2006/relationships/slide" Target="../slides/slide26.xml"/><Relationship Id="rId4" Type="http://schemas.openxmlformats.org/officeDocument/2006/relationships/slide" Target="../slides/slide8.xml"/><Relationship Id="rId9" Type="http://schemas.openxmlformats.org/officeDocument/2006/relationships/slide" Target="../slides/slide25.xml"/></Relationships>
</file>

<file path=ppt/diagrams/_rels/data32.xml.rels><?xml version="1.0" encoding="UTF-8" standalone="yes"?>
<Relationships xmlns="http://schemas.openxmlformats.org/package/2006/relationships"><Relationship Id="rId8" Type="http://schemas.openxmlformats.org/officeDocument/2006/relationships/slide" Target="../slides/slide14.xml"/><Relationship Id="rId13" Type="http://schemas.openxmlformats.org/officeDocument/2006/relationships/slide" Target="../slides/slide7.xml"/><Relationship Id="rId3" Type="http://schemas.openxmlformats.org/officeDocument/2006/relationships/slide" Target="../slides/slide10.xml"/><Relationship Id="rId7" Type="http://schemas.openxmlformats.org/officeDocument/2006/relationships/slide" Target="../slides/slide12.xml"/><Relationship Id="rId12" Type="http://schemas.openxmlformats.org/officeDocument/2006/relationships/slide" Target="../slides/slide5.xml"/><Relationship Id="rId2" Type="http://schemas.openxmlformats.org/officeDocument/2006/relationships/slide" Target="../slides/slide6.xml"/><Relationship Id="rId1" Type="http://schemas.openxmlformats.org/officeDocument/2006/relationships/slide" Target="../slides/slide4.xml"/><Relationship Id="rId6" Type="http://schemas.openxmlformats.org/officeDocument/2006/relationships/slide" Target="../slides/slide11.xml"/><Relationship Id="rId11" Type="http://schemas.openxmlformats.org/officeDocument/2006/relationships/slide" Target="../slides/slide13.xml"/><Relationship Id="rId5" Type="http://schemas.openxmlformats.org/officeDocument/2006/relationships/slide" Target="../slides/slide9.xml"/><Relationship Id="rId10" Type="http://schemas.openxmlformats.org/officeDocument/2006/relationships/slide" Target="../slides/slide26.xml"/><Relationship Id="rId4" Type="http://schemas.openxmlformats.org/officeDocument/2006/relationships/slide" Target="../slides/slide8.xml"/><Relationship Id="rId9" Type="http://schemas.openxmlformats.org/officeDocument/2006/relationships/slide" Target="../slides/slide25.xml"/></Relationships>
</file>

<file path=ppt/diagrams/_rels/data33.xml.rels><?xml version="1.0" encoding="UTF-8" standalone="yes"?>
<Relationships xmlns="http://schemas.openxmlformats.org/package/2006/relationships"><Relationship Id="rId8" Type="http://schemas.openxmlformats.org/officeDocument/2006/relationships/slide" Target="../slides/slide14.xml"/><Relationship Id="rId13" Type="http://schemas.openxmlformats.org/officeDocument/2006/relationships/slide" Target="../slides/slide7.xml"/><Relationship Id="rId3" Type="http://schemas.openxmlformats.org/officeDocument/2006/relationships/slide" Target="../slides/slide10.xml"/><Relationship Id="rId7" Type="http://schemas.openxmlformats.org/officeDocument/2006/relationships/slide" Target="../slides/slide12.xml"/><Relationship Id="rId12" Type="http://schemas.openxmlformats.org/officeDocument/2006/relationships/slide" Target="../slides/slide5.xml"/><Relationship Id="rId2" Type="http://schemas.openxmlformats.org/officeDocument/2006/relationships/slide" Target="../slides/slide6.xml"/><Relationship Id="rId1" Type="http://schemas.openxmlformats.org/officeDocument/2006/relationships/slide" Target="../slides/slide4.xml"/><Relationship Id="rId6" Type="http://schemas.openxmlformats.org/officeDocument/2006/relationships/slide" Target="../slides/slide11.xml"/><Relationship Id="rId11" Type="http://schemas.openxmlformats.org/officeDocument/2006/relationships/slide" Target="../slides/slide13.xml"/><Relationship Id="rId5" Type="http://schemas.openxmlformats.org/officeDocument/2006/relationships/slide" Target="../slides/slide9.xml"/><Relationship Id="rId10" Type="http://schemas.openxmlformats.org/officeDocument/2006/relationships/slide" Target="../slides/slide26.xml"/><Relationship Id="rId4" Type="http://schemas.openxmlformats.org/officeDocument/2006/relationships/slide" Target="../slides/slide8.xml"/><Relationship Id="rId9" Type="http://schemas.openxmlformats.org/officeDocument/2006/relationships/slide" Target="../slides/slide25.xml"/></Relationships>
</file>

<file path=ppt/diagrams/_rels/data34.xml.rels><?xml version="1.0" encoding="UTF-8" standalone="yes"?>
<Relationships xmlns="http://schemas.openxmlformats.org/package/2006/relationships"><Relationship Id="rId8" Type="http://schemas.openxmlformats.org/officeDocument/2006/relationships/slide" Target="../slides/slide14.xml"/><Relationship Id="rId13" Type="http://schemas.openxmlformats.org/officeDocument/2006/relationships/slide" Target="../slides/slide7.xml"/><Relationship Id="rId3" Type="http://schemas.openxmlformats.org/officeDocument/2006/relationships/slide" Target="../slides/slide10.xml"/><Relationship Id="rId7" Type="http://schemas.openxmlformats.org/officeDocument/2006/relationships/slide" Target="../slides/slide12.xml"/><Relationship Id="rId12" Type="http://schemas.openxmlformats.org/officeDocument/2006/relationships/slide" Target="../slides/slide5.xml"/><Relationship Id="rId2" Type="http://schemas.openxmlformats.org/officeDocument/2006/relationships/slide" Target="../slides/slide6.xml"/><Relationship Id="rId1" Type="http://schemas.openxmlformats.org/officeDocument/2006/relationships/slide" Target="../slides/slide4.xml"/><Relationship Id="rId6" Type="http://schemas.openxmlformats.org/officeDocument/2006/relationships/slide" Target="../slides/slide11.xml"/><Relationship Id="rId11" Type="http://schemas.openxmlformats.org/officeDocument/2006/relationships/slide" Target="../slides/slide13.xml"/><Relationship Id="rId5" Type="http://schemas.openxmlformats.org/officeDocument/2006/relationships/slide" Target="../slides/slide9.xml"/><Relationship Id="rId10" Type="http://schemas.openxmlformats.org/officeDocument/2006/relationships/slide" Target="../slides/slide26.xml"/><Relationship Id="rId4" Type="http://schemas.openxmlformats.org/officeDocument/2006/relationships/slide" Target="../slides/slide8.xml"/><Relationship Id="rId9" Type="http://schemas.openxmlformats.org/officeDocument/2006/relationships/slide" Target="../slides/slide25.xml"/></Relationships>
</file>

<file path=ppt/diagrams/_rels/data36.xml.rels><?xml version="1.0" encoding="UTF-8" standalone="yes"?>
<Relationships xmlns="http://schemas.openxmlformats.org/package/2006/relationships"><Relationship Id="rId8" Type="http://schemas.openxmlformats.org/officeDocument/2006/relationships/slide" Target="../slides/slide14.xml"/><Relationship Id="rId13" Type="http://schemas.openxmlformats.org/officeDocument/2006/relationships/slide" Target="../slides/slide7.xml"/><Relationship Id="rId3" Type="http://schemas.openxmlformats.org/officeDocument/2006/relationships/slide" Target="../slides/slide10.xml"/><Relationship Id="rId7" Type="http://schemas.openxmlformats.org/officeDocument/2006/relationships/slide" Target="../slides/slide12.xml"/><Relationship Id="rId12" Type="http://schemas.openxmlformats.org/officeDocument/2006/relationships/slide" Target="../slides/slide5.xml"/><Relationship Id="rId2" Type="http://schemas.openxmlformats.org/officeDocument/2006/relationships/slide" Target="../slides/slide6.xml"/><Relationship Id="rId1" Type="http://schemas.openxmlformats.org/officeDocument/2006/relationships/slide" Target="../slides/slide4.xml"/><Relationship Id="rId6" Type="http://schemas.openxmlformats.org/officeDocument/2006/relationships/slide" Target="../slides/slide11.xml"/><Relationship Id="rId11" Type="http://schemas.openxmlformats.org/officeDocument/2006/relationships/slide" Target="../slides/slide13.xml"/><Relationship Id="rId5" Type="http://schemas.openxmlformats.org/officeDocument/2006/relationships/slide" Target="../slides/slide9.xml"/><Relationship Id="rId10" Type="http://schemas.openxmlformats.org/officeDocument/2006/relationships/slide" Target="../slides/slide26.xml"/><Relationship Id="rId4" Type="http://schemas.openxmlformats.org/officeDocument/2006/relationships/slide" Target="../slides/slide8.xml"/><Relationship Id="rId9" Type="http://schemas.openxmlformats.org/officeDocument/2006/relationships/slide" Target="../slides/slide25.xml"/></Relationships>
</file>

<file path=ppt/diagrams/_rels/data38.xml.rels><?xml version="1.0" encoding="UTF-8" standalone="yes"?>
<Relationships xmlns="http://schemas.openxmlformats.org/package/2006/relationships"><Relationship Id="rId8" Type="http://schemas.openxmlformats.org/officeDocument/2006/relationships/slide" Target="../slides/slide14.xml"/><Relationship Id="rId13" Type="http://schemas.openxmlformats.org/officeDocument/2006/relationships/slide" Target="../slides/slide7.xml"/><Relationship Id="rId3" Type="http://schemas.openxmlformats.org/officeDocument/2006/relationships/slide" Target="../slides/slide10.xml"/><Relationship Id="rId7" Type="http://schemas.openxmlformats.org/officeDocument/2006/relationships/slide" Target="../slides/slide12.xml"/><Relationship Id="rId12" Type="http://schemas.openxmlformats.org/officeDocument/2006/relationships/slide" Target="../slides/slide5.xml"/><Relationship Id="rId2" Type="http://schemas.openxmlformats.org/officeDocument/2006/relationships/slide" Target="../slides/slide6.xml"/><Relationship Id="rId1" Type="http://schemas.openxmlformats.org/officeDocument/2006/relationships/slide" Target="../slides/slide4.xml"/><Relationship Id="rId6" Type="http://schemas.openxmlformats.org/officeDocument/2006/relationships/slide" Target="../slides/slide11.xml"/><Relationship Id="rId11" Type="http://schemas.openxmlformats.org/officeDocument/2006/relationships/slide" Target="../slides/slide13.xml"/><Relationship Id="rId5" Type="http://schemas.openxmlformats.org/officeDocument/2006/relationships/slide" Target="../slides/slide9.xml"/><Relationship Id="rId10" Type="http://schemas.openxmlformats.org/officeDocument/2006/relationships/slide" Target="../slides/slide26.xml"/><Relationship Id="rId4" Type="http://schemas.openxmlformats.org/officeDocument/2006/relationships/slide" Target="../slides/slide8.xml"/><Relationship Id="rId9" Type="http://schemas.openxmlformats.org/officeDocument/2006/relationships/slide" Target="../slides/slide25.xml"/></Relationships>
</file>

<file path=ppt/diagrams/_rels/data5.xml.rels><?xml version="1.0" encoding="UTF-8" standalone="yes"?>
<Relationships xmlns="http://schemas.openxmlformats.org/package/2006/relationships"><Relationship Id="rId8" Type="http://schemas.openxmlformats.org/officeDocument/2006/relationships/slide" Target="../slides/slide14.xml"/><Relationship Id="rId13" Type="http://schemas.openxmlformats.org/officeDocument/2006/relationships/slide" Target="../slides/slide7.xml"/><Relationship Id="rId3" Type="http://schemas.openxmlformats.org/officeDocument/2006/relationships/slide" Target="../slides/slide10.xml"/><Relationship Id="rId7" Type="http://schemas.openxmlformats.org/officeDocument/2006/relationships/slide" Target="../slides/slide12.xml"/><Relationship Id="rId12" Type="http://schemas.openxmlformats.org/officeDocument/2006/relationships/slide" Target="../slides/slide5.xml"/><Relationship Id="rId2" Type="http://schemas.openxmlformats.org/officeDocument/2006/relationships/slide" Target="../slides/slide6.xml"/><Relationship Id="rId1" Type="http://schemas.openxmlformats.org/officeDocument/2006/relationships/slide" Target="../slides/slide4.xml"/><Relationship Id="rId6" Type="http://schemas.openxmlformats.org/officeDocument/2006/relationships/slide" Target="../slides/slide11.xml"/><Relationship Id="rId11" Type="http://schemas.openxmlformats.org/officeDocument/2006/relationships/slide" Target="../slides/slide13.xml"/><Relationship Id="rId5" Type="http://schemas.openxmlformats.org/officeDocument/2006/relationships/slide" Target="../slides/slide9.xml"/><Relationship Id="rId10" Type="http://schemas.openxmlformats.org/officeDocument/2006/relationships/slide" Target="../slides/slide26.xml"/><Relationship Id="rId4" Type="http://schemas.openxmlformats.org/officeDocument/2006/relationships/slide" Target="../slides/slide8.xml"/><Relationship Id="rId9" Type="http://schemas.openxmlformats.org/officeDocument/2006/relationships/slide" Target="../slides/slide25.xml"/></Relationships>
</file>

<file path=ppt/diagrams/_rels/data7.xml.rels><?xml version="1.0" encoding="UTF-8" standalone="yes"?>
<Relationships xmlns="http://schemas.openxmlformats.org/package/2006/relationships"><Relationship Id="rId8" Type="http://schemas.openxmlformats.org/officeDocument/2006/relationships/slide" Target="../slides/slide14.xml"/><Relationship Id="rId13" Type="http://schemas.openxmlformats.org/officeDocument/2006/relationships/slide" Target="../slides/slide7.xml"/><Relationship Id="rId3" Type="http://schemas.openxmlformats.org/officeDocument/2006/relationships/slide" Target="../slides/slide10.xml"/><Relationship Id="rId7" Type="http://schemas.openxmlformats.org/officeDocument/2006/relationships/slide" Target="../slides/slide12.xml"/><Relationship Id="rId12" Type="http://schemas.openxmlformats.org/officeDocument/2006/relationships/slide" Target="../slides/slide5.xml"/><Relationship Id="rId2" Type="http://schemas.openxmlformats.org/officeDocument/2006/relationships/slide" Target="../slides/slide6.xml"/><Relationship Id="rId1" Type="http://schemas.openxmlformats.org/officeDocument/2006/relationships/slide" Target="../slides/slide4.xml"/><Relationship Id="rId6" Type="http://schemas.openxmlformats.org/officeDocument/2006/relationships/slide" Target="../slides/slide11.xml"/><Relationship Id="rId11" Type="http://schemas.openxmlformats.org/officeDocument/2006/relationships/slide" Target="../slides/slide13.xml"/><Relationship Id="rId5" Type="http://schemas.openxmlformats.org/officeDocument/2006/relationships/slide" Target="../slides/slide9.xml"/><Relationship Id="rId10" Type="http://schemas.openxmlformats.org/officeDocument/2006/relationships/slide" Target="../slides/slide26.xml"/><Relationship Id="rId4" Type="http://schemas.openxmlformats.org/officeDocument/2006/relationships/slide" Target="../slides/slide8.xml"/><Relationship Id="rId9" Type="http://schemas.openxmlformats.org/officeDocument/2006/relationships/slide" Target="../slides/slide25.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A196B4-3897-494D-95E5-6808822577C9}" type="doc">
      <dgm:prSet loTypeId="urn:microsoft.com/office/officeart/2005/8/layout/hChevron3" loCatId="process" qsTypeId="urn:microsoft.com/office/officeart/2005/8/quickstyle/simple1" qsCatId="simple" csTypeId="urn:microsoft.com/office/officeart/2005/8/colors/accent0_1" csCatId="mainScheme" phldr="1"/>
      <dgm:spPr/>
    </dgm:pt>
    <dgm:pt modelId="{9F3EE88C-22C4-4CEB-99F1-46DAA6EF254E}" type="pres">
      <dgm:prSet presAssocID="{F9A196B4-3897-494D-95E5-6808822577C9}" presName="Name0" presStyleCnt="0">
        <dgm:presLayoutVars>
          <dgm:dir/>
          <dgm:resizeHandles val="exact"/>
        </dgm:presLayoutVars>
      </dgm:prSet>
      <dgm:spPr/>
    </dgm:pt>
  </dgm:ptLst>
  <dgm:cxnLst>
    <dgm:cxn modelId="{59EBE7D7-7AB4-4E82-9735-84B7437ED393}" type="presOf" srcId="{F9A196B4-3897-494D-95E5-6808822577C9}" destId="{9F3EE88C-22C4-4CEB-99F1-46DAA6EF254E}" srcOrd="0" destOrd="0" presId="urn:microsoft.com/office/officeart/2005/8/layout/hChevron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5B3230E-735D-4289-960C-9948491C50FF}" type="doc">
      <dgm:prSet loTypeId="urn:microsoft.com/office/officeart/2005/8/layout/hChevron3" loCatId="process" qsTypeId="urn:microsoft.com/office/officeart/2005/8/quickstyle/simple1" qsCatId="simple" csTypeId="urn:microsoft.com/office/officeart/2005/8/colors/accent4_2" csCatId="accent4" phldr="1"/>
      <dgm:spPr/>
      <dgm:t>
        <a:bodyPr/>
        <a:lstStyle/>
        <a:p>
          <a:endParaRPr lang="en-GB"/>
        </a:p>
      </dgm:t>
    </dgm:pt>
    <dgm:pt modelId="{CDDF6662-B5DA-4ADC-8601-003EC445C856}">
      <dgm:prSet phldrT="[Text]" custT="1"/>
      <dgm:spPr/>
      <dgm:t>
        <a:bodyPr/>
        <a:lstStyle/>
        <a:p>
          <a:r>
            <a:rPr lang="en-GB" sz="600" dirty="0">
              <a:hlinkClick xmlns:r="http://schemas.openxmlformats.org/officeDocument/2006/relationships" r:id="rId1" action="ppaction://hlinksldjump"/>
            </a:rPr>
            <a:t>Background</a:t>
          </a:r>
          <a:endParaRPr lang="en-GB" sz="600" dirty="0"/>
        </a:p>
      </dgm:t>
    </dgm:pt>
    <dgm:pt modelId="{D1F1E160-93EC-4E12-8340-7A6ABD50D81F}" type="parTrans" cxnId="{EF580CB6-4D77-455C-9EC2-21A19AB4AF20}">
      <dgm:prSet/>
      <dgm:spPr/>
      <dgm:t>
        <a:bodyPr/>
        <a:lstStyle/>
        <a:p>
          <a:endParaRPr lang="en-GB"/>
        </a:p>
      </dgm:t>
    </dgm:pt>
    <dgm:pt modelId="{5C08C1D0-9098-4D77-A2B9-FB6ACE173BAA}" type="sibTrans" cxnId="{EF580CB6-4D77-455C-9EC2-21A19AB4AF20}">
      <dgm:prSet/>
      <dgm:spPr/>
      <dgm:t>
        <a:bodyPr/>
        <a:lstStyle/>
        <a:p>
          <a:endParaRPr lang="en-GB"/>
        </a:p>
      </dgm:t>
    </dgm:pt>
    <dgm:pt modelId="{3DCEF9D3-9318-4E05-BE05-E9767F5C7CDC}">
      <dgm:prSet phldrT="[Text]" custT="1"/>
      <dgm:spPr/>
      <dgm:t>
        <a:bodyPr/>
        <a:lstStyle/>
        <a:p>
          <a:r>
            <a:rPr lang="en-GB" sz="600" dirty="0">
              <a:hlinkClick xmlns:r="http://schemas.openxmlformats.org/officeDocument/2006/relationships" r:id="rId2" action="ppaction://hlinksldjump"/>
            </a:rPr>
            <a:t>Eligibility and timings</a:t>
          </a:r>
          <a:endParaRPr lang="en-GB" sz="600" dirty="0"/>
        </a:p>
      </dgm:t>
    </dgm:pt>
    <dgm:pt modelId="{A676AB6E-1F7A-45E9-8A9C-AA9F2BF87674}" type="parTrans" cxnId="{E3591844-72DE-4279-A7E2-56F0C025CC4B}">
      <dgm:prSet/>
      <dgm:spPr/>
      <dgm:t>
        <a:bodyPr/>
        <a:lstStyle/>
        <a:p>
          <a:endParaRPr lang="en-GB"/>
        </a:p>
      </dgm:t>
    </dgm:pt>
    <dgm:pt modelId="{C9DA040E-26CD-473D-9050-71C928F030CB}" type="sibTrans" cxnId="{E3591844-72DE-4279-A7E2-56F0C025CC4B}">
      <dgm:prSet/>
      <dgm:spPr/>
      <dgm:t>
        <a:bodyPr/>
        <a:lstStyle/>
        <a:p>
          <a:endParaRPr lang="en-GB"/>
        </a:p>
      </dgm:t>
    </dgm:pt>
    <dgm:pt modelId="{E63B826B-420E-4C8E-B524-7439143AE644}">
      <dgm:prSet phldrT="[Text]" custT="1"/>
      <dgm:spPr/>
      <dgm:t>
        <a:bodyPr/>
        <a:lstStyle/>
        <a:p>
          <a:r>
            <a:rPr lang="en-GB" sz="600" dirty="0">
              <a:hlinkClick xmlns:r="http://schemas.openxmlformats.org/officeDocument/2006/relationships" r:id="rId3" action="ppaction://hlinksldjump"/>
            </a:rPr>
            <a:t>Checklist: Communication</a:t>
          </a:r>
          <a:endParaRPr lang="en-GB" sz="600" dirty="0"/>
        </a:p>
      </dgm:t>
    </dgm:pt>
    <dgm:pt modelId="{49E70241-D0C7-4E26-8423-F1FFBF7D5464}" type="parTrans" cxnId="{803F6491-EDFC-496E-B9B3-F4EF54C8D86C}">
      <dgm:prSet/>
      <dgm:spPr/>
      <dgm:t>
        <a:bodyPr/>
        <a:lstStyle/>
        <a:p>
          <a:endParaRPr lang="en-GB"/>
        </a:p>
      </dgm:t>
    </dgm:pt>
    <dgm:pt modelId="{9374D0F9-246F-4517-B371-E0B30A2DDA6E}" type="sibTrans" cxnId="{803F6491-EDFC-496E-B9B3-F4EF54C8D86C}">
      <dgm:prSet/>
      <dgm:spPr/>
      <dgm:t>
        <a:bodyPr/>
        <a:lstStyle/>
        <a:p>
          <a:endParaRPr lang="en-GB"/>
        </a:p>
      </dgm:t>
    </dgm:pt>
    <dgm:pt modelId="{B48EF1EE-8330-4481-A1C7-2335D7CA880F}">
      <dgm:prSet phldrT="[Text]" custT="1"/>
      <dgm:spPr/>
      <dgm:t>
        <a:bodyPr/>
        <a:lstStyle/>
        <a:p>
          <a:pPr>
            <a:lnSpc>
              <a:spcPct val="50000"/>
            </a:lnSpc>
          </a:pPr>
          <a:r>
            <a:rPr lang="en-GB" sz="600" dirty="0">
              <a:hlinkClick xmlns:r="http://schemas.openxmlformats.org/officeDocument/2006/relationships" r:id="rId4" action="ppaction://hlinksldjump"/>
            </a:rPr>
            <a:t>Checklist: </a:t>
          </a:r>
        </a:p>
        <a:p>
          <a:pPr>
            <a:lnSpc>
              <a:spcPct val="50000"/>
            </a:lnSpc>
          </a:pPr>
          <a:r>
            <a:rPr lang="en-GB" sz="600" dirty="0">
              <a:hlinkClick xmlns:r="http://schemas.openxmlformats.org/officeDocument/2006/relationships" r:id="rId4" action="ppaction://hlinksldjump"/>
            </a:rPr>
            <a:t>Pre-season</a:t>
          </a:r>
          <a:endParaRPr lang="en-GB" sz="600" dirty="0"/>
        </a:p>
      </dgm:t>
    </dgm:pt>
    <dgm:pt modelId="{3C537229-CDB5-4805-9989-0056EAE25FE1}" type="parTrans" cxnId="{E6CB5807-69BF-44E4-A195-3E70EB6A5D3C}">
      <dgm:prSet/>
      <dgm:spPr/>
      <dgm:t>
        <a:bodyPr/>
        <a:lstStyle/>
        <a:p>
          <a:endParaRPr lang="en-GB"/>
        </a:p>
      </dgm:t>
    </dgm:pt>
    <dgm:pt modelId="{39187E6A-FE7E-4065-9A84-8EBE83918EBE}" type="sibTrans" cxnId="{E6CB5807-69BF-44E4-A195-3E70EB6A5D3C}">
      <dgm:prSet/>
      <dgm:spPr/>
      <dgm:t>
        <a:bodyPr/>
        <a:lstStyle/>
        <a:p>
          <a:endParaRPr lang="en-GB"/>
        </a:p>
      </dgm:t>
    </dgm:pt>
    <dgm:pt modelId="{6093D354-5B8E-4EC8-9EDE-B4456C2238A4}">
      <dgm:prSet phldrT="[Text]" custT="1"/>
      <dgm:spPr/>
      <dgm:t>
        <a:bodyPr/>
        <a:lstStyle/>
        <a:p>
          <a:r>
            <a:rPr lang="en-GB" sz="600" dirty="0">
              <a:hlinkClick xmlns:r="http://schemas.openxmlformats.org/officeDocument/2006/relationships" r:id="rId5" action="ppaction://hlinksldjump"/>
            </a:rPr>
            <a:t>Checklist: Accessibility</a:t>
          </a:r>
          <a:endParaRPr lang="en-GB" sz="600" dirty="0"/>
        </a:p>
      </dgm:t>
    </dgm:pt>
    <dgm:pt modelId="{2FE38837-44DE-4FA9-A730-51D1A2A59E7C}" type="parTrans" cxnId="{12EC016A-4BA6-4ED0-A2E3-CDD4037D3432}">
      <dgm:prSet/>
      <dgm:spPr/>
      <dgm:t>
        <a:bodyPr/>
        <a:lstStyle/>
        <a:p>
          <a:endParaRPr lang="en-GB"/>
        </a:p>
      </dgm:t>
    </dgm:pt>
    <dgm:pt modelId="{E0BEE8DD-1FC8-4ADE-9695-0E08F23B8CB6}" type="sibTrans" cxnId="{12EC016A-4BA6-4ED0-A2E3-CDD4037D3432}">
      <dgm:prSet/>
      <dgm:spPr/>
      <dgm:t>
        <a:bodyPr/>
        <a:lstStyle/>
        <a:p>
          <a:endParaRPr lang="en-GB"/>
        </a:p>
      </dgm:t>
    </dgm:pt>
    <dgm:pt modelId="{4FCA7BE3-D8C5-4C67-83D5-3E5E2892C98C}">
      <dgm:prSet custT="1"/>
      <dgm:spPr/>
      <dgm:t>
        <a:bodyPr/>
        <a:lstStyle/>
        <a:p>
          <a:r>
            <a:rPr lang="en-GB" sz="600" dirty="0">
              <a:hlinkClick xmlns:r="http://schemas.openxmlformats.org/officeDocument/2006/relationships" r:id="rId6" action="ppaction://hlinksldjump"/>
            </a:rPr>
            <a:t>Checklist: Health inequalities</a:t>
          </a:r>
          <a:endParaRPr lang="en-GB" sz="600" dirty="0"/>
        </a:p>
      </dgm:t>
    </dgm:pt>
    <dgm:pt modelId="{A1E961F8-C53B-4171-8D11-ECD7EFAABA87}" type="parTrans" cxnId="{9F5DB5FB-B5DC-4CA7-8CDB-DFE891206BD5}">
      <dgm:prSet/>
      <dgm:spPr/>
      <dgm:t>
        <a:bodyPr/>
        <a:lstStyle/>
        <a:p>
          <a:endParaRPr lang="en-GB"/>
        </a:p>
      </dgm:t>
    </dgm:pt>
    <dgm:pt modelId="{0CA888CE-A48C-4D1E-90BA-F111A23B3CFD}" type="sibTrans" cxnId="{9F5DB5FB-B5DC-4CA7-8CDB-DFE891206BD5}">
      <dgm:prSet/>
      <dgm:spPr/>
      <dgm:t>
        <a:bodyPr/>
        <a:lstStyle/>
        <a:p>
          <a:endParaRPr lang="en-GB"/>
        </a:p>
      </dgm:t>
    </dgm:pt>
    <dgm:pt modelId="{15213532-615E-4B97-8DA6-A57F27610F76}">
      <dgm:prSet custT="1"/>
      <dgm:spPr/>
      <dgm:t>
        <a:bodyPr/>
        <a:lstStyle/>
        <a:p>
          <a:r>
            <a:rPr lang="en-GB" sz="600" dirty="0">
              <a:hlinkClick xmlns:r="http://schemas.openxmlformats.org/officeDocument/2006/relationships" r:id="rId7" action="ppaction://hlinksldjump"/>
            </a:rPr>
            <a:t>Top Tips</a:t>
          </a:r>
          <a:endParaRPr lang="en-GB" sz="600" dirty="0"/>
        </a:p>
      </dgm:t>
    </dgm:pt>
    <dgm:pt modelId="{7B506156-A573-4D26-BB7A-CF57759B8675}" type="parTrans" cxnId="{A7058D12-B27B-4C23-A0C7-BBB2034AF685}">
      <dgm:prSet/>
      <dgm:spPr/>
      <dgm:t>
        <a:bodyPr/>
        <a:lstStyle/>
        <a:p>
          <a:endParaRPr lang="en-GB"/>
        </a:p>
      </dgm:t>
    </dgm:pt>
    <dgm:pt modelId="{2AFCAB2C-8EC0-4CD4-8738-4149F73C2056}" type="sibTrans" cxnId="{A7058D12-B27B-4C23-A0C7-BBB2034AF685}">
      <dgm:prSet/>
      <dgm:spPr/>
      <dgm:t>
        <a:bodyPr/>
        <a:lstStyle/>
        <a:p>
          <a:endParaRPr lang="en-GB"/>
        </a:p>
      </dgm:t>
    </dgm:pt>
    <dgm:pt modelId="{049C3FB4-516A-4A7D-9E91-A3661066C19D}">
      <dgm:prSet custT="1"/>
      <dgm:spPr/>
      <dgm:t>
        <a:bodyPr/>
        <a:lstStyle/>
        <a:p>
          <a:r>
            <a:rPr lang="en-GB" sz="600">
              <a:hlinkClick xmlns:r="http://schemas.openxmlformats.org/officeDocument/2006/relationships" r:id="rId8" action="ppaction://hlinksldjump"/>
            </a:rPr>
            <a:t>FAQ’s</a:t>
          </a:r>
          <a:endParaRPr lang="en-GB" sz="600"/>
        </a:p>
      </dgm:t>
    </dgm:pt>
    <dgm:pt modelId="{4D421C1B-8AFE-48D9-93E5-A6127D5EC584}" type="parTrans" cxnId="{7BF0D750-9F8A-4976-B51B-4D4458BA766A}">
      <dgm:prSet/>
      <dgm:spPr/>
      <dgm:t>
        <a:bodyPr/>
        <a:lstStyle/>
        <a:p>
          <a:endParaRPr lang="en-GB"/>
        </a:p>
      </dgm:t>
    </dgm:pt>
    <dgm:pt modelId="{2A201535-6615-45AC-AE07-AD7494131414}" type="sibTrans" cxnId="{7BF0D750-9F8A-4976-B51B-4D4458BA766A}">
      <dgm:prSet/>
      <dgm:spPr/>
      <dgm:t>
        <a:bodyPr/>
        <a:lstStyle/>
        <a:p>
          <a:endParaRPr lang="en-GB"/>
        </a:p>
      </dgm:t>
    </dgm:pt>
    <dgm:pt modelId="{9F9A0A62-59FB-4A59-A7BB-29F0DBE647C9}">
      <dgm:prSet custT="1"/>
      <dgm:spPr/>
      <dgm:t>
        <a:bodyPr/>
        <a:lstStyle/>
        <a:p>
          <a:r>
            <a:rPr lang="en-GB" sz="600" dirty="0">
              <a:hlinkClick xmlns:r="http://schemas.openxmlformats.org/officeDocument/2006/relationships" r:id="rId9" action="ppaction://hlinksldjump"/>
            </a:rPr>
            <a:t>Resources</a:t>
          </a:r>
          <a:endParaRPr lang="en-GB" sz="600" dirty="0"/>
        </a:p>
      </dgm:t>
      <dgm:extLst>
        <a:ext uri="{E40237B7-FDA0-4F09-8148-C483321AD2D9}">
          <dgm14:cNvPr xmlns:dgm14="http://schemas.microsoft.com/office/drawing/2010/diagram" id="0" name="">
            <a:hlinkClick xmlns:r="http://schemas.openxmlformats.org/officeDocument/2006/relationships" r:id="rId10" action="ppaction://hlinksldjump"/>
          </dgm14:cNvPr>
        </a:ext>
      </dgm:extLst>
    </dgm:pt>
    <dgm:pt modelId="{2143AFAD-E3B4-47E5-AC43-5398301C536A}" type="parTrans" cxnId="{2E49899A-8AA8-4312-9FD1-D2032482D726}">
      <dgm:prSet/>
      <dgm:spPr/>
      <dgm:t>
        <a:bodyPr/>
        <a:lstStyle/>
        <a:p>
          <a:endParaRPr lang="en-GB"/>
        </a:p>
      </dgm:t>
    </dgm:pt>
    <dgm:pt modelId="{74AC9E3D-83C4-4B6D-A5EF-6DF7AA82E7BA}" type="sibTrans" cxnId="{2E49899A-8AA8-4312-9FD1-D2032482D726}">
      <dgm:prSet/>
      <dgm:spPr/>
      <dgm:t>
        <a:bodyPr/>
        <a:lstStyle/>
        <a:p>
          <a:endParaRPr lang="en-GB"/>
        </a:p>
      </dgm:t>
    </dgm:pt>
    <dgm:pt modelId="{E3FFA869-AA5E-4A4C-B3FA-208CB7E33BBF}">
      <dgm:prSet custT="1"/>
      <dgm:spPr/>
      <dgm:t>
        <a:bodyPr/>
        <a:lstStyle/>
        <a:p>
          <a:r>
            <a:rPr lang="en-GB" sz="600" dirty="0">
              <a:hlinkClick xmlns:r="http://schemas.openxmlformats.org/officeDocument/2006/relationships" r:id="rId11" action="ppaction://hlinksldjump"/>
            </a:rPr>
            <a:t>WMICAS</a:t>
          </a:r>
          <a:endParaRPr lang="en-GB" sz="600" dirty="0"/>
        </a:p>
      </dgm:t>
    </dgm:pt>
    <dgm:pt modelId="{E4C0E695-78F3-40B0-ACA1-CC76CA49BAA7}" type="parTrans" cxnId="{B7E7B8E8-C14D-4308-A999-2E44D6F011C9}">
      <dgm:prSet/>
      <dgm:spPr/>
      <dgm:t>
        <a:bodyPr/>
        <a:lstStyle/>
        <a:p>
          <a:endParaRPr lang="en-GB"/>
        </a:p>
      </dgm:t>
    </dgm:pt>
    <dgm:pt modelId="{35885A2B-CBAD-4B1F-AED6-FFE9EDF501DA}" type="sibTrans" cxnId="{B7E7B8E8-C14D-4308-A999-2E44D6F011C9}">
      <dgm:prSet/>
      <dgm:spPr/>
      <dgm:t>
        <a:bodyPr/>
        <a:lstStyle/>
        <a:p>
          <a:endParaRPr lang="en-GB"/>
        </a:p>
      </dgm:t>
    </dgm:pt>
    <dgm:pt modelId="{5C7083F2-B102-4F6F-88F2-3430DB31D4FF}">
      <dgm:prSet phldrT="[Text]" custT="1"/>
      <dgm:spPr/>
      <dgm:t>
        <a:bodyPr/>
        <a:lstStyle/>
        <a:p>
          <a:r>
            <a:rPr lang="en-GB" sz="600" dirty="0">
              <a:hlinkClick xmlns:r="http://schemas.openxmlformats.org/officeDocument/2006/relationships" r:id="rId12" action="ppaction://hlinksldjump"/>
            </a:rPr>
            <a:t>Influenza and pregnancy</a:t>
          </a:r>
          <a:r>
            <a:rPr lang="en-GB" sz="600" dirty="0"/>
            <a:t> </a:t>
          </a:r>
        </a:p>
      </dgm:t>
    </dgm:pt>
    <dgm:pt modelId="{CA015733-6AD9-4A37-BF01-B247DD9B77DE}" type="sibTrans" cxnId="{726F3A40-DF63-4D04-A5D8-E62EE1908637}">
      <dgm:prSet/>
      <dgm:spPr/>
      <dgm:t>
        <a:bodyPr/>
        <a:lstStyle/>
        <a:p>
          <a:endParaRPr lang="en-GB"/>
        </a:p>
      </dgm:t>
    </dgm:pt>
    <dgm:pt modelId="{836A0CD7-21A2-4647-9953-417B8F235A79}" type="parTrans" cxnId="{726F3A40-DF63-4D04-A5D8-E62EE1908637}">
      <dgm:prSet/>
      <dgm:spPr/>
      <dgm:t>
        <a:bodyPr/>
        <a:lstStyle/>
        <a:p>
          <a:endParaRPr lang="en-GB"/>
        </a:p>
      </dgm:t>
    </dgm:pt>
    <dgm:pt modelId="{E62C08C5-C0F5-477A-B464-53F2DDB27ACE}">
      <dgm:prSet phldrT="[Text]"/>
      <dgm:spPr/>
      <dgm:t>
        <a:bodyPr/>
        <a:lstStyle/>
        <a:p>
          <a:r>
            <a:rPr lang="en-GB" dirty="0">
              <a:hlinkClick xmlns:r="http://schemas.openxmlformats.org/officeDocument/2006/relationships" r:id="rId13" action="ppaction://hlinksldjump"/>
            </a:rPr>
            <a:t>Recommended vaccines</a:t>
          </a:r>
          <a:r>
            <a:rPr lang="en-GB" dirty="0"/>
            <a:t> </a:t>
          </a:r>
        </a:p>
      </dgm:t>
    </dgm:pt>
    <dgm:pt modelId="{CDEF6C72-03E1-451F-B039-6CEDE3858C5F}" type="parTrans" cxnId="{11B3FC6E-BA9F-4B20-9508-4CD6B2026C6B}">
      <dgm:prSet/>
      <dgm:spPr/>
      <dgm:t>
        <a:bodyPr/>
        <a:lstStyle/>
        <a:p>
          <a:endParaRPr lang="en-GB"/>
        </a:p>
      </dgm:t>
    </dgm:pt>
    <dgm:pt modelId="{6F97F020-A12E-4381-97B8-CEF233E4F35C}" type="sibTrans" cxnId="{11B3FC6E-BA9F-4B20-9508-4CD6B2026C6B}">
      <dgm:prSet/>
      <dgm:spPr/>
      <dgm:t>
        <a:bodyPr/>
        <a:lstStyle/>
        <a:p>
          <a:endParaRPr lang="en-GB"/>
        </a:p>
      </dgm:t>
    </dgm:pt>
    <dgm:pt modelId="{A6755F86-8336-4350-B504-99FA03DF2B07}" type="pres">
      <dgm:prSet presAssocID="{85B3230E-735D-4289-960C-9948491C50FF}" presName="Name0" presStyleCnt="0">
        <dgm:presLayoutVars>
          <dgm:dir/>
          <dgm:resizeHandles val="exact"/>
        </dgm:presLayoutVars>
      </dgm:prSet>
      <dgm:spPr/>
    </dgm:pt>
    <dgm:pt modelId="{39DB295D-9690-4F77-A192-F617ED9CDF16}" type="pres">
      <dgm:prSet presAssocID="{CDDF6662-B5DA-4ADC-8601-003EC445C856}" presName="parTxOnly" presStyleLbl="node1" presStyleIdx="0" presStyleCnt="12">
        <dgm:presLayoutVars>
          <dgm:bulletEnabled val="1"/>
        </dgm:presLayoutVars>
      </dgm:prSet>
      <dgm:spPr/>
    </dgm:pt>
    <dgm:pt modelId="{977BD62A-F452-4D57-9B47-924769D7A040}" type="pres">
      <dgm:prSet presAssocID="{5C08C1D0-9098-4D77-A2B9-FB6ACE173BAA}" presName="parSpace" presStyleCnt="0"/>
      <dgm:spPr/>
    </dgm:pt>
    <dgm:pt modelId="{50B6A062-17AD-4972-923E-B9979887219A}" type="pres">
      <dgm:prSet presAssocID="{5C7083F2-B102-4F6F-88F2-3430DB31D4FF}" presName="parTxOnly" presStyleLbl="node1" presStyleIdx="1" presStyleCnt="12">
        <dgm:presLayoutVars>
          <dgm:bulletEnabled val="1"/>
        </dgm:presLayoutVars>
      </dgm:prSet>
      <dgm:spPr/>
    </dgm:pt>
    <dgm:pt modelId="{6875EF65-17BD-4BA2-8C16-AAF09511B8BD}" type="pres">
      <dgm:prSet presAssocID="{CA015733-6AD9-4A37-BF01-B247DD9B77DE}" presName="parSpace" presStyleCnt="0"/>
      <dgm:spPr/>
    </dgm:pt>
    <dgm:pt modelId="{2272EA75-C848-4CC9-91D0-24669D0954BE}" type="pres">
      <dgm:prSet presAssocID="{3DCEF9D3-9318-4E05-BE05-E9767F5C7CDC}" presName="parTxOnly" presStyleLbl="node1" presStyleIdx="2" presStyleCnt="12" custLinFactNeighborX="3352" custLinFactNeighborY="0">
        <dgm:presLayoutVars>
          <dgm:bulletEnabled val="1"/>
        </dgm:presLayoutVars>
      </dgm:prSet>
      <dgm:spPr/>
    </dgm:pt>
    <dgm:pt modelId="{79B637EB-31BF-46D3-88C3-4F270085BDFF}" type="pres">
      <dgm:prSet presAssocID="{C9DA040E-26CD-473D-9050-71C928F030CB}" presName="parSpace" presStyleCnt="0"/>
      <dgm:spPr/>
    </dgm:pt>
    <dgm:pt modelId="{C4EAF017-A442-4583-907D-EC6999222544}" type="pres">
      <dgm:prSet presAssocID="{E62C08C5-C0F5-477A-B464-53F2DDB27ACE}" presName="parTxOnly" presStyleLbl="node1" presStyleIdx="3" presStyleCnt="12" custLinFactNeighborX="3352" custLinFactNeighborY="0">
        <dgm:presLayoutVars>
          <dgm:bulletEnabled val="1"/>
        </dgm:presLayoutVars>
      </dgm:prSet>
      <dgm:spPr/>
    </dgm:pt>
    <dgm:pt modelId="{9371AA38-970F-4C9D-96D0-61ED62DB259C}" type="pres">
      <dgm:prSet presAssocID="{6F97F020-A12E-4381-97B8-CEF233E4F35C}" presName="parSpace" presStyleCnt="0"/>
      <dgm:spPr/>
    </dgm:pt>
    <dgm:pt modelId="{ECBD8CE6-0245-4552-8F54-86B91489311F}" type="pres">
      <dgm:prSet presAssocID="{B48EF1EE-8330-4481-A1C7-2335D7CA880F}" presName="parTxOnly" presStyleLbl="node1" presStyleIdx="4" presStyleCnt="12">
        <dgm:presLayoutVars>
          <dgm:bulletEnabled val="1"/>
        </dgm:presLayoutVars>
      </dgm:prSet>
      <dgm:spPr/>
    </dgm:pt>
    <dgm:pt modelId="{85F66076-C2F6-49ED-B8CC-2B3F88BF3996}" type="pres">
      <dgm:prSet presAssocID="{39187E6A-FE7E-4065-9A84-8EBE83918EBE}" presName="parSpace" presStyleCnt="0"/>
      <dgm:spPr/>
    </dgm:pt>
    <dgm:pt modelId="{87896636-D98F-498E-8C16-5D46C2D1BF35}" type="pres">
      <dgm:prSet presAssocID="{6093D354-5B8E-4EC8-9EDE-B4456C2238A4}" presName="parTxOnly" presStyleLbl="node1" presStyleIdx="5" presStyleCnt="12">
        <dgm:presLayoutVars>
          <dgm:bulletEnabled val="1"/>
        </dgm:presLayoutVars>
      </dgm:prSet>
      <dgm:spPr/>
    </dgm:pt>
    <dgm:pt modelId="{EBFD975F-80EE-4569-AB8A-2CE84EEE5C31}" type="pres">
      <dgm:prSet presAssocID="{E0BEE8DD-1FC8-4ADE-9695-0E08F23B8CB6}" presName="parSpace" presStyleCnt="0"/>
      <dgm:spPr/>
    </dgm:pt>
    <dgm:pt modelId="{F99EE3D2-C21C-43C9-8713-8AA0E7178334}" type="pres">
      <dgm:prSet presAssocID="{E63B826B-420E-4C8E-B524-7439143AE644}" presName="parTxOnly" presStyleLbl="node1" presStyleIdx="6" presStyleCnt="12">
        <dgm:presLayoutVars>
          <dgm:bulletEnabled val="1"/>
        </dgm:presLayoutVars>
      </dgm:prSet>
      <dgm:spPr/>
    </dgm:pt>
    <dgm:pt modelId="{B87C7F09-EDE0-4F5D-929D-5F2BCAD728C9}" type="pres">
      <dgm:prSet presAssocID="{9374D0F9-246F-4517-B371-E0B30A2DDA6E}" presName="parSpace" presStyleCnt="0"/>
      <dgm:spPr/>
    </dgm:pt>
    <dgm:pt modelId="{B64FC3D3-2187-4389-9C4C-6F6193C2D430}" type="pres">
      <dgm:prSet presAssocID="{4FCA7BE3-D8C5-4C67-83D5-3E5E2892C98C}" presName="parTxOnly" presStyleLbl="node1" presStyleIdx="7" presStyleCnt="12" custScaleX="99577">
        <dgm:presLayoutVars>
          <dgm:bulletEnabled val="1"/>
        </dgm:presLayoutVars>
      </dgm:prSet>
      <dgm:spPr/>
    </dgm:pt>
    <dgm:pt modelId="{D3FABEC6-5EFE-4721-A757-251D1D721B79}" type="pres">
      <dgm:prSet presAssocID="{0CA888CE-A48C-4D1E-90BA-F111A23B3CFD}" presName="parSpace" presStyleCnt="0"/>
      <dgm:spPr/>
    </dgm:pt>
    <dgm:pt modelId="{FC3464C5-9904-4F99-8471-599D93B83010}" type="pres">
      <dgm:prSet presAssocID="{15213532-615E-4B97-8DA6-A57F27610F76}" presName="parTxOnly" presStyleLbl="node1" presStyleIdx="8" presStyleCnt="12">
        <dgm:presLayoutVars>
          <dgm:bulletEnabled val="1"/>
        </dgm:presLayoutVars>
      </dgm:prSet>
      <dgm:spPr/>
    </dgm:pt>
    <dgm:pt modelId="{C31BB678-A5A0-4A50-86B4-F987716E0F0F}" type="pres">
      <dgm:prSet presAssocID="{2AFCAB2C-8EC0-4CD4-8738-4149F73C2056}" presName="parSpace" presStyleCnt="0"/>
      <dgm:spPr/>
    </dgm:pt>
    <dgm:pt modelId="{CA778251-98A3-49E2-898B-06D8127BFD84}" type="pres">
      <dgm:prSet presAssocID="{E3FFA869-AA5E-4A4C-B3FA-208CB7E33BBF}" presName="parTxOnly" presStyleLbl="node1" presStyleIdx="9" presStyleCnt="12">
        <dgm:presLayoutVars>
          <dgm:bulletEnabled val="1"/>
        </dgm:presLayoutVars>
      </dgm:prSet>
      <dgm:spPr/>
    </dgm:pt>
    <dgm:pt modelId="{34EF01BF-95A2-4102-9BD9-092437ABE042}" type="pres">
      <dgm:prSet presAssocID="{35885A2B-CBAD-4B1F-AED6-FFE9EDF501DA}" presName="parSpace" presStyleCnt="0"/>
      <dgm:spPr/>
    </dgm:pt>
    <dgm:pt modelId="{E7E759C9-7C6D-44DA-AD33-A08079CE1AF4}" type="pres">
      <dgm:prSet presAssocID="{049C3FB4-516A-4A7D-9E91-A3661066C19D}" presName="parTxOnly" presStyleLbl="node1" presStyleIdx="10" presStyleCnt="12">
        <dgm:presLayoutVars>
          <dgm:bulletEnabled val="1"/>
        </dgm:presLayoutVars>
      </dgm:prSet>
      <dgm:spPr/>
    </dgm:pt>
    <dgm:pt modelId="{CC6A3AAB-10FD-492C-8788-811F2D7D448F}" type="pres">
      <dgm:prSet presAssocID="{2A201535-6615-45AC-AE07-AD7494131414}" presName="parSpace" presStyleCnt="0"/>
      <dgm:spPr/>
    </dgm:pt>
    <dgm:pt modelId="{4B44927D-C652-402D-8065-0A71E2CB9235}" type="pres">
      <dgm:prSet presAssocID="{9F9A0A62-59FB-4A59-A7BB-29F0DBE647C9}" presName="parTxOnly" presStyleLbl="node1" presStyleIdx="11" presStyleCnt="12">
        <dgm:presLayoutVars>
          <dgm:bulletEnabled val="1"/>
        </dgm:presLayoutVars>
      </dgm:prSet>
      <dgm:spPr/>
    </dgm:pt>
  </dgm:ptLst>
  <dgm:cxnLst>
    <dgm:cxn modelId="{74342806-2615-4A6A-9893-BA7F7F83A4D8}" type="presOf" srcId="{15213532-615E-4B97-8DA6-A57F27610F76}" destId="{FC3464C5-9904-4F99-8471-599D93B83010}" srcOrd="0" destOrd="0" presId="urn:microsoft.com/office/officeart/2005/8/layout/hChevron3"/>
    <dgm:cxn modelId="{E6CB5807-69BF-44E4-A195-3E70EB6A5D3C}" srcId="{85B3230E-735D-4289-960C-9948491C50FF}" destId="{B48EF1EE-8330-4481-A1C7-2335D7CA880F}" srcOrd="4" destOrd="0" parTransId="{3C537229-CDB5-4805-9989-0056EAE25FE1}" sibTransId="{39187E6A-FE7E-4065-9A84-8EBE83918EBE}"/>
    <dgm:cxn modelId="{A7058D12-B27B-4C23-A0C7-BBB2034AF685}" srcId="{85B3230E-735D-4289-960C-9948491C50FF}" destId="{15213532-615E-4B97-8DA6-A57F27610F76}" srcOrd="8" destOrd="0" parTransId="{7B506156-A573-4D26-BB7A-CF57759B8675}" sibTransId="{2AFCAB2C-8EC0-4CD4-8738-4149F73C2056}"/>
    <dgm:cxn modelId="{19A2F513-7753-4ACB-A7ED-F7F40B39005A}" type="presOf" srcId="{85B3230E-735D-4289-960C-9948491C50FF}" destId="{A6755F86-8336-4350-B504-99FA03DF2B07}" srcOrd="0" destOrd="0" presId="urn:microsoft.com/office/officeart/2005/8/layout/hChevron3"/>
    <dgm:cxn modelId="{0F6CB430-10DD-4EF7-9B7F-3082A652DF94}" type="presOf" srcId="{5C7083F2-B102-4F6F-88F2-3430DB31D4FF}" destId="{50B6A062-17AD-4972-923E-B9979887219A}" srcOrd="0" destOrd="0" presId="urn:microsoft.com/office/officeart/2005/8/layout/hChevron3"/>
    <dgm:cxn modelId="{726F3A40-DF63-4D04-A5D8-E62EE1908637}" srcId="{85B3230E-735D-4289-960C-9948491C50FF}" destId="{5C7083F2-B102-4F6F-88F2-3430DB31D4FF}" srcOrd="1" destOrd="0" parTransId="{836A0CD7-21A2-4647-9953-417B8F235A79}" sibTransId="{CA015733-6AD9-4A37-BF01-B247DD9B77DE}"/>
    <dgm:cxn modelId="{E3591844-72DE-4279-A7E2-56F0C025CC4B}" srcId="{85B3230E-735D-4289-960C-9948491C50FF}" destId="{3DCEF9D3-9318-4E05-BE05-E9767F5C7CDC}" srcOrd="2" destOrd="0" parTransId="{A676AB6E-1F7A-45E9-8A9C-AA9F2BF87674}" sibTransId="{C9DA040E-26CD-473D-9050-71C928F030CB}"/>
    <dgm:cxn modelId="{8326B467-560F-499D-9175-55A71972A8D3}" type="presOf" srcId="{6093D354-5B8E-4EC8-9EDE-B4456C2238A4}" destId="{87896636-D98F-498E-8C16-5D46C2D1BF35}" srcOrd="0" destOrd="0" presId="urn:microsoft.com/office/officeart/2005/8/layout/hChevron3"/>
    <dgm:cxn modelId="{C70B3548-C88D-4208-B192-0F1729F7028D}" type="presOf" srcId="{CDDF6662-B5DA-4ADC-8601-003EC445C856}" destId="{39DB295D-9690-4F77-A192-F617ED9CDF16}" srcOrd="0" destOrd="0" presId="urn:microsoft.com/office/officeart/2005/8/layout/hChevron3"/>
    <dgm:cxn modelId="{12EC016A-4BA6-4ED0-A2E3-CDD4037D3432}" srcId="{85B3230E-735D-4289-960C-9948491C50FF}" destId="{6093D354-5B8E-4EC8-9EDE-B4456C2238A4}" srcOrd="5" destOrd="0" parTransId="{2FE38837-44DE-4FA9-A730-51D1A2A59E7C}" sibTransId="{E0BEE8DD-1FC8-4ADE-9695-0E08F23B8CB6}"/>
    <dgm:cxn modelId="{7DAFC44A-84A1-4BDC-A695-7C98F2760484}" type="presOf" srcId="{E3FFA869-AA5E-4A4C-B3FA-208CB7E33BBF}" destId="{CA778251-98A3-49E2-898B-06D8127BFD84}" srcOrd="0" destOrd="0" presId="urn:microsoft.com/office/officeart/2005/8/layout/hChevron3"/>
    <dgm:cxn modelId="{11B3FC6E-BA9F-4B20-9508-4CD6B2026C6B}" srcId="{85B3230E-735D-4289-960C-9948491C50FF}" destId="{E62C08C5-C0F5-477A-B464-53F2DDB27ACE}" srcOrd="3" destOrd="0" parTransId="{CDEF6C72-03E1-451F-B039-6CEDE3858C5F}" sibTransId="{6F97F020-A12E-4381-97B8-CEF233E4F35C}"/>
    <dgm:cxn modelId="{7BF0D750-9F8A-4976-B51B-4D4458BA766A}" srcId="{85B3230E-735D-4289-960C-9948491C50FF}" destId="{049C3FB4-516A-4A7D-9E91-A3661066C19D}" srcOrd="10" destOrd="0" parTransId="{4D421C1B-8AFE-48D9-93E5-A6127D5EC584}" sibTransId="{2A201535-6615-45AC-AE07-AD7494131414}"/>
    <dgm:cxn modelId="{D6565752-00F8-4B35-8EA3-CFE1C4F419ED}" type="presOf" srcId="{049C3FB4-516A-4A7D-9E91-A3661066C19D}" destId="{E7E759C9-7C6D-44DA-AD33-A08079CE1AF4}" srcOrd="0" destOrd="0" presId="urn:microsoft.com/office/officeart/2005/8/layout/hChevron3"/>
    <dgm:cxn modelId="{757FFF88-30EF-49ED-A8DE-0B706741A4C3}" type="presOf" srcId="{B48EF1EE-8330-4481-A1C7-2335D7CA880F}" destId="{ECBD8CE6-0245-4552-8F54-86B91489311F}" srcOrd="0" destOrd="0" presId="urn:microsoft.com/office/officeart/2005/8/layout/hChevron3"/>
    <dgm:cxn modelId="{803F6491-EDFC-496E-B9B3-F4EF54C8D86C}" srcId="{85B3230E-735D-4289-960C-9948491C50FF}" destId="{E63B826B-420E-4C8E-B524-7439143AE644}" srcOrd="6" destOrd="0" parTransId="{49E70241-D0C7-4E26-8423-F1FFBF7D5464}" sibTransId="{9374D0F9-246F-4517-B371-E0B30A2DDA6E}"/>
    <dgm:cxn modelId="{2E49899A-8AA8-4312-9FD1-D2032482D726}" srcId="{85B3230E-735D-4289-960C-9948491C50FF}" destId="{9F9A0A62-59FB-4A59-A7BB-29F0DBE647C9}" srcOrd="11" destOrd="0" parTransId="{2143AFAD-E3B4-47E5-AC43-5398301C536A}" sibTransId="{74AC9E3D-83C4-4B6D-A5EF-6DF7AA82E7BA}"/>
    <dgm:cxn modelId="{EF580CB6-4D77-455C-9EC2-21A19AB4AF20}" srcId="{85B3230E-735D-4289-960C-9948491C50FF}" destId="{CDDF6662-B5DA-4ADC-8601-003EC445C856}" srcOrd="0" destOrd="0" parTransId="{D1F1E160-93EC-4E12-8340-7A6ABD50D81F}" sibTransId="{5C08C1D0-9098-4D77-A2B9-FB6ACE173BAA}"/>
    <dgm:cxn modelId="{A7DF49C8-696B-4D58-B392-4E932638BAF3}" type="presOf" srcId="{E62C08C5-C0F5-477A-B464-53F2DDB27ACE}" destId="{C4EAF017-A442-4583-907D-EC6999222544}" srcOrd="0" destOrd="0" presId="urn:microsoft.com/office/officeart/2005/8/layout/hChevron3"/>
    <dgm:cxn modelId="{DB62D2D8-86D8-474F-8EA1-FFCD3AAEA04D}" type="presOf" srcId="{E63B826B-420E-4C8E-B524-7439143AE644}" destId="{F99EE3D2-C21C-43C9-8713-8AA0E7178334}" srcOrd="0" destOrd="0" presId="urn:microsoft.com/office/officeart/2005/8/layout/hChevron3"/>
    <dgm:cxn modelId="{98C2D3DC-6828-403B-8D9E-9C5024B4E760}" type="presOf" srcId="{3DCEF9D3-9318-4E05-BE05-E9767F5C7CDC}" destId="{2272EA75-C848-4CC9-91D0-24669D0954BE}" srcOrd="0" destOrd="0" presId="urn:microsoft.com/office/officeart/2005/8/layout/hChevron3"/>
    <dgm:cxn modelId="{B7E7B8E8-C14D-4308-A999-2E44D6F011C9}" srcId="{85B3230E-735D-4289-960C-9948491C50FF}" destId="{E3FFA869-AA5E-4A4C-B3FA-208CB7E33BBF}" srcOrd="9" destOrd="0" parTransId="{E4C0E695-78F3-40B0-ACA1-CC76CA49BAA7}" sibTransId="{35885A2B-CBAD-4B1F-AED6-FFE9EDF501DA}"/>
    <dgm:cxn modelId="{84108EEE-DCC2-4895-B6AE-283C423C621F}" type="presOf" srcId="{4FCA7BE3-D8C5-4C67-83D5-3E5E2892C98C}" destId="{B64FC3D3-2187-4389-9C4C-6F6193C2D430}" srcOrd="0" destOrd="0" presId="urn:microsoft.com/office/officeart/2005/8/layout/hChevron3"/>
    <dgm:cxn modelId="{5B5BAFF8-97AF-426D-AFEA-AF7605AF4230}" type="presOf" srcId="{9F9A0A62-59FB-4A59-A7BB-29F0DBE647C9}" destId="{4B44927D-C652-402D-8065-0A71E2CB9235}" srcOrd="0" destOrd="0" presId="urn:microsoft.com/office/officeart/2005/8/layout/hChevron3"/>
    <dgm:cxn modelId="{9F5DB5FB-B5DC-4CA7-8CDB-DFE891206BD5}" srcId="{85B3230E-735D-4289-960C-9948491C50FF}" destId="{4FCA7BE3-D8C5-4C67-83D5-3E5E2892C98C}" srcOrd="7" destOrd="0" parTransId="{A1E961F8-C53B-4171-8D11-ECD7EFAABA87}" sibTransId="{0CA888CE-A48C-4D1E-90BA-F111A23B3CFD}"/>
    <dgm:cxn modelId="{35E7420A-6481-47BC-983A-A07FBD426040}" type="presParOf" srcId="{A6755F86-8336-4350-B504-99FA03DF2B07}" destId="{39DB295D-9690-4F77-A192-F617ED9CDF16}" srcOrd="0" destOrd="0" presId="urn:microsoft.com/office/officeart/2005/8/layout/hChevron3"/>
    <dgm:cxn modelId="{D72F6601-9082-47D0-919A-F809A585B864}" type="presParOf" srcId="{A6755F86-8336-4350-B504-99FA03DF2B07}" destId="{977BD62A-F452-4D57-9B47-924769D7A040}" srcOrd="1" destOrd="0" presId="urn:microsoft.com/office/officeart/2005/8/layout/hChevron3"/>
    <dgm:cxn modelId="{0C8BF5AC-52A8-4722-8A06-28B8FA6EA342}" type="presParOf" srcId="{A6755F86-8336-4350-B504-99FA03DF2B07}" destId="{50B6A062-17AD-4972-923E-B9979887219A}" srcOrd="2" destOrd="0" presId="urn:microsoft.com/office/officeart/2005/8/layout/hChevron3"/>
    <dgm:cxn modelId="{B629149F-F728-478F-A49C-35F8EC7013E2}" type="presParOf" srcId="{A6755F86-8336-4350-B504-99FA03DF2B07}" destId="{6875EF65-17BD-4BA2-8C16-AAF09511B8BD}" srcOrd="3" destOrd="0" presId="urn:microsoft.com/office/officeart/2005/8/layout/hChevron3"/>
    <dgm:cxn modelId="{E4A1462B-3612-4004-BF26-5A82AADEB985}" type="presParOf" srcId="{A6755F86-8336-4350-B504-99FA03DF2B07}" destId="{2272EA75-C848-4CC9-91D0-24669D0954BE}" srcOrd="4" destOrd="0" presId="urn:microsoft.com/office/officeart/2005/8/layout/hChevron3"/>
    <dgm:cxn modelId="{EB6C26F7-7C0F-493A-A3C7-8A97516CEE19}" type="presParOf" srcId="{A6755F86-8336-4350-B504-99FA03DF2B07}" destId="{79B637EB-31BF-46D3-88C3-4F270085BDFF}" srcOrd="5" destOrd="0" presId="urn:microsoft.com/office/officeart/2005/8/layout/hChevron3"/>
    <dgm:cxn modelId="{D91E1834-DBBC-4BCB-9E8A-85B282E91EC2}" type="presParOf" srcId="{A6755F86-8336-4350-B504-99FA03DF2B07}" destId="{C4EAF017-A442-4583-907D-EC6999222544}" srcOrd="6" destOrd="0" presId="urn:microsoft.com/office/officeart/2005/8/layout/hChevron3"/>
    <dgm:cxn modelId="{20589F4D-1674-49E8-B599-9DD352609A7C}" type="presParOf" srcId="{A6755F86-8336-4350-B504-99FA03DF2B07}" destId="{9371AA38-970F-4C9D-96D0-61ED62DB259C}" srcOrd="7" destOrd="0" presId="urn:microsoft.com/office/officeart/2005/8/layout/hChevron3"/>
    <dgm:cxn modelId="{B98138E4-5E0A-47B4-B275-E38A7BC03509}" type="presParOf" srcId="{A6755F86-8336-4350-B504-99FA03DF2B07}" destId="{ECBD8CE6-0245-4552-8F54-86B91489311F}" srcOrd="8" destOrd="0" presId="urn:microsoft.com/office/officeart/2005/8/layout/hChevron3"/>
    <dgm:cxn modelId="{9560B31D-2185-471D-A919-9BDE3ACCE028}" type="presParOf" srcId="{A6755F86-8336-4350-B504-99FA03DF2B07}" destId="{85F66076-C2F6-49ED-B8CC-2B3F88BF3996}" srcOrd="9" destOrd="0" presId="urn:microsoft.com/office/officeart/2005/8/layout/hChevron3"/>
    <dgm:cxn modelId="{72842D16-F897-4B77-95FA-0FA9898AAB3B}" type="presParOf" srcId="{A6755F86-8336-4350-B504-99FA03DF2B07}" destId="{87896636-D98F-498E-8C16-5D46C2D1BF35}" srcOrd="10" destOrd="0" presId="urn:microsoft.com/office/officeart/2005/8/layout/hChevron3"/>
    <dgm:cxn modelId="{83144801-3ED2-4581-91BE-B1ECF6E99A22}" type="presParOf" srcId="{A6755F86-8336-4350-B504-99FA03DF2B07}" destId="{EBFD975F-80EE-4569-AB8A-2CE84EEE5C31}" srcOrd="11" destOrd="0" presId="urn:microsoft.com/office/officeart/2005/8/layout/hChevron3"/>
    <dgm:cxn modelId="{EA39AA4C-730E-4828-8DA8-4A71E2915029}" type="presParOf" srcId="{A6755F86-8336-4350-B504-99FA03DF2B07}" destId="{F99EE3D2-C21C-43C9-8713-8AA0E7178334}" srcOrd="12" destOrd="0" presId="urn:microsoft.com/office/officeart/2005/8/layout/hChevron3"/>
    <dgm:cxn modelId="{39CFBF63-2F5A-4CCF-9DE2-30B4F88612EC}" type="presParOf" srcId="{A6755F86-8336-4350-B504-99FA03DF2B07}" destId="{B87C7F09-EDE0-4F5D-929D-5F2BCAD728C9}" srcOrd="13" destOrd="0" presId="urn:microsoft.com/office/officeart/2005/8/layout/hChevron3"/>
    <dgm:cxn modelId="{7D6C92D0-BAA7-4363-B910-C44121CEBB42}" type="presParOf" srcId="{A6755F86-8336-4350-B504-99FA03DF2B07}" destId="{B64FC3D3-2187-4389-9C4C-6F6193C2D430}" srcOrd="14" destOrd="0" presId="urn:microsoft.com/office/officeart/2005/8/layout/hChevron3"/>
    <dgm:cxn modelId="{629A8801-6608-4A67-8B0A-490FC4A58E3D}" type="presParOf" srcId="{A6755F86-8336-4350-B504-99FA03DF2B07}" destId="{D3FABEC6-5EFE-4721-A757-251D1D721B79}" srcOrd="15" destOrd="0" presId="urn:microsoft.com/office/officeart/2005/8/layout/hChevron3"/>
    <dgm:cxn modelId="{1CE11F09-5561-42F0-B1E2-55255989DA10}" type="presParOf" srcId="{A6755F86-8336-4350-B504-99FA03DF2B07}" destId="{FC3464C5-9904-4F99-8471-599D93B83010}" srcOrd="16" destOrd="0" presId="urn:microsoft.com/office/officeart/2005/8/layout/hChevron3"/>
    <dgm:cxn modelId="{BCE77DC7-D160-4177-8641-2A8DADE4977D}" type="presParOf" srcId="{A6755F86-8336-4350-B504-99FA03DF2B07}" destId="{C31BB678-A5A0-4A50-86B4-F987716E0F0F}" srcOrd="17" destOrd="0" presId="urn:microsoft.com/office/officeart/2005/8/layout/hChevron3"/>
    <dgm:cxn modelId="{580E6BC9-63F6-4155-A0AF-D2C06275B39B}" type="presParOf" srcId="{A6755F86-8336-4350-B504-99FA03DF2B07}" destId="{CA778251-98A3-49E2-898B-06D8127BFD84}" srcOrd="18" destOrd="0" presId="urn:microsoft.com/office/officeart/2005/8/layout/hChevron3"/>
    <dgm:cxn modelId="{CDC7AC31-0177-488D-A239-F0EAE5EB3153}" type="presParOf" srcId="{A6755F86-8336-4350-B504-99FA03DF2B07}" destId="{34EF01BF-95A2-4102-9BD9-092437ABE042}" srcOrd="19" destOrd="0" presId="urn:microsoft.com/office/officeart/2005/8/layout/hChevron3"/>
    <dgm:cxn modelId="{202FBAA0-2092-44D3-B281-55293C88AD4A}" type="presParOf" srcId="{A6755F86-8336-4350-B504-99FA03DF2B07}" destId="{E7E759C9-7C6D-44DA-AD33-A08079CE1AF4}" srcOrd="20" destOrd="0" presId="urn:microsoft.com/office/officeart/2005/8/layout/hChevron3"/>
    <dgm:cxn modelId="{F96ADC10-AA9B-4DE4-9DFD-754F80B28B9D}" type="presParOf" srcId="{A6755F86-8336-4350-B504-99FA03DF2B07}" destId="{CC6A3AAB-10FD-492C-8788-811F2D7D448F}" srcOrd="21" destOrd="0" presId="urn:microsoft.com/office/officeart/2005/8/layout/hChevron3"/>
    <dgm:cxn modelId="{BC01E867-7207-452E-B82B-00AA71C3DD47}" type="presParOf" srcId="{A6755F86-8336-4350-B504-99FA03DF2B07}" destId="{4B44927D-C652-402D-8065-0A71E2CB9235}" srcOrd="22" destOrd="0" presId="urn:microsoft.com/office/officeart/2005/8/layout/hChevron3"/>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9A196B4-3897-494D-95E5-6808822577C9}" type="doc">
      <dgm:prSet loTypeId="urn:microsoft.com/office/officeart/2005/8/layout/hChevron3" loCatId="process" qsTypeId="urn:microsoft.com/office/officeart/2005/8/quickstyle/simple1" qsCatId="simple" csTypeId="urn:microsoft.com/office/officeart/2005/8/colors/accent0_1" csCatId="mainScheme" phldr="1"/>
      <dgm:spPr/>
    </dgm:pt>
    <dgm:pt modelId="{9F3EE88C-22C4-4CEB-99F1-46DAA6EF254E}" type="pres">
      <dgm:prSet presAssocID="{F9A196B4-3897-494D-95E5-6808822577C9}" presName="Name0" presStyleCnt="0">
        <dgm:presLayoutVars>
          <dgm:dir/>
          <dgm:resizeHandles val="exact"/>
        </dgm:presLayoutVars>
      </dgm:prSet>
      <dgm:spPr/>
    </dgm:pt>
  </dgm:ptLst>
  <dgm:cxnLst>
    <dgm:cxn modelId="{59EBE7D7-7AB4-4E82-9735-84B7437ED393}" type="presOf" srcId="{F9A196B4-3897-494D-95E5-6808822577C9}" destId="{9F3EE88C-22C4-4CEB-99F1-46DAA6EF254E}" srcOrd="0" destOrd="0" presId="urn:microsoft.com/office/officeart/2005/8/layout/hChevron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85B3230E-735D-4289-960C-9948491C50FF}" type="doc">
      <dgm:prSet loTypeId="urn:microsoft.com/office/officeart/2005/8/layout/hChevron3" loCatId="process" qsTypeId="urn:microsoft.com/office/officeart/2005/8/quickstyle/simple1" qsCatId="simple" csTypeId="urn:microsoft.com/office/officeart/2005/8/colors/accent4_2" csCatId="accent4" phldr="1"/>
      <dgm:spPr/>
      <dgm:t>
        <a:bodyPr/>
        <a:lstStyle/>
        <a:p>
          <a:endParaRPr lang="en-GB"/>
        </a:p>
      </dgm:t>
    </dgm:pt>
    <dgm:pt modelId="{A6755F86-8336-4350-B504-99FA03DF2B07}" type="pres">
      <dgm:prSet presAssocID="{85B3230E-735D-4289-960C-9948491C50FF}" presName="Name0" presStyleCnt="0">
        <dgm:presLayoutVars>
          <dgm:dir/>
          <dgm:resizeHandles val="exact"/>
        </dgm:presLayoutVars>
      </dgm:prSet>
      <dgm:spPr/>
    </dgm:pt>
  </dgm:ptLst>
  <dgm:cxnLst>
    <dgm:cxn modelId="{19A2F513-7753-4ACB-A7ED-F7F40B39005A}" type="presOf" srcId="{85B3230E-735D-4289-960C-9948491C50FF}" destId="{A6755F86-8336-4350-B504-99FA03DF2B07}" srcOrd="0" destOrd="0" presId="urn:microsoft.com/office/officeart/2005/8/layout/hChevron3"/>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85B3230E-735D-4289-960C-9948491C50FF}" type="doc">
      <dgm:prSet loTypeId="urn:microsoft.com/office/officeart/2005/8/layout/hChevron3" loCatId="process" qsTypeId="urn:microsoft.com/office/officeart/2005/8/quickstyle/simple1" qsCatId="simple" csTypeId="urn:microsoft.com/office/officeart/2005/8/colors/accent4_2" csCatId="accent4" phldr="1"/>
      <dgm:spPr/>
      <dgm:t>
        <a:bodyPr/>
        <a:lstStyle/>
        <a:p>
          <a:endParaRPr lang="en-GB"/>
        </a:p>
      </dgm:t>
    </dgm:pt>
    <dgm:pt modelId="{CDDF6662-B5DA-4ADC-8601-003EC445C856}">
      <dgm:prSet phldrT="[Text]" custT="1"/>
      <dgm:spPr/>
      <dgm:t>
        <a:bodyPr/>
        <a:lstStyle/>
        <a:p>
          <a:r>
            <a:rPr lang="en-GB" sz="600" dirty="0">
              <a:hlinkClick xmlns:r="http://schemas.openxmlformats.org/officeDocument/2006/relationships" r:id="rId1" action="ppaction://hlinksldjump"/>
            </a:rPr>
            <a:t>Background</a:t>
          </a:r>
          <a:endParaRPr lang="en-GB" sz="600" dirty="0"/>
        </a:p>
      </dgm:t>
    </dgm:pt>
    <dgm:pt modelId="{D1F1E160-93EC-4E12-8340-7A6ABD50D81F}" type="parTrans" cxnId="{EF580CB6-4D77-455C-9EC2-21A19AB4AF20}">
      <dgm:prSet/>
      <dgm:spPr/>
      <dgm:t>
        <a:bodyPr/>
        <a:lstStyle/>
        <a:p>
          <a:endParaRPr lang="en-GB"/>
        </a:p>
      </dgm:t>
    </dgm:pt>
    <dgm:pt modelId="{5C08C1D0-9098-4D77-A2B9-FB6ACE173BAA}" type="sibTrans" cxnId="{EF580CB6-4D77-455C-9EC2-21A19AB4AF20}">
      <dgm:prSet/>
      <dgm:spPr/>
      <dgm:t>
        <a:bodyPr/>
        <a:lstStyle/>
        <a:p>
          <a:endParaRPr lang="en-GB"/>
        </a:p>
      </dgm:t>
    </dgm:pt>
    <dgm:pt modelId="{3DCEF9D3-9318-4E05-BE05-E9767F5C7CDC}">
      <dgm:prSet phldrT="[Text]" custT="1"/>
      <dgm:spPr/>
      <dgm:t>
        <a:bodyPr/>
        <a:lstStyle/>
        <a:p>
          <a:r>
            <a:rPr lang="en-GB" sz="600" dirty="0">
              <a:hlinkClick xmlns:r="http://schemas.openxmlformats.org/officeDocument/2006/relationships" r:id="rId2" action="ppaction://hlinksldjump"/>
            </a:rPr>
            <a:t>Eligibility and timings</a:t>
          </a:r>
          <a:endParaRPr lang="en-GB" sz="600" dirty="0"/>
        </a:p>
      </dgm:t>
    </dgm:pt>
    <dgm:pt modelId="{A676AB6E-1F7A-45E9-8A9C-AA9F2BF87674}" type="parTrans" cxnId="{E3591844-72DE-4279-A7E2-56F0C025CC4B}">
      <dgm:prSet/>
      <dgm:spPr/>
      <dgm:t>
        <a:bodyPr/>
        <a:lstStyle/>
        <a:p>
          <a:endParaRPr lang="en-GB"/>
        </a:p>
      </dgm:t>
    </dgm:pt>
    <dgm:pt modelId="{C9DA040E-26CD-473D-9050-71C928F030CB}" type="sibTrans" cxnId="{E3591844-72DE-4279-A7E2-56F0C025CC4B}">
      <dgm:prSet/>
      <dgm:spPr/>
      <dgm:t>
        <a:bodyPr/>
        <a:lstStyle/>
        <a:p>
          <a:endParaRPr lang="en-GB"/>
        </a:p>
      </dgm:t>
    </dgm:pt>
    <dgm:pt modelId="{E63B826B-420E-4C8E-B524-7439143AE644}">
      <dgm:prSet phldrT="[Text]" custT="1"/>
      <dgm:spPr/>
      <dgm:t>
        <a:bodyPr/>
        <a:lstStyle/>
        <a:p>
          <a:r>
            <a:rPr lang="en-GB" sz="600" dirty="0">
              <a:hlinkClick xmlns:r="http://schemas.openxmlformats.org/officeDocument/2006/relationships" r:id="rId3" action="ppaction://hlinksldjump"/>
            </a:rPr>
            <a:t>Checklist: Communication</a:t>
          </a:r>
          <a:endParaRPr lang="en-GB" sz="600" dirty="0"/>
        </a:p>
      </dgm:t>
    </dgm:pt>
    <dgm:pt modelId="{49E70241-D0C7-4E26-8423-F1FFBF7D5464}" type="parTrans" cxnId="{803F6491-EDFC-496E-B9B3-F4EF54C8D86C}">
      <dgm:prSet/>
      <dgm:spPr/>
      <dgm:t>
        <a:bodyPr/>
        <a:lstStyle/>
        <a:p>
          <a:endParaRPr lang="en-GB"/>
        </a:p>
      </dgm:t>
    </dgm:pt>
    <dgm:pt modelId="{9374D0F9-246F-4517-B371-E0B30A2DDA6E}" type="sibTrans" cxnId="{803F6491-EDFC-496E-B9B3-F4EF54C8D86C}">
      <dgm:prSet/>
      <dgm:spPr/>
      <dgm:t>
        <a:bodyPr/>
        <a:lstStyle/>
        <a:p>
          <a:endParaRPr lang="en-GB"/>
        </a:p>
      </dgm:t>
    </dgm:pt>
    <dgm:pt modelId="{B48EF1EE-8330-4481-A1C7-2335D7CA880F}">
      <dgm:prSet phldrT="[Text]" custT="1"/>
      <dgm:spPr/>
      <dgm:t>
        <a:bodyPr/>
        <a:lstStyle/>
        <a:p>
          <a:pPr>
            <a:lnSpc>
              <a:spcPct val="50000"/>
            </a:lnSpc>
          </a:pPr>
          <a:r>
            <a:rPr lang="en-GB" sz="600" dirty="0">
              <a:hlinkClick xmlns:r="http://schemas.openxmlformats.org/officeDocument/2006/relationships" r:id="rId4" action="ppaction://hlinksldjump"/>
            </a:rPr>
            <a:t>Checklist: </a:t>
          </a:r>
        </a:p>
        <a:p>
          <a:pPr>
            <a:lnSpc>
              <a:spcPct val="50000"/>
            </a:lnSpc>
          </a:pPr>
          <a:r>
            <a:rPr lang="en-GB" sz="600" dirty="0">
              <a:hlinkClick xmlns:r="http://schemas.openxmlformats.org/officeDocument/2006/relationships" r:id="rId4" action="ppaction://hlinksldjump"/>
            </a:rPr>
            <a:t>Pre-season</a:t>
          </a:r>
          <a:endParaRPr lang="en-GB" sz="600" dirty="0"/>
        </a:p>
      </dgm:t>
    </dgm:pt>
    <dgm:pt modelId="{3C537229-CDB5-4805-9989-0056EAE25FE1}" type="parTrans" cxnId="{E6CB5807-69BF-44E4-A195-3E70EB6A5D3C}">
      <dgm:prSet/>
      <dgm:spPr/>
      <dgm:t>
        <a:bodyPr/>
        <a:lstStyle/>
        <a:p>
          <a:endParaRPr lang="en-GB"/>
        </a:p>
      </dgm:t>
    </dgm:pt>
    <dgm:pt modelId="{39187E6A-FE7E-4065-9A84-8EBE83918EBE}" type="sibTrans" cxnId="{E6CB5807-69BF-44E4-A195-3E70EB6A5D3C}">
      <dgm:prSet/>
      <dgm:spPr/>
      <dgm:t>
        <a:bodyPr/>
        <a:lstStyle/>
        <a:p>
          <a:endParaRPr lang="en-GB"/>
        </a:p>
      </dgm:t>
    </dgm:pt>
    <dgm:pt modelId="{6093D354-5B8E-4EC8-9EDE-B4456C2238A4}">
      <dgm:prSet phldrT="[Text]" custT="1"/>
      <dgm:spPr/>
      <dgm:t>
        <a:bodyPr/>
        <a:lstStyle/>
        <a:p>
          <a:r>
            <a:rPr lang="en-GB" sz="600" dirty="0">
              <a:hlinkClick xmlns:r="http://schemas.openxmlformats.org/officeDocument/2006/relationships" r:id="rId5" action="ppaction://hlinksldjump"/>
            </a:rPr>
            <a:t>Checklist: Accessibility</a:t>
          </a:r>
          <a:endParaRPr lang="en-GB" sz="600" dirty="0"/>
        </a:p>
      </dgm:t>
    </dgm:pt>
    <dgm:pt modelId="{2FE38837-44DE-4FA9-A730-51D1A2A59E7C}" type="parTrans" cxnId="{12EC016A-4BA6-4ED0-A2E3-CDD4037D3432}">
      <dgm:prSet/>
      <dgm:spPr/>
      <dgm:t>
        <a:bodyPr/>
        <a:lstStyle/>
        <a:p>
          <a:endParaRPr lang="en-GB"/>
        </a:p>
      </dgm:t>
    </dgm:pt>
    <dgm:pt modelId="{E0BEE8DD-1FC8-4ADE-9695-0E08F23B8CB6}" type="sibTrans" cxnId="{12EC016A-4BA6-4ED0-A2E3-CDD4037D3432}">
      <dgm:prSet/>
      <dgm:spPr/>
      <dgm:t>
        <a:bodyPr/>
        <a:lstStyle/>
        <a:p>
          <a:endParaRPr lang="en-GB"/>
        </a:p>
      </dgm:t>
    </dgm:pt>
    <dgm:pt modelId="{4FCA7BE3-D8C5-4C67-83D5-3E5E2892C98C}">
      <dgm:prSet custT="1"/>
      <dgm:spPr/>
      <dgm:t>
        <a:bodyPr/>
        <a:lstStyle/>
        <a:p>
          <a:r>
            <a:rPr lang="en-GB" sz="600" dirty="0">
              <a:hlinkClick xmlns:r="http://schemas.openxmlformats.org/officeDocument/2006/relationships" r:id="rId6" action="ppaction://hlinksldjump"/>
            </a:rPr>
            <a:t>Checklist: Health inequalities</a:t>
          </a:r>
          <a:endParaRPr lang="en-GB" sz="600" dirty="0"/>
        </a:p>
      </dgm:t>
    </dgm:pt>
    <dgm:pt modelId="{A1E961F8-C53B-4171-8D11-ECD7EFAABA87}" type="parTrans" cxnId="{9F5DB5FB-B5DC-4CA7-8CDB-DFE891206BD5}">
      <dgm:prSet/>
      <dgm:spPr/>
      <dgm:t>
        <a:bodyPr/>
        <a:lstStyle/>
        <a:p>
          <a:endParaRPr lang="en-GB"/>
        </a:p>
      </dgm:t>
    </dgm:pt>
    <dgm:pt modelId="{0CA888CE-A48C-4D1E-90BA-F111A23B3CFD}" type="sibTrans" cxnId="{9F5DB5FB-B5DC-4CA7-8CDB-DFE891206BD5}">
      <dgm:prSet/>
      <dgm:spPr/>
      <dgm:t>
        <a:bodyPr/>
        <a:lstStyle/>
        <a:p>
          <a:endParaRPr lang="en-GB"/>
        </a:p>
      </dgm:t>
    </dgm:pt>
    <dgm:pt modelId="{15213532-615E-4B97-8DA6-A57F27610F76}">
      <dgm:prSet custT="1"/>
      <dgm:spPr/>
      <dgm:t>
        <a:bodyPr/>
        <a:lstStyle/>
        <a:p>
          <a:r>
            <a:rPr lang="en-GB" sz="600" dirty="0">
              <a:hlinkClick xmlns:r="http://schemas.openxmlformats.org/officeDocument/2006/relationships" r:id="rId7" action="ppaction://hlinksldjump"/>
            </a:rPr>
            <a:t>Top Tips</a:t>
          </a:r>
          <a:endParaRPr lang="en-GB" sz="600" dirty="0"/>
        </a:p>
      </dgm:t>
    </dgm:pt>
    <dgm:pt modelId="{7B506156-A573-4D26-BB7A-CF57759B8675}" type="parTrans" cxnId="{A7058D12-B27B-4C23-A0C7-BBB2034AF685}">
      <dgm:prSet/>
      <dgm:spPr/>
      <dgm:t>
        <a:bodyPr/>
        <a:lstStyle/>
        <a:p>
          <a:endParaRPr lang="en-GB"/>
        </a:p>
      </dgm:t>
    </dgm:pt>
    <dgm:pt modelId="{2AFCAB2C-8EC0-4CD4-8738-4149F73C2056}" type="sibTrans" cxnId="{A7058D12-B27B-4C23-A0C7-BBB2034AF685}">
      <dgm:prSet/>
      <dgm:spPr/>
      <dgm:t>
        <a:bodyPr/>
        <a:lstStyle/>
        <a:p>
          <a:endParaRPr lang="en-GB"/>
        </a:p>
      </dgm:t>
    </dgm:pt>
    <dgm:pt modelId="{049C3FB4-516A-4A7D-9E91-A3661066C19D}">
      <dgm:prSet custT="1"/>
      <dgm:spPr/>
      <dgm:t>
        <a:bodyPr/>
        <a:lstStyle/>
        <a:p>
          <a:r>
            <a:rPr lang="en-GB" sz="600">
              <a:hlinkClick xmlns:r="http://schemas.openxmlformats.org/officeDocument/2006/relationships" r:id="rId8" action="ppaction://hlinksldjump"/>
            </a:rPr>
            <a:t>FAQ’s</a:t>
          </a:r>
          <a:endParaRPr lang="en-GB" sz="600"/>
        </a:p>
      </dgm:t>
    </dgm:pt>
    <dgm:pt modelId="{4D421C1B-8AFE-48D9-93E5-A6127D5EC584}" type="parTrans" cxnId="{7BF0D750-9F8A-4976-B51B-4D4458BA766A}">
      <dgm:prSet/>
      <dgm:spPr/>
      <dgm:t>
        <a:bodyPr/>
        <a:lstStyle/>
        <a:p>
          <a:endParaRPr lang="en-GB"/>
        </a:p>
      </dgm:t>
    </dgm:pt>
    <dgm:pt modelId="{2A201535-6615-45AC-AE07-AD7494131414}" type="sibTrans" cxnId="{7BF0D750-9F8A-4976-B51B-4D4458BA766A}">
      <dgm:prSet/>
      <dgm:spPr/>
      <dgm:t>
        <a:bodyPr/>
        <a:lstStyle/>
        <a:p>
          <a:endParaRPr lang="en-GB"/>
        </a:p>
      </dgm:t>
    </dgm:pt>
    <dgm:pt modelId="{9F9A0A62-59FB-4A59-A7BB-29F0DBE647C9}">
      <dgm:prSet custT="1"/>
      <dgm:spPr/>
      <dgm:t>
        <a:bodyPr/>
        <a:lstStyle/>
        <a:p>
          <a:r>
            <a:rPr lang="en-GB" sz="600" dirty="0">
              <a:hlinkClick xmlns:r="http://schemas.openxmlformats.org/officeDocument/2006/relationships" r:id="rId9" action="ppaction://hlinksldjump"/>
            </a:rPr>
            <a:t>Resources</a:t>
          </a:r>
          <a:endParaRPr lang="en-GB" sz="600" dirty="0"/>
        </a:p>
      </dgm:t>
      <dgm:extLst>
        <a:ext uri="{E40237B7-FDA0-4F09-8148-C483321AD2D9}">
          <dgm14:cNvPr xmlns:dgm14="http://schemas.microsoft.com/office/drawing/2010/diagram" id="0" name="">
            <a:hlinkClick xmlns:r="http://schemas.openxmlformats.org/officeDocument/2006/relationships" r:id="rId10" action="ppaction://hlinksldjump"/>
          </dgm14:cNvPr>
        </a:ext>
      </dgm:extLst>
    </dgm:pt>
    <dgm:pt modelId="{2143AFAD-E3B4-47E5-AC43-5398301C536A}" type="parTrans" cxnId="{2E49899A-8AA8-4312-9FD1-D2032482D726}">
      <dgm:prSet/>
      <dgm:spPr/>
      <dgm:t>
        <a:bodyPr/>
        <a:lstStyle/>
        <a:p>
          <a:endParaRPr lang="en-GB"/>
        </a:p>
      </dgm:t>
    </dgm:pt>
    <dgm:pt modelId="{74AC9E3D-83C4-4B6D-A5EF-6DF7AA82E7BA}" type="sibTrans" cxnId="{2E49899A-8AA8-4312-9FD1-D2032482D726}">
      <dgm:prSet/>
      <dgm:spPr/>
      <dgm:t>
        <a:bodyPr/>
        <a:lstStyle/>
        <a:p>
          <a:endParaRPr lang="en-GB"/>
        </a:p>
      </dgm:t>
    </dgm:pt>
    <dgm:pt modelId="{E3FFA869-AA5E-4A4C-B3FA-208CB7E33BBF}">
      <dgm:prSet custT="1"/>
      <dgm:spPr/>
      <dgm:t>
        <a:bodyPr/>
        <a:lstStyle/>
        <a:p>
          <a:r>
            <a:rPr lang="en-GB" sz="600" dirty="0">
              <a:hlinkClick xmlns:r="http://schemas.openxmlformats.org/officeDocument/2006/relationships" r:id="rId11" action="ppaction://hlinksldjump"/>
            </a:rPr>
            <a:t>WMICAS</a:t>
          </a:r>
          <a:endParaRPr lang="en-GB" sz="600" dirty="0"/>
        </a:p>
      </dgm:t>
    </dgm:pt>
    <dgm:pt modelId="{E4C0E695-78F3-40B0-ACA1-CC76CA49BAA7}" type="parTrans" cxnId="{B7E7B8E8-C14D-4308-A999-2E44D6F011C9}">
      <dgm:prSet/>
      <dgm:spPr/>
      <dgm:t>
        <a:bodyPr/>
        <a:lstStyle/>
        <a:p>
          <a:endParaRPr lang="en-GB"/>
        </a:p>
      </dgm:t>
    </dgm:pt>
    <dgm:pt modelId="{35885A2B-CBAD-4B1F-AED6-FFE9EDF501DA}" type="sibTrans" cxnId="{B7E7B8E8-C14D-4308-A999-2E44D6F011C9}">
      <dgm:prSet/>
      <dgm:spPr/>
      <dgm:t>
        <a:bodyPr/>
        <a:lstStyle/>
        <a:p>
          <a:endParaRPr lang="en-GB"/>
        </a:p>
      </dgm:t>
    </dgm:pt>
    <dgm:pt modelId="{5C7083F2-B102-4F6F-88F2-3430DB31D4FF}">
      <dgm:prSet phldrT="[Text]" custT="1"/>
      <dgm:spPr/>
      <dgm:t>
        <a:bodyPr/>
        <a:lstStyle/>
        <a:p>
          <a:r>
            <a:rPr lang="en-GB" sz="600" dirty="0">
              <a:hlinkClick xmlns:r="http://schemas.openxmlformats.org/officeDocument/2006/relationships" r:id="rId12" action="ppaction://hlinksldjump"/>
            </a:rPr>
            <a:t>Influenza and pregnancy</a:t>
          </a:r>
          <a:r>
            <a:rPr lang="en-GB" sz="600" dirty="0"/>
            <a:t> </a:t>
          </a:r>
        </a:p>
      </dgm:t>
    </dgm:pt>
    <dgm:pt modelId="{CA015733-6AD9-4A37-BF01-B247DD9B77DE}" type="sibTrans" cxnId="{726F3A40-DF63-4D04-A5D8-E62EE1908637}">
      <dgm:prSet/>
      <dgm:spPr/>
      <dgm:t>
        <a:bodyPr/>
        <a:lstStyle/>
        <a:p>
          <a:endParaRPr lang="en-GB"/>
        </a:p>
      </dgm:t>
    </dgm:pt>
    <dgm:pt modelId="{836A0CD7-21A2-4647-9953-417B8F235A79}" type="parTrans" cxnId="{726F3A40-DF63-4D04-A5D8-E62EE1908637}">
      <dgm:prSet/>
      <dgm:spPr/>
      <dgm:t>
        <a:bodyPr/>
        <a:lstStyle/>
        <a:p>
          <a:endParaRPr lang="en-GB"/>
        </a:p>
      </dgm:t>
    </dgm:pt>
    <dgm:pt modelId="{E62C08C5-C0F5-477A-B464-53F2DDB27ACE}">
      <dgm:prSet phldrT="[Text]"/>
      <dgm:spPr/>
      <dgm:t>
        <a:bodyPr/>
        <a:lstStyle/>
        <a:p>
          <a:r>
            <a:rPr lang="en-GB" dirty="0">
              <a:hlinkClick xmlns:r="http://schemas.openxmlformats.org/officeDocument/2006/relationships" r:id="rId13" action="ppaction://hlinksldjump"/>
            </a:rPr>
            <a:t>Recommended vaccines</a:t>
          </a:r>
          <a:r>
            <a:rPr lang="en-GB" dirty="0"/>
            <a:t> </a:t>
          </a:r>
        </a:p>
      </dgm:t>
    </dgm:pt>
    <dgm:pt modelId="{CDEF6C72-03E1-451F-B039-6CEDE3858C5F}" type="parTrans" cxnId="{11B3FC6E-BA9F-4B20-9508-4CD6B2026C6B}">
      <dgm:prSet/>
      <dgm:spPr/>
      <dgm:t>
        <a:bodyPr/>
        <a:lstStyle/>
        <a:p>
          <a:endParaRPr lang="en-GB"/>
        </a:p>
      </dgm:t>
    </dgm:pt>
    <dgm:pt modelId="{6F97F020-A12E-4381-97B8-CEF233E4F35C}" type="sibTrans" cxnId="{11B3FC6E-BA9F-4B20-9508-4CD6B2026C6B}">
      <dgm:prSet/>
      <dgm:spPr/>
      <dgm:t>
        <a:bodyPr/>
        <a:lstStyle/>
        <a:p>
          <a:endParaRPr lang="en-GB"/>
        </a:p>
      </dgm:t>
    </dgm:pt>
    <dgm:pt modelId="{A6755F86-8336-4350-B504-99FA03DF2B07}" type="pres">
      <dgm:prSet presAssocID="{85B3230E-735D-4289-960C-9948491C50FF}" presName="Name0" presStyleCnt="0">
        <dgm:presLayoutVars>
          <dgm:dir/>
          <dgm:resizeHandles val="exact"/>
        </dgm:presLayoutVars>
      </dgm:prSet>
      <dgm:spPr/>
    </dgm:pt>
    <dgm:pt modelId="{39DB295D-9690-4F77-A192-F617ED9CDF16}" type="pres">
      <dgm:prSet presAssocID="{CDDF6662-B5DA-4ADC-8601-003EC445C856}" presName="parTxOnly" presStyleLbl="node1" presStyleIdx="0" presStyleCnt="12">
        <dgm:presLayoutVars>
          <dgm:bulletEnabled val="1"/>
        </dgm:presLayoutVars>
      </dgm:prSet>
      <dgm:spPr/>
    </dgm:pt>
    <dgm:pt modelId="{977BD62A-F452-4D57-9B47-924769D7A040}" type="pres">
      <dgm:prSet presAssocID="{5C08C1D0-9098-4D77-A2B9-FB6ACE173BAA}" presName="parSpace" presStyleCnt="0"/>
      <dgm:spPr/>
    </dgm:pt>
    <dgm:pt modelId="{50B6A062-17AD-4972-923E-B9979887219A}" type="pres">
      <dgm:prSet presAssocID="{5C7083F2-B102-4F6F-88F2-3430DB31D4FF}" presName="parTxOnly" presStyleLbl="node1" presStyleIdx="1" presStyleCnt="12">
        <dgm:presLayoutVars>
          <dgm:bulletEnabled val="1"/>
        </dgm:presLayoutVars>
      </dgm:prSet>
      <dgm:spPr/>
    </dgm:pt>
    <dgm:pt modelId="{6875EF65-17BD-4BA2-8C16-AAF09511B8BD}" type="pres">
      <dgm:prSet presAssocID="{CA015733-6AD9-4A37-BF01-B247DD9B77DE}" presName="parSpace" presStyleCnt="0"/>
      <dgm:spPr/>
    </dgm:pt>
    <dgm:pt modelId="{2272EA75-C848-4CC9-91D0-24669D0954BE}" type="pres">
      <dgm:prSet presAssocID="{3DCEF9D3-9318-4E05-BE05-E9767F5C7CDC}" presName="parTxOnly" presStyleLbl="node1" presStyleIdx="2" presStyleCnt="12" custLinFactNeighborX="3352" custLinFactNeighborY="0">
        <dgm:presLayoutVars>
          <dgm:bulletEnabled val="1"/>
        </dgm:presLayoutVars>
      </dgm:prSet>
      <dgm:spPr/>
    </dgm:pt>
    <dgm:pt modelId="{79B637EB-31BF-46D3-88C3-4F270085BDFF}" type="pres">
      <dgm:prSet presAssocID="{C9DA040E-26CD-473D-9050-71C928F030CB}" presName="parSpace" presStyleCnt="0"/>
      <dgm:spPr/>
    </dgm:pt>
    <dgm:pt modelId="{C4EAF017-A442-4583-907D-EC6999222544}" type="pres">
      <dgm:prSet presAssocID="{E62C08C5-C0F5-477A-B464-53F2DDB27ACE}" presName="parTxOnly" presStyleLbl="node1" presStyleIdx="3" presStyleCnt="12" custLinFactNeighborX="3352" custLinFactNeighborY="0">
        <dgm:presLayoutVars>
          <dgm:bulletEnabled val="1"/>
        </dgm:presLayoutVars>
      </dgm:prSet>
      <dgm:spPr/>
    </dgm:pt>
    <dgm:pt modelId="{9371AA38-970F-4C9D-96D0-61ED62DB259C}" type="pres">
      <dgm:prSet presAssocID="{6F97F020-A12E-4381-97B8-CEF233E4F35C}" presName="parSpace" presStyleCnt="0"/>
      <dgm:spPr/>
    </dgm:pt>
    <dgm:pt modelId="{ECBD8CE6-0245-4552-8F54-86B91489311F}" type="pres">
      <dgm:prSet presAssocID="{B48EF1EE-8330-4481-A1C7-2335D7CA880F}" presName="parTxOnly" presStyleLbl="node1" presStyleIdx="4" presStyleCnt="12">
        <dgm:presLayoutVars>
          <dgm:bulletEnabled val="1"/>
        </dgm:presLayoutVars>
      </dgm:prSet>
      <dgm:spPr/>
    </dgm:pt>
    <dgm:pt modelId="{85F66076-C2F6-49ED-B8CC-2B3F88BF3996}" type="pres">
      <dgm:prSet presAssocID="{39187E6A-FE7E-4065-9A84-8EBE83918EBE}" presName="parSpace" presStyleCnt="0"/>
      <dgm:spPr/>
    </dgm:pt>
    <dgm:pt modelId="{87896636-D98F-498E-8C16-5D46C2D1BF35}" type="pres">
      <dgm:prSet presAssocID="{6093D354-5B8E-4EC8-9EDE-B4456C2238A4}" presName="parTxOnly" presStyleLbl="node1" presStyleIdx="5" presStyleCnt="12">
        <dgm:presLayoutVars>
          <dgm:bulletEnabled val="1"/>
        </dgm:presLayoutVars>
      </dgm:prSet>
      <dgm:spPr/>
    </dgm:pt>
    <dgm:pt modelId="{EBFD975F-80EE-4569-AB8A-2CE84EEE5C31}" type="pres">
      <dgm:prSet presAssocID="{E0BEE8DD-1FC8-4ADE-9695-0E08F23B8CB6}" presName="parSpace" presStyleCnt="0"/>
      <dgm:spPr/>
    </dgm:pt>
    <dgm:pt modelId="{F99EE3D2-C21C-43C9-8713-8AA0E7178334}" type="pres">
      <dgm:prSet presAssocID="{E63B826B-420E-4C8E-B524-7439143AE644}" presName="parTxOnly" presStyleLbl="node1" presStyleIdx="6" presStyleCnt="12">
        <dgm:presLayoutVars>
          <dgm:bulletEnabled val="1"/>
        </dgm:presLayoutVars>
      </dgm:prSet>
      <dgm:spPr/>
    </dgm:pt>
    <dgm:pt modelId="{B87C7F09-EDE0-4F5D-929D-5F2BCAD728C9}" type="pres">
      <dgm:prSet presAssocID="{9374D0F9-246F-4517-B371-E0B30A2DDA6E}" presName="parSpace" presStyleCnt="0"/>
      <dgm:spPr/>
    </dgm:pt>
    <dgm:pt modelId="{B64FC3D3-2187-4389-9C4C-6F6193C2D430}" type="pres">
      <dgm:prSet presAssocID="{4FCA7BE3-D8C5-4C67-83D5-3E5E2892C98C}" presName="parTxOnly" presStyleLbl="node1" presStyleIdx="7" presStyleCnt="12" custScaleX="99577">
        <dgm:presLayoutVars>
          <dgm:bulletEnabled val="1"/>
        </dgm:presLayoutVars>
      </dgm:prSet>
      <dgm:spPr/>
    </dgm:pt>
    <dgm:pt modelId="{D3FABEC6-5EFE-4721-A757-251D1D721B79}" type="pres">
      <dgm:prSet presAssocID="{0CA888CE-A48C-4D1E-90BA-F111A23B3CFD}" presName="parSpace" presStyleCnt="0"/>
      <dgm:spPr/>
    </dgm:pt>
    <dgm:pt modelId="{FC3464C5-9904-4F99-8471-599D93B83010}" type="pres">
      <dgm:prSet presAssocID="{15213532-615E-4B97-8DA6-A57F27610F76}" presName="parTxOnly" presStyleLbl="node1" presStyleIdx="8" presStyleCnt="12">
        <dgm:presLayoutVars>
          <dgm:bulletEnabled val="1"/>
        </dgm:presLayoutVars>
      </dgm:prSet>
      <dgm:spPr/>
    </dgm:pt>
    <dgm:pt modelId="{C31BB678-A5A0-4A50-86B4-F987716E0F0F}" type="pres">
      <dgm:prSet presAssocID="{2AFCAB2C-8EC0-4CD4-8738-4149F73C2056}" presName="parSpace" presStyleCnt="0"/>
      <dgm:spPr/>
    </dgm:pt>
    <dgm:pt modelId="{CA778251-98A3-49E2-898B-06D8127BFD84}" type="pres">
      <dgm:prSet presAssocID="{E3FFA869-AA5E-4A4C-B3FA-208CB7E33BBF}" presName="parTxOnly" presStyleLbl="node1" presStyleIdx="9" presStyleCnt="12">
        <dgm:presLayoutVars>
          <dgm:bulletEnabled val="1"/>
        </dgm:presLayoutVars>
      </dgm:prSet>
      <dgm:spPr/>
    </dgm:pt>
    <dgm:pt modelId="{34EF01BF-95A2-4102-9BD9-092437ABE042}" type="pres">
      <dgm:prSet presAssocID="{35885A2B-CBAD-4B1F-AED6-FFE9EDF501DA}" presName="parSpace" presStyleCnt="0"/>
      <dgm:spPr/>
    </dgm:pt>
    <dgm:pt modelId="{E7E759C9-7C6D-44DA-AD33-A08079CE1AF4}" type="pres">
      <dgm:prSet presAssocID="{049C3FB4-516A-4A7D-9E91-A3661066C19D}" presName="parTxOnly" presStyleLbl="node1" presStyleIdx="10" presStyleCnt="12">
        <dgm:presLayoutVars>
          <dgm:bulletEnabled val="1"/>
        </dgm:presLayoutVars>
      </dgm:prSet>
      <dgm:spPr/>
    </dgm:pt>
    <dgm:pt modelId="{CC6A3AAB-10FD-492C-8788-811F2D7D448F}" type="pres">
      <dgm:prSet presAssocID="{2A201535-6615-45AC-AE07-AD7494131414}" presName="parSpace" presStyleCnt="0"/>
      <dgm:spPr/>
    </dgm:pt>
    <dgm:pt modelId="{4B44927D-C652-402D-8065-0A71E2CB9235}" type="pres">
      <dgm:prSet presAssocID="{9F9A0A62-59FB-4A59-A7BB-29F0DBE647C9}" presName="parTxOnly" presStyleLbl="node1" presStyleIdx="11" presStyleCnt="12">
        <dgm:presLayoutVars>
          <dgm:bulletEnabled val="1"/>
        </dgm:presLayoutVars>
      </dgm:prSet>
      <dgm:spPr/>
    </dgm:pt>
  </dgm:ptLst>
  <dgm:cxnLst>
    <dgm:cxn modelId="{74342806-2615-4A6A-9893-BA7F7F83A4D8}" type="presOf" srcId="{15213532-615E-4B97-8DA6-A57F27610F76}" destId="{FC3464C5-9904-4F99-8471-599D93B83010}" srcOrd="0" destOrd="0" presId="urn:microsoft.com/office/officeart/2005/8/layout/hChevron3"/>
    <dgm:cxn modelId="{E6CB5807-69BF-44E4-A195-3E70EB6A5D3C}" srcId="{85B3230E-735D-4289-960C-9948491C50FF}" destId="{B48EF1EE-8330-4481-A1C7-2335D7CA880F}" srcOrd="4" destOrd="0" parTransId="{3C537229-CDB5-4805-9989-0056EAE25FE1}" sibTransId="{39187E6A-FE7E-4065-9A84-8EBE83918EBE}"/>
    <dgm:cxn modelId="{A7058D12-B27B-4C23-A0C7-BBB2034AF685}" srcId="{85B3230E-735D-4289-960C-9948491C50FF}" destId="{15213532-615E-4B97-8DA6-A57F27610F76}" srcOrd="8" destOrd="0" parTransId="{7B506156-A573-4D26-BB7A-CF57759B8675}" sibTransId="{2AFCAB2C-8EC0-4CD4-8738-4149F73C2056}"/>
    <dgm:cxn modelId="{19A2F513-7753-4ACB-A7ED-F7F40B39005A}" type="presOf" srcId="{85B3230E-735D-4289-960C-9948491C50FF}" destId="{A6755F86-8336-4350-B504-99FA03DF2B07}" srcOrd="0" destOrd="0" presId="urn:microsoft.com/office/officeart/2005/8/layout/hChevron3"/>
    <dgm:cxn modelId="{0F6CB430-10DD-4EF7-9B7F-3082A652DF94}" type="presOf" srcId="{5C7083F2-B102-4F6F-88F2-3430DB31D4FF}" destId="{50B6A062-17AD-4972-923E-B9979887219A}" srcOrd="0" destOrd="0" presId="urn:microsoft.com/office/officeart/2005/8/layout/hChevron3"/>
    <dgm:cxn modelId="{726F3A40-DF63-4D04-A5D8-E62EE1908637}" srcId="{85B3230E-735D-4289-960C-9948491C50FF}" destId="{5C7083F2-B102-4F6F-88F2-3430DB31D4FF}" srcOrd="1" destOrd="0" parTransId="{836A0CD7-21A2-4647-9953-417B8F235A79}" sibTransId="{CA015733-6AD9-4A37-BF01-B247DD9B77DE}"/>
    <dgm:cxn modelId="{E3591844-72DE-4279-A7E2-56F0C025CC4B}" srcId="{85B3230E-735D-4289-960C-9948491C50FF}" destId="{3DCEF9D3-9318-4E05-BE05-E9767F5C7CDC}" srcOrd="2" destOrd="0" parTransId="{A676AB6E-1F7A-45E9-8A9C-AA9F2BF87674}" sibTransId="{C9DA040E-26CD-473D-9050-71C928F030CB}"/>
    <dgm:cxn modelId="{8326B467-560F-499D-9175-55A71972A8D3}" type="presOf" srcId="{6093D354-5B8E-4EC8-9EDE-B4456C2238A4}" destId="{87896636-D98F-498E-8C16-5D46C2D1BF35}" srcOrd="0" destOrd="0" presId="urn:microsoft.com/office/officeart/2005/8/layout/hChevron3"/>
    <dgm:cxn modelId="{C70B3548-C88D-4208-B192-0F1729F7028D}" type="presOf" srcId="{CDDF6662-B5DA-4ADC-8601-003EC445C856}" destId="{39DB295D-9690-4F77-A192-F617ED9CDF16}" srcOrd="0" destOrd="0" presId="urn:microsoft.com/office/officeart/2005/8/layout/hChevron3"/>
    <dgm:cxn modelId="{12EC016A-4BA6-4ED0-A2E3-CDD4037D3432}" srcId="{85B3230E-735D-4289-960C-9948491C50FF}" destId="{6093D354-5B8E-4EC8-9EDE-B4456C2238A4}" srcOrd="5" destOrd="0" parTransId="{2FE38837-44DE-4FA9-A730-51D1A2A59E7C}" sibTransId="{E0BEE8DD-1FC8-4ADE-9695-0E08F23B8CB6}"/>
    <dgm:cxn modelId="{7DAFC44A-84A1-4BDC-A695-7C98F2760484}" type="presOf" srcId="{E3FFA869-AA5E-4A4C-B3FA-208CB7E33BBF}" destId="{CA778251-98A3-49E2-898B-06D8127BFD84}" srcOrd="0" destOrd="0" presId="urn:microsoft.com/office/officeart/2005/8/layout/hChevron3"/>
    <dgm:cxn modelId="{11B3FC6E-BA9F-4B20-9508-4CD6B2026C6B}" srcId="{85B3230E-735D-4289-960C-9948491C50FF}" destId="{E62C08C5-C0F5-477A-B464-53F2DDB27ACE}" srcOrd="3" destOrd="0" parTransId="{CDEF6C72-03E1-451F-B039-6CEDE3858C5F}" sibTransId="{6F97F020-A12E-4381-97B8-CEF233E4F35C}"/>
    <dgm:cxn modelId="{7BF0D750-9F8A-4976-B51B-4D4458BA766A}" srcId="{85B3230E-735D-4289-960C-9948491C50FF}" destId="{049C3FB4-516A-4A7D-9E91-A3661066C19D}" srcOrd="10" destOrd="0" parTransId="{4D421C1B-8AFE-48D9-93E5-A6127D5EC584}" sibTransId="{2A201535-6615-45AC-AE07-AD7494131414}"/>
    <dgm:cxn modelId="{D6565752-00F8-4B35-8EA3-CFE1C4F419ED}" type="presOf" srcId="{049C3FB4-516A-4A7D-9E91-A3661066C19D}" destId="{E7E759C9-7C6D-44DA-AD33-A08079CE1AF4}" srcOrd="0" destOrd="0" presId="urn:microsoft.com/office/officeart/2005/8/layout/hChevron3"/>
    <dgm:cxn modelId="{757FFF88-30EF-49ED-A8DE-0B706741A4C3}" type="presOf" srcId="{B48EF1EE-8330-4481-A1C7-2335D7CA880F}" destId="{ECBD8CE6-0245-4552-8F54-86B91489311F}" srcOrd="0" destOrd="0" presId="urn:microsoft.com/office/officeart/2005/8/layout/hChevron3"/>
    <dgm:cxn modelId="{803F6491-EDFC-496E-B9B3-F4EF54C8D86C}" srcId="{85B3230E-735D-4289-960C-9948491C50FF}" destId="{E63B826B-420E-4C8E-B524-7439143AE644}" srcOrd="6" destOrd="0" parTransId="{49E70241-D0C7-4E26-8423-F1FFBF7D5464}" sibTransId="{9374D0F9-246F-4517-B371-E0B30A2DDA6E}"/>
    <dgm:cxn modelId="{2E49899A-8AA8-4312-9FD1-D2032482D726}" srcId="{85B3230E-735D-4289-960C-9948491C50FF}" destId="{9F9A0A62-59FB-4A59-A7BB-29F0DBE647C9}" srcOrd="11" destOrd="0" parTransId="{2143AFAD-E3B4-47E5-AC43-5398301C536A}" sibTransId="{74AC9E3D-83C4-4B6D-A5EF-6DF7AA82E7BA}"/>
    <dgm:cxn modelId="{EF580CB6-4D77-455C-9EC2-21A19AB4AF20}" srcId="{85B3230E-735D-4289-960C-9948491C50FF}" destId="{CDDF6662-B5DA-4ADC-8601-003EC445C856}" srcOrd="0" destOrd="0" parTransId="{D1F1E160-93EC-4E12-8340-7A6ABD50D81F}" sibTransId="{5C08C1D0-9098-4D77-A2B9-FB6ACE173BAA}"/>
    <dgm:cxn modelId="{A7DF49C8-696B-4D58-B392-4E932638BAF3}" type="presOf" srcId="{E62C08C5-C0F5-477A-B464-53F2DDB27ACE}" destId="{C4EAF017-A442-4583-907D-EC6999222544}" srcOrd="0" destOrd="0" presId="urn:microsoft.com/office/officeart/2005/8/layout/hChevron3"/>
    <dgm:cxn modelId="{DB62D2D8-86D8-474F-8EA1-FFCD3AAEA04D}" type="presOf" srcId="{E63B826B-420E-4C8E-B524-7439143AE644}" destId="{F99EE3D2-C21C-43C9-8713-8AA0E7178334}" srcOrd="0" destOrd="0" presId="urn:microsoft.com/office/officeart/2005/8/layout/hChevron3"/>
    <dgm:cxn modelId="{98C2D3DC-6828-403B-8D9E-9C5024B4E760}" type="presOf" srcId="{3DCEF9D3-9318-4E05-BE05-E9767F5C7CDC}" destId="{2272EA75-C848-4CC9-91D0-24669D0954BE}" srcOrd="0" destOrd="0" presId="urn:microsoft.com/office/officeart/2005/8/layout/hChevron3"/>
    <dgm:cxn modelId="{B7E7B8E8-C14D-4308-A999-2E44D6F011C9}" srcId="{85B3230E-735D-4289-960C-9948491C50FF}" destId="{E3FFA869-AA5E-4A4C-B3FA-208CB7E33BBF}" srcOrd="9" destOrd="0" parTransId="{E4C0E695-78F3-40B0-ACA1-CC76CA49BAA7}" sibTransId="{35885A2B-CBAD-4B1F-AED6-FFE9EDF501DA}"/>
    <dgm:cxn modelId="{84108EEE-DCC2-4895-B6AE-283C423C621F}" type="presOf" srcId="{4FCA7BE3-D8C5-4C67-83D5-3E5E2892C98C}" destId="{B64FC3D3-2187-4389-9C4C-6F6193C2D430}" srcOrd="0" destOrd="0" presId="urn:microsoft.com/office/officeart/2005/8/layout/hChevron3"/>
    <dgm:cxn modelId="{5B5BAFF8-97AF-426D-AFEA-AF7605AF4230}" type="presOf" srcId="{9F9A0A62-59FB-4A59-A7BB-29F0DBE647C9}" destId="{4B44927D-C652-402D-8065-0A71E2CB9235}" srcOrd="0" destOrd="0" presId="urn:microsoft.com/office/officeart/2005/8/layout/hChevron3"/>
    <dgm:cxn modelId="{9F5DB5FB-B5DC-4CA7-8CDB-DFE891206BD5}" srcId="{85B3230E-735D-4289-960C-9948491C50FF}" destId="{4FCA7BE3-D8C5-4C67-83D5-3E5E2892C98C}" srcOrd="7" destOrd="0" parTransId="{A1E961F8-C53B-4171-8D11-ECD7EFAABA87}" sibTransId="{0CA888CE-A48C-4D1E-90BA-F111A23B3CFD}"/>
    <dgm:cxn modelId="{35E7420A-6481-47BC-983A-A07FBD426040}" type="presParOf" srcId="{A6755F86-8336-4350-B504-99FA03DF2B07}" destId="{39DB295D-9690-4F77-A192-F617ED9CDF16}" srcOrd="0" destOrd="0" presId="urn:microsoft.com/office/officeart/2005/8/layout/hChevron3"/>
    <dgm:cxn modelId="{D72F6601-9082-47D0-919A-F809A585B864}" type="presParOf" srcId="{A6755F86-8336-4350-B504-99FA03DF2B07}" destId="{977BD62A-F452-4D57-9B47-924769D7A040}" srcOrd="1" destOrd="0" presId="urn:microsoft.com/office/officeart/2005/8/layout/hChevron3"/>
    <dgm:cxn modelId="{0C8BF5AC-52A8-4722-8A06-28B8FA6EA342}" type="presParOf" srcId="{A6755F86-8336-4350-B504-99FA03DF2B07}" destId="{50B6A062-17AD-4972-923E-B9979887219A}" srcOrd="2" destOrd="0" presId="urn:microsoft.com/office/officeart/2005/8/layout/hChevron3"/>
    <dgm:cxn modelId="{B629149F-F728-478F-A49C-35F8EC7013E2}" type="presParOf" srcId="{A6755F86-8336-4350-B504-99FA03DF2B07}" destId="{6875EF65-17BD-4BA2-8C16-AAF09511B8BD}" srcOrd="3" destOrd="0" presId="urn:microsoft.com/office/officeart/2005/8/layout/hChevron3"/>
    <dgm:cxn modelId="{E4A1462B-3612-4004-BF26-5A82AADEB985}" type="presParOf" srcId="{A6755F86-8336-4350-B504-99FA03DF2B07}" destId="{2272EA75-C848-4CC9-91D0-24669D0954BE}" srcOrd="4" destOrd="0" presId="urn:microsoft.com/office/officeart/2005/8/layout/hChevron3"/>
    <dgm:cxn modelId="{EB6C26F7-7C0F-493A-A3C7-8A97516CEE19}" type="presParOf" srcId="{A6755F86-8336-4350-B504-99FA03DF2B07}" destId="{79B637EB-31BF-46D3-88C3-4F270085BDFF}" srcOrd="5" destOrd="0" presId="urn:microsoft.com/office/officeart/2005/8/layout/hChevron3"/>
    <dgm:cxn modelId="{D91E1834-DBBC-4BCB-9E8A-85B282E91EC2}" type="presParOf" srcId="{A6755F86-8336-4350-B504-99FA03DF2B07}" destId="{C4EAF017-A442-4583-907D-EC6999222544}" srcOrd="6" destOrd="0" presId="urn:microsoft.com/office/officeart/2005/8/layout/hChevron3"/>
    <dgm:cxn modelId="{20589F4D-1674-49E8-B599-9DD352609A7C}" type="presParOf" srcId="{A6755F86-8336-4350-B504-99FA03DF2B07}" destId="{9371AA38-970F-4C9D-96D0-61ED62DB259C}" srcOrd="7" destOrd="0" presId="urn:microsoft.com/office/officeart/2005/8/layout/hChevron3"/>
    <dgm:cxn modelId="{B98138E4-5E0A-47B4-B275-E38A7BC03509}" type="presParOf" srcId="{A6755F86-8336-4350-B504-99FA03DF2B07}" destId="{ECBD8CE6-0245-4552-8F54-86B91489311F}" srcOrd="8" destOrd="0" presId="urn:microsoft.com/office/officeart/2005/8/layout/hChevron3"/>
    <dgm:cxn modelId="{9560B31D-2185-471D-A919-9BDE3ACCE028}" type="presParOf" srcId="{A6755F86-8336-4350-B504-99FA03DF2B07}" destId="{85F66076-C2F6-49ED-B8CC-2B3F88BF3996}" srcOrd="9" destOrd="0" presId="urn:microsoft.com/office/officeart/2005/8/layout/hChevron3"/>
    <dgm:cxn modelId="{72842D16-F897-4B77-95FA-0FA9898AAB3B}" type="presParOf" srcId="{A6755F86-8336-4350-B504-99FA03DF2B07}" destId="{87896636-D98F-498E-8C16-5D46C2D1BF35}" srcOrd="10" destOrd="0" presId="urn:microsoft.com/office/officeart/2005/8/layout/hChevron3"/>
    <dgm:cxn modelId="{83144801-3ED2-4581-91BE-B1ECF6E99A22}" type="presParOf" srcId="{A6755F86-8336-4350-B504-99FA03DF2B07}" destId="{EBFD975F-80EE-4569-AB8A-2CE84EEE5C31}" srcOrd="11" destOrd="0" presId="urn:microsoft.com/office/officeart/2005/8/layout/hChevron3"/>
    <dgm:cxn modelId="{EA39AA4C-730E-4828-8DA8-4A71E2915029}" type="presParOf" srcId="{A6755F86-8336-4350-B504-99FA03DF2B07}" destId="{F99EE3D2-C21C-43C9-8713-8AA0E7178334}" srcOrd="12" destOrd="0" presId="urn:microsoft.com/office/officeart/2005/8/layout/hChevron3"/>
    <dgm:cxn modelId="{39CFBF63-2F5A-4CCF-9DE2-30B4F88612EC}" type="presParOf" srcId="{A6755F86-8336-4350-B504-99FA03DF2B07}" destId="{B87C7F09-EDE0-4F5D-929D-5F2BCAD728C9}" srcOrd="13" destOrd="0" presId="urn:microsoft.com/office/officeart/2005/8/layout/hChevron3"/>
    <dgm:cxn modelId="{7D6C92D0-BAA7-4363-B910-C44121CEBB42}" type="presParOf" srcId="{A6755F86-8336-4350-B504-99FA03DF2B07}" destId="{B64FC3D3-2187-4389-9C4C-6F6193C2D430}" srcOrd="14" destOrd="0" presId="urn:microsoft.com/office/officeart/2005/8/layout/hChevron3"/>
    <dgm:cxn modelId="{629A8801-6608-4A67-8B0A-490FC4A58E3D}" type="presParOf" srcId="{A6755F86-8336-4350-B504-99FA03DF2B07}" destId="{D3FABEC6-5EFE-4721-A757-251D1D721B79}" srcOrd="15" destOrd="0" presId="urn:microsoft.com/office/officeart/2005/8/layout/hChevron3"/>
    <dgm:cxn modelId="{1CE11F09-5561-42F0-B1E2-55255989DA10}" type="presParOf" srcId="{A6755F86-8336-4350-B504-99FA03DF2B07}" destId="{FC3464C5-9904-4F99-8471-599D93B83010}" srcOrd="16" destOrd="0" presId="urn:microsoft.com/office/officeart/2005/8/layout/hChevron3"/>
    <dgm:cxn modelId="{BCE77DC7-D160-4177-8641-2A8DADE4977D}" type="presParOf" srcId="{A6755F86-8336-4350-B504-99FA03DF2B07}" destId="{C31BB678-A5A0-4A50-86B4-F987716E0F0F}" srcOrd="17" destOrd="0" presId="urn:microsoft.com/office/officeart/2005/8/layout/hChevron3"/>
    <dgm:cxn modelId="{580E6BC9-63F6-4155-A0AF-D2C06275B39B}" type="presParOf" srcId="{A6755F86-8336-4350-B504-99FA03DF2B07}" destId="{CA778251-98A3-49E2-898B-06D8127BFD84}" srcOrd="18" destOrd="0" presId="urn:microsoft.com/office/officeart/2005/8/layout/hChevron3"/>
    <dgm:cxn modelId="{CDC7AC31-0177-488D-A239-F0EAE5EB3153}" type="presParOf" srcId="{A6755F86-8336-4350-B504-99FA03DF2B07}" destId="{34EF01BF-95A2-4102-9BD9-092437ABE042}" srcOrd="19" destOrd="0" presId="urn:microsoft.com/office/officeart/2005/8/layout/hChevron3"/>
    <dgm:cxn modelId="{202FBAA0-2092-44D3-B281-55293C88AD4A}" type="presParOf" srcId="{A6755F86-8336-4350-B504-99FA03DF2B07}" destId="{E7E759C9-7C6D-44DA-AD33-A08079CE1AF4}" srcOrd="20" destOrd="0" presId="urn:microsoft.com/office/officeart/2005/8/layout/hChevron3"/>
    <dgm:cxn modelId="{F96ADC10-AA9B-4DE4-9DFD-754F80B28B9D}" type="presParOf" srcId="{A6755F86-8336-4350-B504-99FA03DF2B07}" destId="{CC6A3AAB-10FD-492C-8788-811F2D7D448F}" srcOrd="21" destOrd="0" presId="urn:microsoft.com/office/officeart/2005/8/layout/hChevron3"/>
    <dgm:cxn modelId="{BC01E867-7207-452E-B82B-00AA71C3DD47}" type="presParOf" srcId="{A6755F86-8336-4350-B504-99FA03DF2B07}" destId="{4B44927D-C652-402D-8065-0A71E2CB9235}" srcOrd="22" destOrd="0" presId="urn:microsoft.com/office/officeart/2005/8/layout/hChevron3"/>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85B3230E-735D-4289-960C-9948491C50FF}" type="doc">
      <dgm:prSet loTypeId="urn:microsoft.com/office/officeart/2005/8/layout/hChevron3" loCatId="process" qsTypeId="urn:microsoft.com/office/officeart/2005/8/quickstyle/simple1" qsCatId="simple" csTypeId="urn:microsoft.com/office/officeart/2005/8/colors/accent4_2" csCatId="accent4" phldr="1"/>
      <dgm:spPr/>
      <dgm:t>
        <a:bodyPr/>
        <a:lstStyle/>
        <a:p>
          <a:endParaRPr lang="en-GB"/>
        </a:p>
      </dgm:t>
    </dgm:pt>
    <dgm:pt modelId="{CDDF6662-B5DA-4ADC-8601-003EC445C856}">
      <dgm:prSet phldrT="[Text]" custT="1"/>
      <dgm:spPr/>
      <dgm:t>
        <a:bodyPr/>
        <a:lstStyle/>
        <a:p>
          <a:r>
            <a:rPr lang="en-GB" sz="600" dirty="0">
              <a:hlinkClick xmlns:r="http://schemas.openxmlformats.org/officeDocument/2006/relationships" r:id="rId1" action="ppaction://hlinksldjump"/>
            </a:rPr>
            <a:t>Background</a:t>
          </a:r>
          <a:endParaRPr lang="en-GB" sz="600" dirty="0"/>
        </a:p>
      </dgm:t>
    </dgm:pt>
    <dgm:pt modelId="{D1F1E160-93EC-4E12-8340-7A6ABD50D81F}" type="parTrans" cxnId="{EF580CB6-4D77-455C-9EC2-21A19AB4AF20}">
      <dgm:prSet/>
      <dgm:spPr/>
      <dgm:t>
        <a:bodyPr/>
        <a:lstStyle/>
        <a:p>
          <a:endParaRPr lang="en-GB"/>
        </a:p>
      </dgm:t>
    </dgm:pt>
    <dgm:pt modelId="{5C08C1D0-9098-4D77-A2B9-FB6ACE173BAA}" type="sibTrans" cxnId="{EF580CB6-4D77-455C-9EC2-21A19AB4AF20}">
      <dgm:prSet/>
      <dgm:spPr/>
      <dgm:t>
        <a:bodyPr/>
        <a:lstStyle/>
        <a:p>
          <a:endParaRPr lang="en-GB"/>
        </a:p>
      </dgm:t>
    </dgm:pt>
    <dgm:pt modelId="{3DCEF9D3-9318-4E05-BE05-E9767F5C7CDC}">
      <dgm:prSet phldrT="[Text]" custT="1"/>
      <dgm:spPr/>
      <dgm:t>
        <a:bodyPr/>
        <a:lstStyle/>
        <a:p>
          <a:r>
            <a:rPr lang="en-GB" sz="600" dirty="0">
              <a:hlinkClick xmlns:r="http://schemas.openxmlformats.org/officeDocument/2006/relationships" r:id="rId2" action="ppaction://hlinksldjump"/>
            </a:rPr>
            <a:t>Eligibility and timings</a:t>
          </a:r>
          <a:endParaRPr lang="en-GB" sz="600" dirty="0"/>
        </a:p>
      </dgm:t>
    </dgm:pt>
    <dgm:pt modelId="{A676AB6E-1F7A-45E9-8A9C-AA9F2BF87674}" type="parTrans" cxnId="{E3591844-72DE-4279-A7E2-56F0C025CC4B}">
      <dgm:prSet/>
      <dgm:spPr/>
      <dgm:t>
        <a:bodyPr/>
        <a:lstStyle/>
        <a:p>
          <a:endParaRPr lang="en-GB"/>
        </a:p>
      </dgm:t>
    </dgm:pt>
    <dgm:pt modelId="{C9DA040E-26CD-473D-9050-71C928F030CB}" type="sibTrans" cxnId="{E3591844-72DE-4279-A7E2-56F0C025CC4B}">
      <dgm:prSet/>
      <dgm:spPr/>
      <dgm:t>
        <a:bodyPr/>
        <a:lstStyle/>
        <a:p>
          <a:endParaRPr lang="en-GB"/>
        </a:p>
      </dgm:t>
    </dgm:pt>
    <dgm:pt modelId="{E63B826B-420E-4C8E-B524-7439143AE644}">
      <dgm:prSet phldrT="[Text]" custT="1"/>
      <dgm:spPr/>
      <dgm:t>
        <a:bodyPr/>
        <a:lstStyle/>
        <a:p>
          <a:r>
            <a:rPr lang="en-GB" sz="600" dirty="0">
              <a:hlinkClick xmlns:r="http://schemas.openxmlformats.org/officeDocument/2006/relationships" r:id="rId3" action="ppaction://hlinksldjump"/>
            </a:rPr>
            <a:t>Checklist: Communication</a:t>
          </a:r>
          <a:endParaRPr lang="en-GB" sz="600" dirty="0"/>
        </a:p>
      </dgm:t>
    </dgm:pt>
    <dgm:pt modelId="{49E70241-D0C7-4E26-8423-F1FFBF7D5464}" type="parTrans" cxnId="{803F6491-EDFC-496E-B9B3-F4EF54C8D86C}">
      <dgm:prSet/>
      <dgm:spPr/>
      <dgm:t>
        <a:bodyPr/>
        <a:lstStyle/>
        <a:p>
          <a:endParaRPr lang="en-GB"/>
        </a:p>
      </dgm:t>
    </dgm:pt>
    <dgm:pt modelId="{9374D0F9-246F-4517-B371-E0B30A2DDA6E}" type="sibTrans" cxnId="{803F6491-EDFC-496E-B9B3-F4EF54C8D86C}">
      <dgm:prSet/>
      <dgm:spPr/>
      <dgm:t>
        <a:bodyPr/>
        <a:lstStyle/>
        <a:p>
          <a:endParaRPr lang="en-GB"/>
        </a:p>
      </dgm:t>
    </dgm:pt>
    <dgm:pt modelId="{B48EF1EE-8330-4481-A1C7-2335D7CA880F}">
      <dgm:prSet phldrT="[Text]" custT="1"/>
      <dgm:spPr/>
      <dgm:t>
        <a:bodyPr/>
        <a:lstStyle/>
        <a:p>
          <a:pPr>
            <a:lnSpc>
              <a:spcPct val="50000"/>
            </a:lnSpc>
          </a:pPr>
          <a:r>
            <a:rPr lang="en-GB" sz="600" dirty="0">
              <a:hlinkClick xmlns:r="http://schemas.openxmlformats.org/officeDocument/2006/relationships" r:id="rId4" action="ppaction://hlinksldjump"/>
            </a:rPr>
            <a:t>Checklist: </a:t>
          </a:r>
        </a:p>
        <a:p>
          <a:pPr>
            <a:lnSpc>
              <a:spcPct val="50000"/>
            </a:lnSpc>
          </a:pPr>
          <a:r>
            <a:rPr lang="en-GB" sz="600" dirty="0">
              <a:hlinkClick xmlns:r="http://schemas.openxmlformats.org/officeDocument/2006/relationships" r:id="rId4" action="ppaction://hlinksldjump"/>
            </a:rPr>
            <a:t>Pre-season</a:t>
          </a:r>
          <a:endParaRPr lang="en-GB" sz="600" dirty="0"/>
        </a:p>
      </dgm:t>
    </dgm:pt>
    <dgm:pt modelId="{3C537229-CDB5-4805-9989-0056EAE25FE1}" type="parTrans" cxnId="{E6CB5807-69BF-44E4-A195-3E70EB6A5D3C}">
      <dgm:prSet/>
      <dgm:spPr/>
      <dgm:t>
        <a:bodyPr/>
        <a:lstStyle/>
        <a:p>
          <a:endParaRPr lang="en-GB"/>
        </a:p>
      </dgm:t>
    </dgm:pt>
    <dgm:pt modelId="{39187E6A-FE7E-4065-9A84-8EBE83918EBE}" type="sibTrans" cxnId="{E6CB5807-69BF-44E4-A195-3E70EB6A5D3C}">
      <dgm:prSet/>
      <dgm:spPr/>
      <dgm:t>
        <a:bodyPr/>
        <a:lstStyle/>
        <a:p>
          <a:endParaRPr lang="en-GB"/>
        </a:p>
      </dgm:t>
    </dgm:pt>
    <dgm:pt modelId="{6093D354-5B8E-4EC8-9EDE-B4456C2238A4}">
      <dgm:prSet phldrT="[Text]" custT="1"/>
      <dgm:spPr/>
      <dgm:t>
        <a:bodyPr/>
        <a:lstStyle/>
        <a:p>
          <a:r>
            <a:rPr lang="en-GB" sz="600" dirty="0">
              <a:hlinkClick xmlns:r="http://schemas.openxmlformats.org/officeDocument/2006/relationships" r:id="rId5" action="ppaction://hlinksldjump"/>
            </a:rPr>
            <a:t>Checklist: Accessibility</a:t>
          </a:r>
          <a:endParaRPr lang="en-GB" sz="600" dirty="0"/>
        </a:p>
      </dgm:t>
    </dgm:pt>
    <dgm:pt modelId="{2FE38837-44DE-4FA9-A730-51D1A2A59E7C}" type="parTrans" cxnId="{12EC016A-4BA6-4ED0-A2E3-CDD4037D3432}">
      <dgm:prSet/>
      <dgm:spPr/>
      <dgm:t>
        <a:bodyPr/>
        <a:lstStyle/>
        <a:p>
          <a:endParaRPr lang="en-GB"/>
        </a:p>
      </dgm:t>
    </dgm:pt>
    <dgm:pt modelId="{E0BEE8DD-1FC8-4ADE-9695-0E08F23B8CB6}" type="sibTrans" cxnId="{12EC016A-4BA6-4ED0-A2E3-CDD4037D3432}">
      <dgm:prSet/>
      <dgm:spPr/>
      <dgm:t>
        <a:bodyPr/>
        <a:lstStyle/>
        <a:p>
          <a:endParaRPr lang="en-GB"/>
        </a:p>
      </dgm:t>
    </dgm:pt>
    <dgm:pt modelId="{4FCA7BE3-D8C5-4C67-83D5-3E5E2892C98C}">
      <dgm:prSet custT="1"/>
      <dgm:spPr/>
      <dgm:t>
        <a:bodyPr/>
        <a:lstStyle/>
        <a:p>
          <a:r>
            <a:rPr lang="en-GB" sz="600" dirty="0">
              <a:hlinkClick xmlns:r="http://schemas.openxmlformats.org/officeDocument/2006/relationships" r:id="rId6" action="ppaction://hlinksldjump"/>
            </a:rPr>
            <a:t>Checklist: Health inequalities</a:t>
          </a:r>
          <a:endParaRPr lang="en-GB" sz="600" dirty="0"/>
        </a:p>
      </dgm:t>
    </dgm:pt>
    <dgm:pt modelId="{A1E961F8-C53B-4171-8D11-ECD7EFAABA87}" type="parTrans" cxnId="{9F5DB5FB-B5DC-4CA7-8CDB-DFE891206BD5}">
      <dgm:prSet/>
      <dgm:spPr/>
      <dgm:t>
        <a:bodyPr/>
        <a:lstStyle/>
        <a:p>
          <a:endParaRPr lang="en-GB"/>
        </a:p>
      </dgm:t>
    </dgm:pt>
    <dgm:pt modelId="{0CA888CE-A48C-4D1E-90BA-F111A23B3CFD}" type="sibTrans" cxnId="{9F5DB5FB-B5DC-4CA7-8CDB-DFE891206BD5}">
      <dgm:prSet/>
      <dgm:spPr/>
      <dgm:t>
        <a:bodyPr/>
        <a:lstStyle/>
        <a:p>
          <a:endParaRPr lang="en-GB"/>
        </a:p>
      </dgm:t>
    </dgm:pt>
    <dgm:pt modelId="{15213532-615E-4B97-8DA6-A57F27610F76}">
      <dgm:prSet custT="1"/>
      <dgm:spPr/>
      <dgm:t>
        <a:bodyPr/>
        <a:lstStyle/>
        <a:p>
          <a:r>
            <a:rPr lang="en-GB" sz="600" dirty="0">
              <a:hlinkClick xmlns:r="http://schemas.openxmlformats.org/officeDocument/2006/relationships" r:id="rId7" action="ppaction://hlinksldjump"/>
            </a:rPr>
            <a:t>Top Tips</a:t>
          </a:r>
          <a:endParaRPr lang="en-GB" sz="600" dirty="0"/>
        </a:p>
      </dgm:t>
    </dgm:pt>
    <dgm:pt modelId="{7B506156-A573-4D26-BB7A-CF57759B8675}" type="parTrans" cxnId="{A7058D12-B27B-4C23-A0C7-BBB2034AF685}">
      <dgm:prSet/>
      <dgm:spPr/>
      <dgm:t>
        <a:bodyPr/>
        <a:lstStyle/>
        <a:p>
          <a:endParaRPr lang="en-GB"/>
        </a:p>
      </dgm:t>
    </dgm:pt>
    <dgm:pt modelId="{2AFCAB2C-8EC0-4CD4-8738-4149F73C2056}" type="sibTrans" cxnId="{A7058D12-B27B-4C23-A0C7-BBB2034AF685}">
      <dgm:prSet/>
      <dgm:spPr/>
      <dgm:t>
        <a:bodyPr/>
        <a:lstStyle/>
        <a:p>
          <a:endParaRPr lang="en-GB"/>
        </a:p>
      </dgm:t>
    </dgm:pt>
    <dgm:pt modelId="{049C3FB4-516A-4A7D-9E91-A3661066C19D}">
      <dgm:prSet custT="1"/>
      <dgm:spPr/>
      <dgm:t>
        <a:bodyPr/>
        <a:lstStyle/>
        <a:p>
          <a:r>
            <a:rPr lang="en-GB" sz="600">
              <a:hlinkClick xmlns:r="http://schemas.openxmlformats.org/officeDocument/2006/relationships" r:id="rId8" action="ppaction://hlinksldjump"/>
            </a:rPr>
            <a:t>FAQ’s</a:t>
          </a:r>
          <a:endParaRPr lang="en-GB" sz="600"/>
        </a:p>
      </dgm:t>
    </dgm:pt>
    <dgm:pt modelId="{4D421C1B-8AFE-48D9-93E5-A6127D5EC584}" type="parTrans" cxnId="{7BF0D750-9F8A-4976-B51B-4D4458BA766A}">
      <dgm:prSet/>
      <dgm:spPr/>
      <dgm:t>
        <a:bodyPr/>
        <a:lstStyle/>
        <a:p>
          <a:endParaRPr lang="en-GB"/>
        </a:p>
      </dgm:t>
    </dgm:pt>
    <dgm:pt modelId="{2A201535-6615-45AC-AE07-AD7494131414}" type="sibTrans" cxnId="{7BF0D750-9F8A-4976-B51B-4D4458BA766A}">
      <dgm:prSet/>
      <dgm:spPr/>
      <dgm:t>
        <a:bodyPr/>
        <a:lstStyle/>
        <a:p>
          <a:endParaRPr lang="en-GB"/>
        </a:p>
      </dgm:t>
    </dgm:pt>
    <dgm:pt modelId="{9F9A0A62-59FB-4A59-A7BB-29F0DBE647C9}">
      <dgm:prSet custT="1"/>
      <dgm:spPr/>
      <dgm:t>
        <a:bodyPr/>
        <a:lstStyle/>
        <a:p>
          <a:r>
            <a:rPr lang="en-GB" sz="600" dirty="0">
              <a:hlinkClick xmlns:r="http://schemas.openxmlformats.org/officeDocument/2006/relationships" r:id="rId9" action="ppaction://hlinksldjump"/>
            </a:rPr>
            <a:t>Resources</a:t>
          </a:r>
          <a:endParaRPr lang="en-GB" sz="600" dirty="0"/>
        </a:p>
      </dgm:t>
      <dgm:extLst>
        <a:ext uri="{E40237B7-FDA0-4F09-8148-C483321AD2D9}">
          <dgm14:cNvPr xmlns:dgm14="http://schemas.microsoft.com/office/drawing/2010/diagram" id="0" name="">
            <a:hlinkClick xmlns:r="http://schemas.openxmlformats.org/officeDocument/2006/relationships" r:id="rId10" action="ppaction://hlinksldjump"/>
          </dgm14:cNvPr>
        </a:ext>
      </dgm:extLst>
    </dgm:pt>
    <dgm:pt modelId="{2143AFAD-E3B4-47E5-AC43-5398301C536A}" type="parTrans" cxnId="{2E49899A-8AA8-4312-9FD1-D2032482D726}">
      <dgm:prSet/>
      <dgm:spPr/>
      <dgm:t>
        <a:bodyPr/>
        <a:lstStyle/>
        <a:p>
          <a:endParaRPr lang="en-GB"/>
        </a:p>
      </dgm:t>
    </dgm:pt>
    <dgm:pt modelId="{74AC9E3D-83C4-4B6D-A5EF-6DF7AA82E7BA}" type="sibTrans" cxnId="{2E49899A-8AA8-4312-9FD1-D2032482D726}">
      <dgm:prSet/>
      <dgm:spPr/>
      <dgm:t>
        <a:bodyPr/>
        <a:lstStyle/>
        <a:p>
          <a:endParaRPr lang="en-GB"/>
        </a:p>
      </dgm:t>
    </dgm:pt>
    <dgm:pt modelId="{E3FFA869-AA5E-4A4C-B3FA-208CB7E33BBF}">
      <dgm:prSet custT="1"/>
      <dgm:spPr/>
      <dgm:t>
        <a:bodyPr/>
        <a:lstStyle/>
        <a:p>
          <a:r>
            <a:rPr lang="en-GB" sz="600" dirty="0">
              <a:hlinkClick xmlns:r="http://schemas.openxmlformats.org/officeDocument/2006/relationships" r:id="rId11" action="ppaction://hlinksldjump"/>
            </a:rPr>
            <a:t>WMICAS</a:t>
          </a:r>
          <a:endParaRPr lang="en-GB" sz="600" dirty="0"/>
        </a:p>
      </dgm:t>
    </dgm:pt>
    <dgm:pt modelId="{E4C0E695-78F3-40B0-ACA1-CC76CA49BAA7}" type="parTrans" cxnId="{B7E7B8E8-C14D-4308-A999-2E44D6F011C9}">
      <dgm:prSet/>
      <dgm:spPr/>
      <dgm:t>
        <a:bodyPr/>
        <a:lstStyle/>
        <a:p>
          <a:endParaRPr lang="en-GB"/>
        </a:p>
      </dgm:t>
    </dgm:pt>
    <dgm:pt modelId="{35885A2B-CBAD-4B1F-AED6-FFE9EDF501DA}" type="sibTrans" cxnId="{B7E7B8E8-C14D-4308-A999-2E44D6F011C9}">
      <dgm:prSet/>
      <dgm:spPr/>
      <dgm:t>
        <a:bodyPr/>
        <a:lstStyle/>
        <a:p>
          <a:endParaRPr lang="en-GB"/>
        </a:p>
      </dgm:t>
    </dgm:pt>
    <dgm:pt modelId="{5C7083F2-B102-4F6F-88F2-3430DB31D4FF}">
      <dgm:prSet phldrT="[Text]" custT="1"/>
      <dgm:spPr/>
      <dgm:t>
        <a:bodyPr/>
        <a:lstStyle/>
        <a:p>
          <a:r>
            <a:rPr lang="en-GB" sz="600" dirty="0">
              <a:hlinkClick xmlns:r="http://schemas.openxmlformats.org/officeDocument/2006/relationships" r:id="rId12" action="ppaction://hlinksldjump"/>
            </a:rPr>
            <a:t>Influenza and pregnancy</a:t>
          </a:r>
          <a:r>
            <a:rPr lang="en-GB" sz="600" dirty="0"/>
            <a:t> </a:t>
          </a:r>
        </a:p>
      </dgm:t>
    </dgm:pt>
    <dgm:pt modelId="{CA015733-6AD9-4A37-BF01-B247DD9B77DE}" type="sibTrans" cxnId="{726F3A40-DF63-4D04-A5D8-E62EE1908637}">
      <dgm:prSet/>
      <dgm:spPr/>
      <dgm:t>
        <a:bodyPr/>
        <a:lstStyle/>
        <a:p>
          <a:endParaRPr lang="en-GB"/>
        </a:p>
      </dgm:t>
    </dgm:pt>
    <dgm:pt modelId="{836A0CD7-21A2-4647-9953-417B8F235A79}" type="parTrans" cxnId="{726F3A40-DF63-4D04-A5D8-E62EE1908637}">
      <dgm:prSet/>
      <dgm:spPr/>
      <dgm:t>
        <a:bodyPr/>
        <a:lstStyle/>
        <a:p>
          <a:endParaRPr lang="en-GB"/>
        </a:p>
      </dgm:t>
    </dgm:pt>
    <dgm:pt modelId="{E62C08C5-C0F5-477A-B464-53F2DDB27ACE}">
      <dgm:prSet phldrT="[Text]"/>
      <dgm:spPr/>
      <dgm:t>
        <a:bodyPr/>
        <a:lstStyle/>
        <a:p>
          <a:r>
            <a:rPr lang="en-GB" dirty="0">
              <a:hlinkClick xmlns:r="http://schemas.openxmlformats.org/officeDocument/2006/relationships" r:id="rId13" action="ppaction://hlinksldjump"/>
            </a:rPr>
            <a:t>Recommended vaccines</a:t>
          </a:r>
          <a:r>
            <a:rPr lang="en-GB" dirty="0"/>
            <a:t> </a:t>
          </a:r>
        </a:p>
      </dgm:t>
    </dgm:pt>
    <dgm:pt modelId="{CDEF6C72-03E1-451F-B039-6CEDE3858C5F}" type="parTrans" cxnId="{11B3FC6E-BA9F-4B20-9508-4CD6B2026C6B}">
      <dgm:prSet/>
      <dgm:spPr/>
      <dgm:t>
        <a:bodyPr/>
        <a:lstStyle/>
        <a:p>
          <a:endParaRPr lang="en-GB"/>
        </a:p>
      </dgm:t>
    </dgm:pt>
    <dgm:pt modelId="{6F97F020-A12E-4381-97B8-CEF233E4F35C}" type="sibTrans" cxnId="{11B3FC6E-BA9F-4B20-9508-4CD6B2026C6B}">
      <dgm:prSet/>
      <dgm:spPr/>
      <dgm:t>
        <a:bodyPr/>
        <a:lstStyle/>
        <a:p>
          <a:endParaRPr lang="en-GB"/>
        </a:p>
      </dgm:t>
    </dgm:pt>
    <dgm:pt modelId="{A6755F86-8336-4350-B504-99FA03DF2B07}" type="pres">
      <dgm:prSet presAssocID="{85B3230E-735D-4289-960C-9948491C50FF}" presName="Name0" presStyleCnt="0">
        <dgm:presLayoutVars>
          <dgm:dir/>
          <dgm:resizeHandles val="exact"/>
        </dgm:presLayoutVars>
      </dgm:prSet>
      <dgm:spPr/>
    </dgm:pt>
    <dgm:pt modelId="{39DB295D-9690-4F77-A192-F617ED9CDF16}" type="pres">
      <dgm:prSet presAssocID="{CDDF6662-B5DA-4ADC-8601-003EC445C856}" presName="parTxOnly" presStyleLbl="node1" presStyleIdx="0" presStyleCnt="12">
        <dgm:presLayoutVars>
          <dgm:bulletEnabled val="1"/>
        </dgm:presLayoutVars>
      </dgm:prSet>
      <dgm:spPr/>
    </dgm:pt>
    <dgm:pt modelId="{977BD62A-F452-4D57-9B47-924769D7A040}" type="pres">
      <dgm:prSet presAssocID="{5C08C1D0-9098-4D77-A2B9-FB6ACE173BAA}" presName="parSpace" presStyleCnt="0"/>
      <dgm:spPr/>
    </dgm:pt>
    <dgm:pt modelId="{50B6A062-17AD-4972-923E-B9979887219A}" type="pres">
      <dgm:prSet presAssocID="{5C7083F2-B102-4F6F-88F2-3430DB31D4FF}" presName="parTxOnly" presStyleLbl="node1" presStyleIdx="1" presStyleCnt="12">
        <dgm:presLayoutVars>
          <dgm:bulletEnabled val="1"/>
        </dgm:presLayoutVars>
      </dgm:prSet>
      <dgm:spPr/>
    </dgm:pt>
    <dgm:pt modelId="{6875EF65-17BD-4BA2-8C16-AAF09511B8BD}" type="pres">
      <dgm:prSet presAssocID="{CA015733-6AD9-4A37-BF01-B247DD9B77DE}" presName="parSpace" presStyleCnt="0"/>
      <dgm:spPr/>
    </dgm:pt>
    <dgm:pt modelId="{2272EA75-C848-4CC9-91D0-24669D0954BE}" type="pres">
      <dgm:prSet presAssocID="{3DCEF9D3-9318-4E05-BE05-E9767F5C7CDC}" presName="parTxOnly" presStyleLbl="node1" presStyleIdx="2" presStyleCnt="12" custLinFactNeighborX="3352" custLinFactNeighborY="0">
        <dgm:presLayoutVars>
          <dgm:bulletEnabled val="1"/>
        </dgm:presLayoutVars>
      </dgm:prSet>
      <dgm:spPr/>
    </dgm:pt>
    <dgm:pt modelId="{79B637EB-31BF-46D3-88C3-4F270085BDFF}" type="pres">
      <dgm:prSet presAssocID="{C9DA040E-26CD-473D-9050-71C928F030CB}" presName="parSpace" presStyleCnt="0"/>
      <dgm:spPr/>
    </dgm:pt>
    <dgm:pt modelId="{C4EAF017-A442-4583-907D-EC6999222544}" type="pres">
      <dgm:prSet presAssocID="{E62C08C5-C0F5-477A-B464-53F2DDB27ACE}" presName="parTxOnly" presStyleLbl="node1" presStyleIdx="3" presStyleCnt="12" custLinFactNeighborX="3352" custLinFactNeighborY="0">
        <dgm:presLayoutVars>
          <dgm:bulletEnabled val="1"/>
        </dgm:presLayoutVars>
      </dgm:prSet>
      <dgm:spPr/>
    </dgm:pt>
    <dgm:pt modelId="{9371AA38-970F-4C9D-96D0-61ED62DB259C}" type="pres">
      <dgm:prSet presAssocID="{6F97F020-A12E-4381-97B8-CEF233E4F35C}" presName="parSpace" presStyleCnt="0"/>
      <dgm:spPr/>
    </dgm:pt>
    <dgm:pt modelId="{ECBD8CE6-0245-4552-8F54-86B91489311F}" type="pres">
      <dgm:prSet presAssocID="{B48EF1EE-8330-4481-A1C7-2335D7CA880F}" presName="parTxOnly" presStyleLbl="node1" presStyleIdx="4" presStyleCnt="12">
        <dgm:presLayoutVars>
          <dgm:bulletEnabled val="1"/>
        </dgm:presLayoutVars>
      </dgm:prSet>
      <dgm:spPr/>
    </dgm:pt>
    <dgm:pt modelId="{85F66076-C2F6-49ED-B8CC-2B3F88BF3996}" type="pres">
      <dgm:prSet presAssocID="{39187E6A-FE7E-4065-9A84-8EBE83918EBE}" presName="parSpace" presStyleCnt="0"/>
      <dgm:spPr/>
    </dgm:pt>
    <dgm:pt modelId="{87896636-D98F-498E-8C16-5D46C2D1BF35}" type="pres">
      <dgm:prSet presAssocID="{6093D354-5B8E-4EC8-9EDE-B4456C2238A4}" presName="parTxOnly" presStyleLbl="node1" presStyleIdx="5" presStyleCnt="12">
        <dgm:presLayoutVars>
          <dgm:bulletEnabled val="1"/>
        </dgm:presLayoutVars>
      </dgm:prSet>
      <dgm:spPr/>
    </dgm:pt>
    <dgm:pt modelId="{EBFD975F-80EE-4569-AB8A-2CE84EEE5C31}" type="pres">
      <dgm:prSet presAssocID="{E0BEE8DD-1FC8-4ADE-9695-0E08F23B8CB6}" presName="parSpace" presStyleCnt="0"/>
      <dgm:spPr/>
    </dgm:pt>
    <dgm:pt modelId="{F99EE3D2-C21C-43C9-8713-8AA0E7178334}" type="pres">
      <dgm:prSet presAssocID="{E63B826B-420E-4C8E-B524-7439143AE644}" presName="parTxOnly" presStyleLbl="node1" presStyleIdx="6" presStyleCnt="12">
        <dgm:presLayoutVars>
          <dgm:bulletEnabled val="1"/>
        </dgm:presLayoutVars>
      </dgm:prSet>
      <dgm:spPr/>
    </dgm:pt>
    <dgm:pt modelId="{B87C7F09-EDE0-4F5D-929D-5F2BCAD728C9}" type="pres">
      <dgm:prSet presAssocID="{9374D0F9-246F-4517-B371-E0B30A2DDA6E}" presName="parSpace" presStyleCnt="0"/>
      <dgm:spPr/>
    </dgm:pt>
    <dgm:pt modelId="{B64FC3D3-2187-4389-9C4C-6F6193C2D430}" type="pres">
      <dgm:prSet presAssocID="{4FCA7BE3-D8C5-4C67-83D5-3E5E2892C98C}" presName="parTxOnly" presStyleLbl="node1" presStyleIdx="7" presStyleCnt="12" custScaleX="99577">
        <dgm:presLayoutVars>
          <dgm:bulletEnabled val="1"/>
        </dgm:presLayoutVars>
      </dgm:prSet>
      <dgm:spPr/>
    </dgm:pt>
    <dgm:pt modelId="{D3FABEC6-5EFE-4721-A757-251D1D721B79}" type="pres">
      <dgm:prSet presAssocID="{0CA888CE-A48C-4D1E-90BA-F111A23B3CFD}" presName="parSpace" presStyleCnt="0"/>
      <dgm:spPr/>
    </dgm:pt>
    <dgm:pt modelId="{FC3464C5-9904-4F99-8471-599D93B83010}" type="pres">
      <dgm:prSet presAssocID="{15213532-615E-4B97-8DA6-A57F27610F76}" presName="parTxOnly" presStyleLbl="node1" presStyleIdx="8" presStyleCnt="12">
        <dgm:presLayoutVars>
          <dgm:bulletEnabled val="1"/>
        </dgm:presLayoutVars>
      </dgm:prSet>
      <dgm:spPr/>
    </dgm:pt>
    <dgm:pt modelId="{C31BB678-A5A0-4A50-86B4-F987716E0F0F}" type="pres">
      <dgm:prSet presAssocID="{2AFCAB2C-8EC0-4CD4-8738-4149F73C2056}" presName="parSpace" presStyleCnt="0"/>
      <dgm:spPr/>
    </dgm:pt>
    <dgm:pt modelId="{CA778251-98A3-49E2-898B-06D8127BFD84}" type="pres">
      <dgm:prSet presAssocID="{E3FFA869-AA5E-4A4C-B3FA-208CB7E33BBF}" presName="parTxOnly" presStyleLbl="node1" presStyleIdx="9" presStyleCnt="12">
        <dgm:presLayoutVars>
          <dgm:bulletEnabled val="1"/>
        </dgm:presLayoutVars>
      </dgm:prSet>
      <dgm:spPr/>
    </dgm:pt>
    <dgm:pt modelId="{34EF01BF-95A2-4102-9BD9-092437ABE042}" type="pres">
      <dgm:prSet presAssocID="{35885A2B-CBAD-4B1F-AED6-FFE9EDF501DA}" presName="parSpace" presStyleCnt="0"/>
      <dgm:spPr/>
    </dgm:pt>
    <dgm:pt modelId="{E7E759C9-7C6D-44DA-AD33-A08079CE1AF4}" type="pres">
      <dgm:prSet presAssocID="{049C3FB4-516A-4A7D-9E91-A3661066C19D}" presName="parTxOnly" presStyleLbl="node1" presStyleIdx="10" presStyleCnt="12">
        <dgm:presLayoutVars>
          <dgm:bulletEnabled val="1"/>
        </dgm:presLayoutVars>
      </dgm:prSet>
      <dgm:spPr/>
    </dgm:pt>
    <dgm:pt modelId="{CC6A3AAB-10FD-492C-8788-811F2D7D448F}" type="pres">
      <dgm:prSet presAssocID="{2A201535-6615-45AC-AE07-AD7494131414}" presName="parSpace" presStyleCnt="0"/>
      <dgm:spPr/>
    </dgm:pt>
    <dgm:pt modelId="{4B44927D-C652-402D-8065-0A71E2CB9235}" type="pres">
      <dgm:prSet presAssocID="{9F9A0A62-59FB-4A59-A7BB-29F0DBE647C9}" presName="parTxOnly" presStyleLbl="node1" presStyleIdx="11" presStyleCnt="12">
        <dgm:presLayoutVars>
          <dgm:bulletEnabled val="1"/>
        </dgm:presLayoutVars>
      </dgm:prSet>
      <dgm:spPr/>
    </dgm:pt>
  </dgm:ptLst>
  <dgm:cxnLst>
    <dgm:cxn modelId="{74342806-2615-4A6A-9893-BA7F7F83A4D8}" type="presOf" srcId="{15213532-615E-4B97-8DA6-A57F27610F76}" destId="{FC3464C5-9904-4F99-8471-599D93B83010}" srcOrd="0" destOrd="0" presId="urn:microsoft.com/office/officeart/2005/8/layout/hChevron3"/>
    <dgm:cxn modelId="{E6CB5807-69BF-44E4-A195-3E70EB6A5D3C}" srcId="{85B3230E-735D-4289-960C-9948491C50FF}" destId="{B48EF1EE-8330-4481-A1C7-2335D7CA880F}" srcOrd="4" destOrd="0" parTransId="{3C537229-CDB5-4805-9989-0056EAE25FE1}" sibTransId="{39187E6A-FE7E-4065-9A84-8EBE83918EBE}"/>
    <dgm:cxn modelId="{A7058D12-B27B-4C23-A0C7-BBB2034AF685}" srcId="{85B3230E-735D-4289-960C-9948491C50FF}" destId="{15213532-615E-4B97-8DA6-A57F27610F76}" srcOrd="8" destOrd="0" parTransId="{7B506156-A573-4D26-BB7A-CF57759B8675}" sibTransId="{2AFCAB2C-8EC0-4CD4-8738-4149F73C2056}"/>
    <dgm:cxn modelId="{19A2F513-7753-4ACB-A7ED-F7F40B39005A}" type="presOf" srcId="{85B3230E-735D-4289-960C-9948491C50FF}" destId="{A6755F86-8336-4350-B504-99FA03DF2B07}" srcOrd="0" destOrd="0" presId="urn:microsoft.com/office/officeart/2005/8/layout/hChevron3"/>
    <dgm:cxn modelId="{0F6CB430-10DD-4EF7-9B7F-3082A652DF94}" type="presOf" srcId="{5C7083F2-B102-4F6F-88F2-3430DB31D4FF}" destId="{50B6A062-17AD-4972-923E-B9979887219A}" srcOrd="0" destOrd="0" presId="urn:microsoft.com/office/officeart/2005/8/layout/hChevron3"/>
    <dgm:cxn modelId="{726F3A40-DF63-4D04-A5D8-E62EE1908637}" srcId="{85B3230E-735D-4289-960C-9948491C50FF}" destId="{5C7083F2-B102-4F6F-88F2-3430DB31D4FF}" srcOrd="1" destOrd="0" parTransId="{836A0CD7-21A2-4647-9953-417B8F235A79}" sibTransId="{CA015733-6AD9-4A37-BF01-B247DD9B77DE}"/>
    <dgm:cxn modelId="{E3591844-72DE-4279-A7E2-56F0C025CC4B}" srcId="{85B3230E-735D-4289-960C-9948491C50FF}" destId="{3DCEF9D3-9318-4E05-BE05-E9767F5C7CDC}" srcOrd="2" destOrd="0" parTransId="{A676AB6E-1F7A-45E9-8A9C-AA9F2BF87674}" sibTransId="{C9DA040E-26CD-473D-9050-71C928F030CB}"/>
    <dgm:cxn modelId="{8326B467-560F-499D-9175-55A71972A8D3}" type="presOf" srcId="{6093D354-5B8E-4EC8-9EDE-B4456C2238A4}" destId="{87896636-D98F-498E-8C16-5D46C2D1BF35}" srcOrd="0" destOrd="0" presId="urn:microsoft.com/office/officeart/2005/8/layout/hChevron3"/>
    <dgm:cxn modelId="{C70B3548-C88D-4208-B192-0F1729F7028D}" type="presOf" srcId="{CDDF6662-B5DA-4ADC-8601-003EC445C856}" destId="{39DB295D-9690-4F77-A192-F617ED9CDF16}" srcOrd="0" destOrd="0" presId="urn:microsoft.com/office/officeart/2005/8/layout/hChevron3"/>
    <dgm:cxn modelId="{12EC016A-4BA6-4ED0-A2E3-CDD4037D3432}" srcId="{85B3230E-735D-4289-960C-9948491C50FF}" destId="{6093D354-5B8E-4EC8-9EDE-B4456C2238A4}" srcOrd="5" destOrd="0" parTransId="{2FE38837-44DE-4FA9-A730-51D1A2A59E7C}" sibTransId="{E0BEE8DD-1FC8-4ADE-9695-0E08F23B8CB6}"/>
    <dgm:cxn modelId="{7DAFC44A-84A1-4BDC-A695-7C98F2760484}" type="presOf" srcId="{E3FFA869-AA5E-4A4C-B3FA-208CB7E33BBF}" destId="{CA778251-98A3-49E2-898B-06D8127BFD84}" srcOrd="0" destOrd="0" presId="urn:microsoft.com/office/officeart/2005/8/layout/hChevron3"/>
    <dgm:cxn modelId="{11B3FC6E-BA9F-4B20-9508-4CD6B2026C6B}" srcId="{85B3230E-735D-4289-960C-9948491C50FF}" destId="{E62C08C5-C0F5-477A-B464-53F2DDB27ACE}" srcOrd="3" destOrd="0" parTransId="{CDEF6C72-03E1-451F-B039-6CEDE3858C5F}" sibTransId="{6F97F020-A12E-4381-97B8-CEF233E4F35C}"/>
    <dgm:cxn modelId="{7BF0D750-9F8A-4976-B51B-4D4458BA766A}" srcId="{85B3230E-735D-4289-960C-9948491C50FF}" destId="{049C3FB4-516A-4A7D-9E91-A3661066C19D}" srcOrd="10" destOrd="0" parTransId="{4D421C1B-8AFE-48D9-93E5-A6127D5EC584}" sibTransId="{2A201535-6615-45AC-AE07-AD7494131414}"/>
    <dgm:cxn modelId="{D6565752-00F8-4B35-8EA3-CFE1C4F419ED}" type="presOf" srcId="{049C3FB4-516A-4A7D-9E91-A3661066C19D}" destId="{E7E759C9-7C6D-44DA-AD33-A08079CE1AF4}" srcOrd="0" destOrd="0" presId="urn:microsoft.com/office/officeart/2005/8/layout/hChevron3"/>
    <dgm:cxn modelId="{757FFF88-30EF-49ED-A8DE-0B706741A4C3}" type="presOf" srcId="{B48EF1EE-8330-4481-A1C7-2335D7CA880F}" destId="{ECBD8CE6-0245-4552-8F54-86B91489311F}" srcOrd="0" destOrd="0" presId="urn:microsoft.com/office/officeart/2005/8/layout/hChevron3"/>
    <dgm:cxn modelId="{803F6491-EDFC-496E-B9B3-F4EF54C8D86C}" srcId="{85B3230E-735D-4289-960C-9948491C50FF}" destId="{E63B826B-420E-4C8E-B524-7439143AE644}" srcOrd="6" destOrd="0" parTransId="{49E70241-D0C7-4E26-8423-F1FFBF7D5464}" sibTransId="{9374D0F9-246F-4517-B371-E0B30A2DDA6E}"/>
    <dgm:cxn modelId="{2E49899A-8AA8-4312-9FD1-D2032482D726}" srcId="{85B3230E-735D-4289-960C-9948491C50FF}" destId="{9F9A0A62-59FB-4A59-A7BB-29F0DBE647C9}" srcOrd="11" destOrd="0" parTransId="{2143AFAD-E3B4-47E5-AC43-5398301C536A}" sibTransId="{74AC9E3D-83C4-4B6D-A5EF-6DF7AA82E7BA}"/>
    <dgm:cxn modelId="{EF580CB6-4D77-455C-9EC2-21A19AB4AF20}" srcId="{85B3230E-735D-4289-960C-9948491C50FF}" destId="{CDDF6662-B5DA-4ADC-8601-003EC445C856}" srcOrd="0" destOrd="0" parTransId="{D1F1E160-93EC-4E12-8340-7A6ABD50D81F}" sibTransId="{5C08C1D0-9098-4D77-A2B9-FB6ACE173BAA}"/>
    <dgm:cxn modelId="{A7DF49C8-696B-4D58-B392-4E932638BAF3}" type="presOf" srcId="{E62C08C5-C0F5-477A-B464-53F2DDB27ACE}" destId="{C4EAF017-A442-4583-907D-EC6999222544}" srcOrd="0" destOrd="0" presId="urn:microsoft.com/office/officeart/2005/8/layout/hChevron3"/>
    <dgm:cxn modelId="{DB62D2D8-86D8-474F-8EA1-FFCD3AAEA04D}" type="presOf" srcId="{E63B826B-420E-4C8E-B524-7439143AE644}" destId="{F99EE3D2-C21C-43C9-8713-8AA0E7178334}" srcOrd="0" destOrd="0" presId="urn:microsoft.com/office/officeart/2005/8/layout/hChevron3"/>
    <dgm:cxn modelId="{98C2D3DC-6828-403B-8D9E-9C5024B4E760}" type="presOf" srcId="{3DCEF9D3-9318-4E05-BE05-E9767F5C7CDC}" destId="{2272EA75-C848-4CC9-91D0-24669D0954BE}" srcOrd="0" destOrd="0" presId="urn:microsoft.com/office/officeart/2005/8/layout/hChevron3"/>
    <dgm:cxn modelId="{B7E7B8E8-C14D-4308-A999-2E44D6F011C9}" srcId="{85B3230E-735D-4289-960C-9948491C50FF}" destId="{E3FFA869-AA5E-4A4C-B3FA-208CB7E33BBF}" srcOrd="9" destOrd="0" parTransId="{E4C0E695-78F3-40B0-ACA1-CC76CA49BAA7}" sibTransId="{35885A2B-CBAD-4B1F-AED6-FFE9EDF501DA}"/>
    <dgm:cxn modelId="{84108EEE-DCC2-4895-B6AE-283C423C621F}" type="presOf" srcId="{4FCA7BE3-D8C5-4C67-83D5-3E5E2892C98C}" destId="{B64FC3D3-2187-4389-9C4C-6F6193C2D430}" srcOrd="0" destOrd="0" presId="urn:microsoft.com/office/officeart/2005/8/layout/hChevron3"/>
    <dgm:cxn modelId="{5B5BAFF8-97AF-426D-AFEA-AF7605AF4230}" type="presOf" srcId="{9F9A0A62-59FB-4A59-A7BB-29F0DBE647C9}" destId="{4B44927D-C652-402D-8065-0A71E2CB9235}" srcOrd="0" destOrd="0" presId="urn:microsoft.com/office/officeart/2005/8/layout/hChevron3"/>
    <dgm:cxn modelId="{9F5DB5FB-B5DC-4CA7-8CDB-DFE891206BD5}" srcId="{85B3230E-735D-4289-960C-9948491C50FF}" destId="{4FCA7BE3-D8C5-4C67-83D5-3E5E2892C98C}" srcOrd="7" destOrd="0" parTransId="{A1E961F8-C53B-4171-8D11-ECD7EFAABA87}" sibTransId="{0CA888CE-A48C-4D1E-90BA-F111A23B3CFD}"/>
    <dgm:cxn modelId="{35E7420A-6481-47BC-983A-A07FBD426040}" type="presParOf" srcId="{A6755F86-8336-4350-B504-99FA03DF2B07}" destId="{39DB295D-9690-4F77-A192-F617ED9CDF16}" srcOrd="0" destOrd="0" presId="urn:microsoft.com/office/officeart/2005/8/layout/hChevron3"/>
    <dgm:cxn modelId="{D72F6601-9082-47D0-919A-F809A585B864}" type="presParOf" srcId="{A6755F86-8336-4350-B504-99FA03DF2B07}" destId="{977BD62A-F452-4D57-9B47-924769D7A040}" srcOrd="1" destOrd="0" presId="urn:microsoft.com/office/officeart/2005/8/layout/hChevron3"/>
    <dgm:cxn modelId="{0C8BF5AC-52A8-4722-8A06-28B8FA6EA342}" type="presParOf" srcId="{A6755F86-8336-4350-B504-99FA03DF2B07}" destId="{50B6A062-17AD-4972-923E-B9979887219A}" srcOrd="2" destOrd="0" presId="urn:microsoft.com/office/officeart/2005/8/layout/hChevron3"/>
    <dgm:cxn modelId="{B629149F-F728-478F-A49C-35F8EC7013E2}" type="presParOf" srcId="{A6755F86-8336-4350-B504-99FA03DF2B07}" destId="{6875EF65-17BD-4BA2-8C16-AAF09511B8BD}" srcOrd="3" destOrd="0" presId="urn:microsoft.com/office/officeart/2005/8/layout/hChevron3"/>
    <dgm:cxn modelId="{E4A1462B-3612-4004-BF26-5A82AADEB985}" type="presParOf" srcId="{A6755F86-8336-4350-B504-99FA03DF2B07}" destId="{2272EA75-C848-4CC9-91D0-24669D0954BE}" srcOrd="4" destOrd="0" presId="urn:microsoft.com/office/officeart/2005/8/layout/hChevron3"/>
    <dgm:cxn modelId="{EB6C26F7-7C0F-493A-A3C7-8A97516CEE19}" type="presParOf" srcId="{A6755F86-8336-4350-B504-99FA03DF2B07}" destId="{79B637EB-31BF-46D3-88C3-4F270085BDFF}" srcOrd="5" destOrd="0" presId="urn:microsoft.com/office/officeart/2005/8/layout/hChevron3"/>
    <dgm:cxn modelId="{D91E1834-DBBC-4BCB-9E8A-85B282E91EC2}" type="presParOf" srcId="{A6755F86-8336-4350-B504-99FA03DF2B07}" destId="{C4EAF017-A442-4583-907D-EC6999222544}" srcOrd="6" destOrd="0" presId="urn:microsoft.com/office/officeart/2005/8/layout/hChevron3"/>
    <dgm:cxn modelId="{20589F4D-1674-49E8-B599-9DD352609A7C}" type="presParOf" srcId="{A6755F86-8336-4350-B504-99FA03DF2B07}" destId="{9371AA38-970F-4C9D-96D0-61ED62DB259C}" srcOrd="7" destOrd="0" presId="urn:microsoft.com/office/officeart/2005/8/layout/hChevron3"/>
    <dgm:cxn modelId="{B98138E4-5E0A-47B4-B275-E38A7BC03509}" type="presParOf" srcId="{A6755F86-8336-4350-B504-99FA03DF2B07}" destId="{ECBD8CE6-0245-4552-8F54-86B91489311F}" srcOrd="8" destOrd="0" presId="urn:microsoft.com/office/officeart/2005/8/layout/hChevron3"/>
    <dgm:cxn modelId="{9560B31D-2185-471D-A919-9BDE3ACCE028}" type="presParOf" srcId="{A6755F86-8336-4350-B504-99FA03DF2B07}" destId="{85F66076-C2F6-49ED-B8CC-2B3F88BF3996}" srcOrd="9" destOrd="0" presId="urn:microsoft.com/office/officeart/2005/8/layout/hChevron3"/>
    <dgm:cxn modelId="{72842D16-F897-4B77-95FA-0FA9898AAB3B}" type="presParOf" srcId="{A6755F86-8336-4350-B504-99FA03DF2B07}" destId="{87896636-D98F-498E-8C16-5D46C2D1BF35}" srcOrd="10" destOrd="0" presId="urn:microsoft.com/office/officeart/2005/8/layout/hChevron3"/>
    <dgm:cxn modelId="{83144801-3ED2-4581-91BE-B1ECF6E99A22}" type="presParOf" srcId="{A6755F86-8336-4350-B504-99FA03DF2B07}" destId="{EBFD975F-80EE-4569-AB8A-2CE84EEE5C31}" srcOrd="11" destOrd="0" presId="urn:microsoft.com/office/officeart/2005/8/layout/hChevron3"/>
    <dgm:cxn modelId="{EA39AA4C-730E-4828-8DA8-4A71E2915029}" type="presParOf" srcId="{A6755F86-8336-4350-B504-99FA03DF2B07}" destId="{F99EE3D2-C21C-43C9-8713-8AA0E7178334}" srcOrd="12" destOrd="0" presId="urn:microsoft.com/office/officeart/2005/8/layout/hChevron3"/>
    <dgm:cxn modelId="{39CFBF63-2F5A-4CCF-9DE2-30B4F88612EC}" type="presParOf" srcId="{A6755F86-8336-4350-B504-99FA03DF2B07}" destId="{B87C7F09-EDE0-4F5D-929D-5F2BCAD728C9}" srcOrd="13" destOrd="0" presId="urn:microsoft.com/office/officeart/2005/8/layout/hChevron3"/>
    <dgm:cxn modelId="{7D6C92D0-BAA7-4363-B910-C44121CEBB42}" type="presParOf" srcId="{A6755F86-8336-4350-B504-99FA03DF2B07}" destId="{B64FC3D3-2187-4389-9C4C-6F6193C2D430}" srcOrd="14" destOrd="0" presId="urn:microsoft.com/office/officeart/2005/8/layout/hChevron3"/>
    <dgm:cxn modelId="{629A8801-6608-4A67-8B0A-490FC4A58E3D}" type="presParOf" srcId="{A6755F86-8336-4350-B504-99FA03DF2B07}" destId="{D3FABEC6-5EFE-4721-A757-251D1D721B79}" srcOrd="15" destOrd="0" presId="urn:microsoft.com/office/officeart/2005/8/layout/hChevron3"/>
    <dgm:cxn modelId="{1CE11F09-5561-42F0-B1E2-55255989DA10}" type="presParOf" srcId="{A6755F86-8336-4350-B504-99FA03DF2B07}" destId="{FC3464C5-9904-4F99-8471-599D93B83010}" srcOrd="16" destOrd="0" presId="urn:microsoft.com/office/officeart/2005/8/layout/hChevron3"/>
    <dgm:cxn modelId="{BCE77DC7-D160-4177-8641-2A8DADE4977D}" type="presParOf" srcId="{A6755F86-8336-4350-B504-99FA03DF2B07}" destId="{C31BB678-A5A0-4A50-86B4-F987716E0F0F}" srcOrd="17" destOrd="0" presId="urn:microsoft.com/office/officeart/2005/8/layout/hChevron3"/>
    <dgm:cxn modelId="{580E6BC9-63F6-4155-A0AF-D2C06275B39B}" type="presParOf" srcId="{A6755F86-8336-4350-B504-99FA03DF2B07}" destId="{CA778251-98A3-49E2-898B-06D8127BFD84}" srcOrd="18" destOrd="0" presId="urn:microsoft.com/office/officeart/2005/8/layout/hChevron3"/>
    <dgm:cxn modelId="{CDC7AC31-0177-488D-A239-F0EAE5EB3153}" type="presParOf" srcId="{A6755F86-8336-4350-B504-99FA03DF2B07}" destId="{34EF01BF-95A2-4102-9BD9-092437ABE042}" srcOrd="19" destOrd="0" presId="urn:microsoft.com/office/officeart/2005/8/layout/hChevron3"/>
    <dgm:cxn modelId="{202FBAA0-2092-44D3-B281-55293C88AD4A}" type="presParOf" srcId="{A6755F86-8336-4350-B504-99FA03DF2B07}" destId="{E7E759C9-7C6D-44DA-AD33-A08079CE1AF4}" srcOrd="20" destOrd="0" presId="urn:microsoft.com/office/officeart/2005/8/layout/hChevron3"/>
    <dgm:cxn modelId="{F96ADC10-AA9B-4DE4-9DFD-754F80B28B9D}" type="presParOf" srcId="{A6755F86-8336-4350-B504-99FA03DF2B07}" destId="{CC6A3AAB-10FD-492C-8788-811F2D7D448F}" srcOrd="21" destOrd="0" presId="urn:microsoft.com/office/officeart/2005/8/layout/hChevron3"/>
    <dgm:cxn modelId="{BC01E867-7207-452E-B82B-00AA71C3DD47}" type="presParOf" srcId="{A6755F86-8336-4350-B504-99FA03DF2B07}" destId="{4B44927D-C652-402D-8065-0A71E2CB9235}" srcOrd="22"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85B3230E-735D-4289-960C-9948491C50FF}" type="doc">
      <dgm:prSet loTypeId="urn:microsoft.com/office/officeart/2005/8/layout/hChevron3" loCatId="process" qsTypeId="urn:microsoft.com/office/officeart/2005/8/quickstyle/simple1" qsCatId="simple" csTypeId="urn:microsoft.com/office/officeart/2005/8/colors/accent4_2" csCatId="accent4" phldr="1"/>
      <dgm:spPr/>
      <dgm:t>
        <a:bodyPr/>
        <a:lstStyle/>
        <a:p>
          <a:endParaRPr lang="en-GB"/>
        </a:p>
      </dgm:t>
    </dgm:pt>
    <dgm:pt modelId="{CDDF6662-B5DA-4ADC-8601-003EC445C856}">
      <dgm:prSet phldrT="[Text]" custT="1"/>
      <dgm:spPr/>
      <dgm:t>
        <a:bodyPr/>
        <a:lstStyle/>
        <a:p>
          <a:r>
            <a:rPr lang="en-GB" sz="600" dirty="0">
              <a:hlinkClick xmlns:r="http://schemas.openxmlformats.org/officeDocument/2006/relationships" r:id="rId1" action="ppaction://hlinksldjump"/>
            </a:rPr>
            <a:t>Background</a:t>
          </a:r>
          <a:endParaRPr lang="en-GB" sz="600" dirty="0"/>
        </a:p>
      </dgm:t>
    </dgm:pt>
    <dgm:pt modelId="{D1F1E160-93EC-4E12-8340-7A6ABD50D81F}" type="parTrans" cxnId="{EF580CB6-4D77-455C-9EC2-21A19AB4AF20}">
      <dgm:prSet/>
      <dgm:spPr/>
      <dgm:t>
        <a:bodyPr/>
        <a:lstStyle/>
        <a:p>
          <a:endParaRPr lang="en-GB"/>
        </a:p>
      </dgm:t>
    </dgm:pt>
    <dgm:pt modelId="{5C08C1D0-9098-4D77-A2B9-FB6ACE173BAA}" type="sibTrans" cxnId="{EF580CB6-4D77-455C-9EC2-21A19AB4AF20}">
      <dgm:prSet/>
      <dgm:spPr/>
      <dgm:t>
        <a:bodyPr/>
        <a:lstStyle/>
        <a:p>
          <a:endParaRPr lang="en-GB"/>
        </a:p>
      </dgm:t>
    </dgm:pt>
    <dgm:pt modelId="{3DCEF9D3-9318-4E05-BE05-E9767F5C7CDC}">
      <dgm:prSet phldrT="[Text]" custT="1"/>
      <dgm:spPr/>
      <dgm:t>
        <a:bodyPr/>
        <a:lstStyle/>
        <a:p>
          <a:r>
            <a:rPr lang="en-GB" sz="600" dirty="0">
              <a:hlinkClick xmlns:r="http://schemas.openxmlformats.org/officeDocument/2006/relationships" r:id="rId2" action="ppaction://hlinksldjump"/>
            </a:rPr>
            <a:t>Eligibility and timings</a:t>
          </a:r>
          <a:endParaRPr lang="en-GB" sz="600" dirty="0"/>
        </a:p>
      </dgm:t>
    </dgm:pt>
    <dgm:pt modelId="{A676AB6E-1F7A-45E9-8A9C-AA9F2BF87674}" type="parTrans" cxnId="{E3591844-72DE-4279-A7E2-56F0C025CC4B}">
      <dgm:prSet/>
      <dgm:spPr/>
      <dgm:t>
        <a:bodyPr/>
        <a:lstStyle/>
        <a:p>
          <a:endParaRPr lang="en-GB"/>
        </a:p>
      </dgm:t>
    </dgm:pt>
    <dgm:pt modelId="{C9DA040E-26CD-473D-9050-71C928F030CB}" type="sibTrans" cxnId="{E3591844-72DE-4279-A7E2-56F0C025CC4B}">
      <dgm:prSet/>
      <dgm:spPr/>
      <dgm:t>
        <a:bodyPr/>
        <a:lstStyle/>
        <a:p>
          <a:endParaRPr lang="en-GB"/>
        </a:p>
      </dgm:t>
    </dgm:pt>
    <dgm:pt modelId="{E63B826B-420E-4C8E-B524-7439143AE644}">
      <dgm:prSet phldrT="[Text]" custT="1"/>
      <dgm:spPr/>
      <dgm:t>
        <a:bodyPr/>
        <a:lstStyle/>
        <a:p>
          <a:r>
            <a:rPr lang="en-GB" sz="600" dirty="0">
              <a:hlinkClick xmlns:r="http://schemas.openxmlformats.org/officeDocument/2006/relationships" r:id="rId3" action="ppaction://hlinksldjump"/>
            </a:rPr>
            <a:t>Checklist: Communication</a:t>
          </a:r>
          <a:endParaRPr lang="en-GB" sz="600" dirty="0"/>
        </a:p>
      </dgm:t>
    </dgm:pt>
    <dgm:pt modelId="{49E70241-D0C7-4E26-8423-F1FFBF7D5464}" type="parTrans" cxnId="{803F6491-EDFC-496E-B9B3-F4EF54C8D86C}">
      <dgm:prSet/>
      <dgm:spPr/>
      <dgm:t>
        <a:bodyPr/>
        <a:lstStyle/>
        <a:p>
          <a:endParaRPr lang="en-GB"/>
        </a:p>
      </dgm:t>
    </dgm:pt>
    <dgm:pt modelId="{9374D0F9-246F-4517-B371-E0B30A2DDA6E}" type="sibTrans" cxnId="{803F6491-EDFC-496E-B9B3-F4EF54C8D86C}">
      <dgm:prSet/>
      <dgm:spPr/>
      <dgm:t>
        <a:bodyPr/>
        <a:lstStyle/>
        <a:p>
          <a:endParaRPr lang="en-GB"/>
        </a:p>
      </dgm:t>
    </dgm:pt>
    <dgm:pt modelId="{B48EF1EE-8330-4481-A1C7-2335D7CA880F}">
      <dgm:prSet phldrT="[Text]" custT="1"/>
      <dgm:spPr/>
      <dgm:t>
        <a:bodyPr/>
        <a:lstStyle/>
        <a:p>
          <a:pPr>
            <a:lnSpc>
              <a:spcPct val="50000"/>
            </a:lnSpc>
          </a:pPr>
          <a:r>
            <a:rPr lang="en-GB" sz="600" dirty="0">
              <a:hlinkClick xmlns:r="http://schemas.openxmlformats.org/officeDocument/2006/relationships" r:id="rId4" action="ppaction://hlinksldjump"/>
            </a:rPr>
            <a:t>Checklist: </a:t>
          </a:r>
        </a:p>
        <a:p>
          <a:pPr>
            <a:lnSpc>
              <a:spcPct val="50000"/>
            </a:lnSpc>
          </a:pPr>
          <a:r>
            <a:rPr lang="en-GB" sz="600" dirty="0">
              <a:hlinkClick xmlns:r="http://schemas.openxmlformats.org/officeDocument/2006/relationships" r:id="rId4" action="ppaction://hlinksldjump"/>
            </a:rPr>
            <a:t>Pre-season</a:t>
          </a:r>
          <a:endParaRPr lang="en-GB" sz="600" dirty="0"/>
        </a:p>
      </dgm:t>
    </dgm:pt>
    <dgm:pt modelId="{3C537229-CDB5-4805-9989-0056EAE25FE1}" type="parTrans" cxnId="{E6CB5807-69BF-44E4-A195-3E70EB6A5D3C}">
      <dgm:prSet/>
      <dgm:spPr/>
      <dgm:t>
        <a:bodyPr/>
        <a:lstStyle/>
        <a:p>
          <a:endParaRPr lang="en-GB"/>
        </a:p>
      </dgm:t>
    </dgm:pt>
    <dgm:pt modelId="{39187E6A-FE7E-4065-9A84-8EBE83918EBE}" type="sibTrans" cxnId="{E6CB5807-69BF-44E4-A195-3E70EB6A5D3C}">
      <dgm:prSet/>
      <dgm:spPr/>
      <dgm:t>
        <a:bodyPr/>
        <a:lstStyle/>
        <a:p>
          <a:endParaRPr lang="en-GB"/>
        </a:p>
      </dgm:t>
    </dgm:pt>
    <dgm:pt modelId="{6093D354-5B8E-4EC8-9EDE-B4456C2238A4}">
      <dgm:prSet phldrT="[Text]" custT="1"/>
      <dgm:spPr/>
      <dgm:t>
        <a:bodyPr/>
        <a:lstStyle/>
        <a:p>
          <a:r>
            <a:rPr lang="en-GB" sz="600" dirty="0">
              <a:hlinkClick xmlns:r="http://schemas.openxmlformats.org/officeDocument/2006/relationships" r:id="rId5" action="ppaction://hlinksldjump"/>
            </a:rPr>
            <a:t>Checklist: Accessibility</a:t>
          </a:r>
          <a:endParaRPr lang="en-GB" sz="600" dirty="0"/>
        </a:p>
      </dgm:t>
    </dgm:pt>
    <dgm:pt modelId="{2FE38837-44DE-4FA9-A730-51D1A2A59E7C}" type="parTrans" cxnId="{12EC016A-4BA6-4ED0-A2E3-CDD4037D3432}">
      <dgm:prSet/>
      <dgm:spPr/>
      <dgm:t>
        <a:bodyPr/>
        <a:lstStyle/>
        <a:p>
          <a:endParaRPr lang="en-GB"/>
        </a:p>
      </dgm:t>
    </dgm:pt>
    <dgm:pt modelId="{E0BEE8DD-1FC8-4ADE-9695-0E08F23B8CB6}" type="sibTrans" cxnId="{12EC016A-4BA6-4ED0-A2E3-CDD4037D3432}">
      <dgm:prSet/>
      <dgm:spPr/>
      <dgm:t>
        <a:bodyPr/>
        <a:lstStyle/>
        <a:p>
          <a:endParaRPr lang="en-GB"/>
        </a:p>
      </dgm:t>
    </dgm:pt>
    <dgm:pt modelId="{4FCA7BE3-D8C5-4C67-83D5-3E5E2892C98C}">
      <dgm:prSet custT="1"/>
      <dgm:spPr/>
      <dgm:t>
        <a:bodyPr/>
        <a:lstStyle/>
        <a:p>
          <a:r>
            <a:rPr lang="en-GB" sz="600" dirty="0">
              <a:hlinkClick xmlns:r="http://schemas.openxmlformats.org/officeDocument/2006/relationships" r:id="rId6" action="ppaction://hlinksldjump"/>
            </a:rPr>
            <a:t>Checklist: Health inequalities</a:t>
          </a:r>
          <a:endParaRPr lang="en-GB" sz="600" dirty="0"/>
        </a:p>
      </dgm:t>
    </dgm:pt>
    <dgm:pt modelId="{A1E961F8-C53B-4171-8D11-ECD7EFAABA87}" type="parTrans" cxnId="{9F5DB5FB-B5DC-4CA7-8CDB-DFE891206BD5}">
      <dgm:prSet/>
      <dgm:spPr/>
      <dgm:t>
        <a:bodyPr/>
        <a:lstStyle/>
        <a:p>
          <a:endParaRPr lang="en-GB"/>
        </a:p>
      </dgm:t>
    </dgm:pt>
    <dgm:pt modelId="{0CA888CE-A48C-4D1E-90BA-F111A23B3CFD}" type="sibTrans" cxnId="{9F5DB5FB-B5DC-4CA7-8CDB-DFE891206BD5}">
      <dgm:prSet/>
      <dgm:spPr/>
      <dgm:t>
        <a:bodyPr/>
        <a:lstStyle/>
        <a:p>
          <a:endParaRPr lang="en-GB"/>
        </a:p>
      </dgm:t>
    </dgm:pt>
    <dgm:pt modelId="{15213532-615E-4B97-8DA6-A57F27610F76}">
      <dgm:prSet custT="1"/>
      <dgm:spPr/>
      <dgm:t>
        <a:bodyPr/>
        <a:lstStyle/>
        <a:p>
          <a:r>
            <a:rPr lang="en-GB" sz="600" dirty="0">
              <a:hlinkClick xmlns:r="http://schemas.openxmlformats.org/officeDocument/2006/relationships" r:id="rId7" action="ppaction://hlinksldjump"/>
            </a:rPr>
            <a:t>Top Tips</a:t>
          </a:r>
          <a:endParaRPr lang="en-GB" sz="600" dirty="0"/>
        </a:p>
      </dgm:t>
    </dgm:pt>
    <dgm:pt modelId="{7B506156-A573-4D26-BB7A-CF57759B8675}" type="parTrans" cxnId="{A7058D12-B27B-4C23-A0C7-BBB2034AF685}">
      <dgm:prSet/>
      <dgm:spPr/>
      <dgm:t>
        <a:bodyPr/>
        <a:lstStyle/>
        <a:p>
          <a:endParaRPr lang="en-GB"/>
        </a:p>
      </dgm:t>
    </dgm:pt>
    <dgm:pt modelId="{2AFCAB2C-8EC0-4CD4-8738-4149F73C2056}" type="sibTrans" cxnId="{A7058D12-B27B-4C23-A0C7-BBB2034AF685}">
      <dgm:prSet/>
      <dgm:spPr/>
      <dgm:t>
        <a:bodyPr/>
        <a:lstStyle/>
        <a:p>
          <a:endParaRPr lang="en-GB"/>
        </a:p>
      </dgm:t>
    </dgm:pt>
    <dgm:pt modelId="{049C3FB4-516A-4A7D-9E91-A3661066C19D}">
      <dgm:prSet custT="1"/>
      <dgm:spPr/>
      <dgm:t>
        <a:bodyPr/>
        <a:lstStyle/>
        <a:p>
          <a:r>
            <a:rPr lang="en-GB" sz="600">
              <a:hlinkClick xmlns:r="http://schemas.openxmlformats.org/officeDocument/2006/relationships" r:id="rId8" action="ppaction://hlinksldjump"/>
            </a:rPr>
            <a:t>FAQ’s</a:t>
          </a:r>
          <a:endParaRPr lang="en-GB" sz="600"/>
        </a:p>
      </dgm:t>
    </dgm:pt>
    <dgm:pt modelId="{4D421C1B-8AFE-48D9-93E5-A6127D5EC584}" type="parTrans" cxnId="{7BF0D750-9F8A-4976-B51B-4D4458BA766A}">
      <dgm:prSet/>
      <dgm:spPr/>
      <dgm:t>
        <a:bodyPr/>
        <a:lstStyle/>
        <a:p>
          <a:endParaRPr lang="en-GB"/>
        </a:p>
      </dgm:t>
    </dgm:pt>
    <dgm:pt modelId="{2A201535-6615-45AC-AE07-AD7494131414}" type="sibTrans" cxnId="{7BF0D750-9F8A-4976-B51B-4D4458BA766A}">
      <dgm:prSet/>
      <dgm:spPr/>
      <dgm:t>
        <a:bodyPr/>
        <a:lstStyle/>
        <a:p>
          <a:endParaRPr lang="en-GB"/>
        </a:p>
      </dgm:t>
    </dgm:pt>
    <dgm:pt modelId="{9F9A0A62-59FB-4A59-A7BB-29F0DBE647C9}">
      <dgm:prSet custT="1"/>
      <dgm:spPr/>
      <dgm:t>
        <a:bodyPr/>
        <a:lstStyle/>
        <a:p>
          <a:r>
            <a:rPr lang="en-GB" sz="600" dirty="0">
              <a:hlinkClick xmlns:r="http://schemas.openxmlformats.org/officeDocument/2006/relationships" r:id="rId9" action="ppaction://hlinksldjump"/>
            </a:rPr>
            <a:t>Resources</a:t>
          </a:r>
          <a:endParaRPr lang="en-GB" sz="600" dirty="0"/>
        </a:p>
      </dgm:t>
      <dgm:extLst>
        <a:ext uri="{E40237B7-FDA0-4F09-8148-C483321AD2D9}">
          <dgm14:cNvPr xmlns:dgm14="http://schemas.microsoft.com/office/drawing/2010/diagram" id="0" name="">
            <a:hlinkClick xmlns:r="http://schemas.openxmlformats.org/officeDocument/2006/relationships" r:id="rId10" action="ppaction://hlinksldjump"/>
          </dgm14:cNvPr>
        </a:ext>
      </dgm:extLst>
    </dgm:pt>
    <dgm:pt modelId="{2143AFAD-E3B4-47E5-AC43-5398301C536A}" type="parTrans" cxnId="{2E49899A-8AA8-4312-9FD1-D2032482D726}">
      <dgm:prSet/>
      <dgm:spPr/>
      <dgm:t>
        <a:bodyPr/>
        <a:lstStyle/>
        <a:p>
          <a:endParaRPr lang="en-GB"/>
        </a:p>
      </dgm:t>
    </dgm:pt>
    <dgm:pt modelId="{74AC9E3D-83C4-4B6D-A5EF-6DF7AA82E7BA}" type="sibTrans" cxnId="{2E49899A-8AA8-4312-9FD1-D2032482D726}">
      <dgm:prSet/>
      <dgm:spPr/>
      <dgm:t>
        <a:bodyPr/>
        <a:lstStyle/>
        <a:p>
          <a:endParaRPr lang="en-GB"/>
        </a:p>
      </dgm:t>
    </dgm:pt>
    <dgm:pt modelId="{E3FFA869-AA5E-4A4C-B3FA-208CB7E33BBF}">
      <dgm:prSet custT="1"/>
      <dgm:spPr/>
      <dgm:t>
        <a:bodyPr/>
        <a:lstStyle/>
        <a:p>
          <a:r>
            <a:rPr lang="en-GB" sz="600" dirty="0">
              <a:hlinkClick xmlns:r="http://schemas.openxmlformats.org/officeDocument/2006/relationships" r:id="rId11" action="ppaction://hlinksldjump"/>
            </a:rPr>
            <a:t>WMICAS</a:t>
          </a:r>
          <a:endParaRPr lang="en-GB" sz="600" dirty="0"/>
        </a:p>
      </dgm:t>
    </dgm:pt>
    <dgm:pt modelId="{E4C0E695-78F3-40B0-ACA1-CC76CA49BAA7}" type="parTrans" cxnId="{B7E7B8E8-C14D-4308-A999-2E44D6F011C9}">
      <dgm:prSet/>
      <dgm:spPr/>
      <dgm:t>
        <a:bodyPr/>
        <a:lstStyle/>
        <a:p>
          <a:endParaRPr lang="en-GB"/>
        </a:p>
      </dgm:t>
    </dgm:pt>
    <dgm:pt modelId="{35885A2B-CBAD-4B1F-AED6-FFE9EDF501DA}" type="sibTrans" cxnId="{B7E7B8E8-C14D-4308-A999-2E44D6F011C9}">
      <dgm:prSet/>
      <dgm:spPr/>
      <dgm:t>
        <a:bodyPr/>
        <a:lstStyle/>
        <a:p>
          <a:endParaRPr lang="en-GB"/>
        </a:p>
      </dgm:t>
    </dgm:pt>
    <dgm:pt modelId="{5C7083F2-B102-4F6F-88F2-3430DB31D4FF}">
      <dgm:prSet phldrT="[Text]" custT="1"/>
      <dgm:spPr/>
      <dgm:t>
        <a:bodyPr/>
        <a:lstStyle/>
        <a:p>
          <a:r>
            <a:rPr lang="en-GB" sz="600" dirty="0">
              <a:hlinkClick xmlns:r="http://schemas.openxmlformats.org/officeDocument/2006/relationships" r:id="rId12" action="ppaction://hlinksldjump"/>
            </a:rPr>
            <a:t>Influenza and pregnancy</a:t>
          </a:r>
          <a:r>
            <a:rPr lang="en-GB" sz="600" dirty="0"/>
            <a:t> </a:t>
          </a:r>
        </a:p>
      </dgm:t>
    </dgm:pt>
    <dgm:pt modelId="{CA015733-6AD9-4A37-BF01-B247DD9B77DE}" type="sibTrans" cxnId="{726F3A40-DF63-4D04-A5D8-E62EE1908637}">
      <dgm:prSet/>
      <dgm:spPr/>
      <dgm:t>
        <a:bodyPr/>
        <a:lstStyle/>
        <a:p>
          <a:endParaRPr lang="en-GB"/>
        </a:p>
      </dgm:t>
    </dgm:pt>
    <dgm:pt modelId="{836A0CD7-21A2-4647-9953-417B8F235A79}" type="parTrans" cxnId="{726F3A40-DF63-4D04-A5D8-E62EE1908637}">
      <dgm:prSet/>
      <dgm:spPr/>
      <dgm:t>
        <a:bodyPr/>
        <a:lstStyle/>
        <a:p>
          <a:endParaRPr lang="en-GB"/>
        </a:p>
      </dgm:t>
    </dgm:pt>
    <dgm:pt modelId="{E62C08C5-C0F5-477A-B464-53F2DDB27ACE}">
      <dgm:prSet phldrT="[Text]"/>
      <dgm:spPr/>
      <dgm:t>
        <a:bodyPr/>
        <a:lstStyle/>
        <a:p>
          <a:r>
            <a:rPr lang="en-GB" dirty="0">
              <a:hlinkClick xmlns:r="http://schemas.openxmlformats.org/officeDocument/2006/relationships" r:id="rId13" action="ppaction://hlinksldjump"/>
            </a:rPr>
            <a:t>Recommended vaccines</a:t>
          </a:r>
          <a:r>
            <a:rPr lang="en-GB" dirty="0"/>
            <a:t> </a:t>
          </a:r>
        </a:p>
      </dgm:t>
    </dgm:pt>
    <dgm:pt modelId="{CDEF6C72-03E1-451F-B039-6CEDE3858C5F}" type="parTrans" cxnId="{11B3FC6E-BA9F-4B20-9508-4CD6B2026C6B}">
      <dgm:prSet/>
      <dgm:spPr/>
      <dgm:t>
        <a:bodyPr/>
        <a:lstStyle/>
        <a:p>
          <a:endParaRPr lang="en-GB"/>
        </a:p>
      </dgm:t>
    </dgm:pt>
    <dgm:pt modelId="{6F97F020-A12E-4381-97B8-CEF233E4F35C}" type="sibTrans" cxnId="{11B3FC6E-BA9F-4B20-9508-4CD6B2026C6B}">
      <dgm:prSet/>
      <dgm:spPr/>
      <dgm:t>
        <a:bodyPr/>
        <a:lstStyle/>
        <a:p>
          <a:endParaRPr lang="en-GB"/>
        </a:p>
      </dgm:t>
    </dgm:pt>
    <dgm:pt modelId="{A6755F86-8336-4350-B504-99FA03DF2B07}" type="pres">
      <dgm:prSet presAssocID="{85B3230E-735D-4289-960C-9948491C50FF}" presName="Name0" presStyleCnt="0">
        <dgm:presLayoutVars>
          <dgm:dir/>
          <dgm:resizeHandles val="exact"/>
        </dgm:presLayoutVars>
      </dgm:prSet>
      <dgm:spPr/>
    </dgm:pt>
    <dgm:pt modelId="{39DB295D-9690-4F77-A192-F617ED9CDF16}" type="pres">
      <dgm:prSet presAssocID="{CDDF6662-B5DA-4ADC-8601-003EC445C856}" presName="parTxOnly" presStyleLbl="node1" presStyleIdx="0" presStyleCnt="12">
        <dgm:presLayoutVars>
          <dgm:bulletEnabled val="1"/>
        </dgm:presLayoutVars>
      </dgm:prSet>
      <dgm:spPr/>
    </dgm:pt>
    <dgm:pt modelId="{977BD62A-F452-4D57-9B47-924769D7A040}" type="pres">
      <dgm:prSet presAssocID="{5C08C1D0-9098-4D77-A2B9-FB6ACE173BAA}" presName="parSpace" presStyleCnt="0"/>
      <dgm:spPr/>
    </dgm:pt>
    <dgm:pt modelId="{50B6A062-17AD-4972-923E-B9979887219A}" type="pres">
      <dgm:prSet presAssocID="{5C7083F2-B102-4F6F-88F2-3430DB31D4FF}" presName="parTxOnly" presStyleLbl="node1" presStyleIdx="1" presStyleCnt="12">
        <dgm:presLayoutVars>
          <dgm:bulletEnabled val="1"/>
        </dgm:presLayoutVars>
      </dgm:prSet>
      <dgm:spPr/>
    </dgm:pt>
    <dgm:pt modelId="{6875EF65-17BD-4BA2-8C16-AAF09511B8BD}" type="pres">
      <dgm:prSet presAssocID="{CA015733-6AD9-4A37-BF01-B247DD9B77DE}" presName="parSpace" presStyleCnt="0"/>
      <dgm:spPr/>
    </dgm:pt>
    <dgm:pt modelId="{2272EA75-C848-4CC9-91D0-24669D0954BE}" type="pres">
      <dgm:prSet presAssocID="{3DCEF9D3-9318-4E05-BE05-E9767F5C7CDC}" presName="parTxOnly" presStyleLbl="node1" presStyleIdx="2" presStyleCnt="12" custLinFactNeighborX="3352" custLinFactNeighborY="0">
        <dgm:presLayoutVars>
          <dgm:bulletEnabled val="1"/>
        </dgm:presLayoutVars>
      </dgm:prSet>
      <dgm:spPr/>
    </dgm:pt>
    <dgm:pt modelId="{79B637EB-31BF-46D3-88C3-4F270085BDFF}" type="pres">
      <dgm:prSet presAssocID="{C9DA040E-26CD-473D-9050-71C928F030CB}" presName="parSpace" presStyleCnt="0"/>
      <dgm:spPr/>
    </dgm:pt>
    <dgm:pt modelId="{C4EAF017-A442-4583-907D-EC6999222544}" type="pres">
      <dgm:prSet presAssocID="{E62C08C5-C0F5-477A-B464-53F2DDB27ACE}" presName="parTxOnly" presStyleLbl="node1" presStyleIdx="3" presStyleCnt="12" custLinFactNeighborX="3352" custLinFactNeighborY="0">
        <dgm:presLayoutVars>
          <dgm:bulletEnabled val="1"/>
        </dgm:presLayoutVars>
      </dgm:prSet>
      <dgm:spPr/>
    </dgm:pt>
    <dgm:pt modelId="{9371AA38-970F-4C9D-96D0-61ED62DB259C}" type="pres">
      <dgm:prSet presAssocID="{6F97F020-A12E-4381-97B8-CEF233E4F35C}" presName="parSpace" presStyleCnt="0"/>
      <dgm:spPr/>
    </dgm:pt>
    <dgm:pt modelId="{ECBD8CE6-0245-4552-8F54-86B91489311F}" type="pres">
      <dgm:prSet presAssocID="{B48EF1EE-8330-4481-A1C7-2335D7CA880F}" presName="parTxOnly" presStyleLbl="node1" presStyleIdx="4" presStyleCnt="12">
        <dgm:presLayoutVars>
          <dgm:bulletEnabled val="1"/>
        </dgm:presLayoutVars>
      </dgm:prSet>
      <dgm:spPr/>
    </dgm:pt>
    <dgm:pt modelId="{85F66076-C2F6-49ED-B8CC-2B3F88BF3996}" type="pres">
      <dgm:prSet presAssocID="{39187E6A-FE7E-4065-9A84-8EBE83918EBE}" presName="parSpace" presStyleCnt="0"/>
      <dgm:spPr/>
    </dgm:pt>
    <dgm:pt modelId="{87896636-D98F-498E-8C16-5D46C2D1BF35}" type="pres">
      <dgm:prSet presAssocID="{6093D354-5B8E-4EC8-9EDE-B4456C2238A4}" presName="parTxOnly" presStyleLbl="node1" presStyleIdx="5" presStyleCnt="12">
        <dgm:presLayoutVars>
          <dgm:bulletEnabled val="1"/>
        </dgm:presLayoutVars>
      </dgm:prSet>
      <dgm:spPr/>
    </dgm:pt>
    <dgm:pt modelId="{EBFD975F-80EE-4569-AB8A-2CE84EEE5C31}" type="pres">
      <dgm:prSet presAssocID="{E0BEE8DD-1FC8-4ADE-9695-0E08F23B8CB6}" presName="parSpace" presStyleCnt="0"/>
      <dgm:spPr/>
    </dgm:pt>
    <dgm:pt modelId="{F99EE3D2-C21C-43C9-8713-8AA0E7178334}" type="pres">
      <dgm:prSet presAssocID="{E63B826B-420E-4C8E-B524-7439143AE644}" presName="parTxOnly" presStyleLbl="node1" presStyleIdx="6" presStyleCnt="12">
        <dgm:presLayoutVars>
          <dgm:bulletEnabled val="1"/>
        </dgm:presLayoutVars>
      </dgm:prSet>
      <dgm:spPr/>
    </dgm:pt>
    <dgm:pt modelId="{B87C7F09-EDE0-4F5D-929D-5F2BCAD728C9}" type="pres">
      <dgm:prSet presAssocID="{9374D0F9-246F-4517-B371-E0B30A2DDA6E}" presName="parSpace" presStyleCnt="0"/>
      <dgm:spPr/>
    </dgm:pt>
    <dgm:pt modelId="{B64FC3D3-2187-4389-9C4C-6F6193C2D430}" type="pres">
      <dgm:prSet presAssocID="{4FCA7BE3-D8C5-4C67-83D5-3E5E2892C98C}" presName="parTxOnly" presStyleLbl="node1" presStyleIdx="7" presStyleCnt="12" custScaleX="99577">
        <dgm:presLayoutVars>
          <dgm:bulletEnabled val="1"/>
        </dgm:presLayoutVars>
      </dgm:prSet>
      <dgm:spPr/>
    </dgm:pt>
    <dgm:pt modelId="{D3FABEC6-5EFE-4721-A757-251D1D721B79}" type="pres">
      <dgm:prSet presAssocID="{0CA888CE-A48C-4D1E-90BA-F111A23B3CFD}" presName="parSpace" presStyleCnt="0"/>
      <dgm:spPr/>
    </dgm:pt>
    <dgm:pt modelId="{FC3464C5-9904-4F99-8471-599D93B83010}" type="pres">
      <dgm:prSet presAssocID="{15213532-615E-4B97-8DA6-A57F27610F76}" presName="parTxOnly" presStyleLbl="node1" presStyleIdx="8" presStyleCnt="12">
        <dgm:presLayoutVars>
          <dgm:bulletEnabled val="1"/>
        </dgm:presLayoutVars>
      </dgm:prSet>
      <dgm:spPr/>
    </dgm:pt>
    <dgm:pt modelId="{C31BB678-A5A0-4A50-86B4-F987716E0F0F}" type="pres">
      <dgm:prSet presAssocID="{2AFCAB2C-8EC0-4CD4-8738-4149F73C2056}" presName="parSpace" presStyleCnt="0"/>
      <dgm:spPr/>
    </dgm:pt>
    <dgm:pt modelId="{CA778251-98A3-49E2-898B-06D8127BFD84}" type="pres">
      <dgm:prSet presAssocID="{E3FFA869-AA5E-4A4C-B3FA-208CB7E33BBF}" presName="parTxOnly" presStyleLbl="node1" presStyleIdx="9" presStyleCnt="12">
        <dgm:presLayoutVars>
          <dgm:bulletEnabled val="1"/>
        </dgm:presLayoutVars>
      </dgm:prSet>
      <dgm:spPr/>
    </dgm:pt>
    <dgm:pt modelId="{34EF01BF-95A2-4102-9BD9-092437ABE042}" type="pres">
      <dgm:prSet presAssocID="{35885A2B-CBAD-4B1F-AED6-FFE9EDF501DA}" presName="parSpace" presStyleCnt="0"/>
      <dgm:spPr/>
    </dgm:pt>
    <dgm:pt modelId="{E7E759C9-7C6D-44DA-AD33-A08079CE1AF4}" type="pres">
      <dgm:prSet presAssocID="{049C3FB4-516A-4A7D-9E91-A3661066C19D}" presName="parTxOnly" presStyleLbl="node1" presStyleIdx="10" presStyleCnt="12">
        <dgm:presLayoutVars>
          <dgm:bulletEnabled val="1"/>
        </dgm:presLayoutVars>
      </dgm:prSet>
      <dgm:spPr/>
    </dgm:pt>
    <dgm:pt modelId="{CC6A3AAB-10FD-492C-8788-811F2D7D448F}" type="pres">
      <dgm:prSet presAssocID="{2A201535-6615-45AC-AE07-AD7494131414}" presName="parSpace" presStyleCnt="0"/>
      <dgm:spPr/>
    </dgm:pt>
    <dgm:pt modelId="{4B44927D-C652-402D-8065-0A71E2CB9235}" type="pres">
      <dgm:prSet presAssocID="{9F9A0A62-59FB-4A59-A7BB-29F0DBE647C9}" presName="parTxOnly" presStyleLbl="node1" presStyleIdx="11" presStyleCnt="12">
        <dgm:presLayoutVars>
          <dgm:bulletEnabled val="1"/>
        </dgm:presLayoutVars>
      </dgm:prSet>
      <dgm:spPr/>
    </dgm:pt>
  </dgm:ptLst>
  <dgm:cxnLst>
    <dgm:cxn modelId="{74342806-2615-4A6A-9893-BA7F7F83A4D8}" type="presOf" srcId="{15213532-615E-4B97-8DA6-A57F27610F76}" destId="{FC3464C5-9904-4F99-8471-599D93B83010}" srcOrd="0" destOrd="0" presId="urn:microsoft.com/office/officeart/2005/8/layout/hChevron3"/>
    <dgm:cxn modelId="{E6CB5807-69BF-44E4-A195-3E70EB6A5D3C}" srcId="{85B3230E-735D-4289-960C-9948491C50FF}" destId="{B48EF1EE-8330-4481-A1C7-2335D7CA880F}" srcOrd="4" destOrd="0" parTransId="{3C537229-CDB5-4805-9989-0056EAE25FE1}" sibTransId="{39187E6A-FE7E-4065-9A84-8EBE83918EBE}"/>
    <dgm:cxn modelId="{A7058D12-B27B-4C23-A0C7-BBB2034AF685}" srcId="{85B3230E-735D-4289-960C-9948491C50FF}" destId="{15213532-615E-4B97-8DA6-A57F27610F76}" srcOrd="8" destOrd="0" parTransId="{7B506156-A573-4D26-BB7A-CF57759B8675}" sibTransId="{2AFCAB2C-8EC0-4CD4-8738-4149F73C2056}"/>
    <dgm:cxn modelId="{19A2F513-7753-4ACB-A7ED-F7F40B39005A}" type="presOf" srcId="{85B3230E-735D-4289-960C-9948491C50FF}" destId="{A6755F86-8336-4350-B504-99FA03DF2B07}" srcOrd="0" destOrd="0" presId="urn:microsoft.com/office/officeart/2005/8/layout/hChevron3"/>
    <dgm:cxn modelId="{0F6CB430-10DD-4EF7-9B7F-3082A652DF94}" type="presOf" srcId="{5C7083F2-B102-4F6F-88F2-3430DB31D4FF}" destId="{50B6A062-17AD-4972-923E-B9979887219A}" srcOrd="0" destOrd="0" presId="urn:microsoft.com/office/officeart/2005/8/layout/hChevron3"/>
    <dgm:cxn modelId="{726F3A40-DF63-4D04-A5D8-E62EE1908637}" srcId="{85B3230E-735D-4289-960C-9948491C50FF}" destId="{5C7083F2-B102-4F6F-88F2-3430DB31D4FF}" srcOrd="1" destOrd="0" parTransId="{836A0CD7-21A2-4647-9953-417B8F235A79}" sibTransId="{CA015733-6AD9-4A37-BF01-B247DD9B77DE}"/>
    <dgm:cxn modelId="{E3591844-72DE-4279-A7E2-56F0C025CC4B}" srcId="{85B3230E-735D-4289-960C-9948491C50FF}" destId="{3DCEF9D3-9318-4E05-BE05-E9767F5C7CDC}" srcOrd="2" destOrd="0" parTransId="{A676AB6E-1F7A-45E9-8A9C-AA9F2BF87674}" sibTransId="{C9DA040E-26CD-473D-9050-71C928F030CB}"/>
    <dgm:cxn modelId="{8326B467-560F-499D-9175-55A71972A8D3}" type="presOf" srcId="{6093D354-5B8E-4EC8-9EDE-B4456C2238A4}" destId="{87896636-D98F-498E-8C16-5D46C2D1BF35}" srcOrd="0" destOrd="0" presId="urn:microsoft.com/office/officeart/2005/8/layout/hChevron3"/>
    <dgm:cxn modelId="{C70B3548-C88D-4208-B192-0F1729F7028D}" type="presOf" srcId="{CDDF6662-B5DA-4ADC-8601-003EC445C856}" destId="{39DB295D-9690-4F77-A192-F617ED9CDF16}" srcOrd="0" destOrd="0" presId="urn:microsoft.com/office/officeart/2005/8/layout/hChevron3"/>
    <dgm:cxn modelId="{12EC016A-4BA6-4ED0-A2E3-CDD4037D3432}" srcId="{85B3230E-735D-4289-960C-9948491C50FF}" destId="{6093D354-5B8E-4EC8-9EDE-B4456C2238A4}" srcOrd="5" destOrd="0" parTransId="{2FE38837-44DE-4FA9-A730-51D1A2A59E7C}" sibTransId="{E0BEE8DD-1FC8-4ADE-9695-0E08F23B8CB6}"/>
    <dgm:cxn modelId="{7DAFC44A-84A1-4BDC-A695-7C98F2760484}" type="presOf" srcId="{E3FFA869-AA5E-4A4C-B3FA-208CB7E33BBF}" destId="{CA778251-98A3-49E2-898B-06D8127BFD84}" srcOrd="0" destOrd="0" presId="urn:microsoft.com/office/officeart/2005/8/layout/hChevron3"/>
    <dgm:cxn modelId="{11B3FC6E-BA9F-4B20-9508-4CD6B2026C6B}" srcId="{85B3230E-735D-4289-960C-9948491C50FF}" destId="{E62C08C5-C0F5-477A-B464-53F2DDB27ACE}" srcOrd="3" destOrd="0" parTransId="{CDEF6C72-03E1-451F-B039-6CEDE3858C5F}" sibTransId="{6F97F020-A12E-4381-97B8-CEF233E4F35C}"/>
    <dgm:cxn modelId="{7BF0D750-9F8A-4976-B51B-4D4458BA766A}" srcId="{85B3230E-735D-4289-960C-9948491C50FF}" destId="{049C3FB4-516A-4A7D-9E91-A3661066C19D}" srcOrd="10" destOrd="0" parTransId="{4D421C1B-8AFE-48D9-93E5-A6127D5EC584}" sibTransId="{2A201535-6615-45AC-AE07-AD7494131414}"/>
    <dgm:cxn modelId="{D6565752-00F8-4B35-8EA3-CFE1C4F419ED}" type="presOf" srcId="{049C3FB4-516A-4A7D-9E91-A3661066C19D}" destId="{E7E759C9-7C6D-44DA-AD33-A08079CE1AF4}" srcOrd="0" destOrd="0" presId="urn:microsoft.com/office/officeart/2005/8/layout/hChevron3"/>
    <dgm:cxn modelId="{757FFF88-30EF-49ED-A8DE-0B706741A4C3}" type="presOf" srcId="{B48EF1EE-8330-4481-A1C7-2335D7CA880F}" destId="{ECBD8CE6-0245-4552-8F54-86B91489311F}" srcOrd="0" destOrd="0" presId="urn:microsoft.com/office/officeart/2005/8/layout/hChevron3"/>
    <dgm:cxn modelId="{803F6491-EDFC-496E-B9B3-F4EF54C8D86C}" srcId="{85B3230E-735D-4289-960C-9948491C50FF}" destId="{E63B826B-420E-4C8E-B524-7439143AE644}" srcOrd="6" destOrd="0" parTransId="{49E70241-D0C7-4E26-8423-F1FFBF7D5464}" sibTransId="{9374D0F9-246F-4517-B371-E0B30A2DDA6E}"/>
    <dgm:cxn modelId="{2E49899A-8AA8-4312-9FD1-D2032482D726}" srcId="{85B3230E-735D-4289-960C-9948491C50FF}" destId="{9F9A0A62-59FB-4A59-A7BB-29F0DBE647C9}" srcOrd="11" destOrd="0" parTransId="{2143AFAD-E3B4-47E5-AC43-5398301C536A}" sibTransId="{74AC9E3D-83C4-4B6D-A5EF-6DF7AA82E7BA}"/>
    <dgm:cxn modelId="{EF580CB6-4D77-455C-9EC2-21A19AB4AF20}" srcId="{85B3230E-735D-4289-960C-9948491C50FF}" destId="{CDDF6662-B5DA-4ADC-8601-003EC445C856}" srcOrd="0" destOrd="0" parTransId="{D1F1E160-93EC-4E12-8340-7A6ABD50D81F}" sibTransId="{5C08C1D0-9098-4D77-A2B9-FB6ACE173BAA}"/>
    <dgm:cxn modelId="{A7DF49C8-696B-4D58-B392-4E932638BAF3}" type="presOf" srcId="{E62C08C5-C0F5-477A-B464-53F2DDB27ACE}" destId="{C4EAF017-A442-4583-907D-EC6999222544}" srcOrd="0" destOrd="0" presId="urn:microsoft.com/office/officeart/2005/8/layout/hChevron3"/>
    <dgm:cxn modelId="{DB62D2D8-86D8-474F-8EA1-FFCD3AAEA04D}" type="presOf" srcId="{E63B826B-420E-4C8E-B524-7439143AE644}" destId="{F99EE3D2-C21C-43C9-8713-8AA0E7178334}" srcOrd="0" destOrd="0" presId="urn:microsoft.com/office/officeart/2005/8/layout/hChevron3"/>
    <dgm:cxn modelId="{98C2D3DC-6828-403B-8D9E-9C5024B4E760}" type="presOf" srcId="{3DCEF9D3-9318-4E05-BE05-E9767F5C7CDC}" destId="{2272EA75-C848-4CC9-91D0-24669D0954BE}" srcOrd="0" destOrd="0" presId="urn:microsoft.com/office/officeart/2005/8/layout/hChevron3"/>
    <dgm:cxn modelId="{B7E7B8E8-C14D-4308-A999-2E44D6F011C9}" srcId="{85B3230E-735D-4289-960C-9948491C50FF}" destId="{E3FFA869-AA5E-4A4C-B3FA-208CB7E33BBF}" srcOrd="9" destOrd="0" parTransId="{E4C0E695-78F3-40B0-ACA1-CC76CA49BAA7}" sibTransId="{35885A2B-CBAD-4B1F-AED6-FFE9EDF501DA}"/>
    <dgm:cxn modelId="{84108EEE-DCC2-4895-B6AE-283C423C621F}" type="presOf" srcId="{4FCA7BE3-D8C5-4C67-83D5-3E5E2892C98C}" destId="{B64FC3D3-2187-4389-9C4C-6F6193C2D430}" srcOrd="0" destOrd="0" presId="urn:microsoft.com/office/officeart/2005/8/layout/hChevron3"/>
    <dgm:cxn modelId="{5B5BAFF8-97AF-426D-AFEA-AF7605AF4230}" type="presOf" srcId="{9F9A0A62-59FB-4A59-A7BB-29F0DBE647C9}" destId="{4B44927D-C652-402D-8065-0A71E2CB9235}" srcOrd="0" destOrd="0" presId="urn:microsoft.com/office/officeart/2005/8/layout/hChevron3"/>
    <dgm:cxn modelId="{9F5DB5FB-B5DC-4CA7-8CDB-DFE891206BD5}" srcId="{85B3230E-735D-4289-960C-9948491C50FF}" destId="{4FCA7BE3-D8C5-4C67-83D5-3E5E2892C98C}" srcOrd="7" destOrd="0" parTransId="{A1E961F8-C53B-4171-8D11-ECD7EFAABA87}" sibTransId="{0CA888CE-A48C-4D1E-90BA-F111A23B3CFD}"/>
    <dgm:cxn modelId="{35E7420A-6481-47BC-983A-A07FBD426040}" type="presParOf" srcId="{A6755F86-8336-4350-B504-99FA03DF2B07}" destId="{39DB295D-9690-4F77-A192-F617ED9CDF16}" srcOrd="0" destOrd="0" presId="urn:microsoft.com/office/officeart/2005/8/layout/hChevron3"/>
    <dgm:cxn modelId="{D72F6601-9082-47D0-919A-F809A585B864}" type="presParOf" srcId="{A6755F86-8336-4350-B504-99FA03DF2B07}" destId="{977BD62A-F452-4D57-9B47-924769D7A040}" srcOrd="1" destOrd="0" presId="urn:microsoft.com/office/officeart/2005/8/layout/hChevron3"/>
    <dgm:cxn modelId="{0C8BF5AC-52A8-4722-8A06-28B8FA6EA342}" type="presParOf" srcId="{A6755F86-8336-4350-B504-99FA03DF2B07}" destId="{50B6A062-17AD-4972-923E-B9979887219A}" srcOrd="2" destOrd="0" presId="urn:microsoft.com/office/officeart/2005/8/layout/hChevron3"/>
    <dgm:cxn modelId="{B629149F-F728-478F-A49C-35F8EC7013E2}" type="presParOf" srcId="{A6755F86-8336-4350-B504-99FA03DF2B07}" destId="{6875EF65-17BD-4BA2-8C16-AAF09511B8BD}" srcOrd="3" destOrd="0" presId="urn:microsoft.com/office/officeart/2005/8/layout/hChevron3"/>
    <dgm:cxn modelId="{E4A1462B-3612-4004-BF26-5A82AADEB985}" type="presParOf" srcId="{A6755F86-8336-4350-B504-99FA03DF2B07}" destId="{2272EA75-C848-4CC9-91D0-24669D0954BE}" srcOrd="4" destOrd="0" presId="urn:microsoft.com/office/officeart/2005/8/layout/hChevron3"/>
    <dgm:cxn modelId="{EB6C26F7-7C0F-493A-A3C7-8A97516CEE19}" type="presParOf" srcId="{A6755F86-8336-4350-B504-99FA03DF2B07}" destId="{79B637EB-31BF-46D3-88C3-4F270085BDFF}" srcOrd="5" destOrd="0" presId="urn:microsoft.com/office/officeart/2005/8/layout/hChevron3"/>
    <dgm:cxn modelId="{D91E1834-DBBC-4BCB-9E8A-85B282E91EC2}" type="presParOf" srcId="{A6755F86-8336-4350-B504-99FA03DF2B07}" destId="{C4EAF017-A442-4583-907D-EC6999222544}" srcOrd="6" destOrd="0" presId="urn:microsoft.com/office/officeart/2005/8/layout/hChevron3"/>
    <dgm:cxn modelId="{20589F4D-1674-49E8-B599-9DD352609A7C}" type="presParOf" srcId="{A6755F86-8336-4350-B504-99FA03DF2B07}" destId="{9371AA38-970F-4C9D-96D0-61ED62DB259C}" srcOrd="7" destOrd="0" presId="urn:microsoft.com/office/officeart/2005/8/layout/hChevron3"/>
    <dgm:cxn modelId="{B98138E4-5E0A-47B4-B275-E38A7BC03509}" type="presParOf" srcId="{A6755F86-8336-4350-B504-99FA03DF2B07}" destId="{ECBD8CE6-0245-4552-8F54-86B91489311F}" srcOrd="8" destOrd="0" presId="urn:microsoft.com/office/officeart/2005/8/layout/hChevron3"/>
    <dgm:cxn modelId="{9560B31D-2185-471D-A919-9BDE3ACCE028}" type="presParOf" srcId="{A6755F86-8336-4350-B504-99FA03DF2B07}" destId="{85F66076-C2F6-49ED-B8CC-2B3F88BF3996}" srcOrd="9" destOrd="0" presId="urn:microsoft.com/office/officeart/2005/8/layout/hChevron3"/>
    <dgm:cxn modelId="{72842D16-F897-4B77-95FA-0FA9898AAB3B}" type="presParOf" srcId="{A6755F86-8336-4350-B504-99FA03DF2B07}" destId="{87896636-D98F-498E-8C16-5D46C2D1BF35}" srcOrd="10" destOrd="0" presId="urn:microsoft.com/office/officeart/2005/8/layout/hChevron3"/>
    <dgm:cxn modelId="{83144801-3ED2-4581-91BE-B1ECF6E99A22}" type="presParOf" srcId="{A6755F86-8336-4350-B504-99FA03DF2B07}" destId="{EBFD975F-80EE-4569-AB8A-2CE84EEE5C31}" srcOrd="11" destOrd="0" presId="urn:microsoft.com/office/officeart/2005/8/layout/hChevron3"/>
    <dgm:cxn modelId="{EA39AA4C-730E-4828-8DA8-4A71E2915029}" type="presParOf" srcId="{A6755F86-8336-4350-B504-99FA03DF2B07}" destId="{F99EE3D2-C21C-43C9-8713-8AA0E7178334}" srcOrd="12" destOrd="0" presId="urn:microsoft.com/office/officeart/2005/8/layout/hChevron3"/>
    <dgm:cxn modelId="{39CFBF63-2F5A-4CCF-9DE2-30B4F88612EC}" type="presParOf" srcId="{A6755F86-8336-4350-B504-99FA03DF2B07}" destId="{B87C7F09-EDE0-4F5D-929D-5F2BCAD728C9}" srcOrd="13" destOrd="0" presId="urn:microsoft.com/office/officeart/2005/8/layout/hChevron3"/>
    <dgm:cxn modelId="{7D6C92D0-BAA7-4363-B910-C44121CEBB42}" type="presParOf" srcId="{A6755F86-8336-4350-B504-99FA03DF2B07}" destId="{B64FC3D3-2187-4389-9C4C-6F6193C2D430}" srcOrd="14" destOrd="0" presId="urn:microsoft.com/office/officeart/2005/8/layout/hChevron3"/>
    <dgm:cxn modelId="{629A8801-6608-4A67-8B0A-490FC4A58E3D}" type="presParOf" srcId="{A6755F86-8336-4350-B504-99FA03DF2B07}" destId="{D3FABEC6-5EFE-4721-A757-251D1D721B79}" srcOrd="15" destOrd="0" presId="urn:microsoft.com/office/officeart/2005/8/layout/hChevron3"/>
    <dgm:cxn modelId="{1CE11F09-5561-42F0-B1E2-55255989DA10}" type="presParOf" srcId="{A6755F86-8336-4350-B504-99FA03DF2B07}" destId="{FC3464C5-9904-4F99-8471-599D93B83010}" srcOrd="16" destOrd="0" presId="urn:microsoft.com/office/officeart/2005/8/layout/hChevron3"/>
    <dgm:cxn modelId="{BCE77DC7-D160-4177-8641-2A8DADE4977D}" type="presParOf" srcId="{A6755F86-8336-4350-B504-99FA03DF2B07}" destId="{C31BB678-A5A0-4A50-86B4-F987716E0F0F}" srcOrd="17" destOrd="0" presId="urn:microsoft.com/office/officeart/2005/8/layout/hChevron3"/>
    <dgm:cxn modelId="{580E6BC9-63F6-4155-A0AF-D2C06275B39B}" type="presParOf" srcId="{A6755F86-8336-4350-B504-99FA03DF2B07}" destId="{CA778251-98A3-49E2-898B-06D8127BFD84}" srcOrd="18" destOrd="0" presId="urn:microsoft.com/office/officeart/2005/8/layout/hChevron3"/>
    <dgm:cxn modelId="{CDC7AC31-0177-488D-A239-F0EAE5EB3153}" type="presParOf" srcId="{A6755F86-8336-4350-B504-99FA03DF2B07}" destId="{34EF01BF-95A2-4102-9BD9-092437ABE042}" srcOrd="19" destOrd="0" presId="urn:microsoft.com/office/officeart/2005/8/layout/hChevron3"/>
    <dgm:cxn modelId="{202FBAA0-2092-44D3-B281-55293C88AD4A}" type="presParOf" srcId="{A6755F86-8336-4350-B504-99FA03DF2B07}" destId="{E7E759C9-7C6D-44DA-AD33-A08079CE1AF4}" srcOrd="20" destOrd="0" presId="urn:microsoft.com/office/officeart/2005/8/layout/hChevron3"/>
    <dgm:cxn modelId="{F96ADC10-AA9B-4DE4-9DFD-754F80B28B9D}" type="presParOf" srcId="{A6755F86-8336-4350-B504-99FA03DF2B07}" destId="{CC6A3AAB-10FD-492C-8788-811F2D7D448F}" srcOrd="21" destOrd="0" presId="urn:microsoft.com/office/officeart/2005/8/layout/hChevron3"/>
    <dgm:cxn modelId="{BC01E867-7207-452E-B82B-00AA71C3DD47}" type="presParOf" srcId="{A6755F86-8336-4350-B504-99FA03DF2B07}" destId="{4B44927D-C652-402D-8065-0A71E2CB9235}" srcOrd="22"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85B3230E-735D-4289-960C-9948491C50FF}" type="doc">
      <dgm:prSet loTypeId="urn:microsoft.com/office/officeart/2005/8/layout/hChevron3" loCatId="process" qsTypeId="urn:microsoft.com/office/officeart/2005/8/quickstyle/simple1" qsCatId="simple" csTypeId="urn:microsoft.com/office/officeart/2005/8/colors/accent4_2" csCatId="accent4" phldr="1"/>
      <dgm:spPr/>
      <dgm:t>
        <a:bodyPr/>
        <a:lstStyle/>
        <a:p>
          <a:endParaRPr lang="en-GB"/>
        </a:p>
      </dgm:t>
    </dgm:pt>
    <dgm:pt modelId="{CDDF6662-B5DA-4ADC-8601-003EC445C856}">
      <dgm:prSet phldrT="[Text]" custT="1"/>
      <dgm:spPr/>
      <dgm:t>
        <a:bodyPr/>
        <a:lstStyle/>
        <a:p>
          <a:r>
            <a:rPr lang="en-GB" sz="600" dirty="0">
              <a:hlinkClick xmlns:r="http://schemas.openxmlformats.org/officeDocument/2006/relationships" r:id="rId1" action="ppaction://hlinksldjump"/>
            </a:rPr>
            <a:t>Background</a:t>
          </a:r>
          <a:endParaRPr lang="en-GB" sz="600" dirty="0"/>
        </a:p>
      </dgm:t>
    </dgm:pt>
    <dgm:pt modelId="{D1F1E160-93EC-4E12-8340-7A6ABD50D81F}" type="parTrans" cxnId="{EF580CB6-4D77-455C-9EC2-21A19AB4AF20}">
      <dgm:prSet/>
      <dgm:spPr/>
      <dgm:t>
        <a:bodyPr/>
        <a:lstStyle/>
        <a:p>
          <a:endParaRPr lang="en-GB"/>
        </a:p>
      </dgm:t>
    </dgm:pt>
    <dgm:pt modelId="{5C08C1D0-9098-4D77-A2B9-FB6ACE173BAA}" type="sibTrans" cxnId="{EF580CB6-4D77-455C-9EC2-21A19AB4AF20}">
      <dgm:prSet/>
      <dgm:spPr/>
      <dgm:t>
        <a:bodyPr/>
        <a:lstStyle/>
        <a:p>
          <a:endParaRPr lang="en-GB"/>
        </a:p>
      </dgm:t>
    </dgm:pt>
    <dgm:pt modelId="{3DCEF9D3-9318-4E05-BE05-E9767F5C7CDC}">
      <dgm:prSet phldrT="[Text]" custT="1"/>
      <dgm:spPr/>
      <dgm:t>
        <a:bodyPr/>
        <a:lstStyle/>
        <a:p>
          <a:r>
            <a:rPr lang="en-GB" sz="600" dirty="0">
              <a:hlinkClick xmlns:r="http://schemas.openxmlformats.org/officeDocument/2006/relationships" r:id="rId2" action="ppaction://hlinksldjump"/>
            </a:rPr>
            <a:t>Eligibility and timings</a:t>
          </a:r>
          <a:endParaRPr lang="en-GB" sz="600" dirty="0"/>
        </a:p>
      </dgm:t>
    </dgm:pt>
    <dgm:pt modelId="{A676AB6E-1F7A-45E9-8A9C-AA9F2BF87674}" type="parTrans" cxnId="{E3591844-72DE-4279-A7E2-56F0C025CC4B}">
      <dgm:prSet/>
      <dgm:spPr/>
      <dgm:t>
        <a:bodyPr/>
        <a:lstStyle/>
        <a:p>
          <a:endParaRPr lang="en-GB"/>
        </a:p>
      </dgm:t>
    </dgm:pt>
    <dgm:pt modelId="{C9DA040E-26CD-473D-9050-71C928F030CB}" type="sibTrans" cxnId="{E3591844-72DE-4279-A7E2-56F0C025CC4B}">
      <dgm:prSet/>
      <dgm:spPr/>
      <dgm:t>
        <a:bodyPr/>
        <a:lstStyle/>
        <a:p>
          <a:endParaRPr lang="en-GB"/>
        </a:p>
      </dgm:t>
    </dgm:pt>
    <dgm:pt modelId="{E63B826B-420E-4C8E-B524-7439143AE644}">
      <dgm:prSet phldrT="[Text]" custT="1"/>
      <dgm:spPr/>
      <dgm:t>
        <a:bodyPr/>
        <a:lstStyle/>
        <a:p>
          <a:r>
            <a:rPr lang="en-GB" sz="600" dirty="0">
              <a:hlinkClick xmlns:r="http://schemas.openxmlformats.org/officeDocument/2006/relationships" r:id="rId3" action="ppaction://hlinksldjump"/>
            </a:rPr>
            <a:t>Checklist: Communication</a:t>
          </a:r>
          <a:endParaRPr lang="en-GB" sz="600" dirty="0"/>
        </a:p>
      </dgm:t>
    </dgm:pt>
    <dgm:pt modelId="{49E70241-D0C7-4E26-8423-F1FFBF7D5464}" type="parTrans" cxnId="{803F6491-EDFC-496E-B9B3-F4EF54C8D86C}">
      <dgm:prSet/>
      <dgm:spPr/>
      <dgm:t>
        <a:bodyPr/>
        <a:lstStyle/>
        <a:p>
          <a:endParaRPr lang="en-GB"/>
        </a:p>
      </dgm:t>
    </dgm:pt>
    <dgm:pt modelId="{9374D0F9-246F-4517-B371-E0B30A2DDA6E}" type="sibTrans" cxnId="{803F6491-EDFC-496E-B9B3-F4EF54C8D86C}">
      <dgm:prSet/>
      <dgm:spPr/>
      <dgm:t>
        <a:bodyPr/>
        <a:lstStyle/>
        <a:p>
          <a:endParaRPr lang="en-GB"/>
        </a:p>
      </dgm:t>
    </dgm:pt>
    <dgm:pt modelId="{B48EF1EE-8330-4481-A1C7-2335D7CA880F}">
      <dgm:prSet phldrT="[Text]" custT="1"/>
      <dgm:spPr/>
      <dgm:t>
        <a:bodyPr/>
        <a:lstStyle/>
        <a:p>
          <a:pPr>
            <a:lnSpc>
              <a:spcPct val="50000"/>
            </a:lnSpc>
          </a:pPr>
          <a:r>
            <a:rPr lang="en-GB" sz="600" dirty="0">
              <a:hlinkClick xmlns:r="http://schemas.openxmlformats.org/officeDocument/2006/relationships" r:id="rId4" action="ppaction://hlinksldjump"/>
            </a:rPr>
            <a:t>Checklist: </a:t>
          </a:r>
        </a:p>
        <a:p>
          <a:pPr>
            <a:lnSpc>
              <a:spcPct val="50000"/>
            </a:lnSpc>
          </a:pPr>
          <a:r>
            <a:rPr lang="en-GB" sz="600" dirty="0">
              <a:hlinkClick xmlns:r="http://schemas.openxmlformats.org/officeDocument/2006/relationships" r:id="rId4" action="ppaction://hlinksldjump"/>
            </a:rPr>
            <a:t>Pre-season</a:t>
          </a:r>
          <a:endParaRPr lang="en-GB" sz="600" dirty="0"/>
        </a:p>
      </dgm:t>
    </dgm:pt>
    <dgm:pt modelId="{3C537229-CDB5-4805-9989-0056EAE25FE1}" type="parTrans" cxnId="{E6CB5807-69BF-44E4-A195-3E70EB6A5D3C}">
      <dgm:prSet/>
      <dgm:spPr/>
      <dgm:t>
        <a:bodyPr/>
        <a:lstStyle/>
        <a:p>
          <a:endParaRPr lang="en-GB"/>
        </a:p>
      </dgm:t>
    </dgm:pt>
    <dgm:pt modelId="{39187E6A-FE7E-4065-9A84-8EBE83918EBE}" type="sibTrans" cxnId="{E6CB5807-69BF-44E4-A195-3E70EB6A5D3C}">
      <dgm:prSet/>
      <dgm:spPr/>
      <dgm:t>
        <a:bodyPr/>
        <a:lstStyle/>
        <a:p>
          <a:endParaRPr lang="en-GB"/>
        </a:p>
      </dgm:t>
    </dgm:pt>
    <dgm:pt modelId="{6093D354-5B8E-4EC8-9EDE-B4456C2238A4}">
      <dgm:prSet phldrT="[Text]" custT="1"/>
      <dgm:spPr/>
      <dgm:t>
        <a:bodyPr/>
        <a:lstStyle/>
        <a:p>
          <a:r>
            <a:rPr lang="en-GB" sz="600" dirty="0">
              <a:hlinkClick xmlns:r="http://schemas.openxmlformats.org/officeDocument/2006/relationships" r:id="rId5" action="ppaction://hlinksldjump"/>
            </a:rPr>
            <a:t>Checklist: Accessibility</a:t>
          </a:r>
          <a:endParaRPr lang="en-GB" sz="600" dirty="0"/>
        </a:p>
      </dgm:t>
    </dgm:pt>
    <dgm:pt modelId="{2FE38837-44DE-4FA9-A730-51D1A2A59E7C}" type="parTrans" cxnId="{12EC016A-4BA6-4ED0-A2E3-CDD4037D3432}">
      <dgm:prSet/>
      <dgm:spPr/>
      <dgm:t>
        <a:bodyPr/>
        <a:lstStyle/>
        <a:p>
          <a:endParaRPr lang="en-GB"/>
        </a:p>
      </dgm:t>
    </dgm:pt>
    <dgm:pt modelId="{E0BEE8DD-1FC8-4ADE-9695-0E08F23B8CB6}" type="sibTrans" cxnId="{12EC016A-4BA6-4ED0-A2E3-CDD4037D3432}">
      <dgm:prSet/>
      <dgm:spPr/>
      <dgm:t>
        <a:bodyPr/>
        <a:lstStyle/>
        <a:p>
          <a:endParaRPr lang="en-GB"/>
        </a:p>
      </dgm:t>
    </dgm:pt>
    <dgm:pt modelId="{4FCA7BE3-D8C5-4C67-83D5-3E5E2892C98C}">
      <dgm:prSet custT="1"/>
      <dgm:spPr/>
      <dgm:t>
        <a:bodyPr/>
        <a:lstStyle/>
        <a:p>
          <a:r>
            <a:rPr lang="en-GB" sz="600" dirty="0">
              <a:hlinkClick xmlns:r="http://schemas.openxmlformats.org/officeDocument/2006/relationships" r:id="rId6" action="ppaction://hlinksldjump"/>
            </a:rPr>
            <a:t>Checklist: Health inequalities</a:t>
          </a:r>
          <a:endParaRPr lang="en-GB" sz="600" dirty="0"/>
        </a:p>
      </dgm:t>
    </dgm:pt>
    <dgm:pt modelId="{A1E961F8-C53B-4171-8D11-ECD7EFAABA87}" type="parTrans" cxnId="{9F5DB5FB-B5DC-4CA7-8CDB-DFE891206BD5}">
      <dgm:prSet/>
      <dgm:spPr/>
      <dgm:t>
        <a:bodyPr/>
        <a:lstStyle/>
        <a:p>
          <a:endParaRPr lang="en-GB"/>
        </a:p>
      </dgm:t>
    </dgm:pt>
    <dgm:pt modelId="{0CA888CE-A48C-4D1E-90BA-F111A23B3CFD}" type="sibTrans" cxnId="{9F5DB5FB-B5DC-4CA7-8CDB-DFE891206BD5}">
      <dgm:prSet/>
      <dgm:spPr/>
      <dgm:t>
        <a:bodyPr/>
        <a:lstStyle/>
        <a:p>
          <a:endParaRPr lang="en-GB"/>
        </a:p>
      </dgm:t>
    </dgm:pt>
    <dgm:pt modelId="{15213532-615E-4B97-8DA6-A57F27610F76}">
      <dgm:prSet custT="1"/>
      <dgm:spPr/>
      <dgm:t>
        <a:bodyPr/>
        <a:lstStyle/>
        <a:p>
          <a:r>
            <a:rPr lang="en-GB" sz="600" dirty="0">
              <a:hlinkClick xmlns:r="http://schemas.openxmlformats.org/officeDocument/2006/relationships" r:id="rId7" action="ppaction://hlinksldjump"/>
            </a:rPr>
            <a:t>Top Tips</a:t>
          </a:r>
          <a:endParaRPr lang="en-GB" sz="600" dirty="0"/>
        </a:p>
      </dgm:t>
    </dgm:pt>
    <dgm:pt modelId="{7B506156-A573-4D26-BB7A-CF57759B8675}" type="parTrans" cxnId="{A7058D12-B27B-4C23-A0C7-BBB2034AF685}">
      <dgm:prSet/>
      <dgm:spPr/>
      <dgm:t>
        <a:bodyPr/>
        <a:lstStyle/>
        <a:p>
          <a:endParaRPr lang="en-GB"/>
        </a:p>
      </dgm:t>
    </dgm:pt>
    <dgm:pt modelId="{2AFCAB2C-8EC0-4CD4-8738-4149F73C2056}" type="sibTrans" cxnId="{A7058D12-B27B-4C23-A0C7-BBB2034AF685}">
      <dgm:prSet/>
      <dgm:spPr/>
      <dgm:t>
        <a:bodyPr/>
        <a:lstStyle/>
        <a:p>
          <a:endParaRPr lang="en-GB"/>
        </a:p>
      </dgm:t>
    </dgm:pt>
    <dgm:pt modelId="{049C3FB4-516A-4A7D-9E91-A3661066C19D}">
      <dgm:prSet custT="1"/>
      <dgm:spPr/>
      <dgm:t>
        <a:bodyPr/>
        <a:lstStyle/>
        <a:p>
          <a:r>
            <a:rPr lang="en-GB" sz="600">
              <a:hlinkClick xmlns:r="http://schemas.openxmlformats.org/officeDocument/2006/relationships" r:id="rId8" action="ppaction://hlinksldjump"/>
            </a:rPr>
            <a:t>FAQ’s</a:t>
          </a:r>
          <a:endParaRPr lang="en-GB" sz="600"/>
        </a:p>
      </dgm:t>
    </dgm:pt>
    <dgm:pt modelId="{4D421C1B-8AFE-48D9-93E5-A6127D5EC584}" type="parTrans" cxnId="{7BF0D750-9F8A-4976-B51B-4D4458BA766A}">
      <dgm:prSet/>
      <dgm:spPr/>
      <dgm:t>
        <a:bodyPr/>
        <a:lstStyle/>
        <a:p>
          <a:endParaRPr lang="en-GB"/>
        </a:p>
      </dgm:t>
    </dgm:pt>
    <dgm:pt modelId="{2A201535-6615-45AC-AE07-AD7494131414}" type="sibTrans" cxnId="{7BF0D750-9F8A-4976-B51B-4D4458BA766A}">
      <dgm:prSet/>
      <dgm:spPr/>
      <dgm:t>
        <a:bodyPr/>
        <a:lstStyle/>
        <a:p>
          <a:endParaRPr lang="en-GB"/>
        </a:p>
      </dgm:t>
    </dgm:pt>
    <dgm:pt modelId="{9F9A0A62-59FB-4A59-A7BB-29F0DBE647C9}">
      <dgm:prSet custT="1"/>
      <dgm:spPr/>
      <dgm:t>
        <a:bodyPr/>
        <a:lstStyle/>
        <a:p>
          <a:r>
            <a:rPr lang="en-GB" sz="600" dirty="0">
              <a:hlinkClick xmlns:r="http://schemas.openxmlformats.org/officeDocument/2006/relationships" r:id="rId9" action="ppaction://hlinksldjump"/>
            </a:rPr>
            <a:t>Resources</a:t>
          </a:r>
          <a:endParaRPr lang="en-GB" sz="600" dirty="0"/>
        </a:p>
      </dgm:t>
      <dgm:extLst>
        <a:ext uri="{E40237B7-FDA0-4F09-8148-C483321AD2D9}">
          <dgm14:cNvPr xmlns:dgm14="http://schemas.microsoft.com/office/drawing/2010/diagram" id="0" name="">
            <a:hlinkClick xmlns:r="http://schemas.openxmlformats.org/officeDocument/2006/relationships" r:id="rId10" action="ppaction://hlinksldjump"/>
          </dgm14:cNvPr>
        </a:ext>
      </dgm:extLst>
    </dgm:pt>
    <dgm:pt modelId="{2143AFAD-E3B4-47E5-AC43-5398301C536A}" type="parTrans" cxnId="{2E49899A-8AA8-4312-9FD1-D2032482D726}">
      <dgm:prSet/>
      <dgm:spPr/>
      <dgm:t>
        <a:bodyPr/>
        <a:lstStyle/>
        <a:p>
          <a:endParaRPr lang="en-GB"/>
        </a:p>
      </dgm:t>
    </dgm:pt>
    <dgm:pt modelId="{74AC9E3D-83C4-4B6D-A5EF-6DF7AA82E7BA}" type="sibTrans" cxnId="{2E49899A-8AA8-4312-9FD1-D2032482D726}">
      <dgm:prSet/>
      <dgm:spPr/>
      <dgm:t>
        <a:bodyPr/>
        <a:lstStyle/>
        <a:p>
          <a:endParaRPr lang="en-GB"/>
        </a:p>
      </dgm:t>
    </dgm:pt>
    <dgm:pt modelId="{E3FFA869-AA5E-4A4C-B3FA-208CB7E33BBF}">
      <dgm:prSet custT="1"/>
      <dgm:spPr/>
      <dgm:t>
        <a:bodyPr/>
        <a:lstStyle/>
        <a:p>
          <a:r>
            <a:rPr lang="en-GB" sz="600" dirty="0">
              <a:hlinkClick xmlns:r="http://schemas.openxmlformats.org/officeDocument/2006/relationships" r:id="rId11" action="ppaction://hlinksldjump"/>
            </a:rPr>
            <a:t>WMICAS</a:t>
          </a:r>
          <a:endParaRPr lang="en-GB" sz="600" dirty="0"/>
        </a:p>
      </dgm:t>
    </dgm:pt>
    <dgm:pt modelId="{E4C0E695-78F3-40B0-ACA1-CC76CA49BAA7}" type="parTrans" cxnId="{B7E7B8E8-C14D-4308-A999-2E44D6F011C9}">
      <dgm:prSet/>
      <dgm:spPr/>
      <dgm:t>
        <a:bodyPr/>
        <a:lstStyle/>
        <a:p>
          <a:endParaRPr lang="en-GB"/>
        </a:p>
      </dgm:t>
    </dgm:pt>
    <dgm:pt modelId="{35885A2B-CBAD-4B1F-AED6-FFE9EDF501DA}" type="sibTrans" cxnId="{B7E7B8E8-C14D-4308-A999-2E44D6F011C9}">
      <dgm:prSet/>
      <dgm:spPr/>
      <dgm:t>
        <a:bodyPr/>
        <a:lstStyle/>
        <a:p>
          <a:endParaRPr lang="en-GB"/>
        </a:p>
      </dgm:t>
    </dgm:pt>
    <dgm:pt modelId="{5C7083F2-B102-4F6F-88F2-3430DB31D4FF}">
      <dgm:prSet phldrT="[Text]" custT="1"/>
      <dgm:spPr/>
      <dgm:t>
        <a:bodyPr/>
        <a:lstStyle/>
        <a:p>
          <a:r>
            <a:rPr lang="en-GB" sz="600" dirty="0">
              <a:hlinkClick xmlns:r="http://schemas.openxmlformats.org/officeDocument/2006/relationships" r:id="rId12" action="ppaction://hlinksldjump"/>
            </a:rPr>
            <a:t>Influenza and pregnancy</a:t>
          </a:r>
          <a:r>
            <a:rPr lang="en-GB" sz="600" dirty="0"/>
            <a:t> </a:t>
          </a:r>
        </a:p>
      </dgm:t>
    </dgm:pt>
    <dgm:pt modelId="{CA015733-6AD9-4A37-BF01-B247DD9B77DE}" type="sibTrans" cxnId="{726F3A40-DF63-4D04-A5D8-E62EE1908637}">
      <dgm:prSet/>
      <dgm:spPr/>
      <dgm:t>
        <a:bodyPr/>
        <a:lstStyle/>
        <a:p>
          <a:endParaRPr lang="en-GB"/>
        </a:p>
      </dgm:t>
    </dgm:pt>
    <dgm:pt modelId="{836A0CD7-21A2-4647-9953-417B8F235A79}" type="parTrans" cxnId="{726F3A40-DF63-4D04-A5D8-E62EE1908637}">
      <dgm:prSet/>
      <dgm:spPr/>
      <dgm:t>
        <a:bodyPr/>
        <a:lstStyle/>
        <a:p>
          <a:endParaRPr lang="en-GB"/>
        </a:p>
      </dgm:t>
    </dgm:pt>
    <dgm:pt modelId="{E62C08C5-C0F5-477A-B464-53F2DDB27ACE}">
      <dgm:prSet phldrT="[Text]"/>
      <dgm:spPr/>
      <dgm:t>
        <a:bodyPr/>
        <a:lstStyle/>
        <a:p>
          <a:r>
            <a:rPr lang="en-GB" dirty="0">
              <a:hlinkClick xmlns:r="http://schemas.openxmlformats.org/officeDocument/2006/relationships" r:id="rId13" action="ppaction://hlinksldjump"/>
            </a:rPr>
            <a:t>Recommended vaccines</a:t>
          </a:r>
          <a:r>
            <a:rPr lang="en-GB" dirty="0"/>
            <a:t> </a:t>
          </a:r>
        </a:p>
      </dgm:t>
    </dgm:pt>
    <dgm:pt modelId="{CDEF6C72-03E1-451F-B039-6CEDE3858C5F}" type="parTrans" cxnId="{11B3FC6E-BA9F-4B20-9508-4CD6B2026C6B}">
      <dgm:prSet/>
      <dgm:spPr/>
      <dgm:t>
        <a:bodyPr/>
        <a:lstStyle/>
        <a:p>
          <a:endParaRPr lang="en-GB"/>
        </a:p>
      </dgm:t>
    </dgm:pt>
    <dgm:pt modelId="{6F97F020-A12E-4381-97B8-CEF233E4F35C}" type="sibTrans" cxnId="{11B3FC6E-BA9F-4B20-9508-4CD6B2026C6B}">
      <dgm:prSet/>
      <dgm:spPr/>
      <dgm:t>
        <a:bodyPr/>
        <a:lstStyle/>
        <a:p>
          <a:endParaRPr lang="en-GB"/>
        </a:p>
      </dgm:t>
    </dgm:pt>
    <dgm:pt modelId="{A6755F86-8336-4350-B504-99FA03DF2B07}" type="pres">
      <dgm:prSet presAssocID="{85B3230E-735D-4289-960C-9948491C50FF}" presName="Name0" presStyleCnt="0">
        <dgm:presLayoutVars>
          <dgm:dir/>
          <dgm:resizeHandles val="exact"/>
        </dgm:presLayoutVars>
      </dgm:prSet>
      <dgm:spPr/>
    </dgm:pt>
    <dgm:pt modelId="{39DB295D-9690-4F77-A192-F617ED9CDF16}" type="pres">
      <dgm:prSet presAssocID="{CDDF6662-B5DA-4ADC-8601-003EC445C856}" presName="parTxOnly" presStyleLbl="node1" presStyleIdx="0" presStyleCnt="12">
        <dgm:presLayoutVars>
          <dgm:bulletEnabled val="1"/>
        </dgm:presLayoutVars>
      </dgm:prSet>
      <dgm:spPr/>
    </dgm:pt>
    <dgm:pt modelId="{977BD62A-F452-4D57-9B47-924769D7A040}" type="pres">
      <dgm:prSet presAssocID="{5C08C1D0-9098-4D77-A2B9-FB6ACE173BAA}" presName="parSpace" presStyleCnt="0"/>
      <dgm:spPr/>
    </dgm:pt>
    <dgm:pt modelId="{50B6A062-17AD-4972-923E-B9979887219A}" type="pres">
      <dgm:prSet presAssocID="{5C7083F2-B102-4F6F-88F2-3430DB31D4FF}" presName="parTxOnly" presStyleLbl="node1" presStyleIdx="1" presStyleCnt="12">
        <dgm:presLayoutVars>
          <dgm:bulletEnabled val="1"/>
        </dgm:presLayoutVars>
      </dgm:prSet>
      <dgm:spPr/>
    </dgm:pt>
    <dgm:pt modelId="{6875EF65-17BD-4BA2-8C16-AAF09511B8BD}" type="pres">
      <dgm:prSet presAssocID="{CA015733-6AD9-4A37-BF01-B247DD9B77DE}" presName="parSpace" presStyleCnt="0"/>
      <dgm:spPr/>
    </dgm:pt>
    <dgm:pt modelId="{2272EA75-C848-4CC9-91D0-24669D0954BE}" type="pres">
      <dgm:prSet presAssocID="{3DCEF9D3-9318-4E05-BE05-E9767F5C7CDC}" presName="parTxOnly" presStyleLbl="node1" presStyleIdx="2" presStyleCnt="12" custLinFactNeighborX="3352" custLinFactNeighborY="0">
        <dgm:presLayoutVars>
          <dgm:bulletEnabled val="1"/>
        </dgm:presLayoutVars>
      </dgm:prSet>
      <dgm:spPr/>
    </dgm:pt>
    <dgm:pt modelId="{79B637EB-31BF-46D3-88C3-4F270085BDFF}" type="pres">
      <dgm:prSet presAssocID="{C9DA040E-26CD-473D-9050-71C928F030CB}" presName="parSpace" presStyleCnt="0"/>
      <dgm:spPr/>
    </dgm:pt>
    <dgm:pt modelId="{C4EAF017-A442-4583-907D-EC6999222544}" type="pres">
      <dgm:prSet presAssocID="{E62C08C5-C0F5-477A-B464-53F2DDB27ACE}" presName="parTxOnly" presStyleLbl="node1" presStyleIdx="3" presStyleCnt="12" custLinFactNeighborX="3352" custLinFactNeighborY="0">
        <dgm:presLayoutVars>
          <dgm:bulletEnabled val="1"/>
        </dgm:presLayoutVars>
      </dgm:prSet>
      <dgm:spPr/>
    </dgm:pt>
    <dgm:pt modelId="{9371AA38-970F-4C9D-96D0-61ED62DB259C}" type="pres">
      <dgm:prSet presAssocID="{6F97F020-A12E-4381-97B8-CEF233E4F35C}" presName="parSpace" presStyleCnt="0"/>
      <dgm:spPr/>
    </dgm:pt>
    <dgm:pt modelId="{ECBD8CE6-0245-4552-8F54-86B91489311F}" type="pres">
      <dgm:prSet presAssocID="{B48EF1EE-8330-4481-A1C7-2335D7CA880F}" presName="parTxOnly" presStyleLbl="node1" presStyleIdx="4" presStyleCnt="12">
        <dgm:presLayoutVars>
          <dgm:bulletEnabled val="1"/>
        </dgm:presLayoutVars>
      </dgm:prSet>
      <dgm:spPr/>
    </dgm:pt>
    <dgm:pt modelId="{85F66076-C2F6-49ED-B8CC-2B3F88BF3996}" type="pres">
      <dgm:prSet presAssocID="{39187E6A-FE7E-4065-9A84-8EBE83918EBE}" presName="parSpace" presStyleCnt="0"/>
      <dgm:spPr/>
    </dgm:pt>
    <dgm:pt modelId="{87896636-D98F-498E-8C16-5D46C2D1BF35}" type="pres">
      <dgm:prSet presAssocID="{6093D354-5B8E-4EC8-9EDE-B4456C2238A4}" presName="parTxOnly" presStyleLbl="node1" presStyleIdx="5" presStyleCnt="12">
        <dgm:presLayoutVars>
          <dgm:bulletEnabled val="1"/>
        </dgm:presLayoutVars>
      </dgm:prSet>
      <dgm:spPr/>
    </dgm:pt>
    <dgm:pt modelId="{EBFD975F-80EE-4569-AB8A-2CE84EEE5C31}" type="pres">
      <dgm:prSet presAssocID="{E0BEE8DD-1FC8-4ADE-9695-0E08F23B8CB6}" presName="parSpace" presStyleCnt="0"/>
      <dgm:spPr/>
    </dgm:pt>
    <dgm:pt modelId="{F99EE3D2-C21C-43C9-8713-8AA0E7178334}" type="pres">
      <dgm:prSet presAssocID="{E63B826B-420E-4C8E-B524-7439143AE644}" presName="parTxOnly" presStyleLbl="node1" presStyleIdx="6" presStyleCnt="12">
        <dgm:presLayoutVars>
          <dgm:bulletEnabled val="1"/>
        </dgm:presLayoutVars>
      </dgm:prSet>
      <dgm:spPr/>
    </dgm:pt>
    <dgm:pt modelId="{B87C7F09-EDE0-4F5D-929D-5F2BCAD728C9}" type="pres">
      <dgm:prSet presAssocID="{9374D0F9-246F-4517-B371-E0B30A2DDA6E}" presName="parSpace" presStyleCnt="0"/>
      <dgm:spPr/>
    </dgm:pt>
    <dgm:pt modelId="{B64FC3D3-2187-4389-9C4C-6F6193C2D430}" type="pres">
      <dgm:prSet presAssocID="{4FCA7BE3-D8C5-4C67-83D5-3E5E2892C98C}" presName="parTxOnly" presStyleLbl="node1" presStyleIdx="7" presStyleCnt="12" custScaleX="99577">
        <dgm:presLayoutVars>
          <dgm:bulletEnabled val="1"/>
        </dgm:presLayoutVars>
      </dgm:prSet>
      <dgm:spPr/>
    </dgm:pt>
    <dgm:pt modelId="{D3FABEC6-5EFE-4721-A757-251D1D721B79}" type="pres">
      <dgm:prSet presAssocID="{0CA888CE-A48C-4D1E-90BA-F111A23B3CFD}" presName="parSpace" presStyleCnt="0"/>
      <dgm:spPr/>
    </dgm:pt>
    <dgm:pt modelId="{FC3464C5-9904-4F99-8471-599D93B83010}" type="pres">
      <dgm:prSet presAssocID="{15213532-615E-4B97-8DA6-A57F27610F76}" presName="parTxOnly" presStyleLbl="node1" presStyleIdx="8" presStyleCnt="12">
        <dgm:presLayoutVars>
          <dgm:bulletEnabled val="1"/>
        </dgm:presLayoutVars>
      </dgm:prSet>
      <dgm:spPr/>
    </dgm:pt>
    <dgm:pt modelId="{C31BB678-A5A0-4A50-86B4-F987716E0F0F}" type="pres">
      <dgm:prSet presAssocID="{2AFCAB2C-8EC0-4CD4-8738-4149F73C2056}" presName="parSpace" presStyleCnt="0"/>
      <dgm:spPr/>
    </dgm:pt>
    <dgm:pt modelId="{CA778251-98A3-49E2-898B-06D8127BFD84}" type="pres">
      <dgm:prSet presAssocID="{E3FFA869-AA5E-4A4C-B3FA-208CB7E33BBF}" presName="parTxOnly" presStyleLbl="node1" presStyleIdx="9" presStyleCnt="12">
        <dgm:presLayoutVars>
          <dgm:bulletEnabled val="1"/>
        </dgm:presLayoutVars>
      </dgm:prSet>
      <dgm:spPr/>
    </dgm:pt>
    <dgm:pt modelId="{34EF01BF-95A2-4102-9BD9-092437ABE042}" type="pres">
      <dgm:prSet presAssocID="{35885A2B-CBAD-4B1F-AED6-FFE9EDF501DA}" presName="parSpace" presStyleCnt="0"/>
      <dgm:spPr/>
    </dgm:pt>
    <dgm:pt modelId="{E7E759C9-7C6D-44DA-AD33-A08079CE1AF4}" type="pres">
      <dgm:prSet presAssocID="{049C3FB4-516A-4A7D-9E91-A3661066C19D}" presName="parTxOnly" presStyleLbl="node1" presStyleIdx="10" presStyleCnt="12">
        <dgm:presLayoutVars>
          <dgm:bulletEnabled val="1"/>
        </dgm:presLayoutVars>
      </dgm:prSet>
      <dgm:spPr/>
    </dgm:pt>
    <dgm:pt modelId="{CC6A3AAB-10FD-492C-8788-811F2D7D448F}" type="pres">
      <dgm:prSet presAssocID="{2A201535-6615-45AC-AE07-AD7494131414}" presName="parSpace" presStyleCnt="0"/>
      <dgm:spPr/>
    </dgm:pt>
    <dgm:pt modelId="{4B44927D-C652-402D-8065-0A71E2CB9235}" type="pres">
      <dgm:prSet presAssocID="{9F9A0A62-59FB-4A59-A7BB-29F0DBE647C9}" presName="parTxOnly" presStyleLbl="node1" presStyleIdx="11" presStyleCnt="12">
        <dgm:presLayoutVars>
          <dgm:bulletEnabled val="1"/>
        </dgm:presLayoutVars>
      </dgm:prSet>
      <dgm:spPr/>
    </dgm:pt>
  </dgm:ptLst>
  <dgm:cxnLst>
    <dgm:cxn modelId="{74342806-2615-4A6A-9893-BA7F7F83A4D8}" type="presOf" srcId="{15213532-615E-4B97-8DA6-A57F27610F76}" destId="{FC3464C5-9904-4F99-8471-599D93B83010}" srcOrd="0" destOrd="0" presId="urn:microsoft.com/office/officeart/2005/8/layout/hChevron3"/>
    <dgm:cxn modelId="{E6CB5807-69BF-44E4-A195-3E70EB6A5D3C}" srcId="{85B3230E-735D-4289-960C-9948491C50FF}" destId="{B48EF1EE-8330-4481-A1C7-2335D7CA880F}" srcOrd="4" destOrd="0" parTransId="{3C537229-CDB5-4805-9989-0056EAE25FE1}" sibTransId="{39187E6A-FE7E-4065-9A84-8EBE83918EBE}"/>
    <dgm:cxn modelId="{A7058D12-B27B-4C23-A0C7-BBB2034AF685}" srcId="{85B3230E-735D-4289-960C-9948491C50FF}" destId="{15213532-615E-4B97-8DA6-A57F27610F76}" srcOrd="8" destOrd="0" parTransId="{7B506156-A573-4D26-BB7A-CF57759B8675}" sibTransId="{2AFCAB2C-8EC0-4CD4-8738-4149F73C2056}"/>
    <dgm:cxn modelId="{19A2F513-7753-4ACB-A7ED-F7F40B39005A}" type="presOf" srcId="{85B3230E-735D-4289-960C-9948491C50FF}" destId="{A6755F86-8336-4350-B504-99FA03DF2B07}" srcOrd="0" destOrd="0" presId="urn:microsoft.com/office/officeart/2005/8/layout/hChevron3"/>
    <dgm:cxn modelId="{0F6CB430-10DD-4EF7-9B7F-3082A652DF94}" type="presOf" srcId="{5C7083F2-B102-4F6F-88F2-3430DB31D4FF}" destId="{50B6A062-17AD-4972-923E-B9979887219A}" srcOrd="0" destOrd="0" presId="urn:microsoft.com/office/officeart/2005/8/layout/hChevron3"/>
    <dgm:cxn modelId="{726F3A40-DF63-4D04-A5D8-E62EE1908637}" srcId="{85B3230E-735D-4289-960C-9948491C50FF}" destId="{5C7083F2-B102-4F6F-88F2-3430DB31D4FF}" srcOrd="1" destOrd="0" parTransId="{836A0CD7-21A2-4647-9953-417B8F235A79}" sibTransId="{CA015733-6AD9-4A37-BF01-B247DD9B77DE}"/>
    <dgm:cxn modelId="{E3591844-72DE-4279-A7E2-56F0C025CC4B}" srcId="{85B3230E-735D-4289-960C-9948491C50FF}" destId="{3DCEF9D3-9318-4E05-BE05-E9767F5C7CDC}" srcOrd="2" destOrd="0" parTransId="{A676AB6E-1F7A-45E9-8A9C-AA9F2BF87674}" sibTransId="{C9DA040E-26CD-473D-9050-71C928F030CB}"/>
    <dgm:cxn modelId="{8326B467-560F-499D-9175-55A71972A8D3}" type="presOf" srcId="{6093D354-5B8E-4EC8-9EDE-B4456C2238A4}" destId="{87896636-D98F-498E-8C16-5D46C2D1BF35}" srcOrd="0" destOrd="0" presId="urn:microsoft.com/office/officeart/2005/8/layout/hChevron3"/>
    <dgm:cxn modelId="{C70B3548-C88D-4208-B192-0F1729F7028D}" type="presOf" srcId="{CDDF6662-B5DA-4ADC-8601-003EC445C856}" destId="{39DB295D-9690-4F77-A192-F617ED9CDF16}" srcOrd="0" destOrd="0" presId="urn:microsoft.com/office/officeart/2005/8/layout/hChevron3"/>
    <dgm:cxn modelId="{12EC016A-4BA6-4ED0-A2E3-CDD4037D3432}" srcId="{85B3230E-735D-4289-960C-9948491C50FF}" destId="{6093D354-5B8E-4EC8-9EDE-B4456C2238A4}" srcOrd="5" destOrd="0" parTransId="{2FE38837-44DE-4FA9-A730-51D1A2A59E7C}" sibTransId="{E0BEE8DD-1FC8-4ADE-9695-0E08F23B8CB6}"/>
    <dgm:cxn modelId="{7DAFC44A-84A1-4BDC-A695-7C98F2760484}" type="presOf" srcId="{E3FFA869-AA5E-4A4C-B3FA-208CB7E33BBF}" destId="{CA778251-98A3-49E2-898B-06D8127BFD84}" srcOrd="0" destOrd="0" presId="urn:microsoft.com/office/officeart/2005/8/layout/hChevron3"/>
    <dgm:cxn modelId="{11B3FC6E-BA9F-4B20-9508-4CD6B2026C6B}" srcId="{85B3230E-735D-4289-960C-9948491C50FF}" destId="{E62C08C5-C0F5-477A-B464-53F2DDB27ACE}" srcOrd="3" destOrd="0" parTransId="{CDEF6C72-03E1-451F-B039-6CEDE3858C5F}" sibTransId="{6F97F020-A12E-4381-97B8-CEF233E4F35C}"/>
    <dgm:cxn modelId="{7BF0D750-9F8A-4976-B51B-4D4458BA766A}" srcId="{85B3230E-735D-4289-960C-9948491C50FF}" destId="{049C3FB4-516A-4A7D-9E91-A3661066C19D}" srcOrd="10" destOrd="0" parTransId="{4D421C1B-8AFE-48D9-93E5-A6127D5EC584}" sibTransId="{2A201535-6615-45AC-AE07-AD7494131414}"/>
    <dgm:cxn modelId="{D6565752-00F8-4B35-8EA3-CFE1C4F419ED}" type="presOf" srcId="{049C3FB4-516A-4A7D-9E91-A3661066C19D}" destId="{E7E759C9-7C6D-44DA-AD33-A08079CE1AF4}" srcOrd="0" destOrd="0" presId="urn:microsoft.com/office/officeart/2005/8/layout/hChevron3"/>
    <dgm:cxn modelId="{757FFF88-30EF-49ED-A8DE-0B706741A4C3}" type="presOf" srcId="{B48EF1EE-8330-4481-A1C7-2335D7CA880F}" destId="{ECBD8CE6-0245-4552-8F54-86B91489311F}" srcOrd="0" destOrd="0" presId="urn:microsoft.com/office/officeart/2005/8/layout/hChevron3"/>
    <dgm:cxn modelId="{803F6491-EDFC-496E-B9B3-F4EF54C8D86C}" srcId="{85B3230E-735D-4289-960C-9948491C50FF}" destId="{E63B826B-420E-4C8E-B524-7439143AE644}" srcOrd="6" destOrd="0" parTransId="{49E70241-D0C7-4E26-8423-F1FFBF7D5464}" sibTransId="{9374D0F9-246F-4517-B371-E0B30A2DDA6E}"/>
    <dgm:cxn modelId="{2E49899A-8AA8-4312-9FD1-D2032482D726}" srcId="{85B3230E-735D-4289-960C-9948491C50FF}" destId="{9F9A0A62-59FB-4A59-A7BB-29F0DBE647C9}" srcOrd="11" destOrd="0" parTransId="{2143AFAD-E3B4-47E5-AC43-5398301C536A}" sibTransId="{74AC9E3D-83C4-4B6D-A5EF-6DF7AA82E7BA}"/>
    <dgm:cxn modelId="{EF580CB6-4D77-455C-9EC2-21A19AB4AF20}" srcId="{85B3230E-735D-4289-960C-9948491C50FF}" destId="{CDDF6662-B5DA-4ADC-8601-003EC445C856}" srcOrd="0" destOrd="0" parTransId="{D1F1E160-93EC-4E12-8340-7A6ABD50D81F}" sibTransId="{5C08C1D0-9098-4D77-A2B9-FB6ACE173BAA}"/>
    <dgm:cxn modelId="{A7DF49C8-696B-4D58-B392-4E932638BAF3}" type="presOf" srcId="{E62C08C5-C0F5-477A-B464-53F2DDB27ACE}" destId="{C4EAF017-A442-4583-907D-EC6999222544}" srcOrd="0" destOrd="0" presId="urn:microsoft.com/office/officeart/2005/8/layout/hChevron3"/>
    <dgm:cxn modelId="{DB62D2D8-86D8-474F-8EA1-FFCD3AAEA04D}" type="presOf" srcId="{E63B826B-420E-4C8E-B524-7439143AE644}" destId="{F99EE3D2-C21C-43C9-8713-8AA0E7178334}" srcOrd="0" destOrd="0" presId="urn:microsoft.com/office/officeart/2005/8/layout/hChevron3"/>
    <dgm:cxn modelId="{98C2D3DC-6828-403B-8D9E-9C5024B4E760}" type="presOf" srcId="{3DCEF9D3-9318-4E05-BE05-E9767F5C7CDC}" destId="{2272EA75-C848-4CC9-91D0-24669D0954BE}" srcOrd="0" destOrd="0" presId="urn:microsoft.com/office/officeart/2005/8/layout/hChevron3"/>
    <dgm:cxn modelId="{B7E7B8E8-C14D-4308-A999-2E44D6F011C9}" srcId="{85B3230E-735D-4289-960C-9948491C50FF}" destId="{E3FFA869-AA5E-4A4C-B3FA-208CB7E33BBF}" srcOrd="9" destOrd="0" parTransId="{E4C0E695-78F3-40B0-ACA1-CC76CA49BAA7}" sibTransId="{35885A2B-CBAD-4B1F-AED6-FFE9EDF501DA}"/>
    <dgm:cxn modelId="{84108EEE-DCC2-4895-B6AE-283C423C621F}" type="presOf" srcId="{4FCA7BE3-D8C5-4C67-83D5-3E5E2892C98C}" destId="{B64FC3D3-2187-4389-9C4C-6F6193C2D430}" srcOrd="0" destOrd="0" presId="urn:microsoft.com/office/officeart/2005/8/layout/hChevron3"/>
    <dgm:cxn modelId="{5B5BAFF8-97AF-426D-AFEA-AF7605AF4230}" type="presOf" srcId="{9F9A0A62-59FB-4A59-A7BB-29F0DBE647C9}" destId="{4B44927D-C652-402D-8065-0A71E2CB9235}" srcOrd="0" destOrd="0" presId="urn:microsoft.com/office/officeart/2005/8/layout/hChevron3"/>
    <dgm:cxn modelId="{9F5DB5FB-B5DC-4CA7-8CDB-DFE891206BD5}" srcId="{85B3230E-735D-4289-960C-9948491C50FF}" destId="{4FCA7BE3-D8C5-4C67-83D5-3E5E2892C98C}" srcOrd="7" destOrd="0" parTransId="{A1E961F8-C53B-4171-8D11-ECD7EFAABA87}" sibTransId="{0CA888CE-A48C-4D1E-90BA-F111A23B3CFD}"/>
    <dgm:cxn modelId="{35E7420A-6481-47BC-983A-A07FBD426040}" type="presParOf" srcId="{A6755F86-8336-4350-B504-99FA03DF2B07}" destId="{39DB295D-9690-4F77-A192-F617ED9CDF16}" srcOrd="0" destOrd="0" presId="urn:microsoft.com/office/officeart/2005/8/layout/hChevron3"/>
    <dgm:cxn modelId="{D72F6601-9082-47D0-919A-F809A585B864}" type="presParOf" srcId="{A6755F86-8336-4350-B504-99FA03DF2B07}" destId="{977BD62A-F452-4D57-9B47-924769D7A040}" srcOrd="1" destOrd="0" presId="urn:microsoft.com/office/officeart/2005/8/layout/hChevron3"/>
    <dgm:cxn modelId="{0C8BF5AC-52A8-4722-8A06-28B8FA6EA342}" type="presParOf" srcId="{A6755F86-8336-4350-B504-99FA03DF2B07}" destId="{50B6A062-17AD-4972-923E-B9979887219A}" srcOrd="2" destOrd="0" presId="urn:microsoft.com/office/officeart/2005/8/layout/hChevron3"/>
    <dgm:cxn modelId="{B629149F-F728-478F-A49C-35F8EC7013E2}" type="presParOf" srcId="{A6755F86-8336-4350-B504-99FA03DF2B07}" destId="{6875EF65-17BD-4BA2-8C16-AAF09511B8BD}" srcOrd="3" destOrd="0" presId="urn:microsoft.com/office/officeart/2005/8/layout/hChevron3"/>
    <dgm:cxn modelId="{E4A1462B-3612-4004-BF26-5A82AADEB985}" type="presParOf" srcId="{A6755F86-8336-4350-B504-99FA03DF2B07}" destId="{2272EA75-C848-4CC9-91D0-24669D0954BE}" srcOrd="4" destOrd="0" presId="urn:microsoft.com/office/officeart/2005/8/layout/hChevron3"/>
    <dgm:cxn modelId="{EB6C26F7-7C0F-493A-A3C7-8A97516CEE19}" type="presParOf" srcId="{A6755F86-8336-4350-B504-99FA03DF2B07}" destId="{79B637EB-31BF-46D3-88C3-4F270085BDFF}" srcOrd="5" destOrd="0" presId="urn:microsoft.com/office/officeart/2005/8/layout/hChevron3"/>
    <dgm:cxn modelId="{D91E1834-DBBC-4BCB-9E8A-85B282E91EC2}" type="presParOf" srcId="{A6755F86-8336-4350-B504-99FA03DF2B07}" destId="{C4EAF017-A442-4583-907D-EC6999222544}" srcOrd="6" destOrd="0" presId="urn:microsoft.com/office/officeart/2005/8/layout/hChevron3"/>
    <dgm:cxn modelId="{20589F4D-1674-49E8-B599-9DD352609A7C}" type="presParOf" srcId="{A6755F86-8336-4350-B504-99FA03DF2B07}" destId="{9371AA38-970F-4C9D-96D0-61ED62DB259C}" srcOrd="7" destOrd="0" presId="urn:microsoft.com/office/officeart/2005/8/layout/hChevron3"/>
    <dgm:cxn modelId="{B98138E4-5E0A-47B4-B275-E38A7BC03509}" type="presParOf" srcId="{A6755F86-8336-4350-B504-99FA03DF2B07}" destId="{ECBD8CE6-0245-4552-8F54-86B91489311F}" srcOrd="8" destOrd="0" presId="urn:microsoft.com/office/officeart/2005/8/layout/hChevron3"/>
    <dgm:cxn modelId="{9560B31D-2185-471D-A919-9BDE3ACCE028}" type="presParOf" srcId="{A6755F86-8336-4350-B504-99FA03DF2B07}" destId="{85F66076-C2F6-49ED-B8CC-2B3F88BF3996}" srcOrd="9" destOrd="0" presId="urn:microsoft.com/office/officeart/2005/8/layout/hChevron3"/>
    <dgm:cxn modelId="{72842D16-F897-4B77-95FA-0FA9898AAB3B}" type="presParOf" srcId="{A6755F86-8336-4350-B504-99FA03DF2B07}" destId="{87896636-D98F-498E-8C16-5D46C2D1BF35}" srcOrd="10" destOrd="0" presId="urn:microsoft.com/office/officeart/2005/8/layout/hChevron3"/>
    <dgm:cxn modelId="{83144801-3ED2-4581-91BE-B1ECF6E99A22}" type="presParOf" srcId="{A6755F86-8336-4350-B504-99FA03DF2B07}" destId="{EBFD975F-80EE-4569-AB8A-2CE84EEE5C31}" srcOrd="11" destOrd="0" presId="urn:microsoft.com/office/officeart/2005/8/layout/hChevron3"/>
    <dgm:cxn modelId="{EA39AA4C-730E-4828-8DA8-4A71E2915029}" type="presParOf" srcId="{A6755F86-8336-4350-B504-99FA03DF2B07}" destId="{F99EE3D2-C21C-43C9-8713-8AA0E7178334}" srcOrd="12" destOrd="0" presId="urn:microsoft.com/office/officeart/2005/8/layout/hChevron3"/>
    <dgm:cxn modelId="{39CFBF63-2F5A-4CCF-9DE2-30B4F88612EC}" type="presParOf" srcId="{A6755F86-8336-4350-B504-99FA03DF2B07}" destId="{B87C7F09-EDE0-4F5D-929D-5F2BCAD728C9}" srcOrd="13" destOrd="0" presId="urn:microsoft.com/office/officeart/2005/8/layout/hChevron3"/>
    <dgm:cxn modelId="{7D6C92D0-BAA7-4363-B910-C44121CEBB42}" type="presParOf" srcId="{A6755F86-8336-4350-B504-99FA03DF2B07}" destId="{B64FC3D3-2187-4389-9C4C-6F6193C2D430}" srcOrd="14" destOrd="0" presId="urn:microsoft.com/office/officeart/2005/8/layout/hChevron3"/>
    <dgm:cxn modelId="{629A8801-6608-4A67-8B0A-490FC4A58E3D}" type="presParOf" srcId="{A6755F86-8336-4350-B504-99FA03DF2B07}" destId="{D3FABEC6-5EFE-4721-A757-251D1D721B79}" srcOrd="15" destOrd="0" presId="urn:microsoft.com/office/officeart/2005/8/layout/hChevron3"/>
    <dgm:cxn modelId="{1CE11F09-5561-42F0-B1E2-55255989DA10}" type="presParOf" srcId="{A6755F86-8336-4350-B504-99FA03DF2B07}" destId="{FC3464C5-9904-4F99-8471-599D93B83010}" srcOrd="16" destOrd="0" presId="urn:microsoft.com/office/officeart/2005/8/layout/hChevron3"/>
    <dgm:cxn modelId="{BCE77DC7-D160-4177-8641-2A8DADE4977D}" type="presParOf" srcId="{A6755F86-8336-4350-B504-99FA03DF2B07}" destId="{C31BB678-A5A0-4A50-86B4-F987716E0F0F}" srcOrd="17" destOrd="0" presId="urn:microsoft.com/office/officeart/2005/8/layout/hChevron3"/>
    <dgm:cxn modelId="{580E6BC9-63F6-4155-A0AF-D2C06275B39B}" type="presParOf" srcId="{A6755F86-8336-4350-B504-99FA03DF2B07}" destId="{CA778251-98A3-49E2-898B-06D8127BFD84}" srcOrd="18" destOrd="0" presId="urn:microsoft.com/office/officeart/2005/8/layout/hChevron3"/>
    <dgm:cxn modelId="{CDC7AC31-0177-488D-A239-F0EAE5EB3153}" type="presParOf" srcId="{A6755F86-8336-4350-B504-99FA03DF2B07}" destId="{34EF01BF-95A2-4102-9BD9-092437ABE042}" srcOrd="19" destOrd="0" presId="urn:microsoft.com/office/officeart/2005/8/layout/hChevron3"/>
    <dgm:cxn modelId="{202FBAA0-2092-44D3-B281-55293C88AD4A}" type="presParOf" srcId="{A6755F86-8336-4350-B504-99FA03DF2B07}" destId="{E7E759C9-7C6D-44DA-AD33-A08079CE1AF4}" srcOrd="20" destOrd="0" presId="urn:microsoft.com/office/officeart/2005/8/layout/hChevron3"/>
    <dgm:cxn modelId="{F96ADC10-AA9B-4DE4-9DFD-754F80B28B9D}" type="presParOf" srcId="{A6755F86-8336-4350-B504-99FA03DF2B07}" destId="{CC6A3AAB-10FD-492C-8788-811F2D7D448F}" srcOrd="21" destOrd="0" presId="urn:microsoft.com/office/officeart/2005/8/layout/hChevron3"/>
    <dgm:cxn modelId="{BC01E867-7207-452E-B82B-00AA71C3DD47}" type="presParOf" srcId="{A6755F86-8336-4350-B504-99FA03DF2B07}" destId="{4B44927D-C652-402D-8065-0A71E2CB9235}" srcOrd="22"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85B3230E-735D-4289-960C-9948491C50FF}" type="doc">
      <dgm:prSet loTypeId="urn:microsoft.com/office/officeart/2005/8/layout/hChevron3" loCatId="process" qsTypeId="urn:microsoft.com/office/officeart/2005/8/quickstyle/simple1" qsCatId="simple" csTypeId="urn:microsoft.com/office/officeart/2005/8/colors/accent4_2" csCatId="accent4" phldr="1"/>
      <dgm:spPr/>
      <dgm:t>
        <a:bodyPr/>
        <a:lstStyle/>
        <a:p>
          <a:endParaRPr lang="en-GB"/>
        </a:p>
      </dgm:t>
    </dgm:pt>
    <dgm:pt modelId="{CDDF6662-B5DA-4ADC-8601-003EC445C856}">
      <dgm:prSet phldrT="[Text]" custT="1"/>
      <dgm:spPr/>
      <dgm:t>
        <a:bodyPr/>
        <a:lstStyle/>
        <a:p>
          <a:r>
            <a:rPr lang="en-GB" sz="600" dirty="0">
              <a:hlinkClick xmlns:r="http://schemas.openxmlformats.org/officeDocument/2006/relationships" r:id="rId1" action="ppaction://hlinksldjump"/>
            </a:rPr>
            <a:t>Background</a:t>
          </a:r>
          <a:endParaRPr lang="en-GB" sz="600" dirty="0"/>
        </a:p>
      </dgm:t>
    </dgm:pt>
    <dgm:pt modelId="{D1F1E160-93EC-4E12-8340-7A6ABD50D81F}" type="parTrans" cxnId="{EF580CB6-4D77-455C-9EC2-21A19AB4AF20}">
      <dgm:prSet/>
      <dgm:spPr/>
      <dgm:t>
        <a:bodyPr/>
        <a:lstStyle/>
        <a:p>
          <a:endParaRPr lang="en-GB"/>
        </a:p>
      </dgm:t>
    </dgm:pt>
    <dgm:pt modelId="{5C08C1D0-9098-4D77-A2B9-FB6ACE173BAA}" type="sibTrans" cxnId="{EF580CB6-4D77-455C-9EC2-21A19AB4AF20}">
      <dgm:prSet/>
      <dgm:spPr/>
      <dgm:t>
        <a:bodyPr/>
        <a:lstStyle/>
        <a:p>
          <a:endParaRPr lang="en-GB"/>
        </a:p>
      </dgm:t>
    </dgm:pt>
    <dgm:pt modelId="{3DCEF9D3-9318-4E05-BE05-E9767F5C7CDC}">
      <dgm:prSet phldrT="[Text]" custT="1"/>
      <dgm:spPr/>
      <dgm:t>
        <a:bodyPr/>
        <a:lstStyle/>
        <a:p>
          <a:r>
            <a:rPr lang="en-GB" sz="600" dirty="0">
              <a:hlinkClick xmlns:r="http://schemas.openxmlformats.org/officeDocument/2006/relationships" r:id="rId2" action="ppaction://hlinksldjump"/>
            </a:rPr>
            <a:t>Eligibility and timings</a:t>
          </a:r>
          <a:endParaRPr lang="en-GB" sz="600" dirty="0"/>
        </a:p>
      </dgm:t>
    </dgm:pt>
    <dgm:pt modelId="{A676AB6E-1F7A-45E9-8A9C-AA9F2BF87674}" type="parTrans" cxnId="{E3591844-72DE-4279-A7E2-56F0C025CC4B}">
      <dgm:prSet/>
      <dgm:spPr/>
      <dgm:t>
        <a:bodyPr/>
        <a:lstStyle/>
        <a:p>
          <a:endParaRPr lang="en-GB"/>
        </a:p>
      </dgm:t>
    </dgm:pt>
    <dgm:pt modelId="{C9DA040E-26CD-473D-9050-71C928F030CB}" type="sibTrans" cxnId="{E3591844-72DE-4279-A7E2-56F0C025CC4B}">
      <dgm:prSet/>
      <dgm:spPr/>
      <dgm:t>
        <a:bodyPr/>
        <a:lstStyle/>
        <a:p>
          <a:endParaRPr lang="en-GB"/>
        </a:p>
      </dgm:t>
    </dgm:pt>
    <dgm:pt modelId="{E63B826B-420E-4C8E-B524-7439143AE644}">
      <dgm:prSet phldrT="[Text]" custT="1"/>
      <dgm:spPr/>
      <dgm:t>
        <a:bodyPr/>
        <a:lstStyle/>
        <a:p>
          <a:r>
            <a:rPr lang="en-GB" sz="600" dirty="0">
              <a:hlinkClick xmlns:r="http://schemas.openxmlformats.org/officeDocument/2006/relationships" r:id="rId3" action="ppaction://hlinksldjump"/>
            </a:rPr>
            <a:t>Checklist: Communication</a:t>
          </a:r>
          <a:endParaRPr lang="en-GB" sz="600" dirty="0"/>
        </a:p>
      </dgm:t>
    </dgm:pt>
    <dgm:pt modelId="{49E70241-D0C7-4E26-8423-F1FFBF7D5464}" type="parTrans" cxnId="{803F6491-EDFC-496E-B9B3-F4EF54C8D86C}">
      <dgm:prSet/>
      <dgm:spPr/>
      <dgm:t>
        <a:bodyPr/>
        <a:lstStyle/>
        <a:p>
          <a:endParaRPr lang="en-GB"/>
        </a:p>
      </dgm:t>
    </dgm:pt>
    <dgm:pt modelId="{9374D0F9-246F-4517-B371-E0B30A2DDA6E}" type="sibTrans" cxnId="{803F6491-EDFC-496E-B9B3-F4EF54C8D86C}">
      <dgm:prSet/>
      <dgm:spPr/>
      <dgm:t>
        <a:bodyPr/>
        <a:lstStyle/>
        <a:p>
          <a:endParaRPr lang="en-GB"/>
        </a:p>
      </dgm:t>
    </dgm:pt>
    <dgm:pt modelId="{B48EF1EE-8330-4481-A1C7-2335D7CA880F}">
      <dgm:prSet phldrT="[Text]" custT="1"/>
      <dgm:spPr/>
      <dgm:t>
        <a:bodyPr/>
        <a:lstStyle/>
        <a:p>
          <a:pPr>
            <a:lnSpc>
              <a:spcPct val="50000"/>
            </a:lnSpc>
          </a:pPr>
          <a:r>
            <a:rPr lang="en-GB" sz="600" dirty="0">
              <a:hlinkClick xmlns:r="http://schemas.openxmlformats.org/officeDocument/2006/relationships" r:id="rId4" action="ppaction://hlinksldjump"/>
            </a:rPr>
            <a:t>Checklist: </a:t>
          </a:r>
        </a:p>
        <a:p>
          <a:pPr>
            <a:lnSpc>
              <a:spcPct val="50000"/>
            </a:lnSpc>
          </a:pPr>
          <a:r>
            <a:rPr lang="en-GB" sz="600" dirty="0">
              <a:hlinkClick xmlns:r="http://schemas.openxmlformats.org/officeDocument/2006/relationships" r:id="rId4" action="ppaction://hlinksldjump"/>
            </a:rPr>
            <a:t>Pre-season</a:t>
          </a:r>
          <a:endParaRPr lang="en-GB" sz="600" dirty="0"/>
        </a:p>
      </dgm:t>
    </dgm:pt>
    <dgm:pt modelId="{3C537229-CDB5-4805-9989-0056EAE25FE1}" type="parTrans" cxnId="{E6CB5807-69BF-44E4-A195-3E70EB6A5D3C}">
      <dgm:prSet/>
      <dgm:spPr/>
      <dgm:t>
        <a:bodyPr/>
        <a:lstStyle/>
        <a:p>
          <a:endParaRPr lang="en-GB"/>
        </a:p>
      </dgm:t>
    </dgm:pt>
    <dgm:pt modelId="{39187E6A-FE7E-4065-9A84-8EBE83918EBE}" type="sibTrans" cxnId="{E6CB5807-69BF-44E4-A195-3E70EB6A5D3C}">
      <dgm:prSet/>
      <dgm:spPr/>
      <dgm:t>
        <a:bodyPr/>
        <a:lstStyle/>
        <a:p>
          <a:endParaRPr lang="en-GB"/>
        </a:p>
      </dgm:t>
    </dgm:pt>
    <dgm:pt modelId="{6093D354-5B8E-4EC8-9EDE-B4456C2238A4}">
      <dgm:prSet phldrT="[Text]" custT="1"/>
      <dgm:spPr/>
      <dgm:t>
        <a:bodyPr/>
        <a:lstStyle/>
        <a:p>
          <a:r>
            <a:rPr lang="en-GB" sz="600" dirty="0">
              <a:hlinkClick xmlns:r="http://schemas.openxmlformats.org/officeDocument/2006/relationships" r:id="rId5" action="ppaction://hlinksldjump"/>
            </a:rPr>
            <a:t>Checklist: Accessibility</a:t>
          </a:r>
          <a:endParaRPr lang="en-GB" sz="600" dirty="0"/>
        </a:p>
      </dgm:t>
    </dgm:pt>
    <dgm:pt modelId="{2FE38837-44DE-4FA9-A730-51D1A2A59E7C}" type="parTrans" cxnId="{12EC016A-4BA6-4ED0-A2E3-CDD4037D3432}">
      <dgm:prSet/>
      <dgm:spPr/>
      <dgm:t>
        <a:bodyPr/>
        <a:lstStyle/>
        <a:p>
          <a:endParaRPr lang="en-GB"/>
        </a:p>
      </dgm:t>
    </dgm:pt>
    <dgm:pt modelId="{E0BEE8DD-1FC8-4ADE-9695-0E08F23B8CB6}" type="sibTrans" cxnId="{12EC016A-4BA6-4ED0-A2E3-CDD4037D3432}">
      <dgm:prSet/>
      <dgm:spPr/>
      <dgm:t>
        <a:bodyPr/>
        <a:lstStyle/>
        <a:p>
          <a:endParaRPr lang="en-GB"/>
        </a:p>
      </dgm:t>
    </dgm:pt>
    <dgm:pt modelId="{4FCA7BE3-D8C5-4C67-83D5-3E5E2892C98C}">
      <dgm:prSet custT="1"/>
      <dgm:spPr/>
      <dgm:t>
        <a:bodyPr/>
        <a:lstStyle/>
        <a:p>
          <a:r>
            <a:rPr lang="en-GB" sz="600" dirty="0">
              <a:hlinkClick xmlns:r="http://schemas.openxmlformats.org/officeDocument/2006/relationships" r:id="rId6" action="ppaction://hlinksldjump"/>
            </a:rPr>
            <a:t>Checklist: Health inequalities</a:t>
          </a:r>
          <a:endParaRPr lang="en-GB" sz="600" dirty="0"/>
        </a:p>
      </dgm:t>
    </dgm:pt>
    <dgm:pt modelId="{A1E961F8-C53B-4171-8D11-ECD7EFAABA87}" type="parTrans" cxnId="{9F5DB5FB-B5DC-4CA7-8CDB-DFE891206BD5}">
      <dgm:prSet/>
      <dgm:spPr/>
      <dgm:t>
        <a:bodyPr/>
        <a:lstStyle/>
        <a:p>
          <a:endParaRPr lang="en-GB"/>
        </a:p>
      </dgm:t>
    </dgm:pt>
    <dgm:pt modelId="{0CA888CE-A48C-4D1E-90BA-F111A23B3CFD}" type="sibTrans" cxnId="{9F5DB5FB-B5DC-4CA7-8CDB-DFE891206BD5}">
      <dgm:prSet/>
      <dgm:spPr/>
      <dgm:t>
        <a:bodyPr/>
        <a:lstStyle/>
        <a:p>
          <a:endParaRPr lang="en-GB"/>
        </a:p>
      </dgm:t>
    </dgm:pt>
    <dgm:pt modelId="{15213532-615E-4B97-8DA6-A57F27610F76}">
      <dgm:prSet custT="1"/>
      <dgm:spPr/>
      <dgm:t>
        <a:bodyPr/>
        <a:lstStyle/>
        <a:p>
          <a:r>
            <a:rPr lang="en-GB" sz="600" dirty="0">
              <a:hlinkClick xmlns:r="http://schemas.openxmlformats.org/officeDocument/2006/relationships" r:id="rId7" action="ppaction://hlinksldjump"/>
            </a:rPr>
            <a:t>Top Tips</a:t>
          </a:r>
          <a:endParaRPr lang="en-GB" sz="600" dirty="0"/>
        </a:p>
      </dgm:t>
    </dgm:pt>
    <dgm:pt modelId="{7B506156-A573-4D26-BB7A-CF57759B8675}" type="parTrans" cxnId="{A7058D12-B27B-4C23-A0C7-BBB2034AF685}">
      <dgm:prSet/>
      <dgm:spPr/>
      <dgm:t>
        <a:bodyPr/>
        <a:lstStyle/>
        <a:p>
          <a:endParaRPr lang="en-GB"/>
        </a:p>
      </dgm:t>
    </dgm:pt>
    <dgm:pt modelId="{2AFCAB2C-8EC0-4CD4-8738-4149F73C2056}" type="sibTrans" cxnId="{A7058D12-B27B-4C23-A0C7-BBB2034AF685}">
      <dgm:prSet/>
      <dgm:spPr/>
      <dgm:t>
        <a:bodyPr/>
        <a:lstStyle/>
        <a:p>
          <a:endParaRPr lang="en-GB"/>
        </a:p>
      </dgm:t>
    </dgm:pt>
    <dgm:pt modelId="{049C3FB4-516A-4A7D-9E91-A3661066C19D}">
      <dgm:prSet custT="1"/>
      <dgm:spPr/>
      <dgm:t>
        <a:bodyPr/>
        <a:lstStyle/>
        <a:p>
          <a:r>
            <a:rPr lang="en-GB" sz="600">
              <a:hlinkClick xmlns:r="http://schemas.openxmlformats.org/officeDocument/2006/relationships" r:id="rId8" action="ppaction://hlinksldjump"/>
            </a:rPr>
            <a:t>FAQ’s</a:t>
          </a:r>
          <a:endParaRPr lang="en-GB" sz="600"/>
        </a:p>
      </dgm:t>
    </dgm:pt>
    <dgm:pt modelId="{4D421C1B-8AFE-48D9-93E5-A6127D5EC584}" type="parTrans" cxnId="{7BF0D750-9F8A-4976-B51B-4D4458BA766A}">
      <dgm:prSet/>
      <dgm:spPr/>
      <dgm:t>
        <a:bodyPr/>
        <a:lstStyle/>
        <a:p>
          <a:endParaRPr lang="en-GB"/>
        </a:p>
      </dgm:t>
    </dgm:pt>
    <dgm:pt modelId="{2A201535-6615-45AC-AE07-AD7494131414}" type="sibTrans" cxnId="{7BF0D750-9F8A-4976-B51B-4D4458BA766A}">
      <dgm:prSet/>
      <dgm:spPr/>
      <dgm:t>
        <a:bodyPr/>
        <a:lstStyle/>
        <a:p>
          <a:endParaRPr lang="en-GB"/>
        </a:p>
      </dgm:t>
    </dgm:pt>
    <dgm:pt modelId="{9F9A0A62-59FB-4A59-A7BB-29F0DBE647C9}">
      <dgm:prSet custT="1"/>
      <dgm:spPr/>
      <dgm:t>
        <a:bodyPr/>
        <a:lstStyle/>
        <a:p>
          <a:r>
            <a:rPr lang="en-GB" sz="600" dirty="0">
              <a:hlinkClick xmlns:r="http://schemas.openxmlformats.org/officeDocument/2006/relationships" r:id="rId9" action="ppaction://hlinksldjump"/>
            </a:rPr>
            <a:t>Resources</a:t>
          </a:r>
          <a:endParaRPr lang="en-GB" sz="600" dirty="0"/>
        </a:p>
      </dgm:t>
      <dgm:extLst>
        <a:ext uri="{E40237B7-FDA0-4F09-8148-C483321AD2D9}">
          <dgm14:cNvPr xmlns:dgm14="http://schemas.microsoft.com/office/drawing/2010/diagram" id="0" name="">
            <a:hlinkClick xmlns:r="http://schemas.openxmlformats.org/officeDocument/2006/relationships" r:id="rId10" action="ppaction://hlinksldjump"/>
          </dgm14:cNvPr>
        </a:ext>
      </dgm:extLst>
    </dgm:pt>
    <dgm:pt modelId="{2143AFAD-E3B4-47E5-AC43-5398301C536A}" type="parTrans" cxnId="{2E49899A-8AA8-4312-9FD1-D2032482D726}">
      <dgm:prSet/>
      <dgm:spPr/>
      <dgm:t>
        <a:bodyPr/>
        <a:lstStyle/>
        <a:p>
          <a:endParaRPr lang="en-GB"/>
        </a:p>
      </dgm:t>
    </dgm:pt>
    <dgm:pt modelId="{74AC9E3D-83C4-4B6D-A5EF-6DF7AA82E7BA}" type="sibTrans" cxnId="{2E49899A-8AA8-4312-9FD1-D2032482D726}">
      <dgm:prSet/>
      <dgm:spPr/>
      <dgm:t>
        <a:bodyPr/>
        <a:lstStyle/>
        <a:p>
          <a:endParaRPr lang="en-GB"/>
        </a:p>
      </dgm:t>
    </dgm:pt>
    <dgm:pt modelId="{E3FFA869-AA5E-4A4C-B3FA-208CB7E33BBF}">
      <dgm:prSet custT="1"/>
      <dgm:spPr/>
      <dgm:t>
        <a:bodyPr/>
        <a:lstStyle/>
        <a:p>
          <a:r>
            <a:rPr lang="en-GB" sz="600" dirty="0">
              <a:hlinkClick xmlns:r="http://schemas.openxmlformats.org/officeDocument/2006/relationships" r:id="rId11" action="ppaction://hlinksldjump"/>
            </a:rPr>
            <a:t>WMICAS</a:t>
          </a:r>
          <a:endParaRPr lang="en-GB" sz="600" dirty="0"/>
        </a:p>
      </dgm:t>
    </dgm:pt>
    <dgm:pt modelId="{E4C0E695-78F3-40B0-ACA1-CC76CA49BAA7}" type="parTrans" cxnId="{B7E7B8E8-C14D-4308-A999-2E44D6F011C9}">
      <dgm:prSet/>
      <dgm:spPr/>
      <dgm:t>
        <a:bodyPr/>
        <a:lstStyle/>
        <a:p>
          <a:endParaRPr lang="en-GB"/>
        </a:p>
      </dgm:t>
    </dgm:pt>
    <dgm:pt modelId="{35885A2B-CBAD-4B1F-AED6-FFE9EDF501DA}" type="sibTrans" cxnId="{B7E7B8E8-C14D-4308-A999-2E44D6F011C9}">
      <dgm:prSet/>
      <dgm:spPr/>
      <dgm:t>
        <a:bodyPr/>
        <a:lstStyle/>
        <a:p>
          <a:endParaRPr lang="en-GB"/>
        </a:p>
      </dgm:t>
    </dgm:pt>
    <dgm:pt modelId="{5C7083F2-B102-4F6F-88F2-3430DB31D4FF}">
      <dgm:prSet phldrT="[Text]" custT="1"/>
      <dgm:spPr/>
      <dgm:t>
        <a:bodyPr/>
        <a:lstStyle/>
        <a:p>
          <a:r>
            <a:rPr lang="en-GB" sz="600" dirty="0">
              <a:hlinkClick xmlns:r="http://schemas.openxmlformats.org/officeDocument/2006/relationships" r:id="rId12" action="ppaction://hlinksldjump"/>
            </a:rPr>
            <a:t>Influenza and pregnancy</a:t>
          </a:r>
          <a:r>
            <a:rPr lang="en-GB" sz="600" dirty="0"/>
            <a:t> </a:t>
          </a:r>
        </a:p>
      </dgm:t>
    </dgm:pt>
    <dgm:pt modelId="{CA015733-6AD9-4A37-BF01-B247DD9B77DE}" type="sibTrans" cxnId="{726F3A40-DF63-4D04-A5D8-E62EE1908637}">
      <dgm:prSet/>
      <dgm:spPr/>
      <dgm:t>
        <a:bodyPr/>
        <a:lstStyle/>
        <a:p>
          <a:endParaRPr lang="en-GB"/>
        </a:p>
      </dgm:t>
    </dgm:pt>
    <dgm:pt modelId="{836A0CD7-21A2-4647-9953-417B8F235A79}" type="parTrans" cxnId="{726F3A40-DF63-4D04-A5D8-E62EE1908637}">
      <dgm:prSet/>
      <dgm:spPr/>
      <dgm:t>
        <a:bodyPr/>
        <a:lstStyle/>
        <a:p>
          <a:endParaRPr lang="en-GB"/>
        </a:p>
      </dgm:t>
    </dgm:pt>
    <dgm:pt modelId="{E62C08C5-C0F5-477A-B464-53F2DDB27ACE}">
      <dgm:prSet phldrT="[Text]"/>
      <dgm:spPr/>
      <dgm:t>
        <a:bodyPr/>
        <a:lstStyle/>
        <a:p>
          <a:r>
            <a:rPr lang="en-GB" dirty="0">
              <a:hlinkClick xmlns:r="http://schemas.openxmlformats.org/officeDocument/2006/relationships" r:id="rId13" action="ppaction://hlinksldjump"/>
            </a:rPr>
            <a:t>Recommended vaccines</a:t>
          </a:r>
          <a:r>
            <a:rPr lang="en-GB" dirty="0"/>
            <a:t> </a:t>
          </a:r>
        </a:p>
      </dgm:t>
    </dgm:pt>
    <dgm:pt modelId="{CDEF6C72-03E1-451F-B039-6CEDE3858C5F}" type="parTrans" cxnId="{11B3FC6E-BA9F-4B20-9508-4CD6B2026C6B}">
      <dgm:prSet/>
      <dgm:spPr/>
      <dgm:t>
        <a:bodyPr/>
        <a:lstStyle/>
        <a:p>
          <a:endParaRPr lang="en-GB"/>
        </a:p>
      </dgm:t>
    </dgm:pt>
    <dgm:pt modelId="{6F97F020-A12E-4381-97B8-CEF233E4F35C}" type="sibTrans" cxnId="{11B3FC6E-BA9F-4B20-9508-4CD6B2026C6B}">
      <dgm:prSet/>
      <dgm:spPr/>
      <dgm:t>
        <a:bodyPr/>
        <a:lstStyle/>
        <a:p>
          <a:endParaRPr lang="en-GB"/>
        </a:p>
      </dgm:t>
    </dgm:pt>
    <dgm:pt modelId="{A6755F86-8336-4350-B504-99FA03DF2B07}" type="pres">
      <dgm:prSet presAssocID="{85B3230E-735D-4289-960C-9948491C50FF}" presName="Name0" presStyleCnt="0">
        <dgm:presLayoutVars>
          <dgm:dir/>
          <dgm:resizeHandles val="exact"/>
        </dgm:presLayoutVars>
      </dgm:prSet>
      <dgm:spPr/>
    </dgm:pt>
    <dgm:pt modelId="{39DB295D-9690-4F77-A192-F617ED9CDF16}" type="pres">
      <dgm:prSet presAssocID="{CDDF6662-B5DA-4ADC-8601-003EC445C856}" presName="parTxOnly" presStyleLbl="node1" presStyleIdx="0" presStyleCnt="12">
        <dgm:presLayoutVars>
          <dgm:bulletEnabled val="1"/>
        </dgm:presLayoutVars>
      </dgm:prSet>
      <dgm:spPr/>
    </dgm:pt>
    <dgm:pt modelId="{977BD62A-F452-4D57-9B47-924769D7A040}" type="pres">
      <dgm:prSet presAssocID="{5C08C1D0-9098-4D77-A2B9-FB6ACE173BAA}" presName="parSpace" presStyleCnt="0"/>
      <dgm:spPr/>
    </dgm:pt>
    <dgm:pt modelId="{50B6A062-17AD-4972-923E-B9979887219A}" type="pres">
      <dgm:prSet presAssocID="{5C7083F2-B102-4F6F-88F2-3430DB31D4FF}" presName="parTxOnly" presStyleLbl="node1" presStyleIdx="1" presStyleCnt="12">
        <dgm:presLayoutVars>
          <dgm:bulletEnabled val="1"/>
        </dgm:presLayoutVars>
      </dgm:prSet>
      <dgm:spPr/>
    </dgm:pt>
    <dgm:pt modelId="{6875EF65-17BD-4BA2-8C16-AAF09511B8BD}" type="pres">
      <dgm:prSet presAssocID="{CA015733-6AD9-4A37-BF01-B247DD9B77DE}" presName="parSpace" presStyleCnt="0"/>
      <dgm:spPr/>
    </dgm:pt>
    <dgm:pt modelId="{2272EA75-C848-4CC9-91D0-24669D0954BE}" type="pres">
      <dgm:prSet presAssocID="{3DCEF9D3-9318-4E05-BE05-E9767F5C7CDC}" presName="parTxOnly" presStyleLbl="node1" presStyleIdx="2" presStyleCnt="12" custLinFactNeighborX="3352" custLinFactNeighborY="0">
        <dgm:presLayoutVars>
          <dgm:bulletEnabled val="1"/>
        </dgm:presLayoutVars>
      </dgm:prSet>
      <dgm:spPr/>
    </dgm:pt>
    <dgm:pt modelId="{79B637EB-31BF-46D3-88C3-4F270085BDFF}" type="pres">
      <dgm:prSet presAssocID="{C9DA040E-26CD-473D-9050-71C928F030CB}" presName="parSpace" presStyleCnt="0"/>
      <dgm:spPr/>
    </dgm:pt>
    <dgm:pt modelId="{C4EAF017-A442-4583-907D-EC6999222544}" type="pres">
      <dgm:prSet presAssocID="{E62C08C5-C0F5-477A-B464-53F2DDB27ACE}" presName="parTxOnly" presStyleLbl="node1" presStyleIdx="3" presStyleCnt="12" custLinFactNeighborX="3352" custLinFactNeighborY="0">
        <dgm:presLayoutVars>
          <dgm:bulletEnabled val="1"/>
        </dgm:presLayoutVars>
      </dgm:prSet>
      <dgm:spPr/>
    </dgm:pt>
    <dgm:pt modelId="{9371AA38-970F-4C9D-96D0-61ED62DB259C}" type="pres">
      <dgm:prSet presAssocID="{6F97F020-A12E-4381-97B8-CEF233E4F35C}" presName="parSpace" presStyleCnt="0"/>
      <dgm:spPr/>
    </dgm:pt>
    <dgm:pt modelId="{ECBD8CE6-0245-4552-8F54-86B91489311F}" type="pres">
      <dgm:prSet presAssocID="{B48EF1EE-8330-4481-A1C7-2335D7CA880F}" presName="parTxOnly" presStyleLbl="node1" presStyleIdx="4" presStyleCnt="12">
        <dgm:presLayoutVars>
          <dgm:bulletEnabled val="1"/>
        </dgm:presLayoutVars>
      </dgm:prSet>
      <dgm:spPr/>
    </dgm:pt>
    <dgm:pt modelId="{85F66076-C2F6-49ED-B8CC-2B3F88BF3996}" type="pres">
      <dgm:prSet presAssocID="{39187E6A-FE7E-4065-9A84-8EBE83918EBE}" presName="parSpace" presStyleCnt="0"/>
      <dgm:spPr/>
    </dgm:pt>
    <dgm:pt modelId="{87896636-D98F-498E-8C16-5D46C2D1BF35}" type="pres">
      <dgm:prSet presAssocID="{6093D354-5B8E-4EC8-9EDE-B4456C2238A4}" presName="parTxOnly" presStyleLbl="node1" presStyleIdx="5" presStyleCnt="12">
        <dgm:presLayoutVars>
          <dgm:bulletEnabled val="1"/>
        </dgm:presLayoutVars>
      </dgm:prSet>
      <dgm:spPr/>
    </dgm:pt>
    <dgm:pt modelId="{EBFD975F-80EE-4569-AB8A-2CE84EEE5C31}" type="pres">
      <dgm:prSet presAssocID="{E0BEE8DD-1FC8-4ADE-9695-0E08F23B8CB6}" presName="parSpace" presStyleCnt="0"/>
      <dgm:spPr/>
    </dgm:pt>
    <dgm:pt modelId="{F99EE3D2-C21C-43C9-8713-8AA0E7178334}" type="pres">
      <dgm:prSet presAssocID="{E63B826B-420E-4C8E-B524-7439143AE644}" presName="parTxOnly" presStyleLbl="node1" presStyleIdx="6" presStyleCnt="12">
        <dgm:presLayoutVars>
          <dgm:bulletEnabled val="1"/>
        </dgm:presLayoutVars>
      </dgm:prSet>
      <dgm:spPr/>
    </dgm:pt>
    <dgm:pt modelId="{B87C7F09-EDE0-4F5D-929D-5F2BCAD728C9}" type="pres">
      <dgm:prSet presAssocID="{9374D0F9-246F-4517-B371-E0B30A2DDA6E}" presName="parSpace" presStyleCnt="0"/>
      <dgm:spPr/>
    </dgm:pt>
    <dgm:pt modelId="{B64FC3D3-2187-4389-9C4C-6F6193C2D430}" type="pres">
      <dgm:prSet presAssocID="{4FCA7BE3-D8C5-4C67-83D5-3E5E2892C98C}" presName="parTxOnly" presStyleLbl="node1" presStyleIdx="7" presStyleCnt="12" custScaleX="99577">
        <dgm:presLayoutVars>
          <dgm:bulletEnabled val="1"/>
        </dgm:presLayoutVars>
      </dgm:prSet>
      <dgm:spPr/>
    </dgm:pt>
    <dgm:pt modelId="{D3FABEC6-5EFE-4721-A757-251D1D721B79}" type="pres">
      <dgm:prSet presAssocID="{0CA888CE-A48C-4D1E-90BA-F111A23B3CFD}" presName="parSpace" presStyleCnt="0"/>
      <dgm:spPr/>
    </dgm:pt>
    <dgm:pt modelId="{FC3464C5-9904-4F99-8471-599D93B83010}" type="pres">
      <dgm:prSet presAssocID="{15213532-615E-4B97-8DA6-A57F27610F76}" presName="parTxOnly" presStyleLbl="node1" presStyleIdx="8" presStyleCnt="12">
        <dgm:presLayoutVars>
          <dgm:bulletEnabled val="1"/>
        </dgm:presLayoutVars>
      </dgm:prSet>
      <dgm:spPr/>
    </dgm:pt>
    <dgm:pt modelId="{C31BB678-A5A0-4A50-86B4-F987716E0F0F}" type="pres">
      <dgm:prSet presAssocID="{2AFCAB2C-8EC0-4CD4-8738-4149F73C2056}" presName="parSpace" presStyleCnt="0"/>
      <dgm:spPr/>
    </dgm:pt>
    <dgm:pt modelId="{CA778251-98A3-49E2-898B-06D8127BFD84}" type="pres">
      <dgm:prSet presAssocID="{E3FFA869-AA5E-4A4C-B3FA-208CB7E33BBF}" presName="parTxOnly" presStyleLbl="node1" presStyleIdx="9" presStyleCnt="12">
        <dgm:presLayoutVars>
          <dgm:bulletEnabled val="1"/>
        </dgm:presLayoutVars>
      </dgm:prSet>
      <dgm:spPr/>
    </dgm:pt>
    <dgm:pt modelId="{34EF01BF-95A2-4102-9BD9-092437ABE042}" type="pres">
      <dgm:prSet presAssocID="{35885A2B-CBAD-4B1F-AED6-FFE9EDF501DA}" presName="parSpace" presStyleCnt="0"/>
      <dgm:spPr/>
    </dgm:pt>
    <dgm:pt modelId="{E7E759C9-7C6D-44DA-AD33-A08079CE1AF4}" type="pres">
      <dgm:prSet presAssocID="{049C3FB4-516A-4A7D-9E91-A3661066C19D}" presName="parTxOnly" presStyleLbl="node1" presStyleIdx="10" presStyleCnt="12">
        <dgm:presLayoutVars>
          <dgm:bulletEnabled val="1"/>
        </dgm:presLayoutVars>
      </dgm:prSet>
      <dgm:spPr/>
    </dgm:pt>
    <dgm:pt modelId="{CC6A3AAB-10FD-492C-8788-811F2D7D448F}" type="pres">
      <dgm:prSet presAssocID="{2A201535-6615-45AC-AE07-AD7494131414}" presName="parSpace" presStyleCnt="0"/>
      <dgm:spPr/>
    </dgm:pt>
    <dgm:pt modelId="{4B44927D-C652-402D-8065-0A71E2CB9235}" type="pres">
      <dgm:prSet presAssocID="{9F9A0A62-59FB-4A59-A7BB-29F0DBE647C9}" presName="parTxOnly" presStyleLbl="node1" presStyleIdx="11" presStyleCnt="12">
        <dgm:presLayoutVars>
          <dgm:bulletEnabled val="1"/>
        </dgm:presLayoutVars>
      </dgm:prSet>
      <dgm:spPr/>
    </dgm:pt>
  </dgm:ptLst>
  <dgm:cxnLst>
    <dgm:cxn modelId="{74342806-2615-4A6A-9893-BA7F7F83A4D8}" type="presOf" srcId="{15213532-615E-4B97-8DA6-A57F27610F76}" destId="{FC3464C5-9904-4F99-8471-599D93B83010}" srcOrd="0" destOrd="0" presId="urn:microsoft.com/office/officeart/2005/8/layout/hChevron3"/>
    <dgm:cxn modelId="{E6CB5807-69BF-44E4-A195-3E70EB6A5D3C}" srcId="{85B3230E-735D-4289-960C-9948491C50FF}" destId="{B48EF1EE-8330-4481-A1C7-2335D7CA880F}" srcOrd="4" destOrd="0" parTransId="{3C537229-CDB5-4805-9989-0056EAE25FE1}" sibTransId="{39187E6A-FE7E-4065-9A84-8EBE83918EBE}"/>
    <dgm:cxn modelId="{A7058D12-B27B-4C23-A0C7-BBB2034AF685}" srcId="{85B3230E-735D-4289-960C-9948491C50FF}" destId="{15213532-615E-4B97-8DA6-A57F27610F76}" srcOrd="8" destOrd="0" parTransId="{7B506156-A573-4D26-BB7A-CF57759B8675}" sibTransId="{2AFCAB2C-8EC0-4CD4-8738-4149F73C2056}"/>
    <dgm:cxn modelId="{19A2F513-7753-4ACB-A7ED-F7F40B39005A}" type="presOf" srcId="{85B3230E-735D-4289-960C-9948491C50FF}" destId="{A6755F86-8336-4350-B504-99FA03DF2B07}" srcOrd="0" destOrd="0" presId="urn:microsoft.com/office/officeart/2005/8/layout/hChevron3"/>
    <dgm:cxn modelId="{0F6CB430-10DD-4EF7-9B7F-3082A652DF94}" type="presOf" srcId="{5C7083F2-B102-4F6F-88F2-3430DB31D4FF}" destId="{50B6A062-17AD-4972-923E-B9979887219A}" srcOrd="0" destOrd="0" presId="urn:microsoft.com/office/officeart/2005/8/layout/hChevron3"/>
    <dgm:cxn modelId="{726F3A40-DF63-4D04-A5D8-E62EE1908637}" srcId="{85B3230E-735D-4289-960C-9948491C50FF}" destId="{5C7083F2-B102-4F6F-88F2-3430DB31D4FF}" srcOrd="1" destOrd="0" parTransId="{836A0CD7-21A2-4647-9953-417B8F235A79}" sibTransId="{CA015733-6AD9-4A37-BF01-B247DD9B77DE}"/>
    <dgm:cxn modelId="{E3591844-72DE-4279-A7E2-56F0C025CC4B}" srcId="{85B3230E-735D-4289-960C-9948491C50FF}" destId="{3DCEF9D3-9318-4E05-BE05-E9767F5C7CDC}" srcOrd="2" destOrd="0" parTransId="{A676AB6E-1F7A-45E9-8A9C-AA9F2BF87674}" sibTransId="{C9DA040E-26CD-473D-9050-71C928F030CB}"/>
    <dgm:cxn modelId="{8326B467-560F-499D-9175-55A71972A8D3}" type="presOf" srcId="{6093D354-5B8E-4EC8-9EDE-B4456C2238A4}" destId="{87896636-D98F-498E-8C16-5D46C2D1BF35}" srcOrd="0" destOrd="0" presId="urn:microsoft.com/office/officeart/2005/8/layout/hChevron3"/>
    <dgm:cxn modelId="{C70B3548-C88D-4208-B192-0F1729F7028D}" type="presOf" srcId="{CDDF6662-B5DA-4ADC-8601-003EC445C856}" destId="{39DB295D-9690-4F77-A192-F617ED9CDF16}" srcOrd="0" destOrd="0" presId="urn:microsoft.com/office/officeart/2005/8/layout/hChevron3"/>
    <dgm:cxn modelId="{12EC016A-4BA6-4ED0-A2E3-CDD4037D3432}" srcId="{85B3230E-735D-4289-960C-9948491C50FF}" destId="{6093D354-5B8E-4EC8-9EDE-B4456C2238A4}" srcOrd="5" destOrd="0" parTransId="{2FE38837-44DE-4FA9-A730-51D1A2A59E7C}" sibTransId="{E0BEE8DD-1FC8-4ADE-9695-0E08F23B8CB6}"/>
    <dgm:cxn modelId="{7DAFC44A-84A1-4BDC-A695-7C98F2760484}" type="presOf" srcId="{E3FFA869-AA5E-4A4C-B3FA-208CB7E33BBF}" destId="{CA778251-98A3-49E2-898B-06D8127BFD84}" srcOrd="0" destOrd="0" presId="urn:microsoft.com/office/officeart/2005/8/layout/hChevron3"/>
    <dgm:cxn modelId="{11B3FC6E-BA9F-4B20-9508-4CD6B2026C6B}" srcId="{85B3230E-735D-4289-960C-9948491C50FF}" destId="{E62C08C5-C0F5-477A-B464-53F2DDB27ACE}" srcOrd="3" destOrd="0" parTransId="{CDEF6C72-03E1-451F-B039-6CEDE3858C5F}" sibTransId="{6F97F020-A12E-4381-97B8-CEF233E4F35C}"/>
    <dgm:cxn modelId="{7BF0D750-9F8A-4976-B51B-4D4458BA766A}" srcId="{85B3230E-735D-4289-960C-9948491C50FF}" destId="{049C3FB4-516A-4A7D-9E91-A3661066C19D}" srcOrd="10" destOrd="0" parTransId="{4D421C1B-8AFE-48D9-93E5-A6127D5EC584}" sibTransId="{2A201535-6615-45AC-AE07-AD7494131414}"/>
    <dgm:cxn modelId="{D6565752-00F8-4B35-8EA3-CFE1C4F419ED}" type="presOf" srcId="{049C3FB4-516A-4A7D-9E91-A3661066C19D}" destId="{E7E759C9-7C6D-44DA-AD33-A08079CE1AF4}" srcOrd="0" destOrd="0" presId="urn:microsoft.com/office/officeart/2005/8/layout/hChevron3"/>
    <dgm:cxn modelId="{757FFF88-30EF-49ED-A8DE-0B706741A4C3}" type="presOf" srcId="{B48EF1EE-8330-4481-A1C7-2335D7CA880F}" destId="{ECBD8CE6-0245-4552-8F54-86B91489311F}" srcOrd="0" destOrd="0" presId="urn:microsoft.com/office/officeart/2005/8/layout/hChevron3"/>
    <dgm:cxn modelId="{803F6491-EDFC-496E-B9B3-F4EF54C8D86C}" srcId="{85B3230E-735D-4289-960C-9948491C50FF}" destId="{E63B826B-420E-4C8E-B524-7439143AE644}" srcOrd="6" destOrd="0" parTransId="{49E70241-D0C7-4E26-8423-F1FFBF7D5464}" sibTransId="{9374D0F9-246F-4517-B371-E0B30A2DDA6E}"/>
    <dgm:cxn modelId="{2E49899A-8AA8-4312-9FD1-D2032482D726}" srcId="{85B3230E-735D-4289-960C-9948491C50FF}" destId="{9F9A0A62-59FB-4A59-A7BB-29F0DBE647C9}" srcOrd="11" destOrd="0" parTransId="{2143AFAD-E3B4-47E5-AC43-5398301C536A}" sibTransId="{74AC9E3D-83C4-4B6D-A5EF-6DF7AA82E7BA}"/>
    <dgm:cxn modelId="{EF580CB6-4D77-455C-9EC2-21A19AB4AF20}" srcId="{85B3230E-735D-4289-960C-9948491C50FF}" destId="{CDDF6662-B5DA-4ADC-8601-003EC445C856}" srcOrd="0" destOrd="0" parTransId="{D1F1E160-93EC-4E12-8340-7A6ABD50D81F}" sibTransId="{5C08C1D0-9098-4D77-A2B9-FB6ACE173BAA}"/>
    <dgm:cxn modelId="{A7DF49C8-696B-4D58-B392-4E932638BAF3}" type="presOf" srcId="{E62C08C5-C0F5-477A-B464-53F2DDB27ACE}" destId="{C4EAF017-A442-4583-907D-EC6999222544}" srcOrd="0" destOrd="0" presId="urn:microsoft.com/office/officeart/2005/8/layout/hChevron3"/>
    <dgm:cxn modelId="{DB62D2D8-86D8-474F-8EA1-FFCD3AAEA04D}" type="presOf" srcId="{E63B826B-420E-4C8E-B524-7439143AE644}" destId="{F99EE3D2-C21C-43C9-8713-8AA0E7178334}" srcOrd="0" destOrd="0" presId="urn:microsoft.com/office/officeart/2005/8/layout/hChevron3"/>
    <dgm:cxn modelId="{98C2D3DC-6828-403B-8D9E-9C5024B4E760}" type="presOf" srcId="{3DCEF9D3-9318-4E05-BE05-E9767F5C7CDC}" destId="{2272EA75-C848-4CC9-91D0-24669D0954BE}" srcOrd="0" destOrd="0" presId="urn:microsoft.com/office/officeart/2005/8/layout/hChevron3"/>
    <dgm:cxn modelId="{B7E7B8E8-C14D-4308-A999-2E44D6F011C9}" srcId="{85B3230E-735D-4289-960C-9948491C50FF}" destId="{E3FFA869-AA5E-4A4C-B3FA-208CB7E33BBF}" srcOrd="9" destOrd="0" parTransId="{E4C0E695-78F3-40B0-ACA1-CC76CA49BAA7}" sibTransId="{35885A2B-CBAD-4B1F-AED6-FFE9EDF501DA}"/>
    <dgm:cxn modelId="{84108EEE-DCC2-4895-B6AE-283C423C621F}" type="presOf" srcId="{4FCA7BE3-D8C5-4C67-83D5-3E5E2892C98C}" destId="{B64FC3D3-2187-4389-9C4C-6F6193C2D430}" srcOrd="0" destOrd="0" presId="urn:microsoft.com/office/officeart/2005/8/layout/hChevron3"/>
    <dgm:cxn modelId="{5B5BAFF8-97AF-426D-AFEA-AF7605AF4230}" type="presOf" srcId="{9F9A0A62-59FB-4A59-A7BB-29F0DBE647C9}" destId="{4B44927D-C652-402D-8065-0A71E2CB9235}" srcOrd="0" destOrd="0" presId="urn:microsoft.com/office/officeart/2005/8/layout/hChevron3"/>
    <dgm:cxn modelId="{9F5DB5FB-B5DC-4CA7-8CDB-DFE891206BD5}" srcId="{85B3230E-735D-4289-960C-9948491C50FF}" destId="{4FCA7BE3-D8C5-4C67-83D5-3E5E2892C98C}" srcOrd="7" destOrd="0" parTransId="{A1E961F8-C53B-4171-8D11-ECD7EFAABA87}" sibTransId="{0CA888CE-A48C-4D1E-90BA-F111A23B3CFD}"/>
    <dgm:cxn modelId="{35E7420A-6481-47BC-983A-A07FBD426040}" type="presParOf" srcId="{A6755F86-8336-4350-B504-99FA03DF2B07}" destId="{39DB295D-9690-4F77-A192-F617ED9CDF16}" srcOrd="0" destOrd="0" presId="urn:microsoft.com/office/officeart/2005/8/layout/hChevron3"/>
    <dgm:cxn modelId="{D72F6601-9082-47D0-919A-F809A585B864}" type="presParOf" srcId="{A6755F86-8336-4350-B504-99FA03DF2B07}" destId="{977BD62A-F452-4D57-9B47-924769D7A040}" srcOrd="1" destOrd="0" presId="urn:microsoft.com/office/officeart/2005/8/layout/hChevron3"/>
    <dgm:cxn modelId="{0C8BF5AC-52A8-4722-8A06-28B8FA6EA342}" type="presParOf" srcId="{A6755F86-8336-4350-B504-99FA03DF2B07}" destId="{50B6A062-17AD-4972-923E-B9979887219A}" srcOrd="2" destOrd="0" presId="urn:microsoft.com/office/officeart/2005/8/layout/hChevron3"/>
    <dgm:cxn modelId="{B629149F-F728-478F-A49C-35F8EC7013E2}" type="presParOf" srcId="{A6755F86-8336-4350-B504-99FA03DF2B07}" destId="{6875EF65-17BD-4BA2-8C16-AAF09511B8BD}" srcOrd="3" destOrd="0" presId="urn:microsoft.com/office/officeart/2005/8/layout/hChevron3"/>
    <dgm:cxn modelId="{E4A1462B-3612-4004-BF26-5A82AADEB985}" type="presParOf" srcId="{A6755F86-8336-4350-B504-99FA03DF2B07}" destId="{2272EA75-C848-4CC9-91D0-24669D0954BE}" srcOrd="4" destOrd="0" presId="urn:microsoft.com/office/officeart/2005/8/layout/hChevron3"/>
    <dgm:cxn modelId="{EB6C26F7-7C0F-493A-A3C7-8A97516CEE19}" type="presParOf" srcId="{A6755F86-8336-4350-B504-99FA03DF2B07}" destId="{79B637EB-31BF-46D3-88C3-4F270085BDFF}" srcOrd="5" destOrd="0" presId="urn:microsoft.com/office/officeart/2005/8/layout/hChevron3"/>
    <dgm:cxn modelId="{D91E1834-DBBC-4BCB-9E8A-85B282E91EC2}" type="presParOf" srcId="{A6755F86-8336-4350-B504-99FA03DF2B07}" destId="{C4EAF017-A442-4583-907D-EC6999222544}" srcOrd="6" destOrd="0" presId="urn:microsoft.com/office/officeart/2005/8/layout/hChevron3"/>
    <dgm:cxn modelId="{20589F4D-1674-49E8-B599-9DD352609A7C}" type="presParOf" srcId="{A6755F86-8336-4350-B504-99FA03DF2B07}" destId="{9371AA38-970F-4C9D-96D0-61ED62DB259C}" srcOrd="7" destOrd="0" presId="urn:microsoft.com/office/officeart/2005/8/layout/hChevron3"/>
    <dgm:cxn modelId="{B98138E4-5E0A-47B4-B275-E38A7BC03509}" type="presParOf" srcId="{A6755F86-8336-4350-B504-99FA03DF2B07}" destId="{ECBD8CE6-0245-4552-8F54-86B91489311F}" srcOrd="8" destOrd="0" presId="urn:microsoft.com/office/officeart/2005/8/layout/hChevron3"/>
    <dgm:cxn modelId="{9560B31D-2185-471D-A919-9BDE3ACCE028}" type="presParOf" srcId="{A6755F86-8336-4350-B504-99FA03DF2B07}" destId="{85F66076-C2F6-49ED-B8CC-2B3F88BF3996}" srcOrd="9" destOrd="0" presId="urn:microsoft.com/office/officeart/2005/8/layout/hChevron3"/>
    <dgm:cxn modelId="{72842D16-F897-4B77-95FA-0FA9898AAB3B}" type="presParOf" srcId="{A6755F86-8336-4350-B504-99FA03DF2B07}" destId="{87896636-D98F-498E-8C16-5D46C2D1BF35}" srcOrd="10" destOrd="0" presId="urn:microsoft.com/office/officeart/2005/8/layout/hChevron3"/>
    <dgm:cxn modelId="{83144801-3ED2-4581-91BE-B1ECF6E99A22}" type="presParOf" srcId="{A6755F86-8336-4350-B504-99FA03DF2B07}" destId="{EBFD975F-80EE-4569-AB8A-2CE84EEE5C31}" srcOrd="11" destOrd="0" presId="urn:microsoft.com/office/officeart/2005/8/layout/hChevron3"/>
    <dgm:cxn modelId="{EA39AA4C-730E-4828-8DA8-4A71E2915029}" type="presParOf" srcId="{A6755F86-8336-4350-B504-99FA03DF2B07}" destId="{F99EE3D2-C21C-43C9-8713-8AA0E7178334}" srcOrd="12" destOrd="0" presId="urn:microsoft.com/office/officeart/2005/8/layout/hChevron3"/>
    <dgm:cxn modelId="{39CFBF63-2F5A-4CCF-9DE2-30B4F88612EC}" type="presParOf" srcId="{A6755F86-8336-4350-B504-99FA03DF2B07}" destId="{B87C7F09-EDE0-4F5D-929D-5F2BCAD728C9}" srcOrd="13" destOrd="0" presId="urn:microsoft.com/office/officeart/2005/8/layout/hChevron3"/>
    <dgm:cxn modelId="{7D6C92D0-BAA7-4363-B910-C44121CEBB42}" type="presParOf" srcId="{A6755F86-8336-4350-B504-99FA03DF2B07}" destId="{B64FC3D3-2187-4389-9C4C-6F6193C2D430}" srcOrd="14" destOrd="0" presId="urn:microsoft.com/office/officeart/2005/8/layout/hChevron3"/>
    <dgm:cxn modelId="{629A8801-6608-4A67-8B0A-490FC4A58E3D}" type="presParOf" srcId="{A6755F86-8336-4350-B504-99FA03DF2B07}" destId="{D3FABEC6-5EFE-4721-A757-251D1D721B79}" srcOrd="15" destOrd="0" presId="urn:microsoft.com/office/officeart/2005/8/layout/hChevron3"/>
    <dgm:cxn modelId="{1CE11F09-5561-42F0-B1E2-55255989DA10}" type="presParOf" srcId="{A6755F86-8336-4350-B504-99FA03DF2B07}" destId="{FC3464C5-9904-4F99-8471-599D93B83010}" srcOrd="16" destOrd="0" presId="urn:microsoft.com/office/officeart/2005/8/layout/hChevron3"/>
    <dgm:cxn modelId="{BCE77DC7-D160-4177-8641-2A8DADE4977D}" type="presParOf" srcId="{A6755F86-8336-4350-B504-99FA03DF2B07}" destId="{C31BB678-A5A0-4A50-86B4-F987716E0F0F}" srcOrd="17" destOrd="0" presId="urn:microsoft.com/office/officeart/2005/8/layout/hChevron3"/>
    <dgm:cxn modelId="{580E6BC9-63F6-4155-A0AF-D2C06275B39B}" type="presParOf" srcId="{A6755F86-8336-4350-B504-99FA03DF2B07}" destId="{CA778251-98A3-49E2-898B-06D8127BFD84}" srcOrd="18" destOrd="0" presId="urn:microsoft.com/office/officeart/2005/8/layout/hChevron3"/>
    <dgm:cxn modelId="{CDC7AC31-0177-488D-A239-F0EAE5EB3153}" type="presParOf" srcId="{A6755F86-8336-4350-B504-99FA03DF2B07}" destId="{34EF01BF-95A2-4102-9BD9-092437ABE042}" srcOrd="19" destOrd="0" presId="urn:microsoft.com/office/officeart/2005/8/layout/hChevron3"/>
    <dgm:cxn modelId="{202FBAA0-2092-44D3-B281-55293C88AD4A}" type="presParOf" srcId="{A6755F86-8336-4350-B504-99FA03DF2B07}" destId="{E7E759C9-7C6D-44DA-AD33-A08079CE1AF4}" srcOrd="20" destOrd="0" presId="urn:microsoft.com/office/officeart/2005/8/layout/hChevron3"/>
    <dgm:cxn modelId="{F96ADC10-AA9B-4DE4-9DFD-754F80B28B9D}" type="presParOf" srcId="{A6755F86-8336-4350-B504-99FA03DF2B07}" destId="{CC6A3AAB-10FD-492C-8788-811F2D7D448F}" srcOrd="21" destOrd="0" presId="urn:microsoft.com/office/officeart/2005/8/layout/hChevron3"/>
    <dgm:cxn modelId="{BC01E867-7207-452E-B82B-00AA71C3DD47}" type="presParOf" srcId="{A6755F86-8336-4350-B504-99FA03DF2B07}" destId="{4B44927D-C652-402D-8065-0A71E2CB9235}" srcOrd="22"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85B3230E-735D-4289-960C-9948491C50FF}" type="doc">
      <dgm:prSet loTypeId="urn:microsoft.com/office/officeart/2005/8/layout/hChevron3" loCatId="process" qsTypeId="urn:microsoft.com/office/officeart/2005/8/quickstyle/simple1" qsCatId="simple" csTypeId="urn:microsoft.com/office/officeart/2005/8/colors/accent4_2" csCatId="accent4" phldr="1"/>
      <dgm:spPr/>
      <dgm:t>
        <a:bodyPr/>
        <a:lstStyle/>
        <a:p>
          <a:endParaRPr lang="en-GB"/>
        </a:p>
      </dgm:t>
    </dgm:pt>
    <dgm:pt modelId="{CDDF6662-B5DA-4ADC-8601-003EC445C856}">
      <dgm:prSet phldrT="[Text]" custT="1"/>
      <dgm:spPr/>
      <dgm:t>
        <a:bodyPr/>
        <a:lstStyle/>
        <a:p>
          <a:r>
            <a:rPr lang="en-GB" sz="600" dirty="0">
              <a:hlinkClick xmlns:r="http://schemas.openxmlformats.org/officeDocument/2006/relationships" r:id="rId1" action="ppaction://hlinksldjump"/>
            </a:rPr>
            <a:t>Background</a:t>
          </a:r>
          <a:endParaRPr lang="en-GB" sz="600" dirty="0"/>
        </a:p>
      </dgm:t>
    </dgm:pt>
    <dgm:pt modelId="{D1F1E160-93EC-4E12-8340-7A6ABD50D81F}" type="parTrans" cxnId="{EF580CB6-4D77-455C-9EC2-21A19AB4AF20}">
      <dgm:prSet/>
      <dgm:spPr/>
      <dgm:t>
        <a:bodyPr/>
        <a:lstStyle/>
        <a:p>
          <a:endParaRPr lang="en-GB"/>
        </a:p>
      </dgm:t>
    </dgm:pt>
    <dgm:pt modelId="{5C08C1D0-9098-4D77-A2B9-FB6ACE173BAA}" type="sibTrans" cxnId="{EF580CB6-4D77-455C-9EC2-21A19AB4AF20}">
      <dgm:prSet/>
      <dgm:spPr/>
      <dgm:t>
        <a:bodyPr/>
        <a:lstStyle/>
        <a:p>
          <a:endParaRPr lang="en-GB"/>
        </a:p>
      </dgm:t>
    </dgm:pt>
    <dgm:pt modelId="{3DCEF9D3-9318-4E05-BE05-E9767F5C7CDC}">
      <dgm:prSet phldrT="[Text]" custT="1"/>
      <dgm:spPr/>
      <dgm:t>
        <a:bodyPr/>
        <a:lstStyle/>
        <a:p>
          <a:r>
            <a:rPr lang="en-GB" sz="600" dirty="0">
              <a:hlinkClick xmlns:r="http://schemas.openxmlformats.org/officeDocument/2006/relationships" r:id="rId2" action="ppaction://hlinksldjump"/>
            </a:rPr>
            <a:t>Eligibility and timings</a:t>
          </a:r>
          <a:endParaRPr lang="en-GB" sz="600" dirty="0"/>
        </a:p>
      </dgm:t>
    </dgm:pt>
    <dgm:pt modelId="{A676AB6E-1F7A-45E9-8A9C-AA9F2BF87674}" type="parTrans" cxnId="{E3591844-72DE-4279-A7E2-56F0C025CC4B}">
      <dgm:prSet/>
      <dgm:spPr/>
      <dgm:t>
        <a:bodyPr/>
        <a:lstStyle/>
        <a:p>
          <a:endParaRPr lang="en-GB"/>
        </a:p>
      </dgm:t>
    </dgm:pt>
    <dgm:pt modelId="{C9DA040E-26CD-473D-9050-71C928F030CB}" type="sibTrans" cxnId="{E3591844-72DE-4279-A7E2-56F0C025CC4B}">
      <dgm:prSet/>
      <dgm:spPr/>
      <dgm:t>
        <a:bodyPr/>
        <a:lstStyle/>
        <a:p>
          <a:endParaRPr lang="en-GB"/>
        </a:p>
      </dgm:t>
    </dgm:pt>
    <dgm:pt modelId="{E63B826B-420E-4C8E-B524-7439143AE644}">
      <dgm:prSet phldrT="[Text]" custT="1"/>
      <dgm:spPr/>
      <dgm:t>
        <a:bodyPr/>
        <a:lstStyle/>
        <a:p>
          <a:r>
            <a:rPr lang="en-GB" sz="600" dirty="0">
              <a:hlinkClick xmlns:r="http://schemas.openxmlformats.org/officeDocument/2006/relationships" r:id="rId3" action="ppaction://hlinksldjump"/>
            </a:rPr>
            <a:t>Checklist: Communication</a:t>
          </a:r>
          <a:endParaRPr lang="en-GB" sz="600" dirty="0"/>
        </a:p>
      </dgm:t>
    </dgm:pt>
    <dgm:pt modelId="{49E70241-D0C7-4E26-8423-F1FFBF7D5464}" type="parTrans" cxnId="{803F6491-EDFC-496E-B9B3-F4EF54C8D86C}">
      <dgm:prSet/>
      <dgm:spPr/>
      <dgm:t>
        <a:bodyPr/>
        <a:lstStyle/>
        <a:p>
          <a:endParaRPr lang="en-GB"/>
        </a:p>
      </dgm:t>
    </dgm:pt>
    <dgm:pt modelId="{9374D0F9-246F-4517-B371-E0B30A2DDA6E}" type="sibTrans" cxnId="{803F6491-EDFC-496E-B9B3-F4EF54C8D86C}">
      <dgm:prSet/>
      <dgm:spPr/>
      <dgm:t>
        <a:bodyPr/>
        <a:lstStyle/>
        <a:p>
          <a:endParaRPr lang="en-GB"/>
        </a:p>
      </dgm:t>
    </dgm:pt>
    <dgm:pt modelId="{B48EF1EE-8330-4481-A1C7-2335D7CA880F}">
      <dgm:prSet phldrT="[Text]" custT="1"/>
      <dgm:spPr/>
      <dgm:t>
        <a:bodyPr/>
        <a:lstStyle/>
        <a:p>
          <a:pPr>
            <a:lnSpc>
              <a:spcPct val="50000"/>
            </a:lnSpc>
          </a:pPr>
          <a:r>
            <a:rPr lang="en-GB" sz="600" dirty="0">
              <a:hlinkClick xmlns:r="http://schemas.openxmlformats.org/officeDocument/2006/relationships" r:id="rId4" action="ppaction://hlinksldjump"/>
            </a:rPr>
            <a:t>Checklist: </a:t>
          </a:r>
        </a:p>
        <a:p>
          <a:pPr>
            <a:lnSpc>
              <a:spcPct val="50000"/>
            </a:lnSpc>
          </a:pPr>
          <a:r>
            <a:rPr lang="en-GB" sz="600" dirty="0">
              <a:hlinkClick xmlns:r="http://schemas.openxmlformats.org/officeDocument/2006/relationships" r:id="rId4" action="ppaction://hlinksldjump"/>
            </a:rPr>
            <a:t>Pre-season</a:t>
          </a:r>
          <a:endParaRPr lang="en-GB" sz="600" dirty="0"/>
        </a:p>
      </dgm:t>
    </dgm:pt>
    <dgm:pt modelId="{3C537229-CDB5-4805-9989-0056EAE25FE1}" type="parTrans" cxnId="{E6CB5807-69BF-44E4-A195-3E70EB6A5D3C}">
      <dgm:prSet/>
      <dgm:spPr/>
      <dgm:t>
        <a:bodyPr/>
        <a:lstStyle/>
        <a:p>
          <a:endParaRPr lang="en-GB"/>
        </a:p>
      </dgm:t>
    </dgm:pt>
    <dgm:pt modelId="{39187E6A-FE7E-4065-9A84-8EBE83918EBE}" type="sibTrans" cxnId="{E6CB5807-69BF-44E4-A195-3E70EB6A5D3C}">
      <dgm:prSet/>
      <dgm:spPr/>
      <dgm:t>
        <a:bodyPr/>
        <a:lstStyle/>
        <a:p>
          <a:endParaRPr lang="en-GB"/>
        </a:p>
      </dgm:t>
    </dgm:pt>
    <dgm:pt modelId="{6093D354-5B8E-4EC8-9EDE-B4456C2238A4}">
      <dgm:prSet phldrT="[Text]" custT="1"/>
      <dgm:spPr/>
      <dgm:t>
        <a:bodyPr/>
        <a:lstStyle/>
        <a:p>
          <a:r>
            <a:rPr lang="en-GB" sz="600" dirty="0">
              <a:hlinkClick xmlns:r="http://schemas.openxmlformats.org/officeDocument/2006/relationships" r:id="rId5" action="ppaction://hlinksldjump"/>
            </a:rPr>
            <a:t>Checklist: Accessibility</a:t>
          </a:r>
          <a:endParaRPr lang="en-GB" sz="600" dirty="0"/>
        </a:p>
      </dgm:t>
    </dgm:pt>
    <dgm:pt modelId="{2FE38837-44DE-4FA9-A730-51D1A2A59E7C}" type="parTrans" cxnId="{12EC016A-4BA6-4ED0-A2E3-CDD4037D3432}">
      <dgm:prSet/>
      <dgm:spPr/>
      <dgm:t>
        <a:bodyPr/>
        <a:lstStyle/>
        <a:p>
          <a:endParaRPr lang="en-GB"/>
        </a:p>
      </dgm:t>
    </dgm:pt>
    <dgm:pt modelId="{E0BEE8DD-1FC8-4ADE-9695-0E08F23B8CB6}" type="sibTrans" cxnId="{12EC016A-4BA6-4ED0-A2E3-CDD4037D3432}">
      <dgm:prSet/>
      <dgm:spPr/>
      <dgm:t>
        <a:bodyPr/>
        <a:lstStyle/>
        <a:p>
          <a:endParaRPr lang="en-GB"/>
        </a:p>
      </dgm:t>
    </dgm:pt>
    <dgm:pt modelId="{4FCA7BE3-D8C5-4C67-83D5-3E5E2892C98C}">
      <dgm:prSet custT="1"/>
      <dgm:spPr/>
      <dgm:t>
        <a:bodyPr/>
        <a:lstStyle/>
        <a:p>
          <a:r>
            <a:rPr lang="en-GB" sz="600" dirty="0">
              <a:hlinkClick xmlns:r="http://schemas.openxmlformats.org/officeDocument/2006/relationships" r:id="rId6" action="ppaction://hlinksldjump"/>
            </a:rPr>
            <a:t>Checklist: Health inequalities</a:t>
          </a:r>
          <a:endParaRPr lang="en-GB" sz="600" dirty="0"/>
        </a:p>
      </dgm:t>
    </dgm:pt>
    <dgm:pt modelId="{A1E961F8-C53B-4171-8D11-ECD7EFAABA87}" type="parTrans" cxnId="{9F5DB5FB-B5DC-4CA7-8CDB-DFE891206BD5}">
      <dgm:prSet/>
      <dgm:spPr/>
      <dgm:t>
        <a:bodyPr/>
        <a:lstStyle/>
        <a:p>
          <a:endParaRPr lang="en-GB"/>
        </a:p>
      </dgm:t>
    </dgm:pt>
    <dgm:pt modelId="{0CA888CE-A48C-4D1E-90BA-F111A23B3CFD}" type="sibTrans" cxnId="{9F5DB5FB-B5DC-4CA7-8CDB-DFE891206BD5}">
      <dgm:prSet/>
      <dgm:spPr/>
      <dgm:t>
        <a:bodyPr/>
        <a:lstStyle/>
        <a:p>
          <a:endParaRPr lang="en-GB"/>
        </a:p>
      </dgm:t>
    </dgm:pt>
    <dgm:pt modelId="{15213532-615E-4B97-8DA6-A57F27610F76}">
      <dgm:prSet custT="1"/>
      <dgm:spPr/>
      <dgm:t>
        <a:bodyPr/>
        <a:lstStyle/>
        <a:p>
          <a:r>
            <a:rPr lang="en-GB" sz="600" dirty="0">
              <a:hlinkClick xmlns:r="http://schemas.openxmlformats.org/officeDocument/2006/relationships" r:id="rId7" action="ppaction://hlinksldjump"/>
            </a:rPr>
            <a:t>Top Tips</a:t>
          </a:r>
          <a:endParaRPr lang="en-GB" sz="600" dirty="0"/>
        </a:p>
      </dgm:t>
    </dgm:pt>
    <dgm:pt modelId="{7B506156-A573-4D26-BB7A-CF57759B8675}" type="parTrans" cxnId="{A7058D12-B27B-4C23-A0C7-BBB2034AF685}">
      <dgm:prSet/>
      <dgm:spPr/>
      <dgm:t>
        <a:bodyPr/>
        <a:lstStyle/>
        <a:p>
          <a:endParaRPr lang="en-GB"/>
        </a:p>
      </dgm:t>
    </dgm:pt>
    <dgm:pt modelId="{2AFCAB2C-8EC0-4CD4-8738-4149F73C2056}" type="sibTrans" cxnId="{A7058D12-B27B-4C23-A0C7-BBB2034AF685}">
      <dgm:prSet/>
      <dgm:spPr/>
      <dgm:t>
        <a:bodyPr/>
        <a:lstStyle/>
        <a:p>
          <a:endParaRPr lang="en-GB"/>
        </a:p>
      </dgm:t>
    </dgm:pt>
    <dgm:pt modelId="{049C3FB4-516A-4A7D-9E91-A3661066C19D}">
      <dgm:prSet custT="1"/>
      <dgm:spPr/>
      <dgm:t>
        <a:bodyPr/>
        <a:lstStyle/>
        <a:p>
          <a:r>
            <a:rPr lang="en-GB" sz="600">
              <a:hlinkClick xmlns:r="http://schemas.openxmlformats.org/officeDocument/2006/relationships" r:id="rId8" action="ppaction://hlinksldjump"/>
            </a:rPr>
            <a:t>FAQ’s</a:t>
          </a:r>
          <a:endParaRPr lang="en-GB" sz="600"/>
        </a:p>
      </dgm:t>
    </dgm:pt>
    <dgm:pt modelId="{4D421C1B-8AFE-48D9-93E5-A6127D5EC584}" type="parTrans" cxnId="{7BF0D750-9F8A-4976-B51B-4D4458BA766A}">
      <dgm:prSet/>
      <dgm:spPr/>
      <dgm:t>
        <a:bodyPr/>
        <a:lstStyle/>
        <a:p>
          <a:endParaRPr lang="en-GB"/>
        </a:p>
      </dgm:t>
    </dgm:pt>
    <dgm:pt modelId="{2A201535-6615-45AC-AE07-AD7494131414}" type="sibTrans" cxnId="{7BF0D750-9F8A-4976-B51B-4D4458BA766A}">
      <dgm:prSet/>
      <dgm:spPr/>
      <dgm:t>
        <a:bodyPr/>
        <a:lstStyle/>
        <a:p>
          <a:endParaRPr lang="en-GB"/>
        </a:p>
      </dgm:t>
    </dgm:pt>
    <dgm:pt modelId="{9F9A0A62-59FB-4A59-A7BB-29F0DBE647C9}">
      <dgm:prSet custT="1"/>
      <dgm:spPr/>
      <dgm:t>
        <a:bodyPr/>
        <a:lstStyle/>
        <a:p>
          <a:r>
            <a:rPr lang="en-GB" sz="600" dirty="0">
              <a:hlinkClick xmlns:r="http://schemas.openxmlformats.org/officeDocument/2006/relationships" r:id="rId9" action="ppaction://hlinksldjump"/>
            </a:rPr>
            <a:t>Resources</a:t>
          </a:r>
          <a:endParaRPr lang="en-GB" sz="600" dirty="0"/>
        </a:p>
      </dgm:t>
      <dgm:extLst>
        <a:ext uri="{E40237B7-FDA0-4F09-8148-C483321AD2D9}">
          <dgm14:cNvPr xmlns:dgm14="http://schemas.microsoft.com/office/drawing/2010/diagram" id="0" name="">
            <a:hlinkClick xmlns:r="http://schemas.openxmlformats.org/officeDocument/2006/relationships" r:id="rId10" action="ppaction://hlinksldjump"/>
          </dgm14:cNvPr>
        </a:ext>
      </dgm:extLst>
    </dgm:pt>
    <dgm:pt modelId="{2143AFAD-E3B4-47E5-AC43-5398301C536A}" type="parTrans" cxnId="{2E49899A-8AA8-4312-9FD1-D2032482D726}">
      <dgm:prSet/>
      <dgm:spPr/>
      <dgm:t>
        <a:bodyPr/>
        <a:lstStyle/>
        <a:p>
          <a:endParaRPr lang="en-GB"/>
        </a:p>
      </dgm:t>
    </dgm:pt>
    <dgm:pt modelId="{74AC9E3D-83C4-4B6D-A5EF-6DF7AA82E7BA}" type="sibTrans" cxnId="{2E49899A-8AA8-4312-9FD1-D2032482D726}">
      <dgm:prSet/>
      <dgm:spPr/>
      <dgm:t>
        <a:bodyPr/>
        <a:lstStyle/>
        <a:p>
          <a:endParaRPr lang="en-GB"/>
        </a:p>
      </dgm:t>
    </dgm:pt>
    <dgm:pt modelId="{E3FFA869-AA5E-4A4C-B3FA-208CB7E33BBF}">
      <dgm:prSet custT="1"/>
      <dgm:spPr/>
      <dgm:t>
        <a:bodyPr/>
        <a:lstStyle/>
        <a:p>
          <a:r>
            <a:rPr lang="en-GB" sz="600" dirty="0">
              <a:hlinkClick xmlns:r="http://schemas.openxmlformats.org/officeDocument/2006/relationships" r:id="rId11" action="ppaction://hlinksldjump"/>
            </a:rPr>
            <a:t>WMICAS</a:t>
          </a:r>
          <a:endParaRPr lang="en-GB" sz="600" dirty="0"/>
        </a:p>
      </dgm:t>
    </dgm:pt>
    <dgm:pt modelId="{E4C0E695-78F3-40B0-ACA1-CC76CA49BAA7}" type="parTrans" cxnId="{B7E7B8E8-C14D-4308-A999-2E44D6F011C9}">
      <dgm:prSet/>
      <dgm:spPr/>
      <dgm:t>
        <a:bodyPr/>
        <a:lstStyle/>
        <a:p>
          <a:endParaRPr lang="en-GB"/>
        </a:p>
      </dgm:t>
    </dgm:pt>
    <dgm:pt modelId="{35885A2B-CBAD-4B1F-AED6-FFE9EDF501DA}" type="sibTrans" cxnId="{B7E7B8E8-C14D-4308-A999-2E44D6F011C9}">
      <dgm:prSet/>
      <dgm:spPr/>
      <dgm:t>
        <a:bodyPr/>
        <a:lstStyle/>
        <a:p>
          <a:endParaRPr lang="en-GB"/>
        </a:p>
      </dgm:t>
    </dgm:pt>
    <dgm:pt modelId="{5C7083F2-B102-4F6F-88F2-3430DB31D4FF}">
      <dgm:prSet phldrT="[Text]" custT="1"/>
      <dgm:spPr/>
      <dgm:t>
        <a:bodyPr/>
        <a:lstStyle/>
        <a:p>
          <a:r>
            <a:rPr lang="en-GB" sz="600" dirty="0">
              <a:hlinkClick xmlns:r="http://schemas.openxmlformats.org/officeDocument/2006/relationships" r:id="rId12" action="ppaction://hlinksldjump"/>
            </a:rPr>
            <a:t>Influenza and pregnancy</a:t>
          </a:r>
          <a:r>
            <a:rPr lang="en-GB" sz="600" dirty="0"/>
            <a:t> </a:t>
          </a:r>
        </a:p>
      </dgm:t>
    </dgm:pt>
    <dgm:pt modelId="{CA015733-6AD9-4A37-BF01-B247DD9B77DE}" type="sibTrans" cxnId="{726F3A40-DF63-4D04-A5D8-E62EE1908637}">
      <dgm:prSet/>
      <dgm:spPr/>
      <dgm:t>
        <a:bodyPr/>
        <a:lstStyle/>
        <a:p>
          <a:endParaRPr lang="en-GB"/>
        </a:p>
      </dgm:t>
    </dgm:pt>
    <dgm:pt modelId="{836A0CD7-21A2-4647-9953-417B8F235A79}" type="parTrans" cxnId="{726F3A40-DF63-4D04-A5D8-E62EE1908637}">
      <dgm:prSet/>
      <dgm:spPr/>
      <dgm:t>
        <a:bodyPr/>
        <a:lstStyle/>
        <a:p>
          <a:endParaRPr lang="en-GB"/>
        </a:p>
      </dgm:t>
    </dgm:pt>
    <dgm:pt modelId="{E62C08C5-C0F5-477A-B464-53F2DDB27ACE}">
      <dgm:prSet phldrT="[Text]"/>
      <dgm:spPr/>
      <dgm:t>
        <a:bodyPr/>
        <a:lstStyle/>
        <a:p>
          <a:r>
            <a:rPr lang="en-GB" dirty="0">
              <a:hlinkClick xmlns:r="http://schemas.openxmlformats.org/officeDocument/2006/relationships" r:id="rId13" action="ppaction://hlinksldjump"/>
            </a:rPr>
            <a:t>Recommended vaccines</a:t>
          </a:r>
          <a:r>
            <a:rPr lang="en-GB" dirty="0"/>
            <a:t> </a:t>
          </a:r>
        </a:p>
      </dgm:t>
    </dgm:pt>
    <dgm:pt modelId="{CDEF6C72-03E1-451F-B039-6CEDE3858C5F}" type="parTrans" cxnId="{11B3FC6E-BA9F-4B20-9508-4CD6B2026C6B}">
      <dgm:prSet/>
      <dgm:spPr/>
      <dgm:t>
        <a:bodyPr/>
        <a:lstStyle/>
        <a:p>
          <a:endParaRPr lang="en-GB"/>
        </a:p>
      </dgm:t>
    </dgm:pt>
    <dgm:pt modelId="{6F97F020-A12E-4381-97B8-CEF233E4F35C}" type="sibTrans" cxnId="{11B3FC6E-BA9F-4B20-9508-4CD6B2026C6B}">
      <dgm:prSet/>
      <dgm:spPr/>
      <dgm:t>
        <a:bodyPr/>
        <a:lstStyle/>
        <a:p>
          <a:endParaRPr lang="en-GB"/>
        </a:p>
      </dgm:t>
    </dgm:pt>
    <dgm:pt modelId="{A6755F86-8336-4350-B504-99FA03DF2B07}" type="pres">
      <dgm:prSet presAssocID="{85B3230E-735D-4289-960C-9948491C50FF}" presName="Name0" presStyleCnt="0">
        <dgm:presLayoutVars>
          <dgm:dir/>
          <dgm:resizeHandles val="exact"/>
        </dgm:presLayoutVars>
      </dgm:prSet>
      <dgm:spPr/>
    </dgm:pt>
    <dgm:pt modelId="{39DB295D-9690-4F77-A192-F617ED9CDF16}" type="pres">
      <dgm:prSet presAssocID="{CDDF6662-B5DA-4ADC-8601-003EC445C856}" presName="parTxOnly" presStyleLbl="node1" presStyleIdx="0" presStyleCnt="12">
        <dgm:presLayoutVars>
          <dgm:bulletEnabled val="1"/>
        </dgm:presLayoutVars>
      </dgm:prSet>
      <dgm:spPr/>
    </dgm:pt>
    <dgm:pt modelId="{977BD62A-F452-4D57-9B47-924769D7A040}" type="pres">
      <dgm:prSet presAssocID="{5C08C1D0-9098-4D77-A2B9-FB6ACE173BAA}" presName="parSpace" presStyleCnt="0"/>
      <dgm:spPr/>
    </dgm:pt>
    <dgm:pt modelId="{50B6A062-17AD-4972-923E-B9979887219A}" type="pres">
      <dgm:prSet presAssocID="{5C7083F2-B102-4F6F-88F2-3430DB31D4FF}" presName="parTxOnly" presStyleLbl="node1" presStyleIdx="1" presStyleCnt="12">
        <dgm:presLayoutVars>
          <dgm:bulletEnabled val="1"/>
        </dgm:presLayoutVars>
      </dgm:prSet>
      <dgm:spPr/>
    </dgm:pt>
    <dgm:pt modelId="{6875EF65-17BD-4BA2-8C16-AAF09511B8BD}" type="pres">
      <dgm:prSet presAssocID="{CA015733-6AD9-4A37-BF01-B247DD9B77DE}" presName="parSpace" presStyleCnt="0"/>
      <dgm:spPr/>
    </dgm:pt>
    <dgm:pt modelId="{2272EA75-C848-4CC9-91D0-24669D0954BE}" type="pres">
      <dgm:prSet presAssocID="{3DCEF9D3-9318-4E05-BE05-E9767F5C7CDC}" presName="parTxOnly" presStyleLbl="node1" presStyleIdx="2" presStyleCnt="12" custLinFactNeighborX="3352" custLinFactNeighborY="0">
        <dgm:presLayoutVars>
          <dgm:bulletEnabled val="1"/>
        </dgm:presLayoutVars>
      </dgm:prSet>
      <dgm:spPr/>
    </dgm:pt>
    <dgm:pt modelId="{79B637EB-31BF-46D3-88C3-4F270085BDFF}" type="pres">
      <dgm:prSet presAssocID="{C9DA040E-26CD-473D-9050-71C928F030CB}" presName="parSpace" presStyleCnt="0"/>
      <dgm:spPr/>
    </dgm:pt>
    <dgm:pt modelId="{C4EAF017-A442-4583-907D-EC6999222544}" type="pres">
      <dgm:prSet presAssocID="{E62C08C5-C0F5-477A-B464-53F2DDB27ACE}" presName="parTxOnly" presStyleLbl="node1" presStyleIdx="3" presStyleCnt="12" custLinFactNeighborX="3352" custLinFactNeighborY="0">
        <dgm:presLayoutVars>
          <dgm:bulletEnabled val="1"/>
        </dgm:presLayoutVars>
      </dgm:prSet>
      <dgm:spPr/>
    </dgm:pt>
    <dgm:pt modelId="{9371AA38-970F-4C9D-96D0-61ED62DB259C}" type="pres">
      <dgm:prSet presAssocID="{6F97F020-A12E-4381-97B8-CEF233E4F35C}" presName="parSpace" presStyleCnt="0"/>
      <dgm:spPr/>
    </dgm:pt>
    <dgm:pt modelId="{ECBD8CE6-0245-4552-8F54-86B91489311F}" type="pres">
      <dgm:prSet presAssocID="{B48EF1EE-8330-4481-A1C7-2335D7CA880F}" presName="parTxOnly" presStyleLbl="node1" presStyleIdx="4" presStyleCnt="12">
        <dgm:presLayoutVars>
          <dgm:bulletEnabled val="1"/>
        </dgm:presLayoutVars>
      </dgm:prSet>
      <dgm:spPr/>
    </dgm:pt>
    <dgm:pt modelId="{85F66076-C2F6-49ED-B8CC-2B3F88BF3996}" type="pres">
      <dgm:prSet presAssocID="{39187E6A-FE7E-4065-9A84-8EBE83918EBE}" presName="parSpace" presStyleCnt="0"/>
      <dgm:spPr/>
    </dgm:pt>
    <dgm:pt modelId="{87896636-D98F-498E-8C16-5D46C2D1BF35}" type="pres">
      <dgm:prSet presAssocID="{6093D354-5B8E-4EC8-9EDE-B4456C2238A4}" presName="parTxOnly" presStyleLbl="node1" presStyleIdx="5" presStyleCnt="12">
        <dgm:presLayoutVars>
          <dgm:bulletEnabled val="1"/>
        </dgm:presLayoutVars>
      </dgm:prSet>
      <dgm:spPr/>
    </dgm:pt>
    <dgm:pt modelId="{EBFD975F-80EE-4569-AB8A-2CE84EEE5C31}" type="pres">
      <dgm:prSet presAssocID="{E0BEE8DD-1FC8-4ADE-9695-0E08F23B8CB6}" presName="parSpace" presStyleCnt="0"/>
      <dgm:spPr/>
    </dgm:pt>
    <dgm:pt modelId="{F99EE3D2-C21C-43C9-8713-8AA0E7178334}" type="pres">
      <dgm:prSet presAssocID="{E63B826B-420E-4C8E-B524-7439143AE644}" presName="parTxOnly" presStyleLbl="node1" presStyleIdx="6" presStyleCnt="12">
        <dgm:presLayoutVars>
          <dgm:bulletEnabled val="1"/>
        </dgm:presLayoutVars>
      </dgm:prSet>
      <dgm:spPr/>
    </dgm:pt>
    <dgm:pt modelId="{B87C7F09-EDE0-4F5D-929D-5F2BCAD728C9}" type="pres">
      <dgm:prSet presAssocID="{9374D0F9-246F-4517-B371-E0B30A2DDA6E}" presName="parSpace" presStyleCnt="0"/>
      <dgm:spPr/>
    </dgm:pt>
    <dgm:pt modelId="{B64FC3D3-2187-4389-9C4C-6F6193C2D430}" type="pres">
      <dgm:prSet presAssocID="{4FCA7BE3-D8C5-4C67-83D5-3E5E2892C98C}" presName="parTxOnly" presStyleLbl="node1" presStyleIdx="7" presStyleCnt="12" custScaleX="99577">
        <dgm:presLayoutVars>
          <dgm:bulletEnabled val="1"/>
        </dgm:presLayoutVars>
      </dgm:prSet>
      <dgm:spPr/>
    </dgm:pt>
    <dgm:pt modelId="{D3FABEC6-5EFE-4721-A757-251D1D721B79}" type="pres">
      <dgm:prSet presAssocID="{0CA888CE-A48C-4D1E-90BA-F111A23B3CFD}" presName="parSpace" presStyleCnt="0"/>
      <dgm:spPr/>
    </dgm:pt>
    <dgm:pt modelId="{FC3464C5-9904-4F99-8471-599D93B83010}" type="pres">
      <dgm:prSet presAssocID="{15213532-615E-4B97-8DA6-A57F27610F76}" presName="parTxOnly" presStyleLbl="node1" presStyleIdx="8" presStyleCnt="12">
        <dgm:presLayoutVars>
          <dgm:bulletEnabled val="1"/>
        </dgm:presLayoutVars>
      </dgm:prSet>
      <dgm:spPr/>
    </dgm:pt>
    <dgm:pt modelId="{C31BB678-A5A0-4A50-86B4-F987716E0F0F}" type="pres">
      <dgm:prSet presAssocID="{2AFCAB2C-8EC0-4CD4-8738-4149F73C2056}" presName="parSpace" presStyleCnt="0"/>
      <dgm:spPr/>
    </dgm:pt>
    <dgm:pt modelId="{CA778251-98A3-49E2-898B-06D8127BFD84}" type="pres">
      <dgm:prSet presAssocID="{E3FFA869-AA5E-4A4C-B3FA-208CB7E33BBF}" presName="parTxOnly" presStyleLbl="node1" presStyleIdx="9" presStyleCnt="12">
        <dgm:presLayoutVars>
          <dgm:bulletEnabled val="1"/>
        </dgm:presLayoutVars>
      </dgm:prSet>
      <dgm:spPr/>
    </dgm:pt>
    <dgm:pt modelId="{34EF01BF-95A2-4102-9BD9-092437ABE042}" type="pres">
      <dgm:prSet presAssocID="{35885A2B-CBAD-4B1F-AED6-FFE9EDF501DA}" presName="parSpace" presStyleCnt="0"/>
      <dgm:spPr/>
    </dgm:pt>
    <dgm:pt modelId="{E7E759C9-7C6D-44DA-AD33-A08079CE1AF4}" type="pres">
      <dgm:prSet presAssocID="{049C3FB4-516A-4A7D-9E91-A3661066C19D}" presName="parTxOnly" presStyleLbl="node1" presStyleIdx="10" presStyleCnt="12">
        <dgm:presLayoutVars>
          <dgm:bulletEnabled val="1"/>
        </dgm:presLayoutVars>
      </dgm:prSet>
      <dgm:spPr/>
    </dgm:pt>
    <dgm:pt modelId="{CC6A3AAB-10FD-492C-8788-811F2D7D448F}" type="pres">
      <dgm:prSet presAssocID="{2A201535-6615-45AC-AE07-AD7494131414}" presName="parSpace" presStyleCnt="0"/>
      <dgm:spPr/>
    </dgm:pt>
    <dgm:pt modelId="{4B44927D-C652-402D-8065-0A71E2CB9235}" type="pres">
      <dgm:prSet presAssocID="{9F9A0A62-59FB-4A59-A7BB-29F0DBE647C9}" presName="parTxOnly" presStyleLbl="node1" presStyleIdx="11" presStyleCnt="12">
        <dgm:presLayoutVars>
          <dgm:bulletEnabled val="1"/>
        </dgm:presLayoutVars>
      </dgm:prSet>
      <dgm:spPr/>
    </dgm:pt>
  </dgm:ptLst>
  <dgm:cxnLst>
    <dgm:cxn modelId="{74342806-2615-4A6A-9893-BA7F7F83A4D8}" type="presOf" srcId="{15213532-615E-4B97-8DA6-A57F27610F76}" destId="{FC3464C5-9904-4F99-8471-599D93B83010}" srcOrd="0" destOrd="0" presId="urn:microsoft.com/office/officeart/2005/8/layout/hChevron3"/>
    <dgm:cxn modelId="{E6CB5807-69BF-44E4-A195-3E70EB6A5D3C}" srcId="{85B3230E-735D-4289-960C-9948491C50FF}" destId="{B48EF1EE-8330-4481-A1C7-2335D7CA880F}" srcOrd="4" destOrd="0" parTransId="{3C537229-CDB5-4805-9989-0056EAE25FE1}" sibTransId="{39187E6A-FE7E-4065-9A84-8EBE83918EBE}"/>
    <dgm:cxn modelId="{A7058D12-B27B-4C23-A0C7-BBB2034AF685}" srcId="{85B3230E-735D-4289-960C-9948491C50FF}" destId="{15213532-615E-4B97-8DA6-A57F27610F76}" srcOrd="8" destOrd="0" parTransId="{7B506156-A573-4D26-BB7A-CF57759B8675}" sibTransId="{2AFCAB2C-8EC0-4CD4-8738-4149F73C2056}"/>
    <dgm:cxn modelId="{19A2F513-7753-4ACB-A7ED-F7F40B39005A}" type="presOf" srcId="{85B3230E-735D-4289-960C-9948491C50FF}" destId="{A6755F86-8336-4350-B504-99FA03DF2B07}" srcOrd="0" destOrd="0" presId="urn:microsoft.com/office/officeart/2005/8/layout/hChevron3"/>
    <dgm:cxn modelId="{0F6CB430-10DD-4EF7-9B7F-3082A652DF94}" type="presOf" srcId="{5C7083F2-B102-4F6F-88F2-3430DB31D4FF}" destId="{50B6A062-17AD-4972-923E-B9979887219A}" srcOrd="0" destOrd="0" presId="urn:microsoft.com/office/officeart/2005/8/layout/hChevron3"/>
    <dgm:cxn modelId="{726F3A40-DF63-4D04-A5D8-E62EE1908637}" srcId="{85B3230E-735D-4289-960C-9948491C50FF}" destId="{5C7083F2-B102-4F6F-88F2-3430DB31D4FF}" srcOrd="1" destOrd="0" parTransId="{836A0CD7-21A2-4647-9953-417B8F235A79}" sibTransId="{CA015733-6AD9-4A37-BF01-B247DD9B77DE}"/>
    <dgm:cxn modelId="{E3591844-72DE-4279-A7E2-56F0C025CC4B}" srcId="{85B3230E-735D-4289-960C-9948491C50FF}" destId="{3DCEF9D3-9318-4E05-BE05-E9767F5C7CDC}" srcOrd="2" destOrd="0" parTransId="{A676AB6E-1F7A-45E9-8A9C-AA9F2BF87674}" sibTransId="{C9DA040E-26CD-473D-9050-71C928F030CB}"/>
    <dgm:cxn modelId="{8326B467-560F-499D-9175-55A71972A8D3}" type="presOf" srcId="{6093D354-5B8E-4EC8-9EDE-B4456C2238A4}" destId="{87896636-D98F-498E-8C16-5D46C2D1BF35}" srcOrd="0" destOrd="0" presId="urn:microsoft.com/office/officeart/2005/8/layout/hChevron3"/>
    <dgm:cxn modelId="{C70B3548-C88D-4208-B192-0F1729F7028D}" type="presOf" srcId="{CDDF6662-B5DA-4ADC-8601-003EC445C856}" destId="{39DB295D-9690-4F77-A192-F617ED9CDF16}" srcOrd="0" destOrd="0" presId="urn:microsoft.com/office/officeart/2005/8/layout/hChevron3"/>
    <dgm:cxn modelId="{12EC016A-4BA6-4ED0-A2E3-CDD4037D3432}" srcId="{85B3230E-735D-4289-960C-9948491C50FF}" destId="{6093D354-5B8E-4EC8-9EDE-B4456C2238A4}" srcOrd="5" destOrd="0" parTransId="{2FE38837-44DE-4FA9-A730-51D1A2A59E7C}" sibTransId="{E0BEE8DD-1FC8-4ADE-9695-0E08F23B8CB6}"/>
    <dgm:cxn modelId="{7DAFC44A-84A1-4BDC-A695-7C98F2760484}" type="presOf" srcId="{E3FFA869-AA5E-4A4C-B3FA-208CB7E33BBF}" destId="{CA778251-98A3-49E2-898B-06D8127BFD84}" srcOrd="0" destOrd="0" presId="urn:microsoft.com/office/officeart/2005/8/layout/hChevron3"/>
    <dgm:cxn modelId="{11B3FC6E-BA9F-4B20-9508-4CD6B2026C6B}" srcId="{85B3230E-735D-4289-960C-9948491C50FF}" destId="{E62C08C5-C0F5-477A-B464-53F2DDB27ACE}" srcOrd="3" destOrd="0" parTransId="{CDEF6C72-03E1-451F-B039-6CEDE3858C5F}" sibTransId="{6F97F020-A12E-4381-97B8-CEF233E4F35C}"/>
    <dgm:cxn modelId="{7BF0D750-9F8A-4976-B51B-4D4458BA766A}" srcId="{85B3230E-735D-4289-960C-9948491C50FF}" destId="{049C3FB4-516A-4A7D-9E91-A3661066C19D}" srcOrd="10" destOrd="0" parTransId="{4D421C1B-8AFE-48D9-93E5-A6127D5EC584}" sibTransId="{2A201535-6615-45AC-AE07-AD7494131414}"/>
    <dgm:cxn modelId="{D6565752-00F8-4B35-8EA3-CFE1C4F419ED}" type="presOf" srcId="{049C3FB4-516A-4A7D-9E91-A3661066C19D}" destId="{E7E759C9-7C6D-44DA-AD33-A08079CE1AF4}" srcOrd="0" destOrd="0" presId="urn:microsoft.com/office/officeart/2005/8/layout/hChevron3"/>
    <dgm:cxn modelId="{757FFF88-30EF-49ED-A8DE-0B706741A4C3}" type="presOf" srcId="{B48EF1EE-8330-4481-A1C7-2335D7CA880F}" destId="{ECBD8CE6-0245-4552-8F54-86B91489311F}" srcOrd="0" destOrd="0" presId="urn:microsoft.com/office/officeart/2005/8/layout/hChevron3"/>
    <dgm:cxn modelId="{803F6491-EDFC-496E-B9B3-F4EF54C8D86C}" srcId="{85B3230E-735D-4289-960C-9948491C50FF}" destId="{E63B826B-420E-4C8E-B524-7439143AE644}" srcOrd="6" destOrd="0" parTransId="{49E70241-D0C7-4E26-8423-F1FFBF7D5464}" sibTransId="{9374D0F9-246F-4517-B371-E0B30A2DDA6E}"/>
    <dgm:cxn modelId="{2E49899A-8AA8-4312-9FD1-D2032482D726}" srcId="{85B3230E-735D-4289-960C-9948491C50FF}" destId="{9F9A0A62-59FB-4A59-A7BB-29F0DBE647C9}" srcOrd="11" destOrd="0" parTransId="{2143AFAD-E3B4-47E5-AC43-5398301C536A}" sibTransId="{74AC9E3D-83C4-4B6D-A5EF-6DF7AA82E7BA}"/>
    <dgm:cxn modelId="{EF580CB6-4D77-455C-9EC2-21A19AB4AF20}" srcId="{85B3230E-735D-4289-960C-9948491C50FF}" destId="{CDDF6662-B5DA-4ADC-8601-003EC445C856}" srcOrd="0" destOrd="0" parTransId="{D1F1E160-93EC-4E12-8340-7A6ABD50D81F}" sibTransId="{5C08C1D0-9098-4D77-A2B9-FB6ACE173BAA}"/>
    <dgm:cxn modelId="{A7DF49C8-696B-4D58-B392-4E932638BAF3}" type="presOf" srcId="{E62C08C5-C0F5-477A-B464-53F2DDB27ACE}" destId="{C4EAF017-A442-4583-907D-EC6999222544}" srcOrd="0" destOrd="0" presId="urn:microsoft.com/office/officeart/2005/8/layout/hChevron3"/>
    <dgm:cxn modelId="{DB62D2D8-86D8-474F-8EA1-FFCD3AAEA04D}" type="presOf" srcId="{E63B826B-420E-4C8E-B524-7439143AE644}" destId="{F99EE3D2-C21C-43C9-8713-8AA0E7178334}" srcOrd="0" destOrd="0" presId="urn:microsoft.com/office/officeart/2005/8/layout/hChevron3"/>
    <dgm:cxn modelId="{98C2D3DC-6828-403B-8D9E-9C5024B4E760}" type="presOf" srcId="{3DCEF9D3-9318-4E05-BE05-E9767F5C7CDC}" destId="{2272EA75-C848-4CC9-91D0-24669D0954BE}" srcOrd="0" destOrd="0" presId="urn:microsoft.com/office/officeart/2005/8/layout/hChevron3"/>
    <dgm:cxn modelId="{B7E7B8E8-C14D-4308-A999-2E44D6F011C9}" srcId="{85B3230E-735D-4289-960C-9948491C50FF}" destId="{E3FFA869-AA5E-4A4C-B3FA-208CB7E33BBF}" srcOrd="9" destOrd="0" parTransId="{E4C0E695-78F3-40B0-ACA1-CC76CA49BAA7}" sibTransId="{35885A2B-CBAD-4B1F-AED6-FFE9EDF501DA}"/>
    <dgm:cxn modelId="{84108EEE-DCC2-4895-B6AE-283C423C621F}" type="presOf" srcId="{4FCA7BE3-D8C5-4C67-83D5-3E5E2892C98C}" destId="{B64FC3D3-2187-4389-9C4C-6F6193C2D430}" srcOrd="0" destOrd="0" presId="urn:microsoft.com/office/officeart/2005/8/layout/hChevron3"/>
    <dgm:cxn modelId="{5B5BAFF8-97AF-426D-AFEA-AF7605AF4230}" type="presOf" srcId="{9F9A0A62-59FB-4A59-A7BB-29F0DBE647C9}" destId="{4B44927D-C652-402D-8065-0A71E2CB9235}" srcOrd="0" destOrd="0" presId="urn:microsoft.com/office/officeart/2005/8/layout/hChevron3"/>
    <dgm:cxn modelId="{9F5DB5FB-B5DC-4CA7-8CDB-DFE891206BD5}" srcId="{85B3230E-735D-4289-960C-9948491C50FF}" destId="{4FCA7BE3-D8C5-4C67-83D5-3E5E2892C98C}" srcOrd="7" destOrd="0" parTransId="{A1E961F8-C53B-4171-8D11-ECD7EFAABA87}" sibTransId="{0CA888CE-A48C-4D1E-90BA-F111A23B3CFD}"/>
    <dgm:cxn modelId="{35E7420A-6481-47BC-983A-A07FBD426040}" type="presParOf" srcId="{A6755F86-8336-4350-B504-99FA03DF2B07}" destId="{39DB295D-9690-4F77-A192-F617ED9CDF16}" srcOrd="0" destOrd="0" presId="urn:microsoft.com/office/officeart/2005/8/layout/hChevron3"/>
    <dgm:cxn modelId="{D72F6601-9082-47D0-919A-F809A585B864}" type="presParOf" srcId="{A6755F86-8336-4350-B504-99FA03DF2B07}" destId="{977BD62A-F452-4D57-9B47-924769D7A040}" srcOrd="1" destOrd="0" presId="urn:microsoft.com/office/officeart/2005/8/layout/hChevron3"/>
    <dgm:cxn modelId="{0C8BF5AC-52A8-4722-8A06-28B8FA6EA342}" type="presParOf" srcId="{A6755F86-8336-4350-B504-99FA03DF2B07}" destId="{50B6A062-17AD-4972-923E-B9979887219A}" srcOrd="2" destOrd="0" presId="urn:microsoft.com/office/officeart/2005/8/layout/hChevron3"/>
    <dgm:cxn modelId="{B629149F-F728-478F-A49C-35F8EC7013E2}" type="presParOf" srcId="{A6755F86-8336-4350-B504-99FA03DF2B07}" destId="{6875EF65-17BD-4BA2-8C16-AAF09511B8BD}" srcOrd="3" destOrd="0" presId="urn:microsoft.com/office/officeart/2005/8/layout/hChevron3"/>
    <dgm:cxn modelId="{E4A1462B-3612-4004-BF26-5A82AADEB985}" type="presParOf" srcId="{A6755F86-8336-4350-B504-99FA03DF2B07}" destId="{2272EA75-C848-4CC9-91D0-24669D0954BE}" srcOrd="4" destOrd="0" presId="urn:microsoft.com/office/officeart/2005/8/layout/hChevron3"/>
    <dgm:cxn modelId="{EB6C26F7-7C0F-493A-A3C7-8A97516CEE19}" type="presParOf" srcId="{A6755F86-8336-4350-B504-99FA03DF2B07}" destId="{79B637EB-31BF-46D3-88C3-4F270085BDFF}" srcOrd="5" destOrd="0" presId="urn:microsoft.com/office/officeart/2005/8/layout/hChevron3"/>
    <dgm:cxn modelId="{D91E1834-DBBC-4BCB-9E8A-85B282E91EC2}" type="presParOf" srcId="{A6755F86-8336-4350-B504-99FA03DF2B07}" destId="{C4EAF017-A442-4583-907D-EC6999222544}" srcOrd="6" destOrd="0" presId="urn:microsoft.com/office/officeart/2005/8/layout/hChevron3"/>
    <dgm:cxn modelId="{20589F4D-1674-49E8-B599-9DD352609A7C}" type="presParOf" srcId="{A6755F86-8336-4350-B504-99FA03DF2B07}" destId="{9371AA38-970F-4C9D-96D0-61ED62DB259C}" srcOrd="7" destOrd="0" presId="urn:microsoft.com/office/officeart/2005/8/layout/hChevron3"/>
    <dgm:cxn modelId="{B98138E4-5E0A-47B4-B275-E38A7BC03509}" type="presParOf" srcId="{A6755F86-8336-4350-B504-99FA03DF2B07}" destId="{ECBD8CE6-0245-4552-8F54-86B91489311F}" srcOrd="8" destOrd="0" presId="urn:microsoft.com/office/officeart/2005/8/layout/hChevron3"/>
    <dgm:cxn modelId="{9560B31D-2185-471D-A919-9BDE3ACCE028}" type="presParOf" srcId="{A6755F86-8336-4350-B504-99FA03DF2B07}" destId="{85F66076-C2F6-49ED-B8CC-2B3F88BF3996}" srcOrd="9" destOrd="0" presId="urn:microsoft.com/office/officeart/2005/8/layout/hChevron3"/>
    <dgm:cxn modelId="{72842D16-F897-4B77-95FA-0FA9898AAB3B}" type="presParOf" srcId="{A6755F86-8336-4350-B504-99FA03DF2B07}" destId="{87896636-D98F-498E-8C16-5D46C2D1BF35}" srcOrd="10" destOrd="0" presId="urn:microsoft.com/office/officeart/2005/8/layout/hChevron3"/>
    <dgm:cxn modelId="{83144801-3ED2-4581-91BE-B1ECF6E99A22}" type="presParOf" srcId="{A6755F86-8336-4350-B504-99FA03DF2B07}" destId="{EBFD975F-80EE-4569-AB8A-2CE84EEE5C31}" srcOrd="11" destOrd="0" presId="urn:microsoft.com/office/officeart/2005/8/layout/hChevron3"/>
    <dgm:cxn modelId="{EA39AA4C-730E-4828-8DA8-4A71E2915029}" type="presParOf" srcId="{A6755F86-8336-4350-B504-99FA03DF2B07}" destId="{F99EE3D2-C21C-43C9-8713-8AA0E7178334}" srcOrd="12" destOrd="0" presId="urn:microsoft.com/office/officeart/2005/8/layout/hChevron3"/>
    <dgm:cxn modelId="{39CFBF63-2F5A-4CCF-9DE2-30B4F88612EC}" type="presParOf" srcId="{A6755F86-8336-4350-B504-99FA03DF2B07}" destId="{B87C7F09-EDE0-4F5D-929D-5F2BCAD728C9}" srcOrd="13" destOrd="0" presId="urn:microsoft.com/office/officeart/2005/8/layout/hChevron3"/>
    <dgm:cxn modelId="{7D6C92D0-BAA7-4363-B910-C44121CEBB42}" type="presParOf" srcId="{A6755F86-8336-4350-B504-99FA03DF2B07}" destId="{B64FC3D3-2187-4389-9C4C-6F6193C2D430}" srcOrd="14" destOrd="0" presId="urn:microsoft.com/office/officeart/2005/8/layout/hChevron3"/>
    <dgm:cxn modelId="{629A8801-6608-4A67-8B0A-490FC4A58E3D}" type="presParOf" srcId="{A6755F86-8336-4350-B504-99FA03DF2B07}" destId="{D3FABEC6-5EFE-4721-A757-251D1D721B79}" srcOrd="15" destOrd="0" presId="urn:microsoft.com/office/officeart/2005/8/layout/hChevron3"/>
    <dgm:cxn modelId="{1CE11F09-5561-42F0-B1E2-55255989DA10}" type="presParOf" srcId="{A6755F86-8336-4350-B504-99FA03DF2B07}" destId="{FC3464C5-9904-4F99-8471-599D93B83010}" srcOrd="16" destOrd="0" presId="urn:microsoft.com/office/officeart/2005/8/layout/hChevron3"/>
    <dgm:cxn modelId="{BCE77DC7-D160-4177-8641-2A8DADE4977D}" type="presParOf" srcId="{A6755F86-8336-4350-B504-99FA03DF2B07}" destId="{C31BB678-A5A0-4A50-86B4-F987716E0F0F}" srcOrd="17" destOrd="0" presId="urn:microsoft.com/office/officeart/2005/8/layout/hChevron3"/>
    <dgm:cxn modelId="{580E6BC9-63F6-4155-A0AF-D2C06275B39B}" type="presParOf" srcId="{A6755F86-8336-4350-B504-99FA03DF2B07}" destId="{CA778251-98A3-49E2-898B-06D8127BFD84}" srcOrd="18" destOrd="0" presId="urn:microsoft.com/office/officeart/2005/8/layout/hChevron3"/>
    <dgm:cxn modelId="{CDC7AC31-0177-488D-A239-F0EAE5EB3153}" type="presParOf" srcId="{A6755F86-8336-4350-B504-99FA03DF2B07}" destId="{34EF01BF-95A2-4102-9BD9-092437ABE042}" srcOrd="19" destOrd="0" presId="urn:microsoft.com/office/officeart/2005/8/layout/hChevron3"/>
    <dgm:cxn modelId="{202FBAA0-2092-44D3-B281-55293C88AD4A}" type="presParOf" srcId="{A6755F86-8336-4350-B504-99FA03DF2B07}" destId="{E7E759C9-7C6D-44DA-AD33-A08079CE1AF4}" srcOrd="20" destOrd="0" presId="urn:microsoft.com/office/officeart/2005/8/layout/hChevron3"/>
    <dgm:cxn modelId="{F96ADC10-AA9B-4DE4-9DFD-754F80B28B9D}" type="presParOf" srcId="{A6755F86-8336-4350-B504-99FA03DF2B07}" destId="{CC6A3AAB-10FD-492C-8788-811F2D7D448F}" srcOrd="21" destOrd="0" presId="urn:microsoft.com/office/officeart/2005/8/layout/hChevron3"/>
    <dgm:cxn modelId="{BC01E867-7207-452E-B82B-00AA71C3DD47}" type="presParOf" srcId="{A6755F86-8336-4350-B504-99FA03DF2B07}" destId="{4B44927D-C652-402D-8065-0A71E2CB9235}" srcOrd="22" destOrd="0" presId="urn:microsoft.com/office/officeart/2005/8/layout/hChevron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85B3230E-735D-4289-960C-9948491C50FF}" type="doc">
      <dgm:prSet loTypeId="urn:microsoft.com/office/officeart/2005/8/layout/hChevron3" loCatId="process" qsTypeId="urn:microsoft.com/office/officeart/2005/8/quickstyle/simple1" qsCatId="simple" csTypeId="urn:microsoft.com/office/officeart/2005/8/colors/accent4_2" csCatId="accent4" phldr="1"/>
      <dgm:spPr/>
      <dgm:t>
        <a:bodyPr/>
        <a:lstStyle/>
        <a:p>
          <a:endParaRPr lang="en-GB"/>
        </a:p>
      </dgm:t>
    </dgm:pt>
    <dgm:pt modelId="{CDDF6662-B5DA-4ADC-8601-003EC445C856}">
      <dgm:prSet phldrT="[Text]" custT="1"/>
      <dgm:spPr/>
      <dgm:t>
        <a:bodyPr/>
        <a:lstStyle/>
        <a:p>
          <a:r>
            <a:rPr lang="en-GB" sz="600" dirty="0">
              <a:hlinkClick xmlns:r="http://schemas.openxmlformats.org/officeDocument/2006/relationships" r:id="rId1" action="ppaction://hlinksldjump"/>
            </a:rPr>
            <a:t>Background</a:t>
          </a:r>
          <a:endParaRPr lang="en-GB" sz="600" dirty="0"/>
        </a:p>
      </dgm:t>
    </dgm:pt>
    <dgm:pt modelId="{D1F1E160-93EC-4E12-8340-7A6ABD50D81F}" type="parTrans" cxnId="{EF580CB6-4D77-455C-9EC2-21A19AB4AF20}">
      <dgm:prSet/>
      <dgm:spPr/>
      <dgm:t>
        <a:bodyPr/>
        <a:lstStyle/>
        <a:p>
          <a:endParaRPr lang="en-GB"/>
        </a:p>
      </dgm:t>
    </dgm:pt>
    <dgm:pt modelId="{5C08C1D0-9098-4D77-A2B9-FB6ACE173BAA}" type="sibTrans" cxnId="{EF580CB6-4D77-455C-9EC2-21A19AB4AF20}">
      <dgm:prSet/>
      <dgm:spPr/>
      <dgm:t>
        <a:bodyPr/>
        <a:lstStyle/>
        <a:p>
          <a:endParaRPr lang="en-GB"/>
        </a:p>
      </dgm:t>
    </dgm:pt>
    <dgm:pt modelId="{3DCEF9D3-9318-4E05-BE05-E9767F5C7CDC}">
      <dgm:prSet phldrT="[Text]" custT="1"/>
      <dgm:spPr/>
      <dgm:t>
        <a:bodyPr/>
        <a:lstStyle/>
        <a:p>
          <a:r>
            <a:rPr lang="en-GB" sz="600" dirty="0">
              <a:hlinkClick xmlns:r="http://schemas.openxmlformats.org/officeDocument/2006/relationships" r:id="rId2" action="ppaction://hlinksldjump"/>
            </a:rPr>
            <a:t>Eligibility and timings</a:t>
          </a:r>
          <a:endParaRPr lang="en-GB" sz="600" dirty="0"/>
        </a:p>
      </dgm:t>
    </dgm:pt>
    <dgm:pt modelId="{A676AB6E-1F7A-45E9-8A9C-AA9F2BF87674}" type="parTrans" cxnId="{E3591844-72DE-4279-A7E2-56F0C025CC4B}">
      <dgm:prSet/>
      <dgm:spPr/>
      <dgm:t>
        <a:bodyPr/>
        <a:lstStyle/>
        <a:p>
          <a:endParaRPr lang="en-GB"/>
        </a:p>
      </dgm:t>
    </dgm:pt>
    <dgm:pt modelId="{C9DA040E-26CD-473D-9050-71C928F030CB}" type="sibTrans" cxnId="{E3591844-72DE-4279-A7E2-56F0C025CC4B}">
      <dgm:prSet/>
      <dgm:spPr/>
      <dgm:t>
        <a:bodyPr/>
        <a:lstStyle/>
        <a:p>
          <a:endParaRPr lang="en-GB"/>
        </a:p>
      </dgm:t>
    </dgm:pt>
    <dgm:pt modelId="{E63B826B-420E-4C8E-B524-7439143AE644}">
      <dgm:prSet phldrT="[Text]" custT="1"/>
      <dgm:spPr/>
      <dgm:t>
        <a:bodyPr/>
        <a:lstStyle/>
        <a:p>
          <a:r>
            <a:rPr lang="en-GB" sz="600" dirty="0">
              <a:hlinkClick xmlns:r="http://schemas.openxmlformats.org/officeDocument/2006/relationships" r:id="rId3" action="ppaction://hlinksldjump"/>
            </a:rPr>
            <a:t>Checklist: Communication</a:t>
          </a:r>
          <a:endParaRPr lang="en-GB" sz="600" dirty="0"/>
        </a:p>
      </dgm:t>
    </dgm:pt>
    <dgm:pt modelId="{49E70241-D0C7-4E26-8423-F1FFBF7D5464}" type="parTrans" cxnId="{803F6491-EDFC-496E-B9B3-F4EF54C8D86C}">
      <dgm:prSet/>
      <dgm:spPr/>
      <dgm:t>
        <a:bodyPr/>
        <a:lstStyle/>
        <a:p>
          <a:endParaRPr lang="en-GB"/>
        </a:p>
      </dgm:t>
    </dgm:pt>
    <dgm:pt modelId="{9374D0F9-246F-4517-B371-E0B30A2DDA6E}" type="sibTrans" cxnId="{803F6491-EDFC-496E-B9B3-F4EF54C8D86C}">
      <dgm:prSet/>
      <dgm:spPr/>
      <dgm:t>
        <a:bodyPr/>
        <a:lstStyle/>
        <a:p>
          <a:endParaRPr lang="en-GB"/>
        </a:p>
      </dgm:t>
    </dgm:pt>
    <dgm:pt modelId="{B48EF1EE-8330-4481-A1C7-2335D7CA880F}">
      <dgm:prSet phldrT="[Text]" custT="1"/>
      <dgm:spPr/>
      <dgm:t>
        <a:bodyPr/>
        <a:lstStyle/>
        <a:p>
          <a:pPr>
            <a:lnSpc>
              <a:spcPct val="50000"/>
            </a:lnSpc>
          </a:pPr>
          <a:r>
            <a:rPr lang="en-GB" sz="600" dirty="0">
              <a:hlinkClick xmlns:r="http://schemas.openxmlformats.org/officeDocument/2006/relationships" r:id="rId4" action="ppaction://hlinksldjump"/>
            </a:rPr>
            <a:t>Checklist: </a:t>
          </a:r>
        </a:p>
        <a:p>
          <a:pPr>
            <a:lnSpc>
              <a:spcPct val="50000"/>
            </a:lnSpc>
          </a:pPr>
          <a:r>
            <a:rPr lang="en-GB" sz="600" dirty="0">
              <a:hlinkClick xmlns:r="http://schemas.openxmlformats.org/officeDocument/2006/relationships" r:id="rId4" action="ppaction://hlinksldjump"/>
            </a:rPr>
            <a:t>Pre-season</a:t>
          </a:r>
          <a:endParaRPr lang="en-GB" sz="600" dirty="0"/>
        </a:p>
      </dgm:t>
    </dgm:pt>
    <dgm:pt modelId="{3C537229-CDB5-4805-9989-0056EAE25FE1}" type="parTrans" cxnId="{E6CB5807-69BF-44E4-A195-3E70EB6A5D3C}">
      <dgm:prSet/>
      <dgm:spPr/>
      <dgm:t>
        <a:bodyPr/>
        <a:lstStyle/>
        <a:p>
          <a:endParaRPr lang="en-GB"/>
        </a:p>
      </dgm:t>
    </dgm:pt>
    <dgm:pt modelId="{39187E6A-FE7E-4065-9A84-8EBE83918EBE}" type="sibTrans" cxnId="{E6CB5807-69BF-44E4-A195-3E70EB6A5D3C}">
      <dgm:prSet/>
      <dgm:spPr/>
      <dgm:t>
        <a:bodyPr/>
        <a:lstStyle/>
        <a:p>
          <a:endParaRPr lang="en-GB"/>
        </a:p>
      </dgm:t>
    </dgm:pt>
    <dgm:pt modelId="{6093D354-5B8E-4EC8-9EDE-B4456C2238A4}">
      <dgm:prSet phldrT="[Text]" custT="1"/>
      <dgm:spPr/>
      <dgm:t>
        <a:bodyPr/>
        <a:lstStyle/>
        <a:p>
          <a:r>
            <a:rPr lang="en-GB" sz="600" dirty="0">
              <a:hlinkClick xmlns:r="http://schemas.openxmlformats.org/officeDocument/2006/relationships" r:id="rId5" action="ppaction://hlinksldjump"/>
            </a:rPr>
            <a:t>Checklist: Accessibility</a:t>
          </a:r>
          <a:endParaRPr lang="en-GB" sz="600" dirty="0"/>
        </a:p>
      </dgm:t>
    </dgm:pt>
    <dgm:pt modelId="{2FE38837-44DE-4FA9-A730-51D1A2A59E7C}" type="parTrans" cxnId="{12EC016A-4BA6-4ED0-A2E3-CDD4037D3432}">
      <dgm:prSet/>
      <dgm:spPr/>
      <dgm:t>
        <a:bodyPr/>
        <a:lstStyle/>
        <a:p>
          <a:endParaRPr lang="en-GB"/>
        </a:p>
      </dgm:t>
    </dgm:pt>
    <dgm:pt modelId="{E0BEE8DD-1FC8-4ADE-9695-0E08F23B8CB6}" type="sibTrans" cxnId="{12EC016A-4BA6-4ED0-A2E3-CDD4037D3432}">
      <dgm:prSet/>
      <dgm:spPr/>
      <dgm:t>
        <a:bodyPr/>
        <a:lstStyle/>
        <a:p>
          <a:endParaRPr lang="en-GB"/>
        </a:p>
      </dgm:t>
    </dgm:pt>
    <dgm:pt modelId="{4FCA7BE3-D8C5-4C67-83D5-3E5E2892C98C}">
      <dgm:prSet custT="1"/>
      <dgm:spPr/>
      <dgm:t>
        <a:bodyPr/>
        <a:lstStyle/>
        <a:p>
          <a:r>
            <a:rPr lang="en-GB" sz="600" dirty="0">
              <a:hlinkClick xmlns:r="http://schemas.openxmlformats.org/officeDocument/2006/relationships" r:id="rId6" action="ppaction://hlinksldjump"/>
            </a:rPr>
            <a:t>Checklist: Health inequalities</a:t>
          </a:r>
          <a:endParaRPr lang="en-GB" sz="600" dirty="0"/>
        </a:p>
      </dgm:t>
    </dgm:pt>
    <dgm:pt modelId="{A1E961F8-C53B-4171-8D11-ECD7EFAABA87}" type="parTrans" cxnId="{9F5DB5FB-B5DC-4CA7-8CDB-DFE891206BD5}">
      <dgm:prSet/>
      <dgm:spPr/>
      <dgm:t>
        <a:bodyPr/>
        <a:lstStyle/>
        <a:p>
          <a:endParaRPr lang="en-GB"/>
        </a:p>
      </dgm:t>
    </dgm:pt>
    <dgm:pt modelId="{0CA888CE-A48C-4D1E-90BA-F111A23B3CFD}" type="sibTrans" cxnId="{9F5DB5FB-B5DC-4CA7-8CDB-DFE891206BD5}">
      <dgm:prSet/>
      <dgm:spPr/>
      <dgm:t>
        <a:bodyPr/>
        <a:lstStyle/>
        <a:p>
          <a:endParaRPr lang="en-GB"/>
        </a:p>
      </dgm:t>
    </dgm:pt>
    <dgm:pt modelId="{15213532-615E-4B97-8DA6-A57F27610F76}">
      <dgm:prSet custT="1"/>
      <dgm:spPr/>
      <dgm:t>
        <a:bodyPr/>
        <a:lstStyle/>
        <a:p>
          <a:r>
            <a:rPr lang="en-GB" sz="600" dirty="0">
              <a:hlinkClick xmlns:r="http://schemas.openxmlformats.org/officeDocument/2006/relationships" r:id="rId7" action="ppaction://hlinksldjump"/>
            </a:rPr>
            <a:t>Top Tips</a:t>
          </a:r>
          <a:endParaRPr lang="en-GB" sz="600" dirty="0"/>
        </a:p>
      </dgm:t>
    </dgm:pt>
    <dgm:pt modelId="{7B506156-A573-4D26-BB7A-CF57759B8675}" type="parTrans" cxnId="{A7058D12-B27B-4C23-A0C7-BBB2034AF685}">
      <dgm:prSet/>
      <dgm:spPr/>
      <dgm:t>
        <a:bodyPr/>
        <a:lstStyle/>
        <a:p>
          <a:endParaRPr lang="en-GB"/>
        </a:p>
      </dgm:t>
    </dgm:pt>
    <dgm:pt modelId="{2AFCAB2C-8EC0-4CD4-8738-4149F73C2056}" type="sibTrans" cxnId="{A7058D12-B27B-4C23-A0C7-BBB2034AF685}">
      <dgm:prSet/>
      <dgm:spPr/>
      <dgm:t>
        <a:bodyPr/>
        <a:lstStyle/>
        <a:p>
          <a:endParaRPr lang="en-GB"/>
        </a:p>
      </dgm:t>
    </dgm:pt>
    <dgm:pt modelId="{049C3FB4-516A-4A7D-9E91-A3661066C19D}">
      <dgm:prSet custT="1"/>
      <dgm:spPr/>
      <dgm:t>
        <a:bodyPr/>
        <a:lstStyle/>
        <a:p>
          <a:r>
            <a:rPr lang="en-GB" sz="600">
              <a:hlinkClick xmlns:r="http://schemas.openxmlformats.org/officeDocument/2006/relationships" r:id="rId8" action="ppaction://hlinksldjump"/>
            </a:rPr>
            <a:t>FAQ’s</a:t>
          </a:r>
          <a:endParaRPr lang="en-GB" sz="600"/>
        </a:p>
      </dgm:t>
    </dgm:pt>
    <dgm:pt modelId="{4D421C1B-8AFE-48D9-93E5-A6127D5EC584}" type="parTrans" cxnId="{7BF0D750-9F8A-4976-B51B-4D4458BA766A}">
      <dgm:prSet/>
      <dgm:spPr/>
      <dgm:t>
        <a:bodyPr/>
        <a:lstStyle/>
        <a:p>
          <a:endParaRPr lang="en-GB"/>
        </a:p>
      </dgm:t>
    </dgm:pt>
    <dgm:pt modelId="{2A201535-6615-45AC-AE07-AD7494131414}" type="sibTrans" cxnId="{7BF0D750-9F8A-4976-B51B-4D4458BA766A}">
      <dgm:prSet/>
      <dgm:spPr/>
      <dgm:t>
        <a:bodyPr/>
        <a:lstStyle/>
        <a:p>
          <a:endParaRPr lang="en-GB"/>
        </a:p>
      </dgm:t>
    </dgm:pt>
    <dgm:pt modelId="{9F9A0A62-59FB-4A59-A7BB-29F0DBE647C9}">
      <dgm:prSet custT="1"/>
      <dgm:spPr/>
      <dgm:t>
        <a:bodyPr/>
        <a:lstStyle/>
        <a:p>
          <a:r>
            <a:rPr lang="en-GB" sz="600" dirty="0">
              <a:hlinkClick xmlns:r="http://schemas.openxmlformats.org/officeDocument/2006/relationships" r:id="rId9" action="ppaction://hlinksldjump"/>
            </a:rPr>
            <a:t>Resources</a:t>
          </a:r>
          <a:endParaRPr lang="en-GB" sz="600" dirty="0"/>
        </a:p>
      </dgm:t>
      <dgm:extLst>
        <a:ext uri="{E40237B7-FDA0-4F09-8148-C483321AD2D9}">
          <dgm14:cNvPr xmlns:dgm14="http://schemas.microsoft.com/office/drawing/2010/diagram" id="0" name="">
            <a:hlinkClick xmlns:r="http://schemas.openxmlformats.org/officeDocument/2006/relationships" r:id="rId10" action="ppaction://hlinksldjump"/>
          </dgm14:cNvPr>
        </a:ext>
      </dgm:extLst>
    </dgm:pt>
    <dgm:pt modelId="{2143AFAD-E3B4-47E5-AC43-5398301C536A}" type="parTrans" cxnId="{2E49899A-8AA8-4312-9FD1-D2032482D726}">
      <dgm:prSet/>
      <dgm:spPr/>
      <dgm:t>
        <a:bodyPr/>
        <a:lstStyle/>
        <a:p>
          <a:endParaRPr lang="en-GB"/>
        </a:p>
      </dgm:t>
    </dgm:pt>
    <dgm:pt modelId="{74AC9E3D-83C4-4B6D-A5EF-6DF7AA82E7BA}" type="sibTrans" cxnId="{2E49899A-8AA8-4312-9FD1-D2032482D726}">
      <dgm:prSet/>
      <dgm:spPr/>
      <dgm:t>
        <a:bodyPr/>
        <a:lstStyle/>
        <a:p>
          <a:endParaRPr lang="en-GB"/>
        </a:p>
      </dgm:t>
    </dgm:pt>
    <dgm:pt modelId="{E3FFA869-AA5E-4A4C-B3FA-208CB7E33BBF}">
      <dgm:prSet custT="1"/>
      <dgm:spPr/>
      <dgm:t>
        <a:bodyPr/>
        <a:lstStyle/>
        <a:p>
          <a:r>
            <a:rPr lang="en-GB" sz="600" dirty="0">
              <a:hlinkClick xmlns:r="http://schemas.openxmlformats.org/officeDocument/2006/relationships" r:id="rId11" action="ppaction://hlinksldjump"/>
            </a:rPr>
            <a:t>WMICAS</a:t>
          </a:r>
          <a:endParaRPr lang="en-GB" sz="600" dirty="0"/>
        </a:p>
      </dgm:t>
    </dgm:pt>
    <dgm:pt modelId="{E4C0E695-78F3-40B0-ACA1-CC76CA49BAA7}" type="parTrans" cxnId="{B7E7B8E8-C14D-4308-A999-2E44D6F011C9}">
      <dgm:prSet/>
      <dgm:spPr/>
      <dgm:t>
        <a:bodyPr/>
        <a:lstStyle/>
        <a:p>
          <a:endParaRPr lang="en-GB"/>
        </a:p>
      </dgm:t>
    </dgm:pt>
    <dgm:pt modelId="{35885A2B-CBAD-4B1F-AED6-FFE9EDF501DA}" type="sibTrans" cxnId="{B7E7B8E8-C14D-4308-A999-2E44D6F011C9}">
      <dgm:prSet/>
      <dgm:spPr/>
      <dgm:t>
        <a:bodyPr/>
        <a:lstStyle/>
        <a:p>
          <a:endParaRPr lang="en-GB"/>
        </a:p>
      </dgm:t>
    </dgm:pt>
    <dgm:pt modelId="{5C7083F2-B102-4F6F-88F2-3430DB31D4FF}">
      <dgm:prSet phldrT="[Text]" custT="1"/>
      <dgm:spPr/>
      <dgm:t>
        <a:bodyPr/>
        <a:lstStyle/>
        <a:p>
          <a:r>
            <a:rPr lang="en-GB" sz="600" dirty="0">
              <a:hlinkClick xmlns:r="http://schemas.openxmlformats.org/officeDocument/2006/relationships" r:id="rId12" action="ppaction://hlinksldjump"/>
            </a:rPr>
            <a:t>Influenza and pregnancy</a:t>
          </a:r>
          <a:r>
            <a:rPr lang="en-GB" sz="600" dirty="0"/>
            <a:t> </a:t>
          </a:r>
        </a:p>
      </dgm:t>
    </dgm:pt>
    <dgm:pt modelId="{CA015733-6AD9-4A37-BF01-B247DD9B77DE}" type="sibTrans" cxnId="{726F3A40-DF63-4D04-A5D8-E62EE1908637}">
      <dgm:prSet/>
      <dgm:spPr/>
      <dgm:t>
        <a:bodyPr/>
        <a:lstStyle/>
        <a:p>
          <a:endParaRPr lang="en-GB"/>
        </a:p>
      </dgm:t>
    </dgm:pt>
    <dgm:pt modelId="{836A0CD7-21A2-4647-9953-417B8F235A79}" type="parTrans" cxnId="{726F3A40-DF63-4D04-A5D8-E62EE1908637}">
      <dgm:prSet/>
      <dgm:spPr/>
      <dgm:t>
        <a:bodyPr/>
        <a:lstStyle/>
        <a:p>
          <a:endParaRPr lang="en-GB"/>
        </a:p>
      </dgm:t>
    </dgm:pt>
    <dgm:pt modelId="{E62C08C5-C0F5-477A-B464-53F2DDB27ACE}">
      <dgm:prSet phldrT="[Text]"/>
      <dgm:spPr/>
      <dgm:t>
        <a:bodyPr/>
        <a:lstStyle/>
        <a:p>
          <a:r>
            <a:rPr lang="en-GB" dirty="0">
              <a:hlinkClick xmlns:r="http://schemas.openxmlformats.org/officeDocument/2006/relationships" r:id="rId13" action="ppaction://hlinksldjump"/>
            </a:rPr>
            <a:t>Recommended vaccines</a:t>
          </a:r>
          <a:r>
            <a:rPr lang="en-GB" dirty="0"/>
            <a:t> </a:t>
          </a:r>
        </a:p>
      </dgm:t>
    </dgm:pt>
    <dgm:pt modelId="{CDEF6C72-03E1-451F-B039-6CEDE3858C5F}" type="parTrans" cxnId="{11B3FC6E-BA9F-4B20-9508-4CD6B2026C6B}">
      <dgm:prSet/>
      <dgm:spPr/>
      <dgm:t>
        <a:bodyPr/>
        <a:lstStyle/>
        <a:p>
          <a:endParaRPr lang="en-GB"/>
        </a:p>
      </dgm:t>
    </dgm:pt>
    <dgm:pt modelId="{6F97F020-A12E-4381-97B8-CEF233E4F35C}" type="sibTrans" cxnId="{11B3FC6E-BA9F-4B20-9508-4CD6B2026C6B}">
      <dgm:prSet/>
      <dgm:spPr/>
      <dgm:t>
        <a:bodyPr/>
        <a:lstStyle/>
        <a:p>
          <a:endParaRPr lang="en-GB"/>
        </a:p>
      </dgm:t>
    </dgm:pt>
    <dgm:pt modelId="{A6755F86-8336-4350-B504-99FA03DF2B07}" type="pres">
      <dgm:prSet presAssocID="{85B3230E-735D-4289-960C-9948491C50FF}" presName="Name0" presStyleCnt="0">
        <dgm:presLayoutVars>
          <dgm:dir/>
          <dgm:resizeHandles val="exact"/>
        </dgm:presLayoutVars>
      </dgm:prSet>
      <dgm:spPr/>
    </dgm:pt>
    <dgm:pt modelId="{39DB295D-9690-4F77-A192-F617ED9CDF16}" type="pres">
      <dgm:prSet presAssocID="{CDDF6662-B5DA-4ADC-8601-003EC445C856}" presName="parTxOnly" presStyleLbl="node1" presStyleIdx="0" presStyleCnt="12">
        <dgm:presLayoutVars>
          <dgm:bulletEnabled val="1"/>
        </dgm:presLayoutVars>
      </dgm:prSet>
      <dgm:spPr/>
    </dgm:pt>
    <dgm:pt modelId="{977BD62A-F452-4D57-9B47-924769D7A040}" type="pres">
      <dgm:prSet presAssocID="{5C08C1D0-9098-4D77-A2B9-FB6ACE173BAA}" presName="parSpace" presStyleCnt="0"/>
      <dgm:spPr/>
    </dgm:pt>
    <dgm:pt modelId="{50B6A062-17AD-4972-923E-B9979887219A}" type="pres">
      <dgm:prSet presAssocID="{5C7083F2-B102-4F6F-88F2-3430DB31D4FF}" presName="parTxOnly" presStyleLbl="node1" presStyleIdx="1" presStyleCnt="12">
        <dgm:presLayoutVars>
          <dgm:bulletEnabled val="1"/>
        </dgm:presLayoutVars>
      </dgm:prSet>
      <dgm:spPr/>
    </dgm:pt>
    <dgm:pt modelId="{6875EF65-17BD-4BA2-8C16-AAF09511B8BD}" type="pres">
      <dgm:prSet presAssocID="{CA015733-6AD9-4A37-BF01-B247DD9B77DE}" presName="parSpace" presStyleCnt="0"/>
      <dgm:spPr/>
    </dgm:pt>
    <dgm:pt modelId="{2272EA75-C848-4CC9-91D0-24669D0954BE}" type="pres">
      <dgm:prSet presAssocID="{3DCEF9D3-9318-4E05-BE05-E9767F5C7CDC}" presName="parTxOnly" presStyleLbl="node1" presStyleIdx="2" presStyleCnt="12" custLinFactNeighborX="3352" custLinFactNeighborY="0">
        <dgm:presLayoutVars>
          <dgm:bulletEnabled val="1"/>
        </dgm:presLayoutVars>
      </dgm:prSet>
      <dgm:spPr/>
    </dgm:pt>
    <dgm:pt modelId="{79B637EB-31BF-46D3-88C3-4F270085BDFF}" type="pres">
      <dgm:prSet presAssocID="{C9DA040E-26CD-473D-9050-71C928F030CB}" presName="parSpace" presStyleCnt="0"/>
      <dgm:spPr/>
    </dgm:pt>
    <dgm:pt modelId="{C4EAF017-A442-4583-907D-EC6999222544}" type="pres">
      <dgm:prSet presAssocID="{E62C08C5-C0F5-477A-B464-53F2DDB27ACE}" presName="parTxOnly" presStyleLbl="node1" presStyleIdx="3" presStyleCnt="12" custLinFactNeighborX="3352" custLinFactNeighborY="0">
        <dgm:presLayoutVars>
          <dgm:bulletEnabled val="1"/>
        </dgm:presLayoutVars>
      </dgm:prSet>
      <dgm:spPr/>
    </dgm:pt>
    <dgm:pt modelId="{9371AA38-970F-4C9D-96D0-61ED62DB259C}" type="pres">
      <dgm:prSet presAssocID="{6F97F020-A12E-4381-97B8-CEF233E4F35C}" presName="parSpace" presStyleCnt="0"/>
      <dgm:spPr/>
    </dgm:pt>
    <dgm:pt modelId="{ECBD8CE6-0245-4552-8F54-86B91489311F}" type="pres">
      <dgm:prSet presAssocID="{B48EF1EE-8330-4481-A1C7-2335D7CA880F}" presName="parTxOnly" presStyleLbl="node1" presStyleIdx="4" presStyleCnt="12">
        <dgm:presLayoutVars>
          <dgm:bulletEnabled val="1"/>
        </dgm:presLayoutVars>
      </dgm:prSet>
      <dgm:spPr/>
    </dgm:pt>
    <dgm:pt modelId="{85F66076-C2F6-49ED-B8CC-2B3F88BF3996}" type="pres">
      <dgm:prSet presAssocID="{39187E6A-FE7E-4065-9A84-8EBE83918EBE}" presName="parSpace" presStyleCnt="0"/>
      <dgm:spPr/>
    </dgm:pt>
    <dgm:pt modelId="{87896636-D98F-498E-8C16-5D46C2D1BF35}" type="pres">
      <dgm:prSet presAssocID="{6093D354-5B8E-4EC8-9EDE-B4456C2238A4}" presName="parTxOnly" presStyleLbl="node1" presStyleIdx="5" presStyleCnt="12">
        <dgm:presLayoutVars>
          <dgm:bulletEnabled val="1"/>
        </dgm:presLayoutVars>
      </dgm:prSet>
      <dgm:spPr/>
    </dgm:pt>
    <dgm:pt modelId="{EBFD975F-80EE-4569-AB8A-2CE84EEE5C31}" type="pres">
      <dgm:prSet presAssocID="{E0BEE8DD-1FC8-4ADE-9695-0E08F23B8CB6}" presName="parSpace" presStyleCnt="0"/>
      <dgm:spPr/>
    </dgm:pt>
    <dgm:pt modelId="{F99EE3D2-C21C-43C9-8713-8AA0E7178334}" type="pres">
      <dgm:prSet presAssocID="{E63B826B-420E-4C8E-B524-7439143AE644}" presName="parTxOnly" presStyleLbl="node1" presStyleIdx="6" presStyleCnt="12">
        <dgm:presLayoutVars>
          <dgm:bulletEnabled val="1"/>
        </dgm:presLayoutVars>
      </dgm:prSet>
      <dgm:spPr/>
    </dgm:pt>
    <dgm:pt modelId="{B87C7F09-EDE0-4F5D-929D-5F2BCAD728C9}" type="pres">
      <dgm:prSet presAssocID="{9374D0F9-246F-4517-B371-E0B30A2DDA6E}" presName="parSpace" presStyleCnt="0"/>
      <dgm:spPr/>
    </dgm:pt>
    <dgm:pt modelId="{B64FC3D3-2187-4389-9C4C-6F6193C2D430}" type="pres">
      <dgm:prSet presAssocID="{4FCA7BE3-D8C5-4C67-83D5-3E5E2892C98C}" presName="parTxOnly" presStyleLbl="node1" presStyleIdx="7" presStyleCnt="12" custScaleX="99577">
        <dgm:presLayoutVars>
          <dgm:bulletEnabled val="1"/>
        </dgm:presLayoutVars>
      </dgm:prSet>
      <dgm:spPr/>
    </dgm:pt>
    <dgm:pt modelId="{D3FABEC6-5EFE-4721-A757-251D1D721B79}" type="pres">
      <dgm:prSet presAssocID="{0CA888CE-A48C-4D1E-90BA-F111A23B3CFD}" presName="parSpace" presStyleCnt="0"/>
      <dgm:spPr/>
    </dgm:pt>
    <dgm:pt modelId="{FC3464C5-9904-4F99-8471-599D93B83010}" type="pres">
      <dgm:prSet presAssocID="{15213532-615E-4B97-8DA6-A57F27610F76}" presName="parTxOnly" presStyleLbl="node1" presStyleIdx="8" presStyleCnt="12">
        <dgm:presLayoutVars>
          <dgm:bulletEnabled val="1"/>
        </dgm:presLayoutVars>
      </dgm:prSet>
      <dgm:spPr/>
    </dgm:pt>
    <dgm:pt modelId="{C31BB678-A5A0-4A50-86B4-F987716E0F0F}" type="pres">
      <dgm:prSet presAssocID="{2AFCAB2C-8EC0-4CD4-8738-4149F73C2056}" presName="parSpace" presStyleCnt="0"/>
      <dgm:spPr/>
    </dgm:pt>
    <dgm:pt modelId="{CA778251-98A3-49E2-898B-06D8127BFD84}" type="pres">
      <dgm:prSet presAssocID="{E3FFA869-AA5E-4A4C-B3FA-208CB7E33BBF}" presName="parTxOnly" presStyleLbl="node1" presStyleIdx="9" presStyleCnt="12">
        <dgm:presLayoutVars>
          <dgm:bulletEnabled val="1"/>
        </dgm:presLayoutVars>
      </dgm:prSet>
      <dgm:spPr/>
    </dgm:pt>
    <dgm:pt modelId="{34EF01BF-95A2-4102-9BD9-092437ABE042}" type="pres">
      <dgm:prSet presAssocID="{35885A2B-CBAD-4B1F-AED6-FFE9EDF501DA}" presName="parSpace" presStyleCnt="0"/>
      <dgm:spPr/>
    </dgm:pt>
    <dgm:pt modelId="{E7E759C9-7C6D-44DA-AD33-A08079CE1AF4}" type="pres">
      <dgm:prSet presAssocID="{049C3FB4-516A-4A7D-9E91-A3661066C19D}" presName="parTxOnly" presStyleLbl="node1" presStyleIdx="10" presStyleCnt="12">
        <dgm:presLayoutVars>
          <dgm:bulletEnabled val="1"/>
        </dgm:presLayoutVars>
      </dgm:prSet>
      <dgm:spPr/>
    </dgm:pt>
    <dgm:pt modelId="{CC6A3AAB-10FD-492C-8788-811F2D7D448F}" type="pres">
      <dgm:prSet presAssocID="{2A201535-6615-45AC-AE07-AD7494131414}" presName="parSpace" presStyleCnt="0"/>
      <dgm:spPr/>
    </dgm:pt>
    <dgm:pt modelId="{4B44927D-C652-402D-8065-0A71E2CB9235}" type="pres">
      <dgm:prSet presAssocID="{9F9A0A62-59FB-4A59-A7BB-29F0DBE647C9}" presName="parTxOnly" presStyleLbl="node1" presStyleIdx="11" presStyleCnt="12">
        <dgm:presLayoutVars>
          <dgm:bulletEnabled val="1"/>
        </dgm:presLayoutVars>
      </dgm:prSet>
      <dgm:spPr/>
    </dgm:pt>
  </dgm:ptLst>
  <dgm:cxnLst>
    <dgm:cxn modelId="{74342806-2615-4A6A-9893-BA7F7F83A4D8}" type="presOf" srcId="{15213532-615E-4B97-8DA6-A57F27610F76}" destId="{FC3464C5-9904-4F99-8471-599D93B83010}" srcOrd="0" destOrd="0" presId="urn:microsoft.com/office/officeart/2005/8/layout/hChevron3"/>
    <dgm:cxn modelId="{E6CB5807-69BF-44E4-A195-3E70EB6A5D3C}" srcId="{85B3230E-735D-4289-960C-9948491C50FF}" destId="{B48EF1EE-8330-4481-A1C7-2335D7CA880F}" srcOrd="4" destOrd="0" parTransId="{3C537229-CDB5-4805-9989-0056EAE25FE1}" sibTransId="{39187E6A-FE7E-4065-9A84-8EBE83918EBE}"/>
    <dgm:cxn modelId="{A7058D12-B27B-4C23-A0C7-BBB2034AF685}" srcId="{85B3230E-735D-4289-960C-9948491C50FF}" destId="{15213532-615E-4B97-8DA6-A57F27610F76}" srcOrd="8" destOrd="0" parTransId="{7B506156-A573-4D26-BB7A-CF57759B8675}" sibTransId="{2AFCAB2C-8EC0-4CD4-8738-4149F73C2056}"/>
    <dgm:cxn modelId="{19A2F513-7753-4ACB-A7ED-F7F40B39005A}" type="presOf" srcId="{85B3230E-735D-4289-960C-9948491C50FF}" destId="{A6755F86-8336-4350-B504-99FA03DF2B07}" srcOrd="0" destOrd="0" presId="urn:microsoft.com/office/officeart/2005/8/layout/hChevron3"/>
    <dgm:cxn modelId="{0F6CB430-10DD-4EF7-9B7F-3082A652DF94}" type="presOf" srcId="{5C7083F2-B102-4F6F-88F2-3430DB31D4FF}" destId="{50B6A062-17AD-4972-923E-B9979887219A}" srcOrd="0" destOrd="0" presId="urn:microsoft.com/office/officeart/2005/8/layout/hChevron3"/>
    <dgm:cxn modelId="{726F3A40-DF63-4D04-A5D8-E62EE1908637}" srcId="{85B3230E-735D-4289-960C-9948491C50FF}" destId="{5C7083F2-B102-4F6F-88F2-3430DB31D4FF}" srcOrd="1" destOrd="0" parTransId="{836A0CD7-21A2-4647-9953-417B8F235A79}" sibTransId="{CA015733-6AD9-4A37-BF01-B247DD9B77DE}"/>
    <dgm:cxn modelId="{E3591844-72DE-4279-A7E2-56F0C025CC4B}" srcId="{85B3230E-735D-4289-960C-9948491C50FF}" destId="{3DCEF9D3-9318-4E05-BE05-E9767F5C7CDC}" srcOrd="2" destOrd="0" parTransId="{A676AB6E-1F7A-45E9-8A9C-AA9F2BF87674}" sibTransId="{C9DA040E-26CD-473D-9050-71C928F030CB}"/>
    <dgm:cxn modelId="{8326B467-560F-499D-9175-55A71972A8D3}" type="presOf" srcId="{6093D354-5B8E-4EC8-9EDE-B4456C2238A4}" destId="{87896636-D98F-498E-8C16-5D46C2D1BF35}" srcOrd="0" destOrd="0" presId="urn:microsoft.com/office/officeart/2005/8/layout/hChevron3"/>
    <dgm:cxn modelId="{C70B3548-C88D-4208-B192-0F1729F7028D}" type="presOf" srcId="{CDDF6662-B5DA-4ADC-8601-003EC445C856}" destId="{39DB295D-9690-4F77-A192-F617ED9CDF16}" srcOrd="0" destOrd="0" presId="urn:microsoft.com/office/officeart/2005/8/layout/hChevron3"/>
    <dgm:cxn modelId="{12EC016A-4BA6-4ED0-A2E3-CDD4037D3432}" srcId="{85B3230E-735D-4289-960C-9948491C50FF}" destId="{6093D354-5B8E-4EC8-9EDE-B4456C2238A4}" srcOrd="5" destOrd="0" parTransId="{2FE38837-44DE-4FA9-A730-51D1A2A59E7C}" sibTransId="{E0BEE8DD-1FC8-4ADE-9695-0E08F23B8CB6}"/>
    <dgm:cxn modelId="{7DAFC44A-84A1-4BDC-A695-7C98F2760484}" type="presOf" srcId="{E3FFA869-AA5E-4A4C-B3FA-208CB7E33BBF}" destId="{CA778251-98A3-49E2-898B-06D8127BFD84}" srcOrd="0" destOrd="0" presId="urn:microsoft.com/office/officeart/2005/8/layout/hChevron3"/>
    <dgm:cxn modelId="{11B3FC6E-BA9F-4B20-9508-4CD6B2026C6B}" srcId="{85B3230E-735D-4289-960C-9948491C50FF}" destId="{E62C08C5-C0F5-477A-B464-53F2DDB27ACE}" srcOrd="3" destOrd="0" parTransId="{CDEF6C72-03E1-451F-B039-6CEDE3858C5F}" sibTransId="{6F97F020-A12E-4381-97B8-CEF233E4F35C}"/>
    <dgm:cxn modelId="{7BF0D750-9F8A-4976-B51B-4D4458BA766A}" srcId="{85B3230E-735D-4289-960C-9948491C50FF}" destId="{049C3FB4-516A-4A7D-9E91-A3661066C19D}" srcOrd="10" destOrd="0" parTransId="{4D421C1B-8AFE-48D9-93E5-A6127D5EC584}" sibTransId="{2A201535-6615-45AC-AE07-AD7494131414}"/>
    <dgm:cxn modelId="{D6565752-00F8-4B35-8EA3-CFE1C4F419ED}" type="presOf" srcId="{049C3FB4-516A-4A7D-9E91-A3661066C19D}" destId="{E7E759C9-7C6D-44DA-AD33-A08079CE1AF4}" srcOrd="0" destOrd="0" presId="urn:microsoft.com/office/officeart/2005/8/layout/hChevron3"/>
    <dgm:cxn modelId="{757FFF88-30EF-49ED-A8DE-0B706741A4C3}" type="presOf" srcId="{B48EF1EE-8330-4481-A1C7-2335D7CA880F}" destId="{ECBD8CE6-0245-4552-8F54-86B91489311F}" srcOrd="0" destOrd="0" presId="urn:microsoft.com/office/officeart/2005/8/layout/hChevron3"/>
    <dgm:cxn modelId="{803F6491-EDFC-496E-B9B3-F4EF54C8D86C}" srcId="{85B3230E-735D-4289-960C-9948491C50FF}" destId="{E63B826B-420E-4C8E-B524-7439143AE644}" srcOrd="6" destOrd="0" parTransId="{49E70241-D0C7-4E26-8423-F1FFBF7D5464}" sibTransId="{9374D0F9-246F-4517-B371-E0B30A2DDA6E}"/>
    <dgm:cxn modelId="{2E49899A-8AA8-4312-9FD1-D2032482D726}" srcId="{85B3230E-735D-4289-960C-9948491C50FF}" destId="{9F9A0A62-59FB-4A59-A7BB-29F0DBE647C9}" srcOrd="11" destOrd="0" parTransId="{2143AFAD-E3B4-47E5-AC43-5398301C536A}" sibTransId="{74AC9E3D-83C4-4B6D-A5EF-6DF7AA82E7BA}"/>
    <dgm:cxn modelId="{EF580CB6-4D77-455C-9EC2-21A19AB4AF20}" srcId="{85B3230E-735D-4289-960C-9948491C50FF}" destId="{CDDF6662-B5DA-4ADC-8601-003EC445C856}" srcOrd="0" destOrd="0" parTransId="{D1F1E160-93EC-4E12-8340-7A6ABD50D81F}" sibTransId="{5C08C1D0-9098-4D77-A2B9-FB6ACE173BAA}"/>
    <dgm:cxn modelId="{A7DF49C8-696B-4D58-B392-4E932638BAF3}" type="presOf" srcId="{E62C08C5-C0F5-477A-B464-53F2DDB27ACE}" destId="{C4EAF017-A442-4583-907D-EC6999222544}" srcOrd="0" destOrd="0" presId="urn:microsoft.com/office/officeart/2005/8/layout/hChevron3"/>
    <dgm:cxn modelId="{DB62D2D8-86D8-474F-8EA1-FFCD3AAEA04D}" type="presOf" srcId="{E63B826B-420E-4C8E-B524-7439143AE644}" destId="{F99EE3D2-C21C-43C9-8713-8AA0E7178334}" srcOrd="0" destOrd="0" presId="urn:microsoft.com/office/officeart/2005/8/layout/hChevron3"/>
    <dgm:cxn modelId="{98C2D3DC-6828-403B-8D9E-9C5024B4E760}" type="presOf" srcId="{3DCEF9D3-9318-4E05-BE05-E9767F5C7CDC}" destId="{2272EA75-C848-4CC9-91D0-24669D0954BE}" srcOrd="0" destOrd="0" presId="urn:microsoft.com/office/officeart/2005/8/layout/hChevron3"/>
    <dgm:cxn modelId="{B7E7B8E8-C14D-4308-A999-2E44D6F011C9}" srcId="{85B3230E-735D-4289-960C-9948491C50FF}" destId="{E3FFA869-AA5E-4A4C-B3FA-208CB7E33BBF}" srcOrd="9" destOrd="0" parTransId="{E4C0E695-78F3-40B0-ACA1-CC76CA49BAA7}" sibTransId="{35885A2B-CBAD-4B1F-AED6-FFE9EDF501DA}"/>
    <dgm:cxn modelId="{84108EEE-DCC2-4895-B6AE-283C423C621F}" type="presOf" srcId="{4FCA7BE3-D8C5-4C67-83D5-3E5E2892C98C}" destId="{B64FC3D3-2187-4389-9C4C-6F6193C2D430}" srcOrd="0" destOrd="0" presId="urn:microsoft.com/office/officeart/2005/8/layout/hChevron3"/>
    <dgm:cxn modelId="{5B5BAFF8-97AF-426D-AFEA-AF7605AF4230}" type="presOf" srcId="{9F9A0A62-59FB-4A59-A7BB-29F0DBE647C9}" destId="{4B44927D-C652-402D-8065-0A71E2CB9235}" srcOrd="0" destOrd="0" presId="urn:microsoft.com/office/officeart/2005/8/layout/hChevron3"/>
    <dgm:cxn modelId="{9F5DB5FB-B5DC-4CA7-8CDB-DFE891206BD5}" srcId="{85B3230E-735D-4289-960C-9948491C50FF}" destId="{4FCA7BE3-D8C5-4C67-83D5-3E5E2892C98C}" srcOrd="7" destOrd="0" parTransId="{A1E961F8-C53B-4171-8D11-ECD7EFAABA87}" sibTransId="{0CA888CE-A48C-4D1E-90BA-F111A23B3CFD}"/>
    <dgm:cxn modelId="{35E7420A-6481-47BC-983A-A07FBD426040}" type="presParOf" srcId="{A6755F86-8336-4350-B504-99FA03DF2B07}" destId="{39DB295D-9690-4F77-A192-F617ED9CDF16}" srcOrd="0" destOrd="0" presId="urn:microsoft.com/office/officeart/2005/8/layout/hChevron3"/>
    <dgm:cxn modelId="{D72F6601-9082-47D0-919A-F809A585B864}" type="presParOf" srcId="{A6755F86-8336-4350-B504-99FA03DF2B07}" destId="{977BD62A-F452-4D57-9B47-924769D7A040}" srcOrd="1" destOrd="0" presId="urn:microsoft.com/office/officeart/2005/8/layout/hChevron3"/>
    <dgm:cxn modelId="{0C8BF5AC-52A8-4722-8A06-28B8FA6EA342}" type="presParOf" srcId="{A6755F86-8336-4350-B504-99FA03DF2B07}" destId="{50B6A062-17AD-4972-923E-B9979887219A}" srcOrd="2" destOrd="0" presId="urn:microsoft.com/office/officeart/2005/8/layout/hChevron3"/>
    <dgm:cxn modelId="{B629149F-F728-478F-A49C-35F8EC7013E2}" type="presParOf" srcId="{A6755F86-8336-4350-B504-99FA03DF2B07}" destId="{6875EF65-17BD-4BA2-8C16-AAF09511B8BD}" srcOrd="3" destOrd="0" presId="urn:microsoft.com/office/officeart/2005/8/layout/hChevron3"/>
    <dgm:cxn modelId="{E4A1462B-3612-4004-BF26-5A82AADEB985}" type="presParOf" srcId="{A6755F86-8336-4350-B504-99FA03DF2B07}" destId="{2272EA75-C848-4CC9-91D0-24669D0954BE}" srcOrd="4" destOrd="0" presId="urn:microsoft.com/office/officeart/2005/8/layout/hChevron3"/>
    <dgm:cxn modelId="{EB6C26F7-7C0F-493A-A3C7-8A97516CEE19}" type="presParOf" srcId="{A6755F86-8336-4350-B504-99FA03DF2B07}" destId="{79B637EB-31BF-46D3-88C3-4F270085BDFF}" srcOrd="5" destOrd="0" presId="urn:microsoft.com/office/officeart/2005/8/layout/hChevron3"/>
    <dgm:cxn modelId="{D91E1834-DBBC-4BCB-9E8A-85B282E91EC2}" type="presParOf" srcId="{A6755F86-8336-4350-B504-99FA03DF2B07}" destId="{C4EAF017-A442-4583-907D-EC6999222544}" srcOrd="6" destOrd="0" presId="urn:microsoft.com/office/officeart/2005/8/layout/hChevron3"/>
    <dgm:cxn modelId="{20589F4D-1674-49E8-B599-9DD352609A7C}" type="presParOf" srcId="{A6755F86-8336-4350-B504-99FA03DF2B07}" destId="{9371AA38-970F-4C9D-96D0-61ED62DB259C}" srcOrd="7" destOrd="0" presId="urn:microsoft.com/office/officeart/2005/8/layout/hChevron3"/>
    <dgm:cxn modelId="{B98138E4-5E0A-47B4-B275-E38A7BC03509}" type="presParOf" srcId="{A6755F86-8336-4350-B504-99FA03DF2B07}" destId="{ECBD8CE6-0245-4552-8F54-86B91489311F}" srcOrd="8" destOrd="0" presId="urn:microsoft.com/office/officeart/2005/8/layout/hChevron3"/>
    <dgm:cxn modelId="{9560B31D-2185-471D-A919-9BDE3ACCE028}" type="presParOf" srcId="{A6755F86-8336-4350-B504-99FA03DF2B07}" destId="{85F66076-C2F6-49ED-B8CC-2B3F88BF3996}" srcOrd="9" destOrd="0" presId="urn:microsoft.com/office/officeart/2005/8/layout/hChevron3"/>
    <dgm:cxn modelId="{72842D16-F897-4B77-95FA-0FA9898AAB3B}" type="presParOf" srcId="{A6755F86-8336-4350-B504-99FA03DF2B07}" destId="{87896636-D98F-498E-8C16-5D46C2D1BF35}" srcOrd="10" destOrd="0" presId="urn:microsoft.com/office/officeart/2005/8/layout/hChevron3"/>
    <dgm:cxn modelId="{83144801-3ED2-4581-91BE-B1ECF6E99A22}" type="presParOf" srcId="{A6755F86-8336-4350-B504-99FA03DF2B07}" destId="{EBFD975F-80EE-4569-AB8A-2CE84EEE5C31}" srcOrd="11" destOrd="0" presId="urn:microsoft.com/office/officeart/2005/8/layout/hChevron3"/>
    <dgm:cxn modelId="{EA39AA4C-730E-4828-8DA8-4A71E2915029}" type="presParOf" srcId="{A6755F86-8336-4350-B504-99FA03DF2B07}" destId="{F99EE3D2-C21C-43C9-8713-8AA0E7178334}" srcOrd="12" destOrd="0" presId="urn:microsoft.com/office/officeart/2005/8/layout/hChevron3"/>
    <dgm:cxn modelId="{39CFBF63-2F5A-4CCF-9DE2-30B4F88612EC}" type="presParOf" srcId="{A6755F86-8336-4350-B504-99FA03DF2B07}" destId="{B87C7F09-EDE0-4F5D-929D-5F2BCAD728C9}" srcOrd="13" destOrd="0" presId="urn:microsoft.com/office/officeart/2005/8/layout/hChevron3"/>
    <dgm:cxn modelId="{7D6C92D0-BAA7-4363-B910-C44121CEBB42}" type="presParOf" srcId="{A6755F86-8336-4350-B504-99FA03DF2B07}" destId="{B64FC3D3-2187-4389-9C4C-6F6193C2D430}" srcOrd="14" destOrd="0" presId="urn:microsoft.com/office/officeart/2005/8/layout/hChevron3"/>
    <dgm:cxn modelId="{629A8801-6608-4A67-8B0A-490FC4A58E3D}" type="presParOf" srcId="{A6755F86-8336-4350-B504-99FA03DF2B07}" destId="{D3FABEC6-5EFE-4721-A757-251D1D721B79}" srcOrd="15" destOrd="0" presId="urn:microsoft.com/office/officeart/2005/8/layout/hChevron3"/>
    <dgm:cxn modelId="{1CE11F09-5561-42F0-B1E2-55255989DA10}" type="presParOf" srcId="{A6755F86-8336-4350-B504-99FA03DF2B07}" destId="{FC3464C5-9904-4F99-8471-599D93B83010}" srcOrd="16" destOrd="0" presId="urn:microsoft.com/office/officeart/2005/8/layout/hChevron3"/>
    <dgm:cxn modelId="{BCE77DC7-D160-4177-8641-2A8DADE4977D}" type="presParOf" srcId="{A6755F86-8336-4350-B504-99FA03DF2B07}" destId="{C31BB678-A5A0-4A50-86B4-F987716E0F0F}" srcOrd="17" destOrd="0" presId="urn:microsoft.com/office/officeart/2005/8/layout/hChevron3"/>
    <dgm:cxn modelId="{580E6BC9-63F6-4155-A0AF-D2C06275B39B}" type="presParOf" srcId="{A6755F86-8336-4350-B504-99FA03DF2B07}" destId="{CA778251-98A3-49E2-898B-06D8127BFD84}" srcOrd="18" destOrd="0" presId="urn:microsoft.com/office/officeart/2005/8/layout/hChevron3"/>
    <dgm:cxn modelId="{CDC7AC31-0177-488D-A239-F0EAE5EB3153}" type="presParOf" srcId="{A6755F86-8336-4350-B504-99FA03DF2B07}" destId="{34EF01BF-95A2-4102-9BD9-092437ABE042}" srcOrd="19" destOrd="0" presId="urn:microsoft.com/office/officeart/2005/8/layout/hChevron3"/>
    <dgm:cxn modelId="{202FBAA0-2092-44D3-B281-55293C88AD4A}" type="presParOf" srcId="{A6755F86-8336-4350-B504-99FA03DF2B07}" destId="{E7E759C9-7C6D-44DA-AD33-A08079CE1AF4}" srcOrd="20" destOrd="0" presId="urn:microsoft.com/office/officeart/2005/8/layout/hChevron3"/>
    <dgm:cxn modelId="{F96ADC10-AA9B-4DE4-9DFD-754F80B28B9D}" type="presParOf" srcId="{A6755F86-8336-4350-B504-99FA03DF2B07}" destId="{CC6A3AAB-10FD-492C-8788-811F2D7D448F}" srcOrd="21" destOrd="0" presId="urn:microsoft.com/office/officeart/2005/8/layout/hChevron3"/>
    <dgm:cxn modelId="{BC01E867-7207-452E-B82B-00AA71C3DD47}" type="presParOf" srcId="{A6755F86-8336-4350-B504-99FA03DF2B07}" destId="{4B44927D-C652-402D-8065-0A71E2CB9235}" srcOrd="22"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5B3230E-735D-4289-960C-9948491C50FF}" type="doc">
      <dgm:prSet loTypeId="urn:microsoft.com/office/officeart/2005/8/layout/hChevron3" loCatId="process" qsTypeId="urn:microsoft.com/office/officeart/2005/8/quickstyle/simple1" qsCatId="simple" csTypeId="urn:microsoft.com/office/officeart/2005/8/colors/accent4_2" csCatId="accent4" phldr="1"/>
      <dgm:spPr/>
      <dgm:t>
        <a:bodyPr/>
        <a:lstStyle/>
        <a:p>
          <a:endParaRPr lang="en-GB"/>
        </a:p>
      </dgm:t>
    </dgm:pt>
    <dgm:pt modelId="{CDDF6662-B5DA-4ADC-8601-003EC445C856}">
      <dgm:prSet phldrT="[Text]" custT="1"/>
      <dgm:spPr/>
      <dgm:t>
        <a:bodyPr/>
        <a:lstStyle/>
        <a:p>
          <a:r>
            <a:rPr lang="en-GB" sz="600" dirty="0">
              <a:hlinkClick xmlns:r="http://schemas.openxmlformats.org/officeDocument/2006/relationships" r:id="rId1" action="ppaction://hlinksldjump"/>
            </a:rPr>
            <a:t>Background</a:t>
          </a:r>
          <a:endParaRPr lang="en-GB" sz="600" dirty="0"/>
        </a:p>
      </dgm:t>
    </dgm:pt>
    <dgm:pt modelId="{D1F1E160-93EC-4E12-8340-7A6ABD50D81F}" type="parTrans" cxnId="{EF580CB6-4D77-455C-9EC2-21A19AB4AF20}">
      <dgm:prSet/>
      <dgm:spPr/>
      <dgm:t>
        <a:bodyPr/>
        <a:lstStyle/>
        <a:p>
          <a:endParaRPr lang="en-GB"/>
        </a:p>
      </dgm:t>
    </dgm:pt>
    <dgm:pt modelId="{5C08C1D0-9098-4D77-A2B9-FB6ACE173BAA}" type="sibTrans" cxnId="{EF580CB6-4D77-455C-9EC2-21A19AB4AF20}">
      <dgm:prSet/>
      <dgm:spPr/>
      <dgm:t>
        <a:bodyPr/>
        <a:lstStyle/>
        <a:p>
          <a:endParaRPr lang="en-GB"/>
        </a:p>
      </dgm:t>
    </dgm:pt>
    <dgm:pt modelId="{3DCEF9D3-9318-4E05-BE05-E9767F5C7CDC}">
      <dgm:prSet phldrT="[Text]" custT="1"/>
      <dgm:spPr/>
      <dgm:t>
        <a:bodyPr/>
        <a:lstStyle/>
        <a:p>
          <a:r>
            <a:rPr lang="en-GB" sz="600" dirty="0">
              <a:hlinkClick xmlns:r="http://schemas.openxmlformats.org/officeDocument/2006/relationships" r:id="rId2" action="ppaction://hlinksldjump"/>
            </a:rPr>
            <a:t>Eligibility and timings</a:t>
          </a:r>
          <a:endParaRPr lang="en-GB" sz="600" dirty="0"/>
        </a:p>
      </dgm:t>
    </dgm:pt>
    <dgm:pt modelId="{A676AB6E-1F7A-45E9-8A9C-AA9F2BF87674}" type="parTrans" cxnId="{E3591844-72DE-4279-A7E2-56F0C025CC4B}">
      <dgm:prSet/>
      <dgm:spPr/>
      <dgm:t>
        <a:bodyPr/>
        <a:lstStyle/>
        <a:p>
          <a:endParaRPr lang="en-GB"/>
        </a:p>
      </dgm:t>
    </dgm:pt>
    <dgm:pt modelId="{C9DA040E-26CD-473D-9050-71C928F030CB}" type="sibTrans" cxnId="{E3591844-72DE-4279-A7E2-56F0C025CC4B}">
      <dgm:prSet/>
      <dgm:spPr/>
      <dgm:t>
        <a:bodyPr/>
        <a:lstStyle/>
        <a:p>
          <a:endParaRPr lang="en-GB"/>
        </a:p>
      </dgm:t>
    </dgm:pt>
    <dgm:pt modelId="{E63B826B-420E-4C8E-B524-7439143AE644}">
      <dgm:prSet phldrT="[Text]" custT="1"/>
      <dgm:spPr/>
      <dgm:t>
        <a:bodyPr/>
        <a:lstStyle/>
        <a:p>
          <a:r>
            <a:rPr lang="en-GB" sz="600" dirty="0">
              <a:hlinkClick xmlns:r="http://schemas.openxmlformats.org/officeDocument/2006/relationships" r:id="rId3" action="ppaction://hlinksldjump"/>
            </a:rPr>
            <a:t>Checklist: Communication</a:t>
          </a:r>
          <a:endParaRPr lang="en-GB" sz="600" dirty="0"/>
        </a:p>
      </dgm:t>
    </dgm:pt>
    <dgm:pt modelId="{49E70241-D0C7-4E26-8423-F1FFBF7D5464}" type="parTrans" cxnId="{803F6491-EDFC-496E-B9B3-F4EF54C8D86C}">
      <dgm:prSet/>
      <dgm:spPr/>
      <dgm:t>
        <a:bodyPr/>
        <a:lstStyle/>
        <a:p>
          <a:endParaRPr lang="en-GB"/>
        </a:p>
      </dgm:t>
    </dgm:pt>
    <dgm:pt modelId="{9374D0F9-246F-4517-B371-E0B30A2DDA6E}" type="sibTrans" cxnId="{803F6491-EDFC-496E-B9B3-F4EF54C8D86C}">
      <dgm:prSet/>
      <dgm:spPr/>
      <dgm:t>
        <a:bodyPr/>
        <a:lstStyle/>
        <a:p>
          <a:endParaRPr lang="en-GB"/>
        </a:p>
      </dgm:t>
    </dgm:pt>
    <dgm:pt modelId="{B48EF1EE-8330-4481-A1C7-2335D7CA880F}">
      <dgm:prSet phldrT="[Text]" custT="1"/>
      <dgm:spPr/>
      <dgm:t>
        <a:bodyPr/>
        <a:lstStyle/>
        <a:p>
          <a:pPr>
            <a:lnSpc>
              <a:spcPct val="50000"/>
            </a:lnSpc>
          </a:pPr>
          <a:r>
            <a:rPr lang="en-GB" sz="600" dirty="0">
              <a:hlinkClick xmlns:r="http://schemas.openxmlformats.org/officeDocument/2006/relationships" r:id="rId4" action="ppaction://hlinksldjump"/>
            </a:rPr>
            <a:t>Checklist: </a:t>
          </a:r>
        </a:p>
        <a:p>
          <a:pPr>
            <a:lnSpc>
              <a:spcPct val="50000"/>
            </a:lnSpc>
          </a:pPr>
          <a:r>
            <a:rPr lang="en-GB" sz="600" dirty="0">
              <a:hlinkClick xmlns:r="http://schemas.openxmlformats.org/officeDocument/2006/relationships" r:id="rId4" action="ppaction://hlinksldjump"/>
            </a:rPr>
            <a:t>Pre-season</a:t>
          </a:r>
          <a:endParaRPr lang="en-GB" sz="600" dirty="0"/>
        </a:p>
      </dgm:t>
    </dgm:pt>
    <dgm:pt modelId="{3C537229-CDB5-4805-9989-0056EAE25FE1}" type="parTrans" cxnId="{E6CB5807-69BF-44E4-A195-3E70EB6A5D3C}">
      <dgm:prSet/>
      <dgm:spPr/>
      <dgm:t>
        <a:bodyPr/>
        <a:lstStyle/>
        <a:p>
          <a:endParaRPr lang="en-GB"/>
        </a:p>
      </dgm:t>
    </dgm:pt>
    <dgm:pt modelId="{39187E6A-FE7E-4065-9A84-8EBE83918EBE}" type="sibTrans" cxnId="{E6CB5807-69BF-44E4-A195-3E70EB6A5D3C}">
      <dgm:prSet/>
      <dgm:spPr/>
      <dgm:t>
        <a:bodyPr/>
        <a:lstStyle/>
        <a:p>
          <a:endParaRPr lang="en-GB"/>
        </a:p>
      </dgm:t>
    </dgm:pt>
    <dgm:pt modelId="{6093D354-5B8E-4EC8-9EDE-B4456C2238A4}">
      <dgm:prSet phldrT="[Text]" custT="1"/>
      <dgm:spPr/>
      <dgm:t>
        <a:bodyPr/>
        <a:lstStyle/>
        <a:p>
          <a:r>
            <a:rPr lang="en-GB" sz="600" dirty="0">
              <a:hlinkClick xmlns:r="http://schemas.openxmlformats.org/officeDocument/2006/relationships" r:id="rId5" action="ppaction://hlinksldjump"/>
            </a:rPr>
            <a:t>Checklist: Accessibility</a:t>
          </a:r>
          <a:endParaRPr lang="en-GB" sz="600" dirty="0"/>
        </a:p>
      </dgm:t>
    </dgm:pt>
    <dgm:pt modelId="{2FE38837-44DE-4FA9-A730-51D1A2A59E7C}" type="parTrans" cxnId="{12EC016A-4BA6-4ED0-A2E3-CDD4037D3432}">
      <dgm:prSet/>
      <dgm:spPr/>
      <dgm:t>
        <a:bodyPr/>
        <a:lstStyle/>
        <a:p>
          <a:endParaRPr lang="en-GB"/>
        </a:p>
      </dgm:t>
    </dgm:pt>
    <dgm:pt modelId="{E0BEE8DD-1FC8-4ADE-9695-0E08F23B8CB6}" type="sibTrans" cxnId="{12EC016A-4BA6-4ED0-A2E3-CDD4037D3432}">
      <dgm:prSet/>
      <dgm:spPr/>
      <dgm:t>
        <a:bodyPr/>
        <a:lstStyle/>
        <a:p>
          <a:endParaRPr lang="en-GB"/>
        </a:p>
      </dgm:t>
    </dgm:pt>
    <dgm:pt modelId="{4FCA7BE3-D8C5-4C67-83D5-3E5E2892C98C}">
      <dgm:prSet custT="1"/>
      <dgm:spPr/>
      <dgm:t>
        <a:bodyPr/>
        <a:lstStyle/>
        <a:p>
          <a:r>
            <a:rPr lang="en-GB" sz="600" dirty="0">
              <a:hlinkClick xmlns:r="http://schemas.openxmlformats.org/officeDocument/2006/relationships" r:id="rId6" action="ppaction://hlinksldjump"/>
            </a:rPr>
            <a:t>Checklist: Health inequalities</a:t>
          </a:r>
          <a:endParaRPr lang="en-GB" sz="600" dirty="0"/>
        </a:p>
      </dgm:t>
    </dgm:pt>
    <dgm:pt modelId="{A1E961F8-C53B-4171-8D11-ECD7EFAABA87}" type="parTrans" cxnId="{9F5DB5FB-B5DC-4CA7-8CDB-DFE891206BD5}">
      <dgm:prSet/>
      <dgm:spPr/>
      <dgm:t>
        <a:bodyPr/>
        <a:lstStyle/>
        <a:p>
          <a:endParaRPr lang="en-GB"/>
        </a:p>
      </dgm:t>
    </dgm:pt>
    <dgm:pt modelId="{0CA888CE-A48C-4D1E-90BA-F111A23B3CFD}" type="sibTrans" cxnId="{9F5DB5FB-B5DC-4CA7-8CDB-DFE891206BD5}">
      <dgm:prSet/>
      <dgm:spPr/>
      <dgm:t>
        <a:bodyPr/>
        <a:lstStyle/>
        <a:p>
          <a:endParaRPr lang="en-GB"/>
        </a:p>
      </dgm:t>
    </dgm:pt>
    <dgm:pt modelId="{15213532-615E-4B97-8DA6-A57F27610F76}">
      <dgm:prSet custT="1"/>
      <dgm:spPr/>
      <dgm:t>
        <a:bodyPr/>
        <a:lstStyle/>
        <a:p>
          <a:r>
            <a:rPr lang="en-GB" sz="600" dirty="0">
              <a:hlinkClick xmlns:r="http://schemas.openxmlformats.org/officeDocument/2006/relationships" r:id="rId7" action="ppaction://hlinksldjump"/>
            </a:rPr>
            <a:t>Top Tips</a:t>
          </a:r>
          <a:endParaRPr lang="en-GB" sz="600" dirty="0"/>
        </a:p>
      </dgm:t>
    </dgm:pt>
    <dgm:pt modelId="{7B506156-A573-4D26-BB7A-CF57759B8675}" type="parTrans" cxnId="{A7058D12-B27B-4C23-A0C7-BBB2034AF685}">
      <dgm:prSet/>
      <dgm:spPr/>
      <dgm:t>
        <a:bodyPr/>
        <a:lstStyle/>
        <a:p>
          <a:endParaRPr lang="en-GB"/>
        </a:p>
      </dgm:t>
    </dgm:pt>
    <dgm:pt modelId="{2AFCAB2C-8EC0-4CD4-8738-4149F73C2056}" type="sibTrans" cxnId="{A7058D12-B27B-4C23-A0C7-BBB2034AF685}">
      <dgm:prSet/>
      <dgm:spPr/>
      <dgm:t>
        <a:bodyPr/>
        <a:lstStyle/>
        <a:p>
          <a:endParaRPr lang="en-GB"/>
        </a:p>
      </dgm:t>
    </dgm:pt>
    <dgm:pt modelId="{049C3FB4-516A-4A7D-9E91-A3661066C19D}">
      <dgm:prSet custT="1"/>
      <dgm:spPr/>
      <dgm:t>
        <a:bodyPr/>
        <a:lstStyle/>
        <a:p>
          <a:r>
            <a:rPr lang="en-GB" sz="600">
              <a:hlinkClick xmlns:r="http://schemas.openxmlformats.org/officeDocument/2006/relationships" r:id="rId8" action="ppaction://hlinksldjump"/>
            </a:rPr>
            <a:t>FAQ’s</a:t>
          </a:r>
          <a:endParaRPr lang="en-GB" sz="600"/>
        </a:p>
      </dgm:t>
    </dgm:pt>
    <dgm:pt modelId="{4D421C1B-8AFE-48D9-93E5-A6127D5EC584}" type="parTrans" cxnId="{7BF0D750-9F8A-4976-B51B-4D4458BA766A}">
      <dgm:prSet/>
      <dgm:spPr/>
      <dgm:t>
        <a:bodyPr/>
        <a:lstStyle/>
        <a:p>
          <a:endParaRPr lang="en-GB"/>
        </a:p>
      </dgm:t>
    </dgm:pt>
    <dgm:pt modelId="{2A201535-6615-45AC-AE07-AD7494131414}" type="sibTrans" cxnId="{7BF0D750-9F8A-4976-B51B-4D4458BA766A}">
      <dgm:prSet/>
      <dgm:spPr/>
      <dgm:t>
        <a:bodyPr/>
        <a:lstStyle/>
        <a:p>
          <a:endParaRPr lang="en-GB"/>
        </a:p>
      </dgm:t>
    </dgm:pt>
    <dgm:pt modelId="{9F9A0A62-59FB-4A59-A7BB-29F0DBE647C9}">
      <dgm:prSet custT="1"/>
      <dgm:spPr/>
      <dgm:t>
        <a:bodyPr/>
        <a:lstStyle/>
        <a:p>
          <a:r>
            <a:rPr lang="en-GB" sz="600" dirty="0">
              <a:hlinkClick xmlns:r="http://schemas.openxmlformats.org/officeDocument/2006/relationships" r:id="rId9" action="ppaction://hlinksldjump"/>
            </a:rPr>
            <a:t>Resources</a:t>
          </a:r>
          <a:endParaRPr lang="en-GB" sz="600" dirty="0"/>
        </a:p>
      </dgm:t>
      <dgm:extLst>
        <a:ext uri="{E40237B7-FDA0-4F09-8148-C483321AD2D9}">
          <dgm14:cNvPr xmlns:dgm14="http://schemas.microsoft.com/office/drawing/2010/diagram" id="0" name="">
            <a:hlinkClick xmlns:r="http://schemas.openxmlformats.org/officeDocument/2006/relationships" r:id="rId10" action="ppaction://hlinksldjump"/>
          </dgm14:cNvPr>
        </a:ext>
      </dgm:extLst>
    </dgm:pt>
    <dgm:pt modelId="{2143AFAD-E3B4-47E5-AC43-5398301C536A}" type="parTrans" cxnId="{2E49899A-8AA8-4312-9FD1-D2032482D726}">
      <dgm:prSet/>
      <dgm:spPr/>
      <dgm:t>
        <a:bodyPr/>
        <a:lstStyle/>
        <a:p>
          <a:endParaRPr lang="en-GB"/>
        </a:p>
      </dgm:t>
    </dgm:pt>
    <dgm:pt modelId="{74AC9E3D-83C4-4B6D-A5EF-6DF7AA82E7BA}" type="sibTrans" cxnId="{2E49899A-8AA8-4312-9FD1-D2032482D726}">
      <dgm:prSet/>
      <dgm:spPr/>
      <dgm:t>
        <a:bodyPr/>
        <a:lstStyle/>
        <a:p>
          <a:endParaRPr lang="en-GB"/>
        </a:p>
      </dgm:t>
    </dgm:pt>
    <dgm:pt modelId="{E3FFA869-AA5E-4A4C-B3FA-208CB7E33BBF}">
      <dgm:prSet custT="1"/>
      <dgm:spPr/>
      <dgm:t>
        <a:bodyPr/>
        <a:lstStyle/>
        <a:p>
          <a:r>
            <a:rPr lang="en-GB" sz="600" dirty="0">
              <a:hlinkClick xmlns:r="http://schemas.openxmlformats.org/officeDocument/2006/relationships" r:id="rId11" action="ppaction://hlinksldjump"/>
            </a:rPr>
            <a:t>WMICAS</a:t>
          </a:r>
          <a:endParaRPr lang="en-GB" sz="600" dirty="0"/>
        </a:p>
      </dgm:t>
    </dgm:pt>
    <dgm:pt modelId="{E4C0E695-78F3-40B0-ACA1-CC76CA49BAA7}" type="parTrans" cxnId="{B7E7B8E8-C14D-4308-A999-2E44D6F011C9}">
      <dgm:prSet/>
      <dgm:spPr/>
      <dgm:t>
        <a:bodyPr/>
        <a:lstStyle/>
        <a:p>
          <a:endParaRPr lang="en-GB"/>
        </a:p>
      </dgm:t>
    </dgm:pt>
    <dgm:pt modelId="{35885A2B-CBAD-4B1F-AED6-FFE9EDF501DA}" type="sibTrans" cxnId="{B7E7B8E8-C14D-4308-A999-2E44D6F011C9}">
      <dgm:prSet/>
      <dgm:spPr/>
      <dgm:t>
        <a:bodyPr/>
        <a:lstStyle/>
        <a:p>
          <a:endParaRPr lang="en-GB"/>
        </a:p>
      </dgm:t>
    </dgm:pt>
    <dgm:pt modelId="{5C7083F2-B102-4F6F-88F2-3430DB31D4FF}">
      <dgm:prSet phldrT="[Text]" custT="1"/>
      <dgm:spPr/>
      <dgm:t>
        <a:bodyPr/>
        <a:lstStyle/>
        <a:p>
          <a:r>
            <a:rPr lang="en-GB" sz="600" dirty="0">
              <a:hlinkClick xmlns:r="http://schemas.openxmlformats.org/officeDocument/2006/relationships" r:id="rId12" action="ppaction://hlinksldjump"/>
            </a:rPr>
            <a:t>Influenza and pregnancy</a:t>
          </a:r>
          <a:r>
            <a:rPr lang="en-GB" sz="600" dirty="0"/>
            <a:t> </a:t>
          </a:r>
        </a:p>
      </dgm:t>
    </dgm:pt>
    <dgm:pt modelId="{CA015733-6AD9-4A37-BF01-B247DD9B77DE}" type="sibTrans" cxnId="{726F3A40-DF63-4D04-A5D8-E62EE1908637}">
      <dgm:prSet/>
      <dgm:spPr/>
      <dgm:t>
        <a:bodyPr/>
        <a:lstStyle/>
        <a:p>
          <a:endParaRPr lang="en-GB"/>
        </a:p>
      </dgm:t>
    </dgm:pt>
    <dgm:pt modelId="{836A0CD7-21A2-4647-9953-417B8F235A79}" type="parTrans" cxnId="{726F3A40-DF63-4D04-A5D8-E62EE1908637}">
      <dgm:prSet/>
      <dgm:spPr/>
      <dgm:t>
        <a:bodyPr/>
        <a:lstStyle/>
        <a:p>
          <a:endParaRPr lang="en-GB"/>
        </a:p>
      </dgm:t>
    </dgm:pt>
    <dgm:pt modelId="{E62C08C5-C0F5-477A-B464-53F2DDB27ACE}">
      <dgm:prSet phldrT="[Text]"/>
      <dgm:spPr/>
      <dgm:t>
        <a:bodyPr/>
        <a:lstStyle/>
        <a:p>
          <a:r>
            <a:rPr lang="en-GB" dirty="0">
              <a:hlinkClick xmlns:r="http://schemas.openxmlformats.org/officeDocument/2006/relationships" r:id="rId13" action="ppaction://hlinksldjump"/>
            </a:rPr>
            <a:t>Recommended vaccines</a:t>
          </a:r>
          <a:r>
            <a:rPr lang="en-GB" dirty="0"/>
            <a:t> </a:t>
          </a:r>
        </a:p>
      </dgm:t>
    </dgm:pt>
    <dgm:pt modelId="{CDEF6C72-03E1-451F-B039-6CEDE3858C5F}" type="parTrans" cxnId="{11B3FC6E-BA9F-4B20-9508-4CD6B2026C6B}">
      <dgm:prSet/>
      <dgm:spPr/>
      <dgm:t>
        <a:bodyPr/>
        <a:lstStyle/>
        <a:p>
          <a:endParaRPr lang="en-GB"/>
        </a:p>
      </dgm:t>
    </dgm:pt>
    <dgm:pt modelId="{6F97F020-A12E-4381-97B8-CEF233E4F35C}" type="sibTrans" cxnId="{11B3FC6E-BA9F-4B20-9508-4CD6B2026C6B}">
      <dgm:prSet/>
      <dgm:spPr/>
      <dgm:t>
        <a:bodyPr/>
        <a:lstStyle/>
        <a:p>
          <a:endParaRPr lang="en-GB"/>
        </a:p>
      </dgm:t>
    </dgm:pt>
    <dgm:pt modelId="{A6755F86-8336-4350-B504-99FA03DF2B07}" type="pres">
      <dgm:prSet presAssocID="{85B3230E-735D-4289-960C-9948491C50FF}" presName="Name0" presStyleCnt="0">
        <dgm:presLayoutVars>
          <dgm:dir/>
          <dgm:resizeHandles val="exact"/>
        </dgm:presLayoutVars>
      </dgm:prSet>
      <dgm:spPr/>
    </dgm:pt>
    <dgm:pt modelId="{39DB295D-9690-4F77-A192-F617ED9CDF16}" type="pres">
      <dgm:prSet presAssocID="{CDDF6662-B5DA-4ADC-8601-003EC445C856}" presName="parTxOnly" presStyleLbl="node1" presStyleIdx="0" presStyleCnt="12">
        <dgm:presLayoutVars>
          <dgm:bulletEnabled val="1"/>
        </dgm:presLayoutVars>
      </dgm:prSet>
      <dgm:spPr/>
    </dgm:pt>
    <dgm:pt modelId="{977BD62A-F452-4D57-9B47-924769D7A040}" type="pres">
      <dgm:prSet presAssocID="{5C08C1D0-9098-4D77-A2B9-FB6ACE173BAA}" presName="parSpace" presStyleCnt="0"/>
      <dgm:spPr/>
    </dgm:pt>
    <dgm:pt modelId="{50B6A062-17AD-4972-923E-B9979887219A}" type="pres">
      <dgm:prSet presAssocID="{5C7083F2-B102-4F6F-88F2-3430DB31D4FF}" presName="parTxOnly" presStyleLbl="node1" presStyleIdx="1" presStyleCnt="12">
        <dgm:presLayoutVars>
          <dgm:bulletEnabled val="1"/>
        </dgm:presLayoutVars>
      </dgm:prSet>
      <dgm:spPr/>
    </dgm:pt>
    <dgm:pt modelId="{6875EF65-17BD-4BA2-8C16-AAF09511B8BD}" type="pres">
      <dgm:prSet presAssocID="{CA015733-6AD9-4A37-BF01-B247DD9B77DE}" presName="parSpace" presStyleCnt="0"/>
      <dgm:spPr/>
    </dgm:pt>
    <dgm:pt modelId="{2272EA75-C848-4CC9-91D0-24669D0954BE}" type="pres">
      <dgm:prSet presAssocID="{3DCEF9D3-9318-4E05-BE05-E9767F5C7CDC}" presName="parTxOnly" presStyleLbl="node1" presStyleIdx="2" presStyleCnt="12" custLinFactNeighborX="3352" custLinFactNeighborY="0">
        <dgm:presLayoutVars>
          <dgm:bulletEnabled val="1"/>
        </dgm:presLayoutVars>
      </dgm:prSet>
      <dgm:spPr/>
    </dgm:pt>
    <dgm:pt modelId="{79B637EB-31BF-46D3-88C3-4F270085BDFF}" type="pres">
      <dgm:prSet presAssocID="{C9DA040E-26CD-473D-9050-71C928F030CB}" presName="parSpace" presStyleCnt="0"/>
      <dgm:spPr/>
    </dgm:pt>
    <dgm:pt modelId="{C4EAF017-A442-4583-907D-EC6999222544}" type="pres">
      <dgm:prSet presAssocID="{E62C08C5-C0F5-477A-B464-53F2DDB27ACE}" presName="parTxOnly" presStyleLbl="node1" presStyleIdx="3" presStyleCnt="12" custLinFactNeighborX="3352" custLinFactNeighborY="0">
        <dgm:presLayoutVars>
          <dgm:bulletEnabled val="1"/>
        </dgm:presLayoutVars>
      </dgm:prSet>
      <dgm:spPr/>
    </dgm:pt>
    <dgm:pt modelId="{9371AA38-970F-4C9D-96D0-61ED62DB259C}" type="pres">
      <dgm:prSet presAssocID="{6F97F020-A12E-4381-97B8-CEF233E4F35C}" presName="parSpace" presStyleCnt="0"/>
      <dgm:spPr/>
    </dgm:pt>
    <dgm:pt modelId="{ECBD8CE6-0245-4552-8F54-86B91489311F}" type="pres">
      <dgm:prSet presAssocID="{B48EF1EE-8330-4481-A1C7-2335D7CA880F}" presName="parTxOnly" presStyleLbl="node1" presStyleIdx="4" presStyleCnt="12">
        <dgm:presLayoutVars>
          <dgm:bulletEnabled val="1"/>
        </dgm:presLayoutVars>
      </dgm:prSet>
      <dgm:spPr/>
    </dgm:pt>
    <dgm:pt modelId="{85F66076-C2F6-49ED-B8CC-2B3F88BF3996}" type="pres">
      <dgm:prSet presAssocID="{39187E6A-FE7E-4065-9A84-8EBE83918EBE}" presName="parSpace" presStyleCnt="0"/>
      <dgm:spPr/>
    </dgm:pt>
    <dgm:pt modelId="{87896636-D98F-498E-8C16-5D46C2D1BF35}" type="pres">
      <dgm:prSet presAssocID="{6093D354-5B8E-4EC8-9EDE-B4456C2238A4}" presName="parTxOnly" presStyleLbl="node1" presStyleIdx="5" presStyleCnt="12">
        <dgm:presLayoutVars>
          <dgm:bulletEnabled val="1"/>
        </dgm:presLayoutVars>
      </dgm:prSet>
      <dgm:spPr/>
    </dgm:pt>
    <dgm:pt modelId="{EBFD975F-80EE-4569-AB8A-2CE84EEE5C31}" type="pres">
      <dgm:prSet presAssocID="{E0BEE8DD-1FC8-4ADE-9695-0E08F23B8CB6}" presName="parSpace" presStyleCnt="0"/>
      <dgm:spPr/>
    </dgm:pt>
    <dgm:pt modelId="{F99EE3D2-C21C-43C9-8713-8AA0E7178334}" type="pres">
      <dgm:prSet presAssocID="{E63B826B-420E-4C8E-B524-7439143AE644}" presName="parTxOnly" presStyleLbl="node1" presStyleIdx="6" presStyleCnt="12">
        <dgm:presLayoutVars>
          <dgm:bulletEnabled val="1"/>
        </dgm:presLayoutVars>
      </dgm:prSet>
      <dgm:spPr/>
    </dgm:pt>
    <dgm:pt modelId="{B87C7F09-EDE0-4F5D-929D-5F2BCAD728C9}" type="pres">
      <dgm:prSet presAssocID="{9374D0F9-246F-4517-B371-E0B30A2DDA6E}" presName="parSpace" presStyleCnt="0"/>
      <dgm:spPr/>
    </dgm:pt>
    <dgm:pt modelId="{B64FC3D3-2187-4389-9C4C-6F6193C2D430}" type="pres">
      <dgm:prSet presAssocID="{4FCA7BE3-D8C5-4C67-83D5-3E5E2892C98C}" presName="parTxOnly" presStyleLbl="node1" presStyleIdx="7" presStyleCnt="12" custScaleX="99577">
        <dgm:presLayoutVars>
          <dgm:bulletEnabled val="1"/>
        </dgm:presLayoutVars>
      </dgm:prSet>
      <dgm:spPr/>
    </dgm:pt>
    <dgm:pt modelId="{D3FABEC6-5EFE-4721-A757-251D1D721B79}" type="pres">
      <dgm:prSet presAssocID="{0CA888CE-A48C-4D1E-90BA-F111A23B3CFD}" presName="parSpace" presStyleCnt="0"/>
      <dgm:spPr/>
    </dgm:pt>
    <dgm:pt modelId="{FC3464C5-9904-4F99-8471-599D93B83010}" type="pres">
      <dgm:prSet presAssocID="{15213532-615E-4B97-8DA6-A57F27610F76}" presName="parTxOnly" presStyleLbl="node1" presStyleIdx="8" presStyleCnt="12">
        <dgm:presLayoutVars>
          <dgm:bulletEnabled val="1"/>
        </dgm:presLayoutVars>
      </dgm:prSet>
      <dgm:spPr/>
    </dgm:pt>
    <dgm:pt modelId="{C31BB678-A5A0-4A50-86B4-F987716E0F0F}" type="pres">
      <dgm:prSet presAssocID="{2AFCAB2C-8EC0-4CD4-8738-4149F73C2056}" presName="parSpace" presStyleCnt="0"/>
      <dgm:spPr/>
    </dgm:pt>
    <dgm:pt modelId="{CA778251-98A3-49E2-898B-06D8127BFD84}" type="pres">
      <dgm:prSet presAssocID="{E3FFA869-AA5E-4A4C-B3FA-208CB7E33BBF}" presName="parTxOnly" presStyleLbl="node1" presStyleIdx="9" presStyleCnt="12">
        <dgm:presLayoutVars>
          <dgm:bulletEnabled val="1"/>
        </dgm:presLayoutVars>
      </dgm:prSet>
      <dgm:spPr/>
    </dgm:pt>
    <dgm:pt modelId="{34EF01BF-95A2-4102-9BD9-092437ABE042}" type="pres">
      <dgm:prSet presAssocID="{35885A2B-CBAD-4B1F-AED6-FFE9EDF501DA}" presName="parSpace" presStyleCnt="0"/>
      <dgm:spPr/>
    </dgm:pt>
    <dgm:pt modelId="{E7E759C9-7C6D-44DA-AD33-A08079CE1AF4}" type="pres">
      <dgm:prSet presAssocID="{049C3FB4-516A-4A7D-9E91-A3661066C19D}" presName="parTxOnly" presStyleLbl="node1" presStyleIdx="10" presStyleCnt="12">
        <dgm:presLayoutVars>
          <dgm:bulletEnabled val="1"/>
        </dgm:presLayoutVars>
      </dgm:prSet>
      <dgm:spPr/>
    </dgm:pt>
    <dgm:pt modelId="{CC6A3AAB-10FD-492C-8788-811F2D7D448F}" type="pres">
      <dgm:prSet presAssocID="{2A201535-6615-45AC-AE07-AD7494131414}" presName="parSpace" presStyleCnt="0"/>
      <dgm:spPr/>
    </dgm:pt>
    <dgm:pt modelId="{4B44927D-C652-402D-8065-0A71E2CB9235}" type="pres">
      <dgm:prSet presAssocID="{9F9A0A62-59FB-4A59-A7BB-29F0DBE647C9}" presName="parTxOnly" presStyleLbl="node1" presStyleIdx="11" presStyleCnt="12">
        <dgm:presLayoutVars>
          <dgm:bulletEnabled val="1"/>
        </dgm:presLayoutVars>
      </dgm:prSet>
      <dgm:spPr/>
    </dgm:pt>
  </dgm:ptLst>
  <dgm:cxnLst>
    <dgm:cxn modelId="{74342806-2615-4A6A-9893-BA7F7F83A4D8}" type="presOf" srcId="{15213532-615E-4B97-8DA6-A57F27610F76}" destId="{FC3464C5-9904-4F99-8471-599D93B83010}" srcOrd="0" destOrd="0" presId="urn:microsoft.com/office/officeart/2005/8/layout/hChevron3"/>
    <dgm:cxn modelId="{E6CB5807-69BF-44E4-A195-3E70EB6A5D3C}" srcId="{85B3230E-735D-4289-960C-9948491C50FF}" destId="{B48EF1EE-8330-4481-A1C7-2335D7CA880F}" srcOrd="4" destOrd="0" parTransId="{3C537229-CDB5-4805-9989-0056EAE25FE1}" sibTransId="{39187E6A-FE7E-4065-9A84-8EBE83918EBE}"/>
    <dgm:cxn modelId="{A7058D12-B27B-4C23-A0C7-BBB2034AF685}" srcId="{85B3230E-735D-4289-960C-9948491C50FF}" destId="{15213532-615E-4B97-8DA6-A57F27610F76}" srcOrd="8" destOrd="0" parTransId="{7B506156-A573-4D26-BB7A-CF57759B8675}" sibTransId="{2AFCAB2C-8EC0-4CD4-8738-4149F73C2056}"/>
    <dgm:cxn modelId="{19A2F513-7753-4ACB-A7ED-F7F40B39005A}" type="presOf" srcId="{85B3230E-735D-4289-960C-9948491C50FF}" destId="{A6755F86-8336-4350-B504-99FA03DF2B07}" srcOrd="0" destOrd="0" presId="urn:microsoft.com/office/officeart/2005/8/layout/hChevron3"/>
    <dgm:cxn modelId="{0F6CB430-10DD-4EF7-9B7F-3082A652DF94}" type="presOf" srcId="{5C7083F2-B102-4F6F-88F2-3430DB31D4FF}" destId="{50B6A062-17AD-4972-923E-B9979887219A}" srcOrd="0" destOrd="0" presId="urn:microsoft.com/office/officeart/2005/8/layout/hChevron3"/>
    <dgm:cxn modelId="{726F3A40-DF63-4D04-A5D8-E62EE1908637}" srcId="{85B3230E-735D-4289-960C-9948491C50FF}" destId="{5C7083F2-B102-4F6F-88F2-3430DB31D4FF}" srcOrd="1" destOrd="0" parTransId="{836A0CD7-21A2-4647-9953-417B8F235A79}" sibTransId="{CA015733-6AD9-4A37-BF01-B247DD9B77DE}"/>
    <dgm:cxn modelId="{E3591844-72DE-4279-A7E2-56F0C025CC4B}" srcId="{85B3230E-735D-4289-960C-9948491C50FF}" destId="{3DCEF9D3-9318-4E05-BE05-E9767F5C7CDC}" srcOrd="2" destOrd="0" parTransId="{A676AB6E-1F7A-45E9-8A9C-AA9F2BF87674}" sibTransId="{C9DA040E-26CD-473D-9050-71C928F030CB}"/>
    <dgm:cxn modelId="{8326B467-560F-499D-9175-55A71972A8D3}" type="presOf" srcId="{6093D354-5B8E-4EC8-9EDE-B4456C2238A4}" destId="{87896636-D98F-498E-8C16-5D46C2D1BF35}" srcOrd="0" destOrd="0" presId="urn:microsoft.com/office/officeart/2005/8/layout/hChevron3"/>
    <dgm:cxn modelId="{C70B3548-C88D-4208-B192-0F1729F7028D}" type="presOf" srcId="{CDDF6662-B5DA-4ADC-8601-003EC445C856}" destId="{39DB295D-9690-4F77-A192-F617ED9CDF16}" srcOrd="0" destOrd="0" presId="urn:microsoft.com/office/officeart/2005/8/layout/hChevron3"/>
    <dgm:cxn modelId="{12EC016A-4BA6-4ED0-A2E3-CDD4037D3432}" srcId="{85B3230E-735D-4289-960C-9948491C50FF}" destId="{6093D354-5B8E-4EC8-9EDE-B4456C2238A4}" srcOrd="5" destOrd="0" parTransId="{2FE38837-44DE-4FA9-A730-51D1A2A59E7C}" sibTransId="{E0BEE8DD-1FC8-4ADE-9695-0E08F23B8CB6}"/>
    <dgm:cxn modelId="{7DAFC44A-84A1-4BDC-A695-7C98F2760484}" type="presOf" srcId="{E3FFA869-AA5E-4A4C-B3FA-208CB7E33BBF}" destId="{CA778251-98A3-49E2-898B-06D8127BFD84}" srcOrd="0" destOrd="0" presId="urn:microsoft.com/office/officeart/2005/8/layout/hChevron3"/>
    <dgm:cxn modelId="{11B3FC6E-BA9F-4B20-9508-4CD6B2026C6B}" srcId="{85B3230E-735D-4289-960C-9948491C50FF}" destId="{E62C08C5-C0F5-477A-B464-53F2DDB27ACE}" srcOrd="3" destOrd="0" parTransId="{CDEF6C72-03E1-451F-B039-6CEDE3858C5F}" sibTransId="{6F97F020-A12E-4381-97B8-CEF233E4F35C}"/>
    <dgm:cxn modelId="{7BF0D750-9F8A-4976-B51B-4D4458BA766A}" srcId="{85B3230E-735D-4289-960C-9948491C50FF}" destId="{049C3FB4-516A-4A7D-9E91-A3661066C19D}" srcOrd="10" destOrd="0" parTransId="{4D421C1B-8AFE-48D9-93E5-A6127D5EC584}" sibTransId="{2A201535-6615-45AC-AE07-AD7494131414}"/>
    <dgm:cxn modelId="{D6565752-00F8-4B35-8EA3-CFE1C4F419ED}" type="presOf" srcId="{049C3FB4-516A-4A7D-9E91-A3661066C19D}" destId="{E7E759C9-7C6D-44DA-AD33-A08079CE1AF4}" srcOrd="0" destOrd="0" presId="urn:microsoft.com/office/officeart/2005/8/layout/hChevron3"/>
    <dgm:cxn modelId="{757FFF88-30EF-49ED-A8DE-0B706741A4C3}" type="presOf" srcId="{B48EF1EE-8330-4481-A1C7-2335D7CA880F}" destId="{ECBD8CE6-0245-4552-8F54-86B91489311F}" srcOrd="0" destOrd="0" presId="urn:microsoft.com/office/officeart/2005/8/layout/hChevron3"/>
    <dgm:cxn modelId="{803F6491-EDFC-496E-B9B3-F4EF54C8D86C}" srcId="{85B3230E-735D-4289-960C-9948491C50FF}" destId="{E63B826B-420E-4C8E-B524-7439143AE644}" srcOrd="6" destOrd="0" parTransId="{49E70241-D0C7-4E26-8423-F1FFBF7D5464}" sibTransId="{9374D0F9-246F-4517-B371-E0B30A2DDA6E}"/>
    <dgm:cxn modelId="{2E49899A-8AA8-4312-9FD1-D2032482D726}" srcId="{85B3230E-735D-4289-960C-9948491C50FF}" destId="{9F9A0A62-59FB-4A59-A7BB-29F0DBE647C9}" srcOrd="11" destOrd="0" parTransId="{2143AFAD-E3B4-47E5-AC43-5398301C536A}" sibTransId="{74AC9E3D-83C4-4B6D-A5EF-6DF7AA82E7BA}"/>
    <dgm:cxn modelId="{EF580CB6-4D77-455C-9EC2-21A19AB4AF20}" srcId="{85B3230E-735D-4289-960C-9948491C50FF}" destId="{CDDF6662-B5DA-4ADC-8601-003EC445C856}" srcOrd="0" destOrd="0" parTransId="{D1F1E160-93EC-4E12-8340-7A6ABD50D81F}" sibTransId="{5C08C1D0-9098-4D77-A2B9-FB6ACE173BAA}"/>
    <dgm:cxn modelId="{A7DF49C8-696B-4D58-B392-4E932638BAF3}" type="presOf" srcId="{E62C08C5-C0F5-477A-B464-53F2DDB27ACE}" destId="{C4EAF017-A442-4583-907D-EC6999222544}" srcOrd="0" destOrd="0" presId="urn:microsoft.com/office/officeart/2005/8/layout/hChevron3"/>
    <dgm:cxn modelId="{DB62D2D8-86D8-474F-8EA1-FFCD3AAEA04D}" type="presOf" srcId="{E63B826B-420E-4C8E-B524-7439143AE644}" destId="{F99EE3D2-C21C-43C9-8713-8AA0E7178334}" srcOrd="0" destOrd="0" presId="urn:microsoft.com/office/officeart/2005/8/layout/hChevron3"/>
    <dgm:cxn modelId="{98C2D3DC-6828-403B-8D9E-9C5024B4E760}" type="presOf" srcId="{3DCEF9D3-9318-4E05-BE05-E9767F5C7CDC}" destId="{2272EA75-C848-4CC9-91D0-24669D0954BE}" srcOrd="0" destOrd="0" presId="urn:microsoft.com/office/officeart/2005/8/layout/hChevron3"/>
    <dgm:cxn modelId="{B7E7B8E8-C14D-4308-A999-2E44D6F011C9}" srcId="{85B3230E-735D-4289-960C-9948491C50FF}" destId="{E3FFA869-AA5E-4A4C-B3FA-208CB7E33BBF}" srcOrd="9" destOrd="0" parTransId="{E4C0E695-78F3-40B0-ACA1-CC76CA49BAA7}" sibTransId="{35885A2B-CBAD-4B1F-AED6-FFE9EDF501DA}"/>
    <dgm:cxn modelId="{84108EEE-DCC2-4895-B6AE-283C423C621F}" type="presOf" srcId="{4FCA7BE3-D8C5-4C67-83D5-3E5E2892C98C}" destId="{B64FC3D3-2187-4389-9C4C-6F6193C2D430}" srcOrd="0" destOrd="0" presId="urn:microsoft.com/office/officeart/2005/8/layout/hChevron3"/>
    <dgm:cxn modelId="{5B5BAFF8-97AF-426D-AFEA-AF7605AF4230}" type="presOf" srcId="{9F9A0A62-59FB-4A59-A7BB-29F0DBE647C9}" destId="{4B44927D-C652-402D-8065-0A71E2CB9235}" srcOrd="0" destOrd="0" presId="urn:microsoft.com/office/officeart/2005/8/layout/hChevron3"/>
    <dgm:cxn modelId="{9F5DB5FB-B5DC-4CA7-8CDB-DFE891206BD5}" srcId="{85B3230E-735D-4289-960C-9948491C50FF}" destId="{4FCA7BE3-D8C5-4C67-83D5-3E5E2892C98C}" srcOrd="7" destOrd="0" parTransId="{A1E961F8-C53B-4171-8D11-ECD7EFAABA87}" sibTransId="{0CA888CE-A48C-4D1E-90BA-F111A23B3CFD}"/>
    <dgm:cxn modelId="{35E7420A-6481-47BC-983A-A07FBD426040}" type="presParOf" srcId="{A6755F86-8336-4350-B504-99FA03DF2B07}" destId="{39DB295D-9690-4F77-A192-F617ED9CDF16}" srcOrd="0" destOrd="0" presId="urn:microsoft.com/office/officeart/2005/8/layout/hChevron3"/>
    <dgm:cxn modelId="{D72F6601-9082-47D0-919A-F809A585B864}" type="presParOf" srcId="{A6755F86-8336-4350-B504-99FA03DF2B07}" destId="{977BD62A-F452-4D57-9B47-924769D7A040}" srcOrd="1" destOrd="0" presId="urn:microsoft.com/office/officeart/2005/8/layout/hChevron3"/>
    <dgm:cxn modelId="{0C8BF5AC-52A8-4722-8A06-28B8FA6EA342}" type="presParOf" srcId="{A6755F86-8336-4350-B504-99FA03DF2B07}" destId="{50B6A062-17AD-4972-923E-B9979887219A}" srcOrd="2" destOrd="0" presId="urn:microsoft.com/office/officeart/2005/8/layout/hChevron3"/>
    <dgm:cxn modelId="{B629149F-F728-478F-A49C-35F8EC7013E2}" type="presParOf" srcId="{A6755F86-8336-4350-B504-99FA03DF2B07}" destId="{6875EF65-17BD-4BA2-8C16-AAF09511B8BD}" srcOrd="3" destOrd="0" presId="urn:microsoft.com/office/officeart/2005/8/layout/hChevron3"/>
    <dgm:cxn modelId="{E4A1462B-3612-4004-BF26-5A82AADEB985}" type="presParOf" srcId="{A6755F86-8336-4350-B504-99FA03DF2B07}" destId="{2272EA75-C848-4CC9-91D0-24669D0954BE}" srcOrd="4" destOrd="0" presId="urn:microsoft.com/office/officeart/2005/8/layout/hChevron3"/>
    <dgm:cxn modelId="{EB6C26F7-7C0F-493A-A3C7-8A97516CEE19}" type="presParOf" srcId="{A6755F86-8336-4350-B504-99FA03DF2B07}" destId="{79B637EB-31BF-46D3-88C3-4F270085BDFF}" srcOrd="5" destOrd="0" presId="urn:microsoft.com/office/officeart/2005/8/layout/hChevron3"/>
    <dgm:cxn modelId="{D91E1834-DBBC-4BCB-9E8A-85B282E91EC2}" type="presParOf" srcId="{A6755F86-8336-4350-B504-99FA03DF2B07}" destId="{C4EAF017-A442-4583-907D-EC6999222544}" srcOrd="6" destOrd="0" presId="urn:microsoft.com/office/officeart/2005/8/layout/hChevron3"/>
    <dgm:cxn modelId="{20589F4D-1674-49E8-B599-9DD352609A7C}" type="presParOf" srcId="{A6755F86-8336-4350-B504-99FA03DF2B07}" destId="{9371AA38-970F-4C9D-96D0-61ED62DB259C}" srcOrd="7" destOrd="0" presId="urn:microsoft.com/office/officeart/2005/8/layout/hChevron3"/>
    <dgm:cxn modelId="{B98138E4-5E0A-47B4-B275-E38A7BC03509}" type="presParOf" srcId="{A6755F86-8336-4350-B504-99FA03DF2B07}" destId="{ECBD8CE6-0245-4552-8F54-86B91489311F}" srcOrd="8" destOrd="0" presId="urn:microsoft.com/office/officeart/2005/8/layout/hChevron3"/>
    <dgm:cxn modelId="{9560B31D-2185-471D-A919-9BDE3ACCE028}" type="presParOf" srcId="{A6755F86-8336-4350-B504-99FA03DF2B07}" destId="{85F66076-C2F6-49ED-B8CC-2B3F88BF3996}" srcOrd="9" destOrd="0" presId="urn:microsoft.com/office/officeart/2005/8/layout/hChevron3"/>
    <dgm:cxn modelId="{72842D16-F897-4B77-95FA-0FA9898AAB3B}" type="presParOf" srcId="{A6755F86-8336-4350-B504-99FA03DF2B07}" destId="{87896636-D98F-498E-8C16-5D46C2D1BF35}" srcOrd="10" destOrd="0" presId="urn:microsoft.com/office/officeart/2005/8/layout/hChevron3"/>
    <dgm:cxn modelId="{83144801-3ED2-4581-91BE-B1ECF6E99A22}" type="presParOf" srcId="{A6755F86-8336-4350-B504-99FA03DF2B07}" destId="{EBFD975F-80EE-4569-AB8A-2CE84EEE5C31}" srcOrd="11" destOrd="0" presId="urn:microsoft.com/office/officeart/2005/8/layout/hChevron3"/>
    <dgm:cxn modelId="{EA39AA4C-730E-4828-8DA8-4A71E2915029}" type="presParOf" srcId="{A6755F86-8336-4350-B504-99FA03DF2B07}" destId="{F99EE3D2-C21C-43C9-8713-8AA0E7178334}" srcOrd="12" destOrd="0" presId="urn:microsoft.com/office/officeart/2005/8/layout/hChevron3"/>
    <dgm:cxn modelId="{39CFBF63-2F5A-4CCF-9DE2-30B4F88612EC}" type="presParOf" srcId="{A6755F86-8336-4350-B504-99FA03DF2B07}" destId="{B87C7F09-EDE0-4F5D-929D-5F2BCAD728C9}" srcOrd="13" destOrd="0" presId="urn:microsoft.com/office/officeart/2005/8/layout/hChevron3"/>
    <dgm:cxn modelId="{7D6C92D0-BAA7-4363-B910-C44121CEBB42}" type="presParOf" srcId="{A6755F86-8336-4350-B504-99FA03DF2B07}" destId="{B64FC3D3-2187-4389-9C4C-6F6193C2D430}" srcOrd="14" destOrd="0" presId="urn:microsoft.com/office/officeart/2005/8/layout/hChevron3"/>
    <dgm:cxn modelId="{629A8801-6608-4A67-8B0A-490FC4A58E3D}" type="presParOf" srcId="{A6755F86-8336-4350-B504-99FA03DF2B07}" destId="{D3FABEC6-5EFE-4721-A757-251D1D721B79}" srcOrd="15" destOrd="0" presId="urn:microsoft.com/office/officeart/2005/8/layout/hChevron3"/>
    <dgm:cxn modelId="{1CE11F09-5561-42F0-B1E2-55255989DA10}" type="presParOf" srcId="{A6755F86-8336-4350-B504-99FA03DF2B07}" destId="{FC3464C5-9904-4F99-8471-599D93B83010}" srcOrd="16" destOrd="0" presId="urn:microsoft.com/office/officeart/2005/8/layout/hChevron3"/>
    <dgm:cxn modelId="{BCE77DC7-D160-4177-8641-2A8DADE4977D}" type="presParOf" srcId="{A6755F86-8336-4350-B504-99FA03DF2B07}" destId="{C31BB678-A5A0-4A50-86B4-F987716E0F0F}" srcOrd="17" destOrd="0" presId="urn:microsoft.com/office/officeart/2005/8/layout/hChevron3"/>
    <dgm:cxn modelId="{580E6BC9-63F6-4155-A0AF-D2C06275B39B}" type="presParOf" srcId="{A6755F86-8336-4350-B504-99FA03DF2B07}" destId="{CA778251-98A3-49E2-898B-06D8127BFD84}" srcOrd="18" destOrd="0" presId="urn:microsoft.com/office/officeart/2005/8/layout/hChevron3"/>
    <dgm:cxn modelId="{CDC7AC31-0177-488D-A239-F0EAE5EB3153}" type="presParOf" srcId="{A6755F86-8336-4350-B504-99FA03DF2B07}" destId="{34EF01BF-95A2-4102-9BD9-092437ABE042}" srcOrd="19" destOrd="0" presId="urn:microsoft.com/office/officeart/2005/8/layout/hChevron3"/>
    <dgm:cxn modelId="{202FBAA0-2092-44D3-B281-55293C88AD4A}" type="presParOf" srcId="{A6755F86-8336-4350-B504-99FA03DF2B07}" destId="{E7E759C9-7C6D-44DA-AD33-A08079CE1AF4}" srcOrd="20" destOrd="0" presId="urn:microsoft.com/office/officeart/2005/8/layout/hChevron3"/>
    <dgm:cxn modelId="{F96ADC10-AA9B-4DE4-9DFD-754F80B28B9D}" type="presParOf" srcId="{A6755F86-8336-4350-B504-99FA03DF2B07}" destId="{CC6A3AAB-10FD-492C-8788-811F2D7D448F}" srcOrd="21" destOrd="0" presId="urn:microsoft.com/office/officeart/2005/8/layout/hChevron3"/>
    <dgm:cxn modelId="{BC01E867-7207-452E-B82B-00AA71C3DD47}" type="presParOf" srcId="{A6755F86-8336-4350-B504-99FA03DF2B07}" destId="{4B44927D-C652-402D-8065-0A71E2CB9235}" srcOrd="22" destOrd="0" presId="urn:microsoft.com/office/officeart/2005/8/layout/hChevron3"/>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85B3230E-735D-4289-960C-9948491C50FF}" type="doc">
      <dgm:prSet loTypeId="urn:microsoft.com/office/officeart/2005/8/layout/hChevron3" loCatId="process" qsTypeId="urn:microsoft.com/office/officeart/2005/8/quickstyle/simple1" qsCatId="simple" csTypeId="urn:microsoft.com/office/officeart/2005/8/colors/accent4_2" csCatId="accent4" phldr="1"/>
      <dgm:spPr/>
      <dgm:t>
        <a:bodyPr/>
        <a:lstStyle/>
        <a:p>
          <a:endParaRPr lang="en-GB"/>
        </a:p>
      </dgm:t>
    </dgm:pt>
    <dgm:pt modelId="{A6755F86-8336-4350-B504-99FA03DF2B07}" type="pres">
      <dgm:prSet presAssocID="{85B3230E-735D-4289-960C-9948491C50FF}" presName="Name0" presStyleCnt="0">
        <dgm:presLayoutVars>
          <dgm:dir/>
          <dgm:resizeHandles val="exact"/>
        </dgm:presLayoutVars>
      </dgm:prSet>
      <dgm:spPr/>
    </dgm:pt>
  </dgm:ptLst>
  <dgm:cxnLst>
    <dgm:cxn modelId="{19A2F513-7753-4ACB-A7ED-F7F40B39005A}" type="presOf" srcId="{85B3230E-735D-4289-960C-9948491C50FF}" destId="{A6755F86-8336-4350-B504-99FA03DF2B07}" srcOrd="0"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85B3230E-735D-4289-960C-9948491C50FF}" type="doc">
      <dgm:prSet loTypeId="urn:microsoft.com/office/officeart/2005/8/layout/hChevron3" loCatId="process" qsTypeId="urn:microsoft.com/office/officeart/2005/8/quickstyle/simple1" qsCatId="simple" csTypeId="urn:microsoft.com/office/officeart/2005/8/colors/accent4_2" csCatId="accent4" phldr="1"/>
      <dgm:spPr/>
      <dgm:t>
        <a:bodyPr/>
        <a:lstStyle/>
        <a:p>
          <a:endParaRPr lang="en-GB"/>
        </a:p>
      </dgm:t>
    </dgm:pt>
    <dgm:pt modelId="{CDDF6662-B5DA-4ADC-8601-003EC445C856}">
      <dgm:prSet phldrT="[Text]" custT="1"/>
      <dgm:spPr/>
      <dgm:t>
        <a:bodyPr/>
        <a:lstStyle/>
        <a:p>
          <a:r>
            <a:rPr lang="en-GB" sz="600" dirty="0">
              <a:hlinkClick xmlns:r="http://schemas.openxmlformats.org/officeDocument/2006/relationships" r:id="rId1" action="ppaction://hlinksldjump"/>
            </a:rPr>
            <a:t>Background</a:t>
          </a:r>
          <a:endParaRPr lang="en-GB" sz="600" dirty="0"/>
        </a:p>
      </dgm:t>
    </dgm:pt>
    <dgm:pt modelId="{D1F1E160-93EC-4E12-8340-7A6ABD50D81F}" type="parTrans" cxnId="{EF580CB6-4D77-455C-9EC2-21A19AB4AF20}">
      <dgm:prSet/>
      <dgm:spPr/>
      <dgm:t>
        <a:bodyPr/>
        <a:lstStyle/>
        <a:p>
          <a:endParaRPr lang="en-GB"/>
        </a:p>
      </dgm:t>
    </dgm:pt>
    <dgm:pt modelId="{5C08C1D0-9098-4D77-A2B9-FB6ACE173BAA}" type="sibTrans" cxnId="{EF580CB6-4D77-455C-9EC2-21A19AB4AF20}">
      <dgm:prSet/>
      <dgm:spPr/>
      <dgm:t>
        <a:bodyPr/>
        <a:lstStyle/>
        <a:p>
          <a:endParaRPr lang="en-GB"/>
        </a:p>
      </dgm:t>
    </dgm:pt>
    <dgm:pt modelId="{3DCEF9D3-9318-4E05-BE05-E9767F5C7CDC}">
      <dgm:prSet phldrT="[Text]" custT="1"/>
      <dgm:spPr/>
      <dgm:t>
        <a:bodyPr/>
        <a:lstStyle/>
        <a:p>
          <a:r>
            <a:rPr lang="en-GB" sz="600" dirty="0">
              <a:hlinkClick xmlns:r="http://schemas.openxmlformats.org/officeDocument/2006/relationships" r:id="rId2" action="ppaction://hlinksldjump"/>
            </a:rPr>
            <a:t>Eligibility and timings</a:t>
          </a:r>
          <a:endParaRPr lang="en-GB" sz="600" dirty="0"/>
        </a:p>
      </dgm:t>
    </dgm:pt>
    <dgm:pt modelId="{A676AB6E-1F7A-45E9-8A9C-AA9F2BF87674}" type="parTrans" cxnId="{E3591844-72DE-4279-A7E2-56F0C025CC4B}">
      <dgm:prSet/>
      <dgm:spPr/>
      <dgm:t>
        <a:bodyPr/>
        <a:lstStyle/>
        <a:p>
          <a:endParaRPr lang="en-GB"/>
        </a:p>
      </dgm:t>
    </dgm:pt>
    <dgm:pt modelId="{C9DA040E-26CD-473D-9050-71C928F030CB}" type="sibTrans" cxnId="{E3591844-72DE-4279-A7E2-56F0C025CC4B}">
      <dgm:prSet/>
      <dgm:spPr/>
      <dgm:t>
        <a:bodyPr/>
        <a:lstStyle/>
        <a:p>
          <a:endParaRPr lang="en-GB"/>
        </a:p>
      </dgm:t>
    </dgm:pt>
    <dgm:pt modelId="{E63B826B-420E-4C8E-B524-7439143AE644}">
      <dgm:prSet phldrT="[Text]" custT="1"/>
      <dgm:spPr/>
      <dgm:t>
        <a:bodyPr/>
        <a:lstStyle/>
        <a:p>
          <a:r>
            <a:rPr lang="en-GB" sz="600" dirty="0">
              <a:hlinkClick xmlns:r="http://schemas.openxmlformats.org/officeDocument/2006/relationships" r:id="rId3" action="ppaction://hlinksldjump"/>
            </a:rPr>
            <a:t>Checklist: Communication</a:t>
          </a:r>
          <a:endParaRPr lang="en-GB" sz="600" dirty="0"/>
        </a:p>
      </dgm:t>
    </dgm:pt>
    <dgm:pt modelId="{49E70241-D0C7-4E26-8423-F1FFBF7D5464}" type="parTrans" cxnId="{803F6491-EDFC-496E-B9B3-F4EF54C8D86C}">
      <dgm:prSet/>
      <dgm:spPr/>
      <dgm:t>
        <a:bodyPr/>
        <a:lstStyle/>
        <a:p>
          <a:endParaRPr lang="en-GB"/>
        </a:p>
      </dgm:t>
    </dgm:pt>
    <dgm:pt modelId="{9374D0F9-246F-4517-B371-E0B30A2DDA6E}" type="sibTrans" cxnId="{803F6491-EDFC-496E-B9B3-F4EF54C8D86C}">
      <dgm:prSet/>
      <dgm:spPr/>
      <dgm:t>
        <a:bodyPr/>
        <a:lstStyle/>
        <a:p>
          <a:endParaRPr lang="en-GB"/>
        </a:p>
      </dgm:t>
    </dgm:pt>
    <dgm:pt modelId="{B48EF1EE-8330-4481-A1C7-2335D7CA880F}">
      <dgm:prSet phldrT="[Text]" custT="1"/>
      <dgm:spPr/>
      <dgm:t>
        <a:bodyPr/>
        <a:lstStyle/>
        <a:p>
          <a:pPr>
            <a:lnSpc>
              <a:spcPct val="50000"/>
            </a:lnSpc>
          </a:pPr>
          <a:r>
            <a:rPr lang="en-GB" sz="600" dirty="0">
              <a:hlinkClick xmlns:r="http://schemas.openxmlformats.org/officeDocument/2006/relationships" r:id="rId4" action="ppaction://hlinksldjump"/>
            </a:rPr>
            <a:t>Checklist: </a:t>
          </a:r>
        </a:p>
        <a:p>
          <a:pPr>
            <a:lnSpc>
              <a:spcPct val="50000"/>
            </a:lnSpc>
          </a:pPr>
          <a:r>
            <a:rPr lang="en-GB" sz="600" dirty="0">
              <a:hlinkClick xmlns:r="http://schemas.openxmlformats.org/officeDocument/2006/relationships" r:id="rId4" action="ppaction://hlinksldjump"/>
            </a:rPr>
            <a:t>Pre-season</a:t>
          </a:r>
          <a:endParaRPr lang="en-GB" sz="600" dirty="0"/>
        </a:p>
      </dgm:t>
    </dgm:pt>
    <dgm:pt modelId="{3C537229-CDB5-4805-9989-0056EAE25FE1}" type="parTrans" cxnId="{E6CB5807-69BF-44E4-A195-3E70EB6A5D3C}">
      <dgm:prSet/>
      <dgm:spPr/>
      <dgm:t>
        <a:bodyPr/>
        <a:lstStyle/>
        <a:p>
          <a:endParaRPr lang="en-GB"/>
        </a:p>
      </dgm:t>
    </dgm:pt>
    <dgm:pt modelId="{39187E6A-FE7E-4065-9A84-8EBE83918EBE}" type="sibTrans" cxnId="{E6CB5807-69BF-44E4-A195-3E70EB6A5D3C}">
      <dgm:prSet/>
      <dgm:spPr/>
      <dgm:t>
        <a:bodyPr/>
        <a:lstStyle/>
        <a:p>
          <a:endParaRPr lang="en-GB"/>
        </a:p>
      </dgm:t>
    </dgm:pt>
    <dgm:pt modelId="{6093D354-5B8E-4EC8-9EDE-B4456C2238A4}">
      <dgm:prSet phldrT="[Text]" custT="1"/>
      <dgm:spPr/>
      <dgm:t>
        <a:bodyPr/>
        <a:lstStyle/>
        <a:p>
          <a:r>
            <a:rPr lang="en-GB" sz="600" dirty="0">
              <a:hlinkClick xmlns:r="http://schemas.openxmlformats.org/officeDocument/2006/relationships" r:id="rId5" action="ppaction://hlinksldjump"/>
            </a:rPr>
            <a:t>Checklist: Accessibility</a:t>
          </a:r>
          <a:endParaRPr lang="en-GB" sz="600" dirty="0"/>
        </a:p>
      </dgm:t>
    </dgm:pt>
    <dgm:pt modelId="{2FE38837-44DE-4FA9-A730-51D1A2A59E7C}" type="parTrans" cxnId="{12EC016A-4BA6-4ED0-A2E3-CDD4037D3432}">
      <dgm:prSet/>
      <dgm:spPr/>
      <dgm:t>
        <a:bodyPr/>
        <a:lstStyle/>
        <a:p>
          <a:endParaRPr lang="en-GB"/>
        </a:p>
      </dgm:t>
    </dgm:pt>
    <dgm:pt modelId="{E0BEE8DD-1FC8-4ADE-9695-0E08F23B8CB6}" type="sibTrans" cxnId="{12EC016A-4BA6-4ED0-A2E3-CDD4037D3432}">
      <dgm:prSet/>
      <dgm:spPr/>
      <dgm:t>
        <a:bodyPr/>
        <a:lstStyle/>
        <a:p>
          <a:endParaRPr lang="en-GB"/>
        </a:p>
      </dgm:t>
    </dgm:pt>
    <dgm:pt modelId="{4FCA7BE3-D8C5-4C67-83D5-3E5E2892C98C}">
      <dgm:prSet custT="1"/>
      <dgm:spPr/>
      <dgm:t>
        <a:bodyPr/>
        <a:lstStyle/>
        <a:p>
          <a:r>
            <a:rPr lang="en-GB" sz="600" dirty="0">
              <a:hlinkClick xmlns:r="http://schemas.openxmlformats.org/officeDocument/2006/relationships" r:id="rId6" action="ppaction://hlinksldjump"/>
            </a:rPr>
            <a:t>Checklist: Health inequalities</a:t>
          </a:r>
          <a:endParaRPr lang="en-GB" sz="600" dirty="0"/>
        </a:p>
      </dgm:t>
    </dgm:pt>
    <dgm:pt modelId="{A1E961F8-C53B-4171-8D11-ECD7EFAABA87}" type="parTrans" cxnId="{9F5DB5FB-B5DC-4CA7-8CDB-DFE891206BD5}">
      <dgm:prSet/>
      <dgm:spPr/>
      <dgm:t>
        <a:bodyPr/>
        <a:lstStyle/>
        <a:p>
          <a:endParaRPr lang="en-GB"/>
        </a:p>
      </dgm:t>
    </dgm:pt>
    <dgm:pt modelId="{0CA888CE-A48C-4D1E-90BA-F111A23B3CFD}" type="sibTrans" cxnId="{9F5DB5FB-B5DC-4CA7-8CDB-DFE891206BD5}">
      <dgm:prSet/>
      <dgm:spPr/>
      <dgm:t>
        <a:bodyPr/>
        <a:lstStyle/>
        <a:p>
          <a:endParaRPr lang="en-GB"/>
        </a:p>
      </dgm:t>
    </dgm:pt>
    <dgm:pt modelId="{15213532-615E-4B97-8DA6-A57F27610F76}">
      <dgm:prSet custT="1"/>
      <dgm:spPr/>
      <dgm:t>
        <a:bodyPr/>
        <a:lstStyle/>
        <a:p>
          <a:r>
            <a:rPr lang="en-GB" sz="600" dirty="0">
              <a:hlinkClick xmlns:r="http://schemas.openxmlformats.org/officeDocument/2006/relationships" r:id="rId7" action="ppaction://hlinksldjump"/>
            </a:rPr>
            <a:t>Top Tips</a:t>
          </a:r>
          <a:endParaRPr lang="en-GB" sz="600" dirty="0"/>
        </a:p>
      </dgm:t>
    </dgm:pt>
    <dgm:pt modelId="{7B506156-A573-4D26-BB7A-CF57759B8675}" type="parTrans" cxnId="{A7058D12-B27B-4C23-A0C7-BBB2034AF685}">
      <dgm:prSet/>
      <dgm:spPr/>
      <dgm:t>
        <a:bodyPr/>
        <a:lstStyle/>
        <a:p>
          <a:endParaRPr lang="en-GB"/>
        </a:p>
      </dgm:t>
    </dgm:pt>
    <dgm:pt modelId="{2AFCAB2C-8EC0-4CD4-8738-4149F73C2056}" type="sibTrans" cxnId="{A7058D12-B27B-4C23-A0C7-BBB2034AF685}">
      <dgm:prSet/>
      <dgm:spPr/>
      <dgm:t>
        <a:bodyPr/>
        <a:lstStyle/>
        <a:p>
          <a:endParaRPr lang="en-GB"/>
        </a:p>
      </dgm:t>
    </dgm:pt>
    <dgm:pt modelId="{049C3FB4-516A-4A7D-9E91-A3661066C19D}">
      <dgm:prSet custT="1"/>
      <dgm:spPr/>
      <dgm:t>
        <a:bodyPr/>
        <a:lstStyle/>
        <a:p>
          <a:r>
            <a:rPr lang="en-GB" sz="600">
              <a:hlinkClick xmlns:r="http://schemas.openxmlformats.org/officeDocument/2006/relationships" r:id="rId8" action="ppaction://hlinksldjump"/>
            </a:rPr>
            <a:t>FAQ’s</a:t>
          </a:r>
          <a:endParaRPr lang="en-GB" sz="600"/>
        </a:p>
      </dgm:t>
    </dgm:pt>
    <dgm:pt modelId="{4D421C1B-8AFE-48D9-93E5-A6127D5EC584}" type="parTrans" cxnId="{7BF0D750-9F8A-4976-B51B-4D4458BA766A}">
      <dgm:prSet/>
      <dgm:spPr/>
      <dgm:t>
        <a:bodyPr/>
        <a:lstStyle/>
        <a:p>
          <a:endParaRPr lang="en-GB"/>
        </a:p>
      </dgm:t>
    </dgm:pt>
    <dgm:pt modelId="{2A201535-6615-45AC-AE07-AD7494131414}" type="sibTrans" cxnId="{7BF0D750-9F8A-4976-B51B-4D4458BA766A}">
      <dgm:prSet/>
      <dgm:spPr/>
      <dgm:t>
        <a:bodyPr/>
        <a:lstStyle/>
        <a:p>
          <a:endParaRPr lang="en-GB"/>
        </a:p>
      </dgm:t>
    </dgm:pt>
    <dgm:pt modelId="{9F9A0A62-59FB-4A59-A7BB-29F0DBE647C9}">
      <dgm:prSet custT="1"/>
      <dgm:spPr/>
      <dgm:t>
        <a:bodyPr/>
        <a:lstStyle/>
        <a:p>
          <a:r>
            <a:rPr lang="en-GB" sz="600" dirty="0">
              <a:hlinkClick xmlns:r="http://schemas.openxmlformats.org/officeDocument/2006/relationships" r:id="rId9" action="ppaction://hlinksldjump"/>
            </a:rPr>
            <a:t>Resources</a:t>
          </a:r>
          <a:endParaRPr lang="en-GB" sz="600" dirty="0"/>
        </a:p>
      </dgm:t>
      <dgm:extLst>
        <a:ext uri="{E40237B7-FDA0-4F09-8148-C483321AD2D9}">
          <dgm14:cNvPr xmlns:dgm14="http://schemas.microsoft.com/office/drawing/2010/diagram" id="0" name="">
            <a:hlinkClick xmlns:r="http://schemas.openxmlformats.org/officeDocument/2006/relationships" r:id="rId10" action="ppaction://hlinksldjump"/>
          </dgm14:cNvPr>
        </a:ext>
      </dgm:extLst>
    </dgm:pt>
    <dgm:pt modelId="{2143AFAD-E3B4-47E5-AC43-5398301C536A}" type="parTrans" cxnId="{2E49899A-8AA8-4312-9FD1-D2032482D726}">
      <dgm:prSet/>
      <dgm:spPr/>
      <dgm:t>
        <a:bodyPr/>
        <a:lstStyle/>
        <a:p>
          <a:endParaRPr lang="en-GB"/>
        </a:p>
      </dgm:t>
    </dgm:pt>
    <dgm:pt modelId="{74AC9E3D-83C4-4B6D-A5EF-6DF7AA82E7BA}" type="sibTrans" cxnId="{2E49899A-8AA8-4312-9FD1-D2032482D726}">
      <dgm:prSet/>
      <dgm:spPr/>
      <dgm:t>
        <a:bodyPr/>
        <a:lstStyle/>
        <a:p>
          <a:endParaRPr lang="en-GB"/>
        </a:p>
      </dgm:t>
    </dgm:pt>
    <dgm:pt modelId="{E3FFA869-AA5E-4A4C-B3FA-208CB7E33BBF}">
      <dgm:prSet custT="1"/>
      <dgm:spPr/>
      <dgm:t>
        <a:bodyPr/>
        <a:lstStyle/>
        <a:p>
          <a:r>
            <a:rPr lang="en-GB" sz="600" dirty="0">
              <a:hlinkClick xmlns:r="http://schemas.openxmlformats.org/officeDocument/2006/relationships" r:id="rId11" action="ppaction://hlinksldjump"/>
            </a:rPr>
            <a:t>WMICAS</a:t>
          </a:r>
          <a:endParaRPr lang="en-GB" sz="600" dirty="0"/>
        </a:p>
      </dgm:t>
    </dgm:pt>
    <dgm:pt modelId="{E4C0E695-78F3-40B0-ACA1-CC76CA49BAA7}" type="parTrans" cxnId="{B7E7B8E8-C14D-4308-A999-2E44D6F011C9}">
      <dgm:prSet/>
      <dgm:spPr/>
      <dgm:t>
        <a:bodyPr/>
        <a:lstStyle/>
        <a:p>
          <a:endParaRPr lang="en-GB"/>
        </a:p>
      </dgm:t>
    </dgm:pt>
    <dgm:pt modelId="{35885A2B-CBAD-4B1F-AED6-FFE9EDF501DA}" type="sibTrans" cxnId="{B7E7B8E8-C14D-4308-A999-2E44D6F011C9}">
      <dgm:prSet/>
      <dgm:spPr/>
      <dgm:t>
        <a:bodyPr/>
        <a:lstStyle/>
        <a:p>
          <a:endParaRPr lang="en-GB"/>
        </a:p>
      </dgm:t>
    </dgm:pt>
    <dgm:pt modelId="{5C7083F2-B102-4F6F-88F2-3430DB31D4FF}">
      <dgm:prSet phldrT="[Text]" custT="1"/>
      <dgm:spPr/>
      <dgm:t>
        <a:bodyPr/>
        <a:lstStyle/>
        <a:p>
          <a:r>
            <a:rPr lang="en-GB" sz="600" dirty="0">
              <a:hlinkClick xmlns:r="http://schemas.openxmlformats.org/officeDocument/2006/relationships" r:id="rId12" action="ppaction://hlinksldjump"/>
            </a:rPr>
            <a:t>Influenza and pregnancy</a:t>
          </a:r>
          <a:r>
            <a:rPr lang="en-GB" sz="600" dirty="0"/>
            <a:t> </a:t>
          </a:r>
        </a:p>
      </dgm:t>
    </dgm:pt>
    <dgm:pt modelId="{CA015733-6AD9-4A37-BF01-B247DD9B77DE}" type="sibTrans" cxnId="{726F3A40-DF63-4D04-A5D8-E62EE1908637}">
      <dgm:prSet/>
      <dgm:spPr/>
      <dgm:t>
        <a:bodyPr/>
        <a:lstStyle/>
        <a:p>
          <a:endParaRPr lang="en-GB"/>
        </a:p>
      </dgm:t>
    </dgm:pt>
    <dgm:pt modelId="{836A0CD7-21A2-4647-9953-417B8F235A79}" type="parTrans" cxnId="{726F3A40-DF63-4D04-A5D8-E62EE1908637}">
      <dgm:prSet/>
      <dgm:spPr/>
      <dgm:t>
        <a:bodyPr/>
        <a:lstStyle/>
        <a:p>
          <a:endParaRPr lang="en-GB"/>
        </a:p>
      </dgm:t>
    </dgm:pt>
    <dgm:pt modelId="{E62C08C5-C0F5-477A-B464-53F2DDB27ACE}">
      <dgm:prSet phldrT="[Text]"/>
      <dgm:spPr/>
      <dgm:t>
        <a:bodyPr/>
        <a:lstStyle/>
        <a:p>
          <a:r>
            <a:rPr lang="en-GB" dirty="0">
              <a:hlinkClick xmlns:r="http://schemas.openxmlformats.org/officeDocument/2006/relationships" r:id="rId13" action="ppaction://hlinksldjump"/>
            </a:rPr>
            <a:t>Recommended vaccines</a:t>
          </a:r>
          <a:r>
            <a:rPr lang="en-GB" dirty="0"/>
            <a:t> </a:t>
          </a:r>
        </a:p>
      </dgm:t>
    </dgm:pt>
    <dgm:pt modelId="{CDEF6C72-03E1-451F-B039-6CEDE3858C5F}" type="parTrans" cxnId="{11B3FC6E-BA9F-4B20-9508-4CD6B2026C6B}">
      <dgm:prSet/>
      <dgm:spPr/>
      <dgm:t>
        <a:bodyPr/>
        <a:lstStyle/>
        <a:p>
          <a:endParaRPr lang="en-GB"/>
        </a:p>
      </dgm:t>
    </dgm:pt>
    <dgm:pt modelId="{6F97F020-A12E-4381-97B8-CEF233E4F35C}" type="sibTrans" cxnId="{11B3FC6E-BA9F-4B20-9508-4CD6B2026C6B}">
      <dgm:prSet/>
      <dgm:spPr/>
      <dgm:t>
        <a:bodyPr/>
        <a:lstStyle/>
        <a:p>
          <a:endParaRPr lang="en-GB"/>
        </a:p>
      </dgm:t>
    </dgm:pt>
    <dgm:pt modelId="{A6755F86-8336-4350-B504-99FA03DF2B07}" type="pres">
      <dgm:prSet presAssocID="{85B3230E-735D-4289-960C-9948491C50FF}" presName="Name0" presStyleCnt="0">
        <dgm:presLayoutVars>
          <dgm:dir/>
          <dgm:resizeHandles val="exact"/>
        </dgm:presLayoutVars>
      </dgm:prSet>
      <dgm:spPr/>
    </dgm:pt>
    <dgm:pt modelId="{39DB295D-9690-4F77-A192-F617ED9CDF16}" type="pres">
      <dgm:prSet presAssocID="{CDDF6662-B5DA-4ADC-8601-003EC445C856}" presName="parTxOnly" presStyleLbl="node1" presStyleIdx="0" presStyleCnt="12">
        <dgm:presLayoutVars>
          <dgm:bulletEnabled val="1"/>
        </dgm:presLayoutVars>
      </dgm:prSet>
      <dgm:spPr/>
    </dgm:pt>
    <dgm:pt modelId="{977BD62A-F452-4D57-9B47-924769D7A040}" type="pres">
      <dgm:prSet presAssocID="{5C08C1D0-9098-4D77-A2B9-FB6ACE173BAA}" presName="parSpace" presStyleCnt="0"/>
      <dgm:spPr/>
    </dgm:pt>
    <dgm:pt modelId="{50B6A062-17AD-4972-923E-B9979887219A}" type="pres">
      <dgm:prSet presAssocID="{5C7083F2-B102-4F6F-88F2-3430DB31D4FF}" presName="parTxOnly" presStyleLbl="node1" presStyleIdx="1" presStyleCnt="12">
        <dgm:presLayoutVars>
          <dgm:bulletEnabled val="1"/>
        </dgm:presLayoutVars>
      </dgm:prSet>
      <dgm:spPr/>
    </dgm:pt>
    <dgm:pt modelId="{6875EF65-17BD-4BA2-8C16-AAF09511B8BD}" type="pres">
      <dgm:prSet presAssocID="{CA015733-6AD9-4A37-BF01-B247DD9B77DE}" presName="parSpace" presStyleCnt="0"/>
      <dgm:spPr/>
    </dgm:pt>
    <dgm:pt modelId="{2272EA75-C848-4CC9-91D0-24669D0954BE}" type="pres">
      <dgm:prSet presAssocID="{3DCEF9D3-9318-4E05-BE05-E9767F5C7CDC}" presName="parTxOnly" presStyleLbl="node1" presStyleIdx="2" presStyleCnt="12" custLinFactNeighborX="3352" custLinFactNeighborY="0">
        <dgm:presLayoutVars>
          <dgm:bulletEnabled val="1"/>
        </dgm:presLayoutVars>
      </dgm:prSet>
      <dgm:spPr/>
    </dgm:pt>
    <dgm:pt modelId="{79B637EB-31BF-46D3-88C3-4F270085BDFF}" type="pres">
      <dgm:prSet presAssocID="{C9DA040E-26CD-473D-9050-71C928F030CB}" presName="parSpace" presStyleCnt="0"/>
      <dgm:spPr/>
    </dgm:pt>
    <dgm:pt modelId="{C4EAF017-A442-4583-907D-EC6999222544}" type="pres">
      <dgm:prSet presAssocID="{E62C08C5-C0F5-477A-B464-53F2DDB27ACE}" presName="parTxOnly" presStyleLbl="node1" presStyleIdx="3" presStyleCnt="12" custLinFactNeighborX="3352" custLinFactNeighborY="0">
        <dgm:presLayoutVars>
          <dgm:bulletEnabled val="1"/>
        </dgm:presLayoutVars>
      </dgm:prSet>
      <dgm:spPr/>
    </dgm:pt>
    <dgm:pt modelId="{9371AA38-970F-4C9D-96D0-61ED62DB259C}" type="pres">
      <dgm:prSet presAssocID="{6F97F020-A12E-4381-97B8-CEF233E4F35C}" presName="parSpace" presStyleCnt="0"/>
      <dgm:spPr/>
    </dgm:pt>
    <dgm:pt modelId="{ECBD8CE6-0245-4552-8F54-86B91489311F}" type="pres">
      <dgm:prSet presAssocID="{B48EF1EE-8330-4481-A1C7-2335D7CA880F}" presName="parTxOnly" presStyleLbl="node1" presStyleIdx="4" presStyleCnt="12">
        <dgm:presLayoutVars>
          <dgm:bulletEnabled val="1"/>
        </dgm:presLayoutVars>
      </dgm:prSet>
      <dgm:spPr/>
    </dgm:pt>
    <dgm:pt modelId="{85F66076-C2F6-49ED-B8CC-2B3F88BF3996}" type="pres">
      <dgm:prSet presAssocID="{39187E6A-FE7E-4065-9A84-8EBE83918EBE}" presName="parSpace" presStyleCnt="0"/>
      <dgm:spPr/>
    </dgm:pt>
    <dgm:pt modelId="{87896636-D98F-498E-8C16-5D46C2D1BF35}" type="pres">
      <dgm:prSet presAssocID="{6093D354-5B8E-4EC8-9EDE-B4456C2238A4}" presName="parTxOnly" presStyleLbl="node1" presStyleIdx="5" presStyleCnt="12">
        <dgm:presLayoutVars>
          <dgm:bulletEnabled val="1"/>
        </dgm:presLayoutVars>
      </dgm:prSet>
      <dgm:spPr/>
    </dgm:pt>
    <dgm:pt modelId="{EBFD975F-80EE-4569-AB8A-2CE84EEE5C31}" type="pres">
      <dgm:prSet presAssocID="{E0BEE8DD-1FC8-4ADE-9695-0E08F23B8CB6}" presName="parSpace" presStyleCnt="0"/>
      <dgm:spPr/>
    </dgm:pt>
    <dgm:pt modelId="{F99EE3D2-C21C-43C9-8713-8AA0E7178334}" type="pres">
      <dgm:prSet presAssocID="{E63B826B-420E-4C8E-B524-7439143AE644}" presName="parTxOnly" presStyleLbl="node1" presStyleIdx="6" presStyleCnt="12">
        <dgm:presLayoutVars>
          <dgm:bulletEnabled val="1"/>
        </dgm:presLayoutVars>
      </dgm:prSet>
      <dgm:spPr/>
    </dgm:pt>
    <dgm:pt modelId="{B87C7F09-EDE0-4F5D-929D-5F2BCAD728C9}" type="pres">
      <dgm:prSet presAssocID="{9374D0F9-246F-4517-B371-E0B30A2DDA6E}" presName="parSpace" presStyleCnt="0"/>
      <dgm:spPr/>
    </dgm:pt>
    <dgm:pt modelId="{B64FC3D3-2187-4389-9C4C-6F6193C2D430}" type="pres">
      <dgm:prSet presAssocID="{4FCA7BE3-D8C5-4C67-83D5-3E5E2892C98C}" presName="parTxOnly" presStyleLbl="node1" presStyleIdx="7" presStyleCnt="12" custScaleX="99577">
        <dgm:presLayoutVars>
          <dgm:bulletEnabled val="1"/>
        </dgm:presLayoutVars>
      </dgm:prSet>
      <dgm:spPr/>
    </dgm:pt>
    <dgm:pt modelId="{D3FABEC6-5EFE-4721-A757-251D1D721B79}" type="pres">
      <dgm:prSet presAssocID="{0CA888CE-A48C-4D1E-90BA-F111A23B3CFD}" presName="parSpace" presStyleCnt="0"/>
      <dgm:spPr/>
    </dgm:pt>
    <dgm:pt modelId="{FC3464C5-9904-4F99-8471-599D93B83010}" type="pres">
      <dgm:prSet presAssocID="{15213532-615E-4B97-8DA6-A57F27610F76}" presName="parTxOnly" presStyleLbl="node1" presStyleIdx="8" presStyleCnt="12">
        <dgm:presLayoutVars>
          <dgm:bulletEnabled val="1"/>
        </dgm:presLayoutVars>
      </dgm:prSet>
      <dgm:spPr/>
    </dgm:pt>
    <dgm:pt modelId="{C31BB678-A5A0-4A50-86B4-F987716E0F0F}" type="pres">
      <dgm:prSet presAssocID="{2AFCAB2C-8EC0-4CD4-8738-4149F73C2056}" presName="parSpace" presStyleCnt="0"/>
      <dgm:spPr/>
    </dgm:pt>
    <dgm:pt modelId="{CA778251-98A3-49E2-898B-06D8127BFD84}" type="pres">
      <dgm:prSet presAssocID="{E3FFA869-AA5E-4A4C-B3FA-208CB7E33BBF}" presName="parTxOnly" presStyleLbl="node1" presStyleIdx="9" presStyleCnt="12">
        <dgm:presLayoutVars>
          <dgm:bulletEnabled val="1"/>
        </dgm:presLayoutVars>
      </dgm:prSet>
      <dgm:spPr/>
    </dgm:pt>
    <dgm:pt modelId="{34EF01BF-95A2-4102-9BD9-092437ABE042}" type="pres">
      <dgm:prSet presAssocID="{35885A2B-CBAD-4B1F-AED6-FFE9EDF501DA}" presName="parSpace" presStyleCnt="0"/>
      <dgm:spPr/>
    </dgm:pt>
    <dgm:pt modelId="{E7E759C9-7C6D-44DA-AD33-A08079CE1AF4}" type="pres">
      <dgm:prSet presAssocID="{049C3FB4-516A-4A7D-9E91-A3661066C19D}" presName="parTxOnly" presStyleLbl="node1" presStyleIdx="10" presStyleCnt="12">
        <dgm:presLayoutVars>
          <dgm:bulletEnabled val="1"/>
        </dgm:presLayoutVars>
      </dgm:prSet>
      <dgm:spPr/>
    </dgm:pt>
    <dgm:pt modelId="{CC6A3AAB-10FD-492C-8788-811F2D7D448F}" type="pres">
      <dgm:prSet presAssocID="{2A201535-6615-45AC-AE07-AD7494131414}" presName="parSpace" presStyleCnt="0"/>
      <dgm:spPr/>
    </dgm:pt>
    <dgm:pt modelId="{4B44927D-C652-402D-8065-0A71E2CB9235}" type="pres">
      <dgm:prSet presAssocID="{9F9A0A62-59FB-4A59-A7BB-29F0DBE647C9}" presName="parTxOnly" presStyleLbl="node1" presStyleIdx="11" presStyleCnt="12">
        <dgm:presLayoutVars>
          <dgm:bulletEnabled val="1"/>
        </dgm:presLayoutVars>
      </dgm:prSet>
      <dgm:spPr/>
    </dgm:pt>
  </dgm:ptLst>
  <dgm:cxnLst>
    <dgm:cxn modelId="{74342806-2615-4A6A-9893-BA7F7F83A4D8}" type="presOf" srcId="{15213532-615E-4B97-8DA6-A57F27610F76}" destId="{FC3464C5-9904-4F99-8471-599D93B83010}" srcOrd="0" destOrd="0" presId="urn:microsoft.com/office/officeart/2005/8/layout/hChevron3"/>
    <dgm:cxn modelId="{E6CB5807-69BF-44E4-A195-3E70EB6A5D3C}" srcId="{85B3230E-735D-4289-960C-9948491C50FF}" destId="{B48EF1EE-8330-4481-A1C7-2335D7CA880F}" srcOrd="4" destOrd="0" parTransId="{3C537229-CDB5-4805-9989-0056EAE25FE1}" sibTransId="{39187E6A-FE7E-4065-9A84-8EBE83918EBE}"/>
    <dgm:cxn modelId="{A7058D12-B27B-4C23-A0C7-BBB2034AF685}" srcId="{85B3230E-735D-4289-960C-9948491C50FF}" destId="{15213532-615E-4B97-8DA6-A57F27610F76}" srcOrd="8" destOrd="0" parTransId="{7B506156-A573-4D26-BB7A-CF57759B8675}" sibTransId="{2AFCAB2C-8EC0-4CD4-8738-4149F73C2056}"/>
    <dgm:cxn modelId="{19A2F513-7753-4ACB-A7ED-F7F40B39005A}" type="presOf" srcId="{85B3230E-735D-4289-960C-9948491C50FF}" destId="{A6755F86-8336-4350-B504-99FA03DF2B07}" srcOrd="0" destOrd="0" presId="urn:microsoft.com/office/officeart/2005/8/layout/hChevron3"/>
    <dgm:cxn modelId="{0F6CB430-10DD-4EF7-9B7F-3082A652DF94}" type="presOf" srcId="{5C7083F2-B102-4F6F-88F2-3430DB31D4FF}" destId="{50B6A062-17AD-4972-923E-B9979887219A}" srcOrd="0" destOrd="0" presId="urn:microsoft.com/office/officeart/2005/8/layout/hChevron3"/>
    <dgm:cxn modelId="{726F3A40-DF63-4D04-A5D8-E62EE1908637}" srcId="{85B3230E-735D-4289-960C-9948491C50FF}" destId="{5C7083F2-B102-4F6F-88F2-3430DB31D4FF}" srcOrd="1" destOrd="0" parTransId="{836A0CD7-21A2-4647-9953-417B8F235A79}" sibTransId="{CA015733-6AD9-4A37-BF01-B247DD9B77DE}"/>
    <dgm:cxn modelId="{E3591844-72DE-4279-A7E2-56F0C025CC4B}" srcId="{85B3230E-735D-4289-960C-9948491C50FF}" destId="{3DCEF9D3-9318-4E05-BE05-E9767F5C7CDC}" srcOrd="2" destOrd="0" parTransId="{A676AB6E-1F7A-45E9-8A9C-AA9F2BF87674}" sibTransId="{C9DA040E-26CD-473D-9050-71C928F030CB}"/>
    <dgm:cxn modelId="{8326B467-560F-499D-9175-55A71972A8D3}" type="presOf" srcId="{6093D354-5B8E-4EC8-9EDE-B4456C2238A4}" destId="{87896636-D98F-498E-8C16-5D46C2D1BF35}" srcOrd="0" destOrd="0" presId="urn:microsoft.com/office/officeart/2005/8/layout/hChevron3"/>
    <dgm:cxn modelId="{C70B3548-C88D-4208-B192-0F1729F7028D}" type="presOf" srcId="{CDDF6662-B5DA-4ADC-8601-003EC445C856}" destId="{39DB295D-9690-4F77-A192-F617ED9CDF16}" srcOrd="0" destOrd="0" presId="urn:microsoft.com/office/officeart/2005/8/layout/hChevron3"/>
    <dgm:cxn modelId="{12EC016A-4BA6-4ED0-A2E3-CDD4037D3432}" srcId="{85B3230E-735D-4289-960C-9948491C50FF}" destId="{6093D354-5B8E-4EC8-9EDE-B4456C2238A4}" srcOrd="5" destOrd="0" parTransId="{2FE38837-44DE-4FA9-A730-51D1A2A59E7C}" sibTransId="{E0BEE8DD-1FC8-4ADE-9695-0E08F23B8CB6}"/>
    <dgm:cxn modelId="{7DAFC44A-84A1-4BDC-A695-7C98F2760484}" type="presOf" srcId="{E3FFA869-AA5E-4A4C-B3FA-208CB7E33BBF}" destId="{CA778251-98A3-49E2-898B-06D8127BFD84}" srcOrd="0" destOrd="0" presId="urn:microsoft.com/office/officeart/2005/8/layout/hChevron3"/>
    <dgm:cxn modelId="{11B3FC6E-BA9F-4B20-9508-4CD6B2026C6B}" srcId="{85B3230E-735D-4289-960C-9948491C50FF}" destId="{E62C08C5-C0F5-477A-B464-53F2DDB27ACE}" srcOrd="3" destOrd="0" parTransId="{CDEF6C72-03E1-451F-B039-6CEDE3858C5F}" sibTransId="{6F97F020-A12E-4381-97B8-CEF233E4F35C}"/>
    <dgm:cxn modelId="{7BF0D750-9F8A-4976-B51B-4D4458BA766A}" srcId="{85B3230E-735D-4289-960C-9948491C50FF}" destId="{049C3FB4-516A-4A7D-9E91-A3661066C19D}" srcOrd="10" destOrd="0" parTransId="{4D421C1B-8AFE-48D9-93E5-A6127D5EC584}" sibTransId="{2A201535-6615-45AC-AE07-AD7494131414}"/>
    <dgm:cxn modelId="{D6565752-00F8-4B35-8EA3-CFE1C4F419ED}" type="presOf" srcId="{049C3FB4-516A-4A7D-9E91-A3661066C19D}" destId="{E7E759C9-7C6D-44DA-AD33-A08079CE1AF4}" srcOrd="0" destOrd="0" presId="urn:microsoft.com/office/officeart/2005/8/layout/hChevron3"/>
    <dgm:cxn modelId="{757FFF88-30EF-49ED-A8DE-0B706741A4C3}" type="presOf" srcId="{B48EF1EE-8330-4481-A1C7-2335D7CA880F}" destId="{ECBD8CE6-0245-4552-8F54-86B91489311F}" srcOrd="0" destOrd="0" presId="urn:microsoft.com/office/officeart/2005/8/layout/hChevron3"/>
    <dgm:cxn modelId="{803F6491-EDFC-496E-B9B3-F4EF54C8D86C}" srcId="{85B3230E-735D-4289-960C-9948491C50FF}" destId="{E63B826B-420E-4C8E-B524-7439143AE644}" srcOrd="6" destOrd="0" parTransId="{49E70241-D0C7-4E26-8423-F1FFBF7D5464}" sibTransId="{9374D0F9-246F-4517-B371-E0B30A2DDA6E}"/>
    <dgm:cxn modelId="{2E49899A-8AA8-4312-9FD1-D2032482D726}" srcId="{85B3230E-735D-4289-960C-9948491C50FF}" destId="{9F9A0A62-59FB-4A59-A7BB-29F0DBE647C9}" srcOrd="11" destOrd="0" parTransId="{2143AFAD-E3B4-47E5-AC43-5398301C536A}" sibTransId="{74AC9E3D-83C4-4B6D-A5EF-6DF7AA82E7BA}"/>
    <dgm:cxn modelId="{EF580CB6-4D77-455C-9EC2-21A19AB4AF20}" srcId="{85B3230E-735D-4289-960C-9948491C50FF}" destId="{CDDF6662-B5DA-4ADC-8601-003EC445C856}" srcOrd="0" destOrd="0" parTransId="{D1F1E160-93EC-4E12-8340-7A6ABD50D81F}" sibTransId="{5C08C1D0-9098-4D77-A2B9-FB6ACE173BAA}"/>
    <dgm:cxn modelId="{A7DF49C8-696B-4D58-B392-4E932638BAF3}" type="presOf" srcId="{E62C08C5-C0F5-477A-B464-53F2DDB27ACE}" destId="{C4EAF017-A442-4583-907D-EC6999222544}" srcOrd="0" destOrd="0" presId="urn:microsoft.com/office/officeart/2005/8/layout/hChevron3"/>
    <dgm:cxn modelId="{DB62D2D8-86D8-474F-8EA1-FFCD3AAEA04D}" type="presOf" srcId="{E63B826B-420E-4C8E-B524-7439143AE644}" destId="{F99EE3D2-C21C-43C9-8713-8AA0E7178334}" srcOrd="0" destOrd="0" presId="urn:microsoft.com/office/officeart/2005/8/layout/hChevron3"/>
    <dgm:cxn modelId="{98C2D3DC-6828-403B-8D9E-9C5024B4E760}" type="presOf" srcId="{3DCEF9D3-9318-4E05-BE05-E9767F5C7CDC}" destId="{2272EA75-C848-4CC9-91D0-24669D0954BE}" srcOrd="0" destOrd="0" presId="urn:microsoft.com/office/officeart/2005/8/layout/hChevron3"/>
    <dgm:cxn modelId="{B7E7B8E8-C14D-4308-A999-2E44D6F011C9}" srcId="{85B3230E-735D-4289-960C-9948491C50FF}" destId="{E3FFA869-AA5E-4A4C-B3FA-208CB7E33BBF}" srcOrd="9" destOrd="0" parTransId="{E4C0E695-78F3-40B0-ACA1-CC76CA49BAA7}" sibTransId="{35885A2B-CBAD-4B1F-AED6-FFE9EDF501DA}"/>
    <dgm:cxn modelId="{84108EEE-DCC2-4895-B6AE-283C423C621F}" type="presOf" srcId="{4FCA7BE3-D8C5-4C67-83D5-3E5E2892C98C}" destId="{B64FC3D3-2187-4389-9C4C-6F6193C2D430}" srcOrd="0" destOrd="0" presId="urn:microsoft.com/office/officeart/2005/8/layout/hChevron3"/>
    <dgm:cxn modelId="{5B5BAFF8-97AF-426D-AFEA-AF7605AF4230}" type="presOf" srcId="{9F9A0A62-59FB-4A59-A7BB-29F0DBE647C9}" destId="{4B44927D-C652-402D-8065-0A71E2CB9235}" srcOrd="0" destOrd="0" presId="urn:microsoft.com/office/officeart/2005/8/layout/hChevron3"/>
    <dgm:cxn modelId="{9F5DB5FB-B5DC-4CA7-8CDB-DFE891206BD5}" srcId="{85B3230E-735D-4289-960C-9948491C50FF}" destId="{4FCA7BE3-D8C5-4C67-83D5-3E5E2892C98C}" srcOrd="7" destOrd="0" parTransId="{A1E961F8-C53B-4171-8D11-ECD7EFAABA87}" sibTransId="{0CA888CE-A48C-4D1E-90BA-F111A23B3CFD}"/>
    <dgm:cxn modelId="{35E7420A-6481-47BC-983A-A07FBD426040}" type="presParOf" srcId="{A6755F86-8336-4350-B504-99FA03DF2B07}" destId="{39DB295D-9690-4F77-A192-F617ED9CDF16}" srcOrd="0" destOrd="0" presId="urn:microsoft.com/office/officeart/2005/8/layout/hChevron3"/>
    <dgm:cxn modelId="{D72F6601-9082-47D0-919A-F809A585B864}" type="presParOf" srcId="{A6755F86-8336-4350-B504-99FA03DF2B07}" destId="{977BD62A-F452-4D57-9B47-924769D7A040}" srcOrd="1" destOrd="0" presId="urn:microsoft.com/office/officeart/2005/8/layout/hChevron3"/>
    <dgm:cxn modelId="{0C8BF5AC-52A8-4722-8A06-28B8FA6EA342}" type="presParOf" srcId="{A6755F86-8336-4350-B504-99FA03DF2B07}" destId="{50B6A062-17AD-4972-923E-B9979887219A}" srcOrd="2" destOrd="0" presId="urn:microsoft.com/office/officeart/2005/8/layout/hChevron3"/>
    <dgm:cxn modelId="{B629149F-F728-478F-A49C-35F8EC7013E2}" type="presParOf" srcId="{A6755F86-8336-4350-B504-99FA03DF2B07}" destId="{6875EF65-17BD-4BA2-8C16-AAF09511B8BD}" srcOrd="3" destOrd="0" presId="urn:microsoft.com/office/officeart/2005/8/layout/hChevron3"/>
    <dgm:cxn modelId="{E4A1462B-3612-4004-BF26-5A82AADEB985}" type="presParOf" srcId="{A6755F86-8336-4350-B504-99FA03DF2B07}" destId="{2272EA75-C848-4CC9-91D0-24669D0954BE}" srcOrd="4" destOrd="0" presId="urn:microsoft.com/office/officeart/2005/8/layout/hChevron3"/>
    <dgm:cxn modelId="{EB6C26F7-7C0F-493A-A3C7-8A97516CEE19}" type="presParOf" srcId="{A6755F86-8336-4350-B504-99FA03DF2B07}" destId="{79B637EB-31BF-46D3-88C3-4F270085BDFF}" srcOrd="5" destOrd="0" presId="urn:microsoft.com/office/officeart/2005/8/layout/hChevron3"/>
    <dgm:cxn modelId="{D91E1834-DBBC-4BCB-9E8A-85B282E91EC2}" type="presParOf" srcId="{A6755F86-8336-4350-B504-99FA03DF2B07}" destId="{C4EAF017-A442-4583-907D-EC6999222544}" srcOrd="6" destOrd="0" presId="urn:microsoft.com/office/officeart/2005/8/layout/hChevron3"/>
    <dgm:cxn modelId="{20589F4D-1674-49E8-B599-9DD352609A7C}" type="presParOf" srcId="{A6755F86-8336-4350-B504-99FA03DF2B07}" destId="{9371AA38-970F-4C9D-96D0-61ED62DB259C}" srcOrd="7" destOrd="0" presId="urn:microsoft.com/office/officeart/2005/8/layout/hChevron3"/>
    <dgm:cxn modelId="{B98138E4-5E0A-47B4-B275-E38A7BC03509}" type="presParOf" srcId="{A6755F86-8336-4350-B504-99FA03DF2B07}" destId="{ECBD8CE6-0245-4552-8F54-86B91489311F}" srcOrd="8" destOrd="0" presId="urn:microsoft.com/office/officeart/2005/8/layout/hChevron3"/>
    <dgm:cxn modelId="{9560B31D-2185-471D-A919-9BDE3ACCE028}" type="presParOf" srcId="{A6755F86-8336-4350-B504-99FA03DF2B07}" destId="{85F66076-C2F6-49ED-B8CC-2B3F88BF3996}" srcOrd="9" destOrd="0" presId="urn:microsoft.com/office/officeart/2005/8/layout/hChevron3"/>
    <dgm:cxn modelId="{72842D16-F897-4B77-95FA-0FA9898AAB3B}" type="presParOf" srcId="{A6755F86-8336-4350-B504-99FA03DF2B07}" destId="{87896636-D98F-498E-8C16-5D46C2D1BF35}" srcOrd="10" destOrd="0" presId="urn:microsoft.com/office/officeart/2005/8/layout/hChevron3"/>
    <dgm:cxn modelId="{83144801-3ED2-4581-91BE-B1ECF6E99A22}" type="presParOf" srcId="{A6755F86-8336-4350-B504-99FA03DF2B07}" destId="{EBFD975F-80EE-4569-AB8A-2CE84EEE5C31}" srcOrd="11" destOrd="0" presId="urn:microsoft.com/office/officeart/2005/8/layout/hChevron3"/>
    <dgm:cxn modelId="{EA39AA4C-730E-4828-8DA8-4A71E2915029}" type="presParOf" srcId="{A6755F86-8336-4350-B504-99FA03DF2B07}" destId="{F99EE3D2-C21C-43C9-8713-8AA0E7178334}" srcOrd="12" destOrd="0" presId="urn:microsoft.com/office/officeart/2005/8/layout/hChevron3"/>
    <dgm:cxn modelId="{39CFBF63-2F5A-4CCF-9DE2-30B4F88612EC}" type="presParOf" srcId="{A6755F86-8336-4350-B504-99FA03DF2B07}" destId="{B87C7F09-EDE0-4F5D-929D-5F2BCAD728C9}" srcOrd="13" destOrd="0" presId="urn:microsoft.com/office/officeart/2005/8/layout/hChevron3"/>
    <dgm:cxn modelId="{7D6C92D0-BAA7-4363-B910-C44121CEBB42}" type="presParOf" srcId="{A6755F86-8336-4350-B504-99FA03DF2B07}" destId="{B64FC3D3-2187-4389-9C4C-6F6193C2D430}" srcOrd="14" destOrd="0" presId="urn:microsoft.com/office/officeart/2005/8/layout/hChevron3"/>
    <dgm:cxn modelId="{629A8801-6608-4A67-8B0A-490FC4A58E3D}" type="presParOf" srcId="{A6755F86-8336-4350-B504-99FA03DF2B07}" destId="{D3FABEC6-5EFE-4721-A757-251D1D721B79}" srcOrd="15" destOrd="0" presId="urn:microsoft.com/office/officeart/2005/8/layout/hChevron3"/>
    <dgm:cxn modelId="{1CE11F09-5561-42F0-B1E2-55255989DA10}" type="presParOf" srcId="{A6755F86-8336-4350-B504-99FA03DF2B07}" destId="{FC3464C5-9904-4F99-8471-599D93B83010}" srcOrd="16" destOrd="0" presId="urn:microsoft.com/office/officeart/2005/8/layout/hChevron3"/>
    <dgm:cxn modelId="{BCE77DC7-D160-4177-8641-2A8DADE4977D}" type="presParOf" srcId="{A6755F86-8336-4350-B504-99FA03DF2B07}" destId="{C31BB678-A5A0-4A50-86B4-F987716E0F0F}" srcOrd="17" destOrd="0" presId="urn:microsoft.com/office/officeart/2005/8/layout/hChevron3"/>
    <dgm:cxn modelId="{580E6BC9-63F6-4155-A0AF-D2C06275B39B}" type="presParOf" srcId="{A6755F86-8336-4350-B504-99FA03DF2B07}" destId="{CA778251-98A3-49E2-898B-06D8127BFD84}" srcOrd="18" destOrd="0" presId="urn:microsoft.com/office/officeart/2005/8/layout/hChevron3"/>
    <dgm:cxn modelId="{CDC7AC31-0177-488D-A239-F0EAE5EB3153}" type="presParOf" srcId="{A6755F86-8336-4350-B504-99FA03DF2B07}" destId="{34EF01BF-95A2-4102-9BD9-092437ABE042}" srcOrd="19" destOrd="0" presId="urn:microsoft.com/office/officeart/2005/8/layout/hChevron3"/>
    <dgm:cxn modelId="{202FBAA0-2092-44D3-B281-55293C88AD4A}" type="presParOf" srcId="{A6755F86-8336-4350-B504-99FA03DF2B07}" destId="{E7E759C9-7C6D-44DA-AD33-A08079CE1AF4}" srcOrd="20" destOrd="0" presId="urn:microsoft.com/office/officeart/2005/8/layout/hChevron3"/>
    <dgm:cxn modelId="{F96ADC10-AA9B-4DE4-9DFD-754F80B28B9D}" type="presParOf" srcId="{A6755F86-8336-4350-B504-99FA03DF2B07}" destId="{CC6A3AAB-10FD-492C-8788-811F2D7D448F}" srcOrd="21" destOrd="0" presId="urn:microsoft.com/office/officeart/2005/8/layout/hChevron3"/>
    <dgm:cxn modelId="{BC01E867-7207-452E-B82B-00AA71C3DD47}" type="presParOf" srcId="{A6755F86-8336-4350-B504-99FA03DF2B07}" destId="{4B44927D-C652-402D-8065-0A71E2CB9235}" srcOrd="22" destOrd="0" presId="urn:microsoft.com/office/officeart/2005/8/layout/hChevron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85B3230E-735D-4289-960C-9948491C50FF}" type="doc">
      <dgm:prSet loTypeId="urn:microsoft.com/office/officeart/2005/8/layout/hChevron3" loCatId="process" qsTypeId="urn:microsoft.com/office/officeart/2005/8/quickstyle/simple1" qsCatId="simple" csTypeId="urn:microsoft.com/office/officeart/2005/8/colors/accent4_2" csCatId="accent4" phldr="1"/>
      <dgm:spPr/>
      <dgm:t>
        <a:bodyPr/>
        <a:lstStyle/>
        <a:p>
          <a:endParaRPr lang="en-GB"/>
        </a:p>
      </dgm:t>
    </dgm:pt>
    <dgm:pt modelId="{CDDF6662-B5DA-4ADC-8601-003EC445C856}">
      <dgm:prSet phldrT="[Text]" custT="1"/>
      <dgm:spPr/>
      <dgm:t>
        <a:bodyPr/>
        <a:lstStyle/>
        <a:p>
          <a:r>
            <a:rPr lang="en-GB" sz="600" dirty="0">
              <a:hlinkClick xmlns:r="http://schemas.openxmlformats.org/officeDocument/2006/relationships" r:id="rId1" action="ppaction://hlinksldjump"/>
            </a:rPr>
            <a:t>Background</a:t>
          </a:r>
          <a:endParaRPr lang="en-GB" sz="600" dirty="0"/>
        </a:p>
      </dgm:t>
    </dgm:pt>
    <dgm:pt modelId="{D1F1E160-93EC-4E12-8340-7A6ABD50D81F}" type="parTrans" cxnId="{EF580CB6-4D77-455C-9EC2-21A19AB4AF20}">
      <dgm:prSet/>
      <dgm:spPr/>
      <dgm:t>
        <a:bodyPr/>
        <a:lstStyle/>
        <a:p>
          <a:endParaRPr lang="en-GB"/>
        </a:p>
      </dgm:t>
    </dgm:pt>
    <dgm:pt modelId="{5C08C1D0-9098-4D77-A2B9-FB6ACE173BAA}" type="sibTrans" cxnId="{EF580CB6-4D77-455C-9EC2-21A19AB4AF20}">
      <dgm:prSet/>
      <dgm:spPr/>
      <dgm:t>
        <a:bodyPr/>
        <a:lstStyle/>
        <a:p>
          <a:endParaRPr lang="en-GB"/>
        </a:p>
      </dgm:t>
    </dgm:pt>
    <dgm:pt modelId="{3DCEF9D3-9318-4E05-BE05-E9767F5C7CDC}">
      <dgm:prSet phldrT="[Text]" custT="1"/>
      <dgm:spPr/>
      <dgm:t>
        <a:bodyPr/>
        <a:lstStyle/>
        <a:p>
          <a:r>
            <a:rPr lang="en-GB" sz="600" dirty="0">
              <a:hlinkClick xmlns:r="http://schemas.openxmlformats.org/officeDocument/2006/relationships" r:id="rId2" action="ppaction://hlinksldjump"/>
            </a:rPr>
            <a:t>Eligibility and timings</a:t>
          </a:r>
          <a:endParaRPr lang="en-GB" sz="600" dirty="0"/>
        </a:p>
      </dgm:t>
    </dgm:pt>
    <dgm:pt modelId="{A676AB6E-1F7A-45E9-8A9C-AA9F2BF87674}" type="parTrans" cxnId="{E3591844-72DE-4279-A7E2-56F0C025CC4B}">
      <dgm:prSet/>
      <dgm:spPr/>
      <dgm:t>
        <a:bodyPr/>
        <a:lstStyle/>
        <a:p>
          <a:endParaRPr lang="en-GB"/>
        </a:p>
      </dgm:t>
    </dgm:pt>
    <dgm:pt modelId="{C9DA040E-26CD-473D-9050-71C928F030CB}" type="sibTrans" cxnId="{E3591844-72DE-4279-A7E2-56F0C025CC4B}">
      <dgm:prSet/>
      <dgm:spPr/>
      <dgm:t>
        <a:bodyPr/>
        <a:lstStyle/>
        <a:p>
          <a:endParaRPr lang="en-GB"/>
        </a:p>
      </dgm:t>
    </dgm:pt>
    <dgm:pt modelId="{E63B826B-420E-4C8E-B524-7439143AE644}">
      <dgm:prSet phldrT="[Text]" custT="1"/>
      <dgm:spPr/>
      <dgm:t>
        <a:bodyPr/>
        <a:lstStyle/>
        <a:p>
          <a:r>
            <a:rPr lang="en-GB" sz="600" dirty="0">
              <a:hlinkClick xmlns:r="http://schemas.openxmlformats.org/officeDocument/2006/relationships" r:id="rId3" action="ppaction://hlinksldjump"/>
            </a:rPr>
            <a:t>Checklist: Communication</a:t>
          </a:r>
          <a:endParaRPr lang="en-GB" sz="600" dirty="0"/>
        </a:p>
      </dgm:t>
    </dgm:pt>
    <dgm:pt modelId="{49E70241-D0C7-4E26-8423-F1FFBF7D5464}" type="parTrans" cxnId="{803F6491-EDFC-496E-B9B3-F4EF54C8D86C}">
      <dgm:prSet/>
      <dgm:spPr/>
      <dgm:t>
        <a:bodyPr/>
        <a:lstStyle/>
        <a:p>
          <a:endParaRPr lang="en-GB"/>
        </a:p>
      </dgm:t>
    </dgm:pt>
    <dgm:pt modelId="{9374D0F9-246F-4517-B371-E0B30A2DDA6E}" type="sibTrans" cxnId="{803F6491-EDFC-496E-B9B3-F4EF54C8D86C}">
      <dgm:prSet/>
      <dgm:spPr/>
      <dgm:t>
        <a:bodyPr/>
        <a:lstStyle/>
        <a:p>
          <a:endParaRPr lang="en-GB"/>
        </a:p>
      </dgm:t>
    </dgm:pt>
    <dgm:pt modelId="{B48EF1EE-8330-4481-A1C7-2335D7CA880F}">
      <dgm:prSet phldrT="[Text]" custT="1"/>
      <dgm:spPr/>
      <dgm:t>
        <a:bodyPr/>
        <a:lstStyle/>
        <a:p>
          <a:pPr>
            <a:lnSpc>
              <a:spcPct val="50000"/>
            </a:lnSpc>
          </a:pPr>
          <a:r>
            <a:rPr lang="en-GB" sz="600" dirty="0">
              <a:hlinkClick xmlns:r="http://schemas.openxmlformats.org/officeDocument/2006/relationships" r:id="rId4" action="ppaction://hlinksldjump"/>
            </a:rPr>
            <a:t>Checklist: </a:t>
          </a:r>
        </a:p>
        <a:p>
          <a:pPr>
            <a:lnSpc>
              <a:spcPct val="50000"/>
            </a:lnSpc>
          </a:pPr>
          <a:r>
            <a:rPr lang="en-GB" sz="600" dirty="0">
              <a:hlinkClick xmlns:r="http://schemas.openxmlformats.org/officeDocument/2006/relationships" r:id="rId4" action="ppaction://hlinksldjump"/>
            </a:rPr>
            <a:t>Pre-season</a:t>
          </a:r>
          <a:endParaRPr lang="en-GB" sz="600" dirty="0"/>
        </a:p>
      </dgm:t>
    </dgm:pt>
    <dgm:pt modelId="{3C537229-CDB5-4805-9989-0056EAE25FE1}" type="parTrans" cxnId="{E6CB5807-69BF-44E4-A195-3E70EB6A5D3C}">
      <dgm:prSet/>
      <dgm:spPr/>
      <dgm:t>
        <a:bodyPr/>
        <a:lstStyle/>
        <a:p>
          <a:endParaRPr lang="en-GB"/>
        </a:p>
      </dgm:t>
    </dgm:pt>
    <dgm:pt modelId="{39187E6A-FE7E-4065-9A84-8EBE83918EBE}" type="sibTrans" cxnId="{E6CB5807-69BF-44E4-A195-3E70EB6A5D3C}">
      <dgm:prSet/>
      <dgm:spPr/>
      <dgm:t>
        <a:bodyPr/>
        <a:lstStyle/>
        <a:p>
          <a:endParaRPr lang="en-GB"/>
        </a:p>
      </dgm:t>
    </dgm:pt>
    <dgm:pt modelId="{6093D354-5B8E-4EC8-9EDE-B4456C2238A4}">
      <dgm:prSet phldrT="[Text]" custT="1"/>
      <dgm:spPr/>
      <dgm:t>
        <a:bodyPr/>
        <a:lstStyle/>
        <a:p>
          <a:r>
            <a:rPr lang="en-GB" sz="600" dirty="0">
              <a:hlinkClick xmlns:r="http://schemas.openxmlformats.org/officeDocument/2006/relationships" r:id="rId5" action="ppaction://hlinksldjump"/>
            </a:rPr>
            <a:t>Checklist: Accessibility</a:t>
          </a:r>
          <a:endParaRPr lang="en-GB" sz="600" dirty="0"/>
        </a:p>
      </dgm:t>
    </dgm:pt>
    <dgm:pt modelId="{2FE38837-44DE-4FA9-A730-51D1A2A59E7C}" type="parTrans" cxnId="{12EC016A-4BA6-4ED0-A2E3-CDD4037D3432}">
      <dgm:prSet/>
      <dgm:spPr/>
      <dgm:t>
        <a:bodyPr/>
        <a:lstStyle/>
        <a:p>
          <a:endParaRPr lang="en-GB"/>
        </a:p>
      </dgm:t>
    </dgm:pt>
    <dgm:pt modelId="{E0BEE8DD-1FC8-4ADE-9695-0E08F23B8CB6}" type="sibTrans" cxnId="{12EC016A-4BA6-4ED0-A2E3-CDD4037D3432}">
      <dgm:prSet/>
      <dgm:spPr/>
      <dgm:t>
        <a:bodyPr/>
        <a:lstStyle/>
        <a:p>
          <a:endParaRPr lang="en-GB"/>
        </a:p>
      </dgm:t>
    </dgm:pt>
    <dgm:pt modelId="{4FCA7BE3-D8C5-4C67-83D5-3E5E2892C98C}">
      <dgm:prSet custT="1"/>
      <dgm:spPr/>
      <dgm:t>
        <a:bodyPr/>
        <a:lstStyle/>
        <a:p>
          <a:r>
            <a:rPr lang="en-GB" sz="600" dirty="0">
              <a:hlinkClick xmlns:r="http://schemas.openxmlformats.org/officeDocument/2006/relationships" r:id="rId6" action="ppaction://hlinksldjump"/>
            </a:rPr>
            <a:t>Checklist: Health inequalities</a:t>
          </a:r>
          <a:endParaRPr lang="en-GB" sz="600" dirty="0"/>
        </a:p>
      </dgm:t>
    </dgm:pt>
    <dgm:pt modelId="{A1E961F8-C53B-4171-8D11-ECD7EFAABA87}" type="parTrans" cxnId="{9F5DB5FB-B5DC-4CA7-8CDB-DFE891206BD5}">
      <dgm:prSet/>
      <dgm:spPr/>
      <dgm:t>
        <a:bodyPr/>
        <a:lstStyle/>
        <a:p>
          <a:endParaRPr lang="en-GB"/>
        </a:p>
      </dgm:t>
    </dgm:pt>
    <dgm:pt modelId="{0CA888CE-A48C-4D1E-90BA-F111A23B3CFD}" type="sibTrans" cxnId="{9F5DB5FB-B5DC-4CA7-8CDB-DFE891206BD5}">
      <dgm:prSet/>
      <dgm:spPr/>
      <dgm:t>
        <a:bodyPr/>
        <a:lstStyle/>
        <a:p>
          <a:endParaRPr lang="en-GB"/>
        </a:p>
      </dgm:t>
    </dgm:pt>
    <dgm:pt modelId="{15213532-615E-4B97-8DA6-A57F27610F76}">
      <dgm:prSet custT="1"/>
      <dgm:spPr/>
      <dgm:t>
        <a:bodyPr/>
        <a:lstStyle/>
        <a:p>
          <a:r>
            <a:rPr lang="en-GB" sz="600" dirty="0">
              <a:hlinkClick xmlns:r="http://schemas.openxmlformats.org/officeDocument/2006/relationships" r:id="rId7" action="ppaction://hlinksldjump"/>
            </a:rPr>
            <a:t>Top Tips</a:t>
          </a:r>
          <a:endParaRPr lang="en-GB" sz="600" dirty="0"/>
        </a:p>
      </dgm:t>
    </dgm:pt>
    <dgm:pt modelId="{7B506156-A573-4D26-BB7A-CF57759B8675}" type="parTrans" cxnId="{A7058D12-B27B-4C23-A0C7-BBB2034AF685}">
      <dgm:prSet/>
      <dgm:spPr/>
      <dgm:t>
        <a:bodyPr/>
        <a:lstStyle/>
        <a:p>
          <a:endParaRPr lang="en-GB"/>
        </a:p>
      </dgm:t>
    </dgm:pt>
    <dgm:pt modelId="{2AFCAB2C-8EC0-4CD4-8738-4149F73C2056}" type="sibTrans" cxnId="{A7058D12-B27B-4C23-A0C7-BBB2034AF685}">
      <dgm:prSet/>
      <dgm:spPr/>
      <dgm:t>
        <a:bodyPr/>
        <a:lstStyle/>
        <a:p>
          <a:endParaRPr lang="en-GB"/>
        </a:p>
      </dgm:t>
    </dgm:pt>
    <dgm:pt modelId="{049C3FB4-516A-4A7D-9E91-A3661066C19D}">
      <dgm:prSet custT="1"/>
      <dgm:spPr/>
      <dgm:t>
        <a:bodyPr/>
        <a:lstStyle/>
        <a:p>
          <a:r>
            <a:rPr lang="en-GB" sz="600">
              <a:hlinkClick xmlns:r="http://schemas.openxmlformats.org/officeDocument/2006/relationships" r:id="rId8" action="ppaction://hlinksldjump"/>
            </a:rPr>
            <a:t>FAQ’s</a:t>
          </a:r>
          <a:endParaRPr lang="en-GB" sz="600"/>
        </a:p>
      </dgm:t>
    </dgm:pt>
    <dgm:pt modelId="{4D421C1B-8AFE-48D9-93E5-A6127D5EC584}" type="parTrans" cxnId="{7BF0D750-9F8A-4976-B51B-4D4458BA766A}">
      <dgm:prSet/>
      <dgm:spPr/>
      <dgm:t>
        <a:bodyPr/>
        <a:lstStyle/>
        <a:p>
          <a:endParaRPr lang="en-GB"/>
        </a:p>
      </dgm:t>
    </dgm:pt>
    <dgm:pt modelId="{2A201535-6615-45AC-AE07-AD7494131414}" type="sibTrans" cxnId="{7BF0D750-9F8A-4976-B51B-4D4458BA766A}">
      <dgm:prSet/>
      <dgm:spPr/>
      <dgm:t>
        <a:bodyPr/>
        <a:lstStyle/>
        <a:p>
          <a:endParaRPr lang="en-GB"/>
        </a:p>
      </dgm:t>
    </dgm:pt>
    <dgm:pt modelId="{9F9A0A62-59FB-4A59-A7BB-29F0DBE647C9}">
      <dgm:prSet custT="1"/>
      <dgm:spPr/>
      <dgm:t>
        <a:bodyPr/>
        <a:lstStyle/>
        <a:p>
          <a:r>
            <a:rPr lang="en-GB" sz="600" dirty="0">
              <a:hlinkClick xmlns:r="http://schemas.openxmlformats.org/officeDocument/2006/relationships" r:id="rId9" action="ppaction://hlinksldjump"/>
            </a:rPr>
            <a:t>Resources</a:t>
          </a:r>
          <a:endParaRPr lang="en-GB" sz="600" dirty="0"/>
        </a:p>
      </dgm:t>
      <dgm:extLst>
        <a:ext uri="{E40237B7-FDA0-4F09-8148-C483321AD2D9}">
          <dgm14:cNvPr xmlns:dgm14="http://schemas.microsoft.com/office/drawing/2010/diagram" id="0" name="">
            <a:hlinkClick xmlns:r="http://schemas.openxmlformats.org/officeDocument/2006/relationships" r:id="rId10" action="ppaction://hlinksldjump"/>
          </dgm14:cNvPr>
        </a:ext>
      </dgm:extLst>
    </dgm:pt>
    <dgm:pt modelId="{2143AFAD-E3B4-47E5-AC43-5398301C536A}" type="parTrans" cxnId="{2E49899A-8AA8-4312-9FD1-D2032482D726}">
      <dgm:prSet/>
      <dgm:spPr/>
      <dgm:t>
        <a:bodyPr/>
        <a:lstStyle/>
        <a:p>
          <a:endParaRPr lang="en-GB"/>
        </a:p>
      </dgm:t>
    </dgm:pt>
    <dgm:pt modelId="{74AC9E3D-83C4-4B6D-A5EF-6DF7AA82E7BA}" type="sibTrans" cxnId="{2E49899A-8AA8-4312-9FD1-D2032482D726}">
      <dgm:prSet/>
      <dgm:spPr/>
      <dgm:t>
        <a:bodyPr/>
        <a:lstStyle/>
        <a:p>
          <a:endParaRPr lang="en-GB"/>
        </a:p>
      </dgm:t>
    </dgm:pt>
    <dgm:pt modelId="{E3FFA869-AA5E-4A4C-B3FA-208CB7E33BBF}">
      <dgm:prSet custT="1"/>
      <dgm:spPr/>
      <dgm:t>
        <a:bodyPr/>
        <a:lstStyle/>
        <a:p>
          <a:r>
            <a:rPr lang="en-GB" sz="600" dirty="0">
              <a:hlinkClick xmlns:r="http://schemas.openxmlformats.org/officeDocument/2006/relationships" r:id="rId11" action="ppaction://hlinksldjump"/>
            </a:rPr>
            <a:t>WMICAS</a:t>
          </a:r>
          <a:endParaRPr lang="en-GB" sz="600" dirty="0"/>
        </a:p>
      </dgm:t>
    </dgm:pt>
    <dgm:pt modelId="{E4C0E695-78F3-40B0-ACA1-CC76CA49BAA7}" type="parTrans" cxnId="{B7E7B8E8-C14D-4308-A999-2E44D6F011C9}">
      <dgm:prSet/>
      <dgm:spPr/>
      <dgm:t>
        <a:bodyPr/>
        <a:lstStyle/>
        <a:p>
          <a:endParaRPr lang="en-GB"/>
        </a:p>
      </dgm:t>
    </dgm:pt>
    <dgm:pt modelId="{35885A2B-CBAD-4B1F-AED6-FFE9EDF501DA}" type="sibTrans" cxnId="{B7E7B8E8-C14D-4308-A999-2E44D6F011C9}">
      <dgm:prSet/>
      <dgm:spPr/>
      <dgm:t>
        <a:bodyPr/>
        <a:lstStyle/>
        <a:p>
          <a:endParaRPr lang="en-GB"/>
        </a:p>
      </dgm:t>
    </dgm:pt>
    <dgm:pt modelId="{5C7083F2-B102-4F6F-88F2-3430DB31D4FF}">
      <dgm:prSet phldrT="[Text]" custT="1"/>
      <dgm:spPr/>
      <dgm:t>
        <a:bodyPr/>
        <a:lstStyle/>
        <a:p>
          <a:r>
            <a:rPr lang="en-GB" sz="600" dirty="0">
              <a:hlinkClick xmlns:r="http://schemas.openxmlformats.org/officeDocument/2006/relationships" r:id="rId12" action="ppaction://hlinksldjump"/>
            </a:rPr>
            <a:t>Influenza and pregnancy</a:t>
          </a:r>
          <a:r>
            <a:rPr lang="en-GB" sz="600" dirty="0"/>
            <a:t> </a:t>
          </a:r>
        </a:p>
      </dgm:t>
    </dgm:pt>
    <dgm:pt modelId="{CA015733-6AD9-4A37-BF01-B247DD9B77DE}" type="sibTrans" cxnId="{726F3A40-DF63-4D04-A5D8-E62EE1908637}">
      <dgm:prSet/>
      <dgm:spPr/>
      <dgm:t>
        <a:bodyPr/>
        <a:lstStyle/>
        <a:p>
          <a:endParaRPr lang="en-GB"/>
        </a:p>
      </dgm:t>
    </dgm:pt>
    <dgm:pt modelId="{836A0CD7-21A2-4647-9953-417B8F235A79}" type="parTrans" cxnId="{726F3A40-DF63-4D04-A5D8-E62EE1908637}">
      <dgm:prSet/>
      <dgm:spPr/>
      <dgm:t>
        <a:bodyPr/>
        <a:lstStyle/>
        <a:p>
          <a:endParaRPr lang="en-GB"/>
        </a:p>
      </dgm:t>
    </dgm:pt>
    <dgm:pt modelId="{E62C08C5-C0F5-477A-B464-53F2DDB27ACE}">
      <dgm:prSet phldrT="[Text]"/>
      <dgm:spPr/>
      <dgm:t>
        <a:bodyPr/>
        <a:lstStyle/>
        <a:p>
          <a:r>
            <a:rPr lang="en-GB" dirty="0">
              <a:hlinkClick xmlns:r="http://schemas.openxmlformats.org/officeDocument/2006/relationships" r:id="rId13" action="ppaction://hlinksldjump"/>
            </a:rPr>
            <a:t>Recommended vaccines</a:t>
          </a:r>
          <a:r>
            <a:rPr lang="en-GB" dirty="0"/>
            <a:t> </a:t>
          </a:r>
        </a:p>
      </dgm:t>
    </dgm:pt>
    <dgm:pt modelId="{CDEF6C72-03E1-451F-B039-6CEDE3858C5F}" type="parTrans" cxnId="{11B3FC6E-BA9F-4B20-9508-4CD6B2026C6B}">
      <dgm:prSet/>
      <dgm:spPr/>
      <dgm:t>
        <a:bodyPr/>
        <a:lstStyle/>
        <a:p>
          <a:endParaRPr lang="en-GB"/>
        </a:p>
      </dgm:t>
    </dgm:pt>
    <dgm:pt modelId="{6F97F020-A12E-4381-97B8-CEF233E4F35C}" type="sibTrans" cxnId="{11B3FC6E-BA9F-4B20-9508-4CD6B2026C6B}">
      <dgm:prSet/>
      <dgm:spPr/>
      <dgm:t>
        <a:bodyPr/>
        <a:lstStyle/>
        <a:p>
          <a:endParaRPr lang="en-GB"/>
        </a:p>
      </dgm:t>
    </dgm:pt>
    <dgm:pt modelId="{A6755F86-8336-4350-B504-99FA03DF2B07}" type="pres">
      <dgm:prSet presAssocID="{85B3230E-735D-4289-960C-9948491C50FF}" presName="Name0" presStyleCnt="0">
        <dgm:presLayoutVars>
          <dgm:dir/>
          <dgm:resizeHandles val="exact"/>
        </dgm:presLayoutVars>
      </dgm:prSet>
      <dgm:spPr/>
    </dgm:pt>
    <dgm:pt modelId="{39DB295D-9690-4F77-A192-F617ED9CDF16}" type="pres">
      <dgm:prSet presAssocID="{CDDF6662-B5DA-4ADC-8601-003EC445C856}" presName="parTxOnly" presStyleLbl="node1" presStyleIdx="0" presStyleCnt="12">
        <dgm:presLayoutVars>
          <dgm:bulletEnabled val="1"/>
        </dgm:presLayoutVars>
      </dgm:prSet>
      <dgm:spPr/>
    </dgm:pt>
    <dgm:pt modelId="{977BD62A-F452-4D57-9B47-924769D7A040}" type="pres">
      <dgm:prSet presAssocID="{5C08C1D0-9098-4D77-A2B9-FB6ACE173BAA}" presName="parSpace" presStyleCnt="0"/>
      <dgm:spPr/>
    </dgm:pt>
    <dgm:pt modelId="{50B6A062-17AD-4972-923E-B9979887219A}" type="pres">
      <dgm:prSet presAssocID="{5C7083F2-B102-4F6F-88F2-3430DB31D4FF}" presName="parTxOnly" presStyleLbl="node1" presStyleIdx="1" presStyleCnt="12">
        <dgm:presLayoutVars>
          <dgm:bulletEnabled val="1"/>
        </dgm:presLayoutVars>
      </dgm:prSet>
      <dgm:spPr/>
    </dgm:pt>
    <dgm:pt modelId="{6875EF65-17BD-4BA2-8C16-AAF09511B8BD}" type="pres">
      <dgm:prSet presAssocID="{CA015733-6AD9-4A37-BF01-B247DD9B77DE}" presName="parSpace" presStyleCnt="0"/>
      <dgm:spPr/>
    </dgm:pt>
    <dgm:pt modelId="{2272EA75-C848-4CC9-91D0-24669D0954BE}" type="pres">
      <dgm:prSet presAssocID="{3DCEF9D3-9318-4E05-BE05-E9767F5C7CDC}" presName="parTxOnly" presStyleLbl="node1" presStyleIdx="2" presStyleCnt="12" custLinFactNeighborX="3352" custLinFactNeighborY="0">
        <dgm:presLayoutVars>
          <dgm:bulletEnabled val="1"/>
        </dgm:presLayoutVars>
      </dgm:prSet>
      <dgm:spPr/>
    </dgm:pt>
    <dgm:pt modelId="{79B637EB-31BF-46D3-88C3-4F270085BDFF}" type="pres">
      <dgm:prSet presAssocID="{C9DA040E-26CD-473D-9050-71C928F030CB}" presName="parSpace" presStyleCnt="0"/>
      <dgm:spPr/>
    </dgm:pt>
    <dgm:pt modelId="{C4EAF017-A442-4583-907D-EC6999222544}" type="pres">
      <dgm:prSet presAssocID="{E62C08C5-C0F5-477A-B464-53F2DDB27ACE}" presName="parTxOnly" presStyleLbl="node1" presStyleIdx="3" presStyleCnt="12" custLinFactNeighborX="3352" custLinFactNeighborY="0">
        <dgm:presLayoutVars>
          <dgm:bulletEnabled val="1"/>
        </dgm:presLayoutVars>
      </dgm:prSet>
      <dgm:spPr/>
    </dgm:pt>
    <dgm:pt modelId="{9371AA38-970F-4C9D-96D0-61ED62DB259C}" type="pres">
      <dgm:prSet presAssocID="{6F97F020-A12E-4381-97B8-CEF233E4F35C}" presName="parSpace" presStyleCnt="0"/>
      <dgm:spPr/>
    </dgm:pt>
    <dgm:pt modelId="{ECBD8CE6-0245-4552-8F54-86B91489311F}" type="pres">
      <dgm:prSet presAssocID="{B48EF1EE-8330-4481-A1C7-2335D7CA880F}" presName="parTxOnly" presStyleLbl="node1" presStyleIdx="4" presStyleCnt="12">
        <dgm:presLayoutVars>
          <dgm:bulletEnabled val="1"/>
        </dgm:presLayoutVars>
      </dgm:prSet>
      <dgm:spPr/>
    </dgm:pt>
    <dgm:pt modelId="{85F66076-C2F6-49ED-B8CC-2B3F88BF3996}" type="pres">
      <dgm:prSet presAssocID="{39187E6A-FE7E-4065-9A84-8EBE83918EBE}" presName="parSpace" presStyleCnt="0"/>
      <dgm:spPr/>
    </dgm:pt>
    <dgm:pt modelId="{87896636-D98F-498E-8C16-5D46C2D1BF35}" type="pres">
      <dgm:prSet presAssocID="{6093D354-5B8E-4EC8-9EDE-B4456C2238A4}" presName="parTxOnly" presStyleLbl="node1" presStyleIdx="5" presStyleCnt="12">
        <dgm:presLayoutVars>
          <dgm:bulletEnabled val="1"/>
        </dgm:presLayoutVars>
      </dgm:prSet>
      <dgm:spPr/>
    </dgm:pt>
    <dgm:pt modelId="{EBFD975F-80EE-4569-AB8A-2CE84EEE5C31}" type="pres">
      <dgm:prSet presAssocID="{E0BEE8DD-1FC8-4ADE-9695-0E08F23B8CB6}" presName="parSpace" presStyleCnt="0"/>
      <dgm:spPr/>
    </dgm:pt>
    <dgm:pt modelId="{F99EE3D2-C21C-43C9-8713-8AA0E7178334}" type="pres">
      <dgm:prSet presAssocID="{E63B826B-420E-4C8E-B524-7439143AE644}" presName="parTxOnly" presStyleLbl="node1" presStyleIdx="6" presStyleCnt="12">
        <dgm:presLayoutVars>
          <dgm:bulletEnabled val="1"/>
        </dgm:presLayoutVars>
      </dgm:prSet>
      <dgm:spPr/>
    </dgm:pt>
    <dgm:pt modelId="{B87C7F09-EDE0-4F5D-929D-5F2BCAD728C9}" type="pres">
      <dgm:prSet presAssocID="{9374D0F9-246F-4517-B371-E0B30A2DDA6E}" presName="parSpace" presStyleCnt="0"/>
      <dgm:spPr/>
    </dgm:pt>
    <dgm:pt modelId="{B64FC3D3-2187-4389-9C4C-6F6193C2D430}" type="pres">
      <dgm:prSet presAssocID="{4FCA7BE3-D8C5-4C67-83D5-3E5E2892C98C}" presName="parTxOnly" presStyleLbl="node1" presStyleIdx="7" presStyleCnt="12" custScaleX="99577">
        <dgm:presLayoutVars>
          <dgm:bulletEnabled val="1"/>
        </dgm:presLayoutVars>
      </dgm:prSet>
      <dgm:spPr/>
    </dgm:pt>
    <dgm:pt modelId="{D3FABEC6-5EFE-4721-A757-251D1D721B79}" type="pres">
      <dgm:prSet presAssocID="{0CA888CE-A48C-4D1E-90BA-F111A23B3CFD}" presName="parSpace" presStyleCnt="0"/>
      <dgm:spPr/>
    </dgm:pt>
    <dgm:pt modelId="{FC3464C5-9904-4F99-8471-599D93B83010}" type="pres">
      <dgm:prSet presAssocID="{15213532-615E-4B97-8DA6-A57F27610F76}" presName="parTxOnly" presStyleLbl="node1" presStyleIdx="8" presStyleCnt="12">
        <dgm:presLayoutVars>
          <dgm:bulletEnabled val="1"/>
        </dgm:presLayoutVars>
      </dgm:prSet>
      <dgm:spPr/>
    </dgm:pt>
    <dgm:pt modelId="{C31BB678-A5A0-4A50-86B4-F987716E0F0F}" type="pres">
      <dgm:prSet presAssocID="{2AFCAB2C-8EC0-4CD4-8738-4149F73C2056}" presName="parSpace" presStyleCnt="0"/>
      <dgm:spPr/>
    </dgm:pt>
    <dgm:pt modelId="{CA778251-98A3-49E2-898B-06D8127BFD84}" type="pres">
      <dgm:prSet presAssocID="{E3FFA869-AA5E-4A4C-B3FA-208CB7E33BBF}" presName="parTxOnly" presStyleLbl="node1" presStyleIdx="9" presStyleCnt="12">
        <dgm:presLayoutVars>
          <dgm:bulletEnabled val="1"/>
        </dgm:presLayoutVars>
      </dgm:prSet>
      <dgm:spPr/>
    </dgm:pt>
    <dgm:pt modelId="{34EF01BF-95A2-4102-9BD9-092437ABE042}" type="pres">
      <dgm:prSet presAssocID="{35885A2B-CBAD-4B1F-AED6-FFE9EDF501DA}" presName="parSpace" presStyleCnt="0"/>
      <dgm:spPr/>
    </dgm:pt>
    <dgm:pt modelId="{E7E759C9-7C6D-44DA-AD33-A08079CE1AF4}" type="pres">
      <dgm:prSet presAssocID="{049C3FB4-516A-4A7D-9E91-A3661066C19D}" presName="parTxOnly" presStyleLbl="node1" presStyleIdx="10" presStyleCnt="12">
        <dgm:presLayoutVars>
          <dgm:bulletEnabled val="1"/>
        </dgm:presLayoutVars>
      </dgm:prSet>
      <dgm:spPr/>
    </dgm:pt>
    <dgm:pt modelId="{CC6A3AAB-10FD-492C-8788-811F2D7D448F}" type="pres">
      <dgm:prSet presAssocID="{2A201535-6615-45AC-AE07-AD7494131414}" presName="parSpace" presStyleCnt="0"/>
      <dgm:spPr/>
    </dgm:pt>
    <dgm:pt modelId="{4B44927D-C652-402D-8065-0A71E2CB9235}" type="pres">
      <dgm:prSet presAssocID="{9F9A0A62-59FB-4A59-A7BB-29F0DBE647C9}" presName="parTxOnly" presStyleLbl="node1" presStyleIdx="11" presStyleCnt="12">
        <dgm:presLayoutVars>
          <dgm:bulletEnabled val="1"/>
        </dgm:presLayoutVars>
      </dgm:prSet>
      <dgm:spPr/>
    </dgm:pt>
  </dgm:ptLst>
  <dgm:cxnLst>
    <dgm:cxn modelId="{74342806-2615-4A6A-9893-BA7F7F83A4D8}" type="presOf" srcId="{15213532-615E-4B97-8DA6-A57F27610F76}" destId="{FC3464C5-9904-4F99-8471-599D93B83010}" srcOrd="0" destOrd="0" presId="urn:microsoft.com/office/officeart/2005/8/layout/hChevron3"/>
    <dgm:cxn modelId="{E6CB5807-69BF-44E4-A195-3E70EB6A5D3C}" srcId="{85B3230E-735D-4289-960C-9948491C50FF}" destId="{B48EF1EE-8330-4481-A1C7-2335D7CA880F}" srcOrd="4" destOrd="0" parTransId="{3C537229-CDB5-4805-9989-0056EAE25FE1}" sibTransId="{39187E6A-FE7E-4065-9A84-8EBE83918EBE}"/>
    <dgm:cxn modelId="{A7058D12-B27B-4C23-A0C7-BBB2034AF685}" srcId="{85B3230E-735D-4289-960C-9948491C50FF}" destId="{15213532-615E-4B97-8DA6-A57F27610F76}" srcOrd="8" destOrd="0" parTransId="{7B506156-A573-4D26-BB7A-CF57759B8675}" sibTransId="{2AFCAB2C-8EC0-4CD4-8738-4149F73C2056}"/>
    <dgm:cxn modelId="{19A2F513-7753-4ACB-A7ED-F7F40B39005A}" type="presOf" srcId="{85B3230E-735D-4289-960C-9948491C50FF}" destId="{A6755F86-8336-4350-B504-99FA03DF2B07}" srcOrd="0" destOrd="0" presId="urn:microsoft.com/office/officeart/2005/8/layout/hChevron3"/>
    <dgm:cxn modelId="{0F6CB430-10DD-4EF7-9B7F-3082A652DF94}" type="presOf" srcId="{5C7083F2-B102-4F6F-88F2-3430DB31D4FF}" destId="{50B6A062-17AD-4972-923E-B9979887219A}" srcOrd="0" destOrd="0" presId="urn:microsoft.com/office/officeart/2005/8/layout/hChevron3"/>
    <dgm:cxn modelId="{726F3A40-DF63-4D04-A5D8-E62EE1908637}" srcId="{85B3230E-735D-4289-960C-9948491C50FF}" destId="{5C7083F2-B102-4F6F-88F2-3430DB31D4FF}" srcOrd="1" destOrd="0" parTransId="{836A0CD7-21A2-4647-9953-417B8F235A79}" sibTransId="{CA015733-6AD9-4A37-BF01-B247DD9B77DE}"/>
    <dgm:cxn modelId="{E3591844-72DE-4279-A7E2-56F0C025CC4B}" srcId="{85B3230E-735D-4289-960C-9948491C50FF}" destId="{3DCEF9D3-9318-4E05-BE05-E9767F5C7CDC}" srcOrd="2" destOrd="0" parTransId="{A676AB6E-1F7A-45E9-8A9C-AA9F2BF87674}" sibTransId="{C9DA040E-26CD-473D-9050-71C928F030CB}"/>
    <dgm:cxn modelId="{8326B467-560F-499D-9175-55A71972A8D3}" type="presOf" srcId="{6093D354-5B8E-4EC8-9EDE-B4456C2238A4}" destId="{87896636-D98F-498E-8C16-5D46C2D1BF35}" srcOrd="0" destOrd="0" presId="urn:microsoft.com/office/officeart/2005/8/layout/hChevron3"/>
    <dgm:cxn modelId="{C70B3548-C88D-4208-B192-0F1729F7028D}" type="presOf" srcId="{CDDF6662-B5DA-4ADC-8601-003EC445C856}" destId="{39DB295D-9690-4F77-A192-F617ED9CDF16}" srcOrd="0" destOrd="0" presId="urn:microsoft.com/office/officeart/2005/8/layout/hChevron3"/>
    <dgm:cxn modelId="{12EC016A-4BA6-4ED0-A2E3-CDD4037D3432}" srcId="{85B3230E-735D-4289-960C-9948491C50FF}" destId="{6093D354-5B8E-4EC8-9EDE-B4456C2238A4}" srcOrd="5" destOrd="0" parTransId="{2FE38837-44DE-4FA9-A730-51D1A2A59E7C}" sibTransId="{E0BEE8DD-1FC8-4ADE-9695-0E08F23B8CB6}"/>
    <dgm:cxn modelId="{7DAFC44A-84A1-4BDC-A695-7C98F2760484}" type="presOf" srcId="{E3FFA869-AA5E-4A4C-B3FA-208CB7E33BBF}" destId="{CA778251-98A3-49E2-898B-06D8127BFD84}" srcOrd="0" destOrd="0" presId="urn:microsoft.com/office/officeart/2005/8/layout/hChevron3"/>
    <dgm:cxn modelId="{11B3FC6E-BA9F-4B20-9508-4CD6B2026C6B}" srcId="{85B3230E-735D-4289-960C-9948491C50FF}" destId="{E62C08C5-C0F5-477A-B464-53F2DDB27ACE}" srcOrd="3" destOrd="0" parTransId="{CDEF6C72-03E1-451F-B039-6CEDE3858C5F}" sibTransId="{6F97F020-A12E-4381-97B8-CEF233E4F35C}"/>
    <dgm:cxn modelId="{7BF0D750-9F8A-4976-B51B-4D4458BA766A}" srcId="{85B3230E-735D-4289-960C-9948491C50FF}" destId="{049C3FB4-516A-4A7D-9E91-A3661066C19D}" srcOrd="10" destOrd="0" parTransId="{4D421C1B-8AFE-48D9-93E5-A6127D5EC584}" sibTransId="{2A201535-6615-45AC-AE07-AD7494131414}"/>
    <dgm:cxn modelId="{D6565752-00F8-4B35-8EA3-CFE1C4F419ED}" type="presOf" srcId="{049C3FB4-516A-4A7D-9E91-A3661066C19D}" destId="{E7E759C9-7C6D-44DA-AD33-A08079CE1AF4}" srcOrd="0" destOrd="0" presId="urn:microsoft.com/office/officeart/2005/8/layout/hChevron3"/>
    <dgm:cxn modelId="{757FFF88-30EF-49ED-A8DE-0B706741A4C3}" type="presOf" srcId="{B48EF1EE-8330-4481-A1C7-2335D7CA880F}" destId="{ECBD8CE6-0245-4552-8F54-86B91489311F}" srcOrd="0" destOrd="0" presId="urn:microsoft.com/office/officeart/2005/8/layout/hChevron3"/>
    <dgm:cxn modelId="{803F6491-EDFC-496E-B9B3-F4EF54C8D86C}" srcId="{85B3230E-735D-4289-960C-9948491C50FF}" destId="{E63B826B-420E-4C8E-B524-7439143AE644}" srcOrd="6" destOrd="0" parTransId="{49E70241-D0C7-4E26-8423-F1FFBF7D5464}" sibTransId="{9374D0F9-246F-4517-B371-E0B30A2DDA6E}"/>
    <dgm:cxn modelId="{2E49899A-8AA8-4312-9FD1-D2032482D726}" srcId="{85B3230E-735D-4289-960C-9948491C50FF}" destId="{9F9A0A62-59FB-4A59-A7BB-29F0DBE647C9}" srcOrd="11" destOrd="0" parTransId="{2143AFAD-E3B4-47E5-AC43-5398301C536A}" sibTransId="{74AC9E3D-83C4-4B6D-A5EF-6DF7AA82E7BA}"/>
    <dgm:cxn modelId="{EF580CB6-4D77-455C-9EC2-21A19AB4AF20}" srcId="{85B3230E-735D-4289-960C-9948491C50FF}" destId="{CDDF6662-B5DA-4ADC-8601-003EC445C856}" srcOrd="0" destOrd="0" parTransId="{D1F1E160-93EC-4E12-8340-7A6ABD50D81F}" sibTransId="{5C08C1D0-9098-4D77-A2B9-FB6ACE173BAA}"/>
    <dgm:cxn modelId="{A7DF49C8-696B-4D58-B392-4E932638BAF3}" type="presOf" srcId="{E62C08C5-C0F5-477A-B464-53F2DDB27ACE}" destId="{C4EAF017-A442-4583-907D-EC6999222544}" srcOrd="0" destOrd="0" presId="urn:microsoft.com/office/officeart/2005/8/layout/hChevron3"/>
    <dgm:cxn modelId="{DB62D2D8-86D8-474F-8EA1-FFCD3AAEA04D}" type="presOf" srcId="{E63B826B-420E-4C8E-B524-7439143AE644}" destId="{F99EE3D2-C21C-43C9-8713-8AA0E7178334}" srcOrd="0" destOrd="0" presId="urn:microsoft.com/office/officeart/2005/8/layout/hChevron3"/>
    <dgm:cxn modelId="{98C2D3DC-6828-403B-8D9E-9C5024B4E760}" type="presOf" srcId="{3DCEF9D3-9318-4E05-BE05-E9767F5C7CDC}" destId="{2272EA75-C848-4CC9-91D0-24669D0954BE}" srcOrd="0" destOrd="0" presId="urn:microsoft.com/office/officeart/2005/8/layout/hChevron3"/>
    <dgm:cxn modelId="{B7E7B8E8-C14D-4308-A999-2E44D6F011C9}" srcId="{85B3230E-735D-4289-960C-9948491C50FF}" destId="{E3FFA869-AA5E-4A4C-B3FA-208CB7E33BBF}" srcOrd="9" destOrd="0" parTransId="{E4C0E695-78F3-40B0-ACA1-CC76CA49BAA7}" sibTransId="{35885A2B-CBAD-4B1F-AED6-FFE9EDF501DA}"/>
    <dgm:cxn modelId="{84108EEE-DCC2-4895-B6AE-283C423C621F}" type="presOf" srcId="{4FCA7BE3-D8C5-4C67-83D5-3E5E2892C98C}" destId="{B64FC3D3-2187-4389-9C4C-6F6193C2D430}" srcOrd="0" destOrd="0" presId="urn:microsoft.com/office/officeart/2005/8/layout/hChevron3"/>
    <dgm:cxn modelId="{5B5BAFF8-97AF-426D-AFEA-AF7605AF4230}" type="presOf" srcId="{9F9A0A62-59FB-4A59-A7BB-29F0DBE647C9}" destId="{4B44927D-C652-402D-8065-0A71E2CB9235}" srcOrd="0" destOrd="0" presId="urn:microsoft.com/office/officeart/2005/8/layout/hChevron3"/>
    <dgm:cxn modelId="{9F5DB5FB-B5DC-4CA7-8CDB-DFE891206BD5}" srcId="{85B3230E-735D-4289-960C-9948491C50FF}" destId="{4FCA7BE3-D8C5-4C67-83D5-3E5E2892C98C}" srcOrd="7" destOrd="0" parTransId="{A1E961F8-C53B-4171-8D11-ECD7EFAABA87}" sibTransId="{0CA888CE-A48C-4D1E-90BA-F111A23B3CFD}"/>
    <dgm:cxn modelId="{35E7420A-6481-47BC-983A-A07FBD426040}" type="presParOf" srcId="{A6755F86-8336-4350-B504-99FA03DF2B07}" destId="{39DB295D-9690-4F77-A192-F617ED9CDF16}" srcOrd="0" destOrd="0" presId="urn:microsoft.com/office/officeart/2005/8/layout/hChevron3"/>
    <dgm:cxn modelId="{D72F6601-9082-47D0-919A-F809A585B864}" type="presParOf" srcId="{A6755F86-8336-4350-B504-99FA03DF2B07}" destId="{977BD62A-F452-4D57-9B47-924769D7A040}" srcOrd="1" destOrd="0" presId="urn:microsoft.com/office/officeart/2005/8/layout/hChevron3"/>
    <dgm:cxn modelId="{0C8BF5AC-52A8-4722-8A06-28B8FA6EA342}" type="presParOf" srcId="{A6755F86-8336-4350-B504-99FA03DF2B07}" destId="{50B6A062-17AD-4972-923E-B9979887219A}" srcOrd="2" destOrd="0" presId="urn:microsoft.com/office/officeart/2005/8/layout/hChevron3"/>
    <dgm:cxn modelId="{B629149F-F728-478F-A49C-35F8EC7013E2}" type="presParOf" srcId="{A6755F86-8336-4350-B504-99FA03DF2B07}" destId="{6875EF65-17BD-4BA2-8C16-AAF09511B8BD}" srcOrd="3" destOrd="0" presId="urn:microsoft.com/office/officeart/2005/8/layout/hChevron3"/>
    <dgm:cxn modelId="{E4A1462B-3612-4004-BF26-5A82AADEB985}" type="presParOf" srcId="{A6755F86-8336-4350-B504-99FA03DF2B07}" destId="{2272EA75-C848-4CC9-91D0-24669D0954BE}" srcOrd="4" destOrd="0" presId="urn:microsoft.com/office/officeart/2005/8/layout/hChevron3"/>
    <dgm:cxn modelId="{EB6C26F7-7C0F-493A-A3C7-8A97516CEE19}" type="presParOf" srcId="{A6755F86-8336-4350-B504-99FA03DF2B07}" destId="{79B637EB-31BF-46D3-88C3-4F270085BDFF}" srcOrd="5" destOrd="0" presId="urn:microsoft.com/office/officeart/2005/8/layout/hChevron3"/>
    <dgm:cxn modelId="{D91E1834-DBBC-4BCB-9E8A-85B282E91EC2}" type="presParOf" srcId="{A6755F86-8336-4350-B504-99FA03DF2B07}" destId="{C4EAF017-A442-4583-907D-EC6999222544}" srcOrd="6" destOrd="0" presId="urn:microsoft.com/office/officeart/2005/8/layout/hChevron3"/>
    <dgm:cxn modelId="{20589F4D-1674-49E8-B599-9DD352609A7C}" type="presParOf" srcId="{A6755F86-8336-4350-B504-99FA03DF2B07}" destId="{9371AA38-970F-4C9D-96D0-61ED62DB259C}" srcOrd="7" destOrd="0" presId="urn:microsoft.com/office/officeart/2005/8/layout/hChevron3"/>
    <dgm:cxn modelId="{B98138E4-5E0A-47B4-B275-E38A7BC03509}" type="presParOf" srcId="{A6755F86-8336-4350-B504-99FA03DF2B07}" destId="{ECBD8CE6-0245-4552-8F54-86B91489311F}" srcOrd="8" destOrd="0" presId="urn:microsoft.com/office/officeart/2005/8/layout/hChevron3"/>
    <dgm:cxn modelId="{9560B31D-2185-471D-A919-9BDE3ACCE028}" type="presParOf" srcId="{A6755F86-8336-4350-B504-99FA03DF2B07}" destId="{85F66076-C2F6-49ED-B8CC-2B3F88BF3996}" srcOrd="9" destOrd="0" presId="urn:microsoft.com/office/officeart/2005/8/layout/hChevron3"/>
    <dgm:cxn modelId="{72842D16-F897-4B77-95FA-0FA9898AAB3B}" type="presParOf" srcId="{A6755F86-8336-4350-B504-99FA03DF2B07}" destId="{87896636-D98F-498E-8C16-5D46C2D1BF35}" srcOrd="10" destOrd="0" presId="urn:microsoft.com/office/officeart/2005/8/layout/hChevron3"/>
    <dgm:cxn modelId="{83144801-3ED2-4581-91BE-B1ECF6E99A22}" type="presParOf" srcId="{A6755F86-8336-4350-B504-99FA03DF2B07}" destId="{EBFD975F-80EE-4569-AB8A-2CE84EEE5C31}" srcOrd="11" destOrd="0" presId="urn:microsoft.com/office/officeart/2005/8/layout/hChevron3"/>
    <dgm:cxn modelId="{EA39AA4C-730E-4828-8DA8-4A71E2915029}" type="presParOf" srcId="{A6755F86-8336-4350-B504-99FA03DF2B07}" destId="{F99EE3D2-C21C-43C9-8713-8AA0E7178334}" srcOrd="12" destOrd="0" presId="urn:microsoft.com/office/officeart/2005/8/layout/hChevron3"/>
    <dgm:cxn modelId="{39CFBF63-2F5A-4CCF-9DE2-30B4F88612EC}" type="presParOf" srcId="{A6755F86-8336-4350-B504-99FA03DF2B07}" destId="{B87C7F09-EDE0-4F5D-929D-5F2BCAD728C9}" srcOrd="13" destOrd="0" presId="urn:microsoft.com/office/officeart/2005/8/layout/hChevron3"/>
    <dgm:cxn modelId="{7D6C92D0-BAA7-4363-B910-C44121CEBB42}" type="presParOf" srcId="{A6755F86-8336-4350-B504-99FA03DF2B07}" destId="{B64FC3D3-2187-4389-9C4C-6F6193C2D430}" srcOrd="14" destOrd="0" presId="urn:microsoft.com/office/officeart/2005/8/layout/hChevron3"/>
    <dgm:cxn modelId="{629A8801-6608-4A67-8B0A-490FC4A58E3D}" type="presParOf" srcId="{A6755F86-8336-4350-B504-99FA03DF2B07}" destId="{D3FABEC6-5EFE-4721-A757-251D1D721B79}" srcOrd="15" destOrd="0" presId="urn:microsoft.com/office/officeart/2005/8/layout/hChevron3"/>
    <dgm:cxn modelId="{1CE11F09-5561-42F0-B1E2-55255989DA10}" type="presParOf" srcId="{A6755F86-8336-4350-B504-99FA03DF2B07}" destId="{FC3464C5-9904-4F99-8471-599D93B83010}" srcOrd="16" destOrd="0" presId="urn:microsoft.com/office/officeart/2005/8/layout/hChevron3"/>
    <dgm:cxn modelId="{BCE77DC7-D160-4177-8641-2A8DADE4977D}" type="presParOf" srcId="{A6755F86-8336-4350-B504-99FA03DF2B07}" destId="{C31BB678-A5A0-4A50-86B4-F987716E0F0F}" srcOrd="17" destOrd="0" presId="urn:microsoft.com/office/officeart/2005/8/layout/hChevron3"/>
    <dgm:cxn modelId="{580E6BC9-63F6-4155-A0AF-D2C06275B39B}" type="presParOf" srcId="{A6755F86-8336-4350-B504-99FA03DF2B07}" destId="{CA778251-98A3-49E2-898B-06D8127BFD84}" srcOrd="18" destOrd="0" presId="urn:microsoft.com/office/officeart/2005/8/layout/hChevron3"/>
    <dgm:cxn modelId="{CDC7AC31-0177-488D-A239-F0EAE5EB3153}" type="presParOf" srcId="{A6755F86-8336-4350-B504-99FA03DF2B07}" destId="{34EF01BF-95A2-4102-9BD9-092437ABE042}" srcOrd="19" destOrd="0" presId="urn:microsoft.com/office/officeart/2005/8/layout/hChevron3"/>
    <dgm:cxn modelId="{202FBAA0-2092-44D3-B281-55293C88AD4A}" type="presParOf" srcId="{A6755F86-8336-4350-B504-99FA03DF2B07}" destId="{E7E759C9-7C6D-44DA-AD33-A08079CE1AF4}" srcOrd="20" destOrd="0" presId="urn:microsoft.com/office/officeart/2005/8/layout/hChevron3"/>
    <dgm:cxn modelId="{F96ADC10-AA9B-4DE4-9DFD-754F80B28B9D}" type="presParOf" srcId="{A6755F86-8336-4350-B504-99FA03DF2B07}" destId="{CC6A3AAB-10FD-492C-8788-811F2D7D448F}" srcOrd="21" destOrd="0" presId="urn:microsoft.com/office/officeart/2005/8/layout/hChevron3"/>
    <dgm:cxn modelId="{BC01E867-7207-452E-B82B-00AA71C3DD47}" type="presParOf" srcId="{A6755F86-8336-4350-B504-99FA03DF2B07}" destId="{4B44927D-C652-402D-8065-0A71E2CB9235}" srcOrd="22"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85B3230E-735D-4289-960C-9948491C50FF}" type="doc">
      <dgm:prSet loTypeId="urn:microsoft.com/office/officeart/2005/8/layout/hChevron3" loCatId="process" qsTypeId="urn:microsoft.com/office/officeart/2005/8/quickstyle/simple1" qsCatId="simple" csTypeId="urn:microsoft.com/office/officeart/2005/8/colors/accent4_2" csCatId="accent4" phldr="1"/>
      <dgm:spPr/>
      <dgm:t>
        <a:bodyPr/>
        <a:lstStyle/>
        <a:p>
          <a:endParaRPr lang="en-GB"/>
        </a:p>
      </dgm:t>
    </dgm:pt>
    <dgm:pt modelId="{A6755F86-8336-4350-B504-99FA03DF2B07}" type="pres">
      <dgm:prSet presAssocID="{85B3230E-735D-4289-960C-9948491C50FF}" presName="Name0" presStyleCnt="0">
        <dgm:presLayoutVars>
          <dgm:dir/>
          <dgm:resizeHandles val="exact"/>
        </dgm:presLayoutVars>
      </dgm:prSet>
      <dgm:spPr/>
    </dgm:pt>
  </dgm:ptLst>
  <dgm:cxnLst>
    <dgm:cxn modelId="{19A2F513-7753-4ACB-A7ED-F7F40B39005A}" type="presOf" srcId="{85B3230E-735D-4289-960C-9948491C50FF}" destId="{A6755F86-8336-4350-B504-99FA03DF2B07}" srcOrd="0" destOrd="0" presId="urn:microsoft.com/office/officeart/2005/8/layout/hChevron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85B3230E-735D-4289-960C-9948491C50FF}" type="doc">
      <dgm:prSet loTypeId="urn:microsoft.com/office/officeart/2005/8/layout/hChevron3" loCatId="process" qsTypeId="urn:microsoft.com/office/officeart/2005/8/quickstyle/simple1" qsCatId="simple" csTypeId="urn:microsoft.com/office/officeart/2005/8/colors/accent4_2" csCatId="accent4" phldr="1"/>
      <dgm:spPr/>
      <dgm:t>
        <a:bodyPr/>
        <a:lstStyle/>
        <a:p>
          <a:endParaRPr lang="en-GB"/>
        </a:p>
      </dgm:t>
    </dgm:pt>
    <dgm:pt modelId="{CDDF6662-B5DA-4ADC-8601-003EC445C856}">
      <dgm:prSet phldrT="[Text]" custT="1"/>
      <dgm:spPr/>
      <dgm:t>
        <a:bodyPr/>
        <a:lstStyle/>
        <a:p>
          <a:r>
            <a:rPr lang="en-GB" sz="600" dirty="0">
              <a:hlinkClick xmlns:r="http://schemas.openxmlformats.org/officeDocument/2006/relationships" r:id="rId1" action="ppaction://hlinksldjump"/>
            </a:rPr>
            <a:t>Background</a:t>
          </a:r>
          <a:endParaRPr lang="en-GB" sz="600" dirty="0"/>
        </a:p>
      </dgm:t>
    </dgm:pt>
    <dgm:pt modelId="{D1F1E160-93EC-4E12-8340-7A6ABD50D81F}" type="parTrans" cxnId="{EF580CB6-4D77-455C-9EC2-21A19AB4AF20}">
      <dgm:prSet/>
      <dgm:spPr/>
      <dgm:t>
        <a:bodyPr/>
        <a:lstStyle/>
        <a:p>
          <a:endParaRPr lang="en-GB"/>
        </a:p>
      </dgm:t>
    </dgm:pt>
    <dgm:pt modelId="{5C08C1D0-9098-4D77-A2B9-FB6ACE173BAA}" type="sibTrans" cxnId="{EF580CB6-4D77-455C-9EC2-21A19AB4AF20}">
      <dgm:prSet/>
      <dgm:spPr/>
      <dgm:t>
        <a:bodyPr/>
        <a:lstStyle/>
        <a:p>
          <a:endParaRPr lang="en-GB"/>
        </a:p>
      </dgm:t>
    </dgm:pt>
    <dgm:pt modelId="{3DCEF9D3-9318-4E05-BE05-E9767F5C7CDC}">
      <dgm:prSet phldrT="[Text]" custT="1"/>
      <dgm:spPr/>
      <dgm:t>
        <a:bodyPr/>
        <a:lstStyle/>
        <a:p>
          <a:r>
            <a:rPr lang="en-GB" sz="600" dirty="0">
              <a:hlinkClick xmlns:r="http://schemas.openxmlformats.org/officeDocument/2006/relationships" r:id="rId2" action="ppaction://hlinksldjump"/>
            </a:rPr>
            <a:t>Eligibility and timings</a:t>
          </a:r>
          <a:endParaRPr lang="en-GB" sz="600" dirty="0"/>
        </a:p>
      </dgm:t>
    </dgm:pt>
    <dgm:pt modelId="{A676AB6E-1F7A-45E9-8A9C-AA9F2BF87674}" type="parTrans" cxnId="{E3591844-72DE-4279-A7E2-56F0C025CC4B}">
      <dgm:prSet/>
      <dgm:spPr/>
      <dgm:t>
        <a:bodyPr/>
        <a:lstStyle/>
        <a:p>
          <a:endParaRPr lang="en-GB"/>
        </a:p>
      </dgm:t>
    </dgm:pt>
    <dgm:pt modelId="{C9DA040E-26CD-473D-9050-71C928F030CB}" type="sibTrans" cxnId="{E3591844-72DE-4279-A7E2-56F0C025CC4B}">
      <dgm:prSet/>
      <dgm:spPr/>
      <dgm:t>
        <a:bodyPr/>
        <a:lstStyle/>
        <a:p>
          <a:endParaRPr lang="en-GB"/>
        </a:p>
      </dgm:t>
    </dgm:pt>
    <dgm:pt modelId="{E63B826B-420E-4C8E-B524-7439143AE644}">
      <dgm:prSet phldrT="[Text]" custT="1"/>
      <dgm:spPr/>
      <dgm:t>
        <a:bodyPr/>
        <a:lstStyle/>
        <a:p>
          <a:r>
            <a:rPr lang="en-GB" sz="600" dirty="0">
              <a:hlinkClick xmlns:r="http://schemas.openxmlformats.org/officeDocument/2006/relationships" r:id="rId3" action="ppaction://hlinksldjump"/>
            </a:rPr>
            <a:t>Checklist: Communication</a:t>
          </a:r>
          <a:endParaRPr lang="en-GB" sz="600" dirty="0"/>
        </a:p>
      </dgm:t>
    </dgm:pt>
    <dgm:pt modelId="{49E70241-D0C7-4E26-8423-F1FFBF7D5464}" type="parTrans" cxnId="{803F6491-EDFC-496E-B9B3-F4EF54C8D86C}">
      <dgm:prSet/>
      <dgm:spPr/>
      <dgm:t>
        <a:bodyPr/>
        <a:lstStyle/>
        <a:p>
          <a:endParaRPr lang="en-GB"/>
        </a:p>
      </dgm:t>
    </dgm:pt>
    <dgm:pt modelId="{9374D0F9-246F-4517-B371-E0B30A2DDA6E}" type="sibTrans" cxnId="{803F6491-EDFC-496E-B9B3-F4EF54C8D86C}">
      <dgm:prSet/>
      <dgm:spPr/>
      <dgm:t>
        <a:bodyPr/>
        <a:lstStyle/>
        <a:p>
          <a:endParaRPr lang="en-GB"/>
        </a:p>
      </dgm:t>
    </dgm:pt>
    <dgm:pt modelId="{B48EF1EE-8330-4481-A1C7-2335D7CA880F}">
      <dgm:prSet phldrT="[Text]" custT="1"/>
      <dgm:spPr/>
      <dgm:t>
        <a:bodyPr/>
        <a:lstStyle/>
        <a:p>
          <a:pPr>
            <a:lnSpc>
              <a:spcPct val="50000"/>
            </a:lnSpc>
          </a:pPr>
          <a:r>
            <a:rPr lang="en-GB" sz="600" dirty="0">
              <a:hlinkClick xmlns:r="http://schemas.openxmlformats.org/officeDocument/2006/relationships" r:id="rId4" action="ppaction://hlinksldjump"/>
            </a:rPr>
            <a:t>Checklist: </a:t>
          </a:r>
        </a:p>
        <a:p>
          <a:pPr>
            <a:lnSpc>
              <a:spcPct val="50000"/>
            </a:lnSpc>
          </a:pPr>
          <a:r>
            <a:rPr lang="en-GB" sz="600" dirty="0">
              <a:hlinkClick xmlns:r="http://schemas.openxmlformats.org/officeDocument/2006/relationships" r:id="rId4" action="ppaction://hlinksldjump"/>
            </a:rPr>
            <a:t>Pre-season</a:t>
          </a:r>
          <a:endParaRPr lang="en-GB" sz="600" dirty="0"/>
        </a:p>
      </dgm:t>
    </dgm:pt>
    <dgm:pt modelId="{3C537229-CDB5-4805-9989-0056EAE25FE1}" type="parTrans" cxnId="{E6CB5807-69BF-44E4-A195-3E70EB6A5D3C}">
      <dgm:prSet/>
      <dgm:spPr/>
      <dgm:t>
        <a:bodyPr/>
        <a:lstStyle/>
        <a:p>
          <a:endParaRPr lang="en-GB"/>
        </a:p>
      </dgm:t>
    </dgm:pt>
    <dgm:pt modelId="{39187E6A-FE7E-4065-9A84-8EBE83918EBE}" type="sibTrans" cxnId="{E6CB5807-69BF-44E4-A195-3E70EB6A5D3C}">
      <dgm:prSet/>
      <dgm:spPr/>
      <dgm:t>
        <a:bodyPr/>
        <a:lstStyle/>
        <a:p>
          <a:endParaRPr lang="en-GB"/>
        </a:p>
      </dgm:t>
    </dgm:pt>
    <dgm:pt modelId="{6093D354-5B8E-4EC8-9EDE-B4456C2238A4}">
      <dgm:prSet phldrT="[Text]" custT="1"/>
      <dgm:spPr/>
      <dgm:t>
        <a:bodyPr/>
        <a:lstStyle/>
        <a:p>
          <a:r>
            <a:rPr lang="en-GB" sz="600" dirty="0">
              <a:hlinkClick xmlns:r="http://schemas.openxmlformats.org/officeDocument/2006/relationships" r:id="rId5" action="ppaction://hlinksldjump"/>
            </a:rPr>
            <a:t>Checklist: Accessibility</a:t>
          </a:r>
          <a:endParaRPr lang="en-GB" sz="600" dirty="0"/>
        </a:p>
      </dgm:t>
    </dgm:pt>
    <dgm:pt modelId="{2FE38837-44DE-4FA9-A730-51D1A2A59E7C}" type="parTrans" cxnId="{12EC016A-4BA6-4ED0-A2E3-CDD4037D3432}">
      <dgm:prSet/>
      <dgm:spPr/>
      <dgm:t>
        <a:bodyPr/>
        <a:lstStyle/>
        <a:p>
          <a:endParaRPr lang="en-GB"/>
        </a:p>
      </dgm:t>
    </dgm:pt>
    <dgm:pt modelId="{E0BEE8DD-1FC8-4ADE-9695-0E08F23B8CB6}" type="sibTrans" cxnId="{12EC016A-4BA6-4ED0-A2E3-CDD4037D3432}">
      <dgm:prSet/>
      <dgm:spPr/>
      <dgm:t>
        <a:bodyPr/>
        <a:lstStyle/>
        <a:p>
          <a:endParaRPr lang="en-GB"/>
        </a:p>
      </dgm:t>
    </dgm:pt>
    <dgm:pt modelId="{4FCA7BE3-D8C5-4C67-83D5-3E5E2892C98C}">
      <dgm:prSet custT="1"/>
      <dgm:spPr/>
      <dgm:t>
        <a:bodyPr/>
        <a:lstStyle/>
        <a:p>
          <a:r>
            <a:rPr lang="en-GB" sz="600" dirty="0">
              <a:hlinkClick xmlns:r="http://schemas.openxmlformats.org/officeDocument/2006/relationships" r:id="rId6" action="ppaction://hlinksldjump"/>
            </a:rPr>
            <a:t>Checklist: Health inequalities</a:t>
          </a:r>
          <a:endParaRPr lang="en-GB" sz="600" dirty="0"/>
        </a:p>
      </dgm:t>
    </dgm:pt>
    <dgm:pt modelId="{A1E961F8-C53B-4171-8D11-ECD7EFAABA87}" type="parTrans" cxnId="{9F5DB5FB-B5DC-4CA7-8CDB-DFE891206BD5}">
      <dgm:prSet/>
      <dgm:spPr/>
      <dgm:t>
        <a:bodyPr/>
        <a:lstStyle/>
        <a:p>
          <a:endParaRPr lang="en-GB"/>
        </a:p>
      </dgm:t>
    </dgm:pt>
    <dgm:pt modelId="{0CA888CE-A48C-4D1E-90BA-F111A23B3CFD}" type="sibTrans" cxnId="{9F5DB5FB-B5DC-4CA7-8CDB-DFE891206BD5}">
      <dgm:prSet/>
      <dgm:spPr/>
      <dgm:t>
        <a:bodyPr/>
        <a:lstStyle/>
        <a:p>
          <a:endParaRPr lang="en-GB"/>
        </a:p>
      </dgm:t>
    </dgm:pt>
    <dgm:pt modelId="{15213532-615E-4B97-8DA6-A57F27610F76}">
      <dgm:prSet custT="1"/>
      <dgm:spPr/>
      <dgm:t>
        <a:bodyPr/>
        <a:lstStyle/>
        <a:p>
          <a:r>
            <a:rPr lang="en-GB" sz="600" dirty="0">
              <a:hlinkClick xmlns:r="http://schemas.openxmlformats.org/officeDocument/2006/relationships" r:id="rId7" action="ppaction://hlinksldjump"/>
            </a:rPr>
            <a:t>Top Tips</a:t>
          </a:r>
          <a:endParaRPr lang="en-GB" sz="600" dirty="0"/>
        </a:p>
      </dgm:t>
    </dgm:pt>
    <dgm:pt modelId="{7B506156-A573-4D26-BB7A-CF57759B8675}" type="parTrans" cxnId="{A7058D12-B27B-4C23-A0C7-BBB2034AF685}">
      <dgm:prSet/>
      <dgm:spPr/>
      <dgm:t>
        <a:bodyPr/>
        <a:lstStyle/>
        <a:p>
          <a:endParaRPr lang="en-GB"/>
        </a:p>
      </dgm:t>
    </dgm:pt>
    <dgm:pt modelId="{2AFCAB2C-8EC0-4CD4-8738-4149F73C2056}" type="sibTrans" cxnId="{A7058D12-B27B-4C23-A0C7-BBB2034AF685}">
      <dgm:prSet/>
      <dgm:spPr/>
      <dgm:t>
        <a:bodyPr/>
        <a:lstStyle/>
        <a:p>
          <a:endParaRPr lang="en-GB"/>
        </a:p>
      </dgm:t>
    </dgm:pt>
    <dgm:pt modelId="{049C3FB4-516A-4A7D-9E91-A3661066C19D}">
      <dgm:prSet custT="1"/>
      <dgm:spPr/>
      <dgm:t>
        <a:bodyPr/>
        <a:lstStyle/>
        <a:p>
          <a:r>
            <a:rPr lang="en-GB" sz="600">
              <a:hlinkClick xmlns:r="http://schemas.openxmlformats.org/officeDocument/2006/relationships" r:id="rId8" action="ppaction://hlinksldjump"/>
            </a:rPr>
            <a:t>FAQ’s</a:t>
          </a:r>
          <a:endParaRPr lang="en-GB" sz="600"/>
        </a:p>
      </dgm:t>
    </dgm:pt>
    <dgm:pt modelId="{4D421C1B-8AFE-48D9-93E5-A6127D5EC584}" type="parTrans" cxnId="{7BF0D750-9F8A-4976-B51B-4D4458BA766A}">
      <dgm:prSet/>
      <dgm:spPr/>
      <dgm:t>
        <a:bodyPr/>
        <a:lstStyle/>
        <a:p>
          <a:endParaRPr lang="en-GB"/>
        </a:p>
      </dgm:t>
    </dgm:pt>
    <dgm:pt modelId="{2A201535-6615-45AC-AE07-AD7494131414}" type="sibTrans" cxnId="{7BF0D750-9F8A-4976-B51B-4D4458BA766A}">
      <dgm:prSet/>
      <dgm:spPr/>
      <dgm:t>
        <a:bodyPr/>
        <a:lstStyle/>
        <a:p>
          <a:endParaRPr lang="en-GB"/>
        </a:p>
      </dgm:t>
    </dgm:pt>
    <dgm:pt modelId="{9F9A0A62-59FB-4A59-A7BB-29F0DBE647C9}">
      <dgm:prSet custT="1"/>
      <dgm:spPr/>
      <dgm:t>
        <a:bodyPr/>
        <a:lstStyle/>
        <a:p>
          <a:r>
            <a:rPr lang="en-GB" sz="600" dirty="0">
              <a:hlinkClick xmlns:r="http://schemas.openxmlformats.org/officeDocument/2006/relationships" r:id="rId9" action="ppaction://hlinksldjump"/>
            </a:rPr>
            <a:t>Resources</a:t>
          </a:r>
          <a:endParaRPr lang="en-GB" sz="600" dirty="0"/>
        </a:p>
      </dgm:t>
      <dgm:extLst>
        <a:ext uri="{E40237B7-FDA0-4F09-8148-C483321AD2D9}">
          <dgm14:cNvPr xmlns:dgm14="http://schemas.microsoft.com/office/drawing/2010/diagram" id="0" name="">
            <a:hlinkClick xmlns:r="http://schemas.openxmlformats.org/officeDocument/2006/relationships" r:id="rId10" action="ppaction://hlinksldjump"/>
          </dgm14:cNvPr>
        </a:ext>
      </dgm:extLst>
    </dgm:pt>
    <dgm:pt modelId="{2143AFAD-E3B4-47E5-AC43-5398301C536A}" type="parTrans" cxnId="{2E49899A-8AA8-4312-9FD1-D2032482D726}">
      <dgm:prSet/>
      <dgm:spPr/>
      <dgm:t>
        <a:bodyPr/>
        <a:lstStyle/>
        <a:p>
          <a:endParaRPr lang="en-GB"/>
        </a:p>
      </dgm:t>
    </dgm:pt>
    <dgm:pt modelId="{74AC9E3D-83C4-4B6D-A5EF-6DF7AA82E7BA}" type="sibTrans" cxnId="{2E49899A-8AA8-4312-9FD1-D2032482D726}">
      <dgm:prSet/>
      <dgm:spPr/>
      <dgm:t>
        <a:bodyPr/>
        <a:lstStyle/>
        <a:p>
          <a:endParaRPr lang="en-GB"/>
        </a:p>
      </dgm:t>
    </dgm:pt>
    <dgm:pt modelId="{E3FFA869-AA5E-4A4C-B3FA-208CB7E33BBF}">
      <dgm:prSet custT="1"/>
      <dgm:spPr/>
      <dgm:t>
        <a:bodyPr/>
        <a:lstStyle/>
        <a:p>
          <a:r>
            <a:rPr lang="en-GB" sz="600" dirty="0">
              <a:hlinkClick xmlns:r="http://schemas.openxmlformats.org/officeDocument/2006/relationships" r:id="rId11" action="ppaction://hlinksldjump"/>
            </a:rPr>
            <a:t>WMICAS</a:t>
          </a:r>
          <a:endParaRPr lang="en-GB" sz="600" dirty="0"/>
        </a:p>
      </dgm:t>
    </dgm:pt>
    <dgm:pt modelId="{E4C0E695-78F3-40B0-ACA1-CC76CA49BAA7}" type="parTrans" cxnId="{B7E7B8E8-C14D-4308-A999-2E44D6F011C9}">
      <dgm:prSet/>
      <dgm:spPr/>
      <dgm:t>
        <a:bodyPr/>
        <a:lstStyle/>
        <a:p>
          <a:endParaRPr lang="en-GB"/>
        </a:p>
      </dgm:t>
    </dgm:pt>
    <dgm:pt modelId="{35885A2B-CBAD-4B1F-AED6-FFE9EDF501DA}" type="sibTrans" cxnId="{B7E7B8E8-C14D-4308-A999-2E44D6F011C9}">
      <dgm:prSet/>
      <dgm:spPr/>
      <dgm:t>
        <a:bodyPr/>
        <a:lstStyle/>
        <a:p>
          <a:endParaRPr lang="en-GB"/>
        </a:p>
      </dgm:t>
    </dgm:pt>
    <dgm:pt modelId="{5C7083F2-B102-4F6F-88F2-3430DB31D4FF}">
      <dgm:prSet phldrT="[Text]" custT="1"/>
      <dgm:spPr/>
      <dgm:t>
        <a:bodyPr/>
        <a:lstStyle/>
        <a:p>
          <a:r>
            <a:rPr lang="en-GB" sz="600" dirty="0">
              <a:hlinkClick xmlns:r="http://schemas.openxmlformats.org/officeDocument/2006/relationships" r:id="rId12" action="ppaction://hlinksldjump"/>
            </a:rPr>
            <a:t>Influenza and pregnancy</a:t>
          </a:r>
          <a:r>
            <a:rPr lang="en-GB" sz="600" dirty="0"/>
            <a:t> </a:t>
          </a:r>
        </a:p>
      </dgm:t>
    </dgm:pt>
    <dgm:pt modelId="{CA015733-6AD9-4A37-BF01-B247DD9B77DE}" type="sibTrans" cxnId="{726F3A40-DF63-4D04-A5D8-E62EE1908637}">
      <dgm:prSet/>
      <dgm:spPr/>
      <dgm:t>
        <a:bodyPr/>
        <a:lstStyle/>
        <a:p>
          <a:endParaRPr lang="en-GB"/>
        </a:p>
      </dgm:t>
    </dgm:pt>
    <dgm:pt modelId="{836A0CD7-21A2-4647-9953-417B8F235A79}" type="parTrans" cxnId="{726F3A40-DF63-4D04-A5D8-E62EE1908637}">
      <dgm:prSet/>
      <dgm:spPr/>
      <dgm:t>
        <a:bodyPr/>
        <a:lstStyle/>
        <a:p>
          <a:endParaRPr lang="en-GB"/>
        </a:p>
      </dgm:t>
    </dgm:pt>
    <dgm:pt modelId="{E62C08C5-C0F5-477A-B464-53F2DDB27ACE}">
      <dgm:prSet phldrT="[Text]"/>
      <dgm:spPr/>
      <dgm:t>
        <a:bodyPr/>
        <a:lstStyle/>
        <a:p>
          <a:r>
            <a:rPr lang="en-GB" dirty="0">
              <a:hlinkClick xmlns:r="http://schemas.openxmlformats.org/officeDocument/2006/relationships" r:id="rId13" action="ppaction://hlinksldjump"/>
            </a:rPr>
            <a:t>Recommended vaccines</a:t>
          </a:r>
          <a:r>
            <a:rPr lang="en-GB" dirty="0"/>
            <a:t> </a:t>
          </a:r>
        </a:p>
      </dgm:t>
    </dgm:pt>
    <dgm:pt modelId="{CDEF6C72-03E1-451F-B039-6CEDE3858C5F}" type="parTrans" cxnId="{11B3FC6E-BA9F-4B20-9508-4CD6B2026C6B}">
      <dgm:prSet/>
      <dgm:spPr/>
      <dgm:t>
        <a:bodyPr/>
        <a:lstStyle/>
        <a:p>
          <a:endParaRPr lang="en-GB"/>
        </a:p>
      </dgm:t>
    </dgm:pt>
    <dgm:pt modelId="{6F97F020-A12E-4381-97B8-CEF233E4F35C}" type="sibTrans" cxnId="{11B3FC6E-BA9F-4B20-9508-4CD6B2026C6B}">
      <dgm:prSet/>
      <dgm:spPr/>
      <dgm:t>
        <a:bodyPr/>
        <a:lstStyle/>
        <a:p>
          <a:endParaRPr lang="en-GB"/>
        </a:p>
      </dgm:t>
    </dgm:pt>
    <dgm:pt modelId="{A6755F86-8336-4350-B504-99FA03DF2B07}" type="pres">
      <dgm:prSet presAssocID="{85B3230E-735D-4289-960C-9948491C50FF}" presName="Name0" presStyleCnt="0">
        <dgm:presLayoutVars>
          <dgm:dir/>
          <dgm:resizeHandles val="exact"/>
        </dgm:presLayoutVars>
      </dgm:prSet>
      <dgm:spPr/>
    </dgm:pt>
    <dgm:pt modelId="{39DB295D-9690-4F77-A192-F617ED9CDF16}" type="pres">
      <dgm:prSet presAssocID="{CDDF6662-B5DA-4ADC-8601-003EC445C856}" presName="parTxOnly" presStyleLbl="node1" presStyleIdx="0" presStyleCnt="12">
        <dgm:presLayoutVars>
          <dgm:bulletEnabled val="1"/>
        </dgm:presLayoutVars>
      </dgm:prSet>
      <dgm:spPr/>
    </dgm:pt>
    <dgm:pt modelId="{977BD62A-F452-4D57-9B47-924769D7A040}" type="pres">
      <dgm:prSet presAssocID="{5C08C1D0-9098-4D77-A2B9-FB6ACE173BAA}" presName="parSpace" presStyleCnt="0"/>
      <dgm:spPr/>
    </dgm:pt>
    <dgm:pt modelId="{50B6A062-17AD-4972-923E-B9979887219A}" type="pres">
      <dgm:prSet presAssocID="{5C7083F2-B102-4F6F-88F2-3430DB31D4FF}" presName="parTxOnly" presStyleLbl="node1" presStyleIdx="1" presStyleCnt="12">
        <dgm:presLayoutVars>
          <dgm:bulletEnabled val="1"/>
        </dgm:presLayoutVars>
      </dgm:prSet>
      <dgm:spPr/>
    </dgm:pt>
    <dgm:pt modelId="{6875EF65-17BD-4BA2-8C16-AAF09511B8BD}" type="pres">
      <dgm:prSet presAssocID="{CA015733-6AD9-4A37-BF01-B247DD9B77DE}" presName="parSpace" presStyleCnt="0"/>
      <dgm:spPr/>
    </dgm:pt>
    <dgm:pt modelId="{2272EA75-C848-4CC9-91D0-24669D0954BE}" type="pres">
      <dgm:prSet presAssocID="{3DCEF9D3-9318-4E05-BE05-E9767F5C7CDC}" presName="parTxOnly" presStyleLbl="node1" presStyleIdx="2" presStyleCnt="12" custLinFactNeighborX="3352" custLinFactNeighborY="0">
        <dgm:presLayoutVars>
          <dgm:bulletEnabled val="1"/>
        </dgm:presLayoutVars>
      </dgm:prSet>
      <dgm:spPr/>
    </dgm:pt>
    <dgm:pt modelId="{79B637EB-31BF-46D3-88C3-4F270085BDFF}" type="pres">
      <dgm:prSet presAssocID="{C9DA040E-26CD-473D-9050-71C928F030CB}" presName="parSpace" presStyleCnt="0"/>
      <dgm:spPr/>
    </dgm:pt>
    <dgm:pt modelId="{C4EAF017-A442-4583-907D-EC6999222544}" type="pres">
      <dgm:prSet presAssocID="{E62C08C5-C0F5-477A-B464-53F2DDB27ACE}" presName="parTxOnly" presStyleLbl="node1" presStyleIdx="3" presStyleCnt="12" custLinFactNeighborX="3352" custLinFactNeighborY="0">
        <dgm:presLayoutVars>
          <dgm:bulletEnabled val="1"/>
        </dgm:presLayoutVars>
      </dgm:prSet>
      <dgm:spPr/>
    </dgm:pt>
    <dgm:pt modelId="{9371AA38-970F-4C9D-96D0-61ED62DB259C}" type="pres">
      <dgm:prSet presAssocID="{6F97F020-A12E-4381-97B8-CEF233E4F35C}" presName="parSpace" presStyleCnt="0"/>
      <dgm:spPr/>
    </dgm:pt>
    <dgm:pt modelId="{ECBD8CE6-0245-4552-8F54-86B91489311F}" type="pres">
      <dgm:prSet presAssocID="{B48EF1EE-8330-4481-A1C7-2335D7CA880F}" presName="parTxOnly" presStyleLbl="node1" presStyleIdx="4" presStyleCnt="12">
        <dgm:presLayoutVars>
          <dgm:bulletEnabled val="1"/>
        </dgm:presLayoutVars>
      </dgm:prSet>
      <dgm:spPr/>
    </dgm:pt>
    <dgm:pt modelId="{85F66076-C2F6-49ED-B8CC-2B3F88BF3996}" type="pres">
      <dgm:prSet presAssocID="{39187E6A-FE7E-4065-9A84-8EBE83918EBE}" presName="parSpace" presStyleCnt="0"/>
      <dgm:spPr/>
    </dgm:pt>
    <dgm:pt modelId="{87896636-D98F-498E-8C16-5D46C2D1BF35}" type="pres">
      <dgm:prSet presAssocID="{6093D354-5B8E-4EC8-9EDE-B4456C2238A4}" presName="parTxOnly" presStyleLbl="node1" presStyleIdx="5" presStyleCnt="12">
        <dgm:presLayoutVars>
          <dgm:bulletEnabled val="1"/>
        </dgm:presLayoutVars>
      </dgm:prSet>
      <dgm:spPr/>
    </dgm:pt>
    <dgm:pt modelId="{EBFD975F-80EE-4569-AB8A-2CE84EEE5C31}" type="pres">
      <dgm:prSet presAssocID="{E0BEE8DD-1FC8-4ADE-9695-0E08F23B8CB6}" presName="parSpace" presStyleCnt="0"/>
      <dgm:spPr/>
    </dgm:pt>
    <dgm:pt modelId="{F99EE3D2-C21C-43C9-8713-8AA0E7178334}" type="pres">
      <dgm:prSet presAssocID="{E63B826B-420E-4C8E-B524-7439143AE644}" presName="parTxOnly" presStyleLbl="node1" presStyleIdx="6" presStyleCnt="12">
        <dgm:presLayoutVars>
          <dgm:bulletEnabled val="1"/>
        </dgm:presLayoutVars>
      </dgm:prSet>
      <dgm:spPr/>
    </dgm:pt>
    <dgm:pt modelId="{B87C7F09-EDE0-4F5D-929D-5F2BCAD728C9}" type="pres">
      <dgm:prSet presAssocID="{9374D0F9-246F-4517-B371-E0B30A2DDA6E}" presName="parSpace" presStyleCnt="0"/>
      <dgm:spPr/>
    </dgm:pt>
    <dgm:pt modelId="{B64FC3D3-2187-4389-9C4C-6F6193C2D430}" type="pres">
      <dgm:prSet presAssocID="{4FCA7BE3-D8C5-4C67-83D5-3E5E2892C98C}" presName="parTxOnly" presStyleLbl="node1" presStyleIdx="7" presStyleCnt="12" custScaleX="99577">
        <dgm:presLayoutVars>
          <dgm:bulletEnabled val="1"/>
        </dgm:presLayoutVars>
      </dgm:prSet>
      <dgm:spPr/>
    </dgm:pt>
    <dgm:pt modelId="{D3FABEC6-5EFE-4721-A757-251D1D721B79}" type="pres">
      <dgm:prSet presAssocID="{0CA888CE-A48C-4D1E-90BA-F111A23B3CFD}" presName="parSpace" presStyleCnt="0"/>
      <dgm:spPr/>
    </dgm:pt>
    <dgm:pt modelId="{FC3464C5-9904-4F99-8471-599D93B83010}" type="pres">
      <dgm:prSet presAssocID="{15213532-615E-4B97-8DA6-A57F27610F76}" presName="parTxOnly" presStyleLbl="node1" presStyleIdx="8" presStyleCnt="12">
        <dgm:presLayoutVars>
          <dgm:bulletEnabled val="1"/>
        </dgm:presLayoutVars>
      </dgm:prSet>
      <dgm:spPr/>
    </dgm:pt>
    <dgm:pt modelId="{C31BB678-A5A0-4A50-86B4-F987716E0F0F}" type="pres">
      <dgm:prSet presAssocID="{2AFCAB2C-8EC0-4CD4-8738-4149F73C2056}" presName="parSpace" presStyleCnt="0"/>
      <dgm:spPr/>
    </dgm:pt>
    <dgm:pt modelId="{CA778251-98A3-49E2-898B-06D8127BFD84}" type="pres">
      <dgm:prSet presAssocID="{E3FFA869-AA5E-4A4C-B3FA-208CB7E33BBF}" presName="parTxOnly" presStyleLbl="node1" presStyleIdx="9" presStyleCnt="12">
        <dgm:presLayoutVars>
          <dgm:bulletEnabled val="1"/>
        </dgm:presLayoutVars>
      </dgm:prSet>
      <dgm:spPr/>
    </dgm:pt>
    <dgm:pt modelId="{34EF01BF-95A2-4102-9BD9-092437ABE042}" type="pres">
      <dgm:prSet presAssocID="{35885A2B-CBAD-4B1F-AED6-FFE9EDF501DA}" presName="parSpace" presStyleCnt="0"/>
      <dgm:spPr/>
    </dgm:pt>
    <dgm:pt modelId="{E7E759C9-7C6D-44DA-AD33-A08079CE1AF4}" type="pres">
      <dgm:prSet presAssocID="{049C3FB4-516A-4A7D-9E91-A3661066C19D}" presName="parTxOnly" presStyleLbl="node1" presStyleIdx="10" presStyleCnt="12">
        <dgm:presLayoutVars>
          <dgm:bulletEnabled val="1"/>
        </dgm:presLayoutVars>
      </dgm:prSet>
      <dgm:spPr/>
    </dgm:pt>
    <dgm:pt modelId="{CC6A3AAB-10FD-492C-8788-811F2D7D448F}" type="pres">
      <dgm:prSet presAssocID="{2A201535-6615-45AC-AE07-AD7494131414}" presName="parSpace" presStyleCnt="0"/>
      <dgm:spPr/>
    </dgm:pt>
    <dgm:pt modelId="{4B44927D-C652-402D-8065-0A71E2CB9235}" type="pres">
      <dgm:prSet presAssocID="{9F9A0A62-59FB-4A59-A7BB-29F0DBE647C9}" presName="parTxOnly" presStyleLbl="node1" presStyleIdx="11" presStyleCnt="12">
        <dgm:presLayoutVars>
          <dgm:bulletEnabled val="1"/>
        </dgm:presLayoutVars>
      </dgm:prSet>
      <dgm:spPr/>
    </dgm:pt>
  </dgm:ptLst>
  <dgm:cxnLst>
    <dgm:cxn modelId="{74342806-2615-4A6A-9893-BA7F7F83A4D8}" type="presOf" srcId="{15213532-615E-4B97-8DA6-A57F27610F76}" destId="{FC3464C5-9904-4F99-8471-599D93B83010}" srcOrd="0" destOrd="0" presId="urn:microsoft.com/office/officeart/2005/8/layout/hChevron3"/>
    <dgm:cxn modelId="{E6CB5807-69BF-44E4-A195-3E70EB6A5D3C}" srcId="{85B3230E-735D-4289-960C-9948491C50FF}" destId="{B48EF1EE-8330-4481-A1C7-2335D7CA880F}" srcOrd="4" destOrd="0" parTransId="{3C537229-CDB5-4805-9989-0056EAE25FE1}" sibTransId="{39187E6A-FE7E-4065-9A84-8EBE83918EBE}"/>
    <dgm:cxn modelId="{A7058D12-B27B-4C23-A0C7-BBB2034AF685}" srcId="{85B3230E-735D-4289-960C-9948491C50FF}" destId="{15213532-615E-4B97-8DA6-A57F27610F76}" srcOrd="8" destOrd="0" parTransId="{7B506156-A573-4D26-BB7A-CF57759B8675}" sibTransId="{2AFCAB2C-8EC0-4CD4-8738-4149F73C2056}"/>
    <dgm:cxn modelId="{19A2F513-7753-4ACB-A7ED-F7F40B39005A}" type="presOf" srcId="{85B3230E-735D-4289-960C-9948491C50FF}" destId="{A6755F86-8336-4350-B504-99FA03DF2B07}" srcOrd="0" destOrd="0" presId="urn:microsoft.com/office/officeart/2005/8/layout/hChevron3"/>
    <dgm:cxn modelId="{0F6CB430-10DD-4EF7-9B7F-3082A652DF94}" type="presOf" srcId="{5C7083F2-B102-4F6F-88F2-3430DB31D4FF}" destId="{50B6A062-17AD-4972-923E-B9979887219A}" srcOrd="0" destOrd="0" presId="urn:microsoft.com/office/officeart/2005/8/layout/hChevron3"/>
    <dgm:cxn modelId="{726F3A40-DF63-4D04-A5D8-E62EE1908637}" srcId="{85B3230E-735D-4289-960C-9948491C50FF}" destId="{5C7083F2-B102-4F6F-88F2-3430DB31D4FF}" srcOrd="1" destOrd="0" parTransId="{836A0CD7-21A2-4647-9953-417B8F235A79}" sibTransId="{CA015733-6AD9-4A37-BF01-B247DD9B77DE}"/>
    <dgm:cxn modelId="{E3591844-72DE-4279-A7E2-56F0C025CC4B}" srcId="{85B3230E-735D-4289-960C-9948491C50FF}" destId="{3DCEF9D3-9318-4E05-BE05-E9767F5C7CDC}" srcOrd="2" destOrd="0" parTransId="{A676AB6E-1F7A-45E9-8A9C-AA9F2BF87674}" sibTransId="{C9DA040E-26CD-473D-9050-71C928F030CB}"/>
    <dgm:cxn modelId="{8326B467-560F-499D-9175-55A71972A8D3}" type="presOf" srcId="{6093D354-5B8E-4EC8-9EDE-B4456C2238A4}" destId="{87896636-D98F-498E-8C16-5D46C2D1BF35}" srcOrd="0" destOrd="0" presId="urn:microsoft.com/office/officeart/2005/8/layout/hChevron3"/>
    <dgm:cxn modelId="{C70B3548-C88D-4208-B192-0F1729F7028D}" type="presOf" srcId="{CDDF6662-B5DA-4ADC-8601-003EC445C856}" destId="{39DB295D-9690-4F77-A192-F617ED9CDF16}" srcOrd="0" destOrd="0" presId="urn:microsoft.com/office/officeart/2005/8/layout/hChevron3"/>
    <dgm:cxn modelId="{12EC016A-4BA6-4ED0-A2E3-CDD4037D3432}" srcId="{85B3230E-735D-4289-960C-9948491C50FF}" destId="{6093D354-5B8E-4EC8-9EDE-B4456C2238A4}" srcOrd="5" destOrd="0" parTransId="{2FE38837-44DE-4FA9-A730-51D1A2A59E7C}" sibTransId="{E0BEE8DD-1FC8-4ADE-9695-0E08F23B8CB6}"/>
    <dgm:cxn modelId="{7DAFC44A-84A1-4BDC-A695-7C98F2760484}" type="presOf" srcId="{E3FFA869-AA5E-4A4C-B3FA-208CB7E33BBF}" destId="{CA778251-98A3-49E2-898B-06D8127BFD84}" srcOrd="0" destOrd="0" presId="urn:microsoft.com/office/officeart/2005/8/layout/hChevron3"/>
    <dgm:cxn modelId="{11B3FC6E-BA9F-4B20-9508-4CD6B2026C6B}" srcId="{85B3230E-735D-4289-960C-9948491C50FF}" destId="{E62C08C5-C0F5-477A-B464-53F2DDB27ACE}" srcOrd="3" destOrd="0" parTransId="{CDEF6C72-03E1-451F-B039-6CEDE3858C5F}" sibTransId="{6F97F020-A12E-4381-97B8-CEF233E4F35C}"/>
    <dgm:cxn modelId="{7BF0D750-9F8A-4976-B51B-4D4458BA766A}" srcId="{85B3230E-735D-4289-960C-9948491C50FF}" destId="{049C3FB4-516A-4A7D-9E91-A3661066C19D}" srcOrd="10" destOrd="0" parTransId="{4D421C1B-8AFE-48D9-93E5-A6127D5EC584}" sibTransId="{2A201535-6615-45AC-AE07-AD7494131414}"/>
    <dgm:cxn modelId="{D6565752-00F8-4B35-8EA3-CFE1C4F419ED}" type="presOf" srcId="{049C3FB4-516A-4A7D-9E91-A3661066C19D}" destId="{E7E759C9-7C6D-44DA-AD33-A08079CE1AF4}" srcOrd="0" destOrd="0" presId="urn:microsoft.com/office/officeart/2005/8/layout/hChevron3"/>
    <dgm:cxn modelId="{757FFF88-30EF-49ED-A8DE-0B706741A4C3}" type="presOf" srcId="{B48EF1EE-8330-4481-A1C7-2335D7CA880F}" destId="{ECBD8CE6-0245-4552-8F54-86B91489311F}" srcOrd="0" destOrd="0" presId="urn:microsoft.com/office/officeart/2005/8/layout/hChevron3"/>
    <dgm:cxn modelId="{803F6491-EDFC-496E-B9B3-F4EF54C8D86C}" srcId="{85B3230E-735D-4289-960C-9948491C50FF}" destId="{E63B826B-420E-4C8E-B524-7439143AE644}" srcOrd="6" destOrd="0" parTransId="{49E70241-D0C7-4E26-8423-F1FFBF7D5464}" sibTransId="{9374D0F9-246F-4517-B371-E0B30A2DDA6E}"/>
    <dgm:cxn modelId="{2E49899A-8AA8-4312-9FD1-D2032482D726}" srcId="{85B3230E-735D-4289-960C-9948491C50FF}" destId="{9F9A0A62-59FB-4A59-A7BB-29F0DBE647C9}" srcOrd="11" destOrd="0" parTransId="{2143AFAD-E3B4-47E5-AC43-5398301C536A}" sibTransId="{74AC9E3D-83C4-4B6D-A5EF-6DF7AA82E7BA}"/>
    <dgm:cxn modelId="{EF580CB6-4D77-455C-9EC2-21A19AB4AF20}" srcId="{85B3230E-735D-4289-960C-9948491C50FF}" destId="{CDDF6662-B5DA-4ADC-8601-003EC445C856}" srcOrd="0" destOrd="0" parTransId="{D1F1E160-93EC-4E12-8340-7A6ABD50D81F}" sibTransId="{5C08C1D0-9098-4D77-A2B9-FB6ACE173BAA}"/>
    <dgm:cxn modelId="{A7DF49C8-696B-4D58-B392-4E932638BAF3}" type="presOf" srcId="{E62C08C5-C0F5-477A-B464-53F2DDB27ACE}" destId="{C4EAF017-A442-4583-907D-EC6999222544}" srcOrd="0" destOrd="0" presId="urn:microsoft.com/office/officeart/2005/8/layout/hChevron3"/>
    <dgm:cxn modelId="{DB62D2D8-86D8-474F-8EA1-FFCD3AAEA04D}" type="presOf" srcId="{E63B826B-420E-4C8E-B524-7439143AE644}" destId="{F99EE3D2-C21C-43C9-8713-8AA0E7178334}" srcOrd="0" destOrd="0" presId="urn:microsoft.com/office/officeart/2005/8/layout/hChevron3"/>
    <dgm:cxn modelId="{98C2D3DC-6828-403B-8D9E-9C5024B4E760}" type="presOf" srcId="{3DCEF9D3-9318-4E05-BE05-E9767F5C7CDC}" destId="{2272EA75-C848-4CC9-91D0-24669D0954BE}" srcOrd="0" destOrd="0" presId="urn:microsoft.com/office/officeart/2005/8/layout/hChevron3"/>
    <dgm:cxn modelId="{B7E7B8E8-C14D-4308-A999-2E44D6F011C9}" srcId="{85B3230E-735D-4289-960C-9948491C50FF}" destId="{E3FFA869-AA5E-4A4C-B3FA-208CB7E33BBF}" srcOrd="9" destOrd="0" parTransId="{E4C0E695-78F3-40B0-ACA1-CC76CA49BAA7}" sibTransId="{35885A2B-CBAD-4B1F-AED6-FFE9EDF501DA}"/>
    <dgm:cxn modelId="{84108EEE-DCC2-4895-B6AE-283C423C621F}" type="presOf" srcId="{4FCA7BE3-D8C5-4C67-83D5-3E5E2892C98C}" destId="{B64FC3D3-2187-4389-9C4C-6F6193C2D430}" srcOrd="0" destOrd="0" presId="urn:microsoft.com/office/officeart/2005/8/layout/hChevron3"/>
    <dgm:cxn modelId="{5B5BAFF8-97AF-426D-AFEA-AF7605AF4230}" type="presOf" srcId="{9F9A0A62-59FB-4A59-A7BB-29F0DBE647C9}" destId="{4B44927D-C652-402D-8065-0A71E2CB9235}" srcOrd="0" destOrd="0" presId="urn:microsoft.com/office/officeart/2005/8/layout/hChevron3"/>
    <dgm:cxn modelId="{9F5DB5FB-B5DC-4CA7-8CDB-DFE891206BD5}" srcId="{85B3230E-735D-4289-960C-9948491C50FF}" destId="{4FCA7BE3-D8C5-4C67-83D5-3E5E2892C98C}" srcOrd="7" destOrd="0" parTransId="{A1E961F8-C53B-4171-8D11-ECD7EFAABA87}" sibTransId="{0CA888CE-A48C-4D1E-90BA-F111A23B3CFD}"/>
    <dgm:cxn modelId="{35E7420A-6481-47BC-983A-A07FBD426040}" type="presParOf" srcId="{A6755F86-8336-4350-B504-99FA03DF2B07}" destId="{39DB295D-9690-4F77-A192-F617ED9CDF16}" srcOrd="0" destOrd="0" presId="urn:microsoft.com/office/officeart/2005/8/layout/hChevron3"/>
    <dgm:cxn modelId="{D72F6601-9082-47D0-919A-F809A585B864}" type="presParOf" srcId="{A6755F86-8336-4350-B504-99FA03DF2B07}" destId="{977BD62A-F452-4D57-9B47-924769D7A040}" srcOrd="1" destOrd="0" presId="urn:microsoft.com/office/officeart/2005/8/layout/hChevron3"/>
    <dgm:cxn modelId="{0C8BF5AC-52A8-4722-8A06-28B8FA6EA342}" type="presParOf" srcId="{A6755F86-8336-4350-B504-99FA03DF2B07}" destId="{50B6A062-17AD-4972-923E-B9979887219A}" srcOrd="2" destOrd="0" presId="urn:microsoft.com/office/officeart/2005/8/layout/hChevron3"/>
    <dgm:cxn modelId="{B629149F-F728-478F-A49C-35F8EC7013E2}" type="presParOf" srcId="{A6755F86-8336-4350-B504-99FA03DF2B07}" destId="{6875EF65-17BD-4BA2-8C16-AAF09511B8BD}" srcOrd="3" destOrd="0" presId="urn:microsoft.com/office/officeart/2005/8/layout/hChevron3"/>
    <dgm:cxn modelId="{E4A1462B-3612-4004-BF26-5A82AADEB985}" type="presParOf" srcId="{A6755F86-8336-4350-B504-99FA03DF2B07}" destId="{2272EA75-C848-4CC9-91D0-24669D0954BE}" srcOrd="4" destOrd="0" presId="urn:microsoft.com/office/officeart/2005/8/layout/hChevron3"/>
    <dgm:cxn modelId="{EB6C26F7-7C0F-493A-A3C7-8A97516CEE19}" type="presParOf" srcId="{A6755F86-8336-4350-B504-99FA03DF2B07}" destId="{79B637EB-31BF-46D3-88C3-4F270085BDFF}" srcOrd="5" destOrd="0" presId="urn:microsoft.com/office/officeart/2005/8/layout/hChevron3"/>
    <dgm:cxn modelId="{D91E1834-DBBC-4BCB-9E8A-85B282E91EC2}" type="presParOf" srcId="{A6755F86-8336-4350-B504-99FA03DF2B07}" destId="{C4EAF017-A442-4583-907D-EC6999222544}" srcOrd="6" destOrd="0" presId="urn:microsoft.com/office/officeart/2005/8/layout/hChevron3"/>
    <dgm:cxn modelId="{20589F4D-1674-49E8-B599-9DD352609A7C}" type="presParOf" srcId="{A6755F86-8336-4350-B504-99FA03DF2B07}" destId="{9371AA38-970F-4C9D-96D0-61ED62DB259C}" srcOrd="7" destOrd="0" presId="urn:microsoft.com/office/officeart/2005/8/layout/hChevron3"/>
    <dgm:cxn modelId="{B98138E4-5E0A-47B4-B275-E38A7BC03509}" type="presParOf" srcId="{A6755F86-8336-4350-B504-99FA03DF2B07}" destId="{ECBD8CE6-0245-4552-8F54-86B91489311F}" srcOrd="8" destOrd="0" presId="urn:microsoft.com/office/officeart/2005/8/layout/hChevron3"/>
    <dgm:cxn modelId="{9560B31D-2185-471D-A919-9BDE3ACCE028}" type="presParOf" srcId="{A6755F86-8336-4350-B504-99FA03DF2B07}" destId="{85F66076-C2F6-49ED-B8CC-2B3F88BF3996}" srcOrd="9" destOrd="0" presId="urn:microsoft.com/office/officeart/2005/8/layout/hChevron3"/>
    <dgm:cxn modelId="{72842D16-F897-4B77-95FA-0FA9898AAB3B}" type="presParOf" srcId="{A6755F86-8336-4350-B504-99FA03DF2B07}" destId="{87896636-D98F-498E-8C16-5D46C2D1BF35}" srcOrd="10" destOrd="0" presId="urn:microsoft.com/office/officeart/2005/8/layout/hChevron3"/>
    <dgm:cxn modelId="{83144801-3ED2-4581-91BE-B1ECF6E99A22}" type="presParOf" srcId="{A6755F86-8336-4350-B504-99FA03DF2B07}" destId="{EBFD975F-80EE-4569-AB8A-2CE84EEE5C31}" srcOrd="11" destOrd="0" presId="urn:microsoft.com/office/officeart/2005/8/layout/hChevron3"/>
    <dgm:cxn modelId="{EA39AA4C-730E-4828-8DA8-4A71E2915029}" type="presParOf" srcId="{A6755F86-8336-4350-B504-99FA03DF2B07}" destId="{F99EE3D2-C21C-43C9-8713-8AA0E7178334}" srcOrd="12" destOrd="0" presId="urn:microsoft.com/office/officeart/2005/8/layout/hChevron3"/>
    <dgm:cxn modelId="{39CFBF63-2F5A-4CCF-9DE2-30B4F88612EC}" type="presParOf" srcId="{A6755F86-8336-4350-B504-99FA03DF2B07}" destId="{B87C7F09-EDE0-4F5D-929D-5F2BCAD728C9}" srcOrd="13" destOrd="0" presId="urn:microsoft.com/office/officeart/2005/8/layout/hChevron3"/>
    <dgm:cxn modelId="{7D6C92D0-BAA7-4363-B910-C44121CEBB42}" type="presParOf" srcId="{A6755F86-8336-4350-B504-99FA03DF2B07}" destId="{B64FC3D3-2187-4389-9C4C-6F6193C2D430}" srcOrd="14" destOrd="0" presId="urn:microsoft.com/office/officeart/2005/8/layout/hChevron3"/>
    <dgm:cxn modelId="{629A8801-6608-4A67-8B0A-490FC4A58E3D}" type="presParOf" srcId="{A6755F86-8336-4350-B504-99FA03DF2B07}" destId="{D3FABEC6-5EFE-4721-A757-251D1D721B79}" srcOrd="15" destOrd="0" presId="urn:microsoft.com/office/officeart/2005/8/layout/hChevron3"/>
    <dgm:cxn modelId="{1CE11F09-5561-42F0-B1E2-55255989DA10}" type="presParOf" srcId="{A6755F86-8336-4350-B504-99FA03DF2B07}" destId="{FC3464C5-9904-4F99-8471-599D93B83010}" srcOrd="16" destOrd="0" presId="urn:microsoft.com/office/officeart/2005/8/layout/hChevron3"/>
    <dgm:cxn modelId="{BCE77DC7-D160-4177-8641-2A8DADE4977D}" type="presParOf" srcId="{A6755F86-8336-4350-B504-99FA03DF2B07}" destId="{C31BB678-A5A0-4A50-86B4-F987716E0F0F}" srcOrd="17" destOrd="0" presId="urn:microsoft.com/office/officeart/2005/8/layout/hChevron3"/>
    <dgm:cxn modelId="{580E6BC9-63F6-4155-A0AF-D2C06275B39B}" type="presParOf" srcId="{A6755F86-8336-4350-B504-99FA03DF2B07}" destId="{CA778251-98A3-49E2-898B-06D8127BFD84}" srcOrd="18" destOrd="0" presId="urn:microsoft.com/office/officeart/2005/8/layout/hChevron3"/>
    <dgm:cxn modelId="{CDC7AC31-0177-488D-A239-F0EAE5EB3153}" type="presParOf" srcId="{A6755F86-8336-4350-B504-99FA03DF2B07}" destId="{34EF01BF-95A2-4102-9BD9-092437ABE042}" srcOrd="19" destOrd="0" presId="urn:microsoft.com/office/officeart/2005/8/layout/hChevron3"/>
    <dgm:cxn modelId="{202FBAA0-2092-44D3-B281-55293C88AD4A}" type="presParOf" srcId="{A6755F86-8336-4350-B504-99FA03DF2B07}" destId="{E7E759C9-7C6D-44DA-AD33-A08079CE1AF4}" srcOrd="20" destOrd="0" presId="urn:microsoft.com/office/officeart/2005/8/layout/hChevron3"/>
    <dgm:cxn modelId="{F96ADC10-AA9B-4DE4-9DFD-754F80B28B9D}" type="presParOf" srcId="{A6755F86-8336-4350-B504-99FA03DF2B07}" destId="{CC6A3AAB-10FD-492C-8788-811F2D7D448F}" srcOrd="21" destOrd="0" presId="urn:microsoft.com/office/officeart/2005/8/layout/hChevron3"/>
    <dgm:cxn modelId="{BC01E867-7207-452E-B82B-00AA71C3DD47}" type="presParOf" srcId="{A6755F86-8336-4350-B504-99FA03DF2B07}" destId="{4B44927D-C652-402D-8065-0A71E2CB9235}" srcOrd="22" destOrd="0" presId="urn:microsoft.com/office/officeart/2005/8/layout/hChevron3"/>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85B3230E-735D-4289-960C-9948491C50FF}" type="doc">
      <dgm:prSet loTypeId="urn:microsoft.com/office/officeart/2005/8/layout/hChevron3" loCatId="process" qsTypeId="urn:microsoft.com/office/officeart/2005/8/quickstyle/simple1" qsCatId="simple" csTypeId="urn:microsoft.com/office/officeart/2005/8/colors/accent4_2" csCatId="accent4" phldr="1"/>
      <dgm:spPr/>
      <dgm:t>
        <a:bodyPr/>
        <a:lstStyle/>
        <a:p>
          <a:endParaRPr lang="en-GB"/>
        </a:p>
      </dgm:t>
    </dgm:pt>
    <dgm:pt modelId="{A6755F86-8336-4350-B504-99FA03DF2B07}" type="pres">
      <dgm:prSet presAssocID="{85B3230E-735D-4289-960C-9948491C50FF}" presName="Name0" presStyleCnt="0">
        <dgm:presLayoutVars>
          <dgm:dir/>
          <dgm:resizeHandles val="exact"/>
        </dgm:presLayoutVars>
      </dgm:prSet>
      <dgm:spPr/>
    </dgm:pt>
  </dgm:ptLst>
  <dgm:cxnLst>
    <dgm:cxn modelId="{19A2F513-7753-4ACB-A7ED-F7F40B39005A}" type="presOf" srcId="{85B3230E-735D-4289-960C-9948491C50FF}" destId="{A6755F86-8336-4350-B504-99FA03DF2B07}" srcOrd="0"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85B3230E-735D-4289-960C-9948491C50FF}" type="doc">
      <dgm:prSet loTypeId="urn:microsoft.com/office/officeart/2005/8/layout/hChevron3" loCatId="process" qsTypeId="urn:microsoft.com/office/officeart/2005/8/quickstyle/simple1" qsCatId="simple" csTypeId="urn:microsoft.com/office/officeart/2005/8/colors/accent4_2" csCatId="accent4" phldr="1"/>
      <dgm:spPr/>
      <dgm:t>
        <a:bodyPr/>
        <a:lstStyle/>
        <a:p>
          <a:endParaRPr lang="en-GB"/>
        </a:p>
      </dgm:t>
    </dgm:pt>
    <dgm:pt modelId="{CDDF6662-B5DA-4ADC-8601-003EC445C856}">
      <dgm:prSet phldrT="[Text]" custT="1"/>
      <dgm:spPr/>
      <dgm:t>
        <a:bodyPr/>
        <a:lstStyle/>
        <a:p>
          <a:r>
            <a:rPr lang="en-GB" sz="600" dirty="0">
              <a:hlinkClick xmlns:r="http://schemas.openxmlformats.org/officeDocument/2006/relationships" r:id="rId1" action="ppaction://hlinksldjump"/>
            </a:rPr>
            <a:t>Background</a:t>
          </a:r>
          <a:endParaRPr lang="en-GB" sz="600" dirty="0"/>
        </a:p>
      </dgm:t>
    </dgm:pt>
    <dgm:pt modelId="{D1F1E160-93EC-4E12-8340-7A6ABD50D81F}" type="parTrans" cxnId="{EF580CB6-4D77-455C-9EC2-21A19AB4AF20}">
      <dgm:prSet/>
      <dgm:spPr/>
      <dgm:t>
        <a:bodyPr/>
        <a:lstStyle/>
        <a:p>
          <a:endParaRPr lang="en-GB"/>
        </a:p>
      </dgm:t>
    </dgm:pt>
    <dgm:pt modelId="{5C08C1D0-9098-4D77-A2B9-FB6ACE173BAA}" type="sibTrans" cxnId="{EF580CB6-4D77-455C-9EC2-21A19AB4AF20}">
      <dgm:prSet/>
      <dgm:spPr/>
      <dgm:t>
        <a:bodyPr/>
        <a:lstStyle/>
        <a:p>
          <a:endParaRPr lang="en-GB"/>
        </a:p>
      </dgm:t>
    </dgm:pt>
    <dgm:pt modelId="{3DCEF9D3-9318-4E05-BE05-E9767F5C7CDC}">
      <dgm:prSet phldrT="[Text]" custT="1"/>
      <dgm:spPr/>
      <dgm:t>
        <a:bodyPr/>
        <a:lstStyle/>
        <a:p>
          <a:r>
            <a:rPr lang="en-GB" sz="600" dirty="0">
              <a:hlinkClick xmlns:r="http://schemas.openxmlformats.org/officeDocument/2006/relationships" r:id="rId2" action="ppaction://hlinksldjump"/>
            </a:rPr>
            <a:t>Eligibility and timings</a:t>
          </a:r>
          <a:endParaRPr lang="en-GB" sz="600" dirty="0"/>
        </a:p>
      </dgm:t>
    </dgm:pt>
    <dgm:pt modelId="{A676AB6E-1F7A-45E9-8A9C-AA9F2BF87674}" type="parTrans" cxnId="{E3591844-72DE-4279-A7E2-56F0C025CC4B}">
      <dgm:prSet/>
      <dgm:spPr/>
      <dgm:t>
        <a:bodyPr/>
        <a:lstStyle/>
        <a:p>
          <a:endParaRPr lang="en-GB"/>
        </a:p>
      </dgm:t>
    </dgm:pt>
    <dgm:pt modelId="{C9DA040E-26CD-473D-9050-71C928F030CB}" type="sibTrans" cxnId="{E3591844-72DE-4279-A7E2-56F0C025CC4B}">
      <dgm:prSet/>
      <dgm:spPr/>
      <dgm:t>
        <a:bodyPr/>
        <a:lstStyle/>
        <a:p>
          <a:endParaRPr lang="en-GB"/>
        </a:p>
      </dgm:t>
    </dgm:pt>
    <dgm:pt modelId="{E63B826B-420E-4C8E-B524-7439143AE644}">
      <dgm:prSet phldrT="[Text]" custT="1"/>
      <dgm:spPr/>
      <dgm:t>
        <a:bodyPr/>
        <a:lstStyle/>
        <a:p>
          <a:r>
            <a:rPr lang="en-GB" sz="600" dirty="0">
              <a:hlinkClick xmlns:r="http://schemas.openxmlformats.org/officeDocument/2006/relationships" r:id="rId3" action="ppaction://hlinksldjump"/>
            </a:rPr>
            <a:t>Checklist: Communication</a:t>
          </a:r>
          <a:endParaRPr lang="en-GB" sz="600" dirty="0"/>
        </a:p>
      </dgm:t>
    </dgm:pt>
    <dgm:pt modelId="{49E70241-D0C7-4E26-8423-F1FFBF7D5464}" type="parTrans" cxnId="{803F6491-EDFC-496E-B9B3-F4EF54C8D86C}">
      <dgm:prSet/>
      <dgm:spPr/>
      <dgm:t>
        <a:bodyPr/>
        <a:lstStyle/>
        <a:p>
          <a:endParaRPr lang="en-GB"/>
        </a:p>
      </dgm:t>
    </dgm:pt>
    <dgm:pt modelId="{9374D0F9-246F-4517-B371-E0B30A2DDA6E}" type="sibTrans" cxnId="{803F6491-EDFC-496E-B9B3-F4EF54C8D86C}">
      <dgm:prSet/>
      <dgm:spPr/>
      <dgm:t>
        <a:bodyPr/>
        <a:lstStyle/>
        <a:p>
          <a:endParaRPr lang="en-GB"/>
        </a:p>
      </dgm:t>
    </dgm:pt>
    <dgm:pt modelId="{B48EF1EE-8330-4481-A1C7-2335D7CA880F}">
      <dgm:prSet phldrT="[Text]" custT="1"/>
      <dgm:spPr/>
      <dgm:t>
        <a:bodyPr/>
        <a:lstStyle/>
        <a:p>
          <a:pPr>
            <a:lnSpc>
              <a:spcPct val="50000"/>
            </a:lnSpc>
          </a:pPr>
          <a:r>
            <a:rPr lang="en-GB" sz="600" dirty="0">
              <a:hlinkClick xmlns:r="http://schemas.openxmlformats.org/officeDocument/2006/relationships" r:id="rId4" action="ppaction://hlinksldjump"/>
            </a:rPr>
            <a:t>Checklist: </a:t>
          </a:r>
        </a:p>
        <a:p>
          <a:pPr>
            <a:lnSpc>
              <a:spcPct val="50000"/>
            </a:lnSpc>
          </a:pPr>
          <a:r>
            <a:rPr lang="en-GB" sz="600" dirty="0">
              <a:hlinkClick xmlns:r="http://schemas.openxmlformats.org/officeDocument/2006/relationships" r:id="rId4" action="ppaction://hlinksldjump"/>
            </a:rPr>
            <a:t>Pre-season</a:t>
          </a:r>
          <a:endParaRPr lang="en-GB" sz="600" dirty="0"/>
        </a:p>
      </dgm:t>
    </dgm:pt>
    <dgm:pt modelId="{3C537229-CDB5-4805-9989-0056EAE25FE1}" type="parTrans" cxnId="{E6CB5807-69BF-44E4-A195-3E70EB6A5D3C}">
      <dgm:prSet/>
      <dgm:spPr/>
      <dgm:t>
        <a:bodyPr/>
        <a:lstStyle/>
        <a:p>
          <a:endParaRPr lang="en-GB"/>
        </a:p>
      </dgm:t>
    </dgm:pt>
    <dgm:pt modelId="{39187E6A-FE7E-4065-9A84-8EBE83918EBE}" type="sibTrans" cxnId="{E6CB5807-69BF-44E4-A195-3E70EB6A5D3C}">
      <dgm:prSet/>
      <dgm:spPr/>
      <dgm:t>
        <a:bodyPr/>
        <a:lstStyle/>
        <a:p>
          <a:endParaRPr lang="en-GB"/>
        </a:p>
      </dgm:t>
    </dgm:pt>
    <dgm:pt modelId="{6093D354-5B8E-4EC8-9EDE-B4456C2238A4}">
      <dgm:prSet phldrT="[Text]" custT="1"/>
      <dgm:spPr/>
      <dgm:t>
        <a:bodyPr/>
        <a:lstStyle/>
        <a:p>
          <a:r>
            <a:rPr lang="en-GB" sz="600" dirty="0">
              <a:hlinkClick xmlns:r="http://schemas.openxmlformats.org/officeDocument/2006/relationships" r:id="rId5" action="ppaction://hlinksldjump"/>
            </a:rPr>
            <a:t>Checklist: Accessibility</a:t>
          </a:r>
          <a:endParaRPr lang="en-GB" sz="600" dirty="0"/>
        </a:p>
      </dgm:t>
    </dgm:pt>
    <dgm:pt modelId="{2FE38837-44DE-4FA9-A730-51D1A2A59E7C}" type="parTrans" cxnId="{12EC016A-4BA6-4ED0-A2E3-CDD4037D3432}">
      <dgm:prSet/>
      <dgm:spPr/>
      <dgm:t>
        <a:bodyPr/>
        <a:lstStyle/>
        <a:p>
          <a:endParaRPr lang="en-GB"/>
        </a:p>
      </dgm:t>
    </dgm:pt>
    <dgm:pt modelId="{E0BEE8DD-1FC8-4ADE-9695-0E08F23B8CB6}" type="sibTrans" cxnId="{12EC016A-4BA6-4ED0-A2E3-CDD4037D3432}">
      <dgm:prSet/>
      <dgm:spPr/>
      <dgm:t>
        <a:bodyPr/>
        <a:lstStyle/>
        <a:p>
          <a:endParaRPr lang="en-GB"/>
        </a:p>
      </dgm:t>
    </dgm:pt>
    <dgm:pt modelId="{4FCA7BE3-D8C5-4C67-83D5-3E5E2892C98C}">
      <dgm:prSet custT="1"/>
      <dgm:spPr/>
      <dgm:t>
        <a:bodyPr/>
        <a:lstStyle/>
        <a:p>
          <a:r>
            <a:rPr lang="en-GB" sz="600" dirty="0">
              <a:hlinkClick xmlns:r="http://schemas.openxmlformats.org/officeDocument/2006/relationships" r:id="rId6" action="ppaction://hlinksldjump"/>
            </a:rPr>
            <a:t>Checklist: Health inequalities</a:t>
          </a:r>
          <a:endParaRPr lang="en-GB" sz="600" dirty="0"/>
        </a:p>
      </dgm:t>
    </dgm:pt>
    <dgm:pt modelId="{A1E961F8-C53B-4171-8D11-ECD7EFAABA87}" type="parTrans" cxnId="{9F5DB5FB-B5DC-4CA7-8CDB-DFE891206BD5}">
      <dgm:prSet/>
      <dgm:spPr/>
      <dgm:t>
        <a:bodyPr/>
        <a:lstStyle/>
        <a:p>
          <a:endParaRPr lang="en-GB"/>
        </a:p>
      </dgm:t>
    </dgm:pt>
    <dgm:pt modelId="{0CA888CE-A48C-4D1E-90BA-F111A23B3CFD}" type="sibTrans" cxnId="{9F5DB5FB-B5DC-4CA7-8CDB-DFE891206BD5}">
      <dgm:prSet/>
      <dgm:spPr/>
      <dgm:t>
        <a:bodyPr/>
        <a:lstStyle/>
        <a:p>
          <a:endParaRPr lang="en-GB"/>
        </a:p>
      </dgm:t>
    </dgm:pt>
    <dgm:pt modelId="{15213532-615E-4B97-8DA6-A57F27610F76}">
      <dgm:prSet custT="1"/>
      <dgm:spPr/>
      <dgm:t>
        <a:bodyPr/>
        <a:lstStyle/>
        <a:p>
          <a:r>
            <a:rPr lang="en-GB" sz="600" dirty="0">
              <a:hlinkClick xmlns:r="http://schemas.openxmlformats.org/officeDocument/2006/relationships" r:id="rId7" action="ppaction://hlinksldjump"/>
            </a:rPr>
            <a:t>Top Tips</a:t>
          </a:r>
          <a:endParaRPr lang="en-GB" sz="600" dirty="0"/>
        </a:p>
      </dgm:t>
    </dgm:pt>
    <dgm:pt modelId="{7B506156-A573-4D26-BB7A-CF57759B8675}" type="parTrans" cxnId="{A7058D12-B27B-4C23-A0C7-BBB2034AF685}">
      <dgm:prSet/>
      <dgm:spPr/>
      <dgm:t>
        <a:bodyPr/>
        <a:lstStyle/>
        <a:p>
          <a:endParaRPr lang="en-GB"/>
        </a:p>
      </dgm:t>
    </dgm:pt>
    <dgm:pt modelId="{2AFCAB2C-8EC0-4CD4-8738-4149F73C2056}" type="sibTrans" cxnId="{A7058D12-B27B-4C23-A0C7-BBB2034AF685}">
      <dgm:prSet/>
      <dgm:spPr/>
      <dgm:t>
        <a:bodyPr/>
        <a:lstStyle/>
        <a:p>
          <a:endParaRPr lang="en-GB"/>
        </a:p>
      </dgm:t>
    </dgm:pt>
    <dgm:pt modelId="{049C3FB4-516A-4A7D-9E91-A3661066C19D}">
      <dgm:prSet custT="1"/>
      <dgm:spPr/>
      <dgm:t>
        <a:bodyPr/>
        <a:lstStyle/>
        <a:p>
          <a:r>
            <a:rPr lang="en-GB" sz="600">
              <a:hlinkClick xmlns:r="http://schemas.openxmlformats.org/officeDocument/2006/relationships" r:id="rId8" action="ppaction://hlinksldjump"/>
            </a:rPr>
            <a:t>FAQ’s</a:t>
          </a:r>
          <a:endParaRPr lang="en-GB" sz="600"/>
        </a:p>
      </dgm:t>
    </dgm:pt>
    <dgm:pt modelId="{4D421C1B-8AFE-48D9-93E5-A6127D5EC584}" type="parTrans" cxnId="{7BF0D750-9F8A-4976-B51B-4D4458BA766A}">
      <dgm:prSet/>
      <dgm:spPr/>
      <dgm:t>
        <a:bodyPr/>
        <a:lstStyle/>
        <a:p>
          <a:endParaRPr lang="en-GB"/>
        </a:p>
      </dgm:t>
    </dgm:pt>
    <dgm:pt modelId="{2A201535-6615-45AC-AE07-AD7494131414}" type="sibTrans" cxnId="{7BF0D750-9F8A-4976-B51B-4D4458BA766A}">
      <dgm:prSet/>
      <dgm:spPr/>
      <dgm:t>
        <a:bodyPr/>
        <a:lstStyle/>
        <a:p>
          <a:endParaRPr lang="en-GB"/>
        </a:p>
      </dgm:t>
    </dgm:pt>
    <dgm:pt modelId="{9F9A0A62-59FB-4A59-A7BB-29F0DBE647C9}">
      <dgm:prSet custT="1"/>
      <dgm:spPr/>
      <dgm:t>
        <a:bodyPr/>
        <a:lstStyle/>
        <a:p>
          <a:r>
            <a:rPr lang="en-GB" sz="600" dirty="0">
              <a:hlinkClick xmlns:r="http://schemas.openxmlformats.org/officeDocument/2006/relationships" r:id="rId9" action="ppaction://hlinksldjump"/>
            </a:rPr>
            <a:t>Resources</a:t>
          </a:r>
          <a:endParaRPr lang="en-GB" sz="600" dirty="0"/>
        </a:p>
      </dgm:t>
      <dgm:extLst>
        <a:ext uri="{E40237B7-FDA0-4F09-8148-C483321AD2D9}">
          <dgm14:cNvPr xmlns:dgm14="http://schemas.microsoft.com/office/drawing/2010/diagram" id="0" name="">
            <a:hlinkClick xmlns:r="http://schemas.openxmlformats.org/officeDocument/2006/relationships" r:id="rId10" action="ppaction://hlinksldjump"/>
          </dgm14:cNvPr>
        </a:ext>
      </dgm:extLst>
    </dgm:pt>
    <dgm:pt modelId="{2143AFAD-E3B4-47E5-AC43-5398301C536A}" type="parTrans" cxnId="{2E49899A-8AA8-4312-9FD1-D2032482D726}">
      <dgm:prSet/>
      <dgm:spPr/>
      <dgm:t>
        <a:bodyPr/>
        <a:lstStyle/>
        <a:p>
          <a:endParaRPr lang="en-GB"/>
        </a:p>
      </dgm:t>
    </dgm:pt>
    <dgm:pt modelId="{74AC9E3D-83C4-4B6D-A5EF-6DF7AA82E7BA}" type="sibTrans" cxnId="{2E49899A-8AA8-4312-9FD1-D2032482D726}">
      <dgm:prSet/>
      <dgm:spPr/>
      <dgm:t>
        <a:bodyPr/>
        <a:lstStyle/>
        <a:p>
          <a:endParaRPr lang="en-GB"/>
        </a:p>
      </dgm:t>
    </dgm:pt>
    <dgm:pt modelId="{E3FFA869-AA5E-4A4C-B3FA-208CB7E33BBF}">
      <dgm:prSet custT="1"/>
      <dgm:spPr/>
      <dgm:t>
        <a:bodyPr/>
        <a:lstStyle/>
        <a:p>
          <a:r>
            <a:rPr lang="en-GB" sz="600" dirty="0">
              <a:hlinkClick xmlns:r="http://schemas.openxmlformats.org/officeDocument/2006/relationships" r:id="rId11" action="ppaction://hlinksldjump"/>
            </a:rPr>
            <a:t>WMICAS</a:t>
          </a:r>
          <a:endParaRPr lang="en-GB" sz="600" dirty="0"/>
        </a:p>
      </dgm:t>
    </dgm:pt>
    <dgm:pt modelId="{E4C0E695-78F3-40B0-ACA1-CC76CA49BAA7}" type="parTrans" cxnId="{B7E7B8E8-C14D-4308-A999-2E44D6F011C9}">
      <dgm:prSet/>
      <dgm:spPr/>
      <dgm:t>
        <a:bodyPr/>
        <a:lstStyle/>
        <a:p>
          <a:endParaRPr lang="en-GB"/>
        </a:p>
      </dgm:t>
    </dgm:pt>
    <dgm:pt modelId="{35885A2B-CBAD-4B1F-AED6-FFE9EDF501DA}" type="sibTrans" cxnId="{B7E7B8E8-C14D-4308-A999-2E44D6F011C9}">
      <dgm:prSet/>
      <dgm:spPr/>
      <dgm:t>
        <a:bodyPr/>
        <a:lstStyle/>
        <a:p>
          <a:endParaRPr lang="en-GB"/>
        </a:p>
      </dgm:t>
    </dgm:pt>
    <dgm:pt modelId="{5C7083F2-B102-4F6F-88F2-3430DB31D4FF}">
      <dgm:prSet phldrT="[Text]" custT="1"/>
      <dgm:spPr/>
      <dgm:t>
        <a:bodyPr/>
        <a:lstStyle/>
        <a:p>
          <a:r>
            <a:rPr lang="en-GB" sz="600" dirty="0">
              <a:hlinkClick xmlns:r="http://schemas.openxmlformats.org/officeDocument/2006/relationships" r:id="rId12" action="ppaction://hlinksldjump"/>
            </a:rPr>
            <a:t>Influenza and pregnancy</a:t>
          </a:r>
          <a:r>
            <a:rPr lang="en-GB" sz="600" dirty="0"/>
            <a:t> </a:t>
          </a:r>
        </a:p>
      </dgm:t>
    </dgm:pt>
    <dgm:pt modelId="{CA015733-6AD9-4A37-BF01-B247DD9B77DE}" type="sibTrans" cxnId="{726F3A40-DF63-4D04-A5D8-E62EE1908637}">
      <dgm:prSet/>
      <dgm:spPr/>
      <dgm:t>
        <a:bodyPr/>
        <a:lstStyle/>
        <a:p>
          <a:endParaRPr lang="en-GB"/>
        </a:p>
      </dgm:t>
    </dgm:pt>
    <dgm:pt modelId="{836A0CD7-21A2-4647-9953-417B8F235A79}" type="parTrans" cxnId="{726F3A40-DF63-4D04-A5D8-E62EE1908637}">
      <dgm:prSet/>
      <dgm:spPr/>
      <dgm:t>
        <a:bodyPr/>
        <a:lstStyle/>
        <a:p>
          <a:endParaRPr lang="en-GB"/>
        </a:p>
      </dgm:t>
    </dgm:pt>
    <dgm:pt modelId="{E62C08C5-C0F5-477A-B464-53F2DDB27ACE}">
      <dgm:prSet phldrT="[Text]"/>
      <dgm:spPr/>
      <dgm:t>
        <a:bodyPr/>
        <a:lstStyle/>
        <a:p>
          <a:r>
            <a:rPr lang="en-GB" dirty="0">
              <a:hlinkClick xmlns:r="http://schemas.openxmlformats.org/officeDocument/2006/relationships" r:id="rId13" action="ppaction://hlinksldjump"/>
            </a:rPr>
            <a:t>Recommended vaccines</a:t>
          </a:r>
          <a:r>
            <a:rPr lang="en-GB" dirty="0"/>
            <a:t> </a:t>
          </a:r>
        </a:p>
      </dgm:t>
    </dgm:pt>
    <dgm:pt modelId="{CDEF6C72-03E1-451F-B039-6CEDE3858C5F}" type="parTrans" cxnId="{11B3FC6E-BA9F-4B20-9508-4CD6B2026C6B}">
      <dgm:prSet/>
      <dgm:spPr/>
      <dgm:t>
        <a:bodyPr/>
        <a:lstStyle/>
        <a:p>
          <a:endParaRPr lang="en-GB"/>
        </a:p>
      </dgm:t>
    </dgm:pt>
    <dgm:pt modelId="{6F97F020-A12E-4381-97B8-CEF233E4F35C}" type="sibTrans" cxnId="{11B3FC6E-BA9F-4B20-9508-4CD6B2026C6B}">
      <dgm:prSet/>
      <dgm:spPr/>
      <dgm:t>
        <a:bodyPr/>
        <a:lstStyle/>
        <a:p>
          <a:endParaRPr lang="en-GB"/>
        </a:p>
      </dgm:t>
    </dgm:pt>
    <dgm:pt modelId="{A6755F86-8336-4350-B504-99FA03DF2B07}" type="pres">
      <dgm:prSet presAssocID="{85B3230E-735D-4289-960C-9948491C50FF}" presName="Name0" presStyleCnt="0">
        <dgm:presLayoutVars>
          <dgm:dir/>
          <dgm:resizeHandles val="exact"/>
        </dgm:presLayoutVars>
      </dgm:prSet>
      <dgm:spPr/>
    </dgm:pt>
    <dgm:pt modelId="{39DB295D-9690-4F77-A192-F617ED9CDF16}" type="pres">
      <dgm:prSet presAssocID="{CDDF6662-B5DA-4ADC-8601-003EC445C856}" presName="parTxOnly" presStyleLbl="node1" presStyleIdx="0" presStyleCnt="12">
        <dgm:presLayoutVars>
          <dgm:bulletEnabled val="1"/>
        </dgm:presLayoutVars>
      </dgm:prSet>
      <dgm:spPr/>
    </dgm:pt>
    <dgm:pt modelId="{977BD62A-F452-4D57-9B47-924769D7A040}" type="pres">
      <dgm:prSet presAssocID="{5C08C1D0-9098-4D77-A2B9-FB6ACE173BAA}" presName="parSpace" presStyleCnt="0"/>
      <dgm:spPr/>
    </dgm:pt>
    <dgm:pt modelId="{50B6A062-17AD-4972-923E-B9979887219A}" type="pres">
      <dgm:prSet presAssocID="{5C7083F2-B102-4F6F-88F2-3430DB31D4FF}" presName="parTxOnly" presStyleLbl="node1" presStyleIdx="1" presStyleCnt="12">
        <dgm:presLayoutVars>
          <dgm:bulletEnabled val="1"/>
        </dgm:presLayoutVars>
      </dgm:prSet>
      <dgm:spPr/>
    </dgm:pt>
    <dgm:pt modelId="{6875EF65-17BD-4BA2-8C16-AAF09511B8BD}" type="pres">
      <dgm:prSet presAssocID="{CA015733-6AD9-4A37-BF01-B247DD9B77DE}" presName="parSpace" presStyleCnt="0"/>
      <dgm:spPr/>
    </dgm:pt>
    <dgm:pt modelId="{2272EA75-C848-4CC9-91D0-24669D0954BE}" type="pres">
      <dgm:prSet presAssocID="{3DCEF9D3-9318-4E05-BE05-E9767F5C7CDC}" presName="parTxOnly" presStyleLbl="node1" presStyleIdx="2" presStyleCnt="12" custLinFactNeighborX="3352" custLinFactNeighborY="0">
        <dgm:presLayoutVars>
          <dgm:bulletEnabled val="1"/>
        </dgm:presLayoutVars>
      </dgm:prSet>
      <dgm:spPr/>
    </dgm:pt>
    <dgm:pt modelId="{79B637EB-31BF-46D3-88C3-4F270085BDFF}" type="pres">
      <dgm:prSet presAssocID="{C9DA040E-26CD-473D-9050-71C928F030CB}" presName="parSpace" presStyleCnt="0"/>
      <dgm:spPr/>
    </dgm:pt>
    <dgm:pt modelId="{C4EAF017-A442-4583-907D-EC6999222544}" type="pres">
      <dgm:prSet presAssocID="{E62C08C5-C0F5-477A-B464-53F2DDB27ACE}" presName="parTxOnly" presStyleLbl="node1" presStyleIdx="3" presStyleCnt="12" custLinFactNeighborX="3352" custLinFactNeighborY="0">
        <dgm:presLayoutVars>
          <dgm:bulletEnabled val="1"/>
        </dgm:presLayoutVars>
      </dgm:prSet>
      <dgm:spPr/>
    </dgm:pt>
    <dgm:pt modelId="{9371AA38-970F-4C9D-96D0-61ED62DB259C}" type="pres">
      <dgm:prSet presAssocID="{6F97F020-A12E-4381-97B8-CEF233E4F35C}" presName="parSpace" presStyleCnt="0"/>
      <dgm:spPr/>
    </dgm:pt>
    <dgm:pt modelId="{ECBD8CE6-0245-4552-8F54-86B91489311F}" type="pres">
      <dgm:prSet presAssocID="{B48EF1EE-8330-4481-A1C7-2335D7CA880F}" presName="parTxOnly" presStyleLbl="node1" presStyleIdx="4" presStyleCnt="12">
        <dgm:presLayoutVars>
          <dgm:bulletEnabled val="1"/>
        </dgm:presLayoutVars>
      </dgm:prSet>
      <dgm:spPr/>
    </dgm:pt>
    <dgm:pt modelId="{85F66076-C2F6-49ED-B8CC-2B3F88BF3996}" type="pres">
      <dgm:prSet presAssocID="{39187E6A-FE7E-4065-9A84-8EBE83918EBE}" presName="parSpace" presStyleCnt="0"/>
      <dgm:spPr/>
    </dgm:pt>
    <dgm:pt modelId="{87896636-D98F-498E-8C16-5D46C2D1BF35}" type="pres">
      <dgm:prSet presAssocID="{6093D354-5B8E-4EC8-9EDE-B4456C2238A4}" presName="parTxOnly" presStyleLbl="node1" presStyleIdx="5" presStyleCnt="12">
        <dgm:presLayoutVars>
          <dgm:bulletEnabled val="1"/>
        </dgm:presLayoutVars>
      </dgm:prSet>
      <dgm:spPr/>
    </dgm:pt>
    <dgm:pt modelId="{EBFD975F-80EE-4569-AB8A-2CE84EEE5C31}" type="pres">
      <dgm:prSet presAssocID="{E0BEE8DD-1FC8-4ADE-9695-0E08F23B8CB6}" presName="parSpace" presStyleCnt="0"/>
      <dgm:spPr/>
    </dgm:pt>
    <dgm:pt modelId="{F99EE3D2-C21C-43C9-8713-8AA0E7178334}" type="pres">
      <dgm:prSet presAssocID="{E63B826B-420E-4C8E-B524-7439143AE644}" presName="parTxOnly" presStyleLbl="node1" presStyleIdx="6" presStyleCnt="12">
        <dgm:presLayoutVars>
          <dgm:bulletEnabled val="1"/>
        </dgm:presLayoutVars>
      </dgm:prSet>
      <dgm:spPr/>
    </dgm:pt>
    <dgm:pt modelId="{B87C7F09-EDE0-4F5D-929D-5F2BCAD728C9}" type="pres">
      <dgm:prSet presAssocID="{9374D0F9-246F-4517-B371-E0B30A2DDA6E}" presName="parSpace" presStyleCnt="0"/>
      <dgm:spPr/>
    </dgm:pt>
    <dgm:pt modelId="{B64FC3D3-2187-4389-9C4C-6F6193C2D430}" type="pres">
      <dgm:prSet presAssocID="{4FCA7BE3-D8C5-4C67-83D5-3E5E2892C98C}" presName="parTxOnly" presStyleLbl="node1" presStyleIdx="7" presStyleCnt="12" custScaleX="99577">
        <dgm:presLayoutVars>
          <dgm:bulletEnabled val="1"/>
        </dgm:presLayoutVars>
      </dgm:prSet>
      <dgm:spPr/>
    </dgm:pt>
    <dgm:pt modelId="{D3FABEC6-5EFE-4721-A757-251D1D721B79}" type="pres">
      <dgm:prSet presAssocID="{0CA888CE-A48C-4D1E-90BA-F111A23B3CFD}" presName="parSpace" presStyleCnt="0"/>
      <dgm:spPr/>
    </dgm:pt>
    <dgm:pt modelId="{FC3464C5-9904-4F99-8471-599D93B83010}" type="pres">
      <dgm:prSet presAssocID="{15213532-615E-4B97-8DA6-A57F27610F76}" presName="parTxOnly" presStyleLbl="node1" presStyleIdx="8" presStyleCnt="12">
        <dgm:presLayoutVars>
          <dgm:bulletEnabled val="1"/>
        </dgm:presLayoutVars>
      </dgm:prSet>
      <dgm:spPr/>
    </dgm:pt>
    <dgm:pt modelId="{C31BB678-A5A0-4A50-86B4-F987716E0F0F}" type="pres">
      <dgm:prSet presAssocID="{2AFCAB2C-8EC0-4CD4-8738-4149F73C2056}" presName="parSpace" presStyleCnt="0"/>
      <dgm:spPr/>
    </dgm:pt>
    <dgm:pt modelId="{CA778251-98A3-49E2-898B-06D8127BFD84}" type="pres">
      <dgm:prSet presAssocID="{E3FFA869-AA5E-4A4C-B3FA-208CB7E33BBF}" presName="parTxOnly" presStyleLbl="node1" presStyleIdx="9" presStyleCnt="12">
        <dgm:presLayoutVars>
          <dgm:bulletEnabled val="1"/>
        </dgm:presLayoutVars>
      </dgm:prSet>
      <dgm:spPr/>
    </dgm:pt>
    <dgm:pt modelId="{34EF01BF-95A2-4102-9BD9-092437ABE042}" type="pres">
      <dgm:prSet presAssocID="{35885A2B-CBAD-4B1F-AED6-FFE9EDF501DA}" presName="parSpace" presStyleCnt="0"/>
      <dgm:spPr/>
    </dgm:pt>
    <dgm:pt modelId="{E7E759C9-7C6D-44DA-AD33-A08079CE1AF4}" type="pres">
      <dgm:prSet presAssocID="{049C3FB4-516A-4A7D-9E91-A3661066C19D}" presName="parTxOnly" presStyleLbl="node1" presStyleIdx="10" presStyleCnt="12">
        <dgm:presLayoutVars>
          <dgm:bulletEnabled val="1"/>
        </dgm:presLayoutVars>
      </dgm:prSet>
      <dgm:spPr/>
    </dgm:pt>
    <dgm:pt modelId="{CC6A3AAB-10FD-492C-8788-811F2D7D448F}" type="pres">
      <dgm:prSet presAssocID="{2A201535-6615-45AC-AE07-AD7494131414}" presName="parSpace" presStyleCnt="0"/>
      <dgm:spPr/>
    </dgm:pt>
    <dgm:pt modelId="{4B44927D-C652-402D-8065-0A71E2CB9235}" type="pres">
      <dgm:prSet presAssocID="{9F9A0A62-59FB-4A59-A7BB-29F0DBE647C9}" presName="parTxOnly" presStyleLbl="node1" presStyleIdx="11" presStyleCnt="12">
        <dgm:presLayoutVars>
          <dgm:bulletEnabled val="1"/>
        </dgm:presLayoutVars>
      </dgm:prSet>
      <dgm:spPr/>
    </dgm:pt>
  </dgm:ptLst>
  <dgm:cxnLst>
    <dgm:cxn modelId="{74342806-2615-4A6A-9893-BA7F7F83A4D8}" type="presOf" srcId="{15213532-615E-4B97-8DA6-A57F27610F76}" destId="{FC3464C5-9904-4F99-8471-599D93B83010}" srcOrd="0" destOrd="0" presId="urn:microsoft.com/office/officeart/2005/8/layout/hChevron3"/>
    <dgm:cxn modelId="{E6CB5807-69BF-44E4-A195-3E70EB6A5D3C}" srcId="{85B3230E-735D-4289-960C-9948491C50FF}" destId="{B48EF1EE-8330-4481-A1C7-2335D7CA880F}" srcOrd="4" destOrd="0" parTransId="{3C537229-CDB5-4805-9989-0056EAE25FE1}" sibTransId="{39187E6A-FE7E-4065-9A84-8EBE83918EBE}"/>
    <dgm:cxn modelId="{A7058D12-B27B-4C23-A0C7-BBB2034AF685}" srcId="{85B3230E-735D-4289-960C-9948491C50FF}" destId="{15213532-615E-4B97-8DA6-A57F27610F76}" srcOrd="8" destOrd="0" parTransId="{7B506156-A573-4D26-BB7A-CF57759B8675}" sibTransId="{2AFCAB2C-8EC0-4CD4-8738-4149F73C2056}"/>
    <dgm:cxn modelId="{19A2F513-7753-4ACB-A7ED-F7F40B39005A}" type="presOf" srcId="{85B3230E-735D-4289-960C-9948491C50FF}" destId="{A6755F86-8336-4350-B504-99FA03DF2B07}" srcOrd="0" destOrd="0" presId="urn:microsoft.com/office/officeart/2005/8/layout/hChevron3"/>
    <dgm:cxn modelId="{0F6CB430-10DD-4EF7-9B7F-3082A652DF94}" type="presOf" srcId="{5C7083F2-B102-4F6F-88F2-3430DB31D4FF}" destId="{50B6A062-17AD-4972-923E-B9979887219A}" srcOrd="0" destOrd="0" presId="urn:microsoft.com/office/officeart/2005/8/layout/hChevron3"/>
    <dgm:cxn modelId="{726F3A40-DF63-4D04-A5D8-E62EE1908637}" srcId="{85B3230E-735D-4289-960C-9948491C50FF}" destId="{5C7083F2-B102-4F6F-88F2-3430DB31D4FF}" srcOrd="1" destOrd="0" parTransId="{836A0CD7-21A2-4647-9953-417B8F235A79}" sibTransId="{CA015733-6AD9-4A37-BF01-B247DD9B77DE}"/>
    <dgm:cxn modelId="{E3591844-72DE-4279-A7E2-56F0C025CC4B}" srcId="{85B3230E-735D-4289-960C-9948491C50FF}" destId="{3DCEF9D3-9318-4E05-BE05-E9767F5C7CDC}" srcOrd="2" destOrd="0" parTransId="{A676AB6E-1F7A-45E9-8A9C-AA9F2BF87674}" sibTransId="{C9DA040E-26CD-473D-9050-71C928F030CB}"/>
    <dgm:cxn modelId="{8326B467-560F-499D-9175-55A71972A8D3}" type="presOf" srcId="{6093D354-5B8E-4EC8-9EDE-B4456C2238A4}" destId="{87896636-D98F-498E-8C16-5D46C2D1BF35}" srcOrd="0" destOrd="0" presId="urn:microsoft.com/office/officeart/2005/8/layout/hChevron3"/>
    <dgm:cxn modelId="{C70B3548-C88D-4208-B192-0F1729F7028D}" type="presOf" srcId="{CDDF6662-B5DA-4ADC-8601-003EC445C856}" destId="{39DB295D-9690-4F77-A192-F617ED9CDF16}" srcOrd="0" destOrd="0" presId="urn:microsoft.com/office/officeart/2005/8/layout/hChevron3"/>
    <dgm:cxn modelId="{12EC016A-4BA6-4ED0-A2E3-CDD4037D3432}" srcId="{85B3230E-735D-4289-960C-9948491C50FF}" destId="{6093D354-5B8E-4EC8-9EDE-B4456C2238A4}" srcOrd="5" destOrd="0" parTransId="{2FE38837-44DE-4FA9-A730-51D1A2A59E7C}" sibTransId="{E0BEE8DD-1FC8-4ADE-9695-0E08F23B8CB6}"/>
    <dgm:cxn modelId="{7DAFC44A-84A1-4BDC-A695-7C98F2760484}" type="presOf" srcId="{E3FFA869-AA5E-4A4C-B3FA-208CB7E33BBF}" destId="{CA778251-98A3-49E2-898B-06D8127BFD84}" srcOrd="0" destOrd="0" presId="urn:microsoft.com/office/officeart/2005/8/layout/hChevron3"/>
    <dgm:cxn modelId="{11B3FC6E-BA9F-4B20-9508-4CD6B2026C6B}" srcId="{85B3230E-735D-4289-960C-9948491C50FF}" destId="{E62C08C5-C0F5-477A-B464-53F2DDB27ACE}" srcOrd="3" destOrd="0" parTransId="{CDEF6C72-03E1-451F-B039-6CEDE3858C5F}" sibTransId="{6F97F020-A12E-4381-97B8-CEF233E4F35C}"/>
    <dgm:cxn modelId="{7BF0D750-9F8A-4976-B51B-4D4458BA766A}" srcId="{85B3230E-735D-4289-960C-9948491C50FF}" destId="{049C3FB4-516A-4A7D-9E91-A3661066C19D}" srcOrd="10" destOrd="0" parTransId="{4D421C1B-8AFE-48D9-93E5-A6127D5EC584}" sibTransId="{2A201535-6615-45AC-AE07-AD7494131414}"/>
    <dgm:cxn modelId="{D6565752-00F8-4B35-8EA3-CFE1C4F419ED}" type="presOf" srcId="{049C3FB4-516A-4A7D-9E91-A3661066C19D}" destId="{E7E759C9-7C6D-44DA-AD33-A08079CE1AF4}" srcOrd="0" destOrd="0" presId="urn:microsoft.com/office/officeart/2005/8/layout/hChevron3"/>
    <dgm:cxn modelId="{757FFF88-30EF-49ED-A8DE-0B706741A4C3}" type="presOf" srcId="{B48EF1EE-8330-4481-A1C7-2335D7CA880F}" destId="{ECBD8CE6-0245-4552-8F54-86B91489311F}" srcOrd="0" destOrd="0" presId="urn:microsoft.com/office/officeart/2005/8/layout/hChevron3"/>
    <dgm:cxn modelId="{803F6491-EDFC-496E-B9B3-F4EF54C8D86C}" srcId="{85B3230E-735D-4289-960C-9948491C50FF}" destId="{E63B826B-420E-4C8E-B524-7439143AE644}" srcOrd="6" destOrd="0" parTransId="{49E70241-D0C7-4E26-8423-F1FFBF7D5464}" sibTransId="{9374D0F9-246F-4517-B371-E0B30A2DDA6E}"/>
    <dgm:cxn modelId="{2E49899A-8AA8-4312-9FD1-D2032482D726}" srcId="{85B3230E-735D-4289-960C-9948491C50FF}" destId="{9F9A0A62-59FB-4A59-A7BB-29F0DBE647C9}" srcOrd="11" destOrd="0" parTransId="{2143AFAD-E3B4-47E5-AC43-5398301C536A}" sibTransId="{74AC9E3D-83C4-4B6D-A5EF-6DF7AA82E7BA}"/>
    <dgm:cxn modelId="{EF580CB6-4D77-455C-9EC2-21A19AB4AF20}" srcId="{85B3230E-735D-4289-960C-9948491C50FF}" destId="{CDDF6662-B5DA-4ADC-8601-003EC445C856}" srcOrd="0" destOrd="0" parTransId="{D1F1E160-93EC-4E12-8340-7A6ABD50D81F}" sibTransId="{5C08C1D0-9098-4D77-A2B9-FB6ACE173BAA}"/>
    <dgm:cxn modelId="{A7DF49C8-696B-4D58-B392-4E932638BAF3}" type="presOf" srcId="{E62C08C5-C0F5-477A-B464-53F2DDB27ACE}" destId="{C4EAF017-A442-4583-907D-EC6999222544}" srcOrd="0" destOrd="0" presId="urn:microsoft.com/office/officeart/2005/8/layout/hChevron3"/>
    <dgm:cxn modelId="{DB62D2D8-86D8-474F-8EA1-FFCD3AAEA04D}" type="presOf" srcId="{E63B826B-420E-4C8E-B524-7439143AE644}" destId="{F99EE3D2-C21C-43C9-8713-8AA0E7178334}" srcOrd="0" destOrd="0" presId="urn:microsoft.com/office/officeart/2005/8/layout/hChevron3"/>
    <dgm:cxn modelId="{98C2D3DC-6828-403B-8D9E-9C5024B4E760}" type="presOf" srcId="{3DCEF9D3-9318-4E05-BE05-E9767F5C7CDC}" destId="{2272EA75-C848-4CC9-91D0-24669D0954BE}" srcOrd="0" destOrd="0" presId="urn:microsoft.com/office/officeart/2005/8/layout/hChevron3"/>
    <dgm:cxn modelId="{B7E7B8E8-C14D-4308-A999-2E44D6F011C9}" srcId="{85B3230E-735D-4289-960C-9948491C50FF}" destId="{E3FFA869-AA5E-4A4C-B3FA-208CB7E33BBF}" srcOrd="9" destOrd="0" parTransId="{E4C0E695-78F3-40B0-ACA1-CC76CA49BAA7}" sibTransId="{35885A2B-CBAD-4B1F-AED6-FFE9EDF501DA}"/>
    <dgm:cxn modelId="{84108EEE-DCC2-4895-B6AE-283C423C621F}" type="presOf" srcId="{4FCA7BE3-D8C5-4C67-83D5-3E5E2892C98C}" destId="{B64FC3D3-2187-4389-9C4C-6F6193C2D430}" srcOrd="0" destOrd="0" presId="urn:microsoft.com/office/officeart/2005/8/layout/hChevron3"/>
    <dgm:cxn modelId="{5B5BAFF8-97AF-426D-AFEA-AF7605AF4230}" type="presOf" srcId="{9F9A0A62-59FB-4A59-A7BB-29F0DBE647C9}" destId="{4B44927D-C652-402D-8065-0A71E2CB9235}" srcOrd="0" destOrd="0" presId="urn:microsoft.com/office/officeart/2005/8/layout/hChevron3"/>
    <dgm:cxn modelId="{9F5DB5FB-B5DC-4CA7-8CDB-DFE891206BD5}" srcId="{85B3230E-735D-4289-960C-9948491C50FF}" destId="{4FCA7BE3-D8C5-4C67-83D5-3E5E2892C98C}" srcOrd="7" destOrd="0" parTransId="{A1E961F8-C53B-4171-8D11-ECD7EFAABA87}" sibTransId="{0CA888CE-A48C-4D1E-90BA-F111A23B3CFD}"/>
    <dgm:cxn modelId="{35E7420A-6481-47BC-983A-A07FBD426040}" type="presParOf" srcId="{A6755F86-8336-4350-B504-99FA03DF2B07}" destId="{39DB295D-9690-4F77-A192-F617ED9CDF16}" srcOrd="0" destOrd="0" presId="urn:microsoft.com/office/officeart/2005/8/layout/hChevron3"/>
    <dgm:cxn modelId="{D72F6601-9082-47D0-919A-F809A585B864}" type="presParOf" srcId="{A6755F86-8336-4350-B504-99FA03DF2B07}" destId="{977BD62A-F452-4D57-9B47-924769D7A040}" srcOrd="1" destOrd="0" presId="urn:microsoft.com/office/officeart/2005/8/layout/hChevron3"/>
    <dgm:cxn modelId="{0C8BF5AC-52A8-4722-8A06-28B8FA6EA342}" type="presParOf" srcId="{A6755F86-8336-4350-B504-99FA03DF2B07}" destId="{50B6A062-17AD-4972-923E-B9979887219A}" srcOrd="2" destOrd="0" presId="urn:microsoft.com/office/officeart/2005/8/layout/hChevron3"/>
    <dgm:cxn modelId="{B629149F-F728-478F-A49C-35F8EC7013E2}" type="presParOf" srcId="{A6755F86-8336-4350-B504-99FA03DF2B07}" destId="{6875EF65-17BD-4BA2-8C16-AAF09511B8BD}" srcOrd="3" destOrd="0" presId="urn:microsoft.com/office/officeart/2005/8/layout/hChevron3"/>
    <dgm:cxn modelId="{E4A1462B-3612-4004-BF26-5A82AADEB985}" type="presParOf" srcId="{A6755F86-8336-4350-B504-99FA03DF2B07}" destId="{2272EA75-C848-4CC9-91D0-24669D0954BE}" srcOrd="4" destOrd="0" presId="urn:microsoft.com/office/officeart/2005/8/layout/hChevron3"/>
    <dgm:cxn modelId="{EB6C26F7-7C0F-493A-A3C7-8A97516CEE19}" type="presParOf" srcId="{A6755F86-8336-4350-B504-99FA03DF2B07}" destId="{79B637EB-31BF-46D3-88C3-4F270085BDFF}" srcOrd="5" destOrd="0" presId="urn:microsoft.com/office/officeart/2005/8/layout/hChevron3"/>
    <dgm:cxn modelId="{D91E1834-DBBC-4BCB-9E8A-85B282E91EC2}" type="presParOf" srcId="{A6755F86-8336-4350-B504-99FA03DF2B07}" destId="{C4EAF017-A442-4583-907D-EC6999222544}" srcOrd="6" destOrd="0" presId="urn:microsoft.com/office/officeart/2005/8/layout/hChevron3"/>
    <dgm:cxn modelId="{20589F4D-1674-49E8-B599-9DD352609A7C}" type="presParOf" srcId="{A6755F86-8336-4350-B504-99FA03DF2B07}" destId="{9371AA38-970F-4C9D-96D0-61ED62DB259C}" srcOrd="7" destOrd="0" presId="urn:microsoft.com/office/officeart/2005/8/layout/hChevron3"/>
    <dgm:cxn modelId="{B98138E4-5E0A-47B4-B275-E38A7BC03509}" type="presParOf" srcId="{A6755F86-8336-4350-B504-99FA03DF2B07}" destId="{ECBD8CE6-0245-4552-8F54-86B91489311F}" srcOrd="8" destOrd="0" presId="urn:microsoft.com/office/officeart/2005/8/layout/hChevron3"/>
    <dgm:cxn modelId="{9560B31D-2185-471D-A919-9BDE3ACCE028}" type="presParOf" srcId="{A6755F86-8336-4350-B504-99FA03DF2B07}" destId="{85F66076-C2F6-49ED-B8CC-2B3F88BF3996}" srcOrd="9" destOrd="0" presId="urn:microsoft.com/office/officeart/2005/8/layout/hChevron3"/>
    <dgm:cxn modelId="{72842D16-F897-4B77-95FA-0FA9898AAB3B}" type="presParOf" srcId="{A6755F86-8336-4350-B504-99FA03DF2B07}" destId="{87896636-D98F-498E-8C16-5D46C2D1BF35}" srcOrd="10" destOrd="0" presId="urn:microsoft.com/office/officeart/2005/8/layout/hChevron3"/>
    <dgm:cxn modelId="{83144801-3ED2-4581-91BE-B1ECF6E99A22}" type="presParOf" srcId="{A6755F86-8336-4350-B504-99FA03DF2B07}" destId="{EBFD975F-80EE-4569-AB8A-2CE84EEE5C31}" srcOrd="11" destOrd="0" presId="urn:microsoft.com/office/officeart/2005/8/layout/hChevron3"/>
    <dgm:cxn modelId="{EA39AA4C-730E-4828-8DA8-4A71E2915029}" type="presParOf" srcId="{A6755F86-8336-4350-B504-99FA03DF2B07}" destId="{F99EE3D2-C21C-43C9-8713-8AA0E7178334}" srcOrd="12" destOrd="0" presId="urn:microsoft.com/office/officeart/2005/8/layout/hChevron3"/>
    <dgm:cxn modelId="{39CFBF63-2F5A-4CCF-9DE2-30B4F88612EC}" type="presParOf" srcId="{A6755F86-8336-4350-B504-99FA03DF2B07}" destId="{B87C7F09-EDE0-4F5D-929D-5F2BCAD728C9}" srcOrd="13" destOrd="0" presId="urn:microsoft.com/office/officeart/2005/8/layout/hChevron3"/>
    <dgm:cxn modelId="{7D6C92D0-BAA7-4363-B910-C44121CEBB42}" type="presParOf" srcId="{A6755F86-8336-4350-B504-99FA03DF2B07}" destId="{B64FC3D3-2187-4389-9C4C-6F6193C2D430}" srcOrd="14" destOrd="0" presId="urn:microsoft.com/office/officeart/2005/8/layout/hChevron3"/>
    <dgm:cxn modelId="{629A8801-6608-4A67-8B0A-490FC4A58E3D}" type="presParOf" srcId="{A6755F86-8336-4350-B504-99FA03DF2B07}" destId="{D3FABEC6-5EFE-4721-A757-251D1D721B79}" srcOrd="15" destOrd="0" presId="urn:microsoft.com/office/officeart/2005/8/layout/hChevron3"/>
    <dgm:cxn modelId="{1CE11F09-5561-42F0-B1E2-55255989DA10}" type="presParOf" srcId="{A6755F86-8336-4350-B504-99FA03DF2B07}" destId="{FC3464C5-9904-4F99-8471-599D93B83010}" srcOrd="16" destOrd="0" presId="urn:microsoft.com/office/officeart/2005/8/layout/hChevron3"/>
    <dgm:cxn modelId="{BCE77DC7-D160-4177-8641-2A8DADE4977D}" type="presParOf" srcId="{A6755F86-8336-4350-B504-99FA03DF2B07}" destId="{C31BB678-A5A0-4A50-86B4-F987716E0F0F}" srcOrd="17" destOrd="0" presId="urn:microsoft.com/office/officeart/2005/8/layout/hChevron3"/>
    <dgm:cxn modelId="{580E6BC9-63F6-4155-A0AF-D2C06275B39B}" type="presParOf" srcId="{A6755F86-8336-4350-B504-99FA03DF2B07}" destId="{CA778251-98A3-49E2-898B-06D8127BFD84}" srcOrd="18" destOrd="0" presId="urn:microsoft.com/office/officeart/2005/8/layout/hChevron3"/>
    <dgm:cxn modelId="{CDC7AC31-0177-488D-A239-F0EAE5EB3153}" type="presParOf" srcId="{A6755F86-8336-4350-B504-99FA03DF2B07}" destId="{34EF01BF-95A2-4102-9BD9-092437ABE042}" srcOrd="19" destOrd="0" presId="urn:microsoft.com/office/officeart/2005/8/layout/hChevron3"/>
    <dgm:cxn modelId="{202FBAA0-2092-44D3-B281-55293C88AD4A}" type="presParOf" srcId="{A6755F86-8336-4350-B504-99FA03DF2B07}" destId="{E7E759C9-7C6D-44DA-AD33-A08079CE1AF4}" srcOrd="20" destOrd="0" presId="urn:microsoft.com/office/officeart/2005/8/layout/hChevron3"/>
    <dgm:cxn modelId="{F96ADC10-AA9B-4DE4-9DFD-754F80B28B9D}" type="presParOf" srcId="{A6755F86-8336-4350-B504-99FA03DF2B07}" destId="{CC6A3AAB-10FD-492C-8788-811F2D7D448F}" srcOrd="21" destOrd="0" presId="urn:microsoft.com/office/officeart/2005/8/layout/hChevron3"/>
    <dgm:cxn modelId="{BC01E867-7207-452E-B82B-00AA71C3DD47}" type="presParOf" srcId="{A6755F86-8336-4350-B504-99FA03DF2B07}" destId="{4B44927D-C652-402D-8065-0A71E2CB9235}" srcOrd="22" destOrd="0" presId="urn:microsoft.com/office/officeart/2005/8/layout/hChevron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85B3230E-735D-4289-960C-9948491C50FF}" type="doc">
      <dgm:prSet loTypeId="urn:microsoft.com/office/officeart/2005/8/layout/hChevron3" loCatId="process" qsTypeId="urn:microsoft.com/office/officeart/2005/8/quickstyle/simple1" qsCatId="simple" csTypeId="urn:microsoft.com/office/officeart/2005/8/colors/accent4_2" csCatId="accent4" phldr="1"/>
      <dgm:spPr/>
      <dgm:t>
        <a:bodyPr/>
        <a:lstStyle/>
        <a:p>
          <a:endParaRPr lang="en-GB"/>
        </a:p>
      </dgm:t>
    </dgm:pt>
    <dgm:pt modelId="{CDDF6662-B5DA-4ADC-8601-003EC445C856}">
      <dgm:prSet phldrT="[Text]" custT="1"/>
      <dgm:spPr/>
      <dgm:t>
        <a:bodyPr/>
        <a:lstStyle/>
        <a:p>
          <a:r>
            <a:rPr lang="en-GB" sz="600" dirty="0">
              <a:hlinkClick xmlns:r="http://schemas.openxmlformats.org/officeDocument/2006/relationships" r:id="rId1" action="ppaction://hlinksldjump"/>
            </a:rPr>
            <a:t>Background</a:t>
          </a:r>
          <a:endParaRPr lang="en-GB" sz="600" dirty="0"/>
        </a:p>
      </dgm:t>
    </dgm:pt>
    <dgm:pt modelId="{D1F1E160-93EC-4E12-8340-7A6ABD50D81F}" type="parTrans" cxnId="{EF580CB6-4D77-455C-9EC2-21A19AB4AF20}">
      <dgm:prSet/>
      <dgm:spPr/>
      <dgm:t>
        <a:bodyPr/>
        <a:lstStyle/>
        <a:p>
          <a:endParaRPr lang="en-GB"/>
        </a:p>
      </dgm:t>
    </dgm:pt>
    <dgm:pt modelId="{5C08C1D0-9098-4D77-A2B9-FB6ACE173BAA}" type="sibTrans" cxnId="{EF580CB6-4D77-455C-9EC2-21A19AB4AF20}">
      <dgm:prSet/>
      <dgm:spPr/>
      <dgm:t>
        <a:bodyPr/>
        <a:lstStyle/>
        <a:p>
          <a:endParaRPr lang="en-GB"/>
        </a:p>
      </dgm:t>
    </dgm:pt>
    <dgm:pt modelId="{3DCEF9D3-9318-4E05-BE05-E9767F5C7CDC}">
      <dgm:prSet phldrT="[Text]" custT="1"/>
      <dgm:spPr/>
      <dgm:t>
        <a:bodyPr/>
        <a:lstStyle/>
        <a:p>
          <a:r>
            <a:rPr lang="en-GB" sz="600" dirty="0">
              <a:hlinkClick xmlns:r="http://schemas.openxmlformats.org/officeDocument/2006/relationships" r:id="rId2" action="ppaction://hlinksldjump"/>
            </a:rPr>
            <a:t>Eligibility and timings</a:t>
          </a:r>
          <a:endParaRPr lang="en-GB" sz="600" dirty="0"/>
        </a:p>
      </dgm:t>
    </dgm:pt>
    <dgm:pt modelId="{A676AB6E-1F7A-45E9-8A9C-AA9F2BF87674}" type="parTrans" cxnId="{E3591844-72DE-4279-A7E2-56F0C025CC4B}">
      <dgm:prSet/>
      <dgm:spPr/>
      <dgm:t>
        <a:bodyPr/>
        <a:lstStyle/>
        <a:p>
          <a:endParaRPr lang="en-GB"/>
        </a:p>
      </dgm:t>
    </dgm:pt>
    <dgm:pt modelId="{C9DA040E-26CD-473D-9050-71C928F030CB}" type="sibTrans" cxnId="{E3591844-72DE-4279-A7E2-56F0C025CC4B}">
      <dgm:prSet/>
      <dgm:spPr/>
      <dgm:t>
        <a:bodyPr/>
        <a:lstStyle/>
        <a:p>
          <a:endParaRPr lang="en-GB"/>
        </a:p>
      </dgm:t>
    </dgm:pt>
    <dgm:pt modelId="{E63B826B-420E-4C8E-B524-7439143AE644}">
      <dgm:prSet phldrT="[Text]" custT="1"/>
      <dgm:spPr/>
      <dgm:t>
        <a:bodyPr/>
        <a:lstStyle/>
        <a:p>
          <a:r>
            <a:rPr lang="en-GB" sz="600" dirty="0">
              <a:hlinkClick xmlns:r="http://schemas.openxmlformats.org/officeDocument/2006/relationships" r:id="rId3" action="ppaction://hlinksldjump"/>
            </a:rPr>
            <a:t>Checklist: Communication</a:t>
          </a:r>
          <a:endParaRPr lang="en-GB" sz="600" dirty="0"/>
        </a:p>
      </dgm:t>
    </dgm:pt>
    <dgm:pt modelId="{49E70241-D0C7-4E26-8423-F1FFBF7D5464}" type="parTrans" cxnId="{803F6491-EDFC-496E-B9B3-F4EF54C8D86C}">
      <dgm:prSet/>
      <dgm:spPr/>
      <dgm:t>
        <a:bodyPr/>
        <a:lstStyle/>
        <a:p>
          <a:endParaRPr lang="en-GB"/>
        </a:p>
      </dgm:t>
    </dgm:pt>
    <dgm:pt modelId="{9374D0F9-246F-4517-B371-E0B30A2DDA6E}" type="sibTrans" cxnId="{803F6491-EDFC-496E-B9B3-F4EF54C8D86C}">
      <dgm:prSet/>
      <dgm:spPr/>
      <dgm:t>
        <a:bodyPr/>
        <a:lstStyle/>
        <a:p>
          <a:endParaRPr lang="en-GB"/>
        </a:p>
      </dgm:t>
    </dgm:pt>
    <dgm:pt modelId="{B48EF1EE-8330-4481-A1C7-2335D7CA880F}">
      <dgm:prSet phldrT="[Text]" custT="1"/>
      <dgm:spPr/>
      <dgm:t>
        <a:bodyPr/>
        <a:lstStyle/>
        <a:p>
          <a:pPr>
            <a:lnSpc>
              <a:spcPct val="50000"/>
            </a:lnSpc>
          </a:pPr>
          <a:r>
            <a:rPr lang="en-GB" sz="600" dirty="0">
              <a:hlinkClick xmlns:r="http://schemas.openxmlformats.org/officeDocument/2006/relationships" r:id="rId4" action="ppaction://hlinksldjump"/>
            </a:rPr>
            <a:t>Checklist: </a:t>
          </a:r>
        </a:p>
        <a:p>
          <a:pPr>
            <a:lnSpc>
              <a:spcPct val="50000"/>
            </a:lnSpc>
          </a:pPr>
          <a:r>
            <a:rPr lang="en-GB" sz="600" dirty="0">
              <a:hlinkClick xmlns:r="http://schemas.openxmlformats.org/officeDocument/2006/relationships" r:id="rId4" action="ppaction://hlinksldjump"/>
            </a:rPr>
            <a:t>Pre-season</a:t>
          </a:r>
          <a:endParaRPr lang="en-GB" sz="600" dirty="0"/>
        </a:p>
      </dgm:t>
    </dgm:pt>
    <dgm:pt modelId="{3C537229-CDB5-4805-9989-0056EAE25FE1}" type="parTrans" cxnId="{E6CB5807-69BF-44E4-A195-3E70EB6A5D3C}">
      <dgm:prSet/>
      <dgm:spPr/>
      <dgm:t>
        <a:bodyPr/>
        <a:lstStyle/>
        <a:p>
          <a:endParaRPr lang="en-GB"/>
        </a:p>
      </dgm:t>
    </dgm:pt>
    <dgm:pt modelId="{39187E6A-FE7E-4065-9A84-8EBE83918EBE}" type="sibTrans" cxnId="{E6CB5807-69BF-44E4-A195-3E70EB6A5D3C}">
      <dgm:prSet/>
      <dgm:spPr/>
      <dgm:t>
        <a:bodyPr/>
        <a:lstStyle/>
        <a:p>
          <a:endParaRPr lang="en-GB"/>
        </a:p>
      </dgm:t>
    </dgm:pt>
    <dgm:pt modelId="{6093D354-5B8E-4EC8-9EDE-B4456C2238A4}">
      <dgm:prSet phldrT="[Text]" custT="1"/>
      <dgm:spPr/>
      <dgm:t>
        <a:bodyPr/>
        <a:lstStyle/>
        <a:p>
          <a:r>
            <a:rPr lang="en-GB" sz="600" dirty="0">
              <a:hlinkClick xmlns:r="http://schemas.openxmlformats.org/officeDocument/2006/relationships" r:id="rId5" action="ppaction://hlinksldjump"/>
            </a:rPr>
            <a:t>Checklist: Accessibility</a:t>
          </a:r>
          <a:endParaRPr lang="en-GB" sz="600" dirty="0"/>
        </a:p>
      </dgm:t>
    </dgm:pt>
    <dgm:pt modelId="{2FE38837-44DE-4FA9-A730-51D1A2A59E7C}" type="parTrans" cxnId="{12EC016A-4BA6-4ED0-A2E3-CDD4037D3432}">
      <dgm:prSet/>
      <dgm:spPr/>
      <dgm:t>
        <a:bodyPr/>
        <a:lstStyle/>
        <a:p>
          <a:endParaRPr lang="en-GB"/>
        </a:p>
      </dgm:t>
    </dgm:pt>
    <dgm:pt modelId="{E0BEE8DD-1FC8-4ADE-9695-0E08F23B8CB6}" type="sibTrans" cxnId="{12EC016A-4BA6-4ED0-A2E3-CDD4037D3432}">
      <dgm:prSet/>
      <dgm:spPr/>
      <dgm:t>
        <a:bodyPr/>
        <a:lstStyle/>
        <a:p>
          <a:endParaRPr lang="en-GB"/>
        </a:p>
      </dgm:t>
    </dgm:pt>
    <dgm:pt modelId="{4FCA7BE3-D8C5-4C67-83D5-3E5E2892C98C}">
      <dgm:prSet custT="1"/>
      <dgm:spPr/>
      <dgm:t>
        <a:bodyPr/>
        <a:lstStyle/>
        <a:p>
          <a:r>
            <a:rPr lang="en-GB" sz="600" dirty="0">
              <a:hlinkClick xmlns:r="http://schemas.openxmlformats.org/officeDocument/2006/relationships" r:id="rId6" action="ppaction://hlinksldjump"/>
            </a:rPr>
            <a:t>Checklist: Health inequalities</a:t>
          </a:r>
          <a:endParaRPr lang="en-GB" sz="600" dirty="0"/>
        </a:p>
      </dgm:t>
    </dgm:pt>
    <dgm:pt modelId="{A1E961F8-C53B-4171-8D11-ECD7EFAABA87}" type="parTrans" cxnId="{9F5DB5FB-B5DC-4CA7-8CDB-DFE891206BD5}">
      <dgm:prSet/>
      <dgm:spPr/>
      <dgm:t>
        <a:bodyPr/>
        <a:lstStyle/>
        <a:p>
          <a:endParaRPr lang="en-GB"/>
        </a:p>
      </dgm:t>
    </dgm:pt>
    <dgm:pt modelId="{0CA888CE-A48C-4D1E-90BA-F111A23B3CFD}" type="sibTrans" cxnId="{9F5DB5FB-B5DC-4CA7-8CDB-DFE891206BD5}">
      <dgm:prSet/>
      <dgm:spPr/>
      <dgm:t>
        <a:bodyPr/>
        <a:lstStyle/>
        <a:p>
          <a:endParaRPr lang="en-GB"/>
        </a:p>
      </dgm:t>
    </dgm:pt>
    <dgm:pt modelId="{15213532-615E-4B97-8DA6-A57F27610F76}">
      <dgm:prSet custT="1"/>
      <dgm:spPr/>
      <dgm:t>
        <a:bodyPr/>
        <a:lstStyle/>
        <a:p>
          <a:r>
            <a:rPr lang="en-GB" sz="600" dirty="0">
              <a:hlinkClick xmlns:r="http://schemas.openxmlformats.org/officeDocument/2006/relationships" r:id="rId7" action="ppaction://hlinksldjump"/>
            </a:rPr>
            <a:t>Top Tips</a:t>
          </a:r>
          <a:endParaRPr lang="en-GB" sz="600" dirty="0"/>
        </a:p>
      </dgm:t>
    </dgm:pt>
    <dgm:pt modelId="{7B506156-A573-4D26-BB7A-CF57759B8675}" type="parTrans" cxnId="{A7058D12-B27B-4C23-A0C7-BBB2034AF685}">
      <dgm:prSet/>
      <dgm:spPr/>
      <dgm:t>
        <a:bodyPr/>
        <a:lstStyle/>
        <a:p>
          <a:endParaRPr lang="en-GB"/>
        </a:p>
      </dgm:t>
    </dgm:pt>
    <dgm:pt modelId="{2AFCAB2C-8EC0-4CD4-8738-4149F73C2056}" type="sibTrans" cxnId="{A7058D12-B27B-4C23-A0C7-BBB2034AF685}">
      <dgm:prSet/>
      <dgm:spPr/>
      <dgm:t>
        <a:bodyPr/>
        <a:lstStyle/>
        <a:p>
          <a:endParaRPr lang="en-GB"/>
        </a:p>
      </dgm:t>
    </dgm:pt>
    <dgm:pt modelId="{049C3FB4-516A-4A7D-9E91-A3661066C19D}">
      <dgm:prSet custT="1"/>
      <dgm:spPr/>
      <dgm:t>
        <a:bodyPr/>
        <a:lstStyle/>
        <a:p>
          <a:r>
            <a:rPr lang="en-GB" sz="600">
              <a:hlinkClick xmlns:r="http://schemas.openxmlformats.org/officeDocument/2006/relationships" r:id="rId8" action="ppaction://hlinksldjump"/>
            </a:rPr>
            <a:t>FAQ’s</a:t>
          </a:r>
          <a:endParaRPr lang="en-GB" sz="600"/>
        </a:p>
      </dgm:t>
    </dgm:pt>
    <dgm:pt modelId="{4D421C1B-8AFE-48D9-93E5-A6127D5EC584}" type="parTrans" cxnId="{7BF0D750-9F8A-4976-B51B-4D4458BA766A}">
      <dgm:prSet/>
      <dgm:spPr/>
      <dgm:t>
        <a:bodyPr/>
        <a:lstStyle/>
        <a:p>
          <a:endParaRPr lang="en-GB"/>
        </a:p>
      </dgm:t>
    </dgm:pt>
    <dgm:pt modelId="{2A201535-6615-45AC-AE07-AD7494131414}" type="sibTrans" cxnId="{7BF0D750-9F8A-4976-B51B-4D4458BA766A}">
      <dgm:prSet/>
      <dgm:spPr/>
      <dgm:t>
        <a:bodyPr/>
        <a:lstStyle/>
        <a:p>
          <a:endParaRPr lang="en-GB"/>
        </a:p>
      </dgm:t>
    </dgm:pt>
    <dgm:pt modelId="{9F9A0A62-59FB-4A59-A7BB-29F0DBE647C9}">
      <dgm:prSet custT="1"/>
      <dgm:spPr/>
      <dgm:t>
        <a:bodyPr/>
        <a:lstStyle/>
        <a:p>
          <a:r>
            <a:rPr lang="en-GB" sz="600" dirty="0">
              <a:hlinkClick xmlns:r="http://schemas.openxmlformats.org/officeDocument/2006/relationships" r:id="rId9" action="ppaction://hlinksldjump"/>
            </a:rPr>
            <a:t>Resources</a:t>
          </a:r>
          <a:endParaRPr lang="en-GB" sz="600" dirty="0"/>
        </a:p>
      </dgm:t>
      <dgm:extLst>
        <a:ext uri="{E40237B7-FDA0-4F09-8148-C483321AD2D9}">
          <dgm14:cNvPr xmlns:dgm14="http://schemas.microsoft.com/office/drawing/2010/diagram" id="0" name="">
            <a:hlinkClick xmlns:r="http://schemas.openxmlformats.org/officeDocument/2006/relationships" r:id="rId10" action="ppaction://hlinksldjump"/>
          </dgm14:cNvPr>
        </a:ext>
      </dgm:extLst>
    </dgm:pt>
    <dgm:pt modelId="{2143AFAD-E3B4-47E5-AC43-5398301C536A}" type="parTrans" cxnId="{2E49899A-8AA8-4312-9FD1-D2032482D726}">
      <dgm:prSet/>
      <dgm:spPr/>
      <dgm:t>
        <a:bodyPr/>
        <a:lstStyle/>
        <a:p>
          <a:endParaRPr lang="en-GB"/>
        </a:p>
      </dgm:t>
    </dgm:pt>
    <dgm:pt modelId="{74AC9E3D-83C4-4B6D-A5EF-6DF7AA82E7BA}" type="sibTrans" cxnId="{2E49899A-8AA8-4312-9FD1-D2032482D726}">
      <dgm:prSet/>
      <dgm:spPr/>
      <dgm:t>
        <a:bodyPr/>
        <a:lstStyle/>
        <a:p>
          <a:endParaRPr lang="en-GB"/>
        </a:p>
      </dgm:t>
    </dgm:pt>
    <dgm:pt modelId="{E3FFA869-AA5E-4A4C-B3FA-208CB7E33BBF}">
      <dgm:prSet custT="1"/>
      <dgm:spPr/>
      <dgm:t>
        <a:bodyPr/>
        <a:lstStyle/>
        <a:p>
          <a:r>
            <a:rPr lang="en-GB" sz="600" dirty="0">
              <a:hlinkClick xmlns:r="http://schemas.openxmlformats.org/officeDocument/2006/relationships" r:id="rId11" action="ppaction://hlinksldjump"/>
            </a:rPr>
            <a:t>WMICAS</a:t>
          </a:r>
          <a:endParaRPr lang="en-GB" sz="600" dirty="0"/>
        </a:p>
      </dgm:t>
    </dgm:pt>
    <dgm:pt modelId="{E4C0E695-78F3-40B0-ACA1-CC76CA49BAA7}" type="parTrans" cxnId="{B7E7B8E8-C14D-4308-A999-2E44D6F011C9}">
      <dgm:prSet/>
      <dgm:spPr/>
      <dgm:t>
        <a:bodyPr/>
        <a:lstStyle/>
        <a:p>
          <a:endParaRPr lang="en-GB"/>
        </a:p>
      </dgm:t>
    </dgm:pt>
    <dgm:pt modelId="{35885A2B-CBAD-4B1F-AED6-FFE9EDF501DA}" type="sibTrans" cxnId="{B7E7B8E8-C14D-4308-A999-2E44D6F011C9}">
      <dgm:prSet/>
      <dgm:spPr/>
      <dgm:t>
        <a:bodyPr/>
        <a:lstStyle/>
        <a:p>
          <a:endParaRPr lang="en-GB"/>
        </a:p>
      </dgm:t>
    </dgm:pt>
    <dgm:pt modelId="{5C7083F2-B102-4F6F-88F2-3430DB31D4FF}">
      <dgm:prSet phldrT="[Text]" custT="1"/>
      <dgm:spPr/>
      <dgm:t>
        <a:bodyPr/>
        <a:lstStyle/>
        <a:p>
          <a:r>
            <a:rPr lang="en-GB" sz="600" dirty="0">
              <a:hlinkClick xmlns:r="http://schemas.openxmlformats.org/officeDocument/2006/relationships" r:id="rId12" action="ppaction://hlinksldjump"/>
            </a:rPr>
            <a:t>Influenza and pregnancy</a:t>
          </a:r>
          <a:r>
            <a:rPr lang="en-GB" sz="600" dirty="0"/>
            <a:t> </a:t>
          </a:r>
        </a:p>
      </dgm:t>
    </dgm:pt>
    <dgm:pt modelId="{CA015733-6AD9-4A37-BF01-B247DD9B77DE}" type="sibTrans" cxnId="{726F3A40-DF63-4D04-A5D8-E62EE1908637}">
      <dgm:prSet/>
      <dgm:spPr/>
      <dgm:t>
        <a:bodyPr/>
        <a:lstStyle/>
        <a:p>
          <a:endParaRPr lang="en-GB"/>
        </a:p>
      </dgm:t>
    </dgm:pt>
    <dgm:pt modelId="{836A0CD7-21A2-4647-9953-417B8F235A79}" type="parTrans" cxnId="{726F3A40-DF63-4D04-A5D8-E62EE1908637}">
      <dgm:prSet/>
      <dgm:spPr/>
      <dgm:t>
        <a:bodyPr/>
        <a:lstStyle/>
        <a:p>
          <a:endParaRPr lang="en-GB"/>
        </a:p>
      </dgm:t>
    </dgm:pt>
    <dgm:pt modelId="{E62C08C5-C0F5-477A-B464-53F2DDB27ACE}">
      <dgm:prSet phldrT="[Text]"/>
      <dgm:spPr/>
      <dgm:t>
        <a:bodyPr/>
        <a:lstStyle/>
        <a:p>
          <a:r>
            <a:rPr lang="en-GB" dirty="0">
              <a:hlinkClick xmlns:r="http://schemas.openxmlformats.org/officeDocument/2006/relationships" r:id="rId13" action="ppaction://hlinksldjump"/>
            </a:rPr>
            <a:t>Recommended vaccines</a:t>
          </a:r>
          <a:r>
            <a:rPr lang="en-GB" dirty="0"/>
            <a:t> </a:t>
          </a:r>
        </a:p>
      </dgm:t>
    </dgm:pt>
    <dgm:pt modelId="{CDEF6C72-03E1-451F-B039-6CEDE3858C5F}" type="parTrans" cxnId="{11B3FC6E-BA9F-4B20-9508-4CD6B2026C6B}">
      <dgm:prSet/>
      <dgm:spPr/>
      <dgm:t>
        <a:bodyPr/>
        <a:lstStyle/>
        <a:p>
          <a:endParaRPr lang="en-GB"/>
        </a:p>
      </dgm:t>
    </dgm:pt>
    <dgm:pt modelId="{6F97F020-A12E-4381-97B8-CEF233E4F35C}" type="sibTrans" cxnId="{11B3FC6E-BA9F-4B20-9508-4CD6B2026C6B}">
      <dgm:prSet/>
      <dgm:spPr/>
      <dgm:t>
        <a:bodyPr/>
        <a:lstStyle/>
        <a:p>
          <a:endParaRPr lang="en-GB"/>
        </a:p>
      </dgm:t>
    </dgm:pt>
    <dgm:pt modelId="{A6755F86-8336-4350-B504-99FA03DF2B07}" type="pres">
      <dgm:prSet presAssocID="{85B3230E-735D-4289-960C-9948491C50FF}" presName="Name0" presStyleCnt="0">
        <dgm:presLayoutVars>
          <dgm:dir/>
          <dgm:resizeHandles val="exact"/>
        </dgm:presLayoutVars>
      </dgm:prSet>
      <dgm:spPr/>
    </dgm:pt>
    <dgm:pt modelId="{39DB295D-9690-4F77-A192-F617ED9CDF16}" type="pres">
      <dgm:prSet presAssocID="{CDDF6662-B5DA-4ADC-8601-003EC445C856}" presName="parTxOnly" presStyleLbl="node1" presStyleIdx="0" presStyleCnt="12">
        <dgm:presLayoutVars>
          <dgm:bulletEnabled val="1"/>
        </dgm:presLayoutVars>
      </dgm:prSet>
      <dgm:spPr/>
    </dgm:pt>
    <dgm:pt modelId="{977BD62A-F452-4D57-9B47-924769D7A040}" type="pres">
      <dgm:prSet presAssocID="{5C08C1D0-9098-4D77-A2B9-FB6ACE173BAA}" presName="parSpace" presStyleCnt="0"/>
      <dgm:spPr/>
    </dgm:pt>
    <dgm:pt modelId="{50B6A062-17AD-4972-923E-B9979887219A}" type="pres">
      <dgm:prSet presAssocID="{5C7083F2-B102-4F6F-88F2-3430DB31D4FF}" presName="parTxOnly" presStyleLbl="node1" presStyleIdx="1" presStyleCnt="12">
        <dgm:presLayoutVars>
          <dgm:bulletEnabled val="1"/>
        </dgm:presLayoutVars>
      </dgm:prSet>
      <dgm:spPr/>
    </dgm:pt>
    <dgm:pt modelId="{6875EF65-17BD-4BA2-8C16-AAF09511B8BD}" type="pres">
      <dgm:prSet presAssocID="{CA015733-6AD9-4A37-BF01-B247DD9B77DE}" presName="parSpace" presStyleCnt="0"/>
      <dgm:spPr/>
    </dgm:pt>
    <dgm:pt modelId="{2272EA75-C848-4CC9-91D0-24669D0954BE}" type="pres">
      <dgm:prSet presAssocID="{3DCEF9D3-9318-4E05-BE05-E9767F5C7CDC}" presName="parTxOnly" presStyleLbl="node1" presStyleIdx="2" presStyleCnt="12" custLinFactNeighborX="3352" custLinFactNeighborY="0">
        <dgm:presLayoutVars>
          <dgm:bulletEnabled val="1"/>
        </dgm:presLayoutVars>
      </dgm:prSet>
      <dgm:spPr/>
    </dgm:pt>
    <dgm:pt modelId="{79B637EB-31BF-46D3-88C3-4F270085BDFF}" type="pres">
      <dgm:prSet presAssocID="{C9DA040E-26CD-473D-9050-71C928F030CB}" presName="parSpace" presStyleCnt="0"/>
      <dgm:spPr/>
    </dgm:pt>
    <dgm:pt modelId="{C4EAF017-A442-4583-907D-EC6999222544}" type="pres">
      <dgm:prSet presAssocID="{E62C08C5-C0F5-477A-B464-53F2DDB27ACE}" presName="parTxOnly" presStyleLbl="node1" presStyleIdx="3" presStyleCnt="12" custLinFactNeighborX="3352" custLinFactNeighborY="0">
        <dgm:presLayoutVars>
          <dgm:bulletEnabled val="1"/>
        </dgm:presLayoutVars>
      </dgm:prSet>
      <dgm:spPr/>
    </dgm:pt>
    <dgm:pt modelId="{9371AA38-970F-4C9D-96D0-61ED62DB259C}" type="pres">
      <dgm:prSet presAssocID="{6F97F020-A12E-4381-97B8-CEF233E4F35C}" presName="parSpace" presStyleCnt="0"/>
      <dgm:spPr/>
    </dgm:pt>
    <dgm:pt modelId="{ECBD8CE6-0245-4552-8F54-86B91489311F}" type="pres">
      <dgm:prSet presAssocID="{B48EF1EE-8330-4481-A1C7-2335D7CA880F}" presName="parTxOnly" presStyleLbl="node1" presStyleIdx="4" presStyleCnt="12">
        <dgm:presLayoutVars>
          <dgm:bulletEnabled val="1"/>
        </dgm:presLayoutVars>
      </dgm:prSet>
      <dgm:spPr/>
    </dgm:pt>
    <dgm:pt modelId="{85F66076-C2F6-49ED-B8CC-2B3F88BF3996}" type="pres">
      <dgm:prSet presAssocID="{39187E6A-FE7E-4065-9A84-8EBE83918EBE}" presName="parSpace" presStyleCnt="0"/>
      <dgm:spPr/>
    </dgm:pt>
    <dgm:pt modelId="{87896636-D98F-498E-8C16-5D46C2D1BF35}" type="pres">
      <dgm:prSet presAssocID="{6093D354-5B8E-4EC8-9EDE-B4456C2238A4}" presName="parTxOnly" presStyleLbl="node1" presStyleIdx="5" presStyleCnt="12">
        <dgm:presLayoutVars>
          <dgm:bulletEnabled val="1"/>
        </dgm:presLayoutVars>
      </dgm:prSet>
      <dgm:spPr/>
    </dgm:pt>
    <dgm:pt modelId="{EBFD975F-80EE-4569-AB8A-2CE84EEE5C31}" type="pres">
      <dgm:prSet presAssocID="{E0BEE8DD-1FC8-4ADE-9695-0E08F23B8CB6}" presName="parSpace" presStyleCnt="0"/>
      <dgm:spPr/>
    </dgm:pt>
    <dgm:pt modelId="{F99EE3D2-C21C-43C9-8713-8AA0E7178334}" type="pres">
      <dgm:prSet presAssocID="{E63B826B-420E-4C8E-B524-7439143AE644}" presName="parTxOnly" presStyleLbl="node1" presStyleIdx="6" presStyleCnt="12">
        <dgm:presLayoutVars>
          <dgm:bulletEnabled val="1"/>
        </dgm:presLayoutVars>
      </dgm:prSet>
      <dgm:spPr/>
    </dgm:pt>
    <dgm:pt modelId="{B87C7F09-EDE0-4F5D-929D-5F2BCAD728C9}" type="pres">
      <dgm:prSet presAssocID="{9374D0F9-246F-4517-B371-E0B30A2DDA6E}" presName="parSpace" presStyleCnt="0"/>
      <dgm:spPr/>
    </dgm:pt>
    <dgm:pt modelId="{B64FC3D3-2187-4389-9C4C-6F6193C2D430}" type="pres">
      <dgm:prSet presAssocID="{4FCA7BE3-D8C5-4C67-83D5-3E5E2892C98C}" presName="parTxOnly" presStyleLbl="node1" presStyleIdx="7" presStyleCnt="12" custScaleX="99577">
        <dgm:presLayoutVars>
          <dgm:bulletEnabled val="1"/>
        </dgm:presLayoutVars>
      </dgm:prSet>
      <dgm:spPr/>
    </dgm:pt>
    <dgm:pt modelId="{D3FABEC6-5EFE-4721-A757-251D1D721B79}" type="pres">
      <dgm:prSet presAssocID="{0CA888CE-A48C-4D1E-90BA-F111A23B3CFD}" presName="parSpace" presStyleCnt="0"/>
      <dgm:spPr/>
    </dgm:pt>
    <dgm:pt modelId="{FC3464C5-9904-4F99-8471-599D93B83010}" type="pres">
      <dgm:prSet presAssocID="{15213532-615E-4B97-8DA6-A57F27610F76}" presName="parTxOnly" presStyleLbl="node1" presStyleIdx="8" presStyleCnt="12">
        <dgm:presLayoutVars>
          <dgm:bulletEnabled val="1"/>
        </dgm:presLayoutVars>
      </dgm:prSet>
      <dgm:spPr/>
    </dgm:pt>
    <dgm:pt modelId="{C31BB678-A5A0-4A50-86B4-F987716E0F0F}" type="pres">
      <dgm:prSet presAssocID="{2AFCAB2C-8EC0-4CD4-8738-4149F73C2056}" presName="parSpace" presStyleCnt="0"/>
      <dgm:spPr/>
    </dgm:pt>
    <dgm:pt modelId="{CA778251-98A3-49E2-898B-06D8127BFD84}" type="pres">
      <dgm:prSet presAssocID="{E3FFA869-AA5E-4A4C-B3FA-208CB7E33BBF}" presName="parTxOnly" presStyleLbl="node1" presStyleIdx="9" presStyleCnt="12">
        <dgm:presLayoutVars>
          <dgm:bulletEnabled val="1"/>
        </dgm:presLayoutVars>
      </dgm:prSet>
      <dgm:spPr/>
    </dgm:pt>
    <dgm:pt modelId="{34EF01BF-95A2-4102-9BD9-092437ABE042}" type="pres">
      <dgm:prSet presAssocID="{35885A2B-CBAD-4B1F-AED6-FFE9EDF501DA}" presName="parSpace" presStyleCnt="0"/>
      <dgm:spPr/>
    </dgm:pt>
    <dgm:pt modelId="{E7E759C9-7C6D-44DA-AD33-A08079CE1AF4}" type="pres">
      <dgm:prSet presAssocID="{049C3FB4-516A-4A7D-9E91-A3661066C19D}" presName="parTxOnly" presStyleLbl="node1" presStyleIdx="10" presStyleCnt="12">
        <dgm:presLayoutVars>
          <dgm:bulletEnabled val="1"/>
        </dgm:presLayoutVars>
      </dgm:prSet>
      <dgm:spPr/>
    </dgm:pt>
    <dgm:pt modelId="{CC6A3AAB-10FD-492C-8788-811F2D7D448F}" type="pres">
      <dgm:prSet presAssocID="{2A201535-6615-45AC-AE07-AD7494131414}" presName="parSpace" presStyleCnt="0"/>
      <dgm:spPr/>
    </dgm:pt>
    <dgm:pt modelId="{4B44927D-C652-402D-8065-0A71E2CB9235}" type="pres">
      <dgm:prSet presAssocID="{9F9A0A62-59FB-4A59-A7BB-29F0DBE647C9}" presName="parTxOnly" presStyleLbl="node1" presStyleIdx="11" presStyleCnt="12">
        <dgm:presLayoutVars>
          <dgm:bulletEnabled val="1"/>
        </dgm:presLayoutVars>
      </dgm:prSet>
      <dgm:spPr/>
    </dgm:pt>
  </dgm:ptLst>
  <dgm:cxnLst>
    <dgm:cxn modelId="{74342806-2615-4A6A-9893-BA7F7F83A4D8}" type="presOf" srcId="{15213532-615E-4B97-8DA6-A57F27610F76}" destId="{FC3464C5-9904-4F99-8471-599D93B83010}" srcOrd="0" destOrd="0" presId="urn:microsoft.com/office/officeart/2005/8/layout/hChevron3"/>
    <dgm:cxn modelId="{E6CB5807-69BF-44E4-A195-3E70EB6A5D3C}" srcId="{85B3230E-735D-4289-960C-9948491C50FF}" destId="{B48EF1EE-8330-4481-A1C7-2335D7CA880F}" srcOrd="4" destOrd="0" parTransId="{3C537229-CDB5-4805-9989-0056EAE25FE1}" sibTransId="{39187E6A-FE7E-4065-9A84-8EBE83918EBE}"/>
    <dgm:cxn modelId="{A7058D12-B27B-4C23-A0C7-BBB2034AF685}" srcId="{85B3230E-735D-4289-960C-9948491C50FF}" destId="{15213532-615E-4B97-8DA6-A57F27610F76}" srcOrd="8" destOrd="0" parTransId="{7B506156-A573-4D26-BB7A-CF57759B8675}" sibTransId="{2AFCAB2C-8EC0-4CD4-8738-4149F73C2056}"/>
    <dgm:cxn modelId="{19A2F513-7753-4ACB-A7ED-F7F40B39005A}" type="presOf" srcId="{85B3230E-735D-4289-960C-9948491C50FF}" destId="{A6755F86-8336-4350-B504-99FA03DF2B07}" srcOrd="0" destOrd="0" presId="urn:microsoft.com/office/officeart/2005/8/layout/hChevron3"/>
    <dgm:cxn modelId="{0F6CB430-10DD-4EF7-9B7F-3082A652DF94}" type="presOf" srcId="{5C7083F2-B102-4F6F-88F2-3430DB31D4FF}" destId="{50B6A062-17AD-4972-923E-B9979887219A}" srcOrd="0" destOrd="0" presId="urn:microsoft.com/office/officeart/2005/8/layout/hChevron3"/>
    <dgm:cxn modelId="{726F3A40-DF63-4D04-A5D8-E62EE1908637}" srcId="{85B3230E-735D-4289-960C-9948491C50FF}" destId="{5C7083F2-B102-4F6F-88F2-3430DB31D4FF}" srcOrd="1" destOrd="0" parTransId="{836A0CD7-21A2-4647-9953-417B8F235A79}" sibTransId="{CA015733-6AD9-4A37-BF01-B247DD9B77DE}"/>
    <dgm:cxn modelId="{E3591844-72DE-4279-A7E2-56F0C025CC4B}" srcId="{85B3230E-735D-4289-960C-9948491C50FF}" destId="{3DCEF9D3-9318-4E05-BE05-E9767F5C7CDC}" srcOrd="2" destOrd="0" parTransId="{A676AB6E-1F7A-45E9-8A9C-AA9F2BF87674}" sibTransId="{C9DA040E-26CD-473D-9050-71C928F030CB}"/>
    <dgm:cxn modelId="{8326B467-560F-499D-9175-55A71972A8D3}" type="presOf" srcId="{6093D354-5B8E-4EC8-9EDE-B4456C2238A4}" destId="{87896636-D98F-498E-8C16-5D46C2D1BF35}" srcOrd="0" destOrd="0" presId="urn:microsoft.com/office/officeart/2005/8/layout/hChevron3"/>
    <dgm:cxn modelId="{C70B3548-C88D-4208-B192-0F1729F7028D}" type="presOf" srcId="{CDDF6662-B5DA-4ADC-8601-003EC445C856}" destId="{39DB295D-9690-4F77-A192-F617ED9CDF16}" srcOrd="0" destOrd="0" presId="urn:microsoft.com/office/officeart/2005/8/layout/hChevron3"/>
    <dgm:cxn modelId="{12EC016A-4BA6-4ED0-A2E3-CDD4037D3432}" srcId="{85B3230E-735D-4289-960C-9948491C50FF}" destId="{6093D354-5B8E-4EC8-9EDE-B4456C2238A4}" srcOrd="5" destOrd="0" parTransId="{2FE38837-44DE-4FA9-A730-51D1A2A59E7C}" sibTransId="{E0BEE8DD-1FC8-4ADE-9695-0E08F23B8CB6}"/>
    <dgm:cxn modelId="{7DAFC44A-84A1-4BDC-A695-7C98F2760484}" type="presOf" srcId="{E3FFA869-AA5E-4A4C-B3FA-208CB7E33BBF}" destId="{CA778251-98A3-49E2-898B-06D8127BFD84}" srcOrd="0" destOrd="0" presId="urn:microsoft.com/office/officeart/2005/8/layout/hChevron3"/>
    <dgm:cxn modelId="{11B3FC6E-BA9F-4B20-9508-4CD6B2026C6B}" srcId="{85B3230E-735D-4289-960C-9948491C50FF}" destId="{E62C08C5-C0F5-477A-B464-53F2DDB27ACE}" srcOrd="3" destOrd="0" parTransId="{CDEF6C72-03E1-451F-B039-6CEDE3858C5F}" sibTransId="{6F97F020-A12E-4381-97B8-CEF233E4F35C}"/>
    <dgm:cxn modelId="{7BF0D750-9F8A-4976-B51B-4D4458BA766A}" srcId="{85B3230E-735D-4289-960C-9948491C50FF}" destId="{049C3FB4-516A-4A7D-9E91-A3661066C19D}" srcOrd="10" destOrd="0" parTransId="{4D421C1B-8AFE-48D9-93E5-A6127D5EC584}" sibTransId="{2A201535-6615-45AC-AE07-AD7494131414}"/>
    <dgm:cxn modelId="{D6565752-00F8-4B35-8EA3-CFE1C4F419ED}" type="presOf" srcId="{049C3FB4-516A-4A7D-9E91-A3661066C19D}" destId="{E7E759C9-7C6D-44DA-AD33-A08079CE1AF4}" srcOrd="0" destOrd="0" presId="urn:microsoft.com/office/officeart/2005/8/layout/hChevron3"/>
    <dgm:cxn modelId="{757FFF88-30EF-49ED-A8DE-0B706741A4C3}" type="presOf" srcId="{B48EF1EE-8330-4481-A1C7-2335D7CA880F}" destId="{ECBD8CE6-0245-4552-8F54-86B91489311F}" srcOrd="0" destOrd="0" presId="urn:microsoft.com/office/officeart/2005/8/layout/hChevron3"/>
    <dgm:cxn modelId="{803F6491-EDFC-496E-B9B3-F4EF54C8D86C}" srcId="{85B3230E-735D-4289-960C-9948491C50FF}" destId="{E63B826B-420E-4C8E-B524-7439143AE644}" srcOrd="6" destOrd="0" parTransId="{49E70241-D0C7-4E26-8423-F1FFBF7D5464}" sibTransId="{9374D0F9-246F-4517-B371-E0B30A2DDA6E}"/>
    <dgm:cxn modelId="{2E49899A-8AA8-4312-9FD1-D2032482D726}" srcId="{85B3230E-735D-4289-960C-9948491C50FF}" destId="{9F9A0A62-59FB-4A59-A7BB-29F0DBE647C9}" srcOrd="11" destOrd="0" parTransId="{2143AFAD-E3B4-47E5-AC43-5398301C536A}" sibTransId="{74AC9E3D-83C4-4B6D-A5EF-6DF7AA82E7BA}"/>
    <dgm:cxn modelId="{EF580CB6-4D77-455C-9EC2-21A19AB4AF20}" srcId="{85B3230E-735D-4289-960C-9948491C50FF}" destId="{CDDF6662-B5DA-4ADC-8601-003EC445C856}" srcOrd="0" destOrd="0" parTransId="{D1F1E160-93EC-4E12-8340-7A6ABD50D81F}" sibTransId="{5C08C1D0-9098-4D77-A2B9-FB6ACE173BAA}"/>
    <dgm:cxn modelId="{A7DF49C8-696B-4D58-B392-4E932638BAF3}" type="presOf" srcId="{E62C08C5-C0F5-477A-B464-53F2DDB27ACE}" destId="{C4EAF017-A442-4583-907D-EC6999222544}" srcOrd="0" destOrd="0" presId="urn:microsoft.com/office/officeart/2005/8/layout/hChevron3"/>
    <dgm:cxn modelId="{DB62D2D8-86D8-474F-8EA1-FFCD3AAEA04D}" type="presOf" srcId="{E63B826B-420E-4C8E-B524-7439143AE644}" destId="{F99EE3D2-C21C-43C9-8713-8AA0E7178334}" srcOrd="0" destOrd="0" presId="urn:microsoft.com/office/officeart/2005/8/layout/hChevron3"/>
    <dgm:cxn modelId="{98C2D3DC-6828-403B-8D9E-9C5024B4E760}" type="presOf" srcId="{3DCEF9D3-9318-4E05-BE05-E9767F5C7CDC}" destId="{2272EA75-C848-4CC9-91D0-24669D0954BE}" srcOrd="0" destOrd="0" presId="urn:microsoft.com/office/officeart/2005/8/layout/hChevron3"/>
    <dgm:cxn modelId="{B7E7B8E8-C14D-4308-A999-2E44D6F011C9}" srcId="{85B3230E-735D-4289-960C-9948491C50FF}" destId="{E3FFA869-AA5E-4A4C-B3FA-208CB7E33BBF}" srcOrd="9" destOrd="0" parTransId="{E4C0E695-78F3-40B0-ACA1-CC76CA49BAA7}" sibTransId="{35885A2B-CBAD-4B1F-AED6-FFE9EDF501DA}"/>
    <dgm:cxn modelId="{84108EEE-DCC2-4895-B6AE-283C423C621F}" type="presOf" srcId="{4FCA7BE3-D8C5-4C67-83D5-3E5E2892C98C}" destId="{B64FC3D3-2187-4389-9C4C-6F6193C2D430}" srcOrd="0" destOrd="0" presId="urn:microsoft.com/office/officeart/2005/8/layout/hChevron3"/>
    <dgm:cxn modelId="{5B5BAFF8-97AF-426D-AFEA-AF7605AF4230}" type="presOf" srcId="{9F9A0A62-59FB-4A59-A7BB-29F0DBE647C9}" destId="{4B44927D-C652-402D-8065-0A71E2CB9235}" srcOrd="0" destOrd="0" presId="urn:microsoft.com/office/officeart/2005/8/layout/hChevron3"/>
    <dgm:cxn modelId="{9F5DB5FB-B5DC-4CA7-8CDB-DFE891206BD5}" srcId="{85B3230E-735D-4289-960C-9948491C50FF}" destId="{4FCA7BE3-D8C5-4C67-83D5-3E5E2892C98C}" srcOrd="7" destOrd="0" parTransId="{A1E961F8-C53B-4171-8D11-ECD7EFAABA87}" sibTransId="{0CA888CE-A48C-4D1E-90BA-F111A23B3CFD}"/>
    <dgm:cxn modelId="{35E7420A-6481-47BC-983A-A07FBD426040}" type="presParOf" srcId="{A6755F86-8336-4350-B504-99FA03DF2B07}" destId="{39DB295D-9690-4F77-A192-F617ED9CDF16}" srcOrd="0" destOrd="0" presId="urn:microsoft.com/office/officeart/2005/8/layout/hChevron3"/>
    <dgm:cxn modelId="{D72F6601-9082-47D0-919A-F809A585B864}" type="presParOf" srcId="{A6755F86-8336-4350-B504-99FA03DF2B07}" destId="{977BD62A-F452-4D57-9B47-924769D7A040}" srcOrd="1" destOrd="0" presId="urn:microsoft.com/office/officeart/2005/8/layout/hChevron3"/>
    <dgm:cxn modelId="{0C8BF5AC-52A8-4722-8A06-28B8FA6EA342}" type="presParOf" srcId="{A6755F86-8336-4350-B504-99FA03DF2B07}" destId="{50B6A062-17AD-4972-923E-B9979887219A}" srcOrd="2" destOrd="0" presId="urn:microsoft.com/office/officeart/2005/8/layout/hChevron3"/>
    <dgm:cxn modelId="{B629149F-F728-478F-A49C-35F8EC7013E2}" type="presParOf" srcId="{A6755F86-8336-4350-B504-99FA03DF2B07}" destId="{6875EF65-17BD-4BA2-8C16-AAF09511B8BD}" srcOrd="3" destOrd="0" presId="urn:microsoft.com/office/officeart/2005/8/layout/hChevron3"/>
    <dgm:cxn modelId="{E4A1462B-3612-4004-BF26-5A82AADEB985}" type="presParOf" srcId="{A6755F86-8336-4350-B504-99FA03DF2B07}" destId="{2272EA75-C848-4CC9-91D0-24669D0954BE}" srcOrd="4" destOrd="0" presId="urn:microsoft.com/office/officeart/2005/8/layout/hChevron3"/>
    <dgm:cxn modelId="{EB6C26F7-7C0F-493A-A3C7-8A97516CEE19}" type="presParOf" srcId="{A6755F86-8336-4350-B504-99FA03DF2B07}" destId="{79B637EB-31BF-46D3-88C3-4F270085BDFF}" srcOrd="5" destOrd="0" presId="urn:microsoft.com/office/officeart/2005/8/layout/hChevron3"/>
    <dgm:cxn modelId="{D91E1834-DBBC-4BCB-9E8A-85B282E91EC2}" type="presParOf" srcId="{A6755F86-8336-4350-B504-99FA03DF2B07}" destId="{C4EAF017-A442-4583-907D-EC6999222544}" srcOrd="6" destOrd="0" presId="urn:microsoft.com/office/officeart/2005/8/layout/hChevron3"/>
    <dgm:cxn modelId="{20589F4D-1674-49E8-B599-9DD352609A7C}" type="presParOf" srcId="{A6755F86-8336-4350-B504-99FA03DF2B07}" destId="{9371AA38-970F-4C9D-96D0-61ED62DB259C}" srcOrd="7" destOrd="0" presId="urn:microsoft.com/office/officeart/2005/8/layout/hChevron3"/>
    <dgm:cxn modelId="{B98138E4-5E0A-47B4-B275-E38A7BC03509}" type="presParOf" srcId="{A6755F86-8336-4350-B504-99FA03DF2B07}" destId="{ECBD8CE6-0245-4552-8F54-86B91489311F}" srcOrd="8" destOrd="0" presId="urn:microsoft.com/office/officeart/2005/8/layout/hChevron3"/>
    <dgm:cxn modelId="{9560B31D-2185-471D-A919-9BDE3ACCE028}" type="presParOf" srcId="{A6755F86-8336-4350-B504-99FA03DF2B07}" destId="{85F66076-C2F6-49ED-B8CC-2B3F88BF3996}" srcOrd="9" destOrd="0" presId="urn:microsoft.com/office/officeart/2005/8/layout/hChevron3"/>
    <dgm:cxn modelId="{72842D16-F897-4B77-95FA-0FA9898AAB3B}" type="presParOf" srcId="{A6755F86-8336-4350-B504-99FA03DF2B07}" destId="{87896636-D98F-498E-8C16-5D46C2D1BF35}" srcOrd="10" destOrd="0" presId="urn:microsoft.com/office/officeart/2005/8/layout/hChevron3"/>
    <dgm:cxn modelId="{83144801-3ED2-4581-91BE-B1ECF6E99A22}" type="presParOf" srcId="{A6755F86-8336-4350-B504-99FA03DF2B07}" destId="{EBFD975F-80EE-4569-AB8A-2CE84EEE5C31}" srcOrd="11" destOrd="0" presId="urn:microsoft.com/office/officeart/2005/8/layout/hChevron3"/>
    <dgm:cxn modelId="{EA39AA4C-730E-4828-8DA8-4A71E2915029}" type="presParOf" srcId="{A6755F86-8336-4350-B504-99FA03DF2B07}" destId="{F99EE3D2-C21C-43C9-8713-8AA0E7178334}" srcOrd="12" destOrd="0" presId="urn:microsoft.com/office/officeart/2005/8/layout/hChevron3"/>
    <dgm:cxn modelId="{39CFBF63-2F5A-4CCF-9DE2-30B4F88612EC}" type="presParOf" srcId="{A6755F86-8336-4350-B504-99FA03DF2B07}" destId="{B87C7F09-EDE0-4F5D-929D-5F2BCAD728C9}" srcOrd="13" destOrd="0" presId="urn:microsoft.com/office/officeart/2005/8/layout/hChevron3"/>
    <dgm:cxn modelId="{7D6C92D0-BAA7-4363-B910-C44121CEBB42}" type="presParOf" srcId="{A6755F86-8336-4350-B504-99FA03DF2B07}" destId="{B64FC3D3-2187-4389-9C4C-6F6193C2D430}" srcOrd="14" destOrd="0" presId="urn:microsoft.com/office/officeart/2005/8/layout/hChevron3"/>
    <dgm:cxn modelId="{629A8801-6608-4A67-8B0A-490FC4A58E3D}" type="presParOf" srcId="{A6755F86-8336-4350-B504-99FA03DF2B07}" destId="{D3FABEC6-5EFE-4721-A757-251D1D721B79}" srcOrd="15" destOrd="0" presId="urn:microsoft.com/office/officeart/2005/8/layout/hChevron3"/>
    <dgm:cxn modelId="{1CE11F09-5561-42F0-B1E2-55255989DA10}" type="presParOf" srcId="{A6755F86-8336-4350-B504-99FA03DF2B07}" destId="{FC3464C5-9904-4F99-8471-599D93B83010}" srcOrd="16" destOrd="0" presId="urn:microsoft.com/office/officeart/2005/8/layout/hChevron3"/>
    <dgm:cxn modelId="{BCE77DC7-D160-4177-8641-2A8DADE4977D}" type="presParOf" srcId="{A6755F86-8336-4350-B504-99FA03DF2B07}" destId="{C31BB678-A5A0-4A50-86B4-F987716E0F0F}" srcOrd="17" destOrd="0" presId="urn:microsoft.com/office/officeart/2005/8/layout/hChevron3"/>
    <dgm:cxn modelId="{580E6BC9-63F6-4155-A0AF-D2C06275B39B}" type="presParOf" srcId="{A6755F86-8336-4350-B504-99FA03DF2B07}" destId="{CA778251-98A3-49E2-898B-06D8127BFD84}" srcOrd="18" destOrd="0" presId="urn:microsoft.com/office/officeart/2005/8/layout/hChevron3"/>
    <dgm:cxn modelId="{CDC7AC31-0177-488D-A239-F0EAE5EB3153}" type="presParOf" srcId="{A6755F86-8336-4350-B504-99FA03DF2B07}" destId="{34EF01BF-95A2-4102-9BD9-092437ABE042}" srcOrd="19" destOrd="0" presId="urn:microsoft.com/office/officeart/2005/8/layout/hChevron3"/>
    <dgm:cxn modelId="{202FBAA0-2092-44D3-B281-55293C88AD4A}" type="presParOf" srcId="{A6755F86-8336-4350-B504-99FA03DF2B07}" destId="{E7E759C9-7C6D-44DA-AD33-A08079CE1AF4}" srcOrd="20" destOrd="0" presId="urn:microsoft.com/office/officeart/2005/8/layout/hChevron3"/>
    <dgm:cxn modelId="{F96ADC10-AA9B-4DE4-9DFD-754F80B28B9D}" type="presParOf" srcId="{A6755F86-8336-4350-B504-99FA03DF2B07}" destId="{CC6A3AAB-10FD-492C-8788-811F2D7D448F}" srcOrd="21" destOrd="0" presId="urn:microsoft.com/office/officeart/2005/8/layout/hChevron3"/>
    <dgm:cxn modelId="{BC01E867-7207-452E-B82B-00AA71C3DD47}" type="presParOf" srcId="{A6755F86-8336-4350-B504-99FA03DF2B07}" destId="{4B44927D-C652-402D-8065-0A71E2CB9235}" srcOrd="22"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85B3230E-735D-4289-960C-9948491C50FF}" type="doc">
      <dgm:prSet loTypeId="urn:microsoft.com/office/officeart/2005/8/layout/hChevron3" loCatId="process" qsTypeId="urn:microsoft.com/office/officeart/2005/8/quickstyle/simple1" qsCatId="simple" csTypeId="urn:microsoft.com/office/officeart/2005/8/colors/accent4_2" csCatId="accent4" phldr="1"/>
      <dgm:spPr/>
      <dgm:t>
        <a:bodyPr/>
        <a:lstStyle/>
        <a:p>
          <a:endParaRPr lang="en-GB"/>
        </a:p>
      </dgm:t>
    </dgm:pt>
    <dgm:pt modelId="{A6755F86-8336-4350-B504-99FA03DF2B07}" type="pres">
      <dgm:prSet presAssocID="{85B3230E-735D-4289-960C-9948491C50FF}" presName="Name0" presStyleCnt="0">
        <dgm:presLayoutVars>
          <dgm:dir/>
          <dgm:resizeHandles val="exact"/>
        </dgm:presLayoutVars>
      </dgm:prSet>
      <dgm:spPr/>
    </dgm:pt>
  </dgm:ptLst>
  <dgm:cxnLst>
    <dgm:cxn modelId="{19A2F513-7753-4ACB-A7ED-F7F40B39005A}" type="presOf" srcId="{85B3230E-735D-4289-960C-9948491C50FF}" destId="{A6755F86-8336-4350-B504-99FA03DF2B07}" srcOrd="0"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85B3230E-735D-4289-960C-9948491C50FF}" type="doc">
      <dgm:prSet loTypeId="urn:microsoft.com/office/officeart/2005/8/layout/hChevron3" loCatId="process" qsTypeId="urn:microsoft.com/office/officeart/2005/8/quickstyle/simple1" qsCatId="simple" csTypeId="urn:microsoft.com/office/officeart/2005/8/colors/accent4_2" csCatId="accent4" phldr="1"/>
      <dgm:spPr/>
      <dgm:t>
        <a:bodyPr/>
        <a:lstStyle/>
        <a:p>
          <a:endParaRPr lang="en-GB"/>
        </a:p>
      </dgm:t>
    </dgm:pt>
    <dgm:pt modelId="{CDDF6662-B5DA-4ADC-8601-003EC445C856}">
      <dgm:prSet phldrT="[Text]" custT="1"/>
      <dgm:spPr/>
      <dgm:t>
        <a:bodyPr/>
        <a:lstStyle/>
        <a:p>
          <a:r>
            <a:rPr lang="en-GB" sz="600" dirty="0">
              <a:hlinkClick xmlns:r="http://schemas.openxmlformats.org/officeDocument/2006/relationships" r:id="rId1" action="ppaction://hlinksldjump"/>
            </a:rPr>
            <a:t>Background</a:t>
          </a:r>
          <a:endParaRPr lang="en-GB" sz="600" dirty="0"/>
        </a:p>
      </dgm:t>
    </dgm:pt>
    <dgm:pt modelId="{D1F1E160-93EC-4E12-8340-7A6ABD50D81F}" type="parTrans" cxnId="{EF580CB6-4D77-455C-9EC2-21A19AB4AF20}">
      <dgm:prSet/>
      <dgm:spPr/>
      <dgm:t>
        <a:bodyPr/>
        <a:lstStyle/>
        <a:p>
          <a:endParaRPr lang="en-GB"/>
        </a:p>
      </dgm:t>
    </dgm:pt>
    <dgm:pt modelId="{5C08C1D0-9098-4D77-A2B9-FB6ACE173BAA}" type="sibTrans" cxnId="{EF580CB6-4D77-455C-9EC2-21A19AB4AF20}">
      <dgm:prSet/>
      <dgm:spPr/>
      <dgm:t>
        <a:bodyPr/>
        <a:lstStyle/>
        <a:p>
          <a:endParaRPr lang="en-GB"/>
        </a:p>
      </dgm:t>
    </dgm:pt>
    <dgm:pt modelId="{3DCEF9D3-9318-4E05-BE05-E9767F5C7CDC}">
      <dgm:prSet phldrT="[Text]" custT="1"/>
      <dgm:spPr/>
      <dgm:t>
        <a:bodyPr/>
        <a:lstStyle/>
        <a:p>
          <a:r>
            <a:rPr lang="en-GB" sz="600" dirty="0">
              <a:hlinkClick xmlns:r="http://schemas.openxmlformats.org/officeDocument/2006/relationships" r:id="rId2" action="ppaction://hlinksldjump"/>
            </a:rPr>
            <a:t>Eligibility and timings</a:t>
          </a:r>
          <a:endParaRPr lang="en-GB" sz="600" dirty="0"/>
        </a:p>
      </dgm:t>
    </dgm:pt>
    <dgm:pt modelId="{A676AB6E-1F7A-45E9-8A9C-AA9F2BF87674}" type="parTrans" cxnId="{E3591844-72DE-4279-A7E2-56F0C025CC4B}">
      <dgm:prSet/>
      <dgm:spPr/>
      <dgm:t>
        <a:bodyPr/>
        <a:lstStyle/>
        <a:p>
          <a:endParaRPr lang="en-GB"/>
        </a:p>
      </dgm:t>
    </dgm:pt>
    <dgm:pt modelId="{C9DA040E-26CD-473D-9050-71C928F030CB}" type="sibTrans" cxnId="{E3591844-72DE-4279-A7E2-56F0C025CC4B}">
      <dgm:prSet/>
      <dgm:spPr/>
      <dgm:t>
        <a:bodyPr/>
        <a:lstStyle/>
        <a:p>
          <a:endParaRPr lang="en-GB"/>
        </a:p>
      </dgm:t>
    </dgm:pt>
    <dgm:pt modelId="{E63B826B-420E-4C8E-B524-7439143AE644}">
      <dgm:prSet phldrT="[Text]" custT="1"/>
      <dgm:spPr/>
      <dgm:t>
        <a:bodyPr/>
        <a:lstStyle/>
        <a:p>
          <a:r>
            <a:rPr lang="en-GB" sz="600" dirty="0">
              <a:hlinkClick xmlns:r="http://schemas.openxmlformats.org/officeDocument/2006/relationships" r:id="rId3" action="ppaction://hlinksldjump"/>
            </a:rPr>
            <a:t>Checklist: Communication</a:t>
          </a:r>
          <a:endParaRPr lang="en-GB" sz="600" dirty="0"/>
        </a:p>
      </dgm:t>
    </dgm:pt>
    <dgm:pt modelId="{49E70241-D0C7-4E26-8423-F1FFBF7D5464}" type="parTrans" cxnId="{803F6491-EDFC-496E-B9B3-F4EF54C8D86C}">
      <dgm:prSet/>
      <dgm:spPr/>
      <dgm:t>
        <a:bodyPr/>
        <a:lstStyle/>
        <a:p>
          <a:endParaRPr lang="en-GB"/>
        </a:p>
      </dgm:t>
    </dgm:pt>
    <dgm:pt modelId="{9374D0F9-246F-4517-B371-E0B30A2DDA6E}" type="sibTrans" cxnId="{803F6491-EDFC-496E-B9B3-F4EF54C8D86C}">
      <dgm:prSet/>
      <dgm:spPr/>
      <dgm:t>
        <a:bodyPr/>
        <a:lstStyle/>
        <a:p>
          <a:endParaRPr lang="en-GB"/>
        </a:p>
      </dgm:t>
    </dgm:pt>
    <dgm:pt modelId="{B48EF1EE-8330-4481-A1C7-2335D7CA880F}">
      <dgm:prSet phldrT="[Text]" custT="1"/>
      <dgm:spPr/>
      <dgm:t>
        <a:bodyPr/>
        <a:lstStyle/>
        <a:p>
          <a:pPr>
            <a:lnSpc>
              <a:spcPct val="50000"/>
            </a:lnSpc>
          </a:pPr>
          <a:r>
            <a:rPr lang="en-GB" sz="600" dirty="0">
              <a:hlinkClick xmlns:r="http://schemas.openxmlformats.org/officeDocument/2006/relationships" r:id="rId4" action="ppaction://hlinksldjump"/>
            </a:rPr>
            <a:t>Checklist: </a:t>
          </a:r>
        </a:p>
        <a:p>
          <a:pPr>
            <a:lnSpc>
              <a:spcPct val="50000"/>
            </a:lnSpc>
          </a:pPr>
          <a:r>
            <a:rPr lang="en-GB" sz="600" dirty="0">
              <a:hlinkClick xmlns:r="http://schemas.openxmlformats.org/officeDocument/2006/relationships" r:id="rId4" action="ppaction://hlinksldjump"/>
            </a:rPr>
            <a:t>Pre-season</a:t>
          </a:r>
          <a:endParaRPr lang="en-GB" sz="600" dirty="0"/>
        </a:p>
      </dgm:t>
    </dgm:pt>
    <dgm:pt modelId="{3C537229-CDB5-4805-9989-0056EAE25FE1}" type="parTrans" cxnId="{E6CB5807-69BF-44E4-A195-3E70EB6A5D3C}">
      <dgm:prSet/>
      <dgm:spPr/>
      <dgm:t>
        <a:bodyPr/>
        <a:lstStyle/>
        <a:p>
          <a:endParaRPr lang="en-GB"/>
        </a:p>
      </dgm:t>
    </dgm:pt>
    <dgm:pt modelId="{39187E6A-FE7E-4065-9A84-8EBE83918EBE}" type="sibTrans" cxnId="{E6CB5807-69BF-44E4-A195-3E70EB6A5D3C}">
      <dgm:prSet/>
      <dgm:spPr/>
      <dgm:t>
        <a:bodyPr/>
        <a:lstStyle/>
        <a:p>
          <a:endParaRPr lang="en-GB"/>
        </a:p>
      </dgm:t>
    </dgm:pt>
    <dgm:pt modelId="{6093D354-5B8E-4EC8-9EDE-B4456C2238A4}">
      <dgm:prSet phldrT="[Text]" custT="1"/>
      <dgm:spPr/>
      <dgm:t>
        <a:bodyPr/>
        <a:lstStyle/>
        <a:p>
          <a:r>
            <a:rPr lang="en-GB" sz="600" dirty="0">
              <a:hlinkClick xmlns:r="http://schemas.openxmlformats.org/officeDocument/2006/relationships" r:id="rId5" action="ppaction://hlinksldjump"/>
            </a:rPr>
            <a:t>Checklist: Accessibility</a:t>
          </a:r>
          <a:endParaRPr lang="en-GB" sz="600" dirty="0"/>
        </a:p>
      </dgm:t>
    </dgm:pt>
    <dgm:pt modelId="{2FE38837-44DE-4FA9-A730-51D1A2A59E7C}" type="parTrans" cxnId="{12EC016A-4BA6-4ED0-A2E3-CDD4037D3432}">
      <dgm:prSet/>
      <dgm:spPr/>
      <dgm:t>
        <a:bodyPr/>
        <a:lstStyle/>
        <a:p>
          <a:endParaRPr lang="en-GB"/>
        </a:p>
      </dgm:t>
    </dgm:pt>
    <dgm:pt modelId="{E0BEE8DD-1FC8-4ADE-9695-0E08F23B8CB6}" type="sibTrans" cxnId="{12EC016A-4BA6-4ED0-A2E3-CDD4037D3432}">
      <dgm:prSet/>
      <dgm:spPr/>
      <dgm:t>
        <a:bodyPr/>
        <a:lstStyle/>
        <a:p>
          <a:endParaRPr lang="en-GB"/>
        </a:p>
      </dgm:t>
    </dgm:pt>
    <dgm:pt modelId="{4FCA7BE3-D8C5-4C67-83D5-3E5E2892C98C}">
      <dgm:prSet custT="1"/>
      <dgm:spPr/>
      <dgm:t>
        <a:bodyPr/>
        <a:lstStyle/>
        <a:p>
          <a:r>
            <a:rPr lang="en-GB" sz="600" dirty="0">
              <a:hlinkClick xmlns:r="http://schemas.openxmlformats.org/officeDocument/2006/relationships" r:id="rId6" action="ppaction://hlinksldjump"/>
            </a:rPr>
            <a:t>Checklist: Health inequalities</a:t>
          </a:r>
          <a:endParaRPr lang="en-GB" sz="600" dirty="0"/>
        </a:p>
      </dgm:t>
    </dgm:pt>
    <dgm:pt modelId="{A1E961F8-C53B-4171-8D11-ECD7EFAABA87}" type="parTrans" cxnId="{9F5DB5FB-B5DC-4CA7-8CDB-DFE891206BD5}">
      <dgm:prSet/>
      <dgm:spPr/>
      <dgm:t>
        <a:bodyPr/>
        <a:lstStyle/>
        <a:p>
          <a:endParaRPr lang="en-GB"/>
        </a:p>
      </dgm:t>
    </dgm:pt>
    <dgm:pt modelId="{0CA888CE-A48C-4D1E-90BA-F111A23B3CFD}" type="sibTrans" cxnId="{9F5DB5FB-B5DC-4CA7-8CDB-DFE891206BD5}">
      <dgm:prSet/>
      <dgm:spPr/>
      <dgm:t>
        <a:bodyPr/>
        <a:lstStyle/>
        <a:p>
          <a:endParaRPr lang="en-GB"/>
        </a:p>
      </dgm:t>
    </dgm:pt>
    <dgm:pt modelId="{15213532-615E-4B97-8DA6-A57F27610F76}">
      <dgm:prSet custT="1"/>
      <dgm:spPr/>
      <dgm:t>
        <a:bodyPr/>
        <a:lstStyle/>
        <a:p>
          <a:r>
            <a:rPr lang="en-GB" sz="600" dirty="0">
              <a:hlinkClick xmlns:r="http://schemas.openxmlformats.org/officeDocument/2006/relationships" r:id="rId7" action="ppaction://hlinksldjump"/>
            </a:rPr>
            <a:t>Top Tips</a:t>
          </a:r>
          <a:endParaRPr lang="en-GB" sz="600" dirty="0"/>
        </a:p>
      </dgm:t>
    </dgm:pt>
    <dgm:pt modelId="{7B506156-A573-4D26-BB7A-CF57759B8675}" type="parTrans" cxnId="{A7058D12-B27B-4C23-A0C7-BBB2034AF685}">
      <dgm:prSet/>
      <dgm:spPr/>
      <dgm:t>
        <a:bodyPr/>
        <a:lstStyle/>
        <a:p>
          <a:endParaRPr lang="en-GB"/>
        </a:p>
      </dgm:t>
    </dgm:pt>
    <dgm:pt modelId="{2AFCAB2C-8EC0-4CD4-8738-4149F73C2056}" type="sibTrans" cxnId="{A7058D12-B27B-4C23-A0C7-BBB2034AF685}">
      <dgm:prSet/>
      <dgm:spPr/>
      <dgm:t>
        <a:bodyPr/>
        <a:lstStyle/>
        <a:p>
          <a:endParaRPr lang="en-GB"/>
        </a:p>
      </dgm:t>
    </dgm:pt>
    <dgm:pt modelId="{049C3FB4-516A-4A7D-9E91-A3661066C19D}">
      <dgm:prSet custT="1"/>
      <dgm:spPr/>
      <dgm:t>
        <a:bodyPr/>
        <a:lstStyle/>
        <a:p>
          <a:r>
            <a:rPr lang="en-GB" sz="600">
              <a:hlinkClick xmlns:r="http://schemas.openxmlformats.org/officeDocument/2006/relationships" r:id="rId8" action="ppaction://hlinksldjump"/>
            </a:rPr>
            <a:t>FAQ’s</a:t>
          </a:r>
          <a:endParaRPr lang="en-GB" sz="600"/>
        </a:p>
      </dgm:t>
    </dgm:pt>
    <dgm:pt modelId="{4D421C1B-8AFE-48D9-93E5-A6127D5EC584}" type="parTrans" cxnId="{7BF0D750-9F8A-4976-B51B-4D4458BA766A}">
      <dgm:prSet/>
      <dgm:spPr/>
      <dgm:t>
        <a:bodyPr/>
        <a:lstStyle/>
        <a:p>
          <a:endParaRPr lang="en-GB"/>
        </a:p>
      </dgm:t>
    </dgm:pt>
    <dgm:pt modelId="{2A201535-6615-45AC-AE07-AD7494131414}" type="sibTrans" cxnId="{7BF0D750-9F8A-4976-B51B-4D4458BA766A}">
      <dgm:prSet/>
      <dgm:spPr/>
      <dgm:t>
        <a:bodyPr/>
        <a:lstStyle/>
        <a:p>
          <a:endParaRPr lang="en-GB"/>
        </a:p>
      </dgm:t>
    </dgm:pt>
    <dgm:pt modelId="{9F9A0A62-59FB-4A59-A7BB-29F0DBE647C9}">
      <dgm:prSet custT="1"/>
      <dgm:spPr/>
      <dgm:t>
        <a:bodyPr/>
        <a:lstStyle/>
        <a:p>
          <a:r>
            <a:rPr lang="en-GB" sz="600" dirty="0">
              <a:hlinkClick xmlns:r="http://schemas.openxmlformats.org/officeDocument/2006/relationships" r:id="rId9" action="ppaction://hlinksldjump"/>
            </a:rPr>
            <a:t>Resources</a:t>
          </a:r>
          <a:endParaRPr lang="en-GB" sz="600" dirty="0"/>
        </a:p>
      </dgm:t>
      <dgm:extLst>
        <a:ext uri="{E40237B7-FDA0-4F09-8148-C483321AD2D9}">
          <dgm14:cNvPr xmlns:dgm14="http://schemas.microsoft.com/office/drawing/2010/diagram" id="0" name="">
            <a:hlinkClick xmlns:r="http://schemas.openxmlformats.org/officeDocument/2006/relationships" r:id="rId10" action="ppaction://hlinksldjump"/>
          </dgm14:cNvPr>
        </a:ext>
      </dgm:extLst>
    </dgm:pt>
    <dgm:pt modelId="{2143AFAD-E3B4-47E5-AC43-5398301C536A}" type="parTrans" cxnId="{2E49899A-8AA8-4312-9FD1-D2032482D726}">
      <dgm:prSet/>
      <dgm:spPr/>
      <dgm:t>
        <a:bodyPr/>
        <a:lstStyle/>
        <a:p>
          <a:endParaRPr lang="en-GB"/>
        </a:p>
      </dgm:t>
    </dgm:pt>
    <dgm:pt modelId="{74AC9E3D-83C4-4B6D-A5EF-6DF7AA82E7BA}" type="sibTrans" cxnId="{2E49899A-8AA8-4312-9FD1-D2032482D726}">
      <dgm:prSet/>
      <dgm:spPr/>
      <dgm:t>
        <a:bodyPr/>
        <a:lstStyle/>
        <a:p>
          <a:endParaRPr lang="en-GB"/>
        </a:p>
      </dgm:t>
    </dgm:pt>
    <dgm:pt modelId="{E3FFA869-AA5E-4A4C-B3FA-208CB7E33BBF}">
      <dgm:prSet custT="1"/>
      <dgm:spPr/>
      <dgm:t>
        <a:bodyPr/>
        <a:lstStyle/>
        <a:p>
          <a:r>
            <a:rPr lang="en-GB" sz="600" dirty="0">
              <a:hlinkClick xmlns:r="http://schemas.openxmlformats.org/officeDocument/2006/relationships" r:id="rId11" action="ppaction://hlinksldjump"/>
            </a:rPr>
            <a:t>WMICAS</a:t>
          </a:r>
          <a:endParaRPr lang="en-GB" sz="600" dirty="0"/>
        </a:p>
      </dgm:t>
    </dgm:pt>
    <dgm:pt modelId="{E4C0E695-78F3-40B0-ACA1-CC76CA49BAA7}" type="parTrans" cxnId="{B7E7B8E8-C14D-4308-A999-2E44D6F011C9}">
      <dgm:prSet/>
      <dgm:spPr/>
      <dgm:t>
        <a:bodyPr/>
        <a:lstStyle/>
        <a:p>
          <a:endParaRPr lang="en-GB"/>
        </a:p>
      </dgm:t>
    </dgm:pt>
    <dgm:pt modelId="{35885A2B-CBAD-4B1F-AED6-FFE9EDF501DA}" type="sibTrans" cxnId="{B7E7B8E8-C14D-4308-A999-2E44D6F011C9}">
      <dgm:prSet/>
      <dgm:spPr/>
      <dgm:t>
        <a:bodyPr/>
        <a:lstStyle/>
        <a:p>
          <a:endParaRPr lang="en-GB"/>
        </a:p>
      </dgm:t>
    </dgm:pt>
    <dgm:pt modelId="{5C7083F2-B102-4F6F-88F2-3430DB31D4FF}">
      <dgm:prSet phldrT="[Text]" custT="1"/>
      <dgm:spPr/>
      <dgm:t>
        <a:bodyPr/>
        <a:lstStyle/>
        <a:p>
          <a:r>
            <a:rPr lang="en-GB" sz="600" dirty="0">
              <a:hlinkClick xmlns:r="http://schemas.openxmlformats.org/officeDocument/2006/relationships" r:id="rId12" action="ppaction://hlinksldjump"/>
            </a:rPr>
            <a:t>Influenza and pregnancy</a:t>
          </a:r>
          <a:r>
            <a:rPr lang="en-GB" sz="600" dirty="0"/>
            <a:t> </a:t>
          </a:r>
        </a:p>
      </dgm:t>
    </dgm:pt>
    <dgm:pt modelId="{CA015733-6AD9-4A37-BF01-B247DD9B77DE}" type="sibTrans" cxnId="{726F3A40-DF63-4D04-A5D8-E62EE1908637}">
      <dgm:prSet/>
      <dgm:spPr/>
      <dgm:t>
        <a:bodyPr/>
        <a:lstStyle/>
        <a:p>
          <a:endParaRPr lang="en-GB"/>
        </a:p>
      </dgm:t>
    </dgm:pt>
    <dgm:pt modelId="{836A0CD7-21A2-4647-9953-417B8F235A79}" type="parTrans" cxnId="{726F3A40-DF63-4D04-A5D8-E62EE1908637}">
      <dgm:prSet/>
      <dgm:spPr/>
      <dgm:t>
        <a:bodyPr/>
        <a:lstStyle/>
        <a:p>
          <a:endParaRPr lang="en-GB"/>
        </a:p>
      </dgm:t>
    </dgm:pt>
    <dgm:pt modelId="{E62C08C5-C0F5-477A-B464-53F2DDB27ACE}">
      <dgm:prSet phldrT="[Text]"/>
      <dgm:spPr/>
      <dgm:t>
        <a:bodyPr/>
        <a:lstStyle/>
        <a:p>
          <a:r>
            <a:rPr lang="en-GB" dirty="0">
              <a:hlinkClick xmlns:r="http://schemas.openxmlformats.org/officeDocument/2006/relationships" r:id="rId13" action="ppaction://hlinksldjump"/>
            </a:rPr>
            <a:t>Recommended vaccines</a:t>
          </a:r>
          <a:r>
            <a:rPr lang="en-GB" dirty="0"/>
            <a:t> </a:t>
          </a:r>
        </a:p>
      </dgm:t>
    </dgm:pt>
    <dgm:pt modelId="{CDEF6C72-03E1-451F-B039-6CEDE3858C5F}" type="parTrans" cxnId="{11B3FC6E-BA9F-4B20-9508-4CD6B2026C6B}">
      <dgm:prSet/>
      <dgm:spPr/>
      <dgm:t>
        <a:bodyPr/>
        <a:lstStyle/>
        <a:p>
          <a:endParaRPr lang="en-GB"/>
        </a:p>
      </dgm:t>
    </dgm:pt>
    <dgm:pt modelId="{6F97F020-A12E-4381-97B8-CEF233E4F35C}" type="sibTrans" cxnId="{11B3FC6E-BA9F-4B20-9508-4CD6B2026C6B}">
      <dgm:prSet/>
      <dgm:spPr/>
      <dgm:t>
        <a:bodyPr/>
        <a:lstStyle/>
        <a:p>
          <a:endParaRPr lang="en-GB"/>
        </a:p>
      </dgm:t>
    </dgm:pt>
    <dgm:pt modelId="{A6755F86-8336-4350-B504-99FA03DF2B07}" type="pres">
      <dgm:prSet presAssocID="{85B3230E-735D-4289-960C-9948491C50FF}" presName="Name0" presStyleCnt="0">
        <dgm:presLayoutVars>
          <dgm:dir/>
          <dgm:resizeHandles val="exact"/>
        </dgm:presLayoutVars>
      </dgm:prSet>
      <dgm:spPr/>
    </dgm:pt>
    <dgm:pt modelId="{39DB295D-9690-4F77-A192-F617ED9CDF16}" type="pres">
      <dgm:prSet presAssocID="{CDDF6662-B5DA-4ADC-8601-003EC445C856}" presName="parTxOnly" presStyleLbl="node1" presStyleIdx="0" presStyleCnt="12">
        <dgm:presLayoutVars>
          <dgm:bulletEnabled val="1"/>
        </dgm:presLayoutVars>
      </dgm:prSet>
      <dgm:spPr/>
    </dgm:pt>
    <dgm:pt modelId="{977BD62A-F452-4D57-9B47-924769D7A040}" type="pres">
      <dgm:prSet presAssocID="{5C08C1D0-9098-4D77-A2B9-FB6ACE173BAA}" presName="parSpace" presStyleCnt="0"/>
      <dgm:spPr/>
    </dgm:pt>
    <dgm:pt modelId="{50B6A062-17AD-4972-923E-B9979887219A}" type="pres">
      <dgm:prSet presAssocID="{5C7083F2-B102-4F6F-88F2-3430DB31D4FF}" presName="parTxOnly" presStyleLbl="node1" presStyleIdx="1" presStyleCnt="12">
        <dgm:presLayoutVars>
          <dgm:bulletEnabled val="1"/>
        </dgm:presLayoutVars>
      </dgm:prSet>
      <dgm:spPr/>
    </dgm:pt>
    <dgm:pt modelId="{6875EF65-17BD-4BA2-8C16-AAF09511B8BD}" type="pres">
      <dgm:prSet presAssocID="{CA015733-6AD9-4A37-BF01-B247DD9B77DE}" presName="parSpace" presStyleCnt="0"/>
      <dgm:spPr/>
    </dgm:pt>
    <dgm:pt modelId="{2272EA75-C848-4CC9-91D0-24669D0954BE}" type="pres">
      <dgm:prSet presAssocID="{3DCEF9D3-9318-4E05-BE05-E9767F5C7CDC}" presName="parTxOnly" presStyleLbl="node1" presStyleIdx="2" presStyleCnt="12" custLinFactNeighborX="3352" custLinFactNeighborY="0">
        <dgm:presLayoutVars>
          <dgm:bulletEnabled val="1"/>
        </dgm:presLayoutVars>
      </dgm:prSet>
      <dgm:spPr/>
    </dgm:pt>
    <dgm:pt modelId="{79B637EB-31BF-46D3-88C3-4F270085BDFF}" type="pres">
      <dgm:prSet presAssocID="{C9DA040E-26CD-473D-9050-71C928F030CB}" presName="parSpace" presStyleCnt="0"/>
      <dgm:spPr/>
    </dgm:pt>
    <dgm:pt modelId="{C4EAF017-A442-4583-907D-EC6999222544}" type="pres">
      <dgm:prSet presAssocID="{E62C08C5-C0F5-477A-B464-53F2DDB27ACE}" presName="parTxOnly" presStyleLbl="node1" presStyleIdx="3" presStyleCnt="12" custLinFactNeighborX="3352" custLinFactNeighborY="0">
        <dgm:presLayoutVars>
          <dgm:bulletEnabled val="1"/>
        </dgm:presLayoutVars>
      </dgm:prSet>
      <dgm:spPr/>
    </dgm:pt>
    <dgm:pt modelId="{9371AA38-970F-4C9D-96D0-61ED62DB259C}" type="pres">
      <dgm:prSet presAssocID="{6F97F020-A12E-4381-97B8-CEF233E4F35C}" presName="parSpace" presStyleCnt="0"/>
      <dgm:spPr/>
    </dgm:pt>
    <dgm:pt modelId="{ECBD8CE6-0245-4552-8F54-86B91489311F}" type="pres">
      <dgm:prSet presAssocID="{B48EF1EE-8330-4481-A1C7-2335D7CA880F}" presName="parTxOnly" presStyleLbl="node1" presStyleIdx="4" presStyleCnt="12">
        <dgm:presLayoutVars>
          <dgm:bulletEnabled val="1"/>
        </dgm:presLayoutVars>
      </dgm:prSet>
      <dgm:spPr/>
    </dgm:pt>
    <dgm:pt modelId="{85F66076-C2F6-49ED-B8CC-2B3F88BF3996}" type="pres">
      <dgm:prSet presAssocID="{39187E6A-FE7E-4065-9A84-8EBE83918EBE}" presName="parSpace" presStyleCnt="0"/>
      <dgm:spPr/>
    </dgm:pt>
    <dgm:pt modelId="{87896636-D98F-498E-8C16-5D46C2D1BF35}" type="pres">
      <dgm:prSet presAssocID="{6093D354-5B8E-4EC8-9EDE-B4456C2238A4}" presName="parTxOnly" presStyleLbl="node1" presStyleIdx="5" presStyleCnt="12">
        <dgm:presLayoutVars>
          <dgm:bulletEnabled val="1"/>
        </dgm:presLayoutVars>
      </dgm:prSet>
      <dgm:spPr/>
    </dgm:pt>
    <dgm:pt modelId="{EBFD975F-80EE-4569-AB8A-2CE84EEE5C31}" type="pres">
      <dgm:prSet presAssocID="{E0BEE8DD-1FC8-4ADE-9695-0E08F23B8CB6}" presName="parSpace" presStyleCnt="0"/>
      <dgm:spPr/>
    </dgm:pt>
    <dgm:pt modelId="{F99EE3D2-C21C-43C9-8713-8AA0E7178334}" type="pres">
      <dgm:prSet presAssocID="{E63B826B-420E-4C8E-B524-7439143AE644}" presName="parTxOnly" presStyleLbl="node1" presStyleIdx="6" presStyleCnt="12">
        <dgm:presLayoutVars>
          <dgm:bulletEnabled val="1"/>
        </dgm:presLayoutVars>
      </dgm:prSet>
      <dgm:spPr/>
    </dgm:pt>
    <dgm:pt modelId="{B87C7F09-EDE0-4F5D-929D-5F2BCAD728C9}" type="pres">
      <dgm:prSet presAssocID="{9374D0F9-246F-4517-B371-E0B30A2DDA6E}" presName="parSpace" presStyleCnt="0"/>
      <dgm:spPr/>
    </dgm:pt>
    <dgm:pt modelId="{B64FC3D3-2187-4389-9C4C-6F6193C2D430}" type="pres">
      <dgm:prSet presAssocID="{4FCA7BE3-D8C5-4C67-83D5-3E5E2892C98C}" presName="parTxOnly" presStyleLbl="node1" presStyleIdx="7" presStyleCnt="12" custScaleX="99577">
        <dgm:presLayoutVars>
          <dgm:bulletEnabled val="1"/>
        </dgm:presLayoutVars>
      </dgm:prSet>
      <dgm:spPr/>
    </dgm:pt>
    <dgm:pt modelId="{D3FABEC6-5EFE-4721-A757-251D1D721B79}" type="pres">
      <dgm:prSet presAssocID="{0CA888CE-A48C-4D1E-90BA-F111A23B3CFD}" presName="parSpace" presStyleCnt="0"/>
      <dgm:spPr/>
    </dgm:pt>
    <dgm:pt modelId="{FC3464C5-9904-4F99-8471-599D93B83010}" type="pres">
      <dgm:prSet presAssocID="{15213532-615E-4B97-8DA6-A57F27610F76}" presName="parTxOnly" presStyleLbl="node1" presStyleIdx="8" presStyleCnt="12">
        <dgm:presLayoutVars>
          <dgm:bulletEnabled val="1"/>
        </dgm:presLayoutVars>
      </dgm:prSet>
      <dgm:spPr/>
    </dgm:pt>
    <dgm:pt modelId="{C31BB678-A5A0-4A50-86B4-F987716E0F0F}" type="pres">
      <dgm:prSet presAssocID="{2AFCAB2C-8EC0-4CD4-8738-4149F73C2056}" presName="parSpace" presStyleCnt="0"/>
      <dgm:spPr/>
    </dgm:pt>
    <dgm:pt modelId="{CA778251-98A3-49E2-898B-06D8127BFD84}" type="pres">
      <dgm:prSet presAssocID="{E3FFA869-AA5E-4A4C-B3FA-208CB7E33BBF}" presName="parTxOnly" presStyleLbl="node1" presStyleIdx="9" presStyleCnt="12">
        <dgm:presLayoutVars>
          <dgm:bulletEnabled val="1"/>
        </dgm:presLayoutVars>
      </dgm:prSet>
      <dgm:spPr/>
    </dgm:pt>
    <dgm:pt modelId="{34EF01BF-95A2-4102-9BD9-092437ABE042}" type="pres">
      <dgm:prSet presAssocID="{35885A2B-CBAD-4B1F-AED6-FFE9EDF501DA}" presName="parSpace" presStyleCnt="0"/>
      <dgm:spPr/>
    </dgm:pt>
    <dgm:pt modelId="{E7E759C9-7C6D-44DA-AD33-A08079CE1AF4}" type="pres">
      <dgm:prSet presAssocID="{049C3FB4-516A-4A7D-9E91-A3661066C19D}" presName="parTxOnly" presStyleLbl="node1" presStyleIdx="10" presStyleCnt="12">
        <dgm:presLayoutVars>
          <dgm:bulletEnabled val="1"/>
        </dgm:presLayoutVars>
      </dgm:prSet>
      <dgm:spPr/>
    </dgm:pt>
    <dgm:pt modelId="{CC6A3AAB-10FD-492C-8788-811F2D7D448F}" type="pres">
      <dgm:prSet presAssocID="{2A201535-6615-45AC-AE07-AD7494131414}" presName="parSpace" presStyleCnt="0"/>
      <dgm:spPr/>
    </dgm:pt>
    <dgm:pt modelId="{4B44927D-C652-402D-8065-0A71E2CB9235}" type="pres">
      <dgm:prSet presAssocID="{9F9A0A62-59FB-4A59-A7BB-29F0DBE647C9}" presName="parTxOnly" presStyleLbl="node1" presStyleIdx="11" presStyleCnt="12">
        <dgm:presLayoutVars>
          <dgm:bulletEnabled val="1"/>
        </dgm:presLayoutVars>
      </dgm:prSet>
      <dgm:spPr/>
    </dgm:pt>
  </dgm:ptLst>
  <dgm:cxnLst>
    <dgm:cxn modelId="{74342806-2615-4A6A-9893-BA7F7F83A4D8}" type="presOf" srcId="{15213532-615E-4B97-8DA6-A57F27610F76}" destId="{FC3464C5-9904-4F99-8471-599D93B83010}" srcOrd="0" destOrd="0" presId="urn:microsoft.com/office/officeart/2005/8/layout/hChevron3"/>
    <dgm:cxn modelId="{E6CB5807-69BF-44E4-A195-3E70EB6A5D3C}" srcId="{85B3230E-735D-4289-960C-9948491C50FF}" destId="{B48EF1EE-8330-4481-A1C7-2335D7CA880F}" srcOrd="4" destOrd="0" parTransId="{3C537229-CDB5-4805-9989-0056EAE25FE1}" sibTransId="{39187E6A-FE7E-4065-9A84-8EBE83918EBE}"/>
    <dgm:cxn modelId="{A7058D12-B27B-4C23-A0C7-BBB2034AF685}" srcId="{85B3230E-735D-4289-960C-9948491C50FF}" destId="{15213532-615E-4B97-8DA6-A57F27610F76}" srcOrd="8" destOrd="0" parTransId="{7B506156-A573-4D26-BB7A-CF57759B8675}" sibTransId="{2AFCAB2C-8EC0-4CD4-8738-4149F73C2056}"/>
    <dgm:cxn modelId="{19A2F513-7753-4ACB-A7ED-F7F40B39005A}" type="presOf" srcId="{85B3230E-735D-4289-960C-9948491C50FF}" destId="{A6755F86-8336-4350-B504-99FA03DF2B07}" srcOrd="0" destOrd="0" presId="urn:microsoft.com/office/officeart/2005/8/layout/hChevron3"/>
    <dgm:cxn modelId="{0F6CB430-10DD-4EF7-9B7F-3082A652DF94}" type="presOf" srcId="{5C7083F2-B102-4F6F-88F2-3430DB31D4FF}" destId="{50B6A062-17AD-4972-923E-B9979887219A}" srcOrd="0" destOrd="0" presId="urn:microsoft.com/office/officeart/2005/8/layout/hChevron3"/>
    <dgm:cxn modelId="{726F3A40-DF63-4D04-A5D8-E62EE1908637}" srcId="{85B3230E-735D-4289-960C-9948491C50FF}" destId="{5C7083F2-B102-4F6F-88F2-3430DB31D4FF}" srcOrd="1" destOrd="0" parTransId="{836A0CD7-21A2-4647-9953-417B8F235A79}" sibTransId="{CA015733-6AD9-4A37-BF01-B247DD9B77DE}"/>
    <dgm:cxn modelId="{E3591844-72DE-4279-A7E2-56F0C025CC4B}" srcId="{85B3230E-735D-4289-960C-9948491C50FF}" destId="{3DCEF9D3-9318-4E05-BE05-E9767F5C7CDC}" srcOrd="2" destOrd="0" parTransId="{A676AB6E-1F7A-45E9-8A9C-AA9F2BF87674}" sibTransId="{C9DA040E-26CD-473D-9050-71C928F030CB}"/>
    <dgm:cxn modelId="{8326B467-560F-499D-9175-55A71972A8D3}" type="presOf" srcId="{6093D354-5B8E-4EC8-9EDE-B4456C2238A4}" destId="{87896636-D98F-498E-8C16-5D46C2D1BF35}" srcOrd="0" destOrd="0" presId="urn:microsoft.com/office/officeart/2005/8/layout/hChevron3"/>
    <dgm:cxn modelId="{C70B3548-C88D-4208-B192-0F1729F7028D}" type="presOf" srcId="{CDDF6662-B5DA-4ADC-8601-003EC445C856}" destId="{39DB295D-9690-4F77-A192-F617ED9CDF16}" srcOrd="0" destOrd="0" presId="urn:microsoft.com/office/officeart/2005/8/layout/hChevron3"/>
    <dgm:cxn modelId="{12EC016A-4BA6-4ED0-A2E3-CDD4037D3432}" srcId="{85B3230E-735D-4289-960C-9948491C50FF}" destId="{6093D354-5B8E-4EC8-9EDE-B4456C2238A4}" srcOrd="5" destOrd="0" parTransId="{2FE38837-44DE-4FA9-A730-51D1A2A59E7C}" sibTransId="{E0BEE8DD-1FC8-4ADE-9695-0E08F23B8CB6}"/>
    <dgm:cxn modelId="{7DAFC44A-84A1-4BDC-A695-7C98F2760484}" type="presOf" srcId="{E3FFA869-AA5E-4A4C-B3FA-208CB7E33BBF}" destId="{CA778251-98A3-49E2-898B-06D8127BFD84}" srcOrd="0" destOrd="0" presId="urn:microsoft.com/office/officeart/2005/8/layout/hChevron3"/>
    <dgm:cxn modelId="{11B3FC6E-BA9F-4B20-9508-4CD6B2026C6B}" srcId="{85B3230E-735D-4289-960C-9948491C50FF}" destId="{E62C08C5-C0F5-477A-B464-53F2DDB27ACE}" srcOrd="3" destOrd="0" parTransId="{CDEF6C72-03E1-451F-B039-6CEDE3858C5F}" sibTransId="{6F97F020-A12E-4381-97B8-CEF233E4F35C}"/>
    <dgm:cxn modelId="{7BF0D750-9F8A-4976-B51B-4D4458BA766A}" srcId="{85B3230E-735D-4289-960C-9948491C50FF}" destId="{049C3FB4-516A-4A7D-9E91-A3661066C19D}" srcOrd="10" destOrd="0" parTransId="{4D421C1B-8AFE-48D9-93E5-A6127D5EC584}" sibTransId="{2A201535-6615-45AC-AE07-AD7494131414}"/>
    <dgm:cxn modelId="{D6565752-00F8-4B35-8EA3-CFE1C4F419ED}" type="presOf" srcId="{049C3FB4-516A-4A7D-9E91-A3661066C19D}" destId="{E7E759C9-7C6D-44DA-AD33-A08079CE1AF4}" srcOrd="0" destOrd="0" presId="urn:microsoft.com/office/officeart/2005/8/layout/hChevron3"/>
    <dgm:cxn modelId="{757FFF88-30EF-49ED-A8DE-0B706741A4C3}" type="presOf" srcId="{B48EF1EE-8330-4481-A1C7-2335D7CA880F}" destId="{ECBD8CE6-0245-4552-8F54-86B91489311F}" srcOrd="0" destOrd="0" presId="urn:microsoft.com/office/officeart/2005/8/layout/hChevron3"/>
    <dgm:cxn modelId="{803F6491-EDFC-496E-B9B3-F4EF54C8D86C}" srcId="{85B3230E-735D-4289-960C-9948491C50FF}" destId="{E63B826B-420E-4C8E-B524-7439143AE644}" srcOrd="6" destOrd="0" parTransId="{49E70241-D0C7-4E26-8423-F1FFBF7D5464}" sibTransId="{9374D0F9-246F-4517-B371-E0B30A2DDA6E}"/>
    <dgm:cxn modelId="{2E49899A-8AA8-4312-9FD1-D2032482D726}" srcId="{85B3230E-735D-4289-960C-9948491C50FF}" destId="{9F9A0A62-59FB-4A59-A7BB-29F0DBE647C9}" srcOrd="11" destOrd="0" parTransId="{2143AFAD-E3B4-47E5-AC43-5398301C536A}" sibTransId="{74AC9E3D-83C4-4B6D-A5EF-6DF7AA82E7BA}"/>
    <dgm:cxn modelId="{EF580CB6-4D77-455C-9EC2-21A19AB4AF20}" srcId="{85B3230E-735D-4289-960C-9948491C50FF}" destId="{CDDF6662-B5DA-4ADC-8601-003EC445C856}" srcOrd="0" destOrd="0" parTransId="{D1F1E160-93EC-4E12-8340-7A6ABD50D81F}" sibTransId="{5C08C1D0-9098-4D77-A2B9-FB6ACE173BAA}"/>
    <dgm:cxn modelId="{A7DF49C8-696B-4D58-B392-4E932638BAF3}" type="presOf" srcId="{E62C08C5-C0F5-477A-B464-53F2DDB27ACE}" destId="{C4EAF017-A442-4583-907D-EC6999222544}" srcOrd="0" destOrd="0" presId="urn:microsoft.com/office/officeart/2005/8/layout/hChevron3"/>
    <dgm:cxn modelId="{DB62D2D8-86D8-474F-8EA1-FFCD3AAEA04D}" type="presOf" srcId="{E63B826B-420E-4C8E-B524-7439143AE644}" destId="{F99EE3D2-C21C-43C9-8713-8AA0E7178334}" srcOrd="0" destOrd="0" presId="urn:microsoft.com/office/officeart/2005/8/layout/hChevron3"/>
    <dgm:cxn modelId="{98C2D3DC-6828-403B-8D9E-9C5024B4E760}" type="presOf" srcId="{3DCEF9D3-9318-4E05-BE05-E9767F5C7CDC}" destId="{2272EA75-C848-4CC9-91D0-24669D0954BE}" srcOrd="0" destOrd="0" presId="urn:microsoft.com/office/officeart/2005/8/layout/hChevron3"/>
    <dgm:cxn modelId="{B7E7B8E8-C14D-4308-A999-2E44D6F011C9}" srcId="{85B3230E-735D-4289-960C-9948491C50FF}" destId="{E3FFA869-AA5E-4A4C-B3FA-208CB7E33BBF}" srcOrd="9" destOrd="0" parTransId="{E4C0E695-78F3-40B0-ACA1-CC76CA49BAA7}" sibTransId="{35885A2B-CBAD-4B1F-AED6-FFE9EDF501DA}"/>
    <dgm:cxn modelId="{84108EEE-DCC2-4895-B6AE-283C423C621F}" type="presOf" srcId="{4FCA7BE3-D8C5-4C67-83D5-3E5E2892C98C}" destId="{B64FC3D3-2187-4389-9C4C-6F6193C2D430}" srcOrd="0" destOrd="0" presId="urn:microsoft.com/office/officeart/2005/8/layout/hChevron3"/>
    <dgm:cxn modelId="{5B5BAFF8-97AF-426D-AFEA-AF7605AF4230}" type="presOf" srcId="{9F9A0A62-59FB-4A59-A7BB-29F0DBE647C9}" destId="{4B44927D-C652-402D-8065-0A71E2CB9235}" srcOrd="0" destOrd="0" presId="urn:microsoft.com/office/officeart/2005/8/layout/hChevron3"/>
    <dgm:cxn modelId="{9F5DB5FB-B5DC-4CA7-8CDB-DFE891206BD5}" srcId="{85B3230E-735D-4289-960C-9948491C50FF}" destId="{4FCA7BE3-D8C5-4C67-83D5-3E5E2892C98C}" srcOrd="7" destOrd="0" parTransId="{A1E961F8-C53B-4171-8D11-ECD7EFAABA87}" sibTransId="{0CA888CE-A48C-4D1E-90BA-F111A23B3CFD}"/>
    <dgm:cxn modelId="{35E7420A-6481-47BC-983A-A07FBD426040}" type="presParOf" srcId="{A6755F86-8336-4350-B504-99FA03DF2B07}" destId="{39DB295D-9690-4F77-A192-F617ED9CDF16}" srcOrd="0" destOrd="0" presId="urn:microsoft.com/office/officeart/2005/8/layout/hChevron3"/>
    <dgm:cxn modelId="{D72F6601-9082-47D0-919A-F809A585B864}" type="presParOf" srcId="{A6755F86-8336-4350-B504-99FA03DF2B07}" destId="{977BD62A-F452-4D57-9B47-924769D7A040}" srcOrd="1" destOrd="0" presId="urn:microsoft.com/office/officeart/2005/8/layout/hChevron3"/>
    <dgm:cxn modelId="{0C8BF5AC-52A8-4722-8A06-28B8FA6EA342}" type="presParOf" srcId="{A6755F86-8336-4350-B504-99FA03DF2B07}" destId="{50B6A062-17AD-4972-923E-B9979887219A}" srcOrd="2" destOrd="0" presId="urn:microsoft.com/office/officeart/2005/8/layout/hChevron3"/>
    <dgm:cxn modelId="{B629149F-F728-478F-A49C-35F8EC7013E2}" type="presParOf" srcId="{A6755F86-8336-4350-B504-99FA03DF2B07}" destId="{6875EF65-17BD-4BA2-8C16-AAF09511B8BD}" srcOrd="3" destOrd="0" presId="urn:microsoft.com/office/officeart/2005/8/layout/hChevron3"/>
    <dgm:cxn modelId="{E4A1462B-3612-4004-BF26-5A82AADEB985}" type="presParOf" srcId="{A6755F86-8336-4350-B504-99FA03DF2B07}" destId="{2272EA75-C848-4CC9-91D0-24669D0954BE}" srcOrd="4" destOrd="0" presId="urn:microsoft.com/office/officeart/2005/8/layout/hChevron3"/>
    <dgm:cxn modelId="{EB6C26F7-7C0F-493A-A3C7-8A97516CEE19}" type="presParOf" srcId="{A6755F86-8336-4350-B504-99FA03DF2B07}" destId="{79B637EB-31BF-46D3-88C3-4F270085BDFF}" srcOrd="5" destOrd="0" presId="urn:microsoft.com/office/officeart/2005/8/layout/hChevron3"/>
    <dgm:cxn modelId="{D91E1834-DBBC-4BCB-9E8A-85B282E91EC2}" type="presParOf" srcId="{A6755F86-8336-4350-B504-99FA03DF2B07}" destId="{C4EAF017-A442-4583-907D-EC6999222544}" srcOrd="6" destOrd="0" presId="urn:microsoft.com/office/officeart/2005/8/layout/hChevron3"/>
    <dgm:cxn modelId="{20589F4D-1674-49E8-B599-9DD352609A7C}" type="presParOf" srcId="{A6755F86-8336-4350-B504-99FA03DF2B07}" destId="{9371AA38-970F-4C9D-96D0-61ED62DB259C}" srcOrd="7" destOrd="0" presId="urn:microsoft.com/office/officeart/2005/8/layout/hChevron3"/>
    <dgm:cxn modelId="{B98138E4-5E0A-47B4-B275-E38A7BC03509}" type="presParOf" srcId="{A6755F86-8336-4350-B504-99FA03DF2B07}" destId="{ECBD8CE6-0245-4552-8F54-86B91489311F}" srcOrd="8" destOrd="0" presId="urn:microsoft.com/office/officeart/2005/8/layout/hChevron3"/>
    <dgm:cxn modelId="{9560B31D-2185-471D-A919-9BDE3ACCE028}" type="presParOf" srcId="{A6755F86-8336-4350-B504-99FA03DF2B07}" destId="{85F66076-C2F6-49ED-B8CC-2B3F88BF3996}" srcOrd="9" destOrd="0" presId="urn:microsoft.com/office/officeart/2005/8/layout/hChevron3"/>
    <dgm:cxn modelId="{72842D16-F897-4B77-95FA-0FA9898AAB3B}" type="presParOf" srcId="{A6755F86-8336-4350-B504-99FA03DF2B07}" destId="{87896636-D98F-498E-8C16-5D46C2D1BF35}" srcOrd="10" destOrd="0" presId="urn:microsoft.com/office/officeart/2005/8/layout/hChevron3"/>
    <dgm:cxn modelId="{83144801-3ED2-4581-91BE-B1ECF6E99A22}" type="presParOf" srcId="{A6755F86-8336-4350-B504-99FA03DF2B07}" destId="{EBFD975F-80EE-4569-AB8A-2CE84EEE5C31}" srcOrd="11" destOrd="0" presId="urn:microsoft.com/office/officeart/2005/8/layout/hChevron3"/>
    <dgm:cxn modelId="{EA39AA4C-730E-4828-8DA8-4A71E2915029}" type="presParOf" srcId="{A6755F86-8336-4350-B504-99FA03DF2B07}" destId="{F99EE3D2-C21C-43C9-8713-8AA0E7178334}" srcOrd="12" destOrd="0" presId="urn:microsoft.com/office/officeart/2005/8/layout/hChevron3"/>
    <dgm:cxn modelId="{39CFBF63-2F5A-4CCF-9DE2-30B4F88612EC}" type="presParOf" srcId="{A6755F86-8336-4350-B504-99FA03DF2B07}" destId="{B87C7F09-EDE0-4F5D-929D-5F2BCAD728C9}" srcOrd="13" destOrd="0" presId="urn:microsoft.com/office/officeart/2005/8/layout/hChevron3"/>
    <dgm:cxn modelId="{7D6C92D0-BAA7-4363-B910-C44121CEBB42}" type="presParOf" srcId="{A6755F86-8336-4350-B504-99FA03DF2B07}" destId="{B64FC3D3-2187-4389-9C4C-6F6193C2D430}" srcOrd="14" destOrd="0" presId="urn:microsoft.com/office/officeart/2005/8/layout/hChevron3"/>
    <dgm:cxn modelId="{629A8801-6608-4A67-8B0A-490FC4A58E3D}" type="presParOf" srcId="{A6755F86-8336-4350-B504-99FA03DF2B07}" destId="{D3FABEC6-5EFE-4721-A757-251D1D721B79}" srcOrd="15" destOrd="0" presId="urn:microsoft.com/office/officeart/2005/8/layout/hChevron3"/>
    <dgm:cxn modelId="{1CE11F09-5561-42F0-B1E2-55255989DA10}" type="presParOf" srcId="{A6755F86-8336-4350-B504-99FA03DF2B07}" destId="{FC3464C5-9904-4F99-8471-599D93B83010}" srcOrd="16" destOrd="0" presId="urn:microsoft.com/office/officeart/2005/8/layout/hChevron3"/>
    <dgm:cxn modelId="{BCE77DC7-D160-4177-8641-2A8DADE4977D}" type="presParOf" srcId="{A6755F86-8336-4350-B504-99FA03DF2B07}" destId="{C31BB678-A5A0-4A50-86B4-F987716E0F0F}" srcOrd="17" destOrd="0" presId="urn:microsoft.com/office/officeart/2005/8/layout/hChevron3"/>
    <dgm:cxn modelId="{580E6BC9-63F6-4155-A0AF-D2C06275B39B}" type="presParOf" srcId="{A6755F86-8336-4350-B504-99FA03DF2B07}" destId="{CA778251-98A3-49E2-898B-06D8127BFD84}" srcOrd="18" destOrd="0" presId="urn:microsoft.com/office/officeart/2005/8/layout/hChevron3"/>
    <dgm:cxn modelId="{CDC7AC31-0177-488D-A239-F0EAE5EB3153}" type="presParOf" srcId="{A6755F86-8336-4350-B504-99FA03DF2B07}" destId="{34EF01BF-95A2-4102-9BD9-092437ABE042}" srcOrd="19" destOrd="0" presId="urn:microsoft.com/office/officeart/2005/8/layout/hChevron3"/>
    <dgm:cxn modelId="{202FBAA0-2092-44D3-B281-55293C88AD4A}" type="presParOf" srcId="{A6755F86-8336-4350-B504-99FA03DF2B07}" destId="{E7E759C9-7C6D-44DA-AD33-A08079CE1AF4}" srcOrd="20" destOrd="0" presId="urn:microsoft.com/office/officeart/2005/8/layout/hChevron3"/>
    <dgm:cxn modelId="{F96ADC10-AA9B-4DE4-9DFD-754F80B28B9D}" type="presParOf" srcId="{A6755F86-8336-4350-B504-99FA03DF2B07}" destId="{CC6A3AAB-10FD-492C-8788-811F2D7D448F}" srcOrd="21" destOrd="0" presId="urn:microsoft.com/office/officeart/2005/8/layout/hChevron3"/>
    <dgm:cxn modelId="{BC01E867-7207-452E-B82B-00AA71C3DD47}" type="presParOf" srcId="{A6755F86-8336-4350-B504-99FA03DF2B07}" destId="{4B44927D-C652-402D-8065-0A71E2CB9235}" srcOrd="22" destOrd="0" presId="urn:microsoft.com/office/officeart/2005/8/layout/hChevron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9A196B4-3897-494D-95E5-6808822577C9}" type="doc">
      <dgm:prSet loTypeId="urn:microsoft.com/office/officeart/2005/8/layout/hChevron3" loCatId="process" qsTypeId="urn:microsoft.com/office/officeart/2005/8/quickstyle/simple1" qsCatId="simple" csTypeId="urn:microsoft.com/office/officeart/2005/8/colors/accent0_1" csCatId="mainScheme" phldr="1"/>
      <dgm:spPr/>
    </dgm:pt>
    <dgm:pt modelId="{9F3EE88C-22C4-4CEB-99F1-46DAA6EF254E}" type="pres">
      <dgm:prSet presAssocID="{F9A196B4-3897-494D-95E5-6808822577C9}" presName="Name0" presStyleCnt="0">
        <dgm:presLayoutVars>
          <dgm:dir/>
          <dgm:resizeHandles val="exact"/>
        </dgm:presLayoutVars>
      </dgm:prSet>
      <dgm:spPr/>
    </dgm:pt>
  </dgm:ptLst>
  <dgm:cxnLst>
    <dgm:cxn modelId="{59EBE7D7-7AB4-4E82-9735-84B7437ED393}" type="presOf" srcId="{F9A196B4-3897-494D-95E5-6808822577C9}" destId="{9F3EE88C-22C4-4CEB-99F1-46DAA6EF254E}" srcOrd="0"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85B3230E-735D-4289-960C-9948491C50FF}" type="doc">
      <dgm:prSet loTypeId="urn:microsoft.com/office/officeart/2005/8/layout/hChevron3" loCatId="process" qsTypeId="urn:microsoft.com/office/officeart/2005/8/quickstyle/simple1" qsCatId="simple" csTypeId="urn:microsoft.com/office/officeart/2005/8/colors/accent4_2" csCatId="accent4" phldr="1"/>
      <dgm:spPr/>
      <dgm:t>
        <a:bodyPr/>
        <a:lstStyle/>
        <a:p>
          <a:endParaRPr lang="en-GB"/>
        </a:p>
      </dgm:t>
    </dgm:pt>
    <dgm:pt modelId="{CDDF6662-B5DA-4ADC-8601-003EC445C856}">
      <dgm:prSet phldrT="[Text]" custT="1"/>
      <dgm:spPr/>
      <dgm:t>
        <a:bodyPr/>
        <a:lstStyle/>
        <a:p>
          <a:r>
            <a:rPr lang="en-GB" sz="600" dirty="0">
              <a:hlinkClick xmlns:r="http://schemas.openxmlformats.org/officeDocument/2006/relationships" r:id="rId1" action="ppaction://hlinksldjump"/>
            </a:rPr>
            <a:t>Background</a:t>
          </a:r>
          <a:endParaRPr lang="en-GB" sz="600" dirty="0"/>
        </a:p>
      </dgm:t>
    </dgm:pt>
    <dgm:pt modelId="{D1F1E160-93EC-4E12-8340-7A6ABD50D81F}" type="parTrans" cxnId="{EF580CB6-4D77-455C-9EC2-21A19AB4AF20}">
      <dgm:prSet/>
      <dgm:spPr/>
      <dgm:t>
        <a:bodyPr/>
        <a:lstStyle/>
        <a:p>
          <a:endParaRPr lang="en-GB"/>
        </a:p>
      </dgm:t>
    </dgm:pt>
    <dgm:pt modelId="{5C08C1D0-9098-4D77-A2B9-FB6ACE173BAA}" type="sibTrans" cxnId="{EF580CB6-4D77-455C-9EC2-21A19AB4AF20}">
      <dgm:prSet/>
      <dgm:spPr/>
      <dgm:t>
        <a:bodyPr/>
        <a:lstStyle/>
        <a:p>
          <a:endParaRPr lang="en-GB"/>
        </a:p>
      </dgm:t>
    </dgm:pt>
    <dgm:pt modelId="{3DCEF9D3-9318-4E05-BE05-E9767F5C7CDC}">
      <dgm:prSet phldrT="[Text]" custT="1"/>
      <dgm:spPr/>
      <dgm:t>
        <a:bodyPr/>
        <a:lstStyle/>
        <a:p>
          <a:r>
            <a:rPr lang="en-GB" sz="600" dirty="0">
              <a:hlinkClick xmlns:r="http://schemas.openxmlformats.org/officeDocument/2006/relationships" r:id="rId2" action="ppaction://hlinksldjump"/>
            </a:rPr>
            <a:t>Eligibility and timings</a:t>
          </a:r>
          <a:endParaRPr lang="en-GB" sz="600" dirty="0"/>
        </a:p>
      </dgm:t>
    </dgm:pt>
    <dgm:pt modelId="{A676AB6E-1F7A-45E9-8A9C-AA9F2BF87674}" type="parTrans" cxnId="{E3591844-72DE-4279-A7E2-56F0C025CC4B}">
      <dgm:prSet/>
      <dgm:spPr/>
      <dgm:t>
        <a:bodyPr/>
        <a:lstStyle/>
        <a:p>
          <a:endParaRPr lang="en-GB"/>
        </a:p>
      </dgm:t>
    </dgm:pt>
    <dgm:pt modelId="{C9DA040E-26CD-473D-9050-71C928F030CB}" type="sibTrans" cxnId="{E3591844-72DE-4279-A7E2-56F0C025CC4B}">
      <dgm:prSet/>
      <dgm:spPr/>
      <dgm:t>
        <a:bodyPr/>
        <a:lstStyle/>
        <a:p>
          <a:endParaRPr lang="en-GB"/>
        </a:p>
      </dgm:t>
    </dgm:pt>
    <dgm:pt modelId="{E63B826B-420E-4C8E-B524-7439143AE644}">
      <dgm:prSet phldrT="[Text]" custT="1"/>
      <dgm:spPr/>
      <dgm:t>
        <a:bodyPr/>
        <a:lstStyle/>
        <a:p>
          <a:r>
            <a:rPr lang="en-GB" sz="600" dirty="0">
              <a:hlinkClick xmlns:r="http://schemas.openxmlformats.org/officeDocument/2006/relationships" r:id="rId3" action="ppaction://hlinksldjump"/>
            </a:rPr>
            <a:t>Checklist: Communication</a:t>
          </a:r>
          <a:endParaRPr lang="en-GB" sz="600" dirty="0"/>
        </a:p>
      </dgm:t>
    </dgm:pt>
    <dgm:pt modelId="{49E70241-D0C7-4E26-8423-F1FFBF7D5464}" type="parTrans" cxnId="{803F6491-EDFC-496E-B9B3-F4EF54C8D86C}">
      <dgm:prSet/>
      <dgm:spPr/>
      <dgm:t>
        <a:bodyPr/>
        <a:lstStyle/>
        <a:p>
          <a:endParaRPr lang="en-GB"/>
        </a:p>
      </dgm:t>
    </dgm:pt>
    <dgm:pt modelId="{9374D0F9-246F-4517-B371-E0B30A2DDA6E}" type="sibTrans" cxnId="{803F6491-EDFC-496E-B9B3-F4EF54C8D86C}">
      <dgm:prSet/>
      <dgm:spPr/>
      <dgm:t>
        <a:bodyPr/>
        <a:lstStyle/>
        <a:p>
          <a:endParaRPr lang="en-GB"/>
        </a:p>
      </dgm:t>
    </dgm:pt>
    <dgm:pt modelId="{B48EF1EE-8330-4481-A1C7-2335D7CA880F}">
      <dgm:prSet phldrT="[Text]" custT="1"/>
      <dgm:spPr/>
      <dgm:t>
        <a:bodyPr/>
        <a:lstStyle/>
        <a:p>
          <a:pPr>
            <a:lnSpc>
              <a:spcPct val="50000"/>
            </a:lnSpc>
          </a:pPr>
          <a:r>
            <a:rPr lang="en-GB" sz="600" dirty="0">
              <a:hlinkClick xmlns:r="http://schemas.openxmlformats.org/officeDocument/2006/relationships" r:id="rId4" action="ppaction://hlinksldjump"/>
            </a:rPr>
            <a:t>Checklist: </a:t>
          </a:r>
        </a:p>
        <a:p>
          <a:pPr>
            <a:lnSpc>
              <a:spcPct val="50000"/>
            </a:lnSpc>
          </a:pPr>
          <a:r>
            <a:rPr lang="en-GB" sz="600" dirty="0">
              <a:hlinkClick xmlns:r="http://schemas.openxmlformats.org/officeDocument/2006/relationships" r:id="rId4" action="ppaction://hlinksldjump"/>
            </a:rPr>
            <a:t>Pre-season</a:t>
          </a:r>
          <a:endParaRPr lang="en-GB" sz="600" dirty="0"/>
        </a:p>
      </dgm:t>
    </dgm:pt>
    <dgm:pt modelId="{3C537229-CDB5-4805-9989-0056EAE25FE1}" type="parTrans" cxnId="{E6CB5807-69BF-44E4-A195-3E70EB6A5D3C}">
      <dgm:prSet/>
      <dgm:spPr/>
      <dgm:t>
        <a:bodyPr/>
        <a:lstStyle/>
        <a:p>
          <a:endParaRPr lang="en-GB"/>
        </a:p>
      </dgm:t>
    </dgm:pt>
    <dgm:pt modelId="{39187E6A-FE7E-4065-9A84-8EBE83918EBE}" type="sibTrans" cxnId="{E6CB5807-69BF-44E4-A195-3E70EB6A5D3C}">
      <dgm:prSet/>
      <dgm:spPr/>
      <dgm:t>
        <a:bodyPr/>
        <a:lstStyle/>
        <a:p>
          <a:endParaRPr lang="en-GB"/>
        </a:p>
      </dgm:t>
    </dgm:pt>
    <dgm:pt modelId="{6093D354-5B8E-4EC8-9EDE-B4456C2238A4}">
      <dgm:prSet phldrT="[Text]" custT="1"/>
      <dgm:spPr/>
      <dgm:t>
        <a:bodyPr/>
        <a:lstStyle/>
        <a:p>
          <a:r>
            <a:rPr lang="en-GB" sz="600" dirty="0">
              <a:hlinkClick xmlns:r="http://schemas.openxmlformats.org/officeDocument/2006/relationships" r:id="rId5" action="ppaction://hlinksldjump"/>
            </a:rPr>
            <a:t>Checklist: Accessibility</a:t>
          </a:r>
          <a:endParaRPr lang="en-GB" sz="600" dirty="0"/>
        </a:p>
      </dgm:t>
    </dgm:pt>
    <dgm:pt modelId="{2FE38837-44DE-4FA9-A730-51D1A2A59E7C}" type="parTrans" cxnId="{12EC016A-4BA6-4ED0-A2E3-CDD4037D3432}">
      <dgm:prSet/>
      <dgm:spPr/>
      <dgm:t>
        <a:bodyPr/>
        <a:lstStyle/>
        <a:p>
          <a:endParaRPr lang="en-GB"/>
        </a:p>
      </dgm:t>
    </dgm:pt>
    <dgm:pt modelId="{E0BEE8DD-1FC8-4ADE-9695-0E08F23B8CB6}" type="sibTrans" cxnId="{12EC016A-4BA6-4ED0-A2E3-CDD4037D3432}">
      <dgm:prSet/>
      <dgm:spPr/>
      <dgm:t>
        <a:bodyPr/>
        <a:lstStyle/>
        <a:p>
          <a:endParaRPr lang="en-GB"/>
        </a:p>
      </dgm:t>
    </dgm:pt>
    <dgm:pt modelId="{4FCA7BE3-D8C5-4C67-83D5-3E5E2892C98C}">
      <dgm:prSet custT="1"/>
      <dgm:spPr/>
      <dgm:t>
        <a:bodyPr/>
        <a:lstStyle/>
        <a:p>
          <a:r>
            <a:rPr lang="en-GB" sz="600" dirty="0">
              <a:hlinkClick xmlns:r="http://schemas.openxmlformats.org/officeDocument/2006/relationships" r:id="rId6" action="ppaction://hlinksldjump"/>
            </a:rPr>
            <a:t>Checklist: Health inequalities</a:t>
          </a:r>
          <a:endParaRPr lang="en-GB" sz="600" dirty="0"/>
        </a:p>
      </dgm:t>
    </dgm:pt>
    <dgm:pt modelId="{A1E961F8-C53B-4171-8D11-ECD7EFAABA87}" type="parTrans" cxnId="{9F5DB5FB-B5DC-4CA7-8CDB-DFE891206BD5}">
      <dgm:prSet/>
      <dgm:spPr/>
      <dgm:t>
        <a:bodyPr/>
        <a:lstStyle/>
        <a:p>
          <a:endParaRPr lang="en-GB"/>
        </a:p>
      </dgm:t>
    </dgm:pt>
    <dgm:pt modelId="{0CA888CE-A48C-4D1E-90BA-F111A23B3CFD}" type="sibTrans" cxnId="{9F5DB5FB-B5DC-4CA7-8CDB-DFE891206BD5}">
      <dgm:prSet/>
      <dgm:spPr/>
      <dgm:t>
        <a:bodyPr/>
        <a:lstStyle/>
        <a:p>
          <a:endParaRPr lang="en-GB"/>
        </a:p>
      </dgm:t>
    </dgm:pt>
    <dgm:pt modelId="{15213532-615E-4B97-8DA6-A57F27610F76}">
      <dgm:prSet custT="1"/>
      <dgm:spPr/>
      <dgm:t>
        <a:bodyPr/>
        <a:lstStyle/>
        <a:p>
          <a:r>
            <a:rPr lang="en-GB" sz="600" dirty="0">
              <a:hlinkClick xmlns:r="http://schemas.openxmlformats.org/officeDocument/2006/relationships" r:id="rId7" action="ppaction://hlinksldjump"/>
            </a:rPr>
            <a:t>Top Tips</a:t>
          </a:r>
          <a:endParaRPr lang="en-GB" sz="600" dirty="0"/>
        </a:p>
      </dgm:t>
    </dgm:pt>
    <dgm:pt modelId="{7B506156-A573-4D26-BB7A-CF57759B8675}" type="parTrans" cxnId="{A7058D12-B27B-4C23-A0C7-BBB2034AF685}">
      <dgm:prSet/>
      <dgm:spPr/>
      <dgm:t>
        <a:bodyPr/>
        <a:lstStyle/>
        <a:p>
          <a:endParaRPr lang="en-GB"/>
        </a:p>
      </dgm:t>
    </dgm:pt>
    <dgm:pt modelId="{2AFCAB2C-8EC0-4CD4-8738-4149F73C2056}" type="sibTrans" cxnId="{A7058D12-B27B-4C23-A0C7-BBB2034AF685}">
      <dgm:prSet/>
      <dgm:spPr/>
      <dgm:t>
        <a:bodyPr/>
        <a:lstStyle/>
        <a:p>
          <a:endParaRPr lang="en-GB"/>
        </a:p>
      </dgm:t>
    </dgm:pt>
    <dgm:pt modelId="{049C3FB4-516A-4A7D-9E91-A3661066C19D}">
      <dgm:prSet custT="1"/>
      <dgm:spPr/>
      <dgm:t>
        <a:bodyPr/>
        <a:lstStyle/>
        <a:p>
          <a:r>
            <a:rPr lang="en-GB" sz="600">
              <a:hlinkClick xmlns:r="http://schemas.openxmlformats.org/officeDocument/2006/relationships" r:id="rId8" action="ppaction://hlinksldjump"/>
            </a:rPr>
            <a:t>FAQ’s</a:t>
          </a:r>
          <a:endParaRPr lang="en-GB" sz="600"/>
        </a:p>
      </dgm:t>
    </dgm:pt>
    <dgm:pt modelId="{4D421C1B-8AFE-48D9-93E5-A6127D5EC584}" type="parTrans" cxnId="{7BF0D750-9F8A-4976-B51B-4D4458BA766A}">
      <dgm:prSet/>
      <dgm:spPr/>
      <dgm:t>
        <a:bodyPr/>
        <a:lstStyle/>
        <a:p>
          <a:endParaRPr lang="en-GB"/>
        </a:p>
      </dgm:t>
    </dgm:pt>
    <dgm:pt modelId="{2A201535-6615-45AC-AE07-AD7494131414}" type="sibTrans" cxnId="{7BF0D750-9F8A-4976-B51B-4D4458BA766A}">
      <dgm:prSet/>
      <dgm:spPr/>
      <dgm:t>
        <a:bodyPr/>
        <a:lstStyle/>
        <a:p>
          <a:endParaRPr lang="en-GB"/>
        </a:p>
      </dgm:t>
    </dgm:pt>
    <dgm:pt modelId="{9F9A0A62-59FB-4A59-A7BB-29F0DBE647C9}">
      <dgm:prSet custT="1"/>
      <dgm:spPr/>
      <dgm:t>
        <a:bodyPr/>
        <a:lstStyle/>
        <a:p>
          <a:r>
            <a:rPr lang="en-GB" sz="600" dirty="0">
              <a:hlinkClick xmlns:r="http://schemas.openxmlformats.org/officeDocument/2006/relationships" r:id="rId9" action="ppaction://hlinksldjump"/>
            </a:rPr>
            <a:t>Resources</a:t>
          </a:r>
          <a:endParaRPr lang="en-GB" sz="600" dirty="0"/>
        </a:p>
      </dgm:t>
      <dgm:extLst>
        <a:ext uri="{E40237B7-FDA0-4F09-8148-C483321AD2D9}">
          <dgm14:cNvPr xmlns:dgm14="http://schemas.microsoft.com/office/drawing/2010/diagram" id="0" name="">
            <a:hlinkClick xmlns:r="http://schemas.openxmlformats.org/officeDocument/2006/relationships" r:id="rId10" action="ppaction://hlinksldjump"/>
          </dgm14:cNvPr>
        </a:ext>
      </dgm:extLst>
    </dgm:pt>
    <dgm:pt modelId="{2143AFAD-E3B4-47E5-AC43-5398301C536A}" type="parTrans" cxnId="{2E49899A-8AA8-4312-9FD1-D2032482D726}">
      <dgm:prSet/>
      <dgm:spPr/>
      <dgm:t>
        <a:bodyPr/>
        <a:lstStyle/>
        <a:p>
          <a:endParaRPr lang="en-GB"/>
        </a:p>
      </dgm:t>
    </dgm:pt>
    <dgm:pt modelId="{74AC9E3D-83C4-4B6D-A5EF-6DF7AA82E7BA}" type="sibTrans" cxnId="{2E49899A-8AA8-4312-9FD1-D2032482D726}">
      <dgm:prSet/>
      <dgm:spPr/>
      <dgm:t>
        <a:bodyPr/>
        <a:lstStyle/>
        <a:p>
          <a:endParaRPr lang="en-GB"/>
        </a:p>
      </dgm:t>
    </dgm:pt>
    <dgm:pt modelId="{E3FFA869-AA5E-4A4C-B3FA-208CB7E33BBF}">
      <dgm:prSet custT="1"/>
      <dgm:spPr/>
      <dgm:t>
        <a:bodyPr/>
        <a:lstStyle/>
        <a:p>
          <a:r>
            <a:rPr lang="en-GB" sz="600" dirty="0">
              <a:hlinkClick xmlns:r="http://schemas.openxmlformats.org/officeDocument/2006/relationships" r:id="rId11" action="ppaction://hlinksldjump"/>
            </a:rPr>
            <a:t>WMICAS</a:t>
          </a:r>
          <a:endParaRPr lang="en-GB" sz="600" dirty="0"/>
        </a:p>
      </dgm:t>
    </dgm:pt>
    <dgm:pt modelId="{E4C0E695-78F3-40B0-ACA1-CC76CA49BAA7}" type="parTrans" cxnId="{B7E7B8E8-C14D-4308-A999-2E44D6F011C9}">
      <dgm:prSet/>
      <dgm:spPr/>
      <dgm:t>
        <a:bodyPr/>
        <a:lstStyle/>
        <a:p>
          <a:endParaRPr lang="en-GB"/>
        </a:p>
      </dgm:t>
    </dgm:pt>
    <dgm:pt modelId="{35885A2B-CBAD-4B1F-AED6-FFE9EDF501DA}" type="sibTrans" cxnId="{B7E7B8E8-C14D-4308-A999-2E44D6F011C9}">
      <dgm:prSet/>
      <dgm:spPr/>
      <dgm:t>
        <a:bodyPr/>
        <a:lstStyle/>
        <a:p>
          <a:endParaRPr lang="en-GB"/>
        </a:p>
      </dgm:t>
    </dgm:pt>
    <dgm:pt modelId="{5C7083F2-B102-4F6F-88F2-3430DB31D4FF}">
      <dgm:prSet phldrT="[Text]" custT="1"/>
      <dgm:spPr/>
      <dgm:t>
        <a:bodyPr/>
        <a:lstStyle/>
        <a:p>
          <a:r>
            <a:rPr lang="en-GB" sz="600" dirty="0">
              <a:hlinkClick xmlns:r="http://schemas.openxmlformats.org/officeDocument/2006/relationships" r:id="rId12" action="ppaction://hlinksldjump"/>
            </a:rPr>
            <a:t>Influenza and pregnancy</a:t>
          </a:r>
          <a:r>
            <a:rPr lang="en-GB" sz="600" dirty="0"/>
            <a:t> </a:t>
          </a:r>
        </a:p>
      </dgm:t>
    </dgm:pt>
    <dgm:pt modelId="{CA015733-6AD9-4A37-BF01-B247DD9B77DE}" type="sibTrans" cxnId="{726F3A40-DF63-4D04-A5D8-E62EE1908637}">
      <dgm:prSet/>
      <dgm:spPr/>
      <dgm:t>
        <a:bodyPr/>
        <a:lstStyle/>
        <a:p>
          <a:endParaRPr lang="en-GB"/>
        </a:p>
      </dgm:t>
    </dgm:pt>
    <dgm:pt modelId="{836A0CD7-21A2-4647-9953-417B8F235A79}" type="parTrans" cxnId="{726F3A40-DF63-4D04-A5D8-E62EE1908637}">
      <dgm:prSet/>
      <dgm:spPr/>
      <dgm:t>
        <a:bodyPr/>
        <a:lstStyle/>
        <a:p>
          <a:endParaRPr lang="en-GB"/>
        </a:p>
      </dgm:t>
    </dgm:pt>
    <dgm:pt modelId="{E62C08C5-C0F5-477A-B464-53F2DDB27ACE}">
      <dgm:prSet phldrT="[Text]"/>
      <dgm:spPr/>
      <dgm:t>
        <a:bodyPr/>
        <a:lstStyle/>
        <a:p>
          <a:r>
            <a:rPr lang="en-GB" dirty="0">
              <a:hlinkClick xmlns:r="http://schemas.openxmlformats.org/officeDocument/2006/relationships" r:id="rId13" action="ppaction://hlinksldjump"/>
            </a:rPr>
            <a:t>Recommended vaccines</a:t>
          </a:r>
          <a:r>
            <a:rPr lang="en-GB" dirty="0"/>
            <a:t> </a:t>
          </a:r>
        </a:p>
      </dgm:t>
    </dgm:pt>
    <dgm:pt modelId="{CDEF6C72-03E1-451F-B039-6CEDE3858C5F}" type="parTrans" cxnId="{11B3FC6E-BA9F-4B20-9508-4CD6B2026C6B}">
      <dgm:prSet/>
      <dgm:spPr/>
      <dgm:t>
        <a:bodyPr/>
        <a:lstStyle/>
        <a:p>
          <a:endParaRPr lang="en-GB"/>
        </a:p>
      </dgm:t>
    </dgm:pt>
    <dgm:pt modelId="{6F97F020-A12E-4381-97B8-CEF233E4F35C}" type="sibTrans" cxnId="{11B3FC6E-BA9F-4B20-9508-4CD6B2026C6B}">
      <dgm:prSet/>
      <dgm:spPr/>
      <dgm:t>
        <a:bodyPr/>
        <a:lstStyle/>
        <a:p>
          <a:endParaRPr lang="en-GB"/>
        </a:p>
      </dgm:t>
    </dgm:pt>
    <dgm:pt modelId="{A6755F86-8336-4350-B504-99FA03DF2B07}" type="pres">
      <dgm:prSet presAssocID="{85B3230E-735D-4289-960C-9948491C50FF}" presName="Name0" presStyleCnt="0">
        <dgm:presLayoutVars>
          <dgm:dir/>
          <dgm:resizeHandles val="exact"/>
        </dgm:presLayoutVars>
      </dgm:prSet>
      <dgm:spPr/>
    </dgm:pt>
    <dgm:pt modelId="{39DB295D-9690-4F77-A192-F617ED9CDF16}" type="pres">
      <dgm:prSet presAssocID="{CDDF6662-B5DA-4ADC-8601-003EC445C856}" presName="parTxOnly" presStyleLbl="node1" presStyleIdx="0" presStyleCnt="12">
        <dgm:presLayoutVars>
          <dgm:bulletEnabled val="1"/>
        </dgm:presLayoutVars>
      </dgm:prSet>
      <dgm:spPr/>
    </dgm:pt>
    <dgm:pt modelId="{977BD62A-F452-4D57-9B47-924769D7A040}" type="pres">
      <dgm:prSet presAssocID="{5C08C1D0-9098-4D77-A2B9-FB6ACE173BAA}" presName="parSpace" presStyleCnt="0"/>
      <dgm:spPr/>
    </dgm:pt>
    <dgm:pt modelId="{50B6A062-17AD-4972-923E-B9979887219A}" type="pres">
      <dgm:prSet presAssocID="{5C7083F2-B102-4F6F-88F2-3430DB31D4FF}" presName="parTxOnly" presStyleLbl="node1" presStyleIdx="1" presStyleCnt="12">
        <dgm:presLayoutVars>
          <dgm:bulletEnabled val="1"/>
        </dgm:presLayoutVars>
      </dgm:prSet>
      <dgm:spPr/>
    </dgm:pt>
    <dgm:pt modelId="{6875EF65-17BD-4BA2-8C16-AAF09511B8BD}" type="pres">
      <dgm:prSet presAssocID="{CA015733-6AD9-4A37-BF01-B247DD9B77DE}" presName="parSpace" presStyleCnt="0"/>
      <dgm:spPr/>
    </dgm:pt>
    <dgm:pt modelId="{2272EA75-C848-4CC9-91D0-24669D0954BE}" type="pres">
      <dgm:prSet presAssocID="{3DCEF9D3-9318-4E05-BE05-E9767F5C7CDC}" presName="parTxOnly" presStyleLbl="node1" presStyleIdx="2" presStyleCnt="12" custLinFactNeighborX="3352" custLinFactNeighborY="0">
        <dgm:presLayoutVars>
          <dgm:bulletEnabled val="1"/>
        </dgm:presLayoutVars>
      </dgm:prSet>
      <dgm:spPr/>
    </dgm:pt>
    <dgm:pt modelId="{79B637EB-31BF-46D3-88C3-4F270085BDFF}" type="pres">
      <dgm:prSet presAssocID="{C9DA040E-26CD-473D-9050-71C928F030CB}" presName="parSpace" presStyleCnt="0"/>
      <dgm:spPr/>
    </dgm:pt>
    <dgm:pt modelId="{C4EAF017-A442-4583-907D-EC6999222544}" type="pres">
      <dgm:prSet presAssocID="{E62C08C5-C0F5-477A-B464-53F2DDB27ACE}" presName="parTxOnly" presStyleLbl="node1" presStyleIdx="3" presStyleCnt="12" custLinFactNeighborX="3352" custLinFactNeighborY="0">
        <dgm:presLayoutVars>
          <dgm:bulletEnabled val="1"/>
        </dgm:presLayoutVars>
      </dgm:prSet>
      <dgm:spPr/>
    </dgm:pt>
    <dgm:pt modelId="{9371AA38-970F-4C9D-96D0-61ED62DB259C}" type="pres">
      <dgm:prSet presAssocID="{6F97F020-A12E-4381-97B8-CEF233E4F35C}" presName="parSpace" presStyleCnt="0"/>
      <dgm:spPr/>
    </dgm:pt>
    <dgm:pt modelId="{ECBD8CE6-0245-4552-8F54-86B91489311F}" type="pres">
      <dgm:prSet presAssocID="{B48EF1EE-8330-4481-A1C7-2335D7CA880F}" presName="parTxOnly" presStyleLbl="node1" presStyleIdx="4" presStyleCnt="12">
        <dgm:presLayoutVars>
          <dgm:bulletEnabled val="1"/>
        </dgm:presLayoutVars>
      </dgm:prSet>
      <dgm:spPr/>
    </dgm:pt>
    <dgm:pt modelId="{85F66076-C2F6-49ED-B8CC-2B3F88BF3996}" type="pres">
      <dgm:prSet presAssocID="{39187E6A-FE7E-4065-9A84-8EBE83918EBE}" presName="parSpace" presStyleCnt="0"/>
      <dgm:spPr/>
    </dgm:pt>
    <dgm:pt modelId="{87896636-D98F-498E-8C16-5D46C2D1BF35}" type="pres">
      <dgm:prSet presAssocID="{6093D354-5B8E-4EC8-9EDE-B4456C2238A4}" presName="parTxOnly" presStyleLbl="node1" presStyleIdx="5" presStyleCnt="12">
        <dgm:presLayoutVars>
          <dgm:bulletEnabled val="1"/>
        </dgm:presLayoutVars>
      </dgm:prSet>
      <dgm:spPr/>
    </dgm:pt>
    <dgm:pt modelId="{EBFD975F-80EE-4569-AB8A-2CE84EEE5C31}" type="pres">
      <dgm:prSet presAssocID="{E0BEE8DD-1FC8-4ADE-9695-0E08F23B8CB6}" presName="parSpace" presStyleCnt="0"/>
      <dgm:spPr/>
    </dgm:pt>
    <dgm:pt modelId="{F99EE3D2-C21C-43C9-8713-8AA0E7178334}" type="pres">
      <dgm:prSet presAssocID="{E63B826B-420E-4C8E-B524-7439143AE644}" presName="parTxOnly" presStyleLbl="node1" presStyleIdx="6" presStyleCnt="12">
        <dgm:presLayoutVars>
          <dgm:bulletEnabled val="1"/>
        </dgm:presLayoutVars>
      </dgm:prSet>
      <dgm:spPr/>
    </dgm:pt>
    <dgm:pt modelId="{B87C7F09-EDE0-4F5D-929D-5F2BCAD728C9}" type="pres">
      <dgm:prSet presAssocID="{9374D0F9-246F-4517-B371-E0B30A2DDA6E}" presName="parSpace" presStyleCnt="0"/>
      <dgm:spPr/>
    </dgm:pt>
    <dgm:pt modelId="{B64FC3D3-2187-4389-9C4C-6F6193C2D430}" type="pres">
      <dgm:prSet presAssocID="{4FCA7BE3-D8C5-4C67-83D5-3E5E2892C98C}" presName="parTxOnly" presStyleLbl="node1" presStyleIdx="7" presStyleCnt="12" custScaleX="99577">
        <dgm:presLayoutVars>
          <dgm:bulletEnabled val="1"/>
        </dgm:presLayoutVars>
      </dgm:prSet>
      <dgm:spPr/>
    </dgm:pt>
    <dgm:pt modelId="{D3FABEC6-5EFE-4721-A757-251D1D721B79}" type="pres">
      <dgm:prSet presAssocID="{0CA888CE-A48C-4D1E-90BA-F111A23B3CFD}" presName="parSpace" presStyleCnt="0"/>
      <dgm:spPr/>
    </dgm:pt>
    <dgm:pt modelId="{FC3464C5-9904-4F99-8471-599D93B83010}" type="pres">
      <dgm:prSet presAssocID="{15213532-615E-4B97-8DA6-A57F27610F76}" presName="parTxOnly" presStyleLbl="node1" presStyleIdx="8" presStyleCnt="12">
        <dgm:presLayoutVars>
          <dgm:bulletEnabled val="1"/>
        </dgm:presLayoutVars>
      </dgm:prSet>
      <dgm:spPr/>
    </dgm:pt>
    <dgm:pt modelId="{C31BB678-A5A0-4A50-86B4-F987716E0F0F}" type="pres">
      <dgm:prSet presAssocID="{2AFCAB2C-8EC0-4CD4-8738-4149F73C2056}" presName="parSpace" presStyleCnt="0"/>
      <dgm:spPr/>
    </dgm:pt>
    <dgm:pt modelId="{CA778251-98A3-49E2-898B-06D8127BFD84}" type="pres">
      <dgm:prSet presAssocID="{E3FFA869-AA5E-4A4C-B3FA-208CB7E33BBF}" presName="parTxOnly" presStyleLbl="node1" presStyleIdx="9" presStyleCnt="12">
        <dgm:presLayoutVars>
          <dgm:bulletEnabled val="1"/>
        </dgm:presLayoutVars>
      </dgm:prSet>
      <dgm:spPr/>
    </dgm:pt>
    <dgm:pt modelId="{34EF01BF-95A2-4102-9BD9-092437ABE042}" type="pres">
      <dgm:prSet presAssocID="{35885A2B-CBAD-4B1F-AED6-FFE9EDF501DA}" presName="parSpace" presStyleCnt="0"/>
      <dgm:spPr/>
    </dgm:pt>
    <dgm:pt modelId="{E7E759C9-7C6D-44DA-AD33-A08079CE1AF4}" type="pres">
      <dgm:prSet presAssocID="{049C3FB4-516A-4A7D-9E91-A3661066C19D}" presName="parTxOnly" presStyleLbl="node1" presStyleIdx="10" presStyleCnt="12">
        <dgm:presLayoutVars>
          <dgm:bulletEnabled val="1"/>
        </dgm:presLayoutVars>
      </dgm:prSet>
      <dgm:spPr/>
    </dgm:pt>
    <dgm:pt modelId="{CC6A3AAB-10FD-492C-8788-811F2D7D448F}" type="pres">
      <dgm:prSet presAssocID="{2A201535-6615-45AC-AE07-AD7494131414}" presName="parSpace" presStyleCnt="0"/>
      <dgm:spPr/>
    </dgm:pt>
    <dgm:pt modelId="{4B44927D-C652-402D-8065-0A71E2CB9235}" type="pres">
      <dgm:prSet presAssocID="{9F9A0A62-59FB-4A59-A7BB-29F0DBE647C9}" presName="parTxOnly" presStyleLbl="node1" presStyleIdx="11" presStyleCnt="12">
        <dgm:presLayoutVars>
          <dgm:bulletEnabled val="1"/>
        </dgm:presLayoutVars>
      </dgm:prSet>
      <dgm:spPr/>
    </dgm:pt>
  </dgm:ptLst>
  <dgm:cxnLst>
    <dgm:cxn modelId="{74342806-2615-4A6A-9893-BA7F7F83A4D8}" type="presOf" srcId="{15213532-615E-4B97-8DA6-A57F27610F76}" destId="{FC3464C5-9904-4F99-8471-599D93B83010}" srcOrd="0" destOrd="0" presId="urn:microsoft.com/office/officeart/2005/8/layout/hChevron3"/>
    <dgm:cxn modelId="{E6CB5807-69BF-44E4-A195-3E70EB6A5D3C}" srcId="{85B3230E-735D-4289-960C-9948491C50FF}" destId="{B48EF1EE-8330-4481-A1C7-2335D7CA880F}" srcOrd="4" destOrd="0" parTransId="{3C537229-CDB5-4805-9989-0056EAE25FE1}" sibTransId="{39187E6A-FE7E-4065-9A84-8EBE83918EBE}"/>
    <dgm:cxn modelId="{A7058D12-B27B-4C23-A0C7-BBB2034AF685}" srcId="{85B3230E-735D-4289-960C-9948491C50FF}" destId="{15213532-615E-4B97-8DA6-A57F27610F76}" srcOrd="8" destOrd="0" parTransId="{7B506156-A573-4D26-BB7A-CF57759B8675}" sibTransId="{2AFCAB2C-8EC0-4CD4-8738-4149F73C2056}"/>
    <dgm:cxn modelId="{19A2F513-7753-4ACB-A7ED-F7F40B39005A}" type="presOf" srcId="{85B3230E-735D-4289-960C-9948491C50FF}" destId="{A6755F86-8336-4350-B504-99FA03DF2B07}" srcOrd="0" destOrd="0" presId="urn:microsoft.com/office/officeart/2005/8/layout/hChevron3"/>
    <dgm:cxn modelId="{0F6CB430-10DD-4EF7-9B7F-3082A652DF94}" type="presOf" srcId="{5C7083F2-B102-4F6F-88F2-3430DB31D4FF}" destId="{50B6A062-17AD-4972-923E-B9979887219A}" srcOrd="0" destOrd="0" presId="urn:microsoft.com/office/officeart/2005/8/layout/hChevron3"/>
    <dgm:cxn modelId="{726F3A40-DF63-4D04-A5D8-E62EE1908637}" srcId="{85B3230E-735D-4289-960C-9948491C50FF}" destId="{5C7083F2-B102-4F6F-88F2-3430DB31D4FF}" srcOrd="1" destOrd="0" parTransId="{836A0CD7-21A2-4647-9953-417B8F235A79}" sibTransId="{CA015733-6AD9-4A37-BF01-B247DD9B77DE}"/>
    <dgm:cxn modelId="{E3591844-72DE-4279-A7E2-56F0C025CC4B}" srcId="{85B3230E-735D-4289-960C-9948491C50FF}" destId="{3DCEF9D3-9318-4E05-BE05-E9767F5C7CDC}" srcOrd="2" destOrd="0" parTransId="{A676AB6E-1F7A-45E9-8A9C-AA9F2BF87674}" sibTransId="{C9DA040E-26CD-473D-9050-71C928F030CB}"/>
    <dgm:cxn modelId="{8326B467-560F-499D-9175-55A71972A8D3}" type="presOf" srcId="{6093D354-5B8E-4EC8-9EDE-B4456C2238A4}" destId="{87896636-D98F-498E-8C16-5D46C2D1BF35}" srcOrd="0" destOrd="0" presId="urn:microsoft.com/office/officeart/2005/8/layout/hChevron3"/>
    <dgm:cxn modelId="{C70B3548-C88D-4208-B192-0F1729F7028D}" type="presOf" srcId="{CDDF6662-B5DA-4ADC-8601-003EC445C856}" destId="{39DB295D-9690-4F77-A192-F617ED9CDF16}" srcOrd="0" destOrd="0" presId="urn:microsoft.com/office/officeart/2005/8/layout/hChevron3"/>
    <dgm:cxn modelId="{12EC016A-4BA6-4ED0-A2E3-CDD4037D3432}" srcId="{85B3230E-735D-4289-960C-9948491C50FF}" destId="{6093D354-5B8E-4EC8-9EDE-B4456C2238A4}" srcOrd="5" destOrd="0" parTransId="{2FE38837-44DE-4FA9-A730-51D1A2A59E7C}" sibTransId="{E0BEE8DD-1FC8-4ADE-9695-0E08F23B8CB6}"/>
    <dgm:cxn modelId="{7DAFC44A-84A1-4BDC-A695-7C98F2760484}" type="presOf" srcId="{E3FFA869-AA5E-4A4C-B3FA-208CB7E33BBF}" destId="{CA778251-98A3-49E2-898B-06D8127BFD84}" srcOrd="0" destOrd="0" presId="urn:microsoft.com/office/officeart/2005/8/layout/hChevron3"/>
    <dgm:cxn modelId="{11B3FC6E-BA9F-4B20-9508-4CD6B2026C6B}" srcId="{85B3230E-735D-4289-960C-9948491C50FF}" destId="{E62C08C5-C0F5-477A-B464-53F2DDB27ACE}" srcOrd="3" destOrd="0" parTransId="{CDEF6C72-03E1-451F-B039-6CEDE3858C5F}" sibTransId="{6F97F020-A12E-4381-97B8-CEF233E4F35C}"/>
    <dgm:cxn modelId="{7BF0D750-9F8A-4976-B51B-4D4458BA766A}" srcId="{85B3230E-735D-4289-960C-9948491C50FF}" destId="{049C3FB4-516A-4A7D-9E91-A3661066C19D}" srcOrd="10" destOrd="0" parTransId="{4D421C1B-8AFE-48D9-93E5-A6127D5EC584}" sibTransId="{2A201535-6615-45AC-AE07-AD7494131414}"/>
    <dgm:cxn modelId="{D6565752-00F8-4B35-8EA3-CFE1C4F419ED}" type="presOf" srcId="{049C3FB4-516A-4A7D-9E91-A3661066C19D}" destId="{E7E759C9-7C6D-44DA-AD33-A08079CE1AF4}" srcOrd="0" destOrd="0" presId="urn:microsoft.com/office/officeart/2005/8/layout/hChevron3"/>
    <dgm:cxn modelId="{757FFF88-30EF-49ED-A8DE-0B706741A4C3}" type="presOf" srcId="{B48EF1EE-8330-4481-A1C7-2335D7CA880F}" destId="{ECBD8CE6-0245-4552-8F54-86B91489311F}" srcOrd="0" destOrd="0" presId="urn:microsoft.com/office/officeart/2005/8/layout/hChevron3"/>
    <dgm:cxn modelId="{803F6491-EDFC-496E-B9B3-F4EF54C8D86C}" srcId="{85B3230E-735D-4289-960C-9948491C50FF}" destId="{E63B826B-420E-4C8E-B524-7439143AE644}" srcOrd="6" destOrd="0" parTransId="{49E70241-D0C7-4E26-8423-F1FFBF7D5464}" sibTransId="{9374D0F9-246F-4517-B371-E0B30A2DDA6E}"/>
    <dgm:cxn modelId="{2E49899A-8AA8-4312-9FD1-D2032482D726}" srcId="{85B3230E-735D-4289-960C-9948491C50FF}" destId="{9F9A0A62-59FB-4A59-A7BB-29F0DBE647C9}" srcOrd="11" destOrd="0" parTransId="{2143AFAD-E3B4-47E5-AC43-5398301C536A}" sibTransId="{74AC9E3D-83C4-4B6D-A5EF-6DF7AA82E7BA}"/>
    <dgm:cxn modelId="{EF580CB6-4D77-455C-9EC2-21A19AB4AF20}" srcId="{85B3230E-735D-4289-960C-9948491C50FF}" destId="{CDDF6662-B5DA-4ADC-8601-003EC445C856}" srcOrd="0" destOrd="0" parTransId="{D1F1E160-93EC-4E12-8340-7A6ABD50D81F}" sibTransId="{5C08C1D0-9098-4D77-A2B9-FB6ACE173BAA}"/>
    <dgm:cxn modelId="{A7DF49C8-696B-4D58-B392-4E932638BAF3}" type="presOf" srcId="{E62C08C5-C0F5-477A-B464-53F2DDB27ACE}" destId="{C4EAF017-A442-4583-907D-EC6999222544}" srcOrd="0" destOrd="0" presId="urn:microsoft.com/office/officeart/2005/8/layout/hChevron3"/>
    <dgm:cxn modelId="{DB62D2D8-86D8-474F-8EA1-FFCD3AAEA04D}" type="presOf" srcId="{E63B826B-420E-4C8E-B524-7439143AE644}" destId="{F99EE3D2-C21C-43C9-8713-8AA0E7178334}" srcOrd="0" destOrd="0" presId="urn:microsoft.com/office/officeart/2005/8/layout/hChevron3"/>
    <dgm:cxn modelId="{98C2D3DC-6828-403B-8D9E-9C5024B4E760}" type="presOf" srcId="{3DCEF9D3-9318-4E05-BE05-E9767F5C7CDC}" destId="{2272EA75-C848-4CC9-91D0-24669D0954BE}" srcOrd="0" destOrd="0" presId="urn:microsoft.com/office/officeart/2005/8/layout/hChevron3"/>
    <dgm:cxn modelId="{B7E7B8E8-C14D-4308-A999-2E44D6F011C9}" srcId="{85B3230E-735D-4289-960C-9948491C50FF}" destId="{E3FFA869-AA5E-4A4C-B3FA-208CB7E33BBF}" srcOrd="9" destOrd="0" parTransId="{E4C0E695-78F3-40B0-ACA1-CC76CA49BAA7}" sibTransId="{35885A2B-CBAD-4B1F-AED6-FFE9EDF501DA}"/>
    <dgm:cxn modelId="{84108EEE-DCC2-4895-B6AE-283C423C621F}" type="presOf" srcId="{4FCA7BE3-D8C5-4C67-83D5-3E5E2892C98C}" destId="{B64FC3D3-2187-4389-9C4C-6F6193C2D430}" srcOrd="0" destOrd="0" presId="urn:microsoft.com/office/officeart/2005/8/layout/hChevron3"/>
    <dgm:cxn modelId="{5B5BAFF8-97AF-426D-AFEA-AF7605AF4230}" type="presOf" srcId="{9F9A0A62-59FB-4A59-A7BB-29F0DBE647C9}" destId="{4B44927D-C652-402D-8065-0A71E2CB9235}" srcOrd="0" destOrd="0" presId="urn:microsoft.com/office/officeart/2005/8/layout/hChevron3"/>
    <dgm:cxn modelId="{9F5DB5FB-B5DC-4CA7-8CDB-DFE891206BD5}" srcId="{85B3230E-735D-4289-960C-9948491C50FF}" destId="{4FCA7BE3-D8C5-4C67-83D5-3E5E2892C98C}" srcOrd="7" destOrd="0" parTransId="{A1E961F8-C53B-4171-8D11-ECD7EFAABA87}" sibTransId="{0CA888CE-A48C-4D1E-90BA-F111A23B3CFD}"/>
    <dgm:cxn modelId="{35E7420A-6481-47BC-983A-A07FBD426040}" type="presParOf" srcId="{A6755F86-8336-4350-B504-99FA03DF2B07}" destId="{39DB295D-9690-4F77-A192-F617ED9CDF16}" srcOrd="0" destOrd="0" presId="urn:microsoft.com/office/officeart/2005/8/layout/hChevron3"/>
    <dgm:cxn modelId="{D72F6601-9082-47D0-919A-F809A585B864}" type="presParOf" srcId="{A6755F86-8336-4350-B504-99FA03DF2B07}" destId="{977BD62A-F452-4D57-9B47-924769D7A040}" srcOrd="1" destOrd="0" presId="urn:microsoft.com/office/officeart/2005/8/layout/hChevron3"/>
    <dgm:cxn modelId="{0C8BF5AC-52A8-4722-8A06-28B8FA6EA342}" type="presParOf" srcId="{A6755F86-8336-4350-B504-99FA03DF2B07}" destId="{50B6A062-17AD-4972-923E-B9979887219A}" srcOrd="2" destOrd="0" presId="urn:microsoft.com/office/officeart/2005/8/layout/hChevron3"/>
    <dgm:cxn modelId="{B629149F-F728-478F-A49C-35F8EC7013E2}" type="presParOf" srcId="{A6755F86-8336-4350-B504-99FA03DF2B07}" destId="{6875EF65-17BD-4BA2-8C16-AAF09511B8BD}" srcOrd="3" destOrd="0" presId="urn:microsoft.com/office/officeart/2005/8/layout/hChevron3"/>
    <dgm:cxn modelId="{E4A1462B-3612-4004-BF26-5A82AADEB985}" type="presParOf" srcId="{A6755F86-8336-4350-B504-99FA03DF2B07}" destId="{2272EA75-C848-4CC9-91D0-24669D0954BE}" srcOrd="4" destOrd="0" presId="urn:microsoft.com/office/officeart/2005/8/layout/hChevron3"/>
    <dgm:cxn modelId="{EB6C26F7-7C0F-493A-A3C7-8A97516CEE19}" type="presParOf" srcId="{A6755F86-8336-4350-B504-99FA03DF2B07}" destId="{79B637EB-31BF-46D3-88C3-4F270085BDFF}" srcOrd="5" destOrd="0" presId="urn:microsoft.com/office/officeart/2005/8/layout/hChevron3"/>
    <dgm:cxn modelId="{D91E1834-DBBC-4BCB-9E8A-85B282E91EC2}" type="presParOf" srcId="{A6755F86-8336-4350-B504-99FA03DF2B07}" destId="{C4EAF017-A442-4583-907D-EC6999222544}" srcOrd="6" destOrd="0" presId="urn:microsoft.com/office/officeart/2005/8/layout/hChevron3"/>
    <dgm:cxn modelId="{20589F4D-1674-49E8-B599-9DD352609A7C}" type="presParOf" srcId="{A6755F86-8336-4350-B504-99FA03DF2B07}" destId="{9371AA38-970F-4C9D-96D0-61ED62DB259C}" srcOrd="7" destOrd="0" presId="urn:microsoft.com/office/officeart/2005/8/layout/hChevron3"/>
    <dgm:cxn modelId="{B98138E4-5E0A-47B4-B275-E38A7BC03509}" type="presParOf" srcId="{A6755F86-8336-4350-B504-99FA03DF2B07}" destId="{ECBD8CE6-0245-4552-8F54-86B91489311F}" srcOrd="8" destOrd="0" presId="urn:microsoft.com/office/officeart/2005/8/layout/hChevron3"/>
    <dgm:cxn modelId="{9560B31D-2185-471D-A919-9BDE3ACCE028}" type="presParOf" srcId="{A6755F86-8336-4350-B504-99FA03DF2B07}" destId="{85F66076-C2F6-49ED-B8CC-2B3F88BF3996}" srcOrd="9" destOrd="0" presId="urn:microsoft.com/office/officeart/2005/8/layout/hChevron3"/>
    <dgm:cxn modelId="{72842D16-F897-4B77-95FA-0FA9898AAB3B}" type="presParOf" srcId="{A6755F86-8336-4350-B504-99FA03DF2B07}" destId="{87896636-D98F-498E-8C16-5D46C2D1BF35}" srcOrd="10" destOrd="0" presId="urn:microsoft.com/office/officeart/2005/8/layout/hChevron3"/>
    <dgm:cxn modelId="{83144801-3ED2-4581-91BE-B1ECF6E99A22}" type="presParOf" srcId="{A6755F86-8336-4350-B504-99FA03DF2B07}" destId="{EBFD975F-80EE-4569-AB8A-2CE84EEE5C31}" srcOrd="11" destOrd="0" presId="urn:microsoft.com/office/officeart/2005/8/layout/hChevron3"/>
    <dgm:cxn modelId="{EA39AA4C-730E-4828-8DA8-4A71E2915029}" type="presParOf" srcId="{A6755F86-8336-4350-B504-99FA03DF2B07}" destId="{F99EE3D2-C21C-43C9-8713-8AA0E7178334}" srcOrd="12" destOrd="0" presId="urn:microsoft.com/office/officeart/2005/8/layout/hChevron3"/>
    <dgm:cxn modelId="{39CFBF63-2F5A-4CCF-9DE2-30B4F88612EC}" type="presParOf" srcId="{A6755F86-8336-4350-B504-99FA03DF2B07}" destId="{B87C7F09-EDE0-4F5D-929D-5F2BCAD728C9}" srcOrd="13" destOrd="0" presId="urn:microsoft.com/office/officeart/2005/8/layout/hChevron3"/>
    <dgm:cxn modelId="{7D6C92D0-BAA7-4363-B910-C44121CEBB42}" type="presParOf" srcId="{A6755F86-8336-4350-B504-99FA03DF2B07}" destId="{B64FC3D3-2187-4389-9C4C-6F6193C2D430}" srcOrd="14" destOrd="0" presId="urn:microsoft.com/office/officeart/2005/8/layout/hChevron3"/>
    <dgm:cxn modelId="{629A8801-6608-4A67-8B0A-490FC4A58E3D}" type="presParOf" srcId="{A6755F86-8336-4350-B504-99FA03DF2B07}" destId="{D3FABEC6-5EFE-4721-A757-251D1D721B79}" srcOrd="15" destOrd="0" presId="urn:microsoft.com/office/officeart/2005/8/layout/hChevron3"/>
    <dgm:cxn modelId="{1CE11F09-5561-42F0-B1E2-55255989DA10}" type="presParOf" srcId="{A6755F86-8336-4350-B504-99FA03DF2B07}" destId="{FC3464C5-9904-4F99-8471-599D93B83010}" srcOrd="16" destOrd="0" presId="urn:microsoft.com/office/officeart/2005/8/layout/hChevron3"/>
    <dgm:cxn modelId="{BCE77DC7-D160-4177-8641-2A8DADE4977D}" type="presParOf" srcId="{A6755F86-8336-4350-B504-99FA03DF2B07}" destId="{C31BB678-A5A0-4A50-86B4-F987716E0F0F}" srcOrd="17" destOrd="0" presId="urn:microsoft.com/office/officeart/2005/8/layout/hChevron3"/>
    <dgm:cxn modelId="{580E6BC9-63F6-4155-A0AF-D2C06275B39B}" type="presParOf" srcId="{A6755F86-8336-4350-B504-99FA03DF2B07}" destId="{CA778251-98A3-49E2-898B-06D8127BFD84}" srcOrd="18" destOrd="0" presId="urn:microsoft.com/office/officeart/2005/8/layout/hChevron3"/>
    <dgm:cxn modelId="{CDC7AC31-0177-488D-A239-F0EAE5EB3153}" type="presParOf" srcId="{A6755F86-8336-4350-B504-99FA03DF2B07}" destId="{34EF01BF-95A2-4102-9BD9-092437ABE042}" srcOrd="19" destOrd="0" presId="urn:microsoft.com/office/officeart/2005/8/layout/hChevron3"/>
    <dgm:cxn modelId="{202FBAA0-2092-44D3-B281-55293C88AD4A}" type="presParOf" srcId="{A6755F86-8336-4350-B504-99FA03DF2B07}" destId="{E7E759C9-7C6D-44DA-AD33-A08079CE1AF4}" srcOrd="20" destOrd="0" presId="urn:microsoft.com/office/officeart/2005/8/layout/hChevron3"/>
    <dgm:cxn modelId="{F96ADC10-AA9B-4DE4-9DFD-754F80B28B9D}" type="presParOf" srcId="{A6755F86-8336-4350-B504-99FA03DF2B07}" destId="{CC6A3AAB-10FD-492C-8788-811F2D7D448F}" srcOrd="21" destOrd="0" presId="urn:microsoft.com/office/officeart/2005/8/layout/hChevron3"/>
    <dgm:cxn modelId="{BC01E867-7207-452E-B82B-00AA71C3DD47}" type="presParOf" srcId="{A6755F86-8336-4350-B504-99FA03DF2B07}" destId="{4B44927D-C652-402D-8065-0A71E2CB9235}" srcOrd="22"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85B3230E-735D-4289-960C-9948491C50FF}" type="doc">
      <dgm:prSet loTypeId="urn:microsoft.com/office/officeart/2005/8/layout/hChevron3" loCatId="process" qsTypeId="urn:microsoft.com/office/officeart/2005/8/quickstyle/simple1" qsCatId="simple" csTypeId="urn:microsoft.com/office/officeart/2005/8/colors/accent4_2" csCatId="accent4" phldr="1"/>
      <dgm:spPr/>
      <dgm:t>
        <a:bodyPr/>
        <a:lstStyle/>
        <a:p>
          <a:endParaRPr lang="en-GB"/>
        </a:p>
      </dgm:t>
    </dgm:pt>
    <dgm:pt modelId="{CDDF6662-B5DA-4ADC-8601-003EC445C856}">
      <dgm:prSet phldrT="[Text]" custT="1"/>
      <dgm:spPr/>
      <dgm:t>
        <a:bodyPr/>
        <a:lstStyle/>
        <a:p>
          <a:r>
            <a:rPr lang="en-GB" sz="600" dirty="0">
              <a:hlinkClick xmlns:r="http://schemas.openxmlformats.org/officeDocument/2006/relationships" r:id="rId1" action="ppaction://hlinksldjump"/>
            </a:rPr>
            <a:t>Background</a:t>
          </a:r>
          <a:endParaRPr lang="en-GB" sz="600" dirty="0"/>
        </a:p>
      </dgm:t>
    </dgm:pt>
    <dgm:pt modelId="{D1F1E160-93EC-4E12-8340-7A6ABD50D81F}" type="parTrans" cxnId="{EF580CB6-4D77-455C-9EC2-21A19AB4AF20}">
      <dgm:prSet/>
      <dgm:spPr/>
      <dgm:t>
        <a:bodyPr/>
        <a:lstStyle/>
        <a:p>
          <a:endParaRPr lang="en-GB"/>
        </a:p>
      </dgm:t>
    </dgm:pt>
    <dgm:pt modelId="{5C08C1D0-9098-4D77-A2B9-FB6ACE173BAA}" type="sibTrans" cxnId="{EF580CB6-4D77-455C-9EC2-21A19AB4AF20}">
      <dgm:prSet/>
      <dgm:spPr/>
      <dgm:t>
        <a:bodyPr/>
        <a:lstStyle/>
        <a:p>
          <a:endParaRPr lang="en-GB"/>
        </a:p>
      </dgm:t>
    </dgm:pt>
    <dgm:pt modelId="{3DCEF9D3-9318-4E05-BE05-E9767F5C7CDC}">
      <dgm:prSet phldrT="[Text]" custT="1"/>
      <dgm:spPr/>
      <dgm:t>
        <a:bodyPr/>
        <a:lstStyle/>
        <a:p>
          <a:r>
            <a:rPr lang="en-GB" sz="600" dirty="0">
              <a:hlinkClick xmlns:r="http://schemas.openxmlformats.org/officeDocument/2006/relationships" r:id="rId2" action="ppaction://hlinksldjump"/>
            </a:rPr>
            <a:t>Eligibility and timings</a:t>
          </a:r>
          <a:endParaRPr lang="en-GB" sz="600" dirty="0"/>
        </a:p>
      </dgm:t>
    </dgm:pt>
    <dgm:pt modelId="{A676AB6E-1F7A-45E9-8A9C-AA9F2BF87674}" type="parTrans" cxnId="{E3591844-72DE-4279-A7E2-56F0C025CC4B}">
      <dgm:prSet/>
      <dgm:spPr/>
      <dgm:t>
        <a:bodyPr/>
        <a:lstStyle/>
        <a:p>
          <a:endParaRPr lang="en-GB"/>
        </a:p>
      </dgm:t>
    </dgm:pt>
    <dgm:pt modelId="{C9DA040E-26CD-473D-9050-71C928F030CB}" type="sibTrans" cxnId="{E3591844-72DE-4279-A7E2-56F0C025CC4B}">
      <dgm:prSet/>
      <dgm:spPr/>
      <dgm:t>
        <a:bodyPr/>
        <a:lstStyle/>
        <a:p>
          <a:endParaRPr lang="en-GB"/>
        </a:p>
      </dgm:t>
    </dgm:pt>
    <dgm:pt modelId="{E63B826B-420E-4C8E-B524-7439143AE644}">
      <dgm:prSet phldrT="[Text]" custT="1"/>
      <dgm:spPr/>
      <dgm:t>
        <a:bodyPr/>
        <a:lstStyle/>
        <a:p>
          <a:r>
            <a:rPr lang="en-GB" sz="600" dirty="0">
              <a:hlinkClick xmlns:r="http://schemas.openxmlformats.org/officeDocument/2006/relationships" r:id="rId3" action="ppaction://hlinksldjump"/>
            </a:rPr>
            <a:t>Checklist: Communication</a:t>
          </a:r>
          <a:endParaRPr lang="en-GB" sz="600" dirty="0"/>
        </a:p>
      </dgm:t>
    </dgm:pt>
    <dgm:pt modelId="{49E70241-D0C7-4E26-8423-F1FFBF7D5464}" type="parTrans" cxnId="{803F6491-EDFC-496E-B9B3-F4EF54C8D86C}">
      <dgm:prSet/>
      <dgm:spPr/>
      <dgm:t>
        <a:bodyPr/>
        <a:lstStyle/>
        <a:p>
          <a:endParaRPr lang="en-GB"/>
        </a:p>
      </dgm:t>
    </dgm:pt>
    <dgm:pt modelId="{9374D0F9-246F-4517-B371-E0B30A2DDA6E}" type="sibTrans" cxnId="{803F6491-EDFC-496E-B9B3-F4EF54C8D86C}">
      <dgm:prSet/>
      <dgm:spPr/>
      <dgm:t>
        <a:bodyPr/>
        <a:lstStyle/>
        <a:p>
          <a:endParaRPr lang="en-GB"/>
        </a:p>
      </dgm:t>
    </dgm:pt>
    <dgm:pt modelId="{B48EF1EE-8330-4481-A1C7-2335D7CA880F}">
      <dgm:prSet phldrT="[Text]" custT="1"/>
      <dgm:spPr/>
      <dgm:t>
        <a:bodyPr/>
        <a:lstStyle/>
        <a:p>
          <a:pPr>
            <a:lnSpc>
              <a:spcPct val="50000"/>
            </a:lnSpc>
          </a:pPr>
          <a:r>
            <a:rPr lang="en-GB" sz="600" dirty="0">
              <a:hlinkClick xmlns:r="http://schemas.openxmlformats.org/officeDocument/2006/relationships" r:id="rId4" action="ppaction://hlinksldjump"/>
            </a:rPr>
            <a:t>Checklist: </a:t>
          </a:r>
        </a:p>
        <a:p>
          <a:pPr>
            <a:lnSpc>
              <a:spcPct val="50000"/>
            </a:lnSpc>
          </a:pPr>
          <a:r>
            <a:rPr lang="en-GB" sz="600" dirty="0">
              <a:hlinkClick xmlns:r="http://schemas.openxmlformats.org/officeDocument/2006/relationships" r:id="rId4" action="ppaction://hlinksldjump"/>
            </a:rPr>
            <a:t>Pre-season</a:t>
          </a:r>
          <a:endParaRPr lang="en-GB" sz="600" dirty="0"/>
        </a:p>
      </dgm:t>
    </dgm:pt>
    <dgm:pt modelId="{3C537229-CDB5-4805-9989-0056EAE25FE1}" type="parTrans" cxnId="{E6CB5807-69BF-44E4-A195-3E70EB6A5D3C}">
      <dgm:prSet/>
      <dgm:spPr/>
      <dgm:t>
        <a:bodyPr/>
        <a:lstStyle/>
        <a:p>
          <a:endParaRPr lang="en-GB"/>
        </a:p>
      </dgm:t>
    </dgm:pt>
    <dgm:pt modelId="{39187E6A-FE7E-4065-9A84-8EBE83918EBE}" type="sibTrans" cxnId="{E6CB5807-69BF-44E4-A195-3E70EB6A5D3C}">
      <dgm:prSet/>
      <dgm:spPr/>
      <dgm:t>
        <a:bodyPr/>
        <a:lstStyle/>
        <a:p>
          <a:endParaRPr lang="en-GB"/>
        </a:p>
      </dgm:t>
    </dgm:pt>
    <dgm:pt modelId="{6093D354-5B8E-4EC8-9EDE-B4456C2238A4}">
      <dgm:prSet phldrT="[Text]" custT="1"/>
      <dgm:spPr/>
      <dgm:t>
        <a:bodyPr/>
        <a:lstStyle/>
        <a:p>
          <a:r>
            <a:rPr lang="en-GB" sz="600" dirty="0">
              <a:hlinkClick xmlns:r="http://schemas.openxmlformats.org/officeDocument/2006/relationships" r:id="rId5" action="ppaction://hlinksldjump"/>
            </a:rPr>
            <a:t>Checklist: Accessibility</a:t>
          </a:r>
          <a:endParaRPr lang="en-GB" sz="600" dirty="0"/>
        </a:p>
      </dgm:t>
    </dgm:pt>
    <dgm:pt modelId="{2FE38837-44DE-4FA9-A730-51D1A2A59E7C}" type="parTrans" cxnId="{12EC016A-4BA6-4ED0-A2E3-CDD4037D3432}">
      <dgm:prSet/>
      <dgm:spPr/>
      <dgm:t>
        <a:bodyPr/>
        <a:lstStyle/>
        <a:p>
          <a:endParaRPr lang="en-GB"/>
        </a:p>
      </dgm:t>
    </dgm:pt>
    <dgm:pt modelId="{E0BEE8DD-1FC8-4ADE-9695-0E08F23B8CB6}" type="sibTrans" cxnId="{12EC016A-4BA6-4ED0-A2E3-CDD4037D3432}">
      <dgm:prSet/>
      <dgm:spPr/>
      <dgm:t>
        <a:bodyPr/>
        <a:lstStyle/>
        <a:p>
          <a:endParaRPr lang="en-GB"/>
        </a:p>
      </dgm:t>
    </dgm:pt>
    <dgm:pt modelId="{4FCA7BE3-D8C5-4C67-83D5-3E5E2892C98C}">
      <dgm:prSet custT="1"/>
      <dgm:spPr/>
      <dgm:t>
        <a:bodyPr/>
        <a:lstStyle/>
        <a:p>
          <a:r>
            <a:rPr lang="en-GB" sz="600" dirty="0">
              <a:hlinkClick xmlns:r="http://schemas.openxmlformats.org/officeDocument/2006/relationships" r:id="rId6" action="ppaction://hlinksldjump"/>
            </a:rPr>
            <a:t>Checklist: Health inequalities</a:t>
          </a:r>
          <a:endParaRPr lang="en-GB" sz="600" dirty="0"/>
        </a:p>
      </dgm:t>
    </dgm:pt>
    <dgm:pt modelId="{A1E961F8-C53B-4171-8D11-ECD7EFAABA87}" type="parTrans" cxnId="{9F5DB5FB-B5DC-4CA7-8CDB-DFE891206BD5}">
      <dgm:prSet/>
      <dgm:spPr/>
      <dgm:t>
        <a:bodyPr/>
        <a:lstStyle/>
        <a:p>
          <a:endParaRPr lang="en-GB"/>
        </a:p>
      </dgm:t>
    </dgm:pt>
    <dgm:pt modelId="{0CA888CE-A48C-4D1E-90BA-F111A23B3CFD}" type="sibTrans" cxnId="{9F5DB5FB-B5DC-4CA7-8CDB-DFE891206BD5}">
      <dgm:prSet/>
      <dgm:spPr/>
      <dgm:t>
        <a:bodyPr/>
        <a:lstStyle/>
        <a:p>
          <a:endParaRPr lang="en-GB"/>
        </a:p>
      </dgm:t>
    </dgm:pt>
    <dgm:pt modelId="{15213532-615E-4B97-8DA6-A57F27610F76}">
      <dgm:prSet custT="1"/>
      <dgm:spPr/>
      <dgm:t>
        <a:bodyPr/>
        <a:lstStyle/>
        <a:p>
          <a:r>
            <a:rPr lang="en-GB" sz="600" dirty="0">
              <a:hlinkClick xmlns:r="http://schemas.openxmlformats.org/officeDocument/2006/relationships" r:id="rId7" action="ppaction://hlinksldjump"/>
            </a:rPr>
            <a:t>Top Tips</a:t>
          </a:r>
          <a:endParaRPr lang="en-GB" sz="600" dirty="0"/>
        </a:p>
      </dgm:t>
    </dgm:pt>
    <dgm:pt modelId="{7B506156-A573-4D26-BB7A-CF57759B8675}" type="parTrans" cxnId="{A7058D12-B27B-4C23-A0C7-BBB2034AF685}">
      <dgm:prSet/>
      <dgm:spPr/>
      <dgm:t>
        <a:bodyPr/>
        <a:lstStyle/>
        <a:p>
          <a:endParaRPr lang="en-GB"/>
        </a:p>
      </dgm:t>
    </dgm:pt>
    <dgm:pt modelId="{2AFCAB2C-8EC0-4CD4-8738-4149F73C2056}" type="sibTrans" cxnId="{A7058D12-B27B-4C23-A0C7-BBB2034AF685}">
      <dgm:prSet/>
      <dgm:spPr/>
      <dgm:t>
        <a:bodyPr/>
        <a:lstStyle/>
        <a:p>
          <a:endParaRPr lang="en-GB"/>
        </a:p>
      </dgm:t>
    </dgm:pt>
    <dgm:pt modelId="{049C3FB4-516A-4A7D-9E91-A3661066C19D}">
      <dgm:prSet custT="1"/>
      <dgm:spPr/>
      <dgm:t>
        <a:bodyPr/>
        <a:lstStyle/>
        <a:p>
          <a:r>
            <a:rPr lang="en-GB" sz="600">
              <a:hlinkClick xmlns:r="http://schemas.openxmlformats.org/officeDocument/2006/relationships" r:id="rId8" action="ppaction://hlinksldjump"/>
            </a:rPr>
            <a:t>FAQ’s</a:t>
          </a:r>
          <a:endParaRPr lang="en-GB" sz="600"/>
        </a:p>
      </dgm:t>
    </dgm:pt>
    <dgm:pt modelId="{4D421C1B-8AFE-48D9-93E5-A6127D5EC584}" type="parTrans" cxnId="{7BF0D750-9F8A-4976-B51B-4D4458BA766A}">
      <dgm:prSet/>
      <dgm:spPr/>
      <dgm:t>
        <a:bodyPr/>
        <a:lstStyle/>
        <a:p>
          <a:endParaRPr lang="en-GB"/>
        </a:p>
      </dgm:t>
    </dgm:pt>
    <dgm:pt modelId="{2A201535-6615-45AC-AE07-AD7494131414}" type="sibTrans" cxnId="{7BF0D750-9F8A-4976-B51B-4D4458BA766A}">
      <dgm:prSet/>
      <dgm:spPr/>
      <dgm:t>
        <a:bodyPr/>
        <a:lstStyle/>
        <a:p>
          <a:endParaRPr lang="en-GB"/>
        </a:p>
      </dgm:t>
    </dgm:pt>
    <dgm:pt modelId="{9F9A0A62-59FB-4A59-A7BB-29F0DBE647C9}">
      <dgm:prSet custT="1"/>
      <dgm:spPr/>
      <dgm:t>
        <a:bodyPr/>
        <a:lstStyle/>
        <a:p>
          <a:r>
            <a:rPr lang="en-GB" sz="600" dirty="0">
              <a:hlinkClick xmlns:r="http://schemas.openxmlformats.org/officeDocument/2006/relationships" r:id="rId9" action="ppaction://hlinksldjump"/>
            </a:rPr>
            <a:t>Resources</a:t>
          </a:r>
          <a:endParaRPr lang="en-GB" sz="600" dirty="0"/>
        </a:p>
      </dgm:t>
      <dgm:extLst>
        <a:ext uri="{E40237B7-FDA0-4F09-8148-C483321AD2D9}">
          <dgm14:cNvPr xmlns:dgm14="http://schemas.microsoft.com/office/drawing/2010/diagram" id="0" name="">
            <a:hlinkClick xmlns:r="http://schemas.openxmlformats.org/officeDocument/2006/relationships" r:id="rId10" action="ppaction://hlinksldjump"/>
          </dgm14:cNvPr>
        </a:ext>
      </dgm:extLst>
    </dgm:pt>
    <dgm:pt modelId="{2143AFAD-E3B4-47E5-AC43-5398301C536A}" type="parTrans" cxnId="{2E49899A-8AA8-4312-9FD1-D2032482D726}">
      <dgm:prSet/>
      <dgm:spPr/>
      <dgm:t>
        <a:bodyPr/>
        <a:lstStyle/>
        <a:p>
          <a:endParaRPr lang="en-GB"/>
        </a:p>
      </dgm:t>
    </dgm:pt>
    <dgm:pt modelId="{74AC9E3D-83C4-4B6D-A5EF-6DF7AA82E7BA}" type="sibTrans" cxnId="{2E49899A-8AA8-4312-9FD1-D2032482D726}">
      <dgm:prSet/>
      <dgm:spPr/>
      <dgm:t>
        <a:bodyPr/>
        <a:lstStyle/>
        <a:p>
          <a:endParaRPr lang="en-GB"/>
        </a:p>
      </dgm:t>
    </dgm:pt>
    <dgm:pt modelId="{E3FFA869-AA5E-4A4C-B3FA-208CB7E33BBF}">
      <dgm:prSet custT="1"/>
      <dgm:spPr/>
      <dgm:t>
        <a:bodyPr/>
        <a:lstStyle/>
        <a:p>
          <a:r>
            <a:rPr lang="en-GB" sz="600" dirty="0">
              <a:hlinkClick xmlns:r="http://schemas.openxmlformats.org/officeDocument/2006/relationships" r:id="rId11" action="ppaction://hlinksldjump"/>
            </a:rPr>
            <a:t>WMICAS</a:t>
          </a:r>
          <a:endParaRPr lang="en-GB" sz="600" dirty="0"/>
        </a:p>
      </dgm:t>
    </dgm:pt>
    <dgm:pt modelId="{E4C0E695-78F3-40B0-ACA1-CC76CA49BAA7}" type="parTrans" cxnId="{B7E7B8E8-C14D-4308-A999-2E44D6F011C9}">
      <dgm:prSet/>
      <dgm:spPr/>
      <dgm:t>
        <a:bodyPr/>
        <a:lstStyle/>
        <a:p>
          <a:endParaRPr lang="en-GB"/>
        </a:p>
      </dgm:t>
    </dgm:pt>
    <dgm:pt modelId="{35885A2B-CBAD-4B1F-AED6-FFE9EDF501DA}" type="sibTrans" cxnId="{B7E7B8E8-C14D-4308-A999-2E44D6F011C9}">
      <dgm:prSet/>
      <dgm:spPr/>
      <dgm:t>
        <a:bodyPr/>
        <a:lstStyle/>
        <a:p>
          <a:endParaRPr lang="en-GB"/>
        </a:p>
      </dgm:t>
    </dgm:pt>
    <dgm:pt modelId="{5C7083F2-B102-4F6F-88F2-3430DB31D4FF}">
      <dgm:prSet phldrT="[Text]" custT="1"/>
      <dgm:spPr/>
      <dgm:t>
        <a:bodyPr/>
        <a:lstStyle/>
        <a:p>
          <a:r>
            <a:rPr lang="en-GB" sz="600" dirty="0">
              <a:hlinkClick xmlns:r="http://schemas.openxmlformats.org/officeDocument/2006/relationships" r:id="rId12" action="ppaction://hlinksldjump"/>
            </a:rPr>
            <a:t>Influenza and pregnancy</a:t>
          </a:r>
          <a:r>
            <a:rPr lang="en-GB" sz="600" dirty="0"/>
            <a:t> </a:t>
          </a:r>
        </a:p>
      </dgm:t>
    </dgm:pt>
    <dgm:pt modelId="{CA015733-6AD9-4A37-BF01-B247DD9B77DE}" type="sibTrans" cxnId="{726F3A40-DF63-4D04-A5D8-E62EE1908637}">
      <dgm:prSet/>
      <dgm:spPr/>
      <dgm:t>
        <a:bodyPr/>
        <a:lstStyle/>
        <a:p>
          <a:endParaRPr lang="en-GB"/>
        </a:p>
      </dgm:t>
    </dgm:pt>
    <dgm:pt modelId="{836A0CD7-21A2-4647-9953-417B8F235A79}" type="parTrans" cxnId="{726F3A40-DF63-4D04-A5D8-E62EE1908637}">
      <dgm:prSet/>
      <dgm:spPr/>
      <dgm:t>
        <a:bodyPr/>
        <a:lstStyle/>
        <a:p>
          <a:endParaRPr lang="en-GB"/>
        </a:p>
      </dgm:t>
    </dgm:pt>
    <dgm:pt modelId="{E62C08C5-C0F5-477A-B464-53F2DDB27ACE}">
      <dgm:prSet phldrT="[Text]"/>
      <dgm:spPr/>
      <dgm:t>
        <a:bodyPr/>
        <a:lstStyle/>
        <a:p>
          <a:r>
            <a:rPr lang="en-GB" dirty="0">
              <a:hlinkClick xmlns:r="http://schemas.openxmlformats.org/officeDocument/2006/relationships" r:id="rId13" action="ppaction://hlinksldjump"/>
            </a:rPr>
            <a:t>Recommended vaccines</a:t>
          </a:r>
          <a:r>
            <a:rPr lang="en-GB" dirty="0"/>
            <a:t> </a:t>
          </a:r>
        </a:p>
      </dgm:t>
    </dgm:pt>
    <dgm:pt modelId="{CDEF6C72-03E1-451F-B039-6CEDE3858C5F}" type="parTrans" cxnId="{11B3FC6E-BA9F-4B20-9508-4CD6B2026C6B}">
      <dgm:prSet/>
      <dgm:spPr/>
      <dgm:t>
        <a:bodyPr/>
        <a:lstStyle/>
        <a:p>
          <a:endParaRPr lang="en-GB"/>
        </a:p>
      </dgm:t>
    </dgm:pt>
    <dgm:pt modelId="{6F97F020-A12E-4381-97B8-CEF233E4F35C}" type="sibTrans" cxnId="{11B3FC6E-BA9F-4B20-9508-4CD6B2026C6B}">
      <dgm:prSet/>
      <dgm:spPr/>
      <dgm:t>
        <a:bodyPr/>
        <a:lstStyle/>
        <a:p>
          <a:endParaRPr lang="en-GB"/>
        </a:p>
      </dgm:t>
    </dgm:pt>
    <dgm:pt modelId="{A6755F86-8336-4350-B504-99FA03DF2B07}" type="pres">
      <dgm:prSet presAssocID="{85B3230E-735D-4289-960C-9948491C50FF}" presName="Name0" presStyleCnt="0">
        <dgm:presLayoutVars>
          <dgm:dir/>
          <dgm:resizeHandles val="exact"/>
        </dgm:presLayoutVars>
      </dgm:prSet>
      <dgm:spPr/>
    </dgm:pt>
    <dgm:pt modelId="{39DB295D-9690-4F77-A192-F617ED9CDF16}" type="pres">
      <dgm:prSet presAssocID="{CDDF6662-B5DA-4ADC-8601-003EC445C856}" presName="parTxOnly" presStyleLbl="node1" presStyleIdx="0" presStyleCnt="12">
        <dgm:presLayoutVars>
          <dgm:bulletEnabled val="1"/>
        </dgm:presLayoutVars>
      </dgm:prSet>
      <dgm:spPr/>
    </dgm:pt>
    <dgm:pt modelId="{977BD62A-F452-4D57-9B47-924769D7A040}" type="pres">
      <dgm:prSet presAssocID="{5C08C1D0-9098-4D77-A2B9-FB6ACE173BAA}" presName="parSpace" presStyleCnt="0"/>
      <dgm:spPr/>
    </dgm:pt>
    <dgm:pt modelId="{50B6A062-17AD-4972-923E-B9979887219A}" type="pres">
      <dgm:prSet presAssocID="{5C7083F2-B102-4F6F-88F2-3430DB31D4FF}" presName="parTxOnly" presStyleLbl="node1" presStyleIdx="1" presStyleCnt="12">
        <dgm:presLayoutVars>
          <dgm:bulletEnabled val="1"/>
        </dgm:presLayoutVars>
      </dgm:prSet>
      <dgm:spPr/>
    </dgm:pt>
    <dgm:pt modelId="{6875EF65-17BD-4BA2-8C16-AAF09511B8BD}" type="pres">
      <dgm:prSet presAssocID="{CA015733-6AD9-4A37-BF01-B247DD9B77DE}" presName="parSpace" presStyleCnt="0"/>
      <dgm:spPr/>
    </dgm:pt>
    <dgm:pt modelId="{2272EA75-C848-4CC9-91D0-24669D0954BE}" type="pres">
      <dgm:prSet presAssocID="{3DCEF9D3-9318-4E05-BE05-E9767F5C7CDC}" presName="parTxOnly" presStyleLbl="node1" presStyleIdx="2" presStyleCnt="12" custLinFactNeighborX="3352" custLinFactNeighborY="0">
        <dgm:presLayoutVars>
          <dgm:bulletEnabled val="1"/>
        </dgm:presLayoutVars>
      </dgm:prSet>
      <dgm:spPr/>
    </dgm:pt>
    <dgm:pt modelId="{79B637EB-31BF-46D3-88C3-4F270085BDFF}" type="pres">
      <dgm:prSet presAssocID="{C9DA040E-26CD-473D-9050-71C928F030CB}" presName="parSpace" presStyleCnt="0"/>
      <dgm:spPr/>
    </dgm:pt>
    <dgm:pt modelId="{C4EAF017-A442-4583-907D-EC6999222544}" type="pres">
      <dgm:prSet presAssocID="{E62C08C5-C0F5-477A-B464-53F2DDB27ACE}" presName="parTxOnly" presStyleLbl="node1" presStyleIdx="3" presStyleCnt="12" custLinFactNeighborX="3352" custLinFactNeighborY="0">
        <dgm:presLayoutVars>
          <dgm:bulletEnabled val="1"/>
        </dgm:presLayoutVars>
      </dgm:prSet>
      <dgm:spPr/>
    </dgm:pt>
    <dgm:pt modelId="{9371AA38-970F-4C9D-96D0-61ED62DB259C}" type="pres">
      <dgm:prSet presAssocID="{6F97F020-A12E-4381-97B8-CEF233E4F35C}" presName="parSpace" presStyleCnt="0"/>
      <dgm:spPr/>
    </dgm:pt>
    <dgm:pt modelId="{ECBD8CE6-0245-4552-8F54-86B91489311F}" type="pres">
      <dgm:prSet presAssocID="{B48EF1EE-8330-4481-A1C7-2335D7CA880F}" presName="parTxOnly" presStyleLbl="node1" presStyleIdx="4" presStyleCnt="12">
        <dgm:presLayoutVars>
          <dgm:bulletEnabled val="1"/>
        </dgm:presLayoutVars>
      </dgm:prSet>
      <dgm:spPr/>
    </dgm:pt>
    <dgm:pt modelId="{85F66076-C2F6-49ED-B8CC-2B3F88BF3996}" type="pres">
      <dgm:prSet presAssocID="{39187E6A-FE7E-4065-9A84-8EBE83918EBE}" presName="parSpace" presStyleCnt="0"/>
      <dgm:spPr/>
    </dgm:pt>
    <dgm:pt modelId="{87896636-D98F-498E-8C16-5D46C2D1BF35}" type="pres">
      <dgm:prSet presAssocID="{6093D354-5B8E-4EC8-9EDE-B4456C2238A4}" presName="parTxOnly" presStyleLbl="node1" presStyleIdx="5" presStyleCnt="12">
        <dgm:presLayoutVars>
          <dgm:bulletEnabled val="1"/>
        </dgm:presLayoutVars>
      </dgm:prSet>
      <dgm:spPr/>
    </dgm:pt>
    <dgm:pt modelId="{EBFD975F-80EE-4569-AB8A-2CE84EEE5C31}" type="pres">
      <dgm:prSet presAssocID="{E0BEE8DD-1FC8-4ADE-9695-0E08F23B8CB6}" presName="parSpace" presStyleCnt="0"/>
      <dgm:spPr/>
    </dgm:pt>
    <dgm:pt modelId="{F99EE3D2-C21C-43C9-8713-8AA0E7178334}" type="pres">
      <dgm:prSet presAssocID="{E63B826B-420E-4C8E-B524-7439143AE644}" presName="parTxOnly" presStyleLbl="node1" presStyleIdx="6" presStyleCnt="12">
        <dgm:presLayoutVars>
          <dgm:bulletEnabled val="1"/>
        </dgm:presLayoutVars>
      </dgm:prSet>
      <dgm:spPr/>
    </dgm:pt>
    <dgm:pt modelId="{B87C7F09-EDE0-4F5D-929D-5F2BCAD728C9}" type="pres">
      <dgm:prSet presAssocID="{9374D0F9-246F-4517-B371-E0B30A2DDA6E}" presName="parSpace" presStyleCnt="0"/>
      <dgm:spPr/>
    </dgm:pt>
    <dgm:pt modelId="{B64FC3D3-2187-4389-9C4C-6F6193C2D430}" type="pres">
      <dgm:prSet presAssocID="{4FCA7BE3-D8C5-4C67-83D5-3E5E2892C98C}" presName="parTxOnly" presStyleLbl="node1" presStyleIdx="7" presStyleCnt="12" custScaleX="99577">
        <dgm:presLayoutVars>
          <dgm:bulletEnabled val="1"/>
        </dgm:presLayoutVars>
      </dgm:prSet>
      <dgm:spPr/>
    </dgm:pt>
    <dgm:pt modelId="{D3FABEC6-5EFE-4721-A757-251D1D721B79}" type="pres">
      <dgm:prSet presAssocID="{0CA888CE-A48C-4D1E-90BA-F111A23B3CFD}" presName="parSpace" presStyleCnt="0"/>
      <dgm:spPr/>
    </dgm:pt>
    <dgm:pt modelId="{FC3464C5-9904-4F99-8471-599D93B83010}" type="pres">
      <dgm:prSet presAssocID="{15213532-615E-4B97-8DA6-A57F27610F76}" presName="parTxOnly" presStyleLbl="node1" presStyleIdx="8" presStyleCnt="12">
        <dgm:presLayoutVars>
          <dgm:bulletEnabled val="1"/>
        </dgm:presLayoutVars>
      </dgm:prSet>
      <dgm:spPr/>
    </dgm:pt>
    <dgm:pt modelId="{C31BB678-A5A0-4A50-86B4-F987716E0F0F}" type="pres">
      <dgm:prSet presAssocID="{2AFCAB2C-8EC0-4CD4-8738-4149F73C2056}" presName="parSpace" presStyleCnt="0"/>
      <dgm:spPr/>
    </dgm:pt>
    <dgm:pt modelId="{CA778251-98A3-49E2-898B-06D8127BFD84}" type="pres">
      <dgm:prSet presAssocID="{E3FFA869-AA5E-4A4C-B3FA-208CB7E33BBF}" presName="parTxOnly" presStyleLbl="node1" presStyleIdx="9" presStyleCnt="12">
        <dgm:presLayoutVars>
          <dgm:bulletEnabled val="1"/>
        </dgm:presLayoutVars>
      </dgm:prSet>
      <dgm:spPr/>
    </dgm:pt>
    <dgm:pt modelId="{34EF01BF-95A2-4102-9BD9-092437ABE042}" type="pres">
      <dgm:prSet presAssocID="{35885A2B-CBAD-4B1F-AED6-FFE9EDF501DA}" presName="parSpace" presStyleCnt="0"/>
      <dgm:spPr/>
    </dgm:pt>
    <dgm:pt modelId="{E7E759C9-7C6D-44DA-AD33-A08079CE1AF4}" type="pres">
      <dgm:prSet presAssocID="{049C3FB4-516A-4A7D-9E91-A3661066C19D}" presName="parTxOnly" presStyleLbl="node1" presStyleIdx="10" presStyleCnt="12">
        <dgm:presLayoutVars>
          <dgm:bulletEnabled val="1"/>
        </dgm:presLayoutVars>
      </dgm:prSet>
      <dgm:spPr/>
    </dgm:pt>
    <dgm:pt modelId="{CC6A3AAB-10FD-492C-8788-811F2D7D448F}" type="pres">
      <dgm:prSet presAssocID="{2A201535-6615-45AC-AE07-AD7494131414}" presName="parSpace" presStyleCnt="0"/>
      <dgm:spPr/>
    </dgm:pt>
    <dgm:pt modelId="{4B44927D-C652-402D-8065-0A71E2CB9235}" type="pres">
      <dgm:prSet presAssocID="{9F9A0A62-59FB-4A59-A7BB-29F0DBE647C9}" presName="parTxOnly" presStyleLbl="node1" presStyleIdx="11" presStyleCnt="12">
        <dgm:presLayoutVars>
          <dgm:bulletEnabled val="1"/>
        </dgm:presLayoutVars>
      </dgm:prSet>
      <dgm:spPr/>
    </dgm:pt>
  </dgm:ptLst>
  <dgm:cxnLst>
    <dgm:cxn modelId="{74342806-2615-4A6A-9893-BA7F7F83A4D8}" type="presOf" srcId="{15213532-615E-4B97-8DA6-A57F27610F76}" destId="{FC3464C5-9904-4F99-8471-599D93B83010}" srcOrd="0" destOrd="0" presId="urn:microsoft.com/office/officeart/2005/8/layout/hChevron3"/>
    <dgm:cxn modelId="{E6CB5807-69BF-44E4-A195-3E70EB6A5D3C}" srcId="{85B3230E-735D-4289-960C-9948491C50FF}" destId="{B48EF1EE-8330-4481-A1C7-2335D7CA880F}" srcOrd="4" destOrd="0" parTransId="{3C537229-CDB5-4805-9989-0056EAE25FE1}" sibTransId="{39187E6A-FE7E-4065-9A84-8EBE83918EBE}"/>
    <dgm:cxn modelId="{A7058D12-B27B-4C23-A0C7-BBB2034AF685}" srcId="{85B3230E-735D-4289-960C-9948491C50FF}" destId="{15213532-615E-4B97-8DA6-A57F27610F76}" srcOrd="8" destOrd="0" parTransId="{7B506156-A573-4D26-BB7A-CF57759B8675}" sibTransId="{2AFCAB2C-8EC0-4CD4-8738-4149F73C2056}"/>
    <dgm:cxn modelId="{19A2F513-7753-4ACB-A7ED-F7F40B39005A}" type="presOf" srcId="{85B3230E-735D-4289-960C-9948491C50FF}" destId="{A6755F86-8336-4350-B504-99FA03DF2B07}" srcOrd="0" destOrd="0" presId="urn:microsoft.com/office/officeart/2005/8/layout/hChevron3"/>
    <dgm:cxn modelId="{0F6CB430-10DD-4EF7-9B7F-3082A652DF94}" type="presOf" srcId="{5C7083F2-B102-4F6F-88F2-3430DB31D4FF}" destId="{50B6A062-17AD-4972-923E-B9979887219A}" srcOrd="0" destOrd="0" presId="urn:microsoft.com/office/officeart/2005/8/layout/hChevron3"/>
    <dgm:cxn modelId="{726F3A40-DF63-4D04-A5D8-E62EE1908637}" srcId="{85B3230E-735D-4289-960C-9948491C50FF}" destId="{5C7083F2-B102-4F6F-88F2-3430DB31D4FF}" srcOrd="1" destOrd="0" parTransId="{836A0CD7-21A2-4647-9953-417B8F235A79}" sibTransId="{CA015733-6AD9-4A37-BF01-B247DD9B77DE}"/>
    <dgm:cxn modelId="{E3591844-72DE-4279-A7E2-56F0C025CC4B}" srcId="{85B3230E-735D-4289-960C-9948491C50FF}" destId="{3DCEF9D3-9318-4E05-BE05-E9767F5C7CDC}" srcOrd="2" destOrd="0" parTransId="{A676AB6E-1F7A-45E9-8A9C-AA9F2BF87674}" sibTransId="{C9DA040E-26CD-473D-9050-71C928F030CB}"/>
    <dgm:cxn modelId="{8326B467-560F-499D-9175-55A71972A8D3}" type="presOf" srcId="{6093D354-5B8E-4EC8-9EDE-B4456C2238A4}" destId="{87896636-D98F-498E-8C16-5D46C2D1BF35}" srcOrd="0" destOrd="0" presId="urn:microsoft.com/office/officeart/2005/8/layout/hChevron3"/>
    <dgm:cxn modelId="{C70B3548-C88D-4208-B192-0F1729F7028D}" type="presOf" srcId="{CDDF6662-B5DA-4ADC-8601-003EC445C856}" destId="{39DB295D-9690-4F77-A192-F617ED9CDF16}" srcOrd="0" destOrd="0" presId="urn:microsoft.com/office/officeart/2005/8/layout/hChevron3"/>
    <dgm:cxn modelId="{12EC016A-4BA6-4ED0-A2E3-CDD4037D3432}" srcId="{85B3230E-735D-4289-960C-9948491C50FF}" destId="{6093D354-5B8E-4EC8-9EDE-B4456C2238A4}" srcOrd="5" destOrd="0" parTransId="{2FE38837-44DE-4FA9-A730-51D1A2A59E7C}" sibTransId="{E0BEE8DD-1FC8-4ADE-9695-0E08F23B8CB6}"/>
    <dgm:cxn modelId="{7DAFC44A-84A1-4BDC-A695-7C98F2760484}" type="presOf" srcId="{E3FFA869-AA5E-4A4C-B3FA-208CB7E33BBF}" destId="{CA778251-98A3-49E2-898B-06D8127BFD84}" srcOrd="0" destOrd="0" presId="urn:microsoft.com/office/officeart/2005/8/layout/hChevron3"/>
    <dgm:cxn modelId="{11B3FC6E-BA9F-4B20-9508-4CD6B2026C6B}" srcId="{85B3230E-735D-4289-960C-9948491C50FF}" destId="{E62C08C5-C0F5-477A-B464-53F2DDB27ACE}" srcOrd="3" destOrd="0" parTransId="{CDEF6C72-03E1-451F-B039-6CEDE3858C5F}" sibTransId="{6F97F020-A12E-4381-97B8-CEF233E4F35C}"/>
    <dgm:cxn modelId="{7BF0D750-9F8A-4976-B51B-4D4458BA766A}" srcId="{85B3230E-735D-4289-960C-9948491C50FF}" destId="{049C3FB4-516A-4A7D-9E91-A3661066C19D}" srcOrd="10" destOrd="0" parTransId="{4D421C1B-8AFE-48D9-93E5-A6127D5EC584}" sibTransId="{2A201535-6615-45AC-AE07-AD7494131414}"/>
    <dgm:cxn modelId="{D6565752-00F8-4B35-8EA3-CFE1C4F419ED}" type="presOf" srcId="{049C3FB4-516A-4A7D-9E91-A3661066C19D}" destId="{E7E759C9-7C6D-44DA-AD33-A08079CE1AF4}" srcOrd="0" destOrd="0" presId="urn:microsoft.com/office/officeart/2005/8/layout/hChevron3"/>
    <dgm:cxn modelId="{757FFF88-30EF-49ED-A8DE-0B706741A4C3}" type="presOf" srcId="{B48EF1EE-8330-4481-A1C7-2335D7CA880F}" destId="{ECBD8CE6-0245-4552-8F54-86B91489311F}" srcOrd="0" destOrd="0" presId="urn:microsoft.com/office/officeart/2005/8/layout/hChevron3"/>
    <dgm:cxn modelId="{803F6491-EDFC-496E-B9B3-F4EF54C8D86C}" srcId="{85B3230E-735D-4289-960C-9948491C50FF}" destId="{E63B826B-420E-4C8E-B524-7439143AE644}" srcOrd="6" destOrd="0" parTransId="{49E70241-D0C7-4E26-8423-F1FFBF7D5464}" sibTransId="{9374D0F9-246F-4517-B371-E0B30A2DDA6E}"/>
    <dgm:cxn modelId="{2E49899A-8AA8-4312-9FD1-D2032482D726}" srcId="{85B3230E-735D-4289-960C-9948491C50FF}" destId="{9F9A0A62-59FB-4A59-A7BB-29F0DBE647C9}" srcOrd="11" destOrd="0" parTransId="{2143AFAD-E3B4-47E5-AC43-5398301C536A}" sibTransId="{74AC9E3D-83C4-4B6D-A5EF-6DF7AA82E7BA}"/>
    <dgm:cxn modelId="{EF580CB6-4D77-455C-9EC2-21A19AB4AF20}" srcId="{85B3230E-735D-4289-960C-9948491C50FF}" destId="{CDDF6662-B5DA-4ADC-8601-003EC445C856}" srcOrd="0" destOrd="0" parTransId="{D1F1E160-93EC-4E12-8340-7A6ABD50D81F}" sibTransId="{5C08C1D0-9098-4D77-A2B9-FB6ACE173BAA}"/>
    <dgm:cxn modelId="{A7DF49C8-696B-4D58-B392-4E932638BAF3}" type="presOf" srcId="{E62C08C5-C0F5-477A-B464-53F2DDB27ACE}" destId="{C4EAF017-A442-4583-907D-EC6999222544}" srcOrd="0" destOrd="0" presId="urn:microsoft.com/office/officeart/2005/8/layout/hChevron3"/>
    <dgm:cxn modelId="{DB62D2D8-86D8-474F-8EA1-FFCD3AAEA04D}" type="presOf" srcId="{E63B826B-420E-4C8E-B524-7439143AE644}" destId="{F99EE3D2-C21C-43C9-8713-8AA0E7178334}" srcOrd="0" destOrd="0" presId="urn:microsoft.com/office/officeart/2005/8/layout/hChevron3"/>
    <dgm:cxn modelId="{98C2D3DC-6828-403B-8D9E-9C5024B4E760}" type="presOf" srcId="{3DCEF9D3-9318-4E05-BE05-E9767F5C7CDC}" destId="{2272EA75-C848-4CC9-91D0-24669D0954BE}" srcOrd="0" destOrd="0" presId="urn:microsoft.com/office/officeart/2005/8/layout/hChevron3"/>
    <dgm:cxn modelId="{B7E7B8E8-C14D-4308-A999-2E44D6F011C9}" srcId="{85B3230E-735D-4289-960C-9948491C50FF}" destId="{E3FFA869-AA5E-4A4C-B3FA-208CB7E33BBF}" srcOrd="9" destOrd="0" parTransId="{E4C0E695-78F3-40B0-ACA1-CC76CA49BAA7}" sibTransId="{35885A2B-CBAD-4B1F-AED6-FFE9EDF501DA}"/>
    <dgm:cxn modelId="{84108EEE-DCC2-4895-B6AE-283C423C621F}" type="presOf" srcId="{4FCA7BE3-D8C5-4C67-83D5-3E5E2892C98C}" destId="{B64FC3D3-2187-4389-9C4C-6F6193C2D430}" srcOrd="0" destOrd="0" presId="urn:microsoft.com/office/officeart/2005/8/layout/hChevron3"/>
    <dgm:cxn modelId="{5B5BAFF8-97AF-426D-AFEA-AF7605AF4230}" type="presOf" srcId="{9F9A0A62-59FB-4A59-A7BB-29F0DBE647C9}" destId="{4B44927D-C652-402D-8065-0A71E2CB9235}" srcOrd="0" destOrd="0" presId="urn:microsoft.com/office/officeart/2005/8/layout/hChevron3"/>
    <dgm:cxn modelId="{9F5DB5FB-B5DC-4CA7-8CDB-DFE891206BD5}" srcId="{85B3230E-735D-4289-960C-9948491C50FF}" destId="{4FCA7BE3-D8C5-4C67-83D5-3E5E2892C98C}" srcOrd="7" destOrd="0" parTransId="{A1E961F8-C53B-4171-8D11-ECD7EFAABA87}" sibTransId="{0CA888CE-A48C-4D1E-90BA-F111A23B3CFD}"/>
    <dgm:cxn modelId="{35E7420A-6481-47BC-983A-A07FBD426040}" type="presParOf" srcId="{A6755F86-8336-4350-B504-99FA03DF2B07}" destId="{39DB295D-9690-4F77-A192-F617ED9CDF16}" srcOrd="0" destOrd="0" presId="urn:microsoft.com/office/officeart/2005/8/layout/hChevron3"/>
    <dgm:cxn modelId="{D72F6601-9082-47D0-919A-F809A585B864}" type="presParOf" srcId="{A6755F86-8336-4350-B504-99FA03DF2B07}" destId="{977BD62A-F452-4D57-9B47-924769D7A040}" srcOrd="1" destOrd="0" presId="urn:microsoft.com/office/officeart/2005/8/layout/hChevron3"/>
    <dgm:cxn modelId="{0C8BF5AC-52A8-4722-8A06-28B8FA6EA342}" type="presParOf" srcId="{A6755F86-8336-4350-B504-99FA03DF2B07}" destId="{50B6A062-17AD-4972-923E-B9979887219A}" srcOrd="2" destOrd="0" presId="urn:microsoft.com/office/officeart/2005/8/layout/hChevron3"/>
    <dgm:cxn modelId="{B629149F-F728-478F-A49C-35F8EC7013E2}" type="presParOf" srcId="{A6755F86-8336-4350-B504-99FA03DF2B07}" destId="{6875EF65-17BD-4BA2-8C16-AAF09511B8BD}" srcOrd="3" destOrd="0" presId="urn:microsoft.com/office/officeart/2005/8/layout/hChevron3"/>
    <dgm:cxn modelId="{E4A1462B-3612-4004-BF26-5A82AADEB985}" type="presParOf" srcId="{A6755F86-8336-4350-B504-99FA03DF2B07}" destId="{2272EA75-C848-4CC9-91D0-24669D0954BE}" srcOrd="4" destOrd="0" presId="urn:microsoft.com/office/officeart/2005/8/layout/hChevron3"/>
    <dgm:cxn modelId="{EB6C26F7-7C0F-493A-A3C7-8A97516CEE19}" type="presParOf" srcId="{A6755F86-8336-4350-B504-99FA03DF2B07}" destId="{79B637EB-31BF-46D3-88C3-4F270085BDFF}" srcOrd="5" destOrd="0" presId="urn:microsoft.com/office/officeart/2005/8/layout/hChevron3"/>
    <dgm:cxn modelId="{D91E1834-DBBC-4BCB-9E8A-85B282E91EC2}" type="presParOf" srcId="{A6755F86-8336-4350-B504-99FA03DF2B07}" destId="{C4EAF017-A442-4583-907D-EC6999222544}" srcOrd="6" destOrd="0" presId="urn:microsoft.com/office/officeart/2005/8/layout/hChevron3"/>
    <dgm:cxn modelId="{20589F4D-1674-49E8-B599-9DD352609A7C}" type="presParOf" srcId="{A6755F86-8336-4350-B504-99FA03DF2B07}" destId="{9371AA38-970F-4C9D-96D0-61ED62DB259C}" srcOrd="7" destOrd="0" presId="urn:microsoft.com/office/officeart/2005/8/layout/hChevron3"/>
    <dgm:cxn modelId="{B98138E4-5E0A-47B4-B275-E38A7BC03509}" type="presParOf" srcId="{A6755F86-8336-4350-B504-99FA03DF2B07}" destId="{ECBD8CE6-0245-4552-8F54-86B91489311F}" srcOrd="8" destOrd="0" presId="urn:microsoft.com/office/officeart/2005/8/layout/hChevron3"/>
    <dgm:cxn modelId="{9560B31D-2185-471D-A919-9BDE3ACCE028}" type="presParOf" srcId="{A6755F86-8336-4350-B504-99FA03DF2B07}" destId="{85F66076-C2F6-49ED-B8CC-2B3F88BF3996}" srcOrd="9" destOrd="0" presId="urn:microsoft.com/office/officeart/2005/8/layout/hChevron3"/>
    <dgm:cxn modelId="{72842D16-F897-4B77-95FA-0FA9898AAB3B}" type="presParOf" srcId="{A6755F86-8336-4350-B504-99FA03DF2B07}" destId="{87896636-D98F-498E-8C16-5D46C2D1BF35}" srcOrd="10" destOrd="0" presId="urn:microsoft.com/office/officeart/2005/8/layout/hChevron3"/>
    <dgm:cxn modelId="{83144801-3ED2-4581-91BE-B1ECF6E99A22}" type="presParOf" srcId="{A6755F86-8336-4350-B504-99FA03DF2B07}" destId="{EBFD975F-80EE-4569-AB8A-2CE84EEE5C31}" srcOrd="11" destOrd="0" presId="urn:microsoft.com/office/officeart/2005/8/layout/hChevron3"/>
    <dgm:cxn modelId="{EA39AA4C-730E-4828-8DA8-4A71E2915029}" type="presParOf" srcId="{A6755F86-8336-4350-B504-99FA03DF2B07}" destId="{F99EE3D2-C21C-43C9-8713-8AA0E7178334}" srcOrd="12" destOrd="0" presId="urn:microsoft.com/office/officeart/2005/8/layout/hChevron3"/>
    <dgm:cxn modelId="{39CFBF63-2F5A-4CCF-9DE2-30B4F88612EC}" type="presParOf" srcId="{A6755F86-8336-4350-B504-99FA03DF2B07}" destId="{B87C7F09-EDE0-4F5D-929D-5F2BCAD728C9}" srcOrd="13" destOrd="0" presId="urn:microsoft.com/office/officeart/2005/8/layout/hChevron3"/>
    <dgm:cxn modelId="{7D6C92D0-BAA7-4363-B910-C44121CEBB42}" type="presParOf" srcId="{A6755F86-8336-4350-B504-99FA03DF2B07}" destId="{B64FC3D3-2187-4389-9C4C-6F6193C2D430}" srcOrd="14" destOrd="0" presId="urn:microsoft.com/office/officeart/2005/8/layout/hChevron3"/>
    <dgm:cxn modelId="{629A8801-6608-4A67-8B0A-490FC4A58E3D}" type="presParOf" srcId="{A6755F86-8336-4350-B504-99FA03DF2B07}" destId="{D3FABEC6-5EFE-4721-A757-251D1D721B79}" srcOrd="15" destOrd="0" presId="urn:microsoft.com/office/officeart/2005/8/layout/hChevron3"/>
    <dgm:cxn modelId="{1CE11F09-5561-42F0-B1E2-55255989DA10}" type="presParOf" srcId="{A6755F86-8336-4350-B504-99FA03DF2B07}" destId="{FC3464C5-9904-4F99-8471-599D93B83010}" srcOrd="16" destOrd="0" presId="urn:microsoft.com/office/officeart/2005/8/layout/hChevron3"/>
    <dgm:cxn modelId="{BCE77DC7-D160-4177-8641-2A8DADE4977D}" type="presParOf" srcId="{A6755F86-8336-4350-B504-99FA03DF2B07}" destId="{C31BB678-A5A0-4A50-86B4-F987716E0F0F}" srcOrd="17" destOrd="0" presId="urn:microsoft.com/office/officeart/2005/8/layout/hChevron3"/>
    <dgm:cxn modelId="{580E6BC9-63F6-4155-A0AF-D2C06275B39B}" type="presParOf" srcId="{A6755F86-8336-4350-B504-99FA03DF2B07}" destId="{CA778251-98A3-49E2-898B-06D8127BFD84}" srcOrd="18" destOrd="0" presId="urn:microsoft.com/office/officeart/2005/8/layout/hChevron3"/>
    <dgm:cxn modelId="{CDC7AC31-0177-488D-A239-F0EAE5EB3153}" type="presParOf" srcId="{A6755F86-8336-4350-B504-99FA03DF2B07}" destId="{34EF01BF-95A2-4102-9BD9-092437ABE042}" srcOrd="19" destOrd="0" presId="urn:microsoft.com/office/officeart/2005/8/layout/hChevron3"/>
    <dgm:cxn modelId="{202FBAA0-2092-44D3-B281-55293C88AD4A}" type="presParOf" srcId="{A6755F86-8336-4350-B504-99FA03DF2B07}" destId="{E7E759C9-7C6D-44DA-AD33-A08079CE1AF4}" srcOrd="20" destOrd="0" presId="urn:microsoft.com/office/officeart/2005/8/layout/hChevron3"/>
    <dgm:cxn modelId="{F96ADC10-AA9B-4DE4-9DFD-754F80B28B9D}" type="presParOf" srcId="{A6755F86-8336-4350-B504-99FA03DF2B07}" destId="{CC6A3AAB-10FD-492C-8788-811F2D7D448F}" srcOrd="21" destOrd="0" presId="urn:microsoft.com/office/officeart/2005/8/layout/hChevron3"/>
    <dgm:cxn modelId="{BC01E867-7207-452E-B82B-00AA71C3DD47}" type="presParOf" srcId="{A6755F86-8336-4350-B504-99FA03DF2B07}" destId="{4B44927D-C652-402D-8065-0A71E2CB9235}" srcOrd="22"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85B3230E-735D-4289-960C-9948491C50FF}" type="doc">
      <dgm:prSet loTypeId="urn:microsoft.com/office/officeart/2005/8/layout/hChevron3" loCatId="process" qsTypeId="urn:microsoft.com/office/officeart/2005/8/quickstyle/simple1" qsCatId="simple" csTypeId="urn:microsoft.com/office/officeart/2005/8/colors/accent4_2" csCatId="accent4" phldr="1"/>
      <dgm:spPr/>
      <dgm:t>
        <a:bodyPr/>
        <a:lstStyle/>
        <a:p>
          <a:endParaRPr lang="en-GB"/>
        </a:p>
      </dgm:t>
    </dgm:pt>
    <dgm:pt modelId="{CDDF6662-B5DA-4ADC-8601-003EC445C856}">
      <dgm:prSet phldrT="[Text]" custT="1"/>
      <dgm:spPr/>
      <dgm:t>
        <a:bodyPr/>
        <a:lstStyle/>
        <a:p>
          <a:r>
            <a:rPr lang="en-GB" sz="600" dirty="0">
              <a:hlinkClick xmlns:r="http://schemas.openxmlformats.org/officeDocument/2006/relationships" r:id="rId1" action="ppaction://hlinksldjump"/>
            </a:rPr>
            <a:t>Background</a:t>
          </a:r>
          <a:endParaRPr lang="en-GB" sz="600" dirty="0"/>
        </a:p>
      </dgm:t>
    </dgm:pt>
    <dgm:pt modelId="{D1F1E160-93EC-4E12-8340-7A6ABD50D81F}" type="parTrans" cxnId="{EF580CB6-4D77-455C-9EC2-21A19AB4AF20}">
      <dgm:prSet/>
      <dgm:spPr/>
      <dgm:t>
        <a:bodyPr/>
        <a:lstStyle/>
        <a:p>
          <a:endParaRPr lang="en-GB"/>
        </a:p>
      </dgm:t>
    </dgm:pt>
    <dgm:pt modelId="{5C08C1D0-9098-4D77-A2B9-FB6ACE173BAA}" type="sibTrans" cxnId="{EF580CB6-4D77-455C-9EC2-21A19AB4AF20}">
      <dgm:prSet/>
      <dgm:spPr/>
      <dgm:t>
        <a:bodyPr/>
        <a:lstStyle/>
        <a:p>
          <a:endParaRPr lang="en-GB"/>
        </a:p>
      </dgm:t>
    </dgm:pt>
    <dgm:pt modelId="{3DCEF9D3-9318-4E05-BE05-E9767F5C7CDC}">
      <dgm:prSet phldrT="[Text]" custT="1"/>
      <dgm:spPr/>
      <dgm:t>
        <a:bodyPr/>
        <a:lstStyle/>
        <a:p>
          <a:r>
            <a:rPr lang="en-GB" sz="600" dirty="0">
              <a:hlinkClick xmlns:r="http://schemas.openxmlformats.org/officeDocument/2006/relationships" r:id="rId2" action="ppaction://hlinksldjump"/>
            </a:rPr>
            <a:t>Eligibility and timings</a:t>
          </a:r>
          <a:endParaRPr lang="en-GB" sz="600" dirty="0"/>
        </a:p>
      </dgm:t>
    </dgm:pt>
    <dgm:pt modelId="{A676AB6E-1F7A-45E9-8A9C-AA9F2BF87674}" type="parTrans" cxnId="{E3591844-72DE-4279-A7E2-56F0C025CC4B}">
      <dgm:prSet/>
      <dgm:spPr/>
      <dgm:t>
        <a:bodyPr/>
        <a:lstStyle/>
        <a:p>
          <a:endParaRPr lang="en-GB"/>
        </a:p>
      </dgm:t>
    </dgm:pt>
    <dgm:pt modelId="{C9DA040E-26CD-473D-9050-71C928F030CB}" type="sibTrans" cxnId="{E3591844-72DE-4279-A7E2-56F0C025CC4B}">
      <dgm:prSet/>
      <dgm:spPr/>
      <dgm:t>
        <a:bodyPr/>
        <a:lstStyle/>
        <a:p>
          <a:endParaRPr lang="en-GB"/>
        </a:p>
      </dgm:t>
    </dgm:pt>
    <dgm:pt modelId="{E63B826B-420E-4C8E-B524-7439143AE644}">
      <dgm:prSet phldrT="[Text]" custT="1"/>
      <dgm:spPr/>
      <dgm:t>
        <a:bodyPr/>
        <a:lstStyle/>
        <a:p>
          <a:r>
            <a:rPr lang="en-GB" sz="600" dirty="0">
              <a:hlinkClick xmlns:r="http://schemas.openxmlformats.org/officeDocument/2006/relationships" r:id="rId3" action="ppaction://hlinksldjump"/>
            </a:rPr>
            <a:t>Checklist: Communication</a:t>
          </a:r>
          <a:endParaRPr lang="en-GB" sz="600" dirty="0"/>
        </a:p>
      </dgm:t>
    </dgm:pt>
    <dgm:pt modelId="{49E70241-D0C7-4E26-8423-F1FFBF7D5464}" type="parTrans" cxnId="{803F6491-EDFC-496E-B9B3-F4EF54C8D86C}">
      <dgm:prSet/>
      <dgm:spPr/>
      <dgm:t>
        <a:bodyPr/>
        <a:lstStyle/>
        <a:p>
          <a:endParaRPr lang="en-GB"/>
        </a:p>
      </dgm:t>
    </dgm:pt>
    <dgm:pt modelId="{9374D0F9-246F-4517-B371-E0B30A2DDA6E}" type="sibTrans" cxnId="{803F6491-EDFC-496E-B9B3-F4EF54C8D86C}">
      <dgm:prSet/>
      <dgm:spPr/>
      <dgm:t>
        <a:bodyPr/>
        <a:lstStyle/>
        <a:p>
          <a:endParaRPr lang="en-GB"/>
        </a:p>
      </dgm:t>
    </dgm:pt>
    <dgm:pt modelId="{B48EF1EE-8330-4481-A1C7-2335D7CA880F}">
      <dgm:prSet phldrT="[Text]" custT="1"/>
      <dgm:spPr/>
      <dgm:t>
        <a:bodyPr/>
        <a:lstStyle/>
        <a:p>
          <a:pPr>
            <a:lnSpc>
              <a:spcPct val="50000"/>
            </a:lnSpc>
          </a:pPr>
          <a:r>
            <a:rPr lang="en-GB" sz="600" dirty="0">
              <a:hlinkClick xmlns:r="http://schemas.openxmlformats.org/officeDocument/2006/relationships" r:id="rId4" action="ppaction://hlinksldjump"/>
            </a:rPr>
            <a:t>Checklist: </a:t>
          </a:r>
        </a:p>
        <a:p>
          <a:pPr>
            <a:lnSpc>
              <a:spcPct val="50000"/>
            </a:lnSpc>
          </a:pPr>
          <a:r>
            <a:rPr lang="en-GB" sz="600" dirty="0">
              <a:hlinkClick xmlns:r="http://schemas.openxmlformats.org/officeDocument/2006/relationships" r:id="rId4" action="ppaction://hlinksldjump"/>
            </a:rPr>
            <a:t>Pre-season</a:t>
          </a:r>
          <a:endParaRPr lang="en-GB" sz="600" dirty="0"/>
        </a:p>
      </dgm:t>
    </dgm:pt>
    <dgm:pt modelId="{3C537229-CDB5-4805-9989-0056EAE25FE1}" type="parTrans" cxnId="{E6CB5807-69BF-44E4-A195-3E70EB6A5D3C}">
      <dgm:prSet/>
      <dgm:spPr/>
      <dgm:t>
        <a:bodyPr/>
        <a:lstStyle/>
        <a:p>
          <a:endParaRPr lang="en-GB"/>
        </a:p>
      </dgm:t>
    </dgm:pt>
    <dgm:pt modelId="{39187E6A-FE7E-4065-9A84-8EBE83918EBE}" type="sibTrans" cxnId="{E6CB5807-69BF-44E4-A195-3E70EB6A5D3C}">
      <dgm:prSet/>
      <dgm:spPr/>
      <dgm:t>
        <a:bodyPr/>
        <a:lstStyle/>
        <a:p>
          <a:endParaRPr lang="en-GB"/>
        </a:p>
      </dgm:t>
    </dgm:pt>
    <dgm:pt modelId="{6093D354-5B8E-4EC8-9EDE-B4456C2238A4}">
      <dgm:prSet phldrT="[Text]" custT="1"/>
      <dgm:spPr/>
      <dgm:t>
        <a:bodyPr/>
        <a:lstStyle/>
        <a:p>
          <a:r>
            <a:rPr lang="en-GB" sz="600" dirty="0">
              <a:hlinkClick xmlns:r="http://schemas.openxmlformats.org/officeDocument/2006/relationships" r:id="rId5" action="ppaction://hlinksldjump"/>
            </a:rPr>
            <a:t>Checklist: Accessibility</a:t>
          </a:r>
          <a:endParaRPr lang="en-GB" sz="600" dirty="0"/>
        </a:p>
      </dgm:t>
    </dgm:pt>
    <dgm:pt modelId="{2FE38837-44DE-4FA9-A730-51D1A2A59E7C}" type="parTrans" cxnId="{12EC016A-4BA6-4ED0-A2E3-CDD4037D3432}">
      <dgm:prSet/>
      <dgm:spPr/>
      <dgm:t>
        <a:bodyPr/>
        <a:lstStyle/>
        <a:p>
          <a:endParaRPr lang="en-GB"/>
        </a:p>
      </dgm:t>
    </dgm:pt>
    <dgm:pt modelId="{E0BEE8DD-1FC8-4ADE-9695-0E08F23B8CB6}" type="sibTrans" cxnId="{12EC016A-4BA6-4ED0-A2E3-CDD4037D3432}">
      <dgm:prSet/>
      <dgm:spPr/>
      <dgm:t>
        <a:bodyPr/>
        <a:lstStyle/>
        <a:p>
          <a:endParaRPr lang="en-GB"/>
        </a:p>
      </dgm:t>
    </dgm:pt>
    <dgm:pt modelId="{4FCA7BE3-D8C5-4C67-83D5-3E5E2892C98C}">
      <dgm:prSet custT="1"/>
      <dgm:spPr/>
      <dgm:t>
        <a:bodyPr/>
        <a:lstStyle/>
        <a:p>
          <a:r>
            <a:rPr lang="en-GB" sz="600" dirty="0">
              <a:hlinkClick xmlns:r="http://schemas.openxmlformats.org/officeDocument/2006/relationships" r:id="rId6" action="ppaction://hlinksldjump"/>
            </a:rPr>
            <a:t>Checklist: Health inequalities</a:t>
          </a:r>
          <a:endParaRPr lang="en-GB" sz="600" dirty="0"/>
        </a:p>
      </dgm:t>
    </dgm:pt>
    <dgm:pt modelId="{A1E961F8-C53B-4171-8D11-ECD7EFAABA87}" type="parTrans" cxnId="{9F5DB5FB-B5DC-4CA7-8CDB-DFE891206BD5}">
      <dgm:prSet/>
      <dgm:spPr/>
      <dgm:t>
        <a:bodyPr/>
        <a:lstStyle/>
        <a:p>
          <a:endParaRPr lang="en-GB"/>
        </a:p>
      </dgm:t>
    </dgm:pt>
    <dgm:pt modelId="{0CA888CE-A48C-4D1E-90BA-F111A23B3CFD}" type="sibTrans" cxnId="{9F5DB5FB-B5DC-4CA7-8CDB-DFE891206BD5}">
      <dgm:prSet/>
      <dgm:spPr/>
      <dgm:t>
        <a:bodyPr/>
        <a:lstStyle/>
        <a:p>
          <a:endParaRPr lang="en-GB"/>
        </a:p>
      </dgm:t>
    </dgm:pt>
    <dgm:pt modelId="{15213532-615E-4B97-8DA6-A57F27610F76}">
      <dgm:prSet custT="1"/>
      <dgm:spPr/>
      <dgm:t>
        <a:bodyPr/>
        <a:lstStyle/>
        <a:p>
          <a:r>
            <a:rPr lang="en-GB" sz="600" dirty="0">
              <a:hlinkClick xmlns:r="http://schemas.openxmlformats.org/officeDocument/2006/relationships" r:id="rId7" action="ppaction://hlinksldjump"/>
            </a:rPr>
            <a:t>Top Tips</a:t>
          </a:r>
          <a:endParaRPr lang="en-GB" sz="600" dirty="0"/>
        </a:p>
      </dgm:t>
    </dgm:pt>
    <dgm:pt modelId="{7B506156-A573-4D26-BB7A-CF57759B8675}" type="parTrans" cxnId="{A7058D12-B27B-4C23-A0C7-BBB2034AF685}">
      <dgm:prSet/>
      <dgm:spPr/>
      <dgm:t>
        <a:bodyPr/>
        <a:lstStyle/>
        <a:p>
          <a:endParaRPr lang="en-GB"/>
        </a:p>
      </dgm:t>
    </dgm:pt>
    <dgm:pt modelId="{2AFCAB2C-8EC0-4CD4-8738-4149F73C2056}" type="sibTrans" cxnId="{A7058D12-B27B-4C23-A0C7-BBB2034AF685}">
      <dgm:prSet/>
      <dgm:spPr/>
      <dgm:t>
        <a:bodyPr/>
        <a:lstStyle/>
        <a:p>
          <a:endParaRPr lang="en-GB"/>
        </a:p>
      </dgm:t>
    </dgm:pt>
    <dgm:pt modelId="{049C3FB4-516A-4A7D-9E91-A3661066C19D}">
      <dgm:prSet custT="1"/>
      <dgm:spPr/>
      <dgm:t>
        <a:bodyPr/>
        <a:lstStyle/>
        <a:p>
          <a:r>
            <a:rPr lang="en-GB" sz="600">
              <a:hlinkClick xmlns:r="http://schemas.openxmlformats.org/officeDocument/2006/relationships" r:id="rId8" action="ppaction://hlinksldjump"/>
            </a:rPr>
            <a:t>FAQ’s</a:t>
          </a:r>
          <a:endParaRPr lang="en-GB" sz="600"/>
        </a:p>
      </dgm:t>
    </dgm:pt>
    <dgm:pt modelId="{4D421C1B-8AFE-48D9-93E5-A6127D5EC584}" type="parTrans" cxnId="{7BF0D750-9F8A-4976-B51B-4D4458BA766A}">
      <dgm:prSet/>
      <dgm:spPr/>
      <dgm:t>
        <a:bodyPr/>
        <a:lstStyle/>
        <a:p>
          <a:endParaRPr lang="en-GB"/>
        </a:p>
      </dgm:t>
    </dgm:pt>
    <dgm:pt modelId="{2A201535-6615-45AC-AE07-AD7494131414}" type="sibTrans" cxnId="{7BF0D750-9F8A-4976-B51B-4D4458BA766A}">
      <dgm:prSet/>
      <dgm:spPr/>
      <dgm:t>
        <a:bodyPr/>
        <a:lstStyle/>
        <a:p>
          <a:endParaRPr lang="en-GB"/>
        </a:p>
      </dgm:t>
    </dgm:pt>
    <dgm:pt modelId="{9F9A0A62-59FB-4A59-A7BB-29F0DBE647C9}">
      <dgm:prSet custT="1"/>
      <dgm:spPr/>
      <dgm:t>
        <a:bodyPr/>
        <a:lstStyle/>
        <a:p>
          <a:r>
            <a:rPr lang="en-GB" sz="600" dirty="0">
              <a:hlinkClick xmlns:r="http://schemas.openxmlformats.org/officeDocument/2006/relationships" r:id="rId9" action="ppaction://hlinksldjump"/>
            </a:rPr>
            <a:t>Resources</a:t>
          </a:r>
          <a:endParaRPr lang="en-GB" sz="600" dirty="0"/>
        </a:p>
      </dgm:t>
      <dgm:extLst>
        <a:ext uri="{E40237B7-FDA0-4F09-8148-C483321AD2D9}">
          <dgm14:cNvPr xmlns:dgm14="http://schemas.microsoft.com/office/drawing/2010/diagram" id="0" name="">
            <a:hlinkClick xmlns:r="http://schemas.openxmlformats.org/officeDocument/2006/relationships" r:id="rId10" action="ppaction://hlinksldjump"/>
          </dgm14:cNvPr>
        </a:ext>
      </dgm:extLst>
    </dgm:pt>
    <dgm:pt modelId="{2143AFAD-E3B4-47E5-AC43-5398301C536A}" type="parTrans" cxnId="{2E49899A-8AA8-4312-9FD1-D2032482D726}">
      <dgm:prSet/>
      <dgm:spPr/>
      <dgm:t>
        <a:bodyPr/>
        <a:lstStyle/>
        <a:p>
          <a:endParaRPr lang="en-GB"/>
        </a:p>
      </dgm:t>
    </dgm:pt>
    <dgm:pt modelId="{74AC9E3D-83C4-4B6D-A5EF-6DF7AA82E7BA}" type="sibTrans" cxnId="{2E49899A-8AA8-4312-9FD1-D2032482D726}">
      <dgm:prSet/>
      <dgm:spPr/>
      <dgm:t>
        <a:bodyPr/>
        <a:lstStyle/>
        <a:p>
          <a:endParaRPr lang="en-GB"/>
        </a:p>
      </dgm:t>
    </dgm:pt>
    <dgm:pt modelId="{E3FFA869-AA5E-4A4C-B3FA-208CB7E33BBF}">
      <dgm:prSet custT="1"/>
      <dgm:spPr/>
      <dgm:t>
        <a:bodyPr/>
        <a:lstStyle/>
        <a:p>
          <a:r>
            <a:rPr lang="en-GB" sz="600" dirty="0">
              <a:hlinkClick xmlns:r="http://schemas.openxmlformats.org/officeDocument/2006/relationships" r:id="rId11" action="ppaction://hlinksldjump"/>
            </a:rPr>
            <a:t>WMICAS</a:t>
          </a:r>
          <a:endParaRPr lang="en-GB" sz="600" dirty="0"/>
        </a:p>
      </dgm:t>
    </dgm:pt>
    <dgm:pt modelId="{E4C0E695-78F3-40B0-ACA1-CC76CA49BAA7}" type="parTrans" cxnId="{B7E7B8E8-C14D-4308-A999-2E44D6F011C9}">
      <dgm:prSet/>
      <dgm:spPr/>
      <dgm:t>
        <a:bodyPr/>
        <a:lstStyle/>
        <a:p>
          <a:endParaRPr lang="en-GB"/>
        </a:p>
      </dgm:t>
    </dgm:pt>
    <dgm:pt modelId="{35885A2B-CBAD-4B1F-AED6-FFE9EDF501DA}" type="sibTrans" cxnId="{B7E7B8E8-C14D-4308-A999-2E44D6F011C9}">
      <dgm:prSet/>
      <dgm:spPr/>
      <dgm:t>
        <a:bodyPr/>
        <a:lstStyle/>
        <a:p>
          <a:endParaRPr lang="en-GB"/>
        </a:p>
      </dgm:t>
    </dgm:pt>
    <dgm:pt modelId="{5C7083F2-B102-4F6F-88F2-3430DB31D4FF}">
      <dgm:prSet phldrT="[Text]" custT="1"/>
      <dgm:spPr/>
      <dgm:t>
        <a:bodyPr/>
        <a:lstStyle/>
        <a:p>
          <a:r>
            <a:rPr lang="en-GB" sz="600" dirty="0">
              <a:hlinkClick xmlns:r="http://schemas.openxmlformats.org/officeDocument/2006/relationships" r:id="rId12" action="ppaction://hlinksldjump"/>
            </a:rPr>
            <a:t>Influenza and pregnancy</a:t>
          </a:r>
          <a:r>
            <a:rPr lang="en-GB" sz="600" dirty="0"/>
            <a:t> </a:t>
          </a:r>
        </a:p>
      </dgm:t>
    </dgm:pt>
    <dgm:pt modelId="{CA015733-6AD9-4A37-BF01-B247DD9B77DE}" type="sibTrans" cxnId="{726F3A40-DF63-4D04-A5D8-E62EE1908637}">
      <dgm:prSet/>
      <dgm:spPr/>
      <dgm:t>
        <a:bodyPr/>
        <a:lstStyle/>
        <a:p>
          <a:endParaRPr lang="en-GB"/>
        </a:p>
      </dgm:t>
    </dgm:pt>
    <dgm:pt modelId="{836A0CD7-21A2-4647-9953-417B8F235A79}" type="parTrans" cxnId="{726F3A40-DF63-4D04-A5D8-E62EE1908637}">
      <dgm:prSet/>
      <dgm:spPr/>
      <dgm:t>
        <a:bodyPr/>
        <a:lstStyle/>
        <a:p>
          <a:endParaRPr lang="en-GB"/>
        </a:p>
      </dgm:t>
    </dgm:pt>
    <dgm:pt modelId="{E62C08C5-C0F5-477A-B464-53F2DDB27ACE}">
      <dgm:prSet phldrT="[Text]"/>
      <dgm:spPr/>
      <dgm:t>
        <a:bodyPr/>
        <a:lstStyle/>
        <a:p>
          <a:r>
            <a:rPr lang="en-GB" dirty="0">
              <a:hlinkClick xmlns:r="http://schemas.openxmlformats.org/officeDocument/2006/relationships" r:id="rId13" action="ppaction://hlinksldjump"/>
            </a:rPr>
            <a:t>Recommended vaccines</a:t>
          </a:r>
          <a:r>
            <a:rPr lang="en-GB" dirty="0"/>
            <a:t> </a:t>
          </a:r>
        </a:p>
      </dgm:t>
    </dgm:pt>
    <dgm:pt modelId="{CDEF6C72-03E1-451F-B039-6CEDE3858C5F}" type="parTrans" cxnId="{11B3FC6E-BA9F-4B20-9508-4CD6B2026C6B}">
      <dgm:prSet/>
      <dgm:spPr/>
      <dgm:t>
        <a:bodyPr/>
        <a:lstStyle/>
        <a:p>
          <a:endParaRPr lang="en-GB"/>
        </a:p>
      </dgm:t>
    </dgm:pt>
    <dgm:pt modelId="{6F97F020-A12E-4381-97B8-CEF233E4F35C}" type="sibTrans" cxnId="{11B3FC6E-BA9F-4B20-9508-4CD6B2026C6B}">
      <dgm:prSet/>
      <dgm:spPr/>
      <dgm:t>
        <a:bodyPr/>
        <a:lstStyle/>
        <a:p>
          <a:endParaRPr lang="en-GB"/>
        </a:p>
      </dgm:t>
    </dgm:pt>
    <dgm:pt modelId="{A6755F86-8336-4350-B504-99FA03DF2B07}" type="pres">
      <dgm:prSet presAssocID="{85B3230E-735D-4289-960C-9948491C50FF}" presName="Name0" presStyleCnt="0">
        <dgm:presLayoutVars>
          <dgm:dir/>
          <dgm:resizeHandles val="exact"/>
        </dgm:presLayoutVars>
      </dgm:prSet>
      <dgm:spPr/>
    </dgm:pt>
    <dgm:pt modelId="{39DB295D-9690-4F77-A192-F617ED9CDF16}" type="pres">
      <dgm:prSet presAssocID="{CDDF6662-B5DA-4ADC-8601-003EC445C856}" presName="parTxOnly" presStyleLbl="node1" presStyleIdx="0" presStyleCnt="12">
        <dgm:presLayoutVars>
          <dgm:bulletEnabled val="1"/>
        </dgm:presLayoutVars>
      </dgm:prSet>
      <dgm:spPr/>
    </dgm:pt>
    <dgm:pt modelId="{977BD62A-F452-4D57-9B47-924769D7A040}" type="pres">
      <dgm:prSet presAssocID="{5C08C1D0-9098-4D77-A2B9-FB6ACE173BAA}" presName="parSpace" presStyleCnt="0"/>
      <dgm:spPr/>
    </dgm:pt>
    <dgm:pt modelId="{50B6A062-17AD-4972-923E-B9979887219A}" type="pres">
      <dgm:prSet presAssocID="{5C7083F2-B102-4F6F-88F2-3430DB31D4FF}" presName="parTxOnly" presStyleLbl="node1" presStyleIdx="1" presStyleCnt="12">
        <dgm:presLayoutVars>
          <dgm:bulletEnabled val="1"/>
        </dgm:presLayoutVars>
      </dgm:prSet>
      <dgm:spPr/>
    </dgm:pt>
    <dgm:pt modelId="{6875EF65-17BD-4BA2-8C16-AAF09511B8BD}" type="pres">
      <dgm:prSet presAssocID="{CA015733-6AD9-4A37-BF01-B247DD9B77DE}" presName="parSpace" presStyleCnt="0"/>
      <dgm:spPr/>
    </dgm:pt>
    <dgm:pt modelId="{2272EA75-C848-4CC9-91D0-24669D0954BE}" type="pres">
      <dgm:prSet presAssocID="{3DCEF9D3-9318-4E05-BE05-E9767F5C7CDC}" presName="parTxOnly" presStyleLbl="node1" presStyleIdx="2" presStyleCnt="12" custLinFactNeighborX="3352" custLinFactNeighborY="0">
        <dgm:presLayoutVars>
          <dgm:bulletEnabled val="1"/>
        </dgm:presLayoutVars>
      </dgm:prSet>
      <dgm:spPr/>
    </dgm:pt>
    <dgm:pt modelId="{79B637EB-31BF-46D3-88C3-4F270085BDFF}" type="pres">
      <dgm:prSet presAssocID="{C9DA040E-26CD-473D-9050-71C928F030CB}" presName="parSpace" presStyleCnt="0"/>
      <dgm:spPr/>
    </dgm:pt>
    <dgm:pt modelId="{C4EAF017-A442-4583-907D-EC6999222544}" type="pres">
      <dgm:prSet presAssocID="{E62C08C5-C0F5-477A-B464-53F2DDB27ACE}" presName="parTxOnly" presStyleLbl="node1" presStyleIdx="3" presStyleCnt="12" custLinFactNeighborX="3352" custLinFactNeighborY="0">
        <dgm:presLayoutVars>
          <dgm:bulletEnabled val="1"/>
        </dgm:presLayoutVars>
      </dgm:prSet>
      <dgm:spPr/>
    </dgm:pt>
    <dgm:pt modelId="{9371AA38-970F-4C9D-96D0-61ED62DB259C}" type="pres">
      <dgm:prSet presAssocID="{6F97F020-A12E-4381-97B8-CEF233E4F35C}" presName="parSpace" presStyleCnt="0"/>
      <dgm:spPr/>
    </dgm:pt>
    <dgm:pt modelId="{ECBD8CE6-0245-4552-8F54-86B91489311F}" type="pres">
      <dgm:prSet presAssocID="{B48EF1EE-8330-4481-A1C7-2335D7CA880F}" presName="parTxOnly" presStyleLbl="node1" presStyleIdx="4" presStyleCnt="12">
        <dgm:presLayoutVars>
          <dgm:bulletEnabled val="1"/>
        </dgm:presLayoutVars>
      </dgm:prSet>
      <dgm:spPr/>
    </dgm:pt>
    <dgm:pt modelId="{85F66076-C2F6-49ED-B8CC-2B3F88BF3996}" type="pres">
      <dgm:prSet presAssocID="{39187E6A-FE7E-4065-9A84-8EBE83918EBE}" presName="parSpace" presStyleCnt="0"/>
      <dgm:spPr/>
    </dgm:pt>
    <dgm:pt modelId="{87896636-D98F-498E-8C16-5D46C2D1BF35}" type="pres">
      <dgm:prSet presAssocID="{6093D354-5B8E-4EC8-9EDE-B4456C2238A4}" presName="parTxOnly" presStyleLbl="node1" presStyleIdx="5" presStyleCnt="12">
        <dgm:presLayoutVars>
          <dgm:bulletEnabled val="1"/>
        </dgm:presLayoutVars>
      </dgm:prSet>
      <dgm:spPr/>
    </dgm:pt>
    <dgm:pt modelId="{EBFD975F-80EE-4569-AB8A-2CE84EEE5C31}" type="pres">
      <dgm:prSet presAssocID="{E0BEE8DD-1FC8-4ADE-9695-0E08F23B8CB6}" presName="parSpace" presStyleCnt="0"/>
      <dgm:spPr/>
    </dgm:pt>
    <dgm:pt modelId="{F99EE3D2-C21C-43C9-8713-8AA0E7178334}" type="pres">
      <dgm:prSet presAssocID="{E63B826B-420E-4C8E-B524-7439143AE644}" presName="parTxOnly" presStyleLbl="node1" presStyleIdx="6" presStyleCnt="12">
        <dgm:presLayoutVars>
          <dgm:bulletEnabled val="1"/>
        </dgm:presLayoutVars>
      </dgm:prSet>
      <dgm:spPr/>
    </dgm:pt>
    <dgm:pt modelId="{B87C7F09-EDE0-4F5D-929D-5F2BCAD728C9}" type="pres">
      <dgm:prSet presAssocID="{9374D0F9-246F-4517-B371-E0B30A2DDA6E}" presName="parSpace" presStyleCnt="0"/>
      <dgm:spPr/>
    </dgm:pt>
    <dgm:pt modelId="{B64FC3D3-2187-4389-9C4C-6F6193C2D430}" type="pres">
      <dgm:prSet presAssocID="{4FCA7BE3-D8C5-4C67-83D5-3E5E2892C98C}" presName="parTxOnly" presStyleLbl="node1" presStyleIdx="7" presStyleCnt="12" custScaleX="99577">
        <dgm:presLayoutVars>
          <dgm:bulletEnabled val="1"/>
        </dgm:presLayoutVars>
      </dgm:prSet>
      <dgm:spPr/>
    </dgm:pt>
    <dgm:pt modelId="{D3FABEC6-5EFE-4721-A757-251D1D721B79}" type="pres">
      <dgm:prSet presAssocID="{0CA888CE-A48C-4D1E-90BA-F111A23B3CFD}" presName="parSpace" presStyleCnt="0"/>
      <dgm:spPr/>
    </dgm:pt>
    <dgm:pt modelId="{FC3464C5-9904-4F99-8471-599D93B83010}" type="pres">
      <dgm:prSet presAssocID="{15213532-615E-4B97-8DA6-A57F27610F76}" presName="parTxOnly" presStyleLbl="node1" presStyleIdx="8" presStyleCnt="12">
        <dgm:presLayoutVars>
          <dgm:bulletEnabled val="1"/>
        </dgm:presLayoutVars>
      </dgm:prSet>
      <dgm:spPr/>
    </dgm:pt>
    <dgm:pt modelId="{C31BB678-A5A0-4A50-86B4-F987716E0F0F}" type="pres">
      <dgm:prSet presAssocID="{2AFCAB2C-8EC0-4CD4-8738-4149F73C2056}" presName="parSpace" presStyleCnt="0"/>
      <dgm:spPr/>
    </dgm:pt>
    <dgm:pt modelId="{CA778251-98A3-49E2-898B-06D8127BFD84}" type="pres">
      <dgm:prSet presAssocID="{E3FFA869-AA5E-4A4C-B3FA-208CB7E33BBF}" presName="parTxOnly" presStyleLbl="node1" presStyleIdx="9" presStyleCnt="12">
        <dgm:presLayoutVars>
          <dgm:bulletEnabled val="1"/>
        </dgm:presLayoutVars>
      </dgm:prSet>
      <dgm:spPr/>
    </dgm:pt>
    <dgm:pt modelId="{34EF01BF-95A2-4102-9BD9-092437ABE042}" type="pres">
      <dgm:prSet presAssocID="{35885A2B-CBAD-4B1F-AED6-FFE9EDF501DA}" presName="parSpace" presStyleCnt="0"/>
      <dgm:spPr/>
    </dgm:pt>
    <dgm:pt modelId="{E7E759C9-7C6D-44DA-AD33-A08079CE1AF4}" type="pres">
      <dgm:prSet presAssocID="{049C3FB4-516A-4A7D-9E91-A3661066C19D}" presName="parTxOnly" presStyleLbl="node1" presStyleIdx="10" presStyleCnt="12">
        <dgm:presLayoutVars>
          <dgm:bulletEnabled val="1"/>
        </dgm:presLayoutVars>
      </dgm:prSet>
      <dgm:spPr/>
    </dgm:pt>
    <dgm:pt modelId="{CC6A3AAB-10FD-492C-8788-811F2D7D448F}" type="pres">
      <dgm:prSet presAssocID="{2A201535-6615-45AC-AE07-AD7494131414}" presName="parSpace" presStyleCnt="0"/>
      <dgm:spPr/>
    </dgm:pt>
    <dgm:pt modelId="{4B44927D-C652-402D-8065-0A71E2CB9235}" type="pres">
      <dgm:prSet presAssocID="{9F9A0A62-59FB-4A59-A7BB-29F0DBE647C9}" presName="parTxOnly" presStyleLbl="node1" presStyleIdx="11" presStyleCnt="12">
        <dgm:presLayoutVars>
          <dgm:bulletEnabled val="1"/>
        </dgm:presLayoutVars>
      </dgm:prSet>
      <dgm:spPr/>
    </dgm:pt>
  </dgm:ptLst>
  <dgm:cxnLst>
    <dgm:cxn modelId="{74342806-2615-4A6A-9893-BA7F7F83A4D8}" type="presOf" srcId="{15213532-615E-4B97-8DA6-A57F27610F76}" destId="{FC3464C5-9904-4F99-8471-599D93B83010}" srcOrd="0" destOrd="0" presId="urn:microsoft.com/office/officeart/2005/8/layout/hChevron3"/>
    <dgm:cxn modelId="{E6CB5807-69BF-44E4-A195-3E70EB6A5D3C}" srcId="{85B3230E-735D-4289-960C-9948491C50FF}" destId="{B48EF1EE-8330-4481-A1C7-2335D7CA880F}" srcOrd="4" destOrd="0" parTransId="{3C537229-CDB5-4805-9989-0056EAE25FE1}" sibTransId="{39187E6A-FE7E-4065-9A84-8EBE83918EBE}"/>
    <dgm:cxn modelId="{A7058D12-B27B-4C23-A0C7-BBB2034AF685}" srcId="{85B3230E-735D-4289-960C-9948491C50FF}" destId="{15213532-615E-4B97-8DA6-A57F27610F76}" srcOrd="8" destOrd="0" parTransId="{7B506156-A573-4D26-BB7A-CF57759B8675}" sibTransId="{2AFCAB2C-8EC0-4CD4-8738-4149F73C2056}"/>
    <dgm:cxn modelId="{19A2F513-7753-4ACB-A7ED-F7F40B39005A}" type="presOf" srcId="{85B3230E-735D-4289-960C-9948491C50FF}" destId="{A6755F86-8336-4350-B504-99FA03DF2B07}" srcOrd="0" destOrd="0" presId="urn:microsoft.com/office/officeart/2005/8/layout/hChevron3"/>
    <dgm:cxn modelId="{0F6CB430-10DD-4EF7-9B7F-3082A652DF94}" type="presOf" srcId="{5C7083F2-B102-4F6F-88F2-3430DB31D4FF}" destId="{50B6A062-17AD-4972-923E-B9979887219A}" srcOrd="0" destOrd="0" presId="urn:microsoft.com/office/officeart/2005/8/layout/hChevron3"/>
    <dgm:cxn modelId="{726F3A40-DF63-4D04-A5D8-E62EE1908637}" srcId="{85B3230E-735D-4289-960C-9948491C50FF}" destId="{5C7083F2-B102-4F6F-88F2-3430DB31D4FF}" srcOrd="1" destOrd="0" parTransId="{836A0CD7-21A2-4647-9953-417B8F235A79}" sibTransId="{CA015733-6AD9-4A37-BF01-B247DD9B77DE}"/>
    <dgm:cxn modelId="{E3591844-72DE-4279-A7E2-56F0C025CC4B}" srcId="{85B3230E-735D-4289-960C-9948491C50FF}" destId="{3DCEF9D3-9318-4E05-BE05-E9767F5C7CDC}" srcOrd="2" destOrd="0" parTransId="{A676AB6E-1F7A-45E9-8A9C-AA9F2BF87674}" sibTransId="{C9DA040E-26CD-473D-9050-71C928F030CB}"/>
    <dgm:cxn modelId="{8326B467-560F-499D-9175-55A71972A8D3}" type="presOf" srcId="{6093D354-5B8E-4EC8-9EDE-B4456C2238A4}" destId="{87896636-D98F-498E-8C16-5D46C2D1BF35}" srcOrd="0" destOrd="0" presId="urn:microsoft.com/office/officeart/2005/8/layout/hChevron3"/>
    <dgm:cxn modelId="{C70B3548-C88D-4208-B192-0F1729F7028D}" type="presOf" srcId="{CDDF6662-B5DA-4ADC-8601-003EC445C856}" destId="{39DB295D-9690-4F77-A192-F617ED9CDF16}" srcOrd="0" destOrd="0" presId="urn:microsoft.com/office/officeart/2005/8/layout/hChevron3"/>
    <dgm:cxn modelId="{12EC016A-4BA6-4ED0-A2E3-CDD4037D3432}" srcId="{85B3230E-735D-4289-960C-9948491C50FF}" destId="{6093D354-5B8E-4EC8-9EDE-B4456C2238A4}" srcOrd="5" destOrd="0" parTransId="{2FE38837-44DE-4FA9-A730-51D1A2A59E7C}" sibTransId="{E0BEE8DD-1FC8-4ADE-9695-0E08F23B8CB6}"/>
    <dgm:cxn modelId="{7DAFC44A-84A1-4BDC-A695-7C98F2760484}" type="presOf" srcId="{E3FFA869-AA5E-4A4C-B3FA-208CB7E33BBF}" destId="{CA778251-98A3-49E2-898B-06D8127BFD84}" srcOrd="0" destOrd="0" presId="urn:microsoft.com/office/officeart/2005/8/layout/hChevron3"/>
    <dgm:cxn modelId="{11B3FC6E-BA9F-4B20-9508-4CD6B2026C6B}" srcId="{85B3230E-735D-4289-960C-9948491C50FF}" destId="{E62C08C5-C0F5-477A-B464-53F2DDB27ACE}" srcOrd="3" destOrd="0" parTransId="{CDEF6C72-03E1-451F-B039-6CEDE3858C5F}" sibTransId="{6F97F020-A12E-4381-97B8-CEF233E4F35C}"/>
    <dgm:cxn modelId="{7BF0D750-9F8A-4976-B51B-4D4458BA766A}" srcId="{85B3230E-735D-4289-960C-9948491C50FF}" destId="{049C3FB4-516A-4A7D-9E91-A3661066C19D}" srcOrd="10" destOrd="0" parTransId="{4D421C1B-8AFE-48D9-93E5-A6127D5EC584}" sibTransId="{2A201535-6615-45AC-AE07-AD7494131414}"/>
    <dgm:cxn modelId="{D6565752-00F8-4B35-8EA3-CFE1C4F419ED}" type="presOf" srcId="{049C3FB4-516A-4A7D-9E91-A3661066C19D}" destId="{E7E759C9-7C6D-44DA-AD33-A08079CE1AF4}" srcOrd="0" destOrd="0" presId="urn:microsoft.com/office/officeart/2005/8/layout/hChevron3"/>
    <dgm:cxn modelId="{757FFF88-30EF-49ED-A8DE-0B706741A4C3}" type="presOf" srcId="{B48EF1EE-8330-4481-A1C7-2335D7CA880F}" destId="{ECBD8CE6-0245-4552-8F54-86B91489311F}" srcOrd="0" destOrd="0" presId="urn:microsoft.com/office/officeart/2005/8/layout/hChevron3"/>
    <dgm:cxn modelId="{803F6491-EDFC-496E-B9B3-F4EF54C8D86C}" srcId="{85B3230E-735D-4289-960C-9948491C50FF}" destId="{E63B826B-420E-4C8E-B524-7439143AE644}" srcOrd="6" destOrd="0" parTransId="{49E70241-D0C7-4E26-8423-F1FFBF7D5464}" sibTransId="{9374D0F9-246F-4517-B371-E0B30A2DDA6E}"/>
    <dgm:cxn modelId="{2E49899A-8AA8-4312-9FD1-D2032482D726}" srcId="{85B3230E-735D-4289-960C-9948491C50FF}" destId="{9F9A0A62-59FB-4A59-A7BB-29F0DBE647C9}" srcOrd="11" destOrd="0" parTransId="{2143AFAD-E3B4-47E5-AC43-5398301C536A}" sibTransId="{74AC9E3D-83C4-4B6D-A5EF-6DF7AA82E7BA}"/>
    <dgm:cxn modelId="{EF580CB6-4D77-455C-9EC2-21A19AB4AF20}" srcId="{85B3230E-735D-4289-960C-9948491C50FF}" destId="{CDDF6662-B5DA-4ADC-8601-003EC445C856}" srcOrd="0" destOrd="0" parTransId="{D1F1E160-93EC-4E12-8340-7A6ABD50D81F}" sibTransId="{5C08C1D0-9098-4D77-A2B9-FB6ACE173BAA}"/>
    <dgm:cxn modelId="{A7DF49C8-696B-4D58-B392-4E932638BAF3}" type="presOf" srcId="{E62C08C5-C0F5-477A-B464-53F2DDB27ACE}" destId="{C4EAF017-A442-4583-907D-EC6999222544}" srcOrd="0" destOrd="0" presId="urn:microsoft.com/office/officeart/2005/8/layout/hChevron3"/>
    <dgm:cxn modelId="{DB62D2D8-86D8-474F-8EA1-FFCD3AAEA04D}" type="presOf" srcId="{E63B826B-420E-4C8E-B524-7439143AE644}" destId="{F99EE3D2-C21C-43C9-8713-8AA0E7178334}" srcOrd="0" destOrd="0" presId="urn:microsoft.com/office/officeart/2005/8/layout/hChevron3"/>
    <dgm:cxn modelId="{98C2D3DC-6828-403B-8D9E-9C5024B4E760}" type="presOf" srcId="{3DCEF9D3-9318-4E05-BE05-E9767F5C7CDC}" destId="{2272EA75-C848-4CC9-91D0-24669D0954BE}" srcOrd="0" destOrd="0" presId="urn:microsoft.com/office/officeart/2005/8/layout/hChevron3"/>
    <dgm:cxn modelId="{B7E7B8E8-C14D-4308-A999-2E44D6F011C9}" srcId="{85B3230E-735D-4289-960C-9948491C50FF}" destId="{E3FFA869-AA5E-4A4C-B3FA-208CB7E33BBF}" srcOrd="9" destOrd="0" parTransId="{E4C0E695-78F3-40B0-ACA1-CC76CA49BAA7}" sibTransId="{35885A2B-CBAD-4B1F-AED6-FFE9EDF501DA}"/>
    <dgm:cxn modelId="{84108EEE-DCC2-4895-B6AE-283C423C621F}" type="presOf" srcId="{4FCA7BE3-D8C5-4C67-83D5-3E5E2892C98C}" destId="{B64FC3D3-2187-4389-9C4C-6F6193C2D430}" srcOrd="0" destOrd="0" presId="urn:microsoft.com/office/officeart/2005/8/layout/hChevron3"/>
    <dgm:cxn modelId="{5B5BAFF8-97AF-426D-AFEA-AF7605AF4230}" type="presOf" srcId="{9F9A0A62-59FB-4A59-A7BB-29F0DBE647C9}" destId="{4B44927D-C652-402D-8065-0A71E2CB9235}" srcOrd="0" destOrd="0" presId="urn:microsoft.com/office/officeart/2005/8/layout/hChevron3"/>
    <dgm:cxn modelId="{9F5DB5FB-B5DC-4CA7-8CDB-DFE891206BD5}" srcId="{85B3230E-735D-4289-960C-9948491C50FF}" destId="{4FCA7BE3-D8C5-4C67-83D5-3E5E2892C98C}" srcOrd="7" destOrd="0" parTransId="{A1E961F8-C53B-4171-8D11-ECD7EFAABA87}" sibTransId="{0CA888CE-A48C-4D1E-90BA-F111A23B3CFD}"/>
    <dgm:cxn modelId="{35E7420A-6481-47BC-983A-A07FBD426040}" type="presParOf" srcId="{A6755F86-8336-4350-B504-99FA03DF2B07}" destId="{39DB295D-9690-4F77-A192-F617ED9CDF16}" srcOrd="0" destOrd="0" presId="urn:microsoft.com/office/officeart/2005/8/layout/hChevron3"/>
    <dgm:cxn modelId="{D72F6601-9082-47D0-919A-F809A585B864}" type="presParOf" srcId="{A6755F86-8336-4350-B504-99FA03DF2B07}" destId="{977BD62A-F452-4D57-9B47-924769D7A040}" srcOrd="1" destOrd="0" presId="urn:microsoft.com/office/officeart/2005/8/layout/hChevron3"/>
    <dgm:cxn modelId="{0C8BF5AC-52A8-4722-8A06-28B8FA6EA342}" type="presParOf" srcId="{A6755F86-8336-4350-B504-99FA03DF2B07}" destId="{50B6A062-17AD-4972-923E-B9979887219A}" srcOrd="2" destOrd="0" presId="urn:microsoft.com/office/officeart/2005/8/layout/hChevron3"/>
    <dgm:cxn modelId="{B629149F-F728-478F-A49C-35F8EC7013E2}" type="presParOf" srcId="{A6755F86-8336-4350-B504-99FA03DF2B07}" destId="{6875EF65-17BD-4BA2-8C16-AAF09511B8BD}" srcOrd="3" destOrd="0" presId="urn:microsoft.com/office/officeart/2005/8/layout/hChevron3"/>
    <dgm:cxn modelId="{E4A1462B-3612-4004-BF26-5A82AADEB985}" type="presParOf" srcId="{A6755F86-8336-4350-B504-99FA03DF2B07}" destId="{2272EA75-C848-4CC9-91D0-24669D0954BE}" srcOrd="4" destOrd="0" presId="urn:microsoft.com/office/officeart/2005/8/layout/hChevron3"/>
    <dgm:cxn modelId="{EB6C26F7-7C0F-493A-A3C7-8A97516CEE19}" type="presParOf" srcId="{A6755F86-8336-4350-B504-99FA03DF2B07}" destId="{79B637EB-31BF-46D3-88C3-4F270085BDFF}" srcOrd="5" destOrd="0" presId="urn:microsoft.com/office/officeart/2005/8/layout/hChevron3"/>
    <dgm:cxn modelId="{D91E1834-DBBC-4BCB-9E8A-85B282E91EC2}" type="presParOf" srcId="{A6755F86-8336-4350-B504-99FA03DF2B07}" destId="{C4EAF017-A442-4583-907D-EC6999222544}" srcOrd="6" destOrd="0" presId="urn:microsoft.com/office/officeart/2005/8/layout/hChevron3"/>
    <dgm:cxn modelId="{20589F4D-1674-49E8-B599-9DD352609A7C}" type="presParOf" srcId="{A6755F86-8336-4350-B504-99FA03DF2B07}" destId="{9371AA38-970F-4C9D-96D0-61ED62DB259C}" srcOrd="7" destOrd="0" presId="urn:microsoft.com/office/officeart/2005/8/layout/hChevron3"/>
    <dgm:cxn modelId="{B98138E4-5E0A-47B4-B275-E38A7BC03509}" type="presParOf" srcId="{A6755F86-8336-4350-B504-99FA03DF2B07}" destId="{ECBD8CE6-0245-4552-8F54-86B91489311F}" srcOrd="8" destOrd="0" presId="urn:microsoft.com/office/officeart/2005/8/layout/hChevron3"/>
    <dgm:cxn modelId="{9560B31D-2185-471D-A919-9BDE3ACCE028}" type="presParOf" srcId="{A6755F86-8336-4350-B504-99FA03DF2B07}" destId="{85F66076-C2F6-49ED-B8CC-2B3F88BF3996}" srcOrd="9" destOrd="0" presId="urn:microsoft.com/office/officeart/2005/8/layout/hChevron3"/>
    <dgm:cxn modelId="{72842D16-F897-4B77-95FA-0FA9898AAB3B}" type="presParOf" srcId="{A6755F86-8336-4350-B504-99FA03DF2B07}" destId="{87896636-D98F-498E-8C16-5D46C2D1BF35}" srcOrd="10" destOrd="0" presId="urn:microsoft.com/office/officeart/2005/8/layout/hChevron3"/>
    <dgm:cxn modelId="{83144801-3ED2-4581-91BE-B1ECF6E99A22}" type="presParOf" srcId="{A6755F86-8336-4350-B504-99FA03DF2B07}" destId="{EBFD975F-80EE-4569-AB8A-2CE84EEE5C31}" srcOrd="11" destOrd="0" presId="urn:microsoft.com/office/officeart/2005/8/layout/hChevron3"/>
    <dgm:cxn modelId="{EA39AA4C-730E-4828-8DA8-4A71E2915029}" type="presParOf" srcId="{A6755F86-8336-4350-B504-99FA03DF2B07}" destId="{F99EE3D2-C21C-43C9-8713-8AA0E7178334}" srcOrd="12" destOrd="0" presId="urn:microsoft.com/office/officeart/2005/8/layout/hChevron3"/>
    <dgm:cxn modelId="{39CFBF63-2F5A-4CCF-9DE2-30B4F88612EC}" type="presParOf" srcId="{A6755F86-8336-4350-B504-99FA03DF2B07}" destId="{B87C7F09-EDE0-4F5D-929D-5F2BCAD728C9}" srcOrd="13" destOrd="0" presId="urn:microsoft.com/office/officeart/2005/8/layout/hChevron3"/>
    <dgm:cxn modelId="{7D6C92D0-BAA7-4363-B910-C44121CEBB42}" type="presParOf" srcId="{A6755F86-8336-4350-B504-99FA03DF2B07}" destId="{B64FC3D3-2187-4389-9C4C-6F6193C2D430}" srcOrd="14" destOrd="0" presId="urn:microsoft.com/office/officeart/2005/8/layout/hChevron3"/>
    <dgm:cxn modelId="{629A8801-6608-4A67-8B0A-490FC4A58E3D}" type="presParOf" srcId="{A6755F86-8336-4350-B504-99FA03DF2B07}" destId="{D3FABEC6-5EFE-4721-A757-251D1D721B79}" srcOrd="15" destOrd="0" presId="urn:microsoft.com/office/officeart/2005/8/layout/hChevron3"/>
    <dgm:cxn modelId="{1CE11F09-5561-42F0-B1E2-55255989DA10}" type="presParOf" srcId="{A6755F86-8336-4350-B504-99FA03DF2B07}" destId="{FC3464C5-9904-4F99-8471-599D93B83010}" srcOrd="16" destOrd="0" presId="urn:microsoft.com/office/officeart/2005/8/layout/hChevron3"/>
    <dgm:cxn modelId="{BCE77DC7-D160-4177-8641-2A8DADE4977D}" type="presParOf" srcId="{A6755F86-8336-4350-B504-99FA03DF2B07}" destId="{C31BB678-A5A0-4A50-86B4-F987716E0F0F}" srcOrd="17" destOrd="0" presId="urn:microsoft.com/office/officeart/2005/8/layout/hChevron3"/>
    <dgm:cxn modelId="{580E6BC9-63F6-4155-A0AF-D2C06275B39B}" type="presParOf" srcId="{A6755F86-8336-4350-B504-99FA03DF2B07}" destId="{CA778251-98A3-49E2-898B-06D8127BFD84}" srcOrd="18" destOrd="0" presId="urn:microsoft.com/office/officeart/2005/8/layout/hChevron3"/>
    <dgm:cxn modelId="{CDC7AC31-0177-488D-A239-F0EAE5EB3153}" type="presParOf" srcId="{A6755F86-8336-4350-B504-99FA03DF2B07}" destId="{34EF01BF-95A2-4102-9BD9-092437ABE042}" srcOrd="19" destOrd="0" presId="urn:microsoft.com/office/officeart/2005/8/layout/hChevron3"/>
    <dgm:cxn modelId="{202FBAA0-2092-44D3-B281-55293C88AD4A}" type="presParOf" srcId="{A6755F86-8336-4350-B504-99FA03DF2B07}" destId="{E7E759C9-7C6D-44DA-AD33-A08079CE1AF4}" srcOrd="20" destOrd="0" presId="urn:microsoft.com/office/officeart/2005/8/layout/hChevron3"/>
    <dgm:cxn modelId="{F96ADC10-AA9B-4DE4-9DFD-754F80B28B9D}" type="presParOf" srcId="{A6755F86-8336-4350-B504-99FA03DF2B07}" destId="{CC6A3AAB-10FD-492C-8788-811F2D7D448F}" srcOrd="21" destOrd="0" presId="urn:microsoft.com/office/officeart/2005/8/layout/hChevron3"/>
    <dgm:cxn modelId="{BC01E867-7207-452E-B82B-00AA71C3DD47}" type="presParOf" srcId="{A6755F86-8336-4350-B504-99FA03DF2B07}" destId="{4B44927D-C652-402D-8065-0A71E2CB9235}" srcOrd="22" destOrd="0" presId="urn:microsoft.com/office/officeart/2005/8/layout/hChevron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85B3230E-735D-4289-960C-9948491C50FF}" type="doc">
      <dgm:prSet loTypeId="urn:microsoft.com/office/officeart/2005/8/layout/hChevron3" loCatId="process" qsTypeId="urn:microsoft.com/office/officeart/2005/8/quickstyle/simple1" qsCatId="simple" csTypeId="urn:microsoft.com/office/officeart/2005/8/colors/accent4_2" csCatId="accent4" phldr="1"/>
      <dgm:spPr/>
      <dgm:t>
        <a:bodyPr/>
        <a:lstStyle/>
        <a:p>
          <a:endParaRPr lang="en-GB"/>
        </a:p>
      </dgm:t>
    </dgm:pt>
    <dgm:pt modelId="{CDDF6662-B5DA-4ADC-8601-003EC445C856}">
      <dgm:prSet phldrT="[Text]" custT="1"/>
      <dgm:spPr/>
      <dgm:t>
        <a:bodyPr/>
        <a:lstStyle/>
        <a:p>
          <a:r>
            <a:rPr lang="en-GB" sz="600" dirty="0">
              <a:hlinkClick xmlns:r="http://schemas.openxmlformats.org/officeDocument/2006/relationships" r:id="rId1" action="ppaction://hlinksldjump"/>
            </a:rPr>
            <a:t>Background</a:t>
          </a:r>
          <a:endParaRPr lang="en-GB" sz="600" dirty="0"/>
        </a:p>
      </dgm:t>
    </dgm:pt>
    <dgm:pt modelId="{D1F1E160-93EC-4E12-8340-7A6ABD50D81F}" type="parTrans" cxnId="{EF580CB6-4D77-455C-9EC2-21A19AB4AF20}">
      <dgm:prSet/>
      <dgm:spPr/>
      <dgm:t>
        <a:bodyPr/>
        <a:lstStyle/>
        <a:p>
          <a:endParaRPr lang="en-GB"/>
        </a:p>
      </dgm:t>
    </dgm:pt>
    <dgm:pt modelId="{5C08C1D0-9098-4D77-A2B9-FB6ACE173BAA}" type="sibTrans" cxnId="{EF580CB6-4D77-455C-9EC2-21A19AB4AF20}">
      <dgm:prSet/>
      <dgm:spPr/>
      <dgm:t>
        <a:bodyPr/>
        <a:lstStyle/>
        <a:p>
          <a:endParaRPr lang="en-GB"/>
        </a:p>
      </dgm:t>
    </dgm:pt>
    <dgm:pt modelId="{3DCEF9D3-9318-4E05-BE05-E9767F5C7CDC}">
      <dgm:prSet phldrT="[Text]" custT="1"/>
      <dgm:spPr/>
      <dgm:t>
        <a:bodyPr/>
        <a:lstStyle/>
        <a:p>
          <a:r>
            <a:rPr lang="en-GB" sz="600" dirty="0">
              <a:hlinkClick xmlns:r="http://schemas.openxmlformats.org/officeDocument/2006/relationships" r:id="rId2" action="ppaction://hlinksldjump"/>
            </a:rPr>
            <a:t>Eligibility and timings</a:t>
          </a:r>
          <a:endParaRPr lang="en-GB" sz="600" dirty="0"/>
        </a:p>
      </dgm:t>
    </dgm:pt>
    <dgm:pt modelId="{A676AB6E-1F7A-45E9-8A9C-AA9F2BF87674}" type="parTrans" cxnId="{E3591844-72DE-4279-A7E2-56F0C025CC4B}">
      <dgm:prSet/>
      <dgm:spPr/>
      <dgm:t>
        <a:bodyPr/>
        <a:lstStyle/>
        <a:p>
          <a:endParaRPr lang="en-GB"/>
        </a:p>
      </dgm:t>
    </dgm:pt>
    <dgm:pt modelId="{C9DA040E-26CD-473D-9050-71C928F030CB}" type="sibTrans" cxnId="{E3591844-72DE-4279-A7E2-56F0C025CC4B}">
      <dgm:prSet/>
      <dgm:spPr/>
      <dgm:t>
        <a:bodyPr/>
        <a:lstStyle/>
        <a:p>
          <a:endParaRPr lang="en-GB"/>
        </a:p>
      </dgm:t>
    </dgm:pt>
    <dgm:pt modelId="{E63B826B-420E-4C8E-B524-7439143AE644}">
      <dgm:prSet phldrT="[Text]" custT="1"/>
      <dgm:spPr/>
      <dgm:t>
        <a:bodyPr/>
        <a:lstStyle/>
        <a:p>
          <a:r>
            <a:rPr lang="en-GB" sz="600" dirty="0">
              <a:hlinkClick xmlns:r="http://schemas.openxmlformats.org/officeDocument/2006/relationships" r:id="rId3" action="ppaction://hlinksldjump"/>
            </a:rPr>
            <a:t>Checklist: Communication</a:t>
          </a:r>
          <a:endParaRPr lang="en-GB" sz="600" dirty="0"/>
        </a:p>
      </dgm:t>
    </dgm:pt>
    <dgm:pt modelId="{49E70241-D0C7-4E26-8423-F1FFBF7D5464}" type="parTrans" cxnId="{803F6491-EDFC-496E-B9B3-F4EF54C8D86C}">
      <dgm:prSet/>
      <dgm:spPr/>
      <dgm:t>
        <a:bodyPr/>
        <a:lstStyle/>
        <a:p>
          <a:endParaRPr lang="en-GB"/>
        </a:p>
      </dgm:t>
    </dgm:pt>
    <dgm:pt modelId="{9374D0F9-246F-4517-B371-E0B30A2DDA6E}" type="sibTrans" cxnId="{803F6491-EDFC-496E-B9B3-F4EF54C8D86C}">
      <dgm:prSet/>
      <dgm:spPr/>
      <dgm:t>
        <a:bodyPr/>
        <a:lstStyle/>
        <a:p>
          <a:endParaRPr lang="en-GB"/>
        </a:p>
      </dgm:t>
    </dgm:pt>
    <dgm:pt modelId="{B48EF1EE-8330-4481-A1C7-2335D7CA880F}">
      <dgm:prSet phldrT="[Text]" custT="1"/>
      <dgm:spPr/>
      <dgm:t>
        <a:bodyPr/>
        <a:lstStyle/>
        <a:p>
          <a:pPr>
            <a:lnSpc>
              <a:spcPct val="50000"/>
            </a:lnSpc>
          </a:pPr>
          <a:r>
            <a:rPr lang="en-GB" sz="600" dirty="0">
              <a:hlinkClick xmlns:r="http://schemas.openxmlformats.org/officeDocument/2006/relationships" r:id="rId4" action="ppaction://hlinksldjump"/>
            </a:rPr>
            <a:t>Checklist: </a:t>
          </a:r>
        </a:p>
        <a:p>
          <a:pPr>
            <a:lnSpc>
              <a:spcPct val="50000"/>
            </a:lnSpc>
          </a:pPr>
          <a:r>
            <a:rPr lang="en-GB" sz="600" dirty="0">
              <a:hlinkClick xmlns:r="http://schemas.openxmlformats.org/officeDocument/2006/relationships" r:id="rId4" action="ppaction://hlinksldjump"/>
            </a:rPr>
            <a:t>Pre-season</a:t>
          </a:r>
          <a:endParaRPr lang="en-GB" sz="600" dirty="0"/>
        </a:p>
      </dgm:t>
    </dgm:pt>
    <dgm:pt modelId="{3C537229-CDB5-4805-9989-0056EAE25FE1}" type="parTrans" cxnId="{E6CB5807-69BF-44E4-A195-3E70EB6A5D3C}">
      <dgm:prSet/>
      <dgm:spPr/>
      <dgm:t>
        <a:bodyPr/>
        <a:lstStyle/>
        <a:p>
          <a:endParaRPr lang="en-GB"/>
        </a:p>
      </dgm:t>
    </dgm:pt>
    <dgm:pt modelId="{39187E6A-FE7E-4065-9A84-8EBE83918EBE}" type="sibTrans" cxnId="{E6CB5807-69BF-44E4-A195-3E70EB6A5D3C}">
      <dgm:prSet/>
      <dgm:spPr/>
      <dgm:t>
        <a:bodyPr/>
        <a:lstStyle/>
        <a:p>
          <a:endParaRPr lang="en-GB"/>
        </a:p>
      </dgm:t>
    </dgm:pt>
    <dgm:pt modelId="{6093D354-5B8E-4EC8-9EDE-B4456C2238A4}">
      <dgm:prSet phldrT="[Text]" custT="1"/>
      <dgm:spPr/>
      <dgm:t>
        <a:bodyPr/>
        <a:lstStyle/>
        <a:p>
          <a:r>
            <a:rPr lang="en-GB" sz="600" dirty="0">
              <a:hlinkClick xmlns:r="http://schemas.openxmlformats.org/officeDocument/2006/relationships" r:id="rId5" action="ppaction://hlinksldjump"/>
            </a:rPr>
            <a:t>Checklist: Accessibility</a:t>
          </a:r>
          <a:endParaRPr lang="en-GB" sz="600" dirty="0"/>
        </a:p>
      </dgm:t>
    </dgm:pt>
    <dgm:pt modelId="{2FE38837-44DE-4FA9-A730-51D1A2A59E7C}" type="parTrans" cxnId="{12EC016A-4BA6-4ED0-A2E3-CDD4037D3432}">
      <dgm:prSet/>
      <dgm:spPr/>
      <dgm:t>
        <a:bodyPr/>
        <a:lstStyle/>
        <a:p>
          <a:endParaRPr lang="en-GB"/>
        </a:p>
      </dgm:t>
    </dgm:pt>
    <dgm:pt modelId="{E0BEE8DD-1FC8-4ADE-9695-0E08F23B8CB6}" type="sibTrans" cxnId="{12EC016A-4BA6-4ED0-A2E3-CDD4037D3432}">
      <dgm:prSet/>
      <dgm:spPr/>
      <dgm:t>
        <a:bodyPr/>
        <a:lstStyle/>
        <a:p>
          <a:endParaRPr lang="en-GB"/>
        </a:p>
      </dgm:t>
    </dgm:pt>
    <dgm:pt modelId="{4FCA7BE3-D8C5-4C67-83D5-3E5E2892C98C}">
      <dgm:prSet custT="1"/>
      <dgm:spPr/>
      <dgm:t>
        <a:bodyPr/>
        <a:lstStyle/>
        <a:p>
          <a:r>
            <a:rPr lang="en-GB" sz="600" dirty="0">
              <a:hlinkClick xmlns:r="http://schemas.openxmlformats.org/officeDocument/2006/relationships" r:id="rId6" action="ppaction://hlinksldjump"/>
            </a:rPr>
            <a:t>Checklist: Health inequalities</a:t>
          </a:r>
          <a:endParaRPr lang="en-GB" sz="600" dirty="0"/>
        </a:p>
      </dgm:t>
    </dgm:pt>
    <dgm:pt modelId="{A1E961F8-C53B-4171-8D11-ECD7EFAABA87}" type="parTrans" cxnId="{9F5DB5FB-B5DC-4CA7-8CDB-DFE891206BD5}">
      <dgm:prSet/>
      <dgm:spPr/>
      <dgm:t>
        <a:bodyPr/>
        <a:lstStyle/>
        <a:p>
          <a:endParaRPr lang="en-GB"/>
        </a:p>
      </dgm:t>
    </dgm:pt>
    <dgm:pt modelId="{0CA888CE-A48C-4D1E-90BA-F111A23B3CFD}" type="sibTrans" cxnId="{9F5DB5FB-B5DC-4CA7-8CDB-DFE891206BD5}">
      <dgm:prSet/>
      <dgm:spPr/>
      <dgm:t>
        <a:bodyPr/>
        <a:lstStyle/>
        <a:p>
          <a:endParaRPr lang="en-GB"/>
        </a:p>
      </dgm:t>
    </dgm:pt>
    <dgm:pt modelId="{15213532-615E-4B97-8DA6-A57F27610F76}">
      <dgm:prSet custT="1"/>
      <dgm:spPr/>
      <dgm:t>
        <a:bodyPr/>
        <a:lstStyle/>
        <a:p>
          <a:r>
            <a:rPr lang="en-GB" sz="600" dirty="0">
              <a:hlinkClick xmlns:r="http://schemas.openxmlformats.org/officeDocument/2006/relationships" r:id="rId7" action="ppaction://hlinksldjump"/>
            </a:rPr>
            <a:t>Top Tips</a:t>
          </a:r>
          <a:endParaRPr lang="en-GB" sz="600" dirty="0"/>
        </a:p>
      </dgm:t>
    </dgm:pt>
    <dgm:pt modelId="{7B506156-A573-4D26-BB7A-CF57759B8675}" type="parTrans" cxnId="{A7058D12-B27B-4C23-A0C7-BBB2034AF685}">
      <dgm:prSet/>
      <dgm:spPr/>
      <dgm:t>
        <a:bodyPr/>
        <a:lstStyle/>
        <a:p>
          <a:endParaRPr lang="en-GB"/>
        </a:p>
      </dgm:t>
    </dgm:pt>
    <dgm:pt modelId="{2AFCAB2C-8EC0-4CD4-8738-4149F73C2056}" type="sibTrans" cxnId="{A7058D12-B27B-4C23-A0C7-BBB2034AF685}">
      <dgm:prSet/>
      <dgm:spPr/>
      <dgm:t>
        <a:bodyPr/>
        <a:lstStyle/>
        <a:p>
          <a:endParaRPr lang="en-GB"/>
        </a:p>
      </dgm:t>
    </dgm:pt>
    <dgm:pt modelId="{049C3FB4-516A-4A7D-9E91-A3661066C19D}">
      <dgm:prSet custT="1"/>
      <dgm:spPr/>
      <dgm:t>
        <a:bodyPr/>
        <a:lstStyle/>
        <a:p>
          <a:r>
            <a:rPr lang="en-GB" sz="600">
              <a:hlinkClick xmlns:r="http://schemas.openxmlformats.org/officeDocument/2006/relationships" r:id="rId8" action="ppaction://hlinksldjump"/>
            </a:rPr>
            <a:t>FAQ’s</a:t>
          </a:r>
          <a:endParaRPr lang="en-GB" sz="600"/>
        </a:p>
      </dgm:t>
    </dgm:pt>
    <dgm:pt modelId="{4D421C1B-8AFE-48D9-93E5-A6127D5EC584}" type="parTrans" cxnId="{7BF0D750-9F8A-4976-B51B-4D4458BA766A}">
      <dgm:prSet/>
      <dgm:spPr/>
      <dgm:t>
        <a:bodyPr/>
        <a:lstStyle/>
        <a:p>
          <a:endParaRPr lang="en-GB"/>
        </a:p>
      </dgm:t>
    </dgm:pt>
    <dgm:pt modelId="{2A201535-6615-45AC-AE07-AD7494131414}" type="sibTrans" cxnId="{7BF0D750-9F8A-4976-B51B-4D4458BA766A}">
      <dgm:prSet/>
      <dgm:spPr/>
      <dgm:t>
        <a:bodyPr/>
        <a:lstStyle/>
        <a:p>
          <a:endParaRPr lang="en-GB"/>
        </a:p>
      </dgm:t>
    </dgm:pt>
    <dgm:pt modelId="{9F9A0A62-59FB-4A59-A7BB-29F0DBE647C9}">
      <dgm:prSet custT="1"/>
      <dgm:spPr/>
      <dgm:t>
        <a:bodyPr/>
        <a:lstStyle/>
        <a:p>
          <a:r>
            <a:rPr lang="en-GB" sz="600" dirty="0">
              <a:hlinkClick xmlns:r="http://schemas.openxmlformats.org/officeDocument/2006/relationships" r:id="rId9" action="ppaction://hlinksldjump"/>
            </a:rPr>
            <a:t>Resources</a:t>
          </a:r>
          <a:endParaRPr lang="en-GB" sz="600" dirty="0"/>
        </a:p>
      </dgm:t>
      <dgm:extLst>
        <a:ext uri="{E40237B7-FDA0-4F09-8148-C483321AD2D9}">
          <dgm14:cNvPr xmlns:dgm14="http://schemas.microsoft.com/office/drawing/2010/diagram" id="0" name="">
            <a:hlinkClick xmlns:r="http://schemas.openxmlformats.org/officeDocument/2006/relationships" r:id="rId10" action="ppaction://hlinksldjump"/>
          </dgm14:cNvPr>
        </a:ext>
      </dgm:extLst>
    </dgm:pt>
    <dgm:pt modelId="{2143AFAD-E3B4-47E5-AC43-5398301C536A}" type="parTrans" cxnId="{2E49899A-8AA8-4312-9FD1-D2032482D726}">
      <dgm:prSet/>
      <dgm:spPr/>
      <dgm:t>
        <a:bodyPr/>
        <a:lstStyle/>
        <a:p>
          <a:endParaRPr lang="en-GB"/>
        </a:p>
      </dgm:t>
    </dgm:pt>
    <dgm:pt modelId="{74AC9E3D-83C4-4B6D-A5EF-6DF7AA82E7BA}" type="sibTrans" cxnId="{2E49899A-8AA8-4312-9FD1-D2032482D726}">
      <dgm:prSet/>
      <dgm:spPr/>
      <dgm:t>
        <a:bodyPr/>
        <a:lstStyle/>
        <a:p>
          <a:endParaRPr lang="en-GB"/>
        </a:p>
      </dgm:t>
    </dgm:pt>
    <dgm:pt modelId="{E3FFA869-AA5E-4A4C-B3FA-208CB7E33BBF}">
      <dgm:prSet custT="1"/>
      <dgm:spPr/>
      <dgm:t>
        <a:bodyPr/>
        <a:lstStyle/>
        <a:p>
          <a:r>
            <a:rPr lang="en-GB" sz="600" dirty="0">
              <a:hlinkClick xmlns:r="http://schemas.openxmlformats.org/officeDocument/2006/relationships" r:id="rId11" action="ppaction://hlinksldjump"/>
            </a:rPr>
            <a:t>WMICAS</a:t>
          </a:r>
          <a:endParaRPr lang="en-GB" sz="600" dirty="0"/>
        </a:p>
      </dgm:t>
    </dgm:pt>
    <dgm:pt modelId="{E4C0E695-78F3-40B0-ACA1-CC76CA49BAA7}" type="parTrans" cxnId="{B7E7B8E8-C14D-4308-A999-2E44D6F011C9}">
      <dgm:prSet/>
      <dgm:spPr/>
      <dgm:t>
        <a:bodyPr/>
        <a:lstStyle/>
        <a:p>
          <a:endParaRPr lang="en-GB"/>
        </a:p>
      </dgm:t>
    </dgm:pt>
    <dgm:pt modelId="{35885A2B-CBAD-4B1F-AED6-FFE9EDF501DA}" type="sibTrans" cxnId="{B7E7B8E8-C14D-4308-A999-2E44D6F011C9}">
      <dgm:prSet/>
      <dgm:spPr/>
      <dgm:t>
        <a:bodyPr/>
        <a:lstStyle/>
        <a:p>
          <a:endParaRPr lang="en-GB"/>
        </a:p>
      </dgm:t>
    </dgm:pt>
    <dgm:pt modelId="{5C7083F2-B102-4F6F-88F2-3430DB31D4FF}">
      <dgm:prSet phldrT="[Text]" custT="1"/>
      <dgm:spPr/>
      <dgm:t>
        <a:bodyPr/>
        <a:lstStyle/>
        <a:p>
          <a:r>
            <a:rPr lang="en-GB" sz="600" dirty="0">
              <a:hlinkClick xmlns:r="http://schemas.openxmlformats.org/officeDocument/2006/relationships" r:id="rId12" action="ppaction://hlinksldjump"/>
            </a:rPr>
            <a:t>Influenza and pregnancy</a:t>
          </a:r>
          <a:r>
            <a:rPr lang="en-GB" sz="600" dirty="0"/>
            <a:t> </a:t>
          </a:r>
        </a:p>
      </dgm:t>
    </dgm:pt>
    <dgm:pt modelId="{CA015733-6AD9-4A37-BF01-B247DD9B77DE}" type="sibTrans" cxnId="{726F3A40-DF63-4D04-A5D8-E62EE1908637}">
      <dgm:prSet/>
      <dgm:spPr/>
      <dgm:t>
        <a:bodyPr/>
        <a:lstStyle/>
        <a:p>
          <a:endParaRPr lang="en-GB"/>
        </a:p>
      </dgm:t>
    </dgm:pt>
    <dgm:pt modelId="{836A0CD7-21A2-4647-9953-417B8F235A79}" type="parTrans" cxnId="{726F3A40-DF63-4D04-A5D8-E62EE1908637}">
      <dgm:prSet/>
      <dgm:spPr/>
      <dgm:t>
        <a:bodyPr/>
        <a:lstStyle/>
        <a:p>
          <a:endParaRPr lang="en-GB"/>
        </a:p>
      </dgm:t>
    </dgm:pt>
    <dgm:pt modelId="{E62C08C5-C0F5-477A-B464-53F2DDB27ACE}">
      <dgm:prSet phldrT="[Text]"/>
      <dgm:spPr/>
      <dgm:t>
        <a:bodyPr/>
        <a:lstStyle/>
        <a:p>
          <a:r>
            <a:rPr lang="en-GB" dirty="0">
              <a:hlinkClick xmlns:r="http://schemas.openxmlformats.org/officeDocument/2006/relationships" r:id="rId13" action="ppaction://hlinksldjump"/>
            </a:rPr>
            <a:t>Recommended vaccines</a:t>
          </a:r>
          <a:r>
            <a:rPr lang="en-GB" dirty="0"/>
            <a:t> </a:t>
          </a:r>
        </a:p>
      </dgm:t>
    </dgm:pt>
    <dgm:pt modelId="{CDEF6C72-03E1-451F-B039-6CEDE3858C5F}" type="parTrans" cxnId="{11B3FC6E-BA9F-4B20-9508-4CD6B2026C6B}">
      <dgm:prSet/>
      <dgm:spPr/>
      <dgm:t>
        <a:bodyPr/>
        <a:lstStyle/>
        <a:p>
          <a:endParaRPr lang="en-GB"/>
        </a:p>
      </dgm:t>
    </dgm:pt>
    <dgm:pt modelId="{6F97F020-A12E-4381-97B8-CEF233E4F35C}" type="sibTrans" cxnId="{11B3FC6E-BA9F-4B20-9508-4CD6B2026C6B}">
      <dgm:prSet/>
      <dgm:spPr/>
      <dgm:t>
        <a:bodyPr/>
        <a:lstStyle/>
        <a:p>
          <a:endParaRPr lang="en-GB"/>
        </a:p>
      </dgm:t>
    </dgm:pt>
    <dgm:pt modelId="{A6755F86-8336-4350-B504-99FA03DF2B07}" type="pres">
      <dgm:prSet presAssocID="{85B3230E-735D-4289-960C-9948491C50FF}" presName="Name0" presStyleCnt="0">
        <dgm:presLayoutVars>
          <dgm:dir/>
          <dgm:resizeHandles val="exact"/>
        </dgm:presLayoutVars>
      </dgm:prSet>
      <dgm:spPr/>
    </dgm:pt>
    <dgm:pt modelId="{39DB295D-9690-4F77-A192-F617ED9CDF16}" type="pres">
      <dgm:prSet presAssocID="{CDDF6662-B5DA-4ADC-8601-003EC445C856}" presName="parTxOnly" presStyleLbl="node1" presStyleIdx="0" presStyleCnt="12">
        <dgm:presLayoutVars>
          <dgm:bulletEnabled val="1"/>
        </dgm:presLayoutVars>
      </dgm:prSet>
      <dgm:spPr/>
    </dgm:pt>
    <dgm:pt modelId="{977BD62A-F452-4D57-9B47-924769D7A040}" type="pres">
      <dgm:prSet presAssocID="{5C08C1D0-9098-4D77-A2B9-FB6ACE173BAA}" presName="parSpace" presStyleCnt="0"/>
      <dgm:spPr/>
    </dgm:pt>
    <dgm:pt modelId="{50B6A062-17AD-4972-923E-B9979887219A}" type="pres">
      <dgm:prSet presAssocID="{5C7083F2-B102-4F6F-88F2-3430DB31D4FF}" presName="parTxOnly" presStyleLbl="node1" presStyleIdx="1" presStyleCnt="12">
        <dgm:presLayoutVars>
          <dgm:bulletEnabled val="1"/>
        </dgm:presLayoutVars>
      </dgm:prSet>
      <dgm:spPr/>
    </dgm:pt>
    <dgm:pt modelId="{6875EF65-17BD-4BA2-8C16-AAF09511B8BD}" type="pres">
      <dgm:prSet presAssocID="{CA015733-6AD9-4A37-BF01-B247DD9B77DE}" presName="parSpace" presStyleCnt="0"/>
      <dgm:spPr/>
    </dgm:pt>
    <dgm:pt modelId="{2272EA75-C848-4CC9-91D0-24669D0954BE}" type="pres">
      <dgm:prSet presAssocID="{3DCEF9D3-9318-4E05-BE05-E9767F5C7CDC}" presName="parTxOnly" presStyleLbl="node1" presStyleIdx="2" presStyleCnt="12" custLinFactNeighborX="3352" custLinFactNeighborY="0">
        <dgm:presLayoutVars>
          <dgm:bulletEnabled val="1"/>
        </dgm:presLayoutVars>
      </dgm:prSet>
      <dgm:spPr/>
    </dgm:pt>
    <dgm:pt modelId="{79B637EB-31BF-46D3-88C3-4F270085BDFF}" type="pres">
      <dgm:prSet presAssocID="{C9DA040E-26CD-473D-9050-71C928F030CB}" presName="parSpace" presStyleCnt="0"/>
      <dgm:spPr/>
    </dgm:pt>
    <dgm:pt modelId="{C4EAF017-A442-4583-907D-EC6999222544}" type="pres">
      <dgm:prSet presAssocID="{E62C08C5-C0F5-477A-B464-53F2DDB27ACE}" presName="parTxOnly" presStyleLbl="node1" presStyleIdx="3" presStyleCnt="12" custLinFactNeighborX="3352" custLinFactNeighborY="0">
        <dgm:presLayoutVars>
          <dgm:bulletEnabled val="1"/>
        </dgm:presLayoutVars>
      </dgm:prSet>
      <dgm:spPr/>
    </dgm:pt>
    <dgm:pt modelId="{9371AA38-970F-4C9D-96D0-61ED62DB259C}" type="pres">
      <dgm:prSet presAssocID="{6F97F020-A12E-4381-97B8-CEF233E4F35C}" presName="parSpace" presStyleCnt="0"/>
      <dgm:spPr/>
    </dgm:pt>
    <dgm:pt modelId="{ECBD8CE6-0245-4552-8F54-86B91489311F}" type="pres">
      <dgm:prSet presAssocID="{B48EF1EE-8330-4481-A1C7-2335D7CA880F}" presName="parTxOnly" presStyleLbl="node1" presStyleIdx="4" presStyleCnt="12">
        <dgm:presLayoutVars>
          <dgm:bulletEnabled val="1"/>
        </dgm:presLayoutVars>
      </dgm:prSet>
      <dgm:spPr/>
    </dgm:pt>
    <dgm:pt modelId="{85F66076-C2F6-49ED-B8CC-2B3F88BF3996}" type="pres">
      <dgm:prSet presAssocID="{39187E6A-FE7E-4065-9A84-8EBE83918EBE}" presName="parSpace" presStyleCnt="0"/>
      <dgm:spPr/>
    </dgm:pt>
    <dgm:pt modelId="{87896636-D98F-498E-8C16-5D46C2D1BF35}" type="pres">
      <dgm:prSet presAssocID="{6093D354-5B8E-4EC8-9EDE-B4456C2238A4}" presName="parTxOnly" presStyleLbl="node1" presStyleIdx="5" presStyleCnt="12">
        <dgm:presLayoutVars>
          <dgm:bulletEnabled val="1"/>
        </dgm:presLayoutVars>
      </dgm:prSet>
      <dgm:spPr/>
    </dgm:pt>
    <dgm:pt modelId="{EBFD975F-80EE-4569-AB8A-2CE84EEE5C31}" type="pres">
      <dgm:prSet presAssocID="{E0BEE8DD-1FC8-4ADE-9695-0E08F23B8CB6}" presName="parSpace" presStyleCnt="0"/>
      <dgm:spPr/>
    </dgm:pt>
    <dgm:pt modelId="{F99EE3D2-C21C-43C9-8713-8AA0E7178334}" type="pres">
      <dgm:prSet presAssocID="{E63B826B-420E-4C8E-B524-7439143AE644}" presName="parTxOnly" presStyleLbl="node1" presStyleIdx="6" presStyleCnt="12">
        <dgm:presLayoutVars>
          <dgm:bulletEnabled val="1"/>
        </dgm:presLayoutVars>
      </dgm:prSet>
      <dgm:spPr/>
    </dgm:pt>
    <dgm:pt modelId="{B87C7F09-EDE0-4F5D-929D-5F2BCAD728C9}" type="pres">
      <dgm:prSet presAssocID="{9374D0F9-246F-4517-B371-E0B30A2DDA6E}" presName="parSpace" presStyleCnt="0"/>
      <dgm:spPr/>
    </dgm:pt>
    <dgm:pt modelId="{B64FC3D3-2187-4389-9C4C-6F6193C2D430}" type="pres">
      <dgm:prSet presAssocID="{4FCA7BE3-D8C5-4C67-83D5-3E5E2892C98C}" presName="parTxOnly" presStyleLbl="node1" presStyleIdx="7" presStyleCnt="12" custScaleX="99577">
        <dgm:presLayoutVars>
          <dgm:bulletEnabled val="1"/>
        </dgm:presLayoutVars>
      </dgm:prSet>
      <dgm:spPr/>
    </dgm:pt>
    <dgm:pt modelId="{D3FABEC6-5EFE-4721-A757-251D1D721B79}" type="pres">
      <dgm:prSet presAssocID="{0CA888CE-A48C-4D1E-90BA-F111A23B3CFD}" presName="parSpace" presStyleCnt="0"/>
      <dgm:spPr/>
    </dgm:pt>
    <dgm:pt modelId="{FC3464C5-9904-4F99-8471-599D93B83010}" type="pres">
      <dgm:prSet presAssocID="{15213532-615E-4B97-8DA6-A57F27610F76}" presName="parTxOnly" presStyleLbl="node1" presStyleIdx="8" presStyleCnt="12">
        <dgm:presLayoutVars>
          <dgm:bulletEnabled val="1"/>
        </dgm:presLayoutVars>
      </dgm:prSet>
      <dgm:spPr/>
    </dgm:pt>
    <dgm:pt modelId="{C31BB678-A5A0-4A50-86B4-F987716E0F0F}" type="pres">
      <dgm:prSet presAssocID="{2AFCAB2C-8EC0-4CD4-8738-4149F73C2056}" presName="parSpace" presStyleCnt="0"/>
      <dgm:spPr/>
    </dgm:pt>
    <dgm:pt modelId="{CA778251-98A3-49E2-898B-06D8127BFD84}" type="pres">
      <dgm:prSet presAssocID="{E3FFA869-AA5E-4A4C-B3FA-208CB7E33BBF}" presName="parTxOnly" presStyleLbl="node1" presStyleIdx="9" presStyleCnt="12">
        <dgm:presLayoutVars>
          <dgm:bulletEnabled val="1"/>
        </dgm:presLayoutVars>
      </dgm:prSet>
      <dgm:spPr/>
    </dgm:pt>
    <dgm:pt modelId="{34EF01BF-95A2-4102-9BD9-092437ABE042}" type="pres">
      <dgm:prSet presAssocID="{35885A2B-CBAD-4B1F-AED6-FFE9EDF501DA}" presName="parSpace" presStyleCnt="0"/>
      <dgm:spPr/>
    </dgm:pt>
    <dgm:pt modelId="{E7E759C9-7C6D-44DA-AD33-A08079CE1AF4}" type="pres">
      <dgm:prSet presAssocID="{049C3FB4-516A-4A7D-9E91-A3661066C19D}" presName="parTxOnly" presStyleLbl="node1" presStyleIdx="10" presStyleCnt="12">
        <dgm:presLayoutVars>
          <dgm:bulletEnabled val="1"/>
        </dgm:presLayoutVars>
      </dgm:prSet>
      <dgm:spPr/>
    </dgm:pt>
    <dgm:pt modelId="{CC6A3AAB-10FD-492C-8788-811F2D7D448F}" type="pres">
      <dgm:prSet presAssocID="{2A201535-6615-45AC-AE07-AD7494131414}" presName="parSpace" presStyleCnt="0"/>
      <dgm:spPr/>
    </dgm:pt>
    <dgm:pt modelId="{4B44927D-C652-402D-8065-0A71E2CB9235}" type="pres">
      <dgm:prSet presAssocID="{9F9A0A62-59FB-4A59-A7BB-29F0DBE647C9}" presName="parTxOnly" presStyleLbl="node1" presStyleIdx="11" presStyleCnt="12">
        <dgm:presLayoutVars>
          <dgm:bulletEnabled val="1"/>
        </dgm:presLayoutVars>
      </dgm:prSet>
      <dgm:spPr/>
    </dgm:pt>
  </dgm:ptLst>
  <dgm:cxnLst>
    <dgm:cxn modelId="{74342806-2615-4A6A-9893-BA7F7F83A4D8}" type="presOf" srcId="{15213532-615E-4B97-8DA6-A57F27610F76}" destId="{FC3464C5-9904-4F99-8471-599D93B83010}" srcOrd="0" destOrd="0" presId="urn:microsoft.com/office/officeart/2005/8/layout/hChevron3"/>
    <dgm:cxn modelId="{E6CB5807-69BF-44E4-A195-3E70EB6A5D3C}" srcId="{85B3230E-735D-4289-960C-9948491C50FF}" destId="{B48EF1EE-8330-4481-A1C7-2335D7CA880F}" srcOrd="4" destOrd="0" parTransId="{3C537229-CDB5-4805-9989-0056EAE25FE1}" sibTransId="{39187E6A-FE7E-4065-9A84-8EBE83918EBE}"/>
    <dgm:cxn modelId="{A7058D12-B27B-4C23-A0C7-BBB2034AF685}" srcId="{85B3230E-735D-4289-960C-9948491C50FF}" destId="{15213532-615E-4B97-8DA6-A57F27610F76}" srcOrd="8" destOrd="0" parTransId="{7B506156-A573-4D26-BB7A-CF57759B8675}" sibTransId="{2AFCAB2C-8EC0-4CD4-8738-4149F73C2056}"/>
    <dgm:cxn modelId="{19A2F513-7753-4ACB-A7ED-F7F40B39005A}" type="presOf" srcId="{85B3230E-735D-4289-960C-9948491C50FF}" destId="{A6755F86-8336-4350-B504-99FA03DF2B07}" srcOrd="0" destOrd="0" presId="urn:microsoft.com/office/officeart/2005/8/layout/hChevron3"/>
    <dgm:cxn modelId="{0F6CB430-10DD-4EF7-9B7F-3082A652DF94}" type="presOf" srcId="{5C7083F2-B102-4F6F-88F2-3430DB31D4FF}" destId="{50B6A062-17AD-4972-923E-B9979887219A}" srcOrd="0" destOrd="0" presId="urn:microsoft.com/office/officeart/2005/8/layout/hChevron3"/>
    <dgm:cxn modelId="{726F3A40-DF63-4D04-A5D8-E62EE1908637}" srcId="{85B3230E-735D-4289-960C-9948491C50FF}" destId="{5C7083F2-B102-4F6F-88F2-3430DB31D4FF}" srcOrd="1" destOrd="0" parTransId="{836A0CD7-21A2-4647-9953-417B8F235A79}" sibTransId="{CA015733-6AD9-4A37-BF01-B247DD9B77DE}"/>
    <dgm:cxn modelId="{E3591844-72DE-4279-A7E2-56F0C025CC4B}" srcId="{85B3230E-735D-4289-960C-9948491C50FF}" destId="{3DCEF9D3-9318-4E05-BE05-E9767F5C7CDC}" srcOrd="2" destOrd="0" parTransId="{A676AB6E-1F7A-45E9-8A9C-AA9F2BF87674}" sibTransId="{C9DA040E-26CD-473D-9050-71C928F030CB}"/>
    <dgm:cxn modelId="{8326B467-560F-499D-9175-55A71972A8D3}" type="presOf" srcId="{6093D354-5B8E-4EC8-9EDE-B4456C2238A4}" destId="{87896636-D98F-498E-8C16-5D46C2D1BF35}" srcOrd="0" destOrd="0" presId="urn:microsoft.com/office/officeart/2005/8/layout/hChevron3"/>
    <dgm:cxn modelId="{C70B3548-C88D-4208-B192-0F1729F7028D}" type="presOf" srcId="{CDDF6662-B5DA-4ADC-8601-003EC445C856}" destId="{39DB295D-9690-4F77-A192-F617ED9CDF16}" srcOrd="0" destOrd="0" presId="urn:microsoft.com/office/officeart/2005/8/layout/hChevron3"/>
    <dgm:cxn modelId="{12EC016A-4BA6-4ED0-A2E3-CDD4037D3432}" srcId="{85B3230E-735D-4289-960C-9948491C50FF}" destId="{6093D354-5B8E-4EC8-9EDE-B4456C2238A4}" srcOrd="5" destOrd="0" parTransId="{2FE38837-44DE-4FA9-A730-51D1A2A59E7C}" sibTransId="{E0BEE8DD-1FC8-4ADE-9695-0E08F23B8CB6}"/>
    <dgm:cxn modelId="{7DAFC44A-84A1-4BDC-A695-7C98F2760484}" type="presOf" srcId="{E3FFA869-AA5E-4A4C-B3FA-208CB7E33BBF}" destId="{CA778251-98A3-49E2-898B-06D8127BFD84}" srcOrd="0" destOrd="0" presId="urn:microsoft.com/office/officeart/2005/8/layout/hChevron3"/>
    <dgm:cxn modelId="{11B3FC6E-BA9F-4B20-9508-4CD6B2026C6B}" srcId="{85B3230E-735D-4289-960C-9948491C50FF}" destId="{E62C08C5-C0F5-477A-B464-53F2DDB27ACE}" srcOrd="3" destOrd="0" parTransId="{CDEF6C72-03E1-451F-B039-6CEDE3858C5F}" sibTransId="{6F97F020-A12E-4381-97B8-CEF233E4F35C}"/>
    <dgm:cxn modelId="{7BF0D750-9F8A-4976-B51B-4D4458BA766A}" srcId="{85B3230E-735D-4289-960C-9948491C50FF}" destId="{049C3FB4-516A-4A7D-9E91-A3661066C19D}" srcOrd="10" destOrd="0" parTransId="{4D421C1B-8AFE-48D9-93E5-A6127D5EC584}" sibTransId="{2A201535-6615-45AC-AE07-AD7494131414}"/>
    <dgm:cxn modelId="{D6565752-00F8-4B35-8EA3-CFE1C4F419ED}" type="presOf" srcId="{049C3FB4-516A-4A7D-9E91-A3661066C19D}" destId="{E7E759C9-7C6D-44DA-AD33-A08079CE1AF4}" srcOrd="0" destOrd="0" presId="urn:microsoft.com/office/officeart/2005/8/layout/hChevron3"/>
    <dgm:cxn modelId="{757FFF88-30EF-49ED-A8DE-0B706741A4C3}" type="presOf" srcId="{B48EF1EE-8330-4481-A1C7-2335D7CA880F}" destId="{ECBD8CE6-0245-4552-8F54-86B91489311F}" srcOrd="0" destOrd="0" presId="urn:microsoft.com/office/officeart/2005/8/layout/hChevron3"/>
    <dgm:cxn modelId="{803F6491-EDFC-496E-B9B3-F4EF54C8D86C}" srcId="{85B3230E-735D-4289-960C-9948491C50FF}" destId="{E63B826B-420E-4C8E-B524-7439143AE644}" srcOrd="6" destOrd="0" parTransId="{49E70241-D0C7-4E26-8423-F1FFBF7D5464}" sibTransId="{9374D0F9-246F-4517-B371-E0B30A2DDA6E}"/>
    <dgm:cxn modelId="{2E49899A-8AA8-4312-9FD1-D2032482D726}" srcId="{85B3230E-735D-4289-960C-9948491C50FF}" destId="{9F9A0A62-59FB-4A59-A7BB-29F0DBE647C9}" srcOrd="11" destOrd="0" parTransId="{2143AFAD-E3B4-47E5-AC43-5398301C536A}" sibTransId="{74AC9E3D-83C4-4B6D-A5EF-6DF7AA82E7BA}"/>
    <dgm:cxn modelId="{EF580CB6-4D77-455C-9EC2-21A19AB4AF20}" srcId="{85B3230E-735D-4289-960C-9948491C50FF}" destId="{CDDF6662-B5DA-4ADC-8601-003EC445C856}" srcOrd="0" destOrd="0" parTransId="{D1F1E160-93EC-4E12-8340-7A6ABD50D81F}" sibTransId="{5C08C1D0-9098-4D77-A2B9-FB6ACE173BAA}"/>
    <dgm:cxn modelId="{A7DF49C8-696B-4D58-B392-4E932638BAF3}" type="presOf" srcId="{E62C08C5-C0F5-477A-B464-53F2DDB27ACE}" destId="{C4EAF017-A442-4583-907D-EC6999222544}" srcOrd="0" destOrd="0" presId="urn:microsoft.com/office/officeart/2005/8/layout/hChevron3"/>
    <dgm:cxn modelId="{DB62D2D8-86D8-474F-8EA1-FFCD3AAEA04D}" type="presOf" srcId="{E63B826B-420E-4C8E-B524-7439143AE644}" destId="{F99EE3D2-C21C-43C9-8713-8AA0E7178334}" srcOrd="0" destOrd="0" presId="urn:microsoft.com/office/officeart/2005/8/layout/hChevron3"/>
    <dgm:cxn modelId="{98C2D3DC-6828-403B-8D9E-9C5024B4E760}" type="presOf" srcId="{3DCEF9D3-9318-4E05-BE05-E9767F5C7CDC}" destId="{2272EA75-C848-4CC9-91D0-24669D0954BE}" srcOrd="0" destOrd="0" presId="urn:microsoft.com/office/officeart/2005/8/layout/hChevron3"/>
    <dgm:cxn modelId="{B7E7B8E8-C14D-4308-A999-2E44D6F011C9}" srcId="{85B3230E-735D-4289-960C-9948491C50FF}" destId="{E3FFA869-AA5E-4A4C-B3FA-208CB7E33BBF}" srcOrd="9" destOrd="0" parTransId="{E4C0E695-78F3-40B0-ACA1-CC76CA49BAA7}" sibTransId="{35885A2B-CBAD-4B1F-AED6-FFE9EDF501DA}"/>
    <dgm:cxn modelId="{84108EEE-DCC2-4895-B6AE-283C423C621F}" type="presOf" srcId="{4FCA7BE3-D8C5-4C67-83D5-3E5E2892C98C}" destId="{B64FC3D3-2187-4389-9C4C-6F6193C2D430}" srcOrd="0" destOrd="0" presId="urn:microsoft.com/office/officeart/2005/8/layout/hChevron3"/>
    <dgm:cxn modelId="{5B5BAFF8-97AF-426D-AFEA-AF7605AF4230}" type="presOf" srcId="{9F9A0A62-59FB-4A59-A7BB-29F0DBE647C9}" destId="{4B44927D-C652-402D-8065-0A71E2CB9235}" srcOrd="0" destOrd="0" presId="urn:microsoft.com/office/officeart/2005/8/layout/hChevron3"/>
    <dgm:cxn modelId="{9F5DB5FB-B5DC-4CA7-8CDB-DFE891206BD5}" srcId="{85B3230E-735D-4289-960C-9948491C50FF}" destId="{4FCA7BE3-D8C5-4C67-83D5-3E5E2892C98C}" srcOrd="7" destOrd="0" parTransId="{A1E961F8-C53B-4171-8D11-ECD7EFAABA87}" sibTransId="{0CA888CE-A48C-4D1E-90BA-F111A23B3CFD}"/>
    <dgm:cxn modelId="{35E7420A-6481-47BC-983A-A07FBD426040}" type="presParOf" srcId="{A6755F86-8336-4350-B504-99FA03DF2B07}" destId="{39DB295D-9690-4F77-A192-F617ED9CDF16}" srcOrd="0" destOrd="0" presId="urn:microsoft.com/office/officeart/2005/8/layout/hChevron3"/>
    <dgm:cxn modelId="{D72F6601-9082-47D0-919A-F809A585B864}" type="presParOf" srcId="{A6755F86-8336-4350-B504-99FA03DF2B07}" destId="{977BD62A-F452-4D57-9B47-924769D7A040}" srcOrd="1" destOrd="0" presId="urn:microsoft.com/office/officeart/2005/8/layout/hChevron3"/>
    <dgm:cxn modelId="{0C8BF5AC-52A8-4722-8A06-28B8FA6EA342}" type="presParOf" srcId="{A6755F86-8336-4350-B504-99FA03DF2B07}" destId="{50B6A062-17AD-4972-923E-B9979887219A}" srcOrd="2" destOrd="0" presId="urn:microsoft.com/office/officeart/2005/8/layout/hChevron3"/>
    <dgm:cxn modelId="{B629149F-F728-478F-A49C-35F8EC7013E2}" type="presParOf" srcId="{A6755F86-8336-4350-B504-99FA03DF2B07}" destId="{6875EF65-17BD-4BA2-8C16-AAF09511B8BD}" srcOrd="3" destOrd="0" presId="urn:microsoft.com/office/officeart/2005/8/layout/hChevron3"/>
    <dgm:cxn modelId="{E4A1462B-3612-4004-BF26-5A82AADEB985}" type="presParOf" srcId="{A6755F86-8336-4350-B504-99FA03DF2B07}" destId="{2272EA75-C848-4CC9-91D0-24669D0954BE}" srcOrd="4" destOrd="0" presId="urn:microsoft.com/office/officeart/2005/8/layout/hChevron3"/>
    <dgm:cxn modelId="{EB6C26F7-7C0F-493A-A3C7-8A97516CEE19}" type="presParOf" srcId="{A6755F86-8336-4350-B504-99FA03DF2B07}" destId="{79B637EB-31BF-46D3-88C3-4F270085BDFF}" srcOrd="5" destOrd="0" presId="urn:microsoft.com/office/officeart/2005/8/layout/hChevron3"/>
    <dgm:cxn modelId="{D91E1834-DBBC-4BCB-9E8A-85B282E91EC2}" type="presParOf" srcId="{A6755F86-8336-4350-B504-99FA03DF2B07}" destId="{C4EAF017-A442-4583-907D-EC6999222544}" srcOrd="6" destOrd="0" presId="urn:microsoft.com/office/officeart/2005/8/layout/hChevron3"/>
    <dgm:cxn modelId="{20589F4D-1674-49E8-B599-9DD352609A7C}" type="presParOf" srcId="{A6755F86-8336-4350-B504-99FA03DF2B07}" destId="{9371AA38-970F-4C9D-96D0-61ED62DB259C}" srcOrd="7" destOrd="0" presId="urn:microsoft.com/office/officeart/2005/8/layout/hChevron3"/>
    <dgm:cxn modelId="{B98138E4-5E0A-47B4-B275-E38A7BC03509}" type="presParOf" srcId="{A6755F86-8336-4350-B504-99FA03DF2B07}" destId="{ECBD8CE6-0245-4552-8F54-86B91489311F}" srcOrd="8" destOrd="0" presId="urn:microsoft.com/office/officeart/2005/8/layout/hChevron3"/>
    <dgm:cxn modelId="{9560B31D-2185-471D-A919-9BDE3ACCE028}" type="presParOf" srcId="{A6755F86-8336-4350-B504-99FA03DF2B07}" destId="{85F66076-C2F6-49ED-B8CC-2B3F88BF3996}" srcOrd="9" destOrd="0" presId="urn:microsoft.com/office/officeart/2005/8/layout/hChevron3"/>
    <dgm:cxn modelId="{72842D16-F897-4B77-95FA-0FA9898AAB3B}" type="presParOf" srcId="{A6755F86-8336-4350-B504-99FA03DF2B07}" destId="{87896636-D98F-498E-8C16-5D46C2D1BF35}" srcOrd="10" destOrd="0" presId="urn:microsoft.com/office/officeart/2005/8/layout/hChevron3"/>
    <dgm:cxn modelId="{83144801-3ED2-4581-91BE-B1ECF6E99A22}" type="presParOf" srcId="{A6755F86-8336-4350-B504-99FA03DF2B07}" destId="{EBFD975F-80EE-4569-AB8A-2CE84EEE5C31}" srcOrd="11" destOrd="0" presId="urn:microsoft.com/office/officeart/2005/8/layout/hChevron3"/>
    <dgm:cxn modelId="{EA39AA4C-730E-4828-8DA8-4A71E2915029}" type="presParOf" srcId="{A6755F86-8336-4350-B504-99FA03DF2B07}" destId="{F99EE3D2-C21C-43C9-8713-8AA0E7178334}" srcOrd="12" destOrd="0" presId="urn:microsoft.com/office/officeart/2005/8/layout/hChevron3"/>
    <dgm:cxn modelId="{39CFBF63-2F5A-4CCF-9DE2-30B4F88612EC}" type="presParOf" srcId="{A6755F86-8336-4350-B504-99FA03DF2B07}" destId="{B87C7F09-EDE0-4F5D-929D-5F2BCAD728C9}" srcOrd="13" destOrd="0" presId="urn:microsoft.com/office/officeart/2005/8/layout/hChevron3"/>
    <dgm:cxn modelId="{7D6C92D0-BAA7-4363-B910-C44121CEBB42}" type="presParOf" srcId="{A6755F86-8336-4350-B504-99FA03DF2B07}" destId="{B64FC3D3-2187-4389-9C4C-6F6193C2D430}" srcOrd="14" destOrd="0" presId="urn:microsoft.com/office/officeart/2005/8/layout/hChevron3"/>
    <dgm:cxn modelId="{629A8801-6608-4A67-8B0A-490FC4A58E3D}" type="presParOf" srcId="{A6755F86-8336-4350-B504-99FA03DF2B07}" destId="{D3FABEC6-5EFE-4721-A757-251D1D721B79}" srcOrd="15" destOrd="0" presId="urn:microsoft.com/office/officeart/2005/8/layout/hChevron3"/>
    <dgm:cxn modelId="{1CE11F09-5561-42F0-B1E2-55255989DA10}" type="presParOf" srcId="{A6755F86-8336-4350-B504-99FA03DF2B07}" destId="{FC3464C5-9904-4F99-8471-599D93B83010}" srcOrd="16" destOrd="0" presId="urn:microsoft.com/office/officeart/2005/8/layout/hChevron3"/>
    <dgm:cxn modelId="{BCE77DC7-D160-4177-8641-2A8DADE4977D}" type="presParOf" srcId="{A6755F86-8336-4350-B504-99FA03DF2B07}" destId="{C31BB678-A5A0-4A50-86B4-F987716E0F0F}" srcOrd="17" destOrd="0" presId="urn:microsoft.com/office/officeart/2005/8/layout/hChevron3"/>
    <dgm:cxn modelId="{580E6BC9-63F6-4155-A0AF-D2C06275B39B}" type="presParOf" srcId="{A6755F86-8336-4350-B504-99FA03DF2B07}" destId="{CA778251-98A3-49E2-898B-06D8127BFD84}" srcOrd="18" destOrd="0" presId="urn:microsoft.com/office/officeart/2005/8/layout/hChevron3"/>
    <dgm:cxn modelId="{CDC7AC31-0177-488D-A239-F0EAE5EB3153}" type="presParOf" srcId="{A6755F86-8336-4350-B504-99FA03DF2B07}" destId="{34EF01BF-95A2-4102-9BD9-092437ABE042}" srcOrd="19" destOrd="0" presId="urn:microsoft.com/office/officeart/2005/8/layout/hChevron3"/>
    <dgm:cxn modelId="{202FBAA0-2092-44D3-B281-55293C88AD4A}" type="presParOf" srcId="{A6755F86-8336-4350-B504-99FA03DF2B07}" destId="{E7E759C9-7C6D-44DA-AD33-A08079CE1AF4}" srcOrd="20" destOrd="0" presId="urn:microsoft.com/office/officeart/2005/8/layout/hChevron3"/>
    <dgm:cxn modelId="{F96ADC10-AA9B-4DE4-9DFD-754F80B28B9D}" type="presParOf" srcId="{A6755F86-8336-4350-B504-99FA03DF2B07}" destId="{CC6A3AAB-10FD-492C-8788-811F2D7D448F}" srcOrd="21" destOrd="0" presId="urn:microsoft.com/office/officeart/2005/8/layout/hChevron3"/>
    <dgm:cxn modelId="{BC01E867-7207-452E-B82B-00AA71C3DD47}" type="presParOf" srcId="{A6755F86-8336-4350-B504-99FA03DF2B07}" destId="{4B44927D-C652-402D-8065-0A71E2CB9235}" srcOrd="22" destOrd="0" presId="urn:microsoft.com/office/officeart/2005/8/layout/hChevron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85B3230E-735D-4289-960C-9948491C50FF}" type="doc">
      <dgm:prSet loTypeId="urn:microsoft.com/office/officeart/2005/8/layout/hChevron3" loCatId="process" qsTypeId="urn:microsoft.com/office/officeart/2005/8/quickstyle/simple1" qsCatId="simple" csTypeId="urn:microsoft.com/office/officeart/2005/8/colors/accent4_2" csCatId="accent4" phldr="1"/>
      <dgm:spPr/>
      <dgm:t>
        <a:bodyPr/>
        <a:lstStyle/>
        <a:p>
          <a:endParaRPr lang="en-GB"/>
        </a:p>
      </dgm:t>
    </dgm:pt>
    <dgm:pt modelId="{CDDF6662-B5DA-4ADC-8601-003EC445C856}">
      <dgm:prSet phldrT="[Text]" custT="1"/>
      <dgm:spPr/>
      <dgm:t>
        <a:bodyPr/>
        <a:lstStyle/>
        <a:p>
          <a:r>
            <a:rPr lang="en-GB" sz="600" dirty="0">
              <a:hlinkClick xmlns:r="http://schemas.openxmlformats.org/officeDocument/2006/relationships" r:id="rId1" action="ppaction://hlinksldjump"/>
            </a:rPr>
            <a:t>Background</a:t>
          </a:r>
          <a:endParaRPr lang="en-GB" sz="600" dirty="0"/>
        </a:p>
      </dgm:t>
    </dgm:pt>
    <dgm:pt modelId="{D1F1E160-93EC-4E12-8340-7A6ABD50D81F}" type="parTrans" cxnId="{EF580CB6-4D77-455C-9EC2-21A19AB4AF20}">
      <dgm:prSet/>
      <dgm:spPr/>
      <dgm:t>
        <a:bodyPr/>
        <a:lstStyle/>
        <a:p>
          <a:endParaRPr lang="en-GB"/>
        </a:p>
      </dgm:t>
    </dgm:pt>
    <dgm:pt modelId="{5C08C1D0-9098-4D77-A2B9-FB6ACE173BAA}" type="sibTrans" cxnId="{EF580CB6-4D77-455C-9EC2-21A19AB4AF20}">
      <dgm:prSet/>
      <dgm:spPr/>
      <dgm:t>
        <a:bodyPr/>
        <a:lstStyle/>
        <a:p>
          <a:endParaRPr lang="en-GB"/>
        </a:p>
      </dgm:t>
    </dgm:pt>
    <dgm:pt modelId="{3DCEF9D3-9318-4E05-BE05-E9767F5C7CDC}">
      <dgm:prSet phldrT="[Text]" custT="1"/>
      <dgm:spPr/>
      <dgm:t>
        <a:bodyPr/>
        <a:lstStyle/>
        <a:p>
          <a:r>
            <a:rPr lang="en-GB" sz="600" dirty="0">
              <a:hlinkClick xmlns:r="http://schemas.openxmlformats.org/officeDocument/2006/relationships" r:id="rId2" action="ppaction://hlinksldjump"/>
            </a:rPr>
            <a:t>Eligibility and timings</a:t>
          </a:r>
          <a:endParaRPr lang="en-GB" sz="600" dirty="0"/>
        </a:p>
      </dgm:t>
    </dgm:pt>
    <dgm:pt modelId="{A676AB6E-1F7A-45E9-8A9C-AA9F2BF87674}" type="parTrans" cxnId="{E3591844-72DE-4279-A7E2-56F0C025CC4B}">
      <dgm:prSet/>
      <dgm:spPr/>
      <dgm:t>
        <a:bodyPr/>
        <a:lstStyle/>
        <a:p>
          <a:endParaRPr lang="en-GB"/>
        </a:p>
      </dgm:t>
    </dgm:pt>
    <dgm:pt modelId="{C9DA040E-26CD-473D-9050-71C928F030CB}" type="sibTrans" cxnId="{E3591844-72DE-4279-A7E2-56F0C025CC4B}">
      <dgm:prSet/>
      <dgm:spPr/>
      <dgm:t>
        <a:bodyPr/>
        <a:lstStyle/>
        <a:p>
          <a:endParaRPr lang="en-GB"/>
        </a:p>
      </dgm:t>
    </dgm:pt>
    <dgm:pt modelId="{E63B826B-420E-4C8E-B524-7439143AE644}">
      <dgm:prSet phldrT="[Text]" custT="1"/>
      <dgm:spPr/>
      <dgm:t>
        <a:bodyPr/>
        <a:lstStyle/>
        <a:p>
          <a:r>
            <a:rPr lang="en-GB" sz="600" dirty="0">
              <a:hlinkClick xmlns:r="http://schemas.openxmlformats.org/officeDocument/2006/relationships" r:id="rId3" action="ppaction://hlinksldjump"/>
            </a:rPr>
            <a:t>Checklist: Communication</a:t>
          </a:r>
          <a:endParaRPr lang="en-GB" sz="600" dirty="0"/>
        </a:p>
      </dgm:t>
    </dgm:pt>
    <dgm:pt modelId="{49E70241-D0C7-4E26-8423-F1FFBF7D5464}" type="parTrans" cxnId="{803F6491-EDFC-496E-B9B3-F4EF54C8D86C}">
      <dgm:prSet/>
      <dgm:spPr/>
      <dgm:t>
        <a:bodyPr/>
        <a:lstStyle/>
        <a:p>
          <a:endParaRPr lang="en-GB"/>
        </a:p>
      </dgm:t>
    </dgm:pt>
    <dgm:pt modelId="{9374D0F9-246F-4517-B371-E0B30A2DDA6E}" type="sibTrans" cxnId="{803F6491-EDFC-496E-B9B3-F4EF54C8D86C}">
      <dgm:prSet/>
      <dgm:spPr/>
      <dgm:t>
        <a:bodyPr/>
        <a:lstStyle/>
        <a:p>
          <a:endParaRPr lang="en-GB"/>
        </a:p>
      </dgm:t>
    </dgm:pt>
    <dgm:pt modelId="{B48EF1EE-8330-4481-A1C7-2335D7CA880F}">
      <dgm:prSet phldrT="[Text]" custT="1"/>
      <dgm:spPr/>
      <dgm:t>
        <a:bodyPr/>
        <a:lstStyle/>
        <a:p>
          <a:pPr>
            <a:lnSpc>
              <a:spcPct val="50000"/>
            </a:lnSpc>
          </a:pPr>
          <a:r>
            <a:rPr lang="en-GB" sz="600" dirty="0">
              <a:hlinkClick xmlns:r="http://schemas.openxmlformats.org/officeDocument/2006/relationships" r:id="rId4" action="ppaction://hlinksldjump"/>
            </a:rPr>
            <a:t>Checklist: </a:t>
          </a:r>
        </a:p>
        <a:p>
          <a:pPr>
            <a:lnSpc>
              <a:spcPct val="50000"/>
            </a:lnSpc>
          </a:pPr>
          <a:r>
            <a:rPr lang="en-GB" sz="600" dirty="0">
              <a:hlinkClick xmlns:r="http://schemas.openxmlformats.org/officeDocument/2006/relationships" r:id="rId4" action="ppaction://hlinksldjump"/>
            </a:rPr>
            <a:t>Pre-season</a:t>
          </a:r>
          <a:endParaRPr lang="en-GB" sz="600" dirty="0"/>
        </a:p>
      </dgm:t>
    </dgm:pt>
    <dgm:pt modelId="{3C537229-CDB5-4805-9989-0056EAE25FE1}" type="parTrans" cxnId="{E6CB5807-69BF-44E4-A195-3E70EB6A5D3C}">
      <dgm:prSet/>
      <dgm:spPr/>
      <dgm:t>
        <a:bodyPr/>
        <a:lstStyle/>
        <a:p>
          <a:endParaRPr lang="en-GB"/>
        </a:p>
      </dgm:t>
    </dgm:pt>
    <dgm:pt modelId="{39187E6A-FE7E-4065-9A84-8EBE83918EBE}" type="sibTrans" cxnId="{E6CB5807-69BF-44E4-A195-3E70EB6A5D3C}">
      <dgm:prSet/>
      <dgm:spPr/>
      <dgm:t>
        <a:bodyPr/>
        <a:lstStyle/>
        <a:p>
          <a:endParaRPr lang="en-GB"/>
        </a:p>
      </dgm:t>
    </dgm:pt>
    <dgm:pt modelId="{6093D354-5B8E-4EC8-9EDE-B4456C2238A4}">
      <dgm:prSet phldrT="[Text]" custT="1"/>
      <dgm:spPr/>
      <dgm:t>
        <a:bodyPr/>
        <a:lstStyle/>
        <a:p>
          <a:r>
            <a:rPr lang="en-GB" sz="600" dirty="0">
              <a:hlinkClick xmlns:r="http://schemas.openxmlformats.org/officeDocument/2006/relationships" r:id="rId5" action="ppaction://hlinksldjump"/>
            </a:rPr>
            <a:t>Checklist: Accessibility</a:t>
          </a:r>
          <a:endParaRPr lang="en-GB" sz="600" dirty="0"/>
        </a:p>
      </dgm:t>
    </dgm:pt>
    <dgm:pt modelId="{2FE38837-44DE-4FA9-A730-51D1A2A59E7C}" type="parTrans" cxnId="{12EC016A-4BA6-4ED0-A2E3-CDD4037D3432}">
      <dgm:prSet/>
      <dgm:spPr/>
      <dgm:t>
        <a:bodyPr/>
        <a:lstStyle/>
        <a:p>
          <a:endParaRPr lang="en-GB"/>
        </a:p>
      </dgm:t>
    </dgm:pt>
    <dgm:pt modelId="{E0BEE8DD-1FC8-4ADE-9695-0E08F23B8CB6}" type="sibTrans" cxnId="{12EC016A-4BA6-4ED0-A2E3-CDD4037D3432}">
      <dgm:prSet/>
      <dgm:spPr/>
      <dgm:t>
        <a:bodyPr/>
        <a:lstStyle/>
        <a:p>
          <a:endParaRPr lang="en-GB"/>
        </a:p>
      </dgm:t>
    </dgm:pt>
    <dgm:pt modelId="{4FCA7BE3-D8C5-4C67-83D5-3E5E2892C98C}">
      <dgm:prSet custT="1"/>
      <dgm:spPr/>
      <dgm:t>
        <a:bodyPr/>
        <a:lstStyle/>
        <a:p>
          <a:r>
            <a:rPr lang="en-GB" sz="600" dirty="0">
              <a:hlinkClick xmlns:r="http://schemas.openxmlformats.org/officeDocument/2006/relationships" r:id="rId6" action="ppaction://hlinksldjump"/>
            </a:rPr>
            <a:t>Checklist: Health inequalities</a:t>
          </a:r>
          <a:endParaRPr lang="en-GB" sz="600" dirty="0"/>
        </a:p>
      </dgm:t>
    </dgm:pt>
    <dgm:pt modelId="{A1E961F8-C53B-4171-8D11-ECD7EFAABA87}" type="parTrans" cxnId="{9F5DB5FB-B5DC-4CA7-8CDB-DFE891206BD5}">
      <dgm:prSet/>
      <dgm:spPr/>
      <dgm:t>
        <a:bodyPr/>
        <a:lstStyle/>
        <a:p>
          <a:endParaRPr lang="en-GB"/>
        </a:p>
      </dgm:t>
    </dgm:pt>
    <dgm:pt modelId="{0CA888CE-A48C-4D1E-90BA-F111A23B3CFD}" type="sibTrans" cxnId="{9F5DB5FB-B5DC-4CA7-8CDB-DFE891206BD5}">
      <dgm:prSet/>
      <dgm:spPr/>
      <dgm:t>
        <a:bodyPr/>
        <a:lstStyle/>
        <a:p>
          <a:endParaRPr lang="en-GB"/>
        </a:p>
      </dgm:t>
    </dgm:pt>
    <dgm:pt modelId="{15213532-615E-4B97-8DA6-A57F27610F76}">
      <dgm:prSet custT="1"/>
      <dgm:spPr/>
      <dgm:t>
        <a:bodyPr/>
        <a:lstStyle/>
        <a:p>
          <a:r>
            <a:rPr lang="en-GB" sz="600" dirty="0">
              <a:hlinkClick xmlns:r="http://schemas.openxmlformats.org/officeDocument/2006/relationships" r:id="rId7" action="ppaction://hlinksldjump"/>
            </a:rPr>
            <a:t>Top Tips</a:t>
          </a:r>
          <a:endParaRPr lang="en-GB" sz="600" dirty="0"/>
        </a:p>
      </dgm:t>
    </dgm:pt>
    <dgm:pt modelId="{7B506156-A573-4D26-BB7A-CF57759B8675}" type="parTrans" cxnId="{A7058D12-B27B-4C23-A0C7-BBB2034AF685}">
      <dgm:prSet/>
      <dgm:spPr/>
      <dgm:t>
        <a:bodyPr/>
        <a:lstStyle/>
        <a:p>
          <a:endParaRPr lang="en-GB"/>
        </a:p>
      </dgm:t>
    </dgm:pt>
    <dgm:pt modelId="{2AFCAB2C-8EC0-4CD4-8738-4149F73C2056}" type="sibTrans" cxnId="{A7058D12-B27B-4C23-A0C7-BBB2034AF685}">
      <dgm:prSet/>
      <dgm:spPr/>
      <dgm:t>
        <a:bodyPr/>
        <a:lstStyle/>
        <a:p>
          <a:endParaRPr lang="en-GB"/>
        </a:p>
      </dgm:t>
    </dgm:pt>
    <dgm:pt modelId="{049C3FB4-516A-4A7D-9E91-A3661066C19D}">
      <dgm:prSet custT="1"/>
      <dgm:spPr/>
      <dgm:t>
        <a:bodyPr/>
        <a:lstStyle/>
        <a:p>
          <a:r>
            <a:rPr lang="en-GB" sz="600">
              <a:hlinkClick xmlns:r="http://schemas.openxmlformats.org/officeDocument/2006/relationships" r:id="rId8" action="ppaction://hlinksldjump"/>
            </a:rPr>
            <a:t>FAQ’s</a:t>
          </a:r>
          <a:endParaRPr lang="en-GB" sz="600"/>
        </a:p>
      </dgm:t>
    </dgm:pt>
    <dgm:pt modelId="{4D421C1B-8AFE-48D9-93E5-A6127D5EC584}" type="parTrans" cxnId="{7BF0D750-9F8A-4976-B51B-4D4458BA766A}">
      <dgm:prSet/>
      <dgm:spPr/>
      <dgm:t>
        <a:bodyPr/>
        <a:lstStyle/>
        <a:p>
          <a:endParaRPr lang="en-GB"/>
        </a:p>
      </dgm:t>
    </dgm:pt>
    <dgm:pt modelId="{2A201535-6615-45AC-AE07-AD7494131414}" type="sibTrans" cxnId="{7BF0D750-9F8A-4976-B51B-4D4458BA766A}">
      <dgm:prSet/>
      <dgm:spPr/>
      <dgm:t>
        <a:bodyPr/>
        <a:lstStyle/>
        <a:p>
          <a:endParaRPr lang="en-GB"/>
        </a:p>
      </dgm:t>
    </dgm:pt>
    <dgm:pt modelId="{9F9A0A62-59FB-4A59-A7BB-29F0DBE647C9}">
      <dgm:prSet custT="1"/>
      <dgm:spPr/>
      <dgm:t>
        <a:bodyPr/>
        <a:lstStyle/>
        <a:p>
          <a:r>
            <a:rPr lang="en-GB" sz="600" dirty="0">
              <a:hlinkClick xmlns:r="http://schemas.openxmlformats.org/officeDocument/2006/relationships" r:id="rId9" action="ppaction://hlinksldjump"/>
            </a:rPr>
            <a:t>Resources</a:t>
          </a:r>
          <a:endParaRPr lang="en-GB" sz="600" dirty="0"/>
        </a:p>
      </dgm:t>
      <dgm:extLst>
        <a:ext uri="{E40237B7-FDA0-4F09-8148-C483321AD2D9}">
          <dgm14:cNvPr xmlns:dgm14="http://schemas.microsoft.com/office/drawing/2010/diagram" id="0" name="">
            <a:hlinkClick xmlns:r="http://schemas.openxmlformats.org/officeDocument/2006/relationships" r:id="rId10" action="ppaction://hlinksldjump"/>
          </dgm14:cNvPr>
        </a:ext>
      </dgm:extLst>
    </dgm:pt>
    <dgm:pt modelId="{2143AFAD-E3B4-47E5-AC43-5398301C536A}" type="parTrans" cxnId="{2E49899A-8AA8-4312-9FD1-D2032482D726}">
      <dgm:prSet/>
      <dgm:spPr/>
      <dgm:t>
        <a:bodyPr/>
        <a:lstStyle/>
        <a:p>
          <a:endParaRPr lang="en-GB"/>
        </a:p>
      </dgm:t>
    </dgm:pt>
    <dgm:pt modelId="{74AC9E3D-83C4-4B6D-A5EF-6DF7AA82E7BA}" type="sibTrans" cxnId="{2E49899A-8AA8-4312-9FD1-D2032482D726}">
      <dgm:prSet/>
      <dgm:spPr/>
      <dgm:t>
        <a:bodyPr/>
        <a:lstStyle/>
        <a:p>
          <a:endParaRPr lang="en-GB"/>
        </a:p>
      </dgm:t>
    </dgm:pt>
    <dgm:pt modelId="{E3FFA869-AA5E-4A4C-B3FA-208CB7E33BBF}">
      <dgm:prSet custT="1"/>
      <dgm:spPr/>
      <dgm:t>
        <a:bodyPr/>
        <a:lstStyle/>
        <a:p>
          <a:r>
            <a:rPr lang="en-GB" sz="600" dirty="0">
              <a:hlinkClick xmlns:r="http://schemas.openxmlformats.org/officeDocument/2006/relationships" r:id="rId11" action="ppaction://hlinksldjump"/>
            </a:rPr>
            <a:t>WMICAS</a:t>
          </a:r>
          <a:endParaRPr lang="en-GB" sz="600" dirty="0"/>
        </a:p>
      </dgm:t>
    </dgm:pt>
    <dgm:pt modelId="{E4C0E695-78F3-40B0-ACA1-CC76CA49BAA7}" type="parTrans" cxnId="{B7E7B8E8-C14D-4308-A999-2E44D6F011C9}">
      <dgm:prSet/>
      <dgm:spPr/>
      <dgm:t>
        <a:bodyPr/>
        <a:lstStyle/>
        <a:p>
          <a:endParaRPr lang="en-GB"/>
        </a:p>
      </dgm:t>
    </dgm:pt>
    <dgm:pt modelId="{35885A2B-CBAD-4B1F-AED6-FFE9EDF501DA}" type="sibTrans" cxnId="{B7E7B8E8-C14D-4308-A999-2E44D6F011C9}">
      <dgm:prSet/>
      <dgm:spPr/>
      <dgm:t>
        <a:bodyPr/>
        <a:lstStyle/>
        <a:p>
          <a:endParaRPr lang="en-GB"/>
        </a:p>
      </dgm:t>
    </dgm:pt>
    <dgm:pt modelId="{5C7083F2-B102-4F6F-88F2-3430DB31D4FF}">
      <dgm:prSet phldrT="[Text]" custT="1"/>
      <dgm:spPr/>
      <dgm:t>
        <a:bodyPr/>
        <a:lstStyle/>
        <a:p>
          <a:r>
            <a:rPr lang="en-GB" sz="600" dirty="0">
              <a:hlinkClick xmlns:r="http://schemas.openxmlformats.org/officeDocument/2006/relationships" r:id="rId12" action="ppaction://hlinksldjump"/>
            </a:rPr>
            <a:t>Influenza and pregnancy</a:t>
          </a:r>
          <a:r>
            <a:rPr lang="en-GB" sz="600" dirty="0"/>
            <a:t> </a:t>
          </a:r>
        </a:p>
      </dgm:t>
    </dgm:pt>
    <dgm:pt modelId="{CA015733-6AD9-4A37-BF01-B247DD9B77DE}" type="sibTrans" cxnId="{726F3A40-DF63-4D04-A5D8-E62EE1908637}">
      <dgm:prSet/>
      <dgm:spPr/>
      <dgm:t>
        <a:bodyPr/>
        <a:lstStyle/>
        <a:p>
          <a:endParaRPr lang="en-GB"/>
        </a:p>
      </dgm:t>
    </dgm:pt>
    <dgm:pt modelId="{836A0CD7-21A2-4647-9953-417B8F235A79}" type="parTrans" cxnId="{726F3A40-DF63-4D04-A5D8-E62EE1908637}">
      <dgm:prSet/>
      <dgm:spPr/>
      <dgm:t>
        <a:bodyPr/>
        <a:lstStyle/>
        <a:p>
          <a:endParaRPr lang="en-GB"/>
        </a:p>
      </dgm:t>
    </dgm:pt>
    <dgm:pt modelId="{E62C08C5-C0F5-477A-B464-53F2DDB27ACE}">
      <dgm:prSet phldrT="[Text]"/>
      <dgm:spPr/>
      <dgm:t>
        <a:bodyPr/>
        <a:lstStyle/>
        <a:p>
          <a:r>
            <a:rPr lang="en-GB" dirty="0">
              <a:hlinkClick xmlns:r="http://schemas.openxmlformats.org/officeDocument/2006/relationships" r:id="rId13" action="ppaction://hlinksldjump"/>
            </a:rPr>
            <a:t>Recommended vaccines</a:t>
          </a:r>
          <a:r>
            <a:rPr lang="en-GB" dirty="0"/>
            <a:t> </a:t>
          </a:r>
        </a:p>
      </dgm:t>
    </dgm:pt>
    <dgm:pt modelId="{CDEF6C72-03E1-451F-B039-6CEDE3858C5F}" type="parTrans" cxnId="{11B3FC6E-BA9F-4B20-9508-4CD6B2026C6B}">
      <dgm:prSet/>
      <dgm:spPr/>
      <dgm:t>
        <a:bodyPr/>
        <a:lstStyle/>
        <a:p>
          <a:endParaRPr lang="en-GB"/>
        </a:p>
      </dgm:t>
    </dgm:pt>
    <dgm:pt modelId="{6F97F020-A12E-4381-97B8-CEF233E4F35C}" type="sibTrans" cxnId="{11B3FC6E-BA9F-4B20-9508-4CD6B2026C6B}">
      <dgm:prSet/>
      <dgm:spPr/>
      <dgm:t>
        <a:bodyPr/>
        <a:lstStyle/>
        <a:p>
          <a:endParaRPr lang="en-GB"/>
        </a:p>
      </dgm:t>
    </dgm:pt>
    <dgm:pt modelId="{A6755F86-8336-4350-B504-99FA03DF2B07}" type="pres">
      <dgm:prSet presAssocID="{85B3230E-735D-4289-960C-9948491C50FF}" presName="Name0" presStyleCnt="0">
        <dgm:presLayoutVars>
          <dgm:dir/>
          <dgm:resizeHandles val="exact"/>
        </dgm:presLayoutVars>
      </dgm:prSet>
      <dgm:spPr/>
    </dgm:pt>
    <dgm:pt modelId="{39DB295D-9690-4F77-A192-F617ED9CDF16}" type="pres">
      <dgm:prSet presAssocID="{CDDF6662-B5DA-4ADC-8601-003EC445C856}" presName="parTxOnly" presStyleLbl="node1" presStyleIdx="0" presStyleCnt="12">
        <dgm:presLayoutVars>
          <dgm:bulletEnabled val="1"/>
        </dgm:presLayoutVars>
      </dgm:prSet>
      <dgm:spPr/>
    </dgm:pt>
    <dgm:pt modelId="{977BD62A-F452-4D57-9B47-924769D7A040}" type="pres">
      <dgm:prSet presAssocID="{5C08C1D0-9098-4D77-A2B9-FB6ACE173BAA}" presName="parSpace" presStyleCnt="0"/>
      <dgm:spPr/>
    </dgm:pt>
    <dgm:pt modelId="{50B6A062-17AD-4972-923E-B9979887219A}" type="pres">
      <dgm:prSet presAssocID="{5C7083F2-B102-4F6F-88F2-3430DB31D4FF}" presName="parTxOnly" presStyleLbl="node1" presStyleIdx="1" presStyleCnt="12">
        <dgm:presLayoutVars>
          <dgm:bulletEnabled val="1"/>
        </dgm:presLayoutVars>
      </dgm:prSet>
      <dgm:spPr/>
    </dgm:pt>
    <dgm:pt modelId="{6875EF65-17BD-4BA2-8C16-AAF09511B8BD}" type="pres">
      <dgm:prSet presAssocID="{CA015733-6AD9-4A37-BF01-B247DD9B77DE}" presName="parSpace" presStyleCnt="0"/>
      <dgm:spPr/>
    </dgm:pt>
    <dgm:pt modelId="{2272EA75-C848-4CC9-91D0-24669D0954BE}" type="pres">
      <dgm:prSet presAssocID="{3DCEF9D3-9318-4E05-BE05-E9767F5C7CDC}" presName="parTxOnly" presStyleLbl="node1" presStyleIdx="2" presStyleCnt="12" custLinFactNeighborX="3352" custLinFactNeighborY="0">
        <dgm:presLayoutVars>
          <dgm:bulletEnabled val="1"/>
        </dgm:presLayoutVars>
      </dgm:prSet>
      <dgm:spPr/>
    </dgm:pt>
    <dgm:pt modelId="{79B637EB-31BF-46D3-88C3-4F270085BDFF}" type="pres">
      <dgm:prSet presAssocID="{C9DA040E-26CD-473D-9050-71C928F030CB}" presName="parSpace" presStyleCnt="0"/>
      <dgm:spPr/>
    </dgm:pt>
    <dgm:pt modelId="{C4EAF017-A442-4583-907D-EC6999222544}" type="pres">
      <dgm:prSet presAssocID="{E62C08C5-C0F5-477A-B464-53F2DDB27ACE}" presName="parTxOnly" presStyleLbl="node1" presStyleIdx="3" presStyleCnt="12" custLinFactNeighborX="3352" custLinFactNeighborY="0">
        <dgm:presLayoutVars>
          <dgm:bulletEnabled val="1"/>
        </dgm:presLayoutVars>
      </dgm:prSet>
      <dgm:spPr/>
    </dgm:pt>
    <dgm:pt modelId="{9371AA38-970F-4C9D-96D0-61ED62DB259C}" type="pres">
      <dgm:prSet presAssocID="{6F97F020-A12E-4381-97B8-CEF233E4F35C}" presName="parSpace" presStyleCnt="0"/>
      <dgm:spPr/>
    </dgm:pt>
    <dgm:pt modelId="{ECBD8CE6-0245-4552-8F54-86B91489311F}" type="pres">
      <dgm:prSet presAssocID="{B48EF1EE-8330-4481-A1C7-2335D7CA880F}" presName="parTxOnly" presStyleLbl="node1" presStyleIdx="4" presStyleCnt="12">
        <dgm:presLayoutVars>
          <dgm:bulletEnabled val="1"/>
        </dgm:presLayoutVars>
      </dgm:prSet>
      <dgm:spPr/>
    </dgm:pt>
    <dgm:pt modelId="{85F66076-C2F6-49ED-B8CC-2B3F88BF3996}" type="pres">
      <dgm:prSet presAssocID="{39187E6A-FE7E-4065-9A84-8EBE83918EBE}" presName="parSpace" presStyleCnt="0"/>
      <dgm:spPr/>
    </dgm:pt>
    <dgm:pt modelId="{87896636-D98F-498E-8C16-5D46C2D1BF35}" type="pres">
      <dgm:prSet presAssocID="{6093D354-5B8E-4EC8-9EDE-B4456C2238A4}" presName="parTxOnly" presStyleLbl="node1" presStyleIdx="5" presStyleCnt="12">
        <dgm:presLayoutVars>
          <dgm:bulletEnabled val="1"/>
        </dgm:presLayoutVars>
      </dgm:prSet>
      <dgm:spPr/>
    </dgm:pt>
    <dgm:pt modelId="{EBFD975F-80EE-4569-AB8A-2CE84EEE5C31}" type="pres">
      <dgm:prSet presAssocID="{E0BEE8DD-1FC8-4ADE-9695-0E08F23B8CB6}" presName="parSpace" presStyleCnt="0"/>
      <dgm:spPr/>
    </dgm:pt>
    <dgm:pt modelId="{F99EE3D2-C21C-43C9-8713-8AA0E7178334}" type="pres">
      <dgm:prSet presAssocID="{E63B826B-420E-4C8E-B524-7439143AE644}" presName="parTxOnly" presStyleLbl="node1" presStyleIdx="6" presStyleCnt="12">
        <dgm:presLayoutVars>
          <dgm:bulletEnabled val="1"/>
        </dgm:presLayoutVars>
      </dgm:prSet>
      <dgm:spPr/>
    </dgm:pt>
    <dgm:pt modelId="{B87C7F09-EDE0-4F5D-929D-5F2BCAD728C9}" type="pres">
      <dgm:prSet presAssocID="{9374D0F9-246F-4517-B371-E0B30A2DDA6E}" presName="parSpace" presStyleCnt="0"/>
      <dgm:spPr/>
    </dgm:pt>
    <dgm:pt modelId="{B64FC3D3-2187-4389-9C4C-6F6193C2D430}" type="pres">
      <dgm:prSet presAssocID="{4FCA7BE3-D8C5-4C67-83D5-3E5E2892C98C}" presName="parTxOnly" presStyleLbl="node1" presStyleIdx="7" presStyleCnt="12" custScaleX="99577">
        <dgm:presLayoutVars>
          <dgm:bulletEnabled val="1"/>
        </dgm:presLayoutVars>
      </dgm:prSet>
      <dgm:spPr/>
    </dgm:pt>
    <dgm:pt modelId="{D3FABEC6-5EFE-4721-A757-251D1D721B79}" type="pres">
      <dgm:prSet presAssocID="{0CA888CE-A48C-4D1E-90BA-F111A23B3CFD}" presName="parSpace" presStyleCnt="0"/>
      <dgm:spPr/>
    </dgm:pt>
    <dgm:pt modelId="{FC3464C5-9904-4F99-8471-599D93B83010}" type="pres">
      <dgm:prSet presAssocID="{15213532-615E-4B97-8DA6-A57F27610F76}" presName="parTxOnly" presStyleLbl="node1" presStyleIdx="8" presStyleCnt="12">
        <dgm:presLayoutVars>
          <dgm:bulletEnabled val="1"/>
        </dgm:presLayoutVars>
      </dgm:prSet>
      <dgm:spPr/>
    </dgm:pt>
    <dgm:pt modelId="{C31BB678-A5A0-4A50-86B4-F987716E0F0F}" type="pres">
      <dgm:prSet presAssocID="{2AFCAB2C-8EC0-4CD4-8738-4149F73C2056}" presName="parSpace" presStyleCnt="0"/>
      <dgm:spPr/>
    </dgm:pt>
    <dgm:pt modelId="{CA778251-98A3-49E2-898B-06D8127BFD84}" type="pres">
      <dgm:prSet presAssocID="{E3FFA869-AA5E-4A4C-B3FA-208CB7E33BBF}" presName="parTxOnly" presStyleLbl="node1" presStyleIdx="9" presStyleCnt="12">
        <dgm:presLayoutVars>
          <dgm:bulletEnabled val="1"/>
        </dgm:presLayoutVars>
      </dgm:prSet>
      <dgm:spPr/>
    </dgm:pt>
    <dgm:pt modelId="{34EF01BF-95A2-4102-9BD9-092437ABE042}" type="pres">
      <dgm:prSet presAssocID="{35885A2B-CBAD-4B1F-AED6-FFE9EDF501DA}" presName="parSpace" presStyleCnt="0"/>
      <dgm:spPr/>
    </dgm:pt>
    <dgm:pt modelId="{E7E759C9-7C6D-44DA-AD33-A08079CE1AF4}" type="pres">
      <dgm:prSet presAssocID="{049C3FB4-516A-4A7D-9E91-A3661066C19D}" presName="parTxOnly" presStyleLbl="node1" presStyleIdx="10" presStyleCnt="12">
        <dgm:presLayoutVars>
          <dgm:bulletEnabled val="1"/>
        </dgm:presLayoutVars>
      </dgm:prSet>
      <dgm:spPr/>
    </dgm:pt>
    <dgm:pt modelId="{CC6A3AAB-10FD-492C-8788-811F2D7D448F}" type="pres">
      <dgm:prSet presAssocID="{2A201535-6615-45AC-AE07-AD7494131414}" presName="parSpace" presStyleCnt="0"/>
      <dgm:spPr/>
    </dgm:pt>
    <dgm:pt modelId="{4B44927D-C652-402D-8065-0A71E2CB9235}" type="pres">
      <dgm:prSet presAssocID="{9F9A0A62-59FB-4A59-A7BB-29F0DBE647C9}" presName="parTxOnly" presStyleLbl="node1" presStyleIdx="11" presStyleCnt="12">
        <dgm:presLayoutVars>
          <dgm:bulletEnabled val="1"/>
        </dgm:presLayoutVars>
      </dgm:prSet>
      <dgm:spPr/>
    </dgm:pt>
  </dgm:ptLst>
  <dgm:cxnLst>
    <dgm:cxn modelId="{74342806-2615-4A6A-9893-BA7F7F83A4D8}" type="presOf" srcId="{15213532-615E-4B97-8DA6-A57F27610F76}" destId="{FC3464C5-9904-4F99-8471-599D93B83010}" srcOrd="0" destOrd="0" presId="urn:microsoft.com/office/officeart/2005/8/layout/hChevron3"/>
    <dgm:cxn modelId="{E6CB5807-69BF-44E4-A195-3E70EB6A5D3C}" srcId="{85B3230E-735D-4289-960C-9948491C50FF}" destId="{B48EF1EE-8330-4481-A1C7-2335D7CA880F}" srcOrd="4" destOrd="0" parTransId="{3C537229-CDB5-4805-9989-0056EAE25FE1}" sibTransId="{39187E6A-FE7E-4065-9A84-8EBE83918EBE}"/>
    <dgm:cxn modelId="{A7058D12-B27B-4C23-A0C7-BBB2034AF685}" srcId="{85B3230E-735D-4289-960C-9948491C50FF}" destId="{15213532-615E-4B97-8DA6-A57F27610F76}" srcOrd="8" destOrd="0" parTransId="{7B506156-A573-4D26-BB7A-CF57759B8675}" sibTransId="{2AFCAB2C-8EC0-4CD4-8738-4149F73C2056}"/>
    <dgm:cxn modelId="{19A2F513-7753-4ACB-A7ED-F7F40B39005A}" type="presOf" srcId="{85B3230E-735D-4289-960C-9948491C50FF}" destId="{A6755F86-8336-4350-B504-99FA03DF2B07}" srcOrd="0" destOrd="0" presId="urn:microsoft.com/office/officeart/2005/8/layout/hChevron3"/>
    <dgm:cxn modelId="{0F6CB430-10DD-4EF7-9B7F-3082A652DF94}" type="presOf" srcId="{5C7083F2-B102-4F6F-88F2-3430DB31D4FF}" destId="{50B6A062-17AD-4972-923E-B9979887219A}" srcOrd="0" destOrd="0" presId="urn:microsoft.com/office/officeart/2005/8/layout/hChevron3"/>
    <dgm:cxn modelId="{726F3A40-DF63-4D04-A5D8-E62EE1908637}" srcId="{85B3230E-735D-4289-960C-9948491C50FF}" destId="{5C7083F2-B102-4F6F-88F2-3430DB31D4FF}" srcOrd="1" destOrd="0" parTransId="{836A0CD7-21A2-4647-9953-417B8F235A79}" sibTransId="{CA015733-6AD9-4A37-BF01-B247DD9B77DE}"/>
    <dgm:cxn modelId="{E3591844-72DE-4279-A7E2-56F0C025CC4B}" srcId="{85B3230E-735D-4289-960C-9948491C50FF}" destId="{3DCEF9D3-9318-4E05-BE05-E9767F5C7CDC}" srcOrd="2" destOrd="0" parTransId="{A676AB6E-1F7A-45E9-8A9C-AA9F2BF87674}" sibTransId="{C9DA040E-26CD-473D-9050-71C928F030CB}"/>
    <dgm:cxn modelId="{8326B467-560F-499D-9175-55A71972A8D3}" type="presOf" srcId="{6093D354-5B8E-4EC8-9EDE-B4456C2238A4}" destId="{87896636-D98F-498E-8C16-5D46C2D1BF35}" srcOrd="0" destOrd="0" presId="urn:microsoft.com/office/officeart/2005/8/layout/hChevron3"/>
    <dgm:cxn modelId="{C70B3548-C88D-4208-B192-0F1729F7028D}" type="presOf" srcId="{CDDF6662-B5DA-4ADC-8601-003EC445C856}" destId="{39DB295D-9690-4F77-A192-F617ED9CDF16}" srcOrd="0" destOrd="0" presId="urn:microsoft.com/office/officeart/2005/8/layout/hChevron3"/>
    <dgm:cxn modelId="{12EC016A-4BA6-4ED0-A2E3-CDD4037D3432}" srcId="{85B3230E-735D-4289-960C-9948491C50FF}" destId="{6093D354-5B8E-4EC8-9EDE-B4456C2238A4}" srcOrd="5" destOrd="0" parTransId="{2FE38837-44DE-4FA9-A730-51D1A2A59E7C}" sibTransId="{E0BEE8DD-1FC8-4ADE-9695-0E08F23B8CB6}"/>
    <dgm:cxn modelId="{7DAFC44A-84A1-4BDC-A695-7C98F2760484}" type="presOf" srcId="{E3FFA869-AA5E-4A4C-B3FA-208CB7E33BBF}" destId="{CA778251-98A3-49E2-898B-06D8127BFD84}" srcOrd="0" destOrd="0" presId="urn:microsoft.com/office/officeart/2005/8/layout/hChevron3"/>
    <dgm:cxn modelId="{11B3FC6E-BA9F-4B20-9508-4CD6B2026C6B}" srcId="{85B3230E-735D-4289-960C-9948491C50FF}" destId="{E62C08C5-C0F5-477A-B464-53F2DDB27ACE}" srcOrd="3" destOrd="0" parTransId="{CDEF6C72-03E1-451F-B039-6CEDE3858C5F}" sibTransId="{6F97F020-A12E-4381-97B8-CEF233E4F35C}"/>
    <dgm:cxn modelId="{7BF0D750-9F8A-4976-B51B-4D4458BA766A}" srcId="{85B3230E-735D-4289-960C-9948491C50FF}" destId="{049C3FB4-516A-4A7D-9E91-A3661066C19D}" srcOrd="10" destOrd="0" parTransId="{4D421C1B-8AFE-48D9-93E5-A6127D5EC584}" sibTransId="{2A201535-6615-45AC-AE07-AD7494131414}"/>
    <dgm:cxn modelId="{D6565752-00F8-4B35-8EA3-CFE1C4F419ED}" type="presOf" srcId="{049C3FB4-516A-4A7D-9E91-A3661066C19D}" destId="{E7E759C9-7C6D-44DA-AD33-A08079CE1AF4}" srcOrd="0" destOrd="0" presId="urn:microsoft.com/office/officeart/2005/8/layout/hChevron3"/>
    <dgm:cxn modelId="{757FFF88-30EF-49ED-A8DE-0B706741A4C3}" type="presOf" srcId="{B48EF1EE-8330-4481-A1C7-2335D7CA880F}" destId="{ECBD8CE6-0245-4552-8F54-86B91489311F}" srcOrd="0" destOrd="0" presId="urn:microsoft.com/office/officeart/2005/8/layout/hChevron3"/>
    <dgm:cxn modelId="{803F6491-EDFC-496E-B9B3-F4EF54C8D86C}" srcId="{85B3230E-735D-4289-960C-9948491C50FF}" destId="{E63B826B-420E-4C8E-B524-7439143AE644}" srcOrd="6" destOrd="0" parTransId="{49E70241-D0C7-4E26-8423-F1FFBF7D5464}" sibTransId="{9374D0F9-246F-4517-B371-E0B30A2DDA6E}"/>
    <dgm:cxn modelId="{2E49899A-8AA8-4312-9FD1-D2032482D726}" srcId="{85B3230E-735D-4289-960C-9948491C50FF}" destId="{9F9A0A62-59FB-4A59-A7BB-29F0DBE647C9}" srcOrd="11" destOrd="0" parTransId="{2143AFAD-E3B4-47E5-AC43-5398301C536A}" sibTransId="{74AC9E3D-83C4-4B6D-A5EF-6DF7AA82E7BA}"/>
    <dgm:cxn modelId="{EF580CB6-4D77-455C-9EC2-21A19AB4AF20}" srcId="{85B3230E-735D-4289-960C-9948491C50FF}" destId="{CDDF6662-B5DA-4ADC-8601-003EC445C856}" srcOrd="0" destOrd="0" parTransId="{D1F1E160-93EC-4E12-8340-7A6ABD50D81F}" sibTransId="{5C08C1D0-9098-4D77-A2B9-FB6ACE173BAA}"/>
    <dgm:cxn modelId="{A7DF49C8-696B-4D58-B392-4E932638BAF3}" type="presOf" srcId="{E62C08C5-C0F5-477A-B464-53F2DDB27ACE}" destId="{C4EAF017-A442-4583-907D-EC6999222544}" srcOrd="0" destOrd="0" presId="urn:microsoft.com/office/officeart/2005/8/layout/hChevron3"/>
    <dgm:cxn modelId="{DB62D2D8-86D8-474F-8EA1-FFCD3AAEA04D}" type="presOf" srcId="{E63B826B-420E-4C8E-B524-7439143AE644}" destId="{F99EE3D2-C21C-43C9-8713-8AA0E7178334}" srcOrd="0" destOrd="0" presId="urn:microsoft.com/office/officeart/2005/8/layout/hChevron3"/>
    <dgm:cxn modelId="{98C2D3DC-6828-403B-8D9E-9C5024B4E760}" type="presOf" srcId="{3DCEF9D3-9318-4E05-BE05-E9767F5C7CDC}" destId="{2272EA75-C848-4CC9-91D0-24669D0954BE}" srcOrd="0" destOrd="0" presId="urn:microsoft.com/office/officeart/2005/8/layout/hChevron3"/>
    <dgm:cxn modelId="{B7E7B8E8-C14D-4308-A999-2E44D6F011C9}" srcId="{85B3230E-735D-4289-960C-9948491C50FF}" destId="{E3FFA869-AA5E-4A4C-B3FA-208CB7E33BBF}" srcOrd="9" destOrd="0" parTransId="{E4C0E695-78F3-40B0-ACA1-CC76CA49BAA7}" sibTransId="{35885A2B-CBAD-4B1F-AED6-FFE9EDF501DA}"/>
    <dgm:cxn modelId="{84108EEE-DCC2-4895-B6AE-283C423C621F}" type="presOf" srcId="{4FCA7BE3-D8C5-4C67-83D5-3E5E2892C98C}" destId="{B64FC3D3-2187-4389-9C4C-6F6193C2D430}" srcOrd="0" destOrd="0" presId="urn:microsoft.com/office/officeart/2005/8/layout/hChevron3"/>
    <dgm:cxn modelId="{5B5BAFF8-97AF-426D-AFEA-AF7605AF4230}" type="presOf" srcId="{9F9A0A62-59FB-4A59-A7BB-29F0DBE647C9}" destId="{4B44927D-C652-402D-8065-0A71E2CB9235}" srcOrd="0" destOrd="0" presId="urn:microsoft.com/office/officeart/2005/8/layout/hChevron3"/>
    <dgm:cxn modelId="{9F5DB5FB-B5DC-4CA7-8CDB-DFE891206BD5}" srcId="{85B3230E-735D-4289-960C-9948491C50FF}" destId="{4FCA7BE3-D8C5-4C67-83D5-3E5E2892C98C}" srcOrd="7" destOrd="0" parTransId="{A1E961F8-C53B-4171-8D11-ECD7EFAABA87}" sibTransId="{0CA888CE-A48C-4D1E-90BA-F111A23B3CFD}"/>
    <dgm:cxn modelId="{35E7420A-6481-47BC-983A-A07FBD426040}" type="presParOf" srcId="{A6755F86-8336-4350-B504-99FA03DF2B07}" destId="{39DB295D-9690-4F77-A192-F617ED9CDF16}" srcOrd="0" destOrd="0" presId="urn:microsoft.com/office/officeart/2005/8/layout/hChevron3"/>
    <dgm:cxn modelId="{D72F6601-9082-47D0-919A-F809A585B864}" type="presParOf" srcId="{A6755F86-8336-4350-B504-99FA03DF2B07}" destId="{977BD62A-F452-4D57-9B47-924769D7A040}" srcOrd="1" destOrd="0" presId="urn:microsoft.com/office/officeart/2005/8/layout/hChevron3"/>
    <dgm:cxn modelId="{0C8BF5AC-52A8-4722-8A06-28B8FA6EA342}" type="presParOf" srcId="{A6755F86-8336-4350-B504-99FA03DF2B07}" destId="{50B6A062-17AD-4972-923E-B9979887219A}" srcOrd="2" destOrd="0" presId="urn:microsoft.com/office/officeart/2005/8/layout/hChevron3"/>
    <dgm:cxn modelId="{B629149F-F728-478F-A49C-35F8EC7013E2}" type="presParOf" srcId="{A6755F86-8336-4350-B504-99FA03DF2B07}" destId="{6875EF65-17BD-4BA2-8C16-AAF09511B8BD}" srcOrd="3" destOrd="0" presId="urn:microsoft.com/office/officeart/2005/8/layout/hChevron3"/>
    <dgm:cxn modelId="{E4A1462B-3612-4004-BF26-5A82AADEB985}" type="presParOf" srcId="{A6755F86-8336-4350-B504-99FA03DF2B07}" destId="{2272EA75-C848-4CC9-91D0-24669D0954BE}" srcOrd="4" destOrd="0" presId="urn:microsoft.com/office/officeart/2005/8/layout/hChevron3"/>
    <dgm:cxn modelId="{EB6C26F7-7C0F-493A-A3C7-8A97516CEE19}" type="presParOf" srcId="{A6755F86-8336-4350-B504-99FA03DF2B07}" destId="{79B637EB-31BF-46D3-88C3-4F270085BDFF}" srcOrd="5" destOrd="0" presId="urn:microsoft.com/office/officeart/2005/8/layout/hChevron3"/>
    <dgm:cxn modelId="{D91E1834-DBBC-4BCB-9E8A-85B282E91EC2}" type="presParOf" srcId="{A6755F86-8336-4350-B504-99FA03DF2B07}" destId="{C4EAF017-A442-4583-907D-EC6999222544}" srcOrd="6" destOrd="0" presId="urn:microsoft.com/office/officeart/2005/8/layout/hChevron3"/>
    <dgm:cxn modelId="{20589F4D-1674-49E8-B599-9DD352609A7C}" type="presParOf" srcId="{A6755F86-8336-4350-B504-99FA03DF2B07}" destId="{9371AA38-970F-4C9D-96D0-61ED62DB259C}" srcOrd="7" destOrd="0" presId="urn:microsoft.com/office/officeart/2005/8/layout/hChevron3"/>
    <dgm:cxn modelId="{B98138E4-5E0A-47B4-B275-E38A7BC03509}" type="presParOf" srcId="{A6755F86-8336-4350-B504-99FA03DF2B07}" destId="{ECBD8CE6-0245-4552-8F54-86B91489311F}" srcOrd="8" destOrd="0" presId="urn:microsoft.com/office/officeart/2005/8/layout/hChevron3"/>
    <dgm:cxn modelId="{9560B31D-2185-471D-A919-9BDE3ACCE028}" type="presParOf" srcId="{A6755F86-8336-4350-B504-99FA03DF2B07}" destId="{85F66076-C2F6-49ED-B8CC-2B3F88BF3996}" srcOrd="9" destOrd="0" presId="urn:microsoft.com/office/officeart/2005/8/layout/hChevron3"/>
    <dgm:cxn modelId="{72842D16-F897-4B77-95FA-0FA9898AAB3B}" type="presParOf" srcId="{A6755F86-8336-4350-B504-99FA03DF2B07}" destId="{87896636-D98F-498E-8C16-5D46C2D1BF35}" srcOrd="10" destOrd="0" presId="urn:microsoft.com/office/officeart/2005/8/layout/hChevron3"/>
    <dgm:cxn modelId="{83144801-3ED2-4581-91BE-B1ECF6E99A22}" type="presParOf" srcId="{A6755F86-8336-4350-B504-99FA03DF2B07}" destId="{EBFD975F-80EE-4569-AB8A-2CE84EEE5C31}" srcOrd="11" destOrd="0" presId="urn:microsoft.com/office/officeart/2005/8/layout/hChevron3"/>
    <dgm:cxn modelId="{EA39AA4C-730E-4828-8DA8-4A71E2915029}" type="presParOf" srcId="{A6755F86-8336-4350-B504-99FA03DF2B07}" destId="{F99EE3D2-C21C-43C9-8713-8AA0E7178334}" srcOrd="12" destOrd="0" presId="urn:microsoft.com/office/officeart/2005/8/layout/hChevron3"/>
    <dgm:cxn modelId="{39CFBF63-2F5A-4CCF-9DE2-30B4F88612EC}" type="presParOf" srcId="{A6755F86-8336-4350-B504-99FA03DF2B07}" destId="{B87C7F09-EDE0-4F5D-929D-5F2BCAD728C9}" srcOrd="13" destOrd="0" presId="urn:microsoft.com/office/officeart/2005/8/layout/hChevron3"/>
    <dgm:cxn modelId="{7D6C92D0-BAA7-4363-B910-C44121CEBB42}" type="presParOf" srcId="{A6755F86-8336-4350-B504-99FA03DF2B07}" destId="{B64FC3D3-2187-4389-9C4C-6F6193C2D430}" srcOrd="14" destOrd="0" presId="urn:microsoft.com/office/officeart/2005/8/layout/hChevron3"/>
    <dgm:cxn modelId="{629A8801-6608-4A67-8B0A-490FC4A58E3D}" type="presParOf" srcId="{A6755F86-8336-4350-B504-99FA03DF2B07}" destId="{D3FABEC6-5EFE-4721-A757-251D1D721B79}" srcOrd="15" destOrd="0" presId="urn:microsoft.com/office/officeart/2005/8/layout/hChevron3"/>
    <dgm:cxn modelId="{1CE11F09-5561-42F0-B1E2-55255989DA10}" type="presParOf" srcId="{A6755F86-8336-4350-B504-99FA03DF2B07}" destId="{FC3464C5-9904-4F99-8471-599D93B83010}" srcOrd="16" destOrd="0" presId="urn:microsoft.com/office/officeart/2005/8/layout/hChevron3"/>
    <dgm:cxn modelId="{BCE77DC7-D160-4177-8641-2A8DADE4977D}" type="presParOf" srcId="{A6755F86-8336-4350-B504-99FA03DF2B07}" destId="{C31BB678-A5A0-4A50-86B4-F987716E0F0F}" srcOrd="17" destOrd="0" presId="urn:microsoft.com/office/officeart/2005/8/layout/hChevron3"/>
    <dgm:cxn modelId="{580E6BC9-63F6-4155-A0AF-D2C06275B39B}" type="presParOf" srcId="{A6755F86-8336-4350-B504-99FA03DF2B07}" destId="{CA778251-98A3-49E2-898B-06D8127BFD84}" srcOrd="18" destOrd="0" presId="urn:microsoft.com/office/officeart/2005/8/layout/hChevron3"/>
    <dgm:cxn modelId="{CDC7AC31-0177-488D-A239-F0EAE5EB3153}" type="presParOf" srcId="{A6755F86-8336-4350-B504-99FA03DF2B07}" destId="{34EF01BF-95A2-4102-9BD9-092437ABE042}" srcOrd="19" destOrd="0" presId="urn:microsoft.com/office/officeart/2005/8/layout/hChevron3"/>
    <dgm:cxn modelId="{202FBAA0-2092-44D3-B281-55293C88AD4A}" type="presParOf" srcId="{A6755F86-8336-4350-B504-99FA03DF2B07}" destId="{E7E759C9-7C6D-44DA-AD33-A08079CE1AF4}" srcOrd="20" destOrd="0" presId="urn:microsoft.com/office/officeart/2005/8/layout/hChevron3"/>
    <dgm:cxn modelId="{F96ADC10-AA9B-4DE4-9DFD-754F80B28B9D}" type="presParOf" srcId="{A6755F86-8336-4350-B504-99FA03DF2B07}" destId="{CC6A3AAB-10FD-492C-8788-811F2D7D448F}" srcOrd="21" destOrd="0" presId="urn:microsoft.com/office/officeart/2005/8/layout/hChevron3"/>
    <dgm:cxn modelId="{BC01E867-7207-452E-B82B-00AA71C3DD47}" type="presParOf" srcId="{A6755F86-8336-4350-B504-99FA03DF2B07}" destId="{4B44927D-C652-402D-8065-0A71E2CB9235}" srcOrd="22"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F9A196B4-3897-494D-95E5-6808822577C9}" type="doc">
      <dgm:prSet loTypeId="urn:microsoft.com/office/officeart/2005/8/layout/hChevron3" loCatId="process" qsTypeId="urn:microsoft.com/office/officeart/2005/8/quickstyle/simple1" qsCatId="simple" csTypeId="urn:microsoft.com/office/officeart/2005/8/colors/accent0_1" csCatId="mainScheme" phldr="1"/>
      <dgm:spPr/>
    </dgm:pt>
    <dgm:pt modelId="{9F3EE88C-22C4-4CEB-99F1-46DAA6EF254E}" type="pres">
      <dgm:prSet presAssocID="{F9A196B4-3897-494D-95E5-6808822577C9}" presName="Name0" presStyleCnt="0">
        <dgm:presLayoutVars>
          <dgm:dir/>
          <dgm:resizeHandles val="exact"/>
        </dgm:presLayoutVars>
      </dgm:prSet>
      <dgm:spPr/>
    </dgm:pt>
  </dgm:ptLst>
  <dgm:cxnLst>
    <dgm:cxn modelId="{59EBE7D7-7AB4-4E82-9735-84B7437ED393}" type="presOf" srcId="{F9A196B4-3897-494D-95E5-6808822577C9}" destId="{9F3EE88C-22C4-4CEB-99F1-46DAA6EF254E}" srcOrd="0"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85B3230E-735D-4289-960C-9948491C50FF}" type="doc">
      <dgm:prSet loTypeId="urn:microsoft.com/office/officeart/2005/8/layout/hChevron3" loCatId="process" qsTypeId="urn:microsoft.com/office/officeart/2005/8/quickstyle/simple1" qsCatId="simple" csTypeId="urn:microsoft.com/office/officeart/2005/8/colors/accent4_2" csCatId="accent4" phldr="1"/>
      <dgm:spPr/>
      <dgm:t>
        <a:bodyPr/>
        <a:lstStyle/>
        <a:p>
          <a:endParaRPr lang="en-GB"/>
        </a:p>
      </dgm:t>
    </dgm:pt>
    <dgm:pt modelId="{CDDF6662-B5DA-4ADC-8601-003EC445C856}">
      <dgm:prSet phldrT="[Text]" custT="1"/>
      <dgm:spPr/>
      <dgm:t>
        <a:bodyPr/>
        <a:lstStyle/>
        <a:p>
          <a:r>
            <a:rPr lang="en-GB" sz="600" dirty="0">
              <a:hlinkClick xmlns:r="http://schemas.openxmlformats.org/officeDocument/2006/relationships" r:id="rId1" action="ppaction://hlinksldjump"/>
            </a:rPr>
            <a:t>Background</a:t>
          </a:r>
          <a:endParaRPr lang="en-GB" sz="600" dirty="0"/>
        </a:p>
      </dgm:t>
    </dgm:pt>
    <dgm:pt modelId="{D1F1E160-93EC-4E12-8340-7A6ABD50D81F}" type="parTrans" cxnId="{EF580CB6-4D77-455C-9EC2-21A19AB4AF20}">
      <dgm:prSet/>
      <dgm:spPr/>
      <dgm:t>
        <a:bodyPr/>
        <a:lstStyle/>
        <a:p>
          <a:endParaRPr lang="en-GB"/>
        </a:p>
      </dgm:t>
    </dgm:pt>
    <dgm:pt modelId="{5C08C1D0-9098-4D77-A2B9-FB6ACE173BAA}" type="sibTrans" cxnId="{EF580CB6-4D77-455C-9EC2-21A19AB4AF20}">
      <dgm:prSet/>
      <dgm:spPr/>
      <dgm:t>
        <a:bodyPr/>
        <a:lstStyle/>
        <a:p>
          <a:endParaRPr lang="en-GB"/>
        </a:p>
      </dgm:t>
    </dgm:pt>
    <dgm:pt modelId="{3DCEF9D3-9318-4E05-BE05-E9767F5C7CDC}">
      <dgm:prSet phldrT="[Text]" custT="1"/>
      <dgm:spPr/>
      <dgm:t>
        <a:bodyPr/>
        <a:lstStyle/>
        <a:p>
          <a:r>
            <a:rPr lang="en-GB" sz="600" dirty="0">
              <a:hlinkClick xmlns:r="http://schemas.openxmlformats.org/officeDocument/2006/relationships" r:id="rId2" action="ppaction://hlinksldjump"/>
            </a:rPr>
            <a:t>Eligibility and timings</a:t>
          </a:r>
          <a:endParaRPr lang="en-GB" sz="600" dirty="0"/>
        </a:p>
      </dgm:t>
    </dgm:pt>
    <dgm:pt modelId="{A676AB6E-1F7A-45E9-8A9C-AA9F2BF87674}" type="parTrans" cxnId="{E3591844-72DE-4279-A7E2-56F0C025CC4B}">
      <dgm:prSet/>
      <dgm:spPr/>
      <dgm:t>
        <a:bodyPr/>
        <a:lstStyle/>
        <a:p>
          <a:endParaRPr lang="en-GB"/>
        </a:p>
      </dgm:t>
    </dgm:pt>
    <dgm:pt modelId="{C9DA040E-26CD-473D-9050-71C928F030CB}" type="sibTrans" cxnId="{E3591844-72DE-4279-A7E2-56F0C025CC4B}">
      <dgm:prSet/>
      <dgm:spPr/>
      <dgm:t>
        <a:bodyPr/>
        <a:lstStyle/>
        <a:p>
          <a:endParaRPr lang="en-GB"/>
        </a:p>
      </dgm:t>
    </dgm:pt>
    <dgm:pt modelId="{E63B826B-420E-4C8E-B524-7439143AE644}">
      <dgm:prSet phldrT="[Text]" custT="1"/>
      <dgm:spPr/>
      <dgm:t>
        <a:bodyPr/>
        <a:lstStyle/>
        <a:p>
          <a:r>
            <a:rPr lang="en-GB" sz="600" dirty="0">
              <a:hlinkClick xmlns:r="http://schemas.openxmlformats.org/officeDocument/2006/relationships" r:id="rId3" action="ppaction://hlinksldjump"/>
            </a:rPr>
            <a:t>Checklist: Communication</a:t>
          </a:r>
          <a:endParaRPr lang="en-GB" sz="600" dirty="0"/>
        </a:p>
      </dgm:t>
    </dgm:pt>
    <dgm:pt modelId="{49E70241-D0C7-4E26-8423-F1FFBF7D5464}" type="parTrans" cxnId="{803F6491-EDFC-496E-B9B3-F4EF54C8D86C}">
      <dgm:prSet/>
      <dgm:spPr/>
      <dgm:t>
        <a:bodyPr/>
        <a:lstStyle/>
        <a:p>
          <a:endParaRPr lang="en-GB"/>
        </a:p>
      </dgm:t>
    </dgm:pt>
    <dgm:pt modelId="{9374D0F9-246F-4517-B371-E0B30A2DDA6E}" type="sibTrans" cxnId="{803F6491-EDFC-496E-B9B3-F4EF54C8D86C}">
      <dgm:prSet/>
      <dgm:spPr/>
      <dgm:t>
        <a:bodyPr/>
        <a:lstStyle/>
        <a:p>
          <a:endParaRPr lang="en-GB"/>
        </a:p>
      </dgm:t>
    </dgm:pt>
    <dgm:pt modelId="{B48EF1EE-8330-4481-A1C7-2335D7CA880F}">
      <dgm:prSet phldrT="[Text]" custT="1"/>
      <dgm:spPr/>
      <dgm:t>
        <a:bodyPr/>
        <a:lstStyle/>
        <a:p>
          <a:pPr>
            <a:lnSpc>
              <a:spcPct val="50000"/>
            </a:lnSpc>
          </a:pPr>
          <a:r>
            <a:rPr lang="en-GB" sz="600" dirty="0">
              <a:hlinkClick xmlns:r="http://schemas.openxmlformats.org/officeDocument/2006/relationships" r:id="rId4" action="ppaction://hlinksldjump"/>
            </a:rPr>
            <a:t>Checklist: </a:t>
          </a:r>
        </a:p>
        <a:p>
          <a:pPr>
            <a:lnSpc>
              <a:spcPct val="50000"/>
            </a:lnSpc>
          </a:pPr>
          <a:r>
            <a:rPr lang="en-GB" sz="600" dirty="0">
              <a:hlinkClick xmlns:r="http://schemas.openxmlformats.org/officeDocument/2006/relationships" r:id="rId4" action="ppaction://hlinksldjump"/>
            </a:rPr>
            <a:t>Pre-season</a:t>
          </a:r>
          <a:endParaRPr lang="en-GB" sz="600" dirty="0"/>
        </a:p>
      </dgm:t>
    </dgm:pt>
    <dgm:pt modelId="{3C537229-CDB5-4805-9989-0056EAE25FE1}" type="parTrans" cxnId="{E6CB5807-69BF-44E4-A195-3E70EB6A5D3C}">
      <dgm:prSet/>
      <dgm:spPr/>
      <dgm:t>
        <a:bodyPr/>
        <a:lstStyle/>
        <a:p>
          <a:endParaRPr lang="en-GB"/>
        </a:p>
      </dgm:t>
    </dgm:pt>
    <dgm:pt modelId="{39187E6A-FE7E-4065-9A84-8EBE83918EBE}" type="sibTrans" cxnId="{E6CB5807-69BF-44E4-A195-3E70EB6A5D3C}">
      <dgm:prSet/>
      <dgm:spPr/>
      <dgm:t>
        <a:bodyPr/>
        <a:lstStyle/>
        <a:p>
          <a:endParaRPr lang="en-GB"/>
        </a:p>
      </dgm:t>
    </dgm:pt>
    <dgm:pt modelId="{6093D354-5B8E-4EC8-9EDE-B4456C2238A4}">
      <dgm:prSet phldrT="[Text]" custT="1"/>
      <dgm:spPr/>
      <dgm:t>
        <a:bodyPr/>
        <a:lstStyle/>
        <a:p>
          <a:r>
            <a:rPr lang="en-GB" sz="600" dirty="0">
              <a:hlinkClick xmlns:r="http://schemas.openxmlformats.org/officeDocument/2006/relationships" r:id="rId5" action="ppaction://hlinksldjump"/>
            </a:rPr>
            <a:t>Checklist: Accessibility</a:t>
          </a:r>
          <a:endParaRPr lang="en-GB" sz="600" dirty="0"/>
        </a:p>
      </dgm:t>
    </dgm:pt>
    <dgm:pt modelId="{2FE38837-44DE-4FA9-A730-51D1A2A59E7C}" type="parTrans" cxnId="{12EC016A-4BA6-4ED0-A2E3-CDD4037D3432}">
      <dgm:prSet/>
      <dgm:spPr/>
      <dgm:t>
        <a:bodyPr/>
        <a:lstStyle/>
        <a:p>
          <a:endParaRPr lang="en-GB"/>
        </a:p>
      </dgm:t>
    </dgm:pt>
    <dgm:pt modelId="{E0BEE8DD-1FC8-4ADE-9695-0E08F23B8CB6}" type="sibTrans" cxnId="{12EC016A-4BA6-4ED0-A2E3-CDD4037D3432}">
      <dgm:prSet/>
      <dgm:spPr/>
      <dgm:t>
        <a:bodyPr/>
        <a:lstStyle/>
        <a:p>
          <a:endParaRPr lang="en-GB"/>
        </a:p>
      </dgm:t>
    </dgm:pt>
    <dgm:pt modelId="{4FCA7BE3-D8C5-4C67-83D5-3E5E2892C98C}">
      <dgm:prSet custT="1"/>
      <dgm:spPr/>
      <dgm:t>
        <a:bodyPr/>
        <a:lstStyle/>
        <a:p>
          <a:r>
            <a:rPr lang="en-GB" sz="600" dirty="0">
              <a:hlinkClick xmlns:r="http://schemas.openxmlformats.org/officeDocument/2006/relationships" r:id="rId6" action="ppaction://hlinksldjump"/>
            </a:rPr>
            <a:t>Checklist: Health inequalities</a:t>
          </a:r>
          <a:endParaRPr lang="en-GB" sz="600" dirty="0"/>
        </a:p>
      </dgm:t>
    </dgm:pt>
    <dgm:pt modelId="{A1E961F8-C53B-4171-8D11-ECD7EFAABA87}" type="parTrans" cxnId="{9F5DB5FB-B5DC-4CA7-8CDB-DFE891206BD5}">
      <dgm:prSet/>
      <dgm:spPr/>
      <dgm:t>
        <a:bodyPr/>
        <a:lstStyle/>
        <a:p>
          <a:endParaRPr lang="en-GB"/>
        </a:p>
      </dgm:t>
    </dgm:pt>
    <dgm:pt modelId="{0CA888CE-A48C-4D1E-90BA-F111A23B3CFD}" type="sibTrans" cxnId="{9F5DB5FB-B5DC-4CA7-8CDB-DFE891206BD5}">
      <dgm:prSet/>
      <dgm:spPr/>
      <dgm:t>
        <a:bodyPr/>
        <a:lstStyle/>
        <a:p>
          <a:endParaRPr lang="en-GB"/>
        </a:p>
      </dgm:t>
    </dgm:pt>
    <dgm:pt modelId="{15213532-615E-4B97-8DA6-A57F27610F76}">
      <dgm:prSet custT="1"/>
      <dgm:spPr/>
      <dgm:t>
        <a:bodyPr/>
        <a:lstStyle/>
        <a:p>
          <a:r>
            <a:rPr lang="en-GB" sz="600" dirty="0">
              <a:hlinkClick xmlns:r="http://schemas.openxmlformats.org/officeDocument/2006/relationships" r:id="rId7" action="ppaction://hlinksldjump"/>
            </a:rPr>
            <a:t>Top Tips</a:t>
          </a:r>
          <a:endParaRPr lang="en-GB" sz="600" dirty="0"/>
        </a:p>
      </dgm:t>
    </dgm:pt>
    <dgm:pt modelId="{7B506156-A573-4D26-BB7A-CF57759B8675}" type="parTrans" cxnId="{A7058D12-B27B-4C23-A0C7-BBB2034AF685}">
      <dgm:prSet/>
      <dgm:spPr/>
      <dgm:t>
        <a:bodyPr/>
        <a:lstStyle/>
        <a:p>
          <a:endParaRPr lang="en-GB"/>
        </a:p>
      </dgm:t>
    </dgm:pt>
    <dgm:pt modelId="{2AFCAB2C-8EC0-4CD4-8738-4149F73C2056}" type="sibTrans" cxnId="{A7058D12-B27B-4C23-A0C7-BBB2034AF685}">
      <dgm:prSet/>
      <dgm:spPr/>
      <dgm:t>
        <a:bodyPr/>
        <a:lstStyle/>
        <a:p>
          <a:endParaRPr lang="en-GB"/>
        </a:p>
      </dgm:t>
    </dgm:pt>
    <dgm:pt modelId="{049C3FB4-516A-4A7D-9E91-A3661066C19D}">
      <dgm:prSet custT="1"/>
      <dgm:spPr/>
      <dgm:t>
        <a:bodyPr/>
        <a:lstStyle/>
        <a:p>
          <a:r>
            <a:rPr lang="en-GB" sz="600">
              <a:hlinkClick xmlns:r="http://schemas.openxmlformats.org/officeDocument/2006/relationships" r:id="rId8" action="ppaction://hlinksldjump"/>
            </a:rPr>
            <a:t>FAQ’s</a:t>
          </a:r>
          <a:endParaRPr lang="en-GB" sz="600"/>
        </a:p>
      </dgm:t>
    </dgm:pt>
    <dgm:pt modelId="{4D421C1B-8AFE-48D9-93E5-A6127D5EC584}" type="parTrans" cxnId="{7BF0D750-9F8A-4976-B51B-4D4458BA766A}">
      <dgm:prSet/>
      <dgm:spPr/>
      <dgm:t>
        <a:bodyPr/>
        <a:lstStyle/>
        <a:p>
          <a:endParaRPr lang="en-GB"/>
        </a:p>
      </dgm:t>
    </dgm:pt>
    <dgm:pt modelId="{2A201535-6615-45AC-AE07-AD7494131414}" type="sibTrans" cxnId="{7BF0D750-9F8A-4976-B51B-4D4458BA766A}">
      <dgm:prSet/>
      <dgm:spPr/>
      <dgm:t>
        <a:bodyPr/>
        <a:lstStyle/>
        <a:p>
          <a:endParaRPr lang="en-GB"/>
        </a:p>
      </dgm:t>
    </dgm:pt>
    <dgm:pt modelId="{9F9A0A62-59FB-4A59-A7BB-29F0DBE647C9}">
      <dgm:prSet custT="1"/>
      <dgm:spPr/>
      <dgm:t>
        <a:bodyPr/>
        <a:lstStyle/>
        <a:p>
          <a:r>
            <a:rPr lang="en-GB" sz="600" dirty="0">
              <a:hlinkClick xmlns:r="http://schemas.openxmlformats.org/officeDocument/2006/relationships" r:id="rId9" action="ppaction://hlinksldjump"/>
            </a:rPr>
            <a:t>Resources</a:t>
          </a:r>
          <a:endParaRPr lang="en-GB" sz="600" dirty="0"/>
        </a:p>
      </dgm:t>
      <dgm:extLst>
        <a:ext uri="{E40237B7-FDA0-4F09-8148-C483321AD2D9}">
          <dgm14:cNvPr xmlns:dgm14="http://schemas.microsoft.com/office/drawing/2010/diagram" id="0" name="">
            <a:hlinkClick xmlns:r="http://schemas.openxmlformats.org/officeDocument/2006/relationships" r:id="rId10" action="ppaction://hlinksldjump"/>
          </dgm14:cNvPr>
        </a:ext>
      </dgm:extLst>
    </dgm:pt>
    <dgm:pt modelId="{2143AFAD-E3B4-47E5-AC43-5398301C536A}" type="parTrans" cxnId="{2E49899A-8AA8-4312-9FD1-D2032482D726}">
      <dgm:prSet/>
      <dgm:spPr/>
      <dgm:t>
        <a:bodyPr/>
        <a:lstStyle/>
        <a:p>
          <a:endParaRPr lang="en-GB"/>
        </a:p>
      </dgm:t>
    </dgm:pt>
    <dgm:pt modelId="{74AC9E3D-83C4-4B6D-A5EF-6DF7AA82E7BA}" type="sibTrans" cxnId="{2E49899A-8AA8-4312-9FD1-D2032482D726}">
      <dgm:prSet/>
      <dgm:spPr/>
      <dgm:t>
        <a:bodyPr/>
        <a:lstStyle/>
        <a:p>
          <a:endParaRPr lang="en-GB"/>
        </a:p>
      </dgm:t>
    </dgm:pt>
    <dgm:pt modelId="{E3FFA869-AA5E-4A4C-B3FA-208CB7E33BBF}">
      <dgm:prSet custT="1"/>
      <dgm:spPr/>
      <dgm:t>
        <a:bodyPr/>
        <a:lstStyle/>
        <a:p>
          <a:r>
            <a:rPr lang="en-GB" sz="600" dirty="0">
              <a:hlinkClick xmlns:r="http://schemas.openxmlformats.org/officeDocument/2006/relationships" r:id="rId11" action="ppaction://hlinksldjump"/>
            </a:rPr>
            <a:t>WMICAS</a:t>
          </a:r>
          <a:endParaRPr lang="en-GB" sz="600" dirty="0"/>
        </a:p>
      </dgm:t>
    </dgm:pt>
    <dgm:pt modelId="{E4C0E695-78F3-40B0-ACA1-CC76CA49BAA7}" type="parTrans" cxnId="{B7E7B8E8-C14D-4308-A999-2E44D6F011C9}">
      <dgm:prSet/>
      <dgm:spPr/>
      <dgm:t>
        <a:bodyPr/>
        <a:lstStyle/>
        <a:p>
          <a:endParaRPr lang="en-GB"/>
        </a:p>
      </dgm:t>
    </dgm:pt>
    <dgm:pt modelId="{35885A2B-CBAD-4B1F-AED6-FFE9EDF501DA}" type="sibTrans" cxnId="{B7E7B8E8-C14D-4308-A999-2E44D6F011C9}">
      <dgm:prSet/>
      <dgm:spPr/>
      <dgm:t>
        <a:bodyPr/>
        <a:lstStyle/>
        <a:p>
          <a:endParaRPr lang="en-GB"/>
        </a:p>
      </dgm:t>
    </dgm:pt>
    <dgm:pt modelId="{5C7083F2-B102-4F6F-88F2-3430DB31D4FF}">
      <dgm:prSet phldrT="[Text]" custT="1"/>
      <dgm:spPr/>
      <dgm:t>
        <a:bodyPr/>
        <a:lstStyle/>
        <a:p>
          <a:r>
            <a:rPr lang="en-GB" sz="600" dirty="0">
              <a:hlinkClick xmlns:r="http://schemas.openxmlformats.org/officeDocument/2006/relationships" r:id="rId12" action="ppaction://hlinksldjump"/>
            </a:rPr>
            <a:t>Influenza and pregnancy</a:t>
          </a:r>
          <a:r>
            <a:rPr lang="en-GB" sz="600" dirty="0"/>
            <a:t> </a:t>
          </a:r>
        </a:p>
      </dgm:t>
    </dgm:pt>
    <dgm:pt modelId="{CA015733-6AD9-4A37-BF01-B247DD9B77DE}" type="sibTrans" cxnId="{726F3A40-DF63-4D04-A5D8-E62EE1908637}">
      <dgm:prSet/>
      <dgm:spPr/>
      <dgm:t>
        <a:bodyPr/>
        <a:lstStyle/>
        <a:p>
          <a:endParaRPr lang="en-GB"/>
        </a:p>
      </dgm:t>
    </dgm:pt>
    <dgm:pt modelId="{836A0CD7-21A2-4647-9953-417B8F235A79}" type="parTrans" cxnId="{726F3A40-DF63-4D04-A5D8-E62EE1908637}">
      <dgm:prSet/>
      <dgm:spPr/>
      <dgm:t>
        <a:bodyPr/>
        <a:lstStyle/>
        <a:p>
          <a:endParaRPr lang="en-GB"/>
        </a:p>
      </dgm:t>
    </dgm:pt>
    <dgm:pt modelId="{E62C08C5-C0F5-477A-B464-53F2DDB27ACE}">
      <dgm:prSet phldrT="[Text]"/>
      <dgm:spPr/>
      <dgm:t>
        <a:bodyPr/>
        <a:lstStyle/>
        <a:p>
          <a:r>
            <a:rPr lang="en-GB" dirty="0">
              <a:hlinkClick xmlns:r="http://schemas.openxmlformats.org/officeDocument/2006/relationships" r:id="rId13" action="ppaction://hlinksldjump"/>
            </a:rPr>
            <a:t>Recommended vaccines</a:t>
          </a:r>
          <a:r>
            <a:rPr lang="en-GB" dirty="0"/>
            <a:t> </a:t>
          </a:r>
        </a:p>
      </dgm:t>
    </dgm:pt>
    <dgm:pt modelId="{CDEF6C72-03E1-451F-B039-6CEDE3858C5F}" type="parTrans" cxnId="{11B3FC6E-BA9F-4B20-9508-4CD6B2026C6B}">
      <dgm:prSet/>
      <dgm:spPr/>
      <dgm:t>
        <a:bodyPr/>
        <a:lstStyle/>
        <a:p>
          <a:endParaRPr lang="en-GB"/>
        </a:p>
      </dgm:t>
    </dgm:pt>
    <dgm:pt modelId="{6F97F020-A12E-4381-97B8-CEF233E4F35C}" type="sibTrans" cxnId="{11B3FC6E-BA9F-4B20-9508-4CD6B2026C6B}">
      <dgm:prSet/>
      <dgm:spPr/>
      <dgm:t>
        <a:bodyPr/>
        <a:lstStyle/>
        <a:p>
          <a:endParaRPr lang="en-GB"/>
        </a:p>
      </dgm:t>
    </dgm:pt>
    <dgm:pt modelId="{A6755F86-8336-4350-B504-99FA03DF2B07}" type="pres">
      <dgm:prSet presAssocID="{85B3230E-735D-4289-960C-9948491C50FF}" presName="Name0" presStyleCnt="0">
        <dgm:presLayoutVars>
          <dgm:dir/>
          <dgm:resizeHandles val="exact"/>
        </dgm:presLayoutVars>
      </dgm:prSet>
      <dgm:spPr/>
    </dgm:pt>
    <dgm:pt modelId="{39DB295D-9690-4F77-A192-F617ED9CDF16}" type="pres">
      <dgm:prSet presAssocID="{CDDF6662-B5DA-4ADC-8601-003EC445C856}" presName="parTxOnly" presStyleLbl="node1" presStyleIdx="0" presStyleCnt="12">
        <dgm:presLayoutVars>
          <dgm:bulletEnabled val="1"/>
        </dgm:presLayoutVars>
      </dgm:prSet>
      <dgm:spPr/>
    </dgm:pt>
    <dgm:pt modelId="{977BD62A-F452-4D57-9B47-924769D7A040}" type="pres">
      <dgm:prSet presAssocID="{5C08C1D0-9098-4D77-A2B9-FB6ACE173BAA}" presName="parSpace" presStyleCnt="0"/>
      <dgm:spPr/>
    </dgm:pt>
    <dgm:pt modelId="{50B6A062-17AD-4972-923E-B9979887219A}" type="pres">
      <dgm:prSet presAssocID="{5C7083F2-B102-4F6F-88F2-3430DB31D4FF}" presName="parTxOnly" presStyleLbl="node1" presStyleIdx="1" presStyleCnt="12">
        <dgm:presLayoutVars>
          <dgm:bulletEnabled val="1"/>
        </dgm:presLayoutVars>
      </dgm:prSet>
      <dgm:spPr/>
    </dgm:pt>
    <dgm:pt modelId="{6875EF65-17BD-4BA2-8C16-AAF09511B8BD}" type="pres">
      <dgm:prSet presAssocID="{CA015733-6AD9-4A37-BF01-B247DD9B77DE}" presName="parSpace" presStyleCnt="0"/>
      <dgm:spPr/>
    </dgm:pt>
    <dgm:pt modelId="{2272EA75-C848-4CC9-91D0-24669D0954BE}" type="pres">
      <dgm:prSet presAssocID="{3DCEF9D3-9318-4E05-BE05-E9767F5C7CDC}" presName="parTxOnly" presStyleLbl="node1" presStyleIdx="2" presStyleCnt="12" custLinFactNeighborX="3352" custLinFactNeighborY="0">
        <dgm:presLayoutVars>
          <dgm:bulletEnabled val="1"/>
        </dgm:presLayoutVars>
      </dgm:prSet>
      <dgm:spPr/>
    </dgm:pt>
    <dgm:pt modelId="{79B637EB-31BF-46D3-88C3-4F270085BDFF}" type="pres">
      <dgm:prSet presAssocID="{C9DA040E-26CD-473D-9050-71C928F030CB}" presName="parSpace" presStyleCnt="0"/>
      <dgm:spPr/>
    </dgm:pt>
    <dgm:pt modelId="{C4EAF017-A442-4583-907D-EC6999222544}" type="pres">
      <dgm:prSet presAssocID="{E62C08C5-C0F5-477A-B464-53F2DDB27ACE}" presName="parTxOnly" presStyleLbl="node1" presStyleIdx="3" presStyleCnt="12" custLinFactNeighborX="3352" custLinFactNeighborY="0">
        <dgm:presLayoutVars>
          <dgm:bulletEnabled val="1"/>
        </dgm:presLayoutVars>
      </dgm:prSet>
      <dgm:spPr/>
    </dgm:pt>
    <dgm:pt modelId="{9371AA38-970F-4C9D-96D0-61ED62DB259C}" type="pres">
      <dgm:prSet presAssocID="{6F97F020-A12E-4381-97B8-CEF233E4F35C}" presName="parSpace" presStyleCnt="0"/>
      <dgm:spPr/>
    </dgm:pt>
    <dgm:pt modelId="{ECBD8CE6-0245-4552-8F54-86B91489311F}" type="pres">
      <dgm:prSet presAssocID="{B48EF1EE-8330-4481-A1C7-2335D7CA880F}" presName="parTxOnly" presStyleLbl="node1" presStyleIdx="4" presStyleCnt="12">
        <dgm:presLayoutVars>
          <dgm:bulletEnabled val="1"/>
        </dgm:presLayoutVars>
      </dgm:prSet>
      <dgm:spPr/>
    </dgm:pt>
    <dgm:pt modelId="{85F66076-C2F6-49ED-B8CC-2B3F88BF3996}" type="pres">
      <dgm:prSet presAssocID="{39187E6A-FE7E-4065-9A84-8EBE83918EBE}" presName="parSpace" presStyleCnt="0"/>
      <dgm:spPr/>
    </dgm:pt>
    <dgm:pt modelId="{87896636-D98F-498E-8C16-5D46C2D1BF35}" type="pres">
      <dgm:prSet presAssocID="{6093D354-5B8E-4EC8-9EDE-B4456C2238A4}" presName="parTxOnly" presStyleLbl="node1" presStyleIdx="5" presStyleCnt="12">
        <dgm:presLayoutVars>
          <dgm:bulletEnabled val="1"/>
        </dgm:presLayoutVars>
      </dgm:prSet>
      <dgm:spPr/>
    </dgm:pt>
    <dgm:pt modelId="{EBFD975F-80EE-4569-AB8A-2CE84EEE5C31}" type="pres">
      <dgm:prSet presAssocID="{E0BEE8DD-1FC8-4ADE-9695-0E08F23B8CB6}" presName="parSpace" presStyleCnt="0"/>
      <dgm:spPr/>
    </dgm:pt>
    <dgm:pt modelId="{F99EE3D2-C21C-43C9-8713-8AA0E7178334}" type="pres">
      <dgm:prSet presAssocID="{E63B826B-420E-4C8E-B524-7439143AE644}" presName="parTxOnly" presStyleLbl="node1" presStyleIdx="6" presStyleCnt="12">
        <dgm:presLayoutVars>
          <dgm:bulletEnabled val="1"/>
        </dgm:presLayoutVars>
      </dgm:prSet>
      <dgm:spPr/>
    </dgm:pt>
    <dgm:pt modelId="{B87C7F09-EDE0-4F5D-929D-5F2BCAD728C9}" type="pres">
      <dgm:prSet presAssocID="{9374D0F9-246F-4517-B371-E0B30A2DDA6E}" presName="parSpace" presStyleCnt="0"/>
      <dgm:spPr/>
    </dgm:pt>
    <dgm:pt modelId="{B64FC3D3-2187-4389-9C4C-6F6193C2D430}" type="pres">
      <dgm:prSet presAssocID="{4FCA7BE3-D8C5-4C67-83D5-3E5E2892C98C}" presName="parTxOnly" presStyleLbl="node1" presStyleIdx="7" presStyleCnt="12" custScaleX="99577">
        <dgm:presLayoutVars>
          <dgm:bulletEnabled val="1"/>
        </dgm:presLayoutVars>
      </dgm:prSet>
      <dgm:spPr/>
    </dgm:pt>
    <dgm:pt modelId="{D3FABEC6-5EFE-4721-A757-251D1D721B79}" type="pres">
      <dgm:prSet presAssocID="{0CA888CE-A48C-4D1E-90BA-F111A23B3CFD}" presName="parSpace" presStyleCnt="0"/>
      <dgm:spPr/>
    </dgm:pt>
    <dgm:pt modelId="{FC3464C5-9904-4F99-8471-599D93B83010}" type="pres">
      <dgm:prSet presAssocID="{15213532-615E-4B97-8DA6-A57F27610F76}" presName="parTxOnly" presStyleLbl="node1" presStyleIdx="8" presStyleCnt="12">
        <dgm:presLayoutVars>
          <dgm:bulletEnabled val="1"/>
        </dgm:presLayoutVars>
      </dgm:prSet>
      <dgm:spPr/>
    </dgm:pt>
    <dgm:pt modelId="{C31BB678-A5A0-4A50-86B4-F987716E0F0F}" type="pres">
      <dgm:prSet presAssocID="{2AFCAB2C-8EC0-4CD4-8738-4149F73C2056}" presName="parSpace" presStyleCnt="0"/>
      <dgm:spPr/>
    </dgm:pt>
    <dgm:pt modelId="{CA778251-98A3-49E2-898B-06D8127BFD84}" type="pres">
      <dgm:prSet presAssocID="{E3FFA869-AA5E-4A4C-B3FA-208CB7E33BBF}" presName="parTxOnly" presStyleLbl="node1" presStyleIdx="9" presStyleCnt="12">
        <dgm:presLayoutVars>
          <dgm:bulletEnabled val="1"/>
        </dgm:presLayoutVars>
      </dgm:prSet>
      <dgm:spPr/>
    </dgm:pt>
    <dgm:pt modelId="{34EF01BF-95A2-4102-9BD9-092437ABE042}" type="pres">
      <dgm:prSet presAssocID="{35885A2B-CBAD-4B1F-AED6-FFE9EDF501DA}" presName="parSpace" presStyleCnt="0"/>
      <dgm:spPr/>
    </dgm:pt>
    <dgm:pt modelId="{E7E759C9-7C6D-44DA-AD33-A08079CE1AF4}" type="pres">
      <dgm:prSet presAssocID="{049C3FB4-516A-4A7D-9E91-A3661066C19D}" presName="parTxOnly" presStyleLbl="node1" presStyleIdx="10" presStyleCnt="12">
        <dgm:presLayoutVars>
          <dgm:bulletEnabled val="1"/>
        </dgm:presLayoutVars>
      </dgm:prSet>
      <dgm:spPr/>
    </dgm:pt>
    <dgm:pt modelId="{CC6A3AAB-10FD-492C-8788-811F2D7D448F}" type="pres">
      <dgm:prSet presAssocID="{2A201535-6615-45AC-AE07-AD7494131414}" presName="parSpace" presStyleCnt="0"/>
      <dgm:spPr/>
    </dgm:pt>
    <dgm:pt modelId="{4B44927D-C652-402D-8065-0A71E2CB9235}" type="pres">
      <dgm:prSet presAssocID="{9F9A0A62-59FB-4A59-A7BB-29F0DBE647C9}" presName="parTxOnly" presStyleLbl="node1" presStyleIdx="11" presStyleCnt="12">
        <dgm:presLayoutVars>
          <dgm:bulletEnabled val="1"/>
        </dgm:presLayoutVars>
      </dgm:prSet>
      <dgm:spPr/>
    </dgm:pt>
  </dgm:ptLst>
  <dgm:cxnLst>
    <dgm:cxn modelId="{74342806-2615-4A6A-9893-BA7F7F83A4D8}" type="presOf" srcId="{15213532-615E-4B97-8DA6-A57F27610F76}" destId="{FC3464C5-9904-4F99-8471-599D93B83010}" srcOrd="0" destOrd="0" presId="urn:microsoft.com/office/officeart/2005/8/layout/hChevron3"/>
    <dgm:cxn modelId="{E6CB5807-69BF-44E4-A195-3E70EB6A5D3C}" srcId="{85B3230E-735D-4289-960C-9948491C50FF}" destId="{B48EF1EE-8330-4481-A1C7-2335D7CA880F}" srcOrd="4" destOrd="0" parTransId="{3C537229-CDB5-4805-9989-0056EAE25FE1}" sibTransId="{39187E6A-FE7E-4065-9A84-8EBE83918EBE}"/>
    <dgm:cxn modelId="{A7058D12-B27B-4C23-A0C7-BBB2034AF685}" srcId="{85B3230E-735D-4289-960C-9948491C50FF}" destId="{15213532-615E-4B97-8DA6-A57F27610F76}" srcOrd="8" destOrd="0" parTransId="{7B506156-A573-4D26-BB7A-CF57759B8675}" sibTransId="{2AFCAB2C-8EC0-4CD4-8738-4149F73C2056}"/>
    <dgm:cxn modelId="{19A2F513-7753-4ACB-A7ED-F7F40B39005A}" type="presOf" srcId="{85B3230E-735D-4289-960C-9948491C50FF}" destId="{A6755F86-8336-4350-B504-99FA03DF2B07}" srcOrd="0" destOrd="0" presId="urn:microsoft.com/office/officeart/2005/8/layout/hChevron3"/>
    <dgm:cxn modelId="{0F6CB430-10DD-4EF7-9B7F-3082A652DF94}" type="presOf" srcId="{5C7083F2-B102-4F6F-88F2-3430DB31D4FF}" destId="{50B6A062-17AD-4972-923E-B9979887219A}" srcOrd="0" destOrd="0" presId="urn:microsoft.com/office/officeart/2005/8/layout/hChevron3"/>
    <dgm:cxn modelId="{726F3A40-DF63-4D04-A5D8-E62EE1908637}" srcId="{85B3230E-735D-4289-960C-9948491C50FF}" destId="{5C7083F2-B102-4F6F-88F2-3430DB31D4FF}" srcOrd="1" destOrd="0" parTransId="{836A0CD7-21A2-4647-9953-417B8F235A79}" sibTransId="{CA015733-6AD9-4A37-BF01-B247DD9B77DE}"/>
    <dgm:cxn modelId="{E3591844-72DE-4279-A7E2-56F0C025CC4B}" srcId="{85B3230E-735D-4289-960C-9948491C50FF}" destId="{3DCEF9D3-9318-4E05-BE05-E9767F5C7CDC}" srcOrd="2" destOrd="0" parTransId="{A676AB6E-1F7A-45E9-8A9C-AA9F2BF87674}" sibTransId="{C9DA040E-26CD-473D-9050-71C928F030CB}"/>
    <dgm:cxn modelId="{8326B467-560F-499D-9175-55A71972A8D3}" type="presOf" srcId="{6093D354-5B8E-4EC8-9EDE-B4456C2238A4}" destId="{87896636-D98F-498E-8C16-5D46C2D1BF35}" srcOrd="0" destOrd="0" presId="urn:microsoft.com/office/officeart/2005/8/layout/hChevron3"/>
    <dgm:cxn modelId="{C70B3548-C88D-4208-B192-0F1729F7028D}" type="presOf" srcId="{CDDF6662-B5DA-4ADC-8601-003EC445C856}" destId="{39DB295D-9690-4F77-A192-F617ED9CDF16}" srcOrd="0" destOrd="0" presId="urn:microsoft.com/office/officeart/2005/8/layout/hChevron3"/>
    <dgm:cxn modelId="{12EC016A-4BA6-4ED0-A2E3-CDD4037D3432}" srcId="{85B3230E-735D-4289-960C-9948491C50FF}" destId="{6093D354-5B8E-4EC8-9EDE-B4456C2238A4}" srcOrd="5" destOrd="0" parTransId="{2FE38837-44DE-4FA9-A730-51D1A2A59E7C}" sibTransId="{E0BEE8DD-1FC8-4ADE-9695-0E08F23B8CB6}"/>
    <dgm:cxn modelId="{7DAFC44A-84A1-4BDC-A695-7C98F2760484}" type="presOf" srcId="{E3FFA869-AA5E-4A4C-B3FA-208CB7E33BBF}" destId="{CA778251-98A3-49E2-898B-06D8127BFD84}" srcOrd="0" destOrd="0" presId="urn:microsoft.com/office/officeart/2005/8/layout/hChevron3"/>
    <dgm:cxn modelId="{11B3FC6E-BA9F-4B20-9508-4CD6B2026C6B}" srcId="{85B3230E-735D-4289-960C-9948491C50FF}" destId="{E62C08C5-C0F5-477A-B464-53F2DDB27ACE}" srcOrd="3" destOrd="0" parTransId="{CDEF6C72-03E1-451F-B039-6CEDE3858C5F}" sibTransId="{6F97F020-A12E-4381-97B8-CEF233E4F35C}"/>
    <dgm:cxn modelId="{7BF0D750-9F8A-4976-B51B-4D4458BA766A}" srcId="{85B3230E-735D-4289-960C-9948491C50FF}" destId="{049C3FB4-516A-4A7D-9E91-A3661066C19D}" srcOrd="10" destOrd="0" parTransId="{4D421C1B-8AFE-48D9-93E5-A6127D5EC584}" sibTransId="{2A201535-6615-45AC-AE07-AD7494131414}"/>
    <dgm:cxn modelId="{D6565752-00F8-4B35-8EA3-CFE1C4F419ED}" type="presOf" srcId="{049C3FB4-516A-4A7D-9E91-A3661066C19D}" destId="{E7E759C9-7C6D-44DA-AD33-A08079CE1AF4}" srcOrd="0" destOrd="0" presId="urn:microsoft.com/office/officeart/2005/8/layout/hChevron3"/>
    <dgm:cxn modelId="{757FFF88-30EF-49ED-A8DE-0B706741A4C3}" type="presOf" srcId="{B48EF1EE-8330-4481-A1C7-2335D7CA880F}" destId="{ECBD8CE6-0245-4552-8F54-86B91489311F}" srcOrd="0" destOrd="0" presId="urn:microsoft.com/office/officeart/2005/8/layout/hChevron3"/>
    <dgm:cxn modelId="{803F6491-EDFC-496E-B9B3-F4EF54C8D86C}" srcId="{85B3230E-735D-4289-960C-9948491C50FF}" destId="{E63B826B-420E-4C8E-B524-7439143AE644}" srcOrd="6" destOrd="0" parTransId="{49E70241-D0C7-4E26-8423-F1FFBF7D5464}" sibTransId="{9374D0F9-246F-4517-B371-E0B30A2DDA6E}"/>
    <dgm:cxn modelId="{2E49899A-8AA8-4312-9FD1-D2032482D726}" srcId="{85B3230E-735D-4289-960C-9948491C50FF}" destId="{9F9A0A62-59FB-4A59-A7BB-29F0DBE647C9}" srcOrd="11" destOrd="0" parTransId="{2143AFAD-E3B4-47E5-AC43-5398301C536A}" sibTransId="{74AC9E3D-83C4-4B6D-A5EF-6DF7AA82E7BA}"/>
    <dgm:cxn modelId="{EF580CB6-4D77-455C-9EC2-21A19AB4AF20}" srcId="{85B3230E-735D-4289-960C-9948491C50FF}" destId="{CDDF6662-B5DA-4ADC-8601-003EC445C856}" srcOrd="0" destOrd="0" parTransId="{D1F1E160-93EC-4E12-8340-7A6ABD50D81F}" sibTransId="{5C08C1D0-9098-4D77-A2B9-FB6ACE173BAA}"/>
    <dgm:cxn modelId="{A7DF49C8-696B-4D58-B392-4E932638BAF3}" type="presOf" srcId="{E62C08C5-C0F5-477A-B464-53F2DDB27ACE}" destId="{C4EAF017-A442-4583-907D-EC6999222544}" srcOrd="0" destOrd="0" presId="urn:microsoft.com/office/officeart/2005/8/layout/hChevron3"/>
    <dgm:cxn modelId="{DB62D2D8-86D8-474F-8EA1-FFCD3AAEA04D}" type="presOf" srcId="{E63B826B-420E-4C8E-B524-7439143AE644}" destId="{F99EE3D2-C21C-43C9-8713-8AA0E7178334}" srcOrd="0" destOrd="0" presId="urn:microsoft.com/office/officeart/2005/8/layout/hChevron3"/>
    <dgm:cxn modelId="{98C2D3DC-6828-403B-8D9E-9C5024B4E760}" type="presOf" srcId="{3DCEF9D3-9318-4E05-BE05-E9767F5C7CDC}" destId="{2272EA75-C848-4CC9-91D0-24669D0954BE}" srcOrd="0" destOrd="0" presId="urn:microsoft.com/office/officeart/2005/8/layout/hChevron3"/>
    <dgm:cxn modelId="{B7E7B8E8-C14D-4308-A999-2E44D6F011C9}" srcId="{85B3230E-735D-4289-960C-9948491C50FF}" destId="{E3FFA869-AA5E-4A4C-B3FA-208CB7E33BBF}" srcOrd="9" destOrd="0" parTransId="{E4C0E695-78F3-40B0-ACA1-CC76CA49BAA7}" sibTransId="{35885A2B-CBAD-4B1F-AED6-FFE9EDF501DA}"/>
    <dgm:cxn modelId="{84108EEE-DCC2-4895-B6AE-283C423C621F}" type="presOf" srcId="{4FCA7BE3-D8C5-4C67-83D5-3E5E2892C98C}" destId="{B64FC3D3-2187-4389-9C4C-6F6193C2D430}" srcOrd="0" destOrd="0" presId="urn:microsoft.com/office/officeart/2005/8/layout/hChevron3"/>
    <dgm:cxn modelId="{5B5BAFF8-97AF-426D-AFEA-AF7605AF4230}" type="presOf" srcId="{9F9A0A62-59FB-4A59-A7BB-29F0DBE647C9}" destId="{4B44927D-C652-402D-8065-0A71E2CB9235}" srcOrd="0" destOrd="0" presId="urn:microsoft.com/office/officeart/2005/8/layout/hChevron3"/>
    <dgm:cxn modelId="{9F5DB5FB-B5DC-4CA7-8CDB-DFE891206BD5}" srcId="{85B3230E-735D-4289-960C-9948491C50FF}" destId="{4FCA7BE3-D8C5-4C67-83D5-3E5E2892C98C}" srcOrd="7" destOrd="0" parTransId="{A1E961F8-C53B-4171-8D11-ECD7EFAABA87}" sibTransId="{0CA888CE-A48C-4D1E-90BA-F111A23B3CFD}"/>
    <dgm:cxn modelId="{35E7420A-6481-47BC-983A-A07FBD426040}" type="presParOf" srcId="{A6755F86-8336-4350-B504-99FA03DF2B07}" destId="{39DB295D-9690-4F77-A192-F617ED9CDF16}" srcOrd="0" destOrd="0" presId="urn:microsoft.com/office/officeart/2005/8/layout/hChevron3"/>
    <dgm:cxn modelId="{D72F6601-9082-47D0-919A-F809A585B864}" type="presParOf" srcId="{A6755F86-8336-4350-B504-99FA03DF2B07}" destId="{977BD62A-F452-4D57-9B47-924769D7A040}" srcOrd="1" destOrd="0" presId="urn:microsoft.com/office/officeart/2005/8/layout/hChevron3"/>
    <dgm:cxn modelId="{0C8BF5AC-52A8-4722-8A06-28B8FA6EA342}" type="presParOf" srcId="{A6755F86-8336-4350-B504-99FA03DF2B07}" destId="{50B6A062-17AD-4972-923E-B9979887219A}" srcOrd="2" destOrd="0" presId="urn:microsoft.com/office/officeart/2005/8/layout/hChevron3"/>
    <dgm:cxn modelId="{B629149F-F728-478F-A49C-35F8EC7013E2}" type="presParOf" srcId="{A6755F86-8336-4350-B504-99FA03DF2B07}" destId="{6875EF65-17BD-4BA2-8C16-AAF09511B8BD}" srcOrd="3" destOrd="0" presId="urn:microsoft.com/office/officeart/2005/8/layout/hChevron3"/>
    <dgm:cxn modelId="{E4A1462B-3612-4004-BF26-5A82AADEB985}" type="presParOf" srcId="{A6755F86-8336-4350-B504-99FA03DF2B07}" destId="{2272EA75-C848-4CC9-91D0-24669D0954BE}" srcOrd="4" destOrd="0" presId="urn:microsoft.com/office/officeart/2005/8/layout/hChevron3"/>
    <dgm:cxn modelId="{EB6C26F7-7C0F-493A-A3C7-8A97516CEE19}" type="presParOf" srcId="{A6755F86-8336-4350-B504-99FA03DF2B07}" destId="{79B637EB-31BF-46D3-88C3-4F270085BDFF}" srcOrd="5" destOrd="0" presId="urn:microsoft.com/office/officeart/2005/8/layout/hChevron3"/>
    <dgm:cxn modelId="{D91E1834-DBBC-4BCB-9E8A-85B282E91EC2}" type="presParOf" srcId="{A6755F86-8336-4350-B504-99FA03DF2B07}" destId="{C4EAF017-A442-4583-907D-EC6999222544}" srcOrd="6" destOrd="0" presId="urn:microsoft.com/office/officeart/2005/8/layout/hChevron3"/>
    <dgm:cxn modelId="{20589F4D-1674-49E8-B599-9DD352609A7C}" type="presParOf" srcId="{A6755F86-8336-4350-B504-99FA03DF2B07}" destId="{9371AA38-970F-4C9D-96D0-61ED62DB259C}" srcOrd="7" destOrd="0" presId="urn:microsoft.com/office/officeart/2005/8/layout/hChevron3"/>
    <dgm:cxn modelId="{B98138E4-5E0A-47B4-B275-E38A7BC03509}" type="presParOf" srcId="{A6755F86-8336-4350-B504-99FA03DF2B07}" destId="{ECBD8CE6-0245-4552-8F54-86B91489311F}" srcOrd="8" destOrd="0" presId="urn:microsoft.com/office/officeart/2005/8/layout/hChevron3"/>
    <dgm:cxn modelId="{9560B31D-2185-471D-A919-9BDE3ACCE028}" type="presParOf" srcId="{A6755F86-8336-4350-B504-99FA03DF2B07}" destId="{85F66076-C2F6-49ED-B8CC-2B3F88BF3996}" srcOrd="9" destOrd="0" presId="urn:microsoft.com/office/officeart/2005/8/layout/hChevron3"/>
    <dgm:cxn modelId="{72842D16-F897-4B77-95FA-0FA9898AAB3B}" type="presParOf" srcId="{A6755F86-8336-4350-B504-99FA03DF2B07}" destId="{87896636-D98F-498E-8C16-5D46C2D1BF35}" srcOrd="10" destOrd="0" presId="urn:microsoft.com/office/officeart/2005/8/layout/hChevron3"/>
    <dgm:cxn modelId="{83144801-3ED2-4581-91BE-B1ECF6E99A22}" type="presParOf" srcId="{A6755F86-8336-4350-B504-99FA03DF2B07}" destId="{EBFD975F-80EE-4569-AB8A-2CE84EEE5C31}" srcOrd="11" destOrd="0" presId="urn:microsoft.com/office/officeart/2005/8/layout/hChevron3"/>
    <dgm:cxn modelId="{EA39AA4C-730E-4828-8DA8-4A71E2915029}" type="presParOf" srcId="{A6755F86-8336-4350-B504-99FA03DF2B07}" destId="{F99EE3D2-C21C-43C9-8713-8AA0E7178334}" srcOrd="12" destOrd="0" presId="urn:microsoft.com/office/officeart/2005/8/layout/hChevron3"/>
    <dgm:cxn modelId="{39CFBF63-2F5A-4CCF-9DE2-30B4F88612EC}" type="presParOf" srcId="{A6755F86-8336-4350-B504-99FA03DF2B07}" destId="{B87C7F09-EDE0-4F5D-929D-5F2BCAD728C9}" srcOrd="13" destOrd="0" presId="urn:microsoft.com/office/officeart/2005/8/layout/hChevron3"/>
    <dgm:cxn modelId="{7D6C92D0-BAA7-4363-B910-C44121CEBB42}" type="presParOf" srcId="{A6755F86-8336-4350-B504-99FA03DF2B07}" destId="{B64FC3D3-2187-4389-9C4C-6F6193C2D430}" srcOrd="14" destOrd="0" presId="urn:microsoft.com/office/officeart/2005/8/layout/hChevron3"/>
    <dgm:cxn modelId="{629A8801-6608-4A67-8B0A-490FC4A58E3D}" type="presParOf" srcId="{A6755F86-8336-4350-B504-99FA03DF2B07}" destId="{D3FABEC6-5EFE-4721-A757-251D1D721B79}" srcOrd="15" destOrd="0" presId="urn:microsoft.com/office/officeart/2005/8/layout/hChevron3"/>
    <dgm:cxn modelId="{1CE11F09-5561-42F0-B1E2-55255989DA10}" type="presParOf" srcId="{A6755F86-8336-4350-B504-99FA03DF2B07}" destId="{FC3464C5-9904-4F99-8471-599D93B83010}" srcOrd="16" destOrd="0" presId="urn:microsoft.com/office/officeart/2005/8/layout/hChevron3"/>
    <dgm:cxn modelId="{BCE77DC7-D160-4177-8641-2A8DADE4977D}" type="presParOf" srcId="{A6755F86-8336-4350-B504-99FA03DF2B07}" destId="{C31BB678-A5A0-4A50-86B4-F987716E0F0F}" srcOrd="17" destOrd="0" presId="urn:microsoft.com/office/officeart/2005/8/layout/hChevron3"/>
    <dgm:cxn modelId="{580E6BC9-63F6-4155-A0AF-D2C06275B39B}" type="presParOf" srcId="{A6755F86-8336-4350-B504-99FA03DF2B07}" destId="{CA778251-98A3-49E2-898B-06D8127BFD84}" srcOrd="18" destOrd="0" presId="urn:microsoft.com/office/officeart/2005/8/layout/hChevron3"/>
    <dgm:cxn modelId="{CDC7AC31-0177-488D-A239-F0EAE5EB3153}" type="presParOf" srcId="{A6755F86-8336-4350-B504-99FA03DF2B07}" destId="{34EF01BF-95A2-4102-9BD9-092437ABE042}" srcOrd="19" destOrd="0" presId="urn:microsoft.com/office/officeart/2005/8/layout/hChevron3"/>
    <dgm:cxn modelId="{202FBAA0-2092-44D3-B281-55293C88AD4A}" type="presParOf" srcId="{A6755F86-8336-4350-B504-99FA03DF2B07}" destId="{E7E759C9-7C6D-44DA-AD33-A08079CE1AF4}" srcOrd="20" destOrd="0" presId="urn:microsoft.com/office/officeart/2005/8/layout/hChevron3"/>
    <dgm:cxn modelId="{F96ADC10-AA9B-4DE4-9DFD-754F80B28B9D}" type="presParOf" srcId="{A6755F86-8336-4350-B504-99FA03DF2B07}" destId="{CC6A3AAB-10FD-492C-8788-811F2D7D448F}" srcOrd="21" destOrd="0" presId="urn:microsoft.com/office/officeart/2005/8/layout/hChevron3"/>
    <dgm:cxn modelId="{BC01E867-7207-452E-B82B-00AA71C3DD47}" type="presParOf" srcId="{A6755F86-8336-4350-B504-99FA03DF2B07}" destId="{4B44927D-C652-402D-8065-0A71E2CB9235}" srcOrd="22" destOrd="0" presId="urn:microsoft.com/office/officeart/2005/8/layout/hChevron3"/>
  </dgm:cxnLst>
  <dgm:bg/>
  <dgm:whole/>
  <dgm:extLst>
    <a:ext uri="http://schemas.microsoft.com/office/drawing/2008/diagram">
      <dsp:dataModelExt xmlns:dsp="http://schemas.microsoft.com/office/drawing/2008/diagram" relId="rId24"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F9A196B4-3897-494D-95E5-6808822577C9}" type="doc">
      <dgm:prSet loTypeId="urn:microsoft.com/office/officeart/2005/8/layout/hChevron3" loCatId="process" qsTypeId="urn:microsoft.com/office/officeart/2005/8/quickstyle/simple1" qsCatId="simple" csTypeId="urn:microsoft.com/office/officeart/2005/8/colors/accent0_1" csCatId="mainScheme" phldr="1"/>
      <dgm:spPr/>
    </dgm:pt>
    <dgm:pt modelId="{9F3EE88C-22C4-4CEB-99F1-46DAA6EF254E}" type="pres">
      <dgm:prSet presAssocID="{F9A196B4-3897-494D-95E5-6808822577C9}" presName="Name0" presStyleCnt="0">
        <dgm:presLayoutVars>
          <dgm:dir/>
          <dgm:resizeHandles val="exact"/>
        </dgm:presLayoutVars>
      </dgm:prSet>
      <dgm:spPr/>
    </dgm:pt>
  </dgm:ptLst>
  <dgm:cxnLst>
    <dgm:cxn modelId="{59EBE7D7-7AB4-4E82-9735-84B7437ED393}" type="presOf" srcId="{F9A196B4-3897-494D-95E5-6808822577C9}" destId="{9F3EE88C-22C4-4CEB-99F1-46DAA6EF254E}" srcOrd="0"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85B3230E-735D-4289-960C-9948491C50FF}" type="doc">
      <dgm:prSet loTypeId="urn:microsoft.com/office/officeart/2005/8/layout/hChevron3" loCatId="process" qsTypeId="urn:microsoft.com/office/officeart/2005/8/quickstyle/simple1" qsCatId="simple" csTypeId="urn:microsoft.com/office/officeart/2005/8/colors/accent4_2" csCatId="accent4" phldr="1"/>
      <dgm:spPr/>
      <dgm:t>
        <a:bodyPr/>
        <a:lstStyle/>
        <a:p>
          <a:endParaRPr lang="en-GB"/>
        </a:p>
      </dgm:t>
    </dgm:pt>
    <dgm:pt modelId="{CDDF6662-B5DA-4ADC-8601-003EC445C856}">
      <dgm:prSet phldrT="[Text]" custT="1"/>
      <dgm:spPr/>
      <dgm:t>
        <a:bodyPr/>
        <a:lstStyle/>
        <a:p>
          <a:r>
            <a:rPr lang="en-GB" sz="600" dirty="0">
              <a:hlinkClick xmlns:r="http://schemas.openxmlformats.org/officeDocument/2006/relationships" r:id="rId1" action="ppaction://hlinksldjump"/>
            </a:rPr>
            <a:t>Background</a:t>
          </a:r>
          <a:endParaRPr lang="en-GB" sz="600" dirty="0"/>
        </a:p>
      </dgm:t>
    </dgm:pt>
    <dgm:pt modelId="{D1F1E160-93EC-4E12-8340-7A6ABD50D81F}" type="parTrans" cxnId="{EF580CB6-4D77-455C-9EC2-21A19AB4AF20}">
      <dgm:prSet/>
      <dgm:spPr/>
      <dgm:t>
        <a:bodyPr/>
        <a:lstStyle/>
        <a:p>
          <a:endParaRPr lang="en-GB"/>
        </a:p>
      </dgm:t>
    </dgm:pt>
    <dgm:pt modelId="{5C08C1D0-9098-4D77-A2B9-FB6ACE173BAA}" type="sibTrans" cxnId="{EF580CB6-4D77-455C-9EC2-21A19AB4AF20}">
      <dgm:prSet/>
      <dgm:spPr/>
      <dgm:t>
        <a:bodyPr/>
        <a:lstStyle/>
        <a:p>
          <a:endParaRPr lang="en-GB"/>
        </a:p>
      </dgm:t>
    </dgm:pt>
    <dgm:pt modelId="{3DCEF9D3-9318-4E05-BE05-E9767F5C7CDC}">
      <dgm:prSet phldrT="[Text]" custT="1"/>
      <dgm:spPr/>
      <dgm:t>
        <a:bodyPr/>
        <a:lstStyle/>
        <a:p>
          <a:r>
            <a:rPr lang="en-GB" sz="600" dirty="0">
              <a:hlinkClick xmlns:r="http://schemas.openxmlformats.org/officeDocument/2006/relationships" r:id="rId2" action="ppaction://hlinksldjump"/>
            </a:rPr>
            <a:t>Eligibility and timings</a:t>
          </a:r>
          <a:endParaRPr lang="en-GB" sz="600" dirty="0"/>
        </a:p>
      </dgm:t>
    </dgm:pt>
    <dgm:pt modelId="{A676AB6E-1F7A-45E9-8A9C-AA9F2BF87674}" type="parTrans" cxnId="{E3591844-72DE-4279-A7E2-56F0C025CC4B}">
      <dgm:prSet/>
      <dgm:spPr/>
      <dgm:t>
        <a:bodyPr/>
        <a:lstStyle/>
        <a:p>
          <a:endParaRPr lang="en-GB"/>
        </a:p>
      </dgm:t>
    </dgm:pt>
    <dgm:pt modelId="{C9DA040E-26CD-473D-9050-71C928F030CB}" type="sibTrans" cxnId="{E3591844-72DE-4279-A7E2-56F0C025CC4B}">
      <dgm:prSet/>
      <dgm:spPr/>
      <dgm:t>
        <a:bodyPr/>
        <a:lstStyle/>
        <a:p>
          <a:endParaRPr lang="en-GB"/>
        </a:p>
      </dgm:t>
    </dgm:pt>
    <dgm:pt modelId="{E63B826B-420E-4C8E-B524-7439143AE644}">
      <dgm:prSet phldrT="[Text]" custT="1"/>
      <dgm:spPr/>
      <dgm:t>
        <a:bodyPr/>
        <a:lstStyle/>
        <a:p>
          <a:r>
            <a:rPr lang="en-GB" sz="600" dirty="0">
              <a:hlinkClick xmlns:r="http://schemas.openxmlformats.org/officeDocument/2006/relationships" r:id="rId3" action="ppaction://hlinksldjump"/>
            </a:rPr>
            <a:t>Checklist: Communication</a:t>
          </a:r>
          <a:endParaRPr lang="en-GB" sz="600" dirty="0"/>
        </a:p>
      </dgm:t>
    </dgm:pt>
    <dgm:pt modelId="{49E70241-D0C7-4E26-8423-F1FFBF7D5464}" type="parTrans" cxnId="{803F6491-EDFC-496E-B9B3-F4EF54C8D86C}">
      <dgm:prSet/>
      <dgm:spPr/>
      <dgm:t>
        <a:bodyPr/>
        <a:lstStyle/>
        <a:p>
          <a:endParaRPr lang="en-GB"/>
        </a:p>
      </dgm:t>
    </dgm:pt>
    <dgm:pt modelId="{9374D0F9-246F-4517-B371-E0B30A2DDA6E}" type="sibTrans" cxnId="{803F6491-EDFC-496E-B9B3-F4EF54C8D86C}">
      <dgm:prSet/>
      <dgm:spPr/>
      <dgm:t>
        <a:bodyPr/>
        <a:lstStyle/>
        <a:p>
          <a:endParaRPr lang="en-GB"/>
        </a:p>
      </dgm:t>
    </dgm:pt>
    <dgm:pt modelId="{B48EF1EE-8330-4481-A1C7-2335D7CA880F}">
      <dgm:prSet phldrT="[Text]" custT="1"/>
      <dgm:spPr/>
      <dgm:t>
        <a:bodyPr/>
        <a:lstStyle/>
        <a:p>
          <a:pPr>
            <a:lnSpc>
              <a:spcPct val="50000"/>
            </a:lnSpc>
          </a:pPr>
          <a:r>
            <a:rPr lang="en-GB" sz="600" dirty="0">
              <a:hlinkClick xmlns:r="http://schemas.openxmlformats.org/officeDocument/2006/relationships" r:id="rId4" action="ppaction://hlinksldjump"/>
            </a:rPr>
            <a:t>Checklist: </a:t>
          </a:r>
        </a:p>
        <a:p>
          <a:pPr>
            <a:lnSpc>
              <a:spcPct val="50000"/>
            </a:lnSpc>
          </a:pPr>
          <a:r>
            <a:rPr lang="en-GB" sz="600" dirty="0">
              <a:hlinkClick xmlns:r="http://schemas.openxmlformats.org/officeDocument/2006/relationships" r:id="rId4" action="ppaction://hlinksldjump"/>
            </a:rPr>
            <a:t>Pre-season</a:t>
          </a:r>
          <a:endParaRPr lang="en-GB" sz="600" dirty="0"/>
        </a:p>
      </dgm:t>
    </dgm:pt>
    <dgm:pt modelId="{3C537229-CDB5-4805-9989-0056EAE25FE1}" type="parTrans" cxnId="{E6CB5807-69BF-44E4-A195-3E70EB6A5D3C}">
      <dgm:prSet/>
      <dgm:spPr/>
      <dgm:t>
        <a:bodyPr/>
        <a:lstStyle/>
        <a:p>
          <a:endParaRPr lang="en-GB"/>
        </a:p>
      </dgm:t>
    </dgm:pt>
    <dgm:pt modelId="{39187E6A-FE7E-4065-9A84-8EBE83918EBE}" type="sibTrans" cxnId="{E6CB5807-69BF-44E4-A195-3E70EB6A5D3C}">
      <dgm:prSet/>
      <dgm:spPr/>
      <dgm:t>
        <a:bodyPr/>
        <a:lstStyle/>
        <a:p>
          <a:endParaRPr lang="en-GB"/>
        </a:p>
      </dgm:t>
    </dgm:pt>
    <dgm:pt modelId="{6093D354-5B8E-4EC8-9EDE-B4456C2238A4}">
      <dgm:prSet phldrT="[Text]" custT="1"/>
      <dgm:spPr/>
      <dgm:t>
        <a:bodyPr/>
        <a:lstStyle/>
        <a:p>
          <a:r>
            <a:rPr lang="en-GB" sz="600" dirty="0">
              <a:hlinkClick xmlns:r="http://schemas.openxmlformats.org/officeDocument/2006/relationships" r:id="rId5" action="ppaction://hlinksldjump"/>
            </a:rPr>
            <a:t>Checklist: Accessibility</a:t>
          </a:r>
          <a:endParaRPr lang="en-GB" sz="600" dirty="0"/>
        </a:p>
      </dgm:t>
    </dgm:pt>
    <dgm:pt modelId="{2FE38837-44DE-4FA9-A730-51D1A2A59E7C}" type="parTrans" cxnId="{12EC016A-4BA6-4ED0-A2E3-CDD4037D3432}">
      <dgm:prSet/>
      <dgm:spPr/>
      <dgm:t>
        <a:bodyPr/>
        <a:lstStyle/>
        <a:p>
          <a:endParaRPr lang="en-GB"/>
        </a:p>
      </dgm:t>
    </dgm:pt>
    <dgm:pt modelId="{E0BEE8DD-1FC8-4ADE-9695-0E08F23B8CB6}" type="sibTrans" cxnId="{12EC016A-4BA6-4ED0-A2E3-CDD4037D3432}">
      <dgm:prSet/>
      <dgm:spPr/>
      <dgm:t>
        <a:bodyPr/>
        <a:lstStyle/>
        <a:p>
          <a:endParaRPr lang="en-GB"/>
        </a:p>
      </dgm:t>
    </dgm:pt>
    <dgm:pt modelId="{4FCA7BE3-D8C5-4C67-83D5-3E5E2892C98C}">
      <dgm:prSet custT="1"/>
      <dgm:spPr/>
      <dgm:t>
        <a:bodyPr/>
        <a:lstStyle/>
        <a:p>
          <a:r>
            <a:rPr lang="en-GB" sz="600" dirty="0">
              <a:hlinkClick xmlns:r="http://schemas.openxmlformats.org/officeDocument/2006/relationships" r:id="rId6" action="ppaction://hlinksldjump"/>
            </a:rPr>
            <a:t>Checklist: Health inequalities</a:t>
          </a:r>
          <a:endParaRPr lang="en-GB" sz="600" dirty="0"/>
        </a:p>
      </dgm:t>
    </dgm:pt>
    <dgm:pt modelId="{A1E961F8-C53B-4171-8D11-ECD7EFAABA87}" type="parTrans" cxnId="{9F5DB5FB-B5DC-4CA7-8CDB-DFE891206BD5}">
      <dgm:prSet/>
      <dgm:spPr/>
      <dgm:t>
        <a:bodyPr/>
        <a:lstStyle/>
        <a:p>
          <a:endParaRPr lang="en-GB"/>
        </a:p>
      </dgm:t>
    </dgm:pt>
    <dgm:pt modelId="{0CA888CE-A48C-4D1E-90BA-F111A23B3CFD}" type="sibTrans" cxnId="{9F5DB5FB-B5DC-4CA7-8CDB-DFE891206BD5}">
      <dgm:prSet/>
      <dgm:spPr/>
      <dgm:t>
        <a:bodyPr/>
        <a:lstStyle/>
        <a:p>
          <a:endParaRPr lang="en-GB"/>
        </a:p>
      </dgm:t>
    </dgm:pt>
    <dgm:pt modelId="{15213532-615E-4B97-8DA6-A57F27610F76}">
      <dgm:prSet custT="1"/>
      <dgm:spPr/>
      <dgm:t>
        <a:bodyPr/>
        <a:lstStyle/>
        <a:p>
          <a:r>
            <a:rPr lang="en-GB" sz="600" dirty="0">
              <a:hlinkClick xmlns:r="http://schemas.openxmlformats.org/officeDocument/2006/relationships" r:id="rId7" action="ppaction://hlinksldjump"/>
            </a:rPr>
            <a:t>Top Tips</a:t>
          </a:r>
          <a:endParaRPr lang="en-GB" sz="600" dirty="0"/>
        </a:p>
      </dgm:t>
    </dgm:pt>
    <dgm:pt modelId="{7B506156-A573-4D26-BB7A-CF57759B8675}" type="parTrans" cxnId="{A7058D12-B27B-4C23-A0C7-BBB2034AF685}">
      <dgm:prSet/>
      <dgm:spPr/>
      <dgm:t>
        <a:bodyPr/>
        <a:lstStyle/>
        <a:p>
          <a:endParaRPr lang="en-GB"/>
        </a:p>
      </dgm:t>
    </dgm:pt>
    <dgm:pt modelId="{2AFCAB2C-8EC0-4CD4-8738-4149F73C2056}" type="sibTrans" cxnId="{A7058D12-B27B-4C23-A0C7-BBB2034AF685}">
      <dgm:prSet/>
      <dgm:spPr/>
      <dgm:t>
        <a:bodyPr/>
        <a:lstStyle/>
        <a:p>
          <a:endParaRPr lang="en-GB"/>
        </a:p>
      </dgm:t>
    </dgm:pt>
    <dgm:pt modelId="{049C3FB4-516A-4A7D-9E91-A3661066C19D}">
      <dgm:prSet custT="1"/>
      <dgm:spPr/>
      <dgm:t>
        <a:bodyPr/>
        <a:lstStyle/>
        <a:p>
          <a:r>
            <a:rPr lang="en-GB" sz="600">
              <a:hlinkClick xmlns:r="http://schemas.openxmlformats.org/officeDocument/2006/relationships" r:id="rId8" action="ppaction://hlinksldjump"/>
            </a:rPr>
            <a:t>FAQ’s</a:t>
          </a:r>
          <a:endParaRPr lang="en-GB" sz="600"/>
        </a:p>
      </dgm:t>
    </dgm:pt>
    <dgm:pt modelId="{4D421C1B-8AFE-48D9-93E5-A6127D5EC584}" type="parTrans" cxnId="{7BF0D750-9F8A-4976-B51B-4D4458BA766A}">
      <dgm:prSet/>
      <dgm:spPr/>
      <dgm:t>
        <a:bodyPr/>
        <a:lstStyle/>
        <a:p>
          <a:endParaRPr lang="en-GB"/>
        </a:p>
      </dgm:t>
    </dgm:pt>
    <dgm:pt modelId="{2A201535-6615-45AC-AE07-AD7494131414}" type="sibTrans" cxnId="{7BF0D750-9F8A-4976-B51B-4D4458BA766A}">
      <dgm:prSet/>
      <dgm:spPr/>
      <dgm:t>
        <a:bodyPr/>
        <a:lstStyle/>
        <a:p>
          <a:endParaRPr lang="en-GB"/>
        </a:p>
      </dgm:t>
    </dgm:pt>
    <dgm:pt modelId="{9F9A0A62-59FB-4A59-A7BB-29F0DBE647C9}">
      <dgm:prSet custT="1"/>
      <dgm:spPr/>
      <dgm:t>
        <a:bodyPr/>
        <a:lstStyle/>
        <a:p>
          <a:r>
            <a:rPr lang="en-GB" sz="600" dirty="0">
              <a:hlinkClick xmlns:r="http://schemas.openxmlformats.org/officeDocument/2006/relationships" r:id="rId9" action="ppaction://hlinksldjump"/>
            </a:rPr>
            <a:t>Resources</a:t>
          </a:r>
          <a:endParaRPr lang="en-GB" sz="600" dirty="0"/>
        </a:p>
      </dgm:t>
      <dgm:extLst>
        <a:ext uri="{E40237B7-FDA0-4F09-8148-C483321AD2D9}">
          <dgm14:cNvPr xmlns:dgm14="http://schemas.microsoft.com/office/drawing/2010/diagram" id="0" name="">
            <a:hlinkClick xmlns:r="http://schemas.openxmlformats.org/officeDocument/2006/relationships" r:id="rId10" action="ppaction://hlinksldjump"/>
          </dgm14:cNvPr>
        </a:ext>
      </dgm:extLst>
    </dgm:pt>
    <dgm:pt modelId="{2143AFAD-E3B4-47E5-AC43-5398301C536A}" type="parTrans" cxnId="{2E49899A-8AA8-4312-9FD1-D2032482D726}">
      <dgm:prSet/>
      <dgm:spPr/>
      <dgm:t>
        <a:bodyPr/>
        <a:lstStyle/>
        <a:p>
          <a:endParaRPr lang="en-GB"/>
        </a:p>
      </dgm:t>
    </dgm:pt>
    <dgm:pt modelId="{74AC9E3D-83C4-4B6D-A5EF-6DF7AA82E7BA}" type="sibTrans" cxnId="{2E49899A-8AA8-4312-9FD1-D2032482D726}">
      <dgm:prSet/>
      <dgm:spPr/>
      <dgm:t>
        <a:bodyPr/>
        <a:lstStyle/>
        <a:p>
          <a:endParaRPr lang="en-GB"/>
        </a:p>
      </dgm:t>
    </dgm:pt>
    <dgm:pt modelId="{E3FFA869-AA5E-4A4C-B3FA-208CB7E33BBF}">
      <dgm:prSet custT="1"/>
      <dgm:spPr/>
      <dgm:t>
        <a:bodyPr/>
        <a:lstStyle/>
        <a:p>
          <a:r>
            <a:rPr lang="en-GB" sz="600" dirty="0">
              <a:hlinkClick xmlns:r="http://schemas.openxmlformats.org/officeDocument/2006/relationships" r:id="rId11" action="ppaction://hlinksldjump"/>
            </a:rPr>
            <a:t>WMICAS</a:t>
          </a:r>
          <a:endParaRPr lang="en-GB" sz="600" dirty="0"/>
        </a:p>
      </dgm:t>
    </dgm:pt>
    <dgm:pt modelId="{E4C0E695-78F3-40B0-ACA1-CC76CA49BAA7}" type="parTrans" cxnId="{B7E7B8E8-C14D-4308-A999-2E44D6F011C9}">
      <dgm:prSet/>
      <dgm:spPr/>
      <dgm:t>
        <a:bodyPr/>
        <a:lstStyle/>
        <a:p>
          <a:endParaRPr lang="en-GB"/>
        </a:p>
      </dgm:t>
    </dgm:pt>
    <dgm:pt modelId="{35885A2B-CBAD-4B1F-AED6-FFE9EDF501DA}" type="sibTrans" cxnId="{B7E7B8E8-C14D-4308-A999-2E44D6F011C9}">
      <dgm:prSet/>
      <dgm:spPr/>
      <dgm:t>
        <a:bodyPr/>
        <a:lstStyle/>
        <a:p>
          <a:endParaRPr lang="en-GB"/>
        </a:p>
      </dgm:t>
    </dgm:pt>
    <dgm:pt modelId="{5C7083F2-B102-4F6F-88F2-3430DB31D4FF}">
      <dgm:prSet phldrT="[Text]" custT="1"/>
      <dgm:spPr/>
      <dgm:t>
        <a:bodyPr/>
        <a:lstStyle/>
        <a:p>
          <a:r>
            <a:rPr lang="en-GB" sz="600" dirty="0">
              <a:hlinkClick xmlns:r="http://schemas.openxmlformats.org/officeDocument/2006/relationships" r:id="rId12" action="ppaction://hlinksldjump"/>
            </a:rPr>
            <a:t>Influenza and pregnancy</a:t>
          </a:r>
          <a:r>
            <a:rPr lang="en-GB" sz="600" dirty="0"/>
            <a:t> </a:t>
          </a:r>
        </a:p>
      </dgm:t>
    </dgm:pt>
    <dgm:pt modelId="{CA015733-6AD9-4A37-BF01-B247DD9B77DE}" type="sibTrans" cxnId="{726F3A40-DF63-4D04-A5D8-E62EE1908637}">
      <dgm:prSet/>
      <dgm:spPr/>
      <dgm:t>
        <a:bodyPr/>
        <a:lstStyle/>
        <a:p>
          <a:endParaRPr lang="en-GB"/>
        </a:p>
      </dgm:t>
    </dgm:pt>
    <dgm:pt modelId="{836A0CD7-21A2-4647-9953-417B8F235A79}" type="parTrans" cxnId="{726F3A40-DF63-4D04-A5D8-E62EE1908637}">
      <dgm:prSet/>
      <dgm:spPr/>
      <dgm:t>
        <a:bodyPr/>
        <a:lstStyle/>
        <a:p>
          <a:endParaRPr lang="en-GB"/>
        </a:p>
      </dgm:t>
    </dgm:pt>
    <dgm:pt modelId="{E62C08C5-C0F5-477A-B464-53F2DDB27ACE}">
      <dgm:prSet phldrT="[Text]"/>
      <dgm:spPr/>
      <dgm:t>
        <a:bodyPr/>
        <a:lstStyle/>
        <a:p>
          <a:r>
            <a:rPr lang="en-GB" dirty="0">
              <a:hlinkClick xmlns:r="http://schemas.openxmlformats.org/officeDocument/2006/relationships" r:id="rId13" action="ppaction://hlinksldjump"/>
            </a:rPr>
            <a:t>Recommended vaccines</a:t>
          </a:r>
          <a:r>
            <a:rPr lang="en-GB" dirty="0"/>
            <a:t> </a:t>
          </a:r>
        </a:p>
      </dgm:t>
    </dgm:pt>
    <dgm:pt modelId="{CDEF6C72-03E1-451F-B039-6CEDE3858C5F}" type="parTrans" cxnId="{11B3FC6E-BA9F-4B20-9508-4CD6B2026C6B}">
      <dgm:prSet/>
      <dgm:spPr/>
      <dgm:t>
        <a:bodyPr/>
        <a:lstStyle/>
        <a:p>
          <a:endParaRPr lang="en-GB"/>
        </a:p>
      </dgm:t>
    </dgm:pt>
    <dgm:pt modelId="{6F97F020-A12E-4381-97B8-CEF233E4F35C}" type="sibTrans" cxnId="{11B3FC6E-BA9F-4B20-9508-4CD6B2026C6B}">
      <dgm:prSet/>
      <dgm:spPr/>
      <dgm:t>
        <a:bodyPr/>
        <a:lstStyle/>
        <a:p>
          <a:endParaRPr lang="en-GB"/>
        </a:p>
      </dgm:t>
    </dgm:pt>
    <dgm:pt modelId="{A6755F86-8336-4350-B504-99FA03DF2B07}" type="pres">
      <dgm:prSet presAssocID="{85B3230E-735D-4289-960C-9948491C50FF}" presName="Name0" presStyleCnt="0">
        <dgm:presLayoutVars>
          <dgm:dir/>
          <dgm:resizeHandles val="exact"/>
        </dgm:presLayoutVars>
      </dgm:prSet>
      <dgm:spPr/>
    </dgm:pt>
    <dgm:pt modelId="{39DB295D-9690-4F77-A192-F617ED9CDF16}" type="pres">
      <dgm:prSet presAssocID="{CDDF6662-B5DA-4ADC-8601-003EC445C856}" presName="parTxOnly" presStyleLbl="node1" presStyleIdx="0" presStyleCnt="12">
        <dgm:presLayoutVars>
          <dgm:bulletEnabled val="1"/>
        </dgm:presLayoutVars>
      </dgm:prSet>
      <dgm:spPr/>
    </dgm:pt>
    <dgm:pt modelId="{977BD62A-F452-4D57-9B47-924769D7A040}" type="pres">
      <dgm:prSet presAssocID="{5C08C1D0-9098-4D77-A2B9-FB6ACE173BAA}" presName="parSpace" presStyleCnt="0"/>
      <dgm:spPr/>
    </dgm:pt>
    <dgm:pt modelId="{50B6A062-17AD-4972-923E-B9979887219A}" type="pres">
      <dgm:prSet presAssocID="{5C7083F2-B102-4F6F-88F2-3430DB31D4FF}" presName="parTxOnly" presStyleLbl="node1" presStyleIdx="1" presStyleCnt="12">
        <dgm:presLayoutVars>
          <dgm:bulletEnabled val="1"/>
        </dgm:presLayoutVars>
      </dgm:prSet>
      <dgm:spPr/>
    </dgm:pt>
    <dgm:pt modelId="{6875EF65-17BD-4BA2-8C16-AAF09511B8BD}" type="pres">
      <dgm:prSet presAssocID="{CA015733-6AD9-4A37-BF01-B247DD9B77DE}" presName="parSpace" presStyleCnt="0"/>
      <dgm:spPr/>
    </dgm:pt>
    <dgm:pt modelId="{2272EA75-C848-4CC9-91D0-24669D0954BE}" type="pres">
      <dgm:prSet presAssocID="{3DCEF9D3-9318-4E05-BE05-E9767F5C7CDC}" presName="parTxOnly" presStyleLbl="node1" presStyleIdx="2" presStyleCnt="12" custLinFactNeighborX="3352" custLinFactNeighborY="0">
        <dgm:presLayoutVars>
          <dgm:bulletEnabled val="1"/>
        </dgm:presLayoutVars>
      </dgm:prSet>
      <dgm:spPr/>
    </dgm:pt>
    <dgm:pt modelId="{79B637EB-31BF-46D3-88C3-4F270085BDFF}" type="pres">
      <dgm:prSet presAssocID="{C9DA040E-26CD-473D-9050-71C928F030CB}" presName="parSpace" presStyleCnt="0"/>
      <dgm:spPr/>
    </dgm:pt>
    <dgm:pt modelId="{C4EAF017-A442-4583-907D-EC6999222544}" type="pres">
      <dgm:prSet presAssocID="{E62C08C5-C0F5-477A-B464-53F2DDB27ACE}" presName="parTxOnly" presStyleLbl="node1" presStyleIdx="3" presStyleCnt="12" custLinFactNeighborX="3352" custLinFactNeighborY="0">
        <dgm:presLayoutVars>
          <dgm:bulletEnabled val="1"/>
        </dgm:presLayoutVars>
      </dgm:prSet>
      <dgm:spPr/>
    </dgm:pt>
    <dgm:pt modelId="{9371AA38-970F-4C9D-96D0-61ED62DB259C}" type="pres">
      <dgm:prSet presAssocID="{6F97F020-A12E-4381-97B8-CEF233E4F35C}" presName="parSpace" presStyleCnt="0"/>
      <dgm:spPr/>
    </dgm:pt>
    <dgm:pt modelId="{ECBD8CE6-0245-4552-8F54-86B91489311F}" type="pres">
      <dgm:prSet presAssocID="{B48EF1EE-8330-4481-A1C7-2335D7CA880F}" presName="parTxOnly" presStyleLbl="node1" presStyleIdx="4" presStyleCnt="12">
        <dgm:presLayoutVars>
          <dgm:bulletEnabled val="1"/>
        </dgm:presLayoutVars>
      </dgm:prSet>
      <dgm:spPr/>
    </dgm:pt>
    <dgm:pt modelId="{85F66076-C2F6-49ED-B8CC-2B3F88BF3996}" type="pres">
      <dgm:prSet presAssocID="{39187E6A-FE7E-4065-9A84-8EBE83918EBE}" presName="parSpace" presStyleCnt="0"/>
      <dgm:spPr/>
    </dgm:pt>
    <dgm:pt modelId="{87896636-D98F-498E-8C16-5D46C2D1BF35}" type="pres">
      <dgm:prSet presAssocID="{6093D354-5B8E-4EC8-9EDE-B4456C2238A4}" presName="parTxOnly" presStyleLbl="node1" presStyleIdx="5" presStyleCnt="12">
        <dgm:presLayoutVars>
          <dgm:bulletEnabled val="1"/>
        </dgm:presLayoutVars>
      </dgm:prSet>
      <dgm:spPr/>
    </dgm:pt>
    <dgm:pt modelId="{EBFD975F-80EE-4569-AB8A-2CE84EEE5C31}" type="pres">
      <dgm:prSet presAssocID="{E0BEE8DD-1FC8-4ADE-9695-0E08F23B8CB6}" presName="parSpace" presStyleCnt="0"/>
      <dgm:spPr/>
    </dgm:pt>
    <dgm:pt modelId="{F99EE3D2-C21C-43C9-8713-8AA0E7178334}" type="pres">
      <dgm:prSet presAssocID="{E63B826B-420E-4C8E-B524-7439143AE644}" presName="parTxOnly" presStyleLbl="node1" presStyleIdx="6" presStyleCnt="12">
        <dgm:presLayoutVars>
          <dgm:bulletEnabled val="1"/>
        </dgm:presLayoutVars>
      </dgm:prSet>
      <dgm:spPr/>
    </dgm:pt>
    <dgm:pt modelId="{B87C7F09-EDE0-4F5D-929D-5F2BCAD728C9}" type="pres">
      <dgm:prSet presAssocID="{9374D0F9-246F-4517-B371-E0B30A2DDA6E}" presName="parSpace" presStyleCnt="0"/>
      <dgm:spPr/>
    </dgm:pt>
    <dgm:pt modelId="{B64FC3D3-2187-4389-9C4C-6F6193C2D430}" type="pres">
      <dgm:prSet presAssocID="{4FCA7BE3-D8C5-4C67-83D5-3E5E2892C98C}" presName="parTxOnly" presStyleLbl="node1" presStyleIdx="7" presStyleCnt="12" custScaleX="99577">
        <dgm:presLayoutVars>
          <dgm:bulletEnabled val="1"/>
        </dgm:presLayoutVars>
      </dgm:prSet>
      <dgm:spPr/>
    </dgm:pt>
    <dgm:pt modelId="{D3FABEC6-5EFE-4721-A757-251D1D721B79}" type="pres">
      <dgm:prSet presAssocID="{0CA888CE-A48C-4D1E-90BA-F111A23B3CFD}" presName="parSpace" presStyleCnt="0"/>
      <dgm:spPr/>
    </dgm:pt>
    <dgm:pt modelId="{FC3464C5-9904-4F99-8471-599D93B83010}" type="pres">
      <dgm:prSet presAssocID="{15213532-615E-4B97-8DA6-A57F27610F76}" presName="parTxOnly" presStyleLbl="node1" presStyleIdx="8" presStyleCnt="12">
        <dgm:presLayoutVars>
          <dgm:bulletEnabled val="1"/>
        </dgm:presLayoutVars>
      </dgm:prSet>
      <dgm:spPr/>
    </dgm:pt>
    <dgm:pt modelId="{C31BB678-A5A0-4A50-86B4-F987716E0F0F}" type="pres">
      <dgm:prSet presAssocID="{2AFCAB2C-8EC0-4CD4-8738-4149F73C2056}" presName="parSpace" presStyleCnt="0"/>
      <dgm:spPr/>
    </dgm:pt>
    <dgm:pt modelId="{CA778251-98A3-49E2-898B-06D8127BFD84}" type="pres">
      <dgm:prSet presAssocID="{E3FFA869-AA5E-4A4C-B3FA-208CB7E33BBF}" presName="parTxOnly" presStyleLbl="node1" presStyleIdx="9" presStyleCnt="12">
        <dgm:presLayoutVars>
          <dgm:bulletEnabled val="1"/>
        </dgm:presLayoutVars>
      </dgm:prSet>
      <dgm:spPr/>
    </dgm:pt>
    <dgm:pt modelId="{34EF01BF-95A2-4102-9BD9-092437ABE042}" type="pres">
      <dgm:prSet presAssocID="{35885A2B-CBAD-4B1F-AED6-FFE9EDF501DA}" presName="parSpace" presStyleCnt="0"/>
      <dgm:spPr/>
    </dgm:pt>
    <dgm:pt modelId="{E7E759C9-7C6D-44DA-AD33-A08079CE1AF4}" type="pres">
      <dgm:prSet presAssocID="{049C3FB4-516A-4A7D-9E91-A3661066C19D}" presName="parTxOnly" presStyleLbl="node1" presStyleIdx="10" presStyleCnt="12">
        <dgm:presLayoutVars>
          <dgm:bulletEnabled val="1"/>
        </dgm:presLayoutVars>
      </dgm:prSet>
      <dgm:spPr/>
    </dgm:pt>
    <dgm:pt modelId="{CC6A3AAB-10FD-492C-8788-811F2D7D448F}" type="pres">
      <dgm:prSet presAssocID="{2A201535-6615-45AC-AE07-AD7494131414}" presName="parSpace" presStyleCnt="0"/>
      <dgm:spPr/>
    </dgm:pt>
    <dgm:pt modelId="{4B44927D-C652-402D-8065-0A71E2CB9235}" type="pres">
      <dgm:prSet presAssocID="{9F9A0A62-59FB-4A59-A7BB-29F0DBE647C9}" presName="parTxOnly" presStyleLbl="node1" presStyleIdx="11" presStyleCnt="12">
        <dgm:presLayoutVars>
          <dgm:bulletEnabled val="1"/>
        </dgm:presLayoutVars>
      </dgm:prSet>
      <dgm:spPr/>
    </dgm:pt>
  </dgm:ptLst>
  <dgm:cxnLst>
    <dgm:cxn modelId="{74342806-2615-4A6A-9893-BA7F7F83A4D8}" type="presOf" srcId="{15213532-615E-4B97-8DA6-A57F27610F76}" destId="{FC3464C5-9904-4F99-8471-599D93B83010}" srcOrd="0" destOrd="0" presId="urn:microsoft.com/office/officeart/2005/8/layout/hChevron3"/>
    <dgm:cxn modelId="{E6CB5807-69BF-44E4-A195-3E70EB6A5D3C}" srcId="{85B3230E-735D-4289-960C-9948491C50FF}" destId="{B48EF1EE-8330-4481-A1C7-2335D7CA880F}" srcOrd="4" destOrd="0" parTransId="{3C537229-CDB5-4805-9989-0056EAE25FE1}" sibTransId="{39187E6A-FE7E-4065-9A84-8EBE83918EBE}"/>
    <dgm:cxn modelId="{A7058D12-B27B-4C23-A0C7-BBB2034AF685}" srcId="{85B3230E-735D-4289-960C-9948491C50FF}" destId="{15213532-615E-4B97-8DA6-A57F27610F76}" srcOrd="8" destOrd="0" parTransId="{7B506156-A573-4D26-BB7A-CF57759B8675}" sibTransId="{2AFCAB2C-8EC0-4CD4-8738-4149F73C2056}"/>
    <dgm:cxn modelId="{19A2F513-7753-4ACB-A7ED-F7F40B39005A}" type="presOf" srcId="{85B3230E-735D-4289-960C-9948491C50FF}" destId="{A6755F86-8336-4350-B504-99FA03DF2B07}" srcOrd="0" destOrd="0" presId="urn:microsoft.com/office/officeart/2005/8/layout/hChevron3"/>
    <dgm:cxn modelId="{0F6CB430-10DD-4EF7-9B7F-3082A652DF94}" type="presOf" srcId="{5C7083F2-B102-4F6F-88F2-3430DB31D4FF}" destId="{50B6A062-17AD-4972-923E-B9979887219A}" srcOrd="0" destOrd="0" presId="urn:microsoft.com/office/officeart/2005/8/layout/hChevron3"/>
    <dgm:cxn modelId="{726F3A40-DF63-4D04-A5D8-E62EE1908637}" srcId="{85B3230E-735D-4289-960C-9948491C50FF}" destId="{5C7083F2-B102-4F6F-88F2-3430DB31D4FF}" srcOrd="1" destOrd="0" parTransId="{836A0CD7-21A2-4647-9953-417B8F235A79}" sibTransId="{CA015733-6AD9-4A37-BF01-B247DD9B77DE}"/>
    <dgm:cxn modelId="{E3591844-72DE-4279-A7E2-56F0C025CC4B}" srcId="{85B3230E-735D-4289-960C-9948491C50FF}" destId="{3DCEF9D3-9318-4E05-BE05-E9767F5C7CDC}" srcOrd="2" destOrd="0" parTransId="{A676AB6E-1F7A-45E9-8A9C-AA9F2BF87674}" sibTransId="{C9DA040E-26CD-473D-9050-71C928F030CB}"/>
    <dgm:cxn modelId="{8326B467-560F-499D-9175-55A71972A8D3}" type="presOf" srcId="{6093D354-5B8E-4EC8-9EDE-B4456C2238A4}" destId="{87896636-D98F-498E-8C16-5D46C2D1BF35}" srcOrd="0" destOrd="0" presId="urn:microsoft.com/office/officeart/2005/8/layout/hChevron3"/>
    <dgm:cxn modelId="{C70B3548-C88D-4208-B192-0F1729F7028D}" type="presOf" srcId="{CDDF6662-B5DA-4ADC-8601-003EC445C856}" destId="{39DB295D-9690-4F77-A192-F617ED9CDF16}" srcOrd="0" destOrd="0" presId="urn:microsoft.com/office/officeart/2005/8/layout/hChevron3"/>
    <dgm:cxn modelId="{12EC016A-4BA6-4ED0-A2E3-CDD4037D3432}" srcId="{85B3230E-735D-4289-960C-9948491C50FF}" destId="{6093D354-5B8E-4EC8-9EDE-B4456C2238A4}" srcOrd="5" destOrd="0" parTransId="{2FE38837-44DE-4FA9-A730-51D1A2A59E7C}" sibTransId="{E0BEE8DD-1FC8-4ADE-9695-0E08F23B8CB6}"/>
    <dgm:cxn modelId="{7DAFC44A-84A1-4BDC-A695-7C98F2760484}" type="presOf" srcId="{E3FFA869-AA5E-4A4C-B3FA-208CB7E33BBF}" destId="{CA778251-98A3-49E2-898B-06D8127BFD84}" srcOrd="0" destOrd="0" presId="urn:microsoft.com/office/officeart/2005/8/layout/hChevron3"/>
    <dgm:cxn modelId="{11B3FC6E-BA9F-4B20-9508-4CD6B2026C6B}" srcId="{85B3230E-735D-4289-960C-9948491C50FF}" destId="{E62C08C5-C0F5-477A-B464-53F2DDB27ACE}" srcOrd="3" destOrd="0" parTransId="{CDEF6C72-03E1-451F-B039-6CEDE3858C5F}" sibTransId="{6F97F020-A12E-4381-97B8-CEF233E4F35C}"/>
    <dgm:cxn modelId="{7BF0D750-9F8A-4976-B51B-4D4458BA766A}" srcId="{85B3230E-735D-4289-960C-9948491C50FF}" destId="{049C3FB4-516A-4A7D-9E91-A3661066C19D}" srcOrd="10" destOrd="0" parTransId="{4D421C1B-8AFE-48D9-93E5-A6127D5EC584}" sibTransId="{2A201535-6615-45AC-AE07-AD7494131414}"/>
    <dgm:cxn modelId="{D6565752-00F8-4B35-8EA3-CFE1C4F419ED}" type="presOf" srcId="{049C3FB4-516A-4A7D-9E91-A3661066C19D}" destId="{E7E759C9-7C6D-44DA-AD33-A08079CE1AF4}" srcOrd="0" destOrd="0" presId="urn:microsoft.com/office/officeart/2005/8/layout/hChevron3"/>
    <dgm:cxn modelId="{757FFF88-30EF-49ED-A8DE-0B706741A4C3}" type="presOf" srcId="{B48EF1EE-8330-4481-A1C7-2335D7CA880F}" destId="{ECBD8CE6-0245-4552-8F54-86B91489311F}" srcOrd="0" destOrd="0" presId="urn:microsoft.com/office/officeart/2005/8/layout/hChevron3"/>
    <dgm:cxn modelId="{803F6491-EDFC-496E-B9B3-F4EF54C8D86C}" srcId="{85B3230E-735D-4289-960C-9948491C50FF}" destId="{E63B826B-420E-4C8E-B524-7439143AE644}" srcOrd="6" destOrd="0" parTransId="{49E70241-D0C7-4E26-8423-F1FFBF7D5464}" sibTransId="{9374D0F9-246F-4517-B371-E0B30A2DDA6E}"/>
    <dgm:cxn modelId="{2E49899A-8AA8-4312-9FD1-D2032482D726}" srcId="{85B3230E-735D-4289-960C-9948491C50FF}" destId="{9F9A0A62-59FB-4A59-A7BB-29F0DBE647C9}" srcOrd="11" destOrd="0" parTransId="{2143AFAD-E3B4-47E5-AC43-5398301C536A}" sibTransId="{74AC9E3D-83C4-4B6D-A5EF-6DF7AA82E7BA}"/>
    <dgm:cxn modelId="{EF580CB6-4D77-455C-9EC2-21A19AB4AF20}" srcId="{85B3230E-735D-4289-960C-9948491C50FF}" destId="{CDDF6662-B5DA-4ADC-8601-003EC445C856}" srcOrd="0" destOrd="0" parTransId="{D1F1E160-93EC-4E12-8340-7A6ABD50D81F}" sibTransId="{5C08C1D0-9098-4D77-A2B9-FB6ACE173BAA}"/>
    <dgm:cxn modelId="{A7DF49C8-696B-4D58-B392-4E932638BAF3}" type="presOf" srcId="{E62C08C5-C0F5-477A-B464-53F2DDB27ACE}" destId="{C4EAF017-A442-4583-907D-EC6999222544}" srcOrd="0" destOrd="0" presId="urn:microsoft.com/office/officeart/2005/8/layout/hChevron3"/>
    <dgm:cxn modelId="{DB62D2D8-86D8-474F-8EA1-FFCD3AAEA04D}" type="presOf" srcId="{E63B826B-420E-4C8E-B524-7439143AE644}" destId="{F99EE3D2-C21C-43C9-8713-8AA0E7178334}" srcOrd="0" destOrd="0" presId="urn:microsoft.com/office/officeart/2005/8/layout/hChevron3"/>
    <dgm:cxn modelId="{98C2D3DC-6828-403B-8D9E-9C5024B4E760}" type="presOf" srcId="{3DCEF9D3-9318-4E05-BE05-E9767F5C7CDC}" destId="{2272EA75-C848-4CC9-91D0-24669D0954BE}" srcOrd="0" destOrd="0" presId="urn:microsoft.com/office/officeart/2005/8/layout/hChevron3"/>
    <dgm:cxn modelId="{B7E7B8E8-C14D-4308-A999-2E44D6F011C9}" srcId="{85B3230E-735D-4289-960C-9948491C50FF}" destId="{E3FFA869-AA5E-4A4C-B3FA-208CB7E33BBF}" srcOrd="9" destOrd="0" parTransId="{E4C0E695-78F3-40B0-ACA1-CC76CA49BAA7}" sibTransId="{35885A2B-CBAD-4B1F-AED6-FFE9EDF501DA}"/>
    <dgm:cxn modelId="{84108EEE-DCC2-4895-B6AE-283C423C621F}" type="presOf" srcId="{4FCA7BE3-D8C5-4C67-83D5-3E5E2892C98C}" destId="{B64FC3D3-2187-4389-9C4C-6F6193C2D430}" srcOrd="0" destOrd="0" presId="urn:microsoft.com/office/officeart/2005/8/layout/hChevron3"/>
    <dgm:cxn modelId="{5B5BAFF8-97AF-426D-AFEA-AF7605AF4230}" type="presOf" srcId="{9F9A0A62-59FB-4A59-A7BB-29F0DBE647C9}" destId="{4B44927D-C652-402D-8065-0A71E2CB9235}" srcOrd="0" destOrd="0" presId="urn:microsoft.com/office/officeart/2005/8/layout/hChevron3"/>
    <dgm:cxn modelId="{9F5DB5FB-B5DC-4CA7-8CDB-DFE891206BD5}" srcId="{85B3230E-735D-4289-960C-9948491C50FF}" destId="{4FCA7BE3-D8C5-4C67-83D5-3E5E2892C98C}" srcOrd="7" destOrd="0" parTransId="{A1E961F8-C53B-4171-8D11-ECD7EFAABA87}" sibTransId="{0CA888CE-A48C-4D1E-90BA-F111A23B3CFD}"/>
    <dgm:cxn modelId="{35E7420A-6481-47BC-983A-A07FBD426040}" type="presParOf" srcId="{A6755F86-8336-4350-B504-99FA03DF2B07}" destId="{39DB295D-9690-4F77-A192-F617ED9CDF16}" srcOrd="0" destOrd="0" presId="urn:microsoft.com/office/officeart/2005/8/layout/hChevron3"/>
    <dgm:cxn modelId="{D72F6601-9082-47D0-919A-F809A585B864}" type="presParOf" srcId="{A6755F86-8336-4350-B504-99FA03DF2B07}" destId="{977BD62A-F452-4D57-9B47-924769D7A040}" srcOrd="1" destOrd="0" presId="urn:microsoft.com/office/officeart/2005/8/layout/hChevron3"/>
    <dgm:cxn modelId="{0C8BF5AC-52A8-4722-8A06-28B8FA6EA342}" type="presParOf" srcId="{A6755F86-8336-4350-B504-99FA03DF2B07}" destId="{50B6A062-17AD-4972-923E-B9979887219A}" srcOrd="2" destOrd="0" presId="urn:microsoft.com/office/officeart/2005/8/layout/hChevron3"/>
    <dgm:cxn modelId="{B629149F-F728-478F-A49C-35F8EC7013E2}" type="presParOf" srcId="{A6755F86-8336-4350-B504-99FA03DF2B07}" destId="{6875EF65-17BD-4BA2-8C16-AAF09511B8BD}" srcOrd="3" destOrd="0" presId="urn:microsoft.com/office/officeart/2005/8/layout/hChevron3"/>
    <dgm:cxn modelId="{E4A1462B-3612-4004-BF26-5A82AADEB985}" type="presParOf" srcId="{A6755F86-8336-4350-B504-99FA03DF2B07}" destId="{2272EA75-C848-4CC9-91D0-24669D0954BE}" srcOrd="4" destOrd="0" presId="urn:microsoft.com/office/officeart/2005/8/layout/hChevron3"/>
    <dgm:cxn modelId="{EB6C26F7-7C0F-493A-A3C7-8A97516CEE19}" type="presParOf" srcId="{A6755F86-8336-4350-B504-99FA03DF2B07}" destId="{79B637EB-31BF-46D3-88C3-4F270085BDFF}" srcOrd="5" destOrd="0" presId="urn:microsoft.com/office/officeart/2005/8/layout/hChevron3"/>
    <dgm:cxn modelId="{D91E1834-DBBC-4BCB-9E8A-85B282E91EC2}" type="presParOf" srcId="{A6755F86-8336-4350-B504-99FA03DF2B07}" destId="{C4EAF017-A442-4583-907D-EC6999222544}" srcOrd="6" destOrd="0" presId="urn:microsoft.com/office/officeart/2005/8/layout/hChevron3"/>
    <dgm:cxn modelId="{20589F4D-1674-49E8-B599-9DD352609A7C}" type="presParOf" srcId="{A6755F86-8336-4350-B504-99FA03DF2B07}" destId="{9371AA38-970F-4C9D-96D0-61ED62DB259C}" srcOrd="7" destOrd="0" presId="urn:microsoft.com/office/officeart/2005/8/layout/hChevron3"/>
    <dgm:cxn modelId="{B98138E4-5E0A-47B4-B275-E38A7BC03509}" type="presParOf" srcId="{A6755F86-8336-4350-B504-99FA03DF2B07}" destId="{ECBD8CE6-0245-4552-8F54-86B91489311F}" srcOrd="8" destOrd="0" presId="urn:microsoft.com/office/officeart/2005/8/layout/hChevron3"/>
    <dgm:cxn modelId="{9560B31D-2185-471D-A919-9BDE3ACCE028}" type="presParOf" srcId="{A6755F86-8336-4350-B504-99FA03DF2B07}" destId="{85F66076-C2F6-49ED-B8CC-2B3F88BF3996}" srcOrd="9" destOrd="0" presId="urn:microsoft.com/office/officeart/2005/8/layout/hChevron3"/>
    <dgm:cxn modelId="{72842D16-F897-4B77-95FA-0FA9898AAB3B}" type="presParOf" srcId="{A6755F86-8336-4350-B504-99FA03DF2B07}" destId="{87896636-D98F-498E-8C16-5D46C2D1BF35}" srcOrd="10" destOrd="0" presId="urn:microsoft.com/office/officeart/2005/8/layout/hChevron3"/>
    <dgm:cxn modelId="{83144801-3ED2-4581-91BE-B1ECF6E99A22}" type="presParOf" srcId="{A6755F86-8336-4350-B504-99FA03DF2B07}" destId="{EBFD975F-80EE-4569-AB8A-2CE84EEE5C31}" srcOrd="11" destOrd="0" presId="urn:microsoft.com/office/officeart/2005/8/layout/hChevron3"/>
    <dgm:cxn modelId="{EA39AA4C-730E-4828-8DA8-4A71E2915029}" type="presParOf" srcId="{A6755F86-8336-4350-B504-99FA03DF2B07}" destId="{F99EE3D2-C21C-43C9-8713-8AA0E7178334}" srcOrd="12" destOrd="0" presId="urn:microsoft.com/office/officeart/2005/8/layout/hChevron3"/>
    <dgm:cxn modelId="{39CFBF63-2F5A-4CCF-9DE2-30B4F88612EC}" type="presParOf" srcId="{A6755F86-8336-4350-B504-99FA03DF2B07}" destId="{B87C7F09-EDE0-4F5D-929D-5F2BCAD728C9}" srcOrd="13" destOrd="0" presId="urn:microsoft.com/office/officeart/2005/8/layout/hChevron3"/>
    <dgm:cxn modelId="{7D6C92D0-BAA7-4363-B910-C44121CEBB42}" type="presParOf" srcId="{A6755F86-8336-4350-B504-99FA03DF2B07}" destId="{B64FC3D3-2187-4389-9C4C-6F6193C2D430}" srcOrd="14" destOrd="0" presId="urn:microsoft.com/office/officeart/2005/8/layout/hChevron3"/>
    <dgm:cxn modelId="{629A8801-6608-4A67-8B0A-490FC4A58E3D}" type="presParOf" srcId="{A6755F86-8336-4350-B504-99FA03DF2B07}" destId="{D3FABEC6-5EFE-4721-A757-251D1D721B79}" srcOrd="15" destOrd="0" presId="urn:microsoft.com/office/officeart/2005/8/layout/hChevron3"/>
    <dgm:cxn modelId="{1CE11F09-5561-42F0-B1E2-55255989DA10}" type="presParOf" srcId="{A6755F86-8336-4350-B504-99FA03DF2B07}" destId="{FC3464C5-9904-4F99-8471-599D93B83010}" srcOrd="16" destOrd="0" presId="urn:microsoft.com/office/officeart/2005/8/layout/hChevron3"/>
    <dgm:cxn modelId="{BCE77DC7-D160-4177-8641-2A8DADE4977D}" type="presParOf" srcId="{A6755F86-8336-4350-B504-99FA03DF2B07}" destId="{C31BB678-A5A0-4A50-86B4-F987716E0F0F}" srcOrd="17" destOrd="0" presId="urn:microsoft.com/office/officeart/2005/8/layout/hChevron3"/>
    <dgm:cxn modelId="{580E6BC9-63F6-4155-A0AF-D2C06275B39B}" type="presParOf" srcId="{A6755F86-8336-4350-B504-99FA03DF2B07}" destId="{CA778251-98A3-49E2-898B-06D8127BFD84}" srcOrd="18" destOrd="0" presId="urn:microsoft.com/office/officeart/2005/8/layout/hChevron3"/>
    <dgm:cxn modelId="{CDC7AC31-0177-488D-A239-F0EAE5EB3153}" type="presParOf" srcId="{A6755F86-8336-4350-B504-99FA03DF2B07}" destId="{34EF01BF-95A2-4102-9BD9-092437ABE042}" srcOrd="19" destOrd="0" presId="urn:microsoft.com/office/officeart/2005/8/layout/hChevron3"/>
    <dgm:cxn modelId="{202FBAA0-2092-44D3-B281-55293C88AD4A}" type="presParOf" srcId="{A6755F86-8336-4350-B504-99FA03DF2B07}" destId="{E7E759C9-7C6D-44DA-AD33-A08079CE1AF4}" srcOrd="20" destOrd="0" presId="urn:microsoft.com/office/officeart/2005/8/layout/hChevron3"/>
    <dgm:cxn modelId="{F96ADC10-AA9B-4DE4-9DFD-754F80B28B9D}" type="presParOf" srcId="{A6755F86-8336-4350-B504-99FA03DF2B07}" destId="{CC6A3AAB-10FD-492C-8788-811F2D7D448F}" srcOrd="21" destOrd="0" presId="urn:microsoft.com/office/officeart/2005/8/layout/hChevron3"/>
    <dgm:cxn modelId="{BC01E867-7207-452E-B82B-00AA71C3DD47}" type="presParOf" srcId="{A6755F86-8336-4350-B504-99FA03DF2B07}" destId="{4B44927D-C652-402D-8065-0A71E2CB9235}" srcOrd="22" destOrd="0" presId="urn:microsoft.com/office/officeart/2005/8/layout/hChevron3"/>
  </dgm:cxnLst>
  <dgm:bg/>
  <dgm:whole/>
  <dgm:extLst>
    <a:ext uri="http://schemas.microsoft.com/office/drawing/2008/diagram">
      <dsp:dataModelExt xmlns:dsp="http://schemas.microsoft.com/office/drawing/2008/diagram" relId="rId1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9A196B4-3897-494D-95E5-6808822577C9}" type="doc">
      <dgm:prSet loTypeId="urn:microsoft.com/office/officeart/2005/8/layout/hChevron3" loCatId="process" qsTypeId="urn:microsoft.com/office/officeart/2005/8/quickstyle/simple1" qsCatId="simple" csTypeId="urn:microsoft.com/office/officeart/2005/8/colors/accent0_1" csCatId="mainScheme" phldr="1"/>
      <dgm:spPr/>
    </dgm:pt>
    <dgm:pt modelId="{9F3EE88C-22C4-4CEB-99F1-46DAA6EF254E}" type="pres">
      <dgm:prSet presAssocID="{F9A196B4-3897-494D-95E5-6808822577C9}" presName="Name0" presStyleCnt="0">
        <dgm:presLayoutVars>
          <dgm:dir/>
          <dgm:resizeHandles val="exact"/>
        </dgm:presLayoutVars>
      </dgm:prSet>
      <dgm:spPr/>
    </dgm:pt>
  </dgm:ptLst>
  <dgm:cxnLst>
    <dgm:cxn modelId="{59EBE7D7-7AB4-4E82-9735-84B7437ED393}" type="presOf" srcId="{F9A196B4-3897-494D-95E5-6808822577C9}" destId="{9F3EE88C-22C4-4CEB-99F1-46DAA6EF254E}" srcOrd="0" destOrd="0" presId="urn:microsoft.com/office/officeart/2005/8/layout/hChevron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5B3230E-735D-4289-960C-9948491C50FF}" type="doc">
      <dgm:prSet loTypeId="urn:microsoft.com/office/officeart/2005/8/layout/hChevron3" loCatId="process" qsTypeId="urn:microsoft.com/office/officeart/2005/8/quickstyle/simple1" qsCatId="simple" csTypeId="urn:microsoft.com/office/officeart/2005/8/colors/accent4_2" csCatId="accent4" phldr="1"/>
      <dgm:spPr/>
      <dgm:t>
        <a:bodyPr/>
        <a:lstStyle/>
        <a:p>
          <a:endParaRPr lang="en-GB"/>
        </a:p>
      </dgm:t>
    </dgm:pt>
    <dgm:pt modelId="{CDDF6662-B5DA-4ADC-8601-003EC445C856}">
      <dgm:prSet phldrT="[Text]" custT="1"/>
      <dgm:spPr/>
      <dgm:t>
        <a:bodyPr/>
        <a:lstStyle/>
        <a:p>
          <a:r>
            <a:rPr lang="en-GB" sz="600" dirty="0">
              <a:hlinkClick xmlns:r="http://schemas.openxmlformats.org/officeDocument/2006/relationships" r:id="rId1" action="ppaction://hlinksldjump"/>
            </a:rPr>
            <a:t>Background</a:t>
          </a:r>
          <a:endParaRPr lang="en-GB" sz="600" dirty="0"/>
        </a:p>
      </dgm:t>
    </dgm:pt>
    <dgm:pt modelId="{D1F1E160-93EC-4E12-8340-7A6ABD50D81F}" type="parTrans" cxnId="{EF580CB6-4D77-455C-9EC2-21A19AB4AF20}">
      <dgm:prSet/>
      <dgm:spPr/>
      <dgm:t>
        <a:bodyPr/>
        <a:lstStyle/>
        <a:p>
          <a:endParaRPr lang="en-GB"/>
        </a:p>
      </dgm:t>
    </dgm:pt>
    <dgm:pt modelId="{5C08C1D0-9098-4D77-A2B9-FB6ACE173BAA}" type="sibTrans" cxnId="{EF580CB6-4D77-455C-9EC2-21A19AB4AF20}">
      <dgm:prSet/>
      <dgm:spPr/>
      <dgm:t>
        <a:bodyPr/>
        <a:lstStyle/>
        <a:p>
          <a:endParaRPr lang="en-GB"/>
        </a:p>
      </dgm:t>
    </dgm:pt>
    <dgm:pt modelId="{3DCEF9D3-9318-4E05-BE05-E9767F5C7CDC}">
      <dgm:prSet phldrT="[Text]" custT="1"/>
      <dgm:spPr/>
      <dgm:t>
        <a:bodyPr/>
        <a:lstStyle/>
        <a:p>
          <a:r>
            <a:rPr lang="en-GB" sz="600" dirty="0">
              <a:hlinkClick xmlns:r="http://schemas.openxmlformats.org/officeDocument/2006/relationships" r:id="rId2" action="ppaction://hlinksldjump"/>
            </a:rPr>
            <a:t>Eligibility and timings</a:t>
          </a:r>
          <a:endParaRPr lang="en-GB" sz="600" dirty="0"/>
        </a:p>
      </dgm:t>
    </dgm:pt>
    <dgm:pt modelId="{A676AB6E-1F7A-45E9-8A9C-AA9F2BF87674}" type="parTrans" cxnId="{E3591844-72DE-4279-A7E2-56F0C025CC4B}">
      <dgm:prSet/>
      <dgm:spPr/>
      <dgm:t>
        <a:bodyPr/>
        <a:lstStyle/>
        <a:p>
          <a:endParaRPr lang="en-GB"/>
        </a:p>
      </dgm:t>
    </dgm:pt>
    <dgm:pt modelId="{C9DA040E-26CD-473D-9050-71C928F030CB}" type="sibTrans" cxnId="{E3591844-72DE-4279-A7E2-56F0C025CC4B}">
      <dgm:prSet/>
      <dgm:spPr/>
      <dgm:t>
        <a:bodyPr/>
        <a:lstStyle/>
        <a:p>
          <a:endParaRPr lang="en-GB"/>
        </a:p>
      </dgm:t>
    </dgm:pt>
    <dgm:pt modelId="{E63B826B-420E-4C8E-B524-7439143AE644}">
      <dgm:prSet phldrT="[Text]" custT="1"/>
      <dgm:spPr/>
      <dgm:t>
        <a:bodyPr/>
        <a:lstStyle/>
        <a:p>
          <a:r>
            <a:rPr lang="en-GB" sz="600" dirty="0">
              <a:hlinkClick xmlns:r="http://schemas.openxmlformats.org/officeDocument/2006/relationships" r:id="rId3" action="ppaction://hlinksldjump"/>
            </a:rPr>
            <a:t>Checklist: Communication</a:t>
          </a:r>
          <a:endParaRPr lang="en-GB" sz="600" dirty="0"/>
        </a:p>
      </dgm:t>
    </dgm:pt>
    <dgm:pt modelId="{49E70241-D0C7-4E26-8423-F1FFBF7D5464}" type="parTrans" cxnId="{803F6491-EDFC-496E-B9B3-F4EF54C8D86C}">
      <dgm:prSet/>
      <dgm:spPr/>
      <dgm:t>
        <a:bodyPr/>
        <a:lstStyle/>
        <a:p>
          <a:endParaRPr lang="en-GB"/>
        </a:p>
      </dgm:t>
    </dgm:pt>
    <dgm:pt modelId="{9374D0F9-246F-4517-B371-E0B30A2DDA6E}" type="sibTrans" cxnId="{803F6491-EDFC-496E-B9B3-F4EF54C8D86C}">
      <dgm:prSet/>
      <dgm:spPr/>
      <dgm:t>
        <a:bodyPr/>
        <a:lstStyle/>
        <a:p>
          <a:endParaRPr lang="en-GB"/>
        </a:p>
      </dgm:t>
    </dgm:pt>
    <dgm:pt modelId="{B48EF1EE-8330-4481-A1C7-2335D7CA880F}">
      <dgm:prSet phldrT="[Text]" custT="1"/>
      <dgm:spPr/>
      <dgm:t>
        <a:bodyPr/>
        <a:lstStyle/>
        <a:p>
          <a:pPr>
            <a:lnSpc>
              <a:spcPct val="50000"/>
            </a:lnSpc>
          </a:pPr>
          <a:r>
            <a:rPr lang="en-GB" sz="600" dirty="0">
              <a:hlinkClick xmlns:r="http://schemas.openxmlformats.org/officeDocument/2006/relationships" r:id="rId4" action="ppaction://hlinksldjump"/>
            </a:rPr>
            <a:t>Checklist: </a:t>
          </a:r>
        </a:p>
        <a:p>
          <a:pPr>
            <a:lnSpc>
              <a:spcPct val="50000"/>
            </a:lnSpc>
          </a:pPr>
          <a:r>
            <a:rPr lang="en-GB" sz="600" dirty="0">
              <a:hlinkClick xmlns:r="http://schemas.openxmlformats.org/officeDocument/2006/relationships" r:id="rId4" action="ppaction://hlinksldjump"/>
            </a:rPr>
            <a:t>Pre-season</a:t>
          </a:r>
          <a:endParaRPr lang="en-GB" sz="600" dirty="0"/>
        </a:p>
      </dgm:t>
    </dgm:pt>
    <dgm:pt modelId="{3C537229-CDB5-4805-9989-0056EAE25FE1}" type="parTrans" cxnId="{E6CB5807-69BF-44E4-A195-3E70EB6A5D3C}">
      <dgm:prSet/>
      <dgm:spPr/>
      <dgm:t>
        <a:bodyPr/>
        <a:lstStyle/>
        <a:p>
          <a:endParaRPr lang="en-GB"/>
        </a:p>
      </dgm:t>
    </dgm:pt>
    <dgm:pt modelId="{39187E6A-FE7E-4065-9A84-8EBE83918EBE}" type="sibTrans" cxnId="{E6CB5807-69BF-44E4-A195-3E70EB6A5D3C}">
      <dgm:prSet/>
      <dgm:spPr/>
      <dgm:t>
        <a:bodyPr/>
        <a:lstStyle/>
        <a:p>
          <a:endParaRPr lang="en-GB"/>
        </a:p>
      </dgm:t>
    </dgm:pt>
    <dgm:pt modelId="{6093D354-5B8E-4EC8-9EDE-B4456C2238A4}">
      <dgm:prSet phldrT="[Text]" custT="1"/>
      <dgm:spPr/>
      <dgm:t>
        <a:bodyPr/>
        <a:lstStyle/>
        <a:p>
          <a:r>
            <a:rPr lang="en-GB" sz="600" dirty="0">
              <a:hlinkClick xmlns:r="http://schemas.openxmlformats.org/officeDocument/2006/relationships" r:id="rId5" action="ppaction://hlinksldjump"/>
            </a:rPr>
            <a:t>Checklist: Accessibility</a:t>
          </a:r>
          <a:endParaRPr lang="en-GB" sz="600" dirty="0"/>
        </a:p>
      </dgm:t>
    </dgm:pt>
    <dgm:pt modelId="{2FE38837-44DE-4FA9-A730-51D1A2A59E7C}" type="parTrans" cxnId="{12EC016A-4BA6-4ED0-A2E3-CDD4037D3432}">
      <dgm:prSet/>
      <dgm:spPr/>
      <dgm:t>
        <a:bodyPr/>
        <a:lstStyle/>
        <a:p>
          <a:endParaRPr lang="en-GB"/>
        </a:p>
      </dgm:t>
    </dgm:pt>
    <dgm:pt modelId="{E0BEE8DD-1FC8-4ADE-9695-0E08F23B8CB6}" type="sibTrans" cxnId="{12EC016A-4BA6-4ED0-A2E3-CDD4037D3432}">
      <dgm:prSet/>
      <dgm:spPr/>
      <dgm:t>
        <a:bodyPr/>
        <a:lstStyle/>
        <a:p>
          <a:endParaRPr lang="en-GB"/>
        </a:p>
      </dgm:t>
    </dgm:pt>
    <dgm:pt modelId="{4FCA7BE3-D8C5-4C67-83D5-3E5E2892C98C}">
      <dgm:prSet custT="1"/>
      <dgm:spPr/>
      <dgm:t>
        <a:bodyPr/>
        <a:lstStyle/>
        <a:p>
          <a:r>
            <a:rPr lang="en-GB" sz="600" dirty="0">
              <a:hlinkClick xmlns:r="http://schemas.openxmlformats.org/officeDocument/2006/relationships" r:id="rId6" action="ppaction://hlinksldjump"/>
            </a:rPr>
            <a:t>Checklist: Health inequalities</a:t>
          </a:r>
          <a:endParaRPr lang="en-GB" sz="600" dirty="0"/>
        </a:p>
      </dgm:t>
    </dgm:pt>
    <dgm:pt modelId="{A1E961F8-C53B-4171-8D11-ECD7EFAABA87}" type="parTrans" cxnId="{9F5DB5FB-B5DC-4CA7-8CDB-DFE891206BD5}">
      <dgm:prSet/>
      <dgm:spPr/>
      <dgm:t>
        <a:bodyPr/>
        <a:lstStyle/>
        <a:p>
          <a:endParaRPr lang="en-GB"/>
        </a:p>
      </dgm:t>
    </dgm:pt>
    <dgm:pt modelId="{0CA888CE-A48C-4D1E-90BA-F111A23B3CFD}" type="sibTrans" cxnId="{9F5DB5FB-B5DC-4CA7-8CDB-DFE891206BD5}">
      <dgm:prSet/>
      <dgm:spPr/>
      <dgm:t>
        <a:bodyPr/>
        <a:lstStyle/>
        <a:p>
          <a:endParaRPr lang="en-GB"/>
        </a:p>
      </dgm:t>
    </dgm:pt>
    <dgm:pt modelId="{15213532-615E-4B97-8DA6-A57F27610F76}">
      <dgm:prSet custT="1"/>
      <dgm:spPr/>
      <dgm:t>
        <a:bodyPr/>
        <a:lstStyle/>
        <a:p>
          <a:r>
            <a:rPr lang="en-GB" sz="600" dirty="0">
              <a:hlinkClick xmlns:r="http://schemas.openxmlformats.org/officeDocument/2006/relationships" r:id="rId7" action="ppaction://hlinksldjump"/>
            </a:rPr>
            <a:t>Top Tips</a:t>
          </a:r>
          <a:endParaRPr lang="en-GB" sz="600" dirty="0"/>
        </a:p>
      </dgm:t>
    </dgm:pt>
    <dgm:pt modelId="{7B506156-A573-4D26-BB7A-CF57759B8675}" type="parTrans" cxnId="{A7058D12-B27B-4C23-A0C7-BBB2034AF685}">
      <dgm:prSet/>
      <dgm:spPr/>
      <dgm:t>
        <a:bodyPr/>
        <a:lstStyle/>
        <a:p>
          <a:endParaRPr lang="en-GB"/>
        </a:p>
      </dgm:t>
    </dgm:pt>
    <dgm:pt modelId="{2AFCAB2C-8EC0-4CD4-8738-4149F73C2056}" type="sibTrans" cxnId="{A7058D12-B27B-4C23-A0C7-BBB2034AF685}">
      <dgm:prSet/>
      <dgm:spPr/>
      <dgm:t>
        <a:bodyPr/>
        <a:lstStyle/>
        <a:p>
          <a:endParaRPr lang="en-GB"/>
        </a:p>
      </dgm:t>
    </dgm:pt>
    <dgm:pt modelId="{049C3FB4-516A-4A7D-9E91-A3661066C19D}">
      <dgm:prSet custT="1"/>
      <dgm:spPr/>
      <dgm:t>
        <a:bodyPr/>
        <a:lstStyle/>
        <a:p>
          <a:r>
            <a:rPr lang="en-GB" sz="600">
              <a:hlinkClick xmlns:r="http://schemas.openxmlformats.org/officeDocument/2006/relationships" r:id="rId8" action="ppaction://hlinksldjump"/>
            </a:rPr>
            <a:t>FAQ’s</a:t>
          </a:r>
          <a:endParaRPr lang="en-GB" sz="600"/>
        </a:p>
      </dgm:t>
    </dgm:pt>
    <dgm:pt modelId="{4D421C1B-8AFE-48D9-93E5-A6127D5EC584}" type="parTrans" cxnId="{7BF0D750-9F8A-4976-B51B-4D4458BA766A}">
      <dgm:prSet/>
      <dgm:spPr/>
      <dgm:t>
        <a:bodyPr/>
        <a:lstStyle/>
        <a:p>
          <a:endParaRPr lang="en-GB"/>
        </a:p>
      </dgm:t>
    </dgm:pt>
    <dgm:pt modelId="{2A201535-6615-45AC-AE07-AD7494131414}" type="sibTrans" cxnId="{7BF0D750-9F8A-4976-B51B-4D4458BA766A}">
      <dgm:prSet/>
      <dgm:spPr/>
      <dgm:t>
        <a:bodyPr/>
        <a:lstStyle/>
        <a:p>
          <a:endParaRPr lang="en-GB"/>
        </a:p>
      </dgm:t>
    </dgm:pt>
    <dgm:pt modelId="{9F9A0A62-59FB-4A59-A7BB-29F0DBE647C9}">
      <dgm:prSet custT="1"/>
      <dgm:spPr/>
      <dgm:t>
        <a:bodyPr/>
        <a:lstStyle/>
        <a:p>
          <a:r>
            <a:rPr lang="en-GB" sz="600" dirty="0">
              <a:hlinkClick xmlns:r="http://schemas.openxmlformats.org/officeDocument/2006/relationships" r:id="rId9" action="ppaction://hlinksldjump"/>
            </a:rPr>
            <a:t>Resources</a:t>
          </a:r>
          <a:endParaRPr lang="en-GB" sz="600" dirty="0"/>
        </a:p>
      </dgm:t>
      <dgm:extLst>
        <a:ext uri="{E40237B7-FDA0-4F09-8148-C483321AD2D9}">
          <dgm14:cNvPr xmlns:dgm14="http://schemas.microsoft.com/office/drawing/2010/diagram" id="0" name="">
            <a:hlinkClick xmlns:r="http://schemas.openxmlformats.org/officeDocument/2006/relationships" r:id="rId10" action="ppaction://hlinksldjump"/>
          </dgm14:cNvPr>
        </a:ext>
      </dgm:extLst>
    </dgm:pt>
    <dgm:pt modelId="{2143AFAD-E3B4-47E5-AC43-5398301C536A}" type="parTrans" cxnId="{2E49899A-8AA8-4312-9FD1-D2032482D726}">
      <dgm:prSet/>
      <dgm:spPr/>
      <dgm:t>
        <a:bodyPr/>
        <a:lstStyle/>
        <a:p>
          <a:endParaRPr lang="en-GB"/>
        </a:p>
      </dgm:t>
    </dgm:pt>
    <dgm:pt modelId="{74AC9E3D-83C4-4B6D-A5EF-6DF7AA82E7BA}" type="sibTrans" cxnId="{2E49899A-8AA8-4312-9FD1-D2032482D726}">
      <dgm:prSet/>
      <dgm:spPr/>
      <dgm:t>
        <a:bodyPr/>
        <a:lstStyle/>
        <a:p>
          <a:endParaRPr lang="en-GB"/>
        </a:p>
      </dgm:t>
    </dgm:pt>
    <dgm:pt modelId="{E3FFA869-AA5E-4A4C-B3FA-208CB7E33BBF}">
      <dgm:prSet custT="1"/>
      <dgm:spPr/>
      <dgm:t>
        <a:bodyPr/>
        <a:lstStyle/>
        <a:p>
          <a:r>
            <a:rPr lang="en-GB" sz="600" dirty="0">
              <a:hlinkClick xmlns:r="http://schemas.openxmlformats.org/officeDocument/2006/relationships" r:id="rId11" action="ppaction://hlinksldjump"/>
            </a:rPr>
            <a:t>WMICAS</a:t>
          </a:r>
          <a:endParaRPr lang="en-GB" sz="600" dirty="0"/>
        </a:p>
      </dgm:t>
    </dgm:pt>
    <dgm:pt modelId="{E4C0E695-78F3-40B0-ACA1-CC76CA49BAA7}" type="parTrans" cxnId="{B7E7B8E8-C14D-4308-A999-2E44D6F011C9}">
      <dgm:prSet/>
      <dgm:spPr/>
      <dgm:t>
        <a:bodyPr/>
        <a:lstStyle/>
        <a:p>
          <a:endParaRPr lang="en-GB"/>
        </a:p>
      </dgm:t>
    </dgm:pt>
    <dgm:pt modelId="{35885A2B-CBAD-4B1F-AED6-FFE9EDF501DA}" type="sibTrans" cxnId="{B7E7B8E8-C14D-4308-A999-2E44D6F011C9}">
      <dgm:prSet/>
      <dgm:spPr/>
      <dgm:t>
        <a:bodyPr/>
        <a:lstStyle/>
        <a:p>
          <a:endParaRPr lang="en-GB"/>
        </a:p>
      </dgm:t>
    </dgm:pt>
    <dgm:pt modelId="{5C7083F2-B102-4F6F-88F2-3430DB31D4FF}">
      <dgm:prSet phldrT="[Text]" custT="1"/>
      <dgm:spPr/>
      <dgm:t>
        <a:bodyPr/>
        <a:lstStyle/>
        <a:p>
          <a:r>
            <a:rPr lang="en-GB" sz="600" dirty="0">
              <a:hlinkClick xmlns:r="http://schemas.openxmlformats.org/officeDocument/2006/relationships" r:id="rId12" action="ppaction://hlinksldjump"/>
            </a:rPr>
            <a:t>Influenza and pregnancy</a:t>
          </a:r>
          <a:r>
            <a:rPr lang="en-GB" sz="600" dirty="0"/>
            <a:t> </a:t>
          </a:r>
        </a:p>
      </dgm:t>
    </dgm:pt>
    <dgm:pt modelId="{CA015733-6AD9-4A37-BF01-B247DD9B77DE}" type="sibTrans" cxnId="{726F3A40-DF63-4D04-A5D8-E62EE1908637}">
      <dgm:prSet/>
      <dgm:spPr/>
      <dgm:t>
        <a:bodyPr/>
        <a:lstStyle/>
        <a:p>
          <a:endParaRPr lang="en-GB"/>
        </a:p>
      </dgm:t>
    </dgm:pt>
    <dgm:pt modelId="{836A0CD7-21A2-4647-9953-417B8F235A79}" type="parTrans" cxnId="{726F3A40-DF63-4D04-A5D8-E62EE1908637}">
      <dgm:prSet/>
      <dgm:spPr/>
      <dgm:t>
        <a:bodyPr/>
        <a:lstStyle/>
        <a:p>
          <a:endParaRPr lang="en-GB"/>
        </a:p>
      </dgm:t>
    </dgm:pt>
    <dgm:pt modelId="{E62C08C5-C0F5-477A-B464-53F2DDB27ACE}">
      <dgm:prSet phldrT="[Text]"/>
      <dgm:spPr/>
      <dgm:t>
        <a:bodyPr/>
        <a:lstStyle/>
        <a:p>
          <a:r>
            <a:rPr lang="en-GB" dirty="0">
              <a:hlinkClick xmlns:r="http://schemas.openxmlformats.org/officeDocument/2006/relationships" r:id="rId13" action="ppaction://hlinksldjump"/>
            </a:rPr>
            <a:t>Recommended vaccines</a:t>
          </a:r>
          <a:r>
            <a:rPr lang="en-GB" dirty="0"/>
            <a:t> </a:t>
          </a:r>
        </a:p>
      </dgm:t>
    </dgm:pt>
    <dgm:pt modelId="{CDEF6C72-03E1-451F-B039-6CEDE3858C5F}" type="parTrans" cxnId="{11B3FC6E-BA9F-4B20-9508-4CD6B2026C6B}">
      <dgm:prSet/>
      <dgm:spPr/>
      <dgm:t>
        <a:bodyPr/>
        <a:lstStyle/>
        <a:p>
          <a:endParaRPr lang="en-GB"/>
        </a:p>
      </dgm:t>
    </dgm:pt>
    <dgm:pt modelId="{6F97F020-A12E-4381-97B8-CEF233E4F35C}" type="sibTrans" cxnId="{11B3FC6E-BA9F-4B20-9508-4CD6B2026C6B}">
      <dgm:prSet/>
      <dgm:spPr/>
      <dgm:t>
        <a:bodyPr/>
        <a:lstStyle/>
        <a:p>
          <a:endParaRPr lang="en-GB"/>
        </a:p>
      </dgm:t>
    </dgm:pt>
    <dgm:pt modelId="{A6755F86-8336-4350-B504-99FA03DF2B07}" type="pres">
      <dgm:prSet presAssocID="{85B3230E-735D-4289-960C-9948491C50FF}" presName="Name0" presStyleCnt="0">
        <dgm:presLayoutVars>
          <dgm:dir/>
          <dgm:resizeHandles val="exact"/>
        </dgm:presLayoutVars>
      </dgm:prSet>
      <dgm:spPr/>
    </dgm:pt>
    <dgm:pt modelId="{39DB295D-9690-4F77-A192-F617ED9CDF16}" type="pres">
      <dgm:prSet presAssocID="{CDDF6662-B5DA-4ADC-8601-003EC445C856}" presName="parTxOnly" presStyleLbl="node1" presStyleIdx="0" presStyleCnt="12">
        <dgm:presLayoutVars>
          <dgm:bulletEnabled val="1"/>
        </dgm:presLayoutVars>
      </dgm:prSet>
      <dgm:spPr/>
    </dgm:pt>
    <dgm:pt modelId="{977BD62A-F452-4D57-9B47-924769D7A040}" type="pres">
      <dgm:prSet presAssocID="{5C08C1D0-9098-4D77-A2B9-FB6ACE173BAA}" presName="parSpace" presStyleCnt="0"/>
      <dgm:spPr/>
    </dgm:pt>
    <dgm:pt modelId="{50B6A062-17AD-4972-923E-B9979887219A}" type="pres">
      <dgm:prSet presAssocID="{5C7083F2-B102-4F6F-88F2-3430DB31D4FF}" presName="parTxOnly" presStyleLbl="node1" presStyleIdx="1" presStyleCnt="12">
        <dgm:presLayoutVars>
          <dgm:bulletEnabled val="1"/>
        </dgm:presLayoutVars>
      </dgm:prSet>
      <dgm:spPr/>
    </dgm:pt>
    <dgm:pt modelId="{6875EF65-17BD-4BA2-8C16-AAF09511B8BD}" type="pres">
      <dgm:prSet presAssocID="{CA015733-6AD9-4A37-BF01-B247DD9B77DE}" presName="parSpace" presStyleCnt="0"/>
      <dgm:spPr/>
    </dgm:pt>
    <dgm:pt modelId="{2272EA75-C848-4CC9-91D0-24669D0954BE}" type="pres">
      <dgm:prSet presAssocID="{3DCEF9D3-9318-4E05-BE05-E9767F5C7CDC}" presName="parTxOnly" presStyleLbl="node1" presStyleIdx="2" presStyleCnt="12" custLinFactNeighborX="3352" custLinFactNeighborY="0">
        <dgm:presLayoutVars>
          <dgm:bulletEnabled val="1"/>
        </dgm:presLayoutVars>
      </dgm:prSet>
      <dgm:spPr/>
    </dgm:pt>
    <dgm:pt modelId="{79B637EB-31BF-46D3-88C3-4F270085BDFF}" type="pres">
      <dgm:prSet presAssocID="{C9DA040E-26CD-473D-9050-71C928F030CB}" presName="parSpace" presStyleCnt="0"/>
      <dgm:spPr/>
    </dgm:pt>
    <dgm:pt modelId="{C4EAF017-A442-4583-907D-EC6999222544}" type="pres">
      <dgm:prSet presAssocID="{E62C08C5-C0F5-477A-B464-53F2DDB27ACE}" presName="parTxOnly" presStyleLbl="node1" presStyleIdx="3" presStyleCnt="12" custLinFactNeighborX="3352" custLinFactNeighborY="0">
        <dgm:presLayoutVars>
          <dgm:bulletEnabled val="1"/>
        </dgm:presLayoutVars>
      </dgm:prSet>
      <dgm:spPr/>
    </dgm:pt>
    <dgm:pt modelId="{9371AA38-970F-4C9D-96D0-61ED62DB259C}" type="pres">
      <dgm:prSet presAssocID="{6F97F020-A12E-4381-97B8-CEF233E4F35C}" presName="parSpace" presStyleCnt="0"/>
      <dgm:spPr/>
    </dgm:pt>
    <dgm:pt modelId="{ECBD8CE6-0245-4552-8F54-86B91489311F}" type="pres">
      <dgm:prSet presAssocID="{B48EF1EE-8330-4481-A1C7-2335D7CA880F}" presName="parTxOnly" presStyleLbl="node1" presStyleIdx="4" presStyleCnt="12">
        <dgm:presLayoutVars>
          <dgm:bulletEnabled val="1"/>
        </dgm:presLayoutVars>
      </dgm:prSet>
      <dgm:spPr/>
    </dgm:pt>
    <dgm:pt modelId="{85F66076-C2F6-49ED-B8CC-2B3F88BF3996}" type="pres">
      <dgm:prSet presAssocID="{39187E6A-FE7E-4065-9A84-8EBE83918EBE}" presName="parSpace" presStyleCnt="0"/>
      <dgm:spPr/>
    </dgm:pt>
    <dgm:pt modelId="{87896636-D98F-498E-8C16-5D46C2D1BF35}" type="pres">
      <dgm:prSet presAssocID="{6093D354-5B8E-4EC8-9EDE-B4456C2238A4}" presName="parTxOnly" presStyleLbl="node1" presStyleIdx="5" presStyleCnt="12">
        <dgm:presLayoutVars>
          <dgm:bulletEnabled val="1"/>
        </dgm:presLayoutVars>
      </dgm:prSet>
      <dgm:spPr/>
    </dgm:pt>
    <dgm:pt modelId="{EBFD975F-80EE-4569-AB8A-2CE84EEE5C31}" type="pres">
      <dgm:prSet presAssocID="{E0BEE8DD-1FC8-4ADE-9695-0E08F23B8CB6}" presName="parSpace" presStyleCnt="0"/>
      <dgm:spPr/>
    </dgm:pt>
    <dgm:pt modelId="{F99EE3D2-C21C-43C9-8713-8AA0E7178334}" type="pres">
      <dgm:prSet presAssocID="{E63B826B-420E-4C8E-B524-7439143AE644}" presName="parTxOnly" presStyleLbl="node1" presStyleIdx="6" presStyleCnt="12">
        <dgm:presLayoutVars>
          <dgm:bulletEnabled val="1"/>
        </dgm:presLayoutVars>
      </dgm:prSet>
      <dgm:spPr/>
    </dgm:pt>
    <dgm:pt modelId="{B87C7F09-EDE0-4F5D-929D-5F2BCAD728C9}" type="pres">
      <dgm:prSet presAssocID="{9374D0F9-246F-4517-B371-E0B30A2DDA6E}" presName="parSpace" presStyleCnt="0"/>
      <dgm:spPr/>
    </dgm:pt>
    <dgm:pt modelId="{B64FC3D3-2187-4389-9C4C-6F6193C2D430}" type="pres">
      <dgm:prSet presAssocID="{4FCA7BE3-D8C5-4C67-83D5-3E5E2892C98C}" presName="parTxOnly" presStyleLbl="node1" presStyleIdx="7" presStyleCnt="12" custScaleX="99577">
        <dgm:presLayoutVars>
          <dgm:bulletEnabled val="1"/>
        </dgm:presLayoutVars>
      </dgm:prSet>
      <dgm:spPr/>
    </dgm:pt>
    <dgm:pt modelId="{D3FABEC6-5EFE-4721-A757-251D1D721B79}" type="pres">
      <dgm:prSet presAssocID="{0CA888CE-A48C-4D1E-90BA-F111A23B3CFD}" presName="parSpace" presStyleCnt="0"/>
      <dgm:spPr/>
    </dgm:pt>
    <dgm:pt modelId="{FC3464C5-9904-4F99-8471-599D93B83010}" type="pres">
      <dgm:prSet presAssocID="{15213532-615E-4B97-8DA6-A57F27610F76}" presName="parTxOnly" presStyleLbl="node1" presStyleIdx="8" presStyleCnt="12">
        <dgm:presLayoutVars>
          <dgm:bulletEnabled val="1"/>
        </dgm:presLayoutVars>
      </dgm:prSet>
      <dgm:spPr/>
    </dgm:pt>
    <dgm:pt modelId="{C31BB678-A5A0-4A50-86B4-F987716E0F0F}" type="pres">
      <dgm:prSet presAssocID="{2AFCAB2C-8EC0-4CD4-8738-4149F73C2056}" presName="parSpace" presStyleCnt="0"/>
      <dgm:spPr/>
    </dgm:pt>
    <dgm:pt modelId="{CA778251-98A3-49E2-898B-06D8127BFD84}" type="pres">
      <dgm:prSet presAssocID="{E3FFA869-AA5E-4A4C-B3FA-208CB7E33BBF}" presName="parTxOnly" presStyleLbl="node1" presStyleIdx="9" presStyleCnt="12">
        <dgm:presLayoutVars>
          <dgm:bulletEnabled val="1"/>
        </dgm:presLayoutVars>
      </dgm:prSet>
      <dgm:spPr/>
    </dgm:pt>
    <dgm:pt modelId="{34EF01BF-95A2-4102-9BD9-092437ABE042}" type="pres">
      <dgm:prSet presAssocID="{35885A2B-CBAD-4B1F-AED6-FFE9EDF501DA}" presName="parSpace" presStyleCnt="0"/>
      <dgm:spPr/>
    </dgm:pt>
    <dgm:pt modelId="{E7E759C9-7C6D-44DA-AD33-A08079CE1AF4}" type="pres">
      <dgm:prSet presAssocID="{049C3FB4-516A-4A7D-9E91-A3661066C19D}" presName="parTxOnly" presStyleLbl="node1" presStyleIdx="10" presStyleCnt="12">
        <dgm:presLayoutVars>
          <dgm:bulletEnabled val="1"/>
        </dgm:presLayoutVars>
      </dgm:prSet>
      <dgm:spPr/>
    </dgm:pt>
    <dgm:pt modelId="{CC6A3AAB-10FD-492C-8788-811F2D7D448F}" type="pres">
      <dgm:prSet presAssocID="{2A201535-6615-45AC-AE07-AD7494131414}" presName="parSpace" presStyleCnt="0"/>
      <dgm:spPr/>
    </dgm:pt>
    <dgm:pt modelId="{4B44927D-C652-402D-8065-0A71E2CB9235}" type="pres">
      <dgm:prSet presAssocID="{9F9A0A62-59FB-4A59-A7BB-29F0DBE647C9}" presName="parTxOnly" presStyleLbl="node1" presStyleIdx="11" presStyleCnt="12">
        <dgm:presLayoutVars>
          <dgm:bulletEnabled val="1"/>
        </dgm:presLayoutVars>
      </dgm:prSet>
      <dgm:spPr/>
    </dgm:pt>
  </dgm:ptLst>
  <dgm:cxnLst>
    <dgm:cxn modelId="{74342806-2615-4A6A-9893-BA7F7F83A4D8}" type="presOf" srcId="{15213532-615E-4B97-8DA6-A57F27610F76}" destId="{FC3464C5-9904-4F99-8471-599D93B83010}" srcOrd="0" destOrd="0" presId="urn:microsoft.com/office/officeart/2005/8/layout/hChevron3"/>
    <dgm:cxn modelId="{E6CB5807-69BF-44E4-A195-3E70EB6A5D3C}" srcId="{85B3230E-735D-4289-960C-9948491C50FF}" destId="{B48EF1EE-8330-4481-A1C7-2335D7CA880F}" srcOrd="4" destOrd="0" parTransId="{3C537229-CDB5-4805-9989-0056EAE25FE1}" sibTransId="{39187E6A-FE7E-4065-9A84-8EBE83918EBE}"/>
    <dgm:cxn modelId="{A7058D12-B27B-4C23-A0C7-BBB2034AF685}" srcId="{85B3230E-735D-4289-960C-9948491C50FF}" destId="{15213532-615E-4B97-8DA6-A57F27610F76}" srcOrd="8" destOrd="0" parTransId="{7B506156-A573-4D26-BB7A-CF57759B8675}" sibTransId="{2AFCAB2C-8EC0-4CD4-8738-4149F73C2056}"/>
    <dgm:cxn modelId="{19A2F513-7753-4ACB-A7ED-F7F40B39005A}" type="presOf" srcId="{85B3230E-735D-4289-960C-9948491C50FF}" destId="{A6755F86-8336-4350-B504-99FA03DF2B07}" srcOrd="0" destOrd="0" presId="urn:microsoft.com/office/officeart/2005/8/layout/hChevron3"/>
    <dgm:cxn modelId="{0F6CB430-10DD-4EF7-9B7F-3082A652DF94}" type="presOf" srcId="{5C7083F2-B102-4F6F-88F2-3430DB31D4FF}" destId="{50B6A062-17AD-4972-923E-B9979887219A}" srcOrd="0" destOrd="0" presId="urn:microsoft.com/office/officeart/2005/8/layout/hChevron3"/>
    <dgm:cxn modelId="{726F3A40-DF63-4D04-A5D8-E62EE1908637}" srcId="{85B3230E-735D-4289-960C-9948491C50FF}" destId="{5C7083F2-B102-4F6F-88F2-3430DB31D4FF}" srcOrd="1" destOrd="0" parTransId="{836A0CD7-21A2-4647-9953-417B8F235A79}" sibTransId="{CA015733-6AD9-4A37-BF01-B247DD9B77DE}"/>
    <dgm:cxn modelId="{E3591844-72DE-4279-A7E2-56F0C025CC4B}" srcId="{85B3230E-735D-4289-960C-9948491C50FF}" destId="{3DCEF9D3-9318-4E05-BE05-E9767F5C7CDC}" srcOrd="2" destOrd="0" parTransId="{A676AB6E-1F7A-45E9-8A9C-AA9F2BF87674}" sibTransId="{C9DA040E-26CD-473D-9050-71C928F030CB}"/>
    <dgm:cxn modelId="{8326B467-560F-499D-9175-55A71972A8D3}" type="presOf" srcId="{6093D354-5B8E-4EC8-9EDE-B4456C2238A4}" destId="{87896636-D98F-498E-8C16-5D46C2D1BF35}" srcOrd="0" destOrd="0" presId="urn:microsoft.com/office/officeart/2005/8/layout/hChevron3"/>
    <dgm:cxn modelId="{C70B3548-C88D-4208-B192-0F1729F7028D}" type="presOf" srcId="{CDDF6662-B5DA-4ADC-8601-003EC445C856}" destId="{39DB295D-9690-4F77-A192-F617ED9CDF16}" srcOrd="0" destOrd="0" presId="urn:microsoft.com/office/officeart/2005/8/layout/hChevron3"/>
    <dgm:cxn modelId="{12EC016A-4BA6-4ED0-A2E3-CDD4037D3432}" srcId="{85B3230E-735D-4289-960C-9948491C50FF}" destId="{6093D354-5B8E-4EC8-9EDE-B4456C2238A4}" srcOrd="5" destOrd="0" parTransId="{2FE38837-44DE-4FA9-A730-51D1A2A59E7C}" sibTransId="{E0BEE8DD-1FC8-4ADE-9695-0E08F23B8CB6}"/>
    <dgm:cxn modelId="{7DAFC44A-84A1-4BDC-A695-7C98F2760484}" type="presOf" srcId="{E3FFA869-AA5E-4A4C-B3FA-208CB7E33BBF}" destId="{CA778251-98A3-49E2-898B-06D8127BFD84}" srcOrd="0" destOrd="0" presId="urn:microsoft.com/office/officeart/2005/8/layout/hChevron3"/>
    <dgm:cxn modelId="{11B3FC6E-BA9F-4B20-9508-4CD6B2026C6B}" srcId="{85B3230E-735D-4289-960C-9948491C50FF}" destId="{E62C08C5-C0F5-477A-B464-53F2DDB27ACE}" srcOrd="3" destOrd="0" parTransId="{CDEF6C72-03E1-451F-B039-6CEDE3858C5F}" sibTransId="{6F97F020-A12E-4381-97B8-CEF233E4F35C}"/>
    <dgm:cxn modelId="{7BF0D750-9F8A-4976-B51B-4D4458BA766A}" srcId="{85B3230E-735D-4289-960C-9948491C50FF}" destId="{049C3FB4-516A-4A7D-9E91-A3661066C19D}" srcOrd="10" destOrd="0" parTransId="{4D421C1B-8AFE-48D9-93E5-A6127D5EC584}" sibTransId="{2A201535-6615-45AC-AE07-AD7494131414}"/>
    <dgm:cxn modelId="{D6565752-00F8-4B35-8EA3-CFE1C4F419ED}" type="presOf" srcId="{049C3FB4-516A-4A7D-9E91-A3661066C19D}" destId="{E7E759C9-7C6D-44DA-AD33-A08079CE1AF4}" srcOrd="0" destOrd="0" presId="urn:microsoft.com/office/officeart/2005/8/layout/hChevron3"/>
    <dgm:cxn modelId="{757FFF88-30EF-49ED-A8DE-0B706741A4C3}" type="presOf" srcId="{B48EF1EE-8330-4481-A1C7-2335D7CA880F}" destId="{ECBD8CE6-0245-4552-8F54-86B91489311F}" srcOrd="0" destOrd="0" presId="urn:microsoft.com/office/officeart/2005/8/layout/hChevron3"/>
    <dgm:cxn modelId="{803F6491-EDFC-496E-B9B3-F4EF54C8D86C}" srcId="{85B3230E-735D-4289-960C-9948491C50FF}" destId="{E63B826B-420E-4C8E-B524-7439143AE644}" srcOrd="6" destOrd="0" parTransId="{49E70241-D0C7-4E26-8423-F1FFBF7D5464}" sibTransId="{9374D0F9-246F-4517-B371-E0B30A2DDA6E}"/>
    <dgm:cxn modelId="{2E49899A-8AA8-4312-9FD1-D2032482D726}" srcId="{85B3230E-735D-4289-960C-9948491C50FF}" destId="{9F9A0A62-59FB-4A59-A7BB-29F0DBE647C9}" srcOrd="11" destOrd="0" parTransId="{2143AFAD-E3B4-47E5-AC43-5398301C536A}" sibTransId="{74AC9E3D-83C4-4B6D-A5EF-6DF7AA82E7BA}"/>
    <dgm:cxn modelId="{EF580CB6-4D77-455C-9EC2-21A19AB4AF20}" srcId="{85B3230E-735D-4289-960C-9948491C50FF}" destId="{CDDF6662-B5DA-4ADC-8601-003EC445C856}" srcOrd="0" destOrd="0" parTransId="{D1F1E160-93EC-4E12-8340-7A6ABD50D81F}" sibTransId="{5C08C1D0-9098-4D77-A2B9-FB6ACE173BAA}"/>
    <dgm:cxn modelId="{A7DF49C8-696B-4D58-B392-4E932638BAF3}" type="presOf" srcId="{E62C08C5-C0F5-477A-B464-53F2DDB27ACE}" destId="{C4EAF017-A442-4583-907D-EC6999222544}" srcOrd="0" destOrd="0" presId="urn:microsoft.com/office/officeart/2005/8/layout/hChevron3"/>
    <dgm:cxn modelId="{DB62D2D8-86D8-474F-8EA1-FFCD3AAEA04D}" type="presOf" srcId="{E63B826B-420E-4C8E-B524-7439143AE644}" destId="{F99EE3D2-C21C-43C9-8713-8AA0E7178334}" srcOrd="0" destOrd="0" presId="urn:microsoft.com/office/officeart/2005/8/layout/hChevron3"/>
    <dgm:cxn modelId="{98C2D3DC-6828-403B-8D9E-9C5024B4E760}" type="presOf" srcId="{3DCEF9D3-9318-4E05-BE05-E9767F5C7CDC}" destId="{2272EA75-C848-4CC9-91D0-24669D0954BE}" srcOrd="0" destOrd="0" presId="urn:microsoft.com/office/officeart/2005/8/layout/hChevron3"/>
    <dgm:cxn modelId="{B7E7B8E8-C14D-4308-A999-2E44D6F011C9}" srcId="{85B3230E-735D-4289-960C-9948491C50FF}" destId="{E3FFA869-AA5E-4A4C-B3FA-208CB7E33BBF}" srcOrd="9" destOrd="0" parTransId="{E4C0E695-78F3-40B0-ACA1-CC76CA49BAA7}" sibTransId="{35885A2B-CBAD-4B1F-AED6-FFE9EDF501DA}"/>
    <dgm:cxn modelId="{84108EEE-DCC2-4895-B6AE-283C423C621F}" type="presOf" srcId="{4FCA7BE3-D8C5-4C67-83D5-3E5E2892C98C}" destId="{B64FC3D3-2187-4389-9C4C-6F6193C2D430}" srcOrd="0" destOrd="0" presId="urn:microsoft.com/office/officeart/2005/8/layout/hChevron3"/>
    <dgm:cxn modelId="{5B5BAFF8-97AF-426D-AFEA-AF7605AF4230}" type="presOf" srcId="{9F9A0A62-59FB-4A59-A7BB-29F0DBE647C9}" destId="{4B44927D-C652-402D-8065-0A71E2CB9235}" srcOrd="0" destOrd="0" presId="urn:microsoft.com/office/officeart/2005/8/layout/hChevron3"/>
    <dgm:cxn modelId="{9F5DB5FB-B5DC-4CA7-8CDB-DFE891206BD5}" srcId="{85B3230E-735D-4289-960C-9948491C50FF}" destId="{4FCA7BE3-D8C5-4C67-83D5-3E5E2892C98C}" srcOrd="7" destOrd="0" parTransId="{A1E961F8-C53B-4171-8D11-ECD7EFAABA87}" sibTransId="{0CA888CE-A48C-4D1E-90BA-F111A23B3CFD}"/>
    <dgm:cxn modelId="{35E7420A-6481-47BC-983A-A07FBD426040}" type="presParOf" srcId="{A6755F86-8336-4350-B504-99FA03DF2B07}" destId="{39DB295D-9690-4F77-A192-F617ED9CDF16}" srcOrd="0" destOrd="0" presId="urn:microsoft.com/office/officeart/2005/8/layout/hChevron3"/>
    <dgm:cxn modelId="{D72F6601-9082-47D0-919A-F809A585B864}" type="presParOf" srcId="{A6755F86-8336-4350-B504-99FA03DF2B07}" destId="{977BD62A-F452-4D57-9B47-924769D7A040}" srcOrd="1" destOrd="0" presId="urn:microsoft.com/office/officeart/2005/8/layout/hChevron3"/>
    <dgm:cxn modelId="{0C8BF5AC-52A8-4722-8A06-28B8FA6EA342}" type="presParOf" srcId="{A6755F86-8336-4350-B504-99FA03DF2B07}" destId="{50B6A062-17AD-4972-923E-B9979887219A}" srcOrd="2" destOrd="0" presId="urn:microsoft.com/office/officeart/2005/8/layout/hChevron3"/>
    <dgm:cxn modelId="{B629149F-F728-478F-A49C-35F8EC7013E2}" type="presParOf" srcId="{A6755F86-8336-4350-B504-99FA03DF2B07}" destId="{6875EF65-17BD-4BA2-8C16-AAF09511B8BD}" srcOrd="3" destOrd="0" presId="urn:microsoft.com/office/officeart/2005/8/layout/hChevron3"/>
    <dgm:cxn modelId="{E4A1462B-3612-4004-BF26-5A82AADEB985}" type="presParOf" srcId="{A6755F86-8336-4350-B504-99FA03DF2B07}" destId="{2272EA75-C848-4CC9-91D0-24669D0954BE}" srcOrd="4" destOrd="0" presId="urn:microsoft.com/office/officeart/2005/8/layout/hChevron3"/>
    <dgm:cxn modelId="{EB6C26F7-7C0F-493A-A3C7-8A97516CEE19}" type="presParOf" srcId="{A6755F86-8336-4350-B504-99FA03DF2B07}" destId="{79B637EB-31BF-46D3-88C3-4F270085BDFF}" srcOrd="5" destOrd="0" presId="urn:microsoft.com/office/officeart/2005/8/layout/hChevron3"/>
    <dgm:cxn modelId="{D91E1834-DBBC-4BCB-9E8A-85B282E91EC2}" type="presParOf" srcId="{A6755F86-8336-4350-B504-99FA03DF2B07}" destId="{C4EAF017-A442-4583-907D-EC6999222544}" srcOrd="6" destOrd="0" presId="urn:microsoft.com/office/officeart/2005/8/layout/hChevron3"/>
    <dgm:cxn modelId="{20589F4D-1674-49E8-B599-9DD352609A7C}" type="presParOf" srcId="{A6755F86-8336-4350-B504-99FA03DF2B07}" destId="{9371AA38-970F-4C9D-96D0-61ED62DB259C}" srcOrd="7" destOrd="0" presId="urn:microsoft.com/office/officeart/2005/8/layout/hChevron3"/>
    <dgm:cxn modelId="{B98138E4-5E0A-47B4-B275-E38A7BC03509}" type="presParOf" srcId="{A6755F86-8336-4350-B504-99FA03DF2B07}" destId="{ECBD8CE6-0245-4552-8F54-86B91489311F}" srcOrd="8" destOrd="0" presId="urn:microsoft.com/office/officeart/2005/8/layout/hChevron3"/>
    <dgm:cxn modelId="{9560B31D-2185-471D-A919-9BDE3ACCE028}" type="presParOf" srcId="{A6755F86-8336-4350-B504-99FA03DF2B07}" destId="{85F66076-C2F6-49ED-B8CC-2B3F88BF3996}" srcOrd="9" destOrd="0" presId="urn:microsoft.com/office/officeart/2005/8/layout/hChevron3"/>
    <dgm:cxn modelId="{72842D16-F897-4B77-95FA-0FA9898AAB3B}" type="presParOf" srcId="{A6755F86-8336-4350-B504-99FA03DF2B07}" destId="{87896636-D98F-498E-8C16-5D46C2D1BF35}" srcOrd="10" destOrd="0" presId="urn:microsoft.com/office/officeart/2005/8/layout/hChevron3"/>
    <dgm:cxn modelId="{83144801-3ED2-4581-91BE-B1ECF6E99A22}" type="presParOf" srcId="{A6755F86-8336-4350-B504-99FA03DF2B07}" destId="{EBFD975F-80EE-4569-AB8A-2CE84EEE5C31}" srcOrd="11" destOrd="0" presId="urn:microsoft.com/office/officeart/2005/8/layout/hChevron3"/>
    <dgm:cxn modelId="{EA39AA4C-730E-4828-8DA8-4A71E2915029}" type="presParOf" srcId="{A6755F86-8336-4350-B504-99FA03DF2B07}" destId="{F99EE3D2-C21C-43C9-8713-8AA0E7178334}" srcOrd="12" destOrd="0" presId="urn:microsoft.com/office/officeart/2005/8/layout/hChevron3"/>
    <dgm:cxn modelId="{39CFBF63-2F5A-4CCF-9DE2-30B4F88612EC}" type="presParOf" srcId="{A6755F86-8336-4350-B504-99FA03DF2B07}" destId="{B87C7F09-EDE0-4F5D-929D-5F2BCAD728C9}" srcOrd="13" destOrd="0" presId="urn:microsoft.com/office/officeart/2005/8/layout/hChevron3"/>
    <dgm:cxn modelId="{7D6C92D0-BAA7-4363-B910-C44121CEBB42}" type="presParOf" srcId="{A6755F86-8336-4350-B504-99FA03DF2B07}" destId="{B64FC3D3-2187-4389-9C4C-6F6193C2D430}" srcOrd="14" destOrd="0" presId="urn:microsoft.com/office/officeart/2005/8/layout/hChevron3"/>
    <dgm:cxn modelId="{629A8801-6608-4A67-8B0A-490FC4A58E3D}" type="presParOf" srcId="{A6755F86-8336-4350-B504-99FA03DF2B07}" destId="{D3FABEC6-5EFE-4721-A757-251D1D721B79}" srcOrd="15" destOrd="0" presId="urn:microsoft.com/office/officeart/2005/8/layout/hChevron3"/>
    <dgm:cxn modelId="{1CE11F09-5561-42F0-B1E2-55255989DA10}" type="presParOf" srcId="{A6755F86-8336-4350-B504-99FA03DF2B07}" destId="{FC3464C5-9904-4F99-8471-599D93B83010}" srcOrd="16" destOrd="0" presId="urn:microsoft.com/office/officeart/2005/8/layout/hChevron3"/>
    <dgm:cxn modelId="{BCE77DC7-D160-4177-8641-2A8DADE4977D}" type="presParOf" srcId="{A6755F86-8336-4350-B504-99FA03DF2B07}" destId="{C31BB678-A5A0-4A50-86B4-F987716E0F0F}" srcOrd="17" destOrd="0" presId="urn:microsoft.com/office/officeart/2005/8/layout/hChevron3"/>
    <dgm:cxn modelId="{580E6BC9-63F6-4155-A0AF-D2C06275B39B}" type="presParOf" srcId="{A6755F86-8336-4350-B504-99FA03DF2B07}" destId="{CA778251-98A3-49E2-898B-06D8127BFD84}" srcOrd="18" destOrd="0" presId="urn:microsoft.com/office/officeart/2005/8/layout/hChevron3"/>
    <dgm:cxn modelId="{CDC7AC31-0177-488D-A239-F0EAE5EB3153}" type="presParOf" srcId="{A6755F86-8336-4350-B504-99FA03DF2B07}" destId="{34EF01BF-95A2-4102-9BD9-092437ABE042}" srcOrd="19" destOrd="0" presId="urn:microsoft.com/office/officeart/2005/8/layout/hChevron3"/>
    <dgm:cxn modelId="{202FBAA0-2092-44D3-B281-55293C88AD4A}" type="presParOf" srcId="{A6755F86-8336-4350-B504-99FA03DF2B07}" destId="{E7E759C9-7C6D-44DA-AD33-A08079CE1AF4}" srcOrd="20" destOrd="0" presId="urn:microsoft.com/office/officeart/2005/8/layout/hChevron3"/>
    <dgm:cxn modelId="{F96ADC10-AA9B-4DE4-9DFD-754F80B28B9D}" type="presParOf" srcId="{A6755F86-8336-4350-B504-99FA03DF2B07}" destId="{CC6A3AAB-10FD-492C-8788-811F2D7D448F}" srcOrd="21" destOrd="0" presId="urn:microsoft.com/office/officeart/2005/8/layout/hChevron3"/>
    <dgm:cxn modelId="{BC01E867-7207-452E-B82B-00AA71C3DD47}" type="presParOf" srcId="{A6755F86-8336-4350-B504-99FA03DF2B07}" destId="{4B44927D-C652-402D-8065-0A71E2CB9235}" srcOrd="22" destOrd="0" presId="urn:microsoft.com/office/officeart/2005/8/layout/hChevron3"/>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5B3230E-735D-4289-960C-9948491C50FF}" type="doc">
      <dgm:prSet loTypeId="urn:microsoft.com/office/officeart/2005/8/layout/hChevron3" loCatId="process" qsTypeId="urn:microsoft.com/office/officeart/2005/8/quickstyle/simple1" qsCatId="simple" csTypeId="urn:microsoft.com/office/officeart/2005/8/colors/accent4_2" csCatId="accent4" phldr="1"/>
      <dgm:spPr/>
      <dgm:t>
        <a:bodyPr/>
        <a:lstStyle/>
        <a:p>
          <a:endParaRPr lang="en-GB"/>
        </a:p>
      </dgm:t>
    </dgm:pt>
    <dgm:pt modelId="{A6755F86-8336-4350-B504-99FA03DF2B07}" type="pres">
      <dgm:prSet presAssocID="{85B3230E-735D-4289-960C-9948491C50FF}" presName="Name0" presStyleCnt="0">
        <dgm:presLayoutVars>
          <dgm:dir/>
          <dgm:resizeHandles val="exact"/>
        </dgm:presLayoutVars>
      </dgm:prSet>
      <dgm:spPr/>
    </dgm:pt>
  </dgm:ptLst>
  <dgm:cxnLst>
    <dgm:cxn modelId="{19A2F513-7753-4ACB-A7ED-F7F40B39005A}" type="presOf" srcId="{85B3230E-735D-4289-960C-9948491C50FF}" destId="{A6755F86-8336-4350-B504-99FA03DF2B07}" srcOrd="0"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5B3230E-735D-4289-960C-9948491C50FF}" type="doc">
      <dgm:prSet loTypeId="urn:microsoft.com/office/officeart/2005/8/layout/hChevron3" loCatId="process" qsTypeId="urn:microsoft.com/office/officeart/2005/8/quickstyle/simple1" qsCatId="simple" csTypeId="urn:microsoft.com/office/officeart/2005/8/colors/accent4_2" csCatId="accent4" phldr="1"/>
      <dgm:spPr/>
      <dgm:t>
        <a:bodyPr/>
        <a:lstStyle/>
        <a:p>
          <a:endParaRPr lang="en-GB"/>
        </a:p>
      </dgm:t>
    </dgm:pt>
    <dgm:pt modelId="{CDDF6662-B5DA-4ADC-8601-003EC445C856}">
      <dgm:prSet phldrT="[Text]" custT="1"/>
      <dgm:spPr/>
      <dgm:t>
        <a:bodyPr/>
        <a:lstStyle/>
        <a:p>
          <a:r>
            <a:rPr lang="en-GB" sz="600" dirty="0">
              <a:hlinkClick xmlns:r="http://schemas.openxmlformats.org/officeDocument/2006/relationships" r:id="rId1" action="ppaction://hlinksldjump"/>
            </a:rPr>
            <a:t>Background</a:t>
          </a:r>
          <a:endParaRPr lang="en-GB" sz="600" dirty="0"/>
        </a:p>
      </dgm:t>
    </dgm:pt>
    <dgm:pt modelId="{D1F1E160-93EC-4E12-8340-7A6ABD50D81F}" type="parTrans" cxnId="{EF580CB6-4D77-455C-9EC2-21A19AB4AF20}">
      <dgm:prSet/>
      <dgm:spPr/>
      <dgm:t>
        <a:bodyPr/>
        <a:lstStyle/>
        <a:p>
          <a:endParaRPr lang="en-GB"/>
        </a:p>
      </dgm:t>
    </dgm:pt>
    <dgm:pt modelId="{5C08C1D0-9098-4D77-A2B9-FB6ACE173BAA}" type="sibTrans" cxnId="{EF580CB6-4D77-455C-9EC2-21A19AB4AF20}">
      <dgm:prSet/>
      <dgm:spPr/>
      <dgm:t>
        <a:bodyPr/>
        <a:lstStyle/>
        <a:p>
          <a:endParaRPr lang="en-GB"/>
        </a:p>
      </dgm:t>
    </dgm:pt>
    <dgm:pt modelId="{3DCEF9D3-9318-4E05-BE05-E9767F5C7CDC}">
      <dgm:prSet phldrT="[Text]" custT="1"/>
      <dgm:spPr/>
      <dgm:t>
        <a:bodyPr/>
        <a:lstStyle/>
        <a:p>
          <a:r>
            <a:rPr lang="en-GB" sz="600" dirty="0">
              <a:hlinkClick xmlns:r="http://schemas.openxmlformats.org/officeDocument/2006/relationships" r:id="rId2" action="ppaction://hlinksldjump"/>
            </a:rPr>
            <a:t>Eligibility and timings</a:t>
          </a:r>
          <a:endParaRPr lang="en-GB" sz="600" dirty="0"/>
        </a:p>
      </dgm:t>
    </dgm:pt>
    <dgm:pt modelId="{A676AB6E-1F7A-45E9-8A9C-AA9F2BF87674}" type="parTrans" cxnId="{E3591844-72DE-4279-A7E2-56F0C025CC4B}">
      <dgm:prSet/>
      <dgm:spPr/>
      <dgm:t>
        <a:bodyPr/>
        <a:lstStyle/>
        <a:p>
          <a:endParaRPr lang="en-GB"/>
        </a:p>
      </dgm:t>
    </dgm:pt>
    <dgm:pt modelId="{C9DA040E-26CD-473D-9050-71C928F030CB}" type="sibTrans" cxnId="{E3591844-72DE-4279-A7E2-56F0C025CC4B}">
      <dgm:prSet/>
      <dgm:spPr/>
      <dgm:t>
        <a:bodyPr/>
        <a:lstStyle/>
        <a:p>
          <a:endParaRPr lang="en-GB"/>
        </a:p>
      </dgm:t>
    </dgm:pt>
    <dgm:pt modelId="{E63B826B-420E-4C8E-B524-7439143AE644}">
      <dgm:prSet phldrT="[Text]" custT="1"/>
      <dgm:spPr/>
      <dgm:t>
        <a:bodyPr/>
        <a:lstStyle/>
        <a:p>
          <a:r>
            <a:rPr lang="en-GB" sz="600" dirty="0">
              <a:hlinkClick xmlns:r="http://schemas.openxmlformats.org/officeDocument/2006/relationships" r:id="rId3" action="ppaction://hlinksldjump"/>
            </a:rPr>
            <a:t>Checklist: Communication</a:t>
          </a:r>
          <a:endParaRPr lang="en-GB" sz="600" dirty="0"/>
        </a:p>
      </dgm:t>
    </dgm:pt>
    <dgm:pt modelId="{49E70241-D0C7-4E26-8423-F1FFBF7D5464}" type="parTrans" cxnId="{803F6491-EDFC-496E-B9B3-F4EF54C8D86C}">
      <dgm:prSet/>
      <dgm:spPr/>
      <dgm:t>
        <a:bodyPr/>
        <a:lstStyle/>
        <a:p>
          <a:endParaRPr lang="en-GB"/>
        </a:p>
      </dgm:t>
    </dgm:pt>
    <dgm:pt modelId="{9374D0F9-246F-4517-B371-E0B30A2DDA6E}" type="sibTrans" cxnId="{803F6491-EDFC-496E-B9B3-F4EF54C8D86C}">
      <dgm:prSet/>
      <dgm:spPr/>
      <dgm:t>
        <a:bodyPr/>
        <a:lstStyle/>
        <a:p>
          <a:endParaRPr lang="en-GB"/>
        </a:p>
      </dgm:t>
    </dgm:pt>
    <dgm:pt modelId="{B48EF1EE-8330-4481-A1C7-2335D7CA880F}">
      <dgm:prSet phldrT="[Text]" custT="1"/>
      <dgm:spPr/>
      <dgm:t>
        <a:bodyPr/>
        <a:lstStyle/>
        <a:p>
          <a:pPr>
            <a:lnSpc>
              <a:spcPct val="50000"/>
            </a:lnSpc>
          </a:pPr>
          <a:r>
            <a:rPr lang="en-GB" sz="600" dirty="0">
              <a:hlinkClick xmlns:r="http://schemas.openxmlformats.org/officeDocument/2006/relationships" r:id="rId4" action="ppaction://hlinksldjump"/>
            </a:rPr>
            <a:t>Checklist: </a:t>
          </a:r>
        </a:p>
        <a:p>
          <a:pPr>
            <a:lnSpc>
              <a:spcPct val="50000"/>
            </a:lnSpc>
          </a:pPr>
          <a:r>
            <a:rPr lang="en-GB" sz="600" dirty="0">
              <a:hlinkClick xmlns:r="http://schemas.openxmlformats.org/officeDocument/2006/relationships" r:id="rId4" action="ppaction://hlinksldjump"/>
            </a:rPr>
            <a:t>Pre-season</a:t>
          </a:r>
          <a:endParaRPr lang="en-GB" sz="600" dirty="0"/>
        </a:p>
      </dgm:t>
    </dgm:pt>
    <dgm:pt modelId="{3C537229-CDB5-4805-9989-0056EAE25FE1}" type="parTrans" cxnId="{E6CB5807-69BF-44E4-A195-3E70EB6A5D3C}">
      <dgm:prSet/>
      <dgm:spPr/>
      <dgm:t>
        <a:bodyPr/>
        <a:lstStyle/>
        <a:p>
          <a:endParaRPr lang="en-GB"/>
        </a:p>
      </dgm:t>
    </dgm:pt>
    <dgm:pt modelId="{39187E6A-FE7E-4065-9A84-8EBE83918EBE}" type="sibTrans" cxnId="{E6CB5807-69BF-44E4-A195-3E70EB6A5D3C}">
      <dgm:prSet/>
      <dgm:spPr/>
      <dgm:t>
        <a:bodyPr/>
        <a:lstStyle/>
        <a:p>
          <a:endParaRPr lang="en-GB"/>
        </a:p>
      </dgm:t>
    </dgm:pt>
    <dgm:pt modelId="{6093D354-5B8E-4EC8-9EDE-B4456C2238A4}">
      <dgm:prSet phldrT="[Text]" custT="1"/>
      <dgm:spPr/>
      <dgm:t>
        <a:bodyPr/>
        <a:lstStyle/>
        <a:p>
          <a:r>
            <a:rPr lang="en-GB" sz="600" dirty="0">
              <a:hlinkClick xmlns:r="http://schemas.openxmlformats.org/officeDocument/2006/relationships" r:id="rId5" action="ppaction://hlinksldjump"/>
            </a:rPr>
            <a:t>Checklist: Accessibility</a:t>
          </a:r>
          <a:endParaRPr lang="en-GB" sz="600" dirty="0"/>
        </a:p>
      </dgm:t>
    </dgm:pt>
    <dgm:pt modelId="{2FE38837-44DE-4FA9-A730-51D1A2A59E7C}" type="parTrans" cxnId="{12EC016A-4BA6-4ED0-A2E3-CDD4037D3432}">
      <dgm:prSet/>
      <dgm:spPr/>
      <dgm:t>
        <a:bodyPr/>
        <a:lstStyle/>
        <a:p>
          <a:endParaRPr lang="en-GB"/>
        </a:p>
      </dgm:t>
    </dgm:pt>
    <dgm:pt modelId="{E0BEE8DD-1FC8-4ADE-9695-0E08F23B8CB6}" type="sibTrans" cxnId="{12EC016A-4BA6-4ED0-A2E3-CDD4037D3432}">
      <dgm:prSet/>
      <dgm:spPr/>
      <dgm:t>
        <a:bodyPr/>
        <a:lstStyle/>
        <a:p>
          <a:endParaRPr lang="en-GB"/>
        </a:p>
      </dgm:t>
    </dgm:pt>
    <dgm:pt modelId="{4FCA7BE3-D8C5-4C67-83D5-3E5E2892C98C}">
      <dgm:prSet custT="1"/>
      <dgm:spPr/>
      <dgm:t>
        <a:bodyPr/>
        <a:lstStyle/>
        <a:p>
          <a:r>
            <a:rPr lang="en-GB" sz="600" dirty="0">
              <a:hlinkClick xmlns:r="http://schemas.openxmlformats.org/officeDocument/2006/relationships" r:id="rId6" action="ppaction://hlinksldjump"/>
            </a:rPr>
            <a:t>Checklist: Health inequalities</a:t>
          </a:r>
          <a:endParaRPr lang="en-GB" sz="600" dirty="0"/>
        </a:p>
      </dgm:t>
    </dgm:pt>
    <dgm:pt modelId="{A1E961F8-C53B-4171-8D11-ECD7EFAABA87}" type="parTrans" cxnId="{9F5DB5FB-B5DC-4CA7-8CDB-DFE891206BD5}">
      <dgm:prSet/>
      <dgm:spPr/>
      <dgm:t>
        <a:bodyPr/>
        <a:lstStyle/>
        <a:p>
          <a:endParaRPr lang="en-GB"/>
        </a:p>
      </dgm:t>
    </dgm:pt>
    <dgm:pt modelId="{0CA888CE-A48C-4D1E-90BA-F111A23B3CFD}" type="sibTrans" cxnId="{9F5DB5FB-B5DC-4CA7-8CDB-DFE891206BD5}">
      <dgm:prSet/>
      <dgm:spPr/>
      <dgm:t>
        <a:bodyPr/>
        <a:lstStyle/>
        <a:p>
          <a:endParaRPr lang="en-GB"/>
        </a:p>
      </dgm:t>
    </dgm:pt>
    <dgm:pt modelId="{15213532-615E-4B97-8DA6-A57F27610F76}">
      <dgm:prSet custT="1"/>
      <dgm:spPr/>
      <dgm:t>
        <a:bodyPr/>
        <a:lstStyle/>
        <a:p>
          <a:r>
            <a:rPr lang="en-GB" sz="600" dirty="0">
              <a:hlinkClick xmlns:r="http://schemas.openxmlformats.org/officeDocument/2006/relationships" r:id="rId7" action="ppaction://hlinksldjump"/>
            </a:rPr>
            <a:t>Top Tips</a:t>
          </a:r>
          <a:endParaRPr lang="en-GB" sz="600" dirty="0"/>
        </a:p>
      </dgm:t>
    </dgm:pt>
    <dgm:pt modelId="{7B506156-A573-4D26-BB7A-CF57759B8675}" type="parTrans" cxnId="{A7058D12-B27B-4C23-A0C7-BBB2034AF685}">
      <dgm:prSet/>
      <dgm:spPr/>
      <dgm:t>
        <a:bodyPr/>
        <a:lstStyle/>
        <a:p>
          <a:endParaRPr lang="en-GB"/>
        </a:p>
      </dgm:t>
    </dgm:pt>
    <dgm:pt modelId="{2AFCAB2C-8EC0-4CD4-8738-4149F73C2056}" type="sibTrans" cxnId="{A7058D12-B27B-4C23-A0C7-BBB2034AF685}">
      <dgm:prSet/>
      <dgm:spPr/>
      <dgm:t>
        <a:bodyPr/>
        <a:lstStyle/>
        <a:p>
          <a:endParaRPr lang="en-GB"/>
        </a:p>
      </dgm:t>
    </dgm:pt>
    <dgm:pt modelId="{049C3FB4-516A-4A7D-9E91-A3661066C19D}">
      <dgm:prSet custT="1"/>
      <dgm:spPr/>
      <dgm:t>
        <a:bodyPr/>
        <a:lstStyle/>
        <a:p>
          <a:r>
            <a:rPr lang="en-GB" sz="600">
              <a:hlinkClick xmlns:r="http://schemas.openxmlformats.org/officeDocument/2006/relationships" r:id="rId8" action="ppaction://hlinksldjump"/>
            </a:rPr>
            <a:t>FAQ’s</a:t>
          </a:r>
          <a:endParaRPr lang="en-GB" sz="600"/>
        </a:p>
      </dgm:t>
    </dgm:pt>
    <dgm:pt modelId="{4D421C1B-8AFE-48D9-93E5-A6127D5EC584}" type="parTrans" cxnId="{7BF0D750-9F8A-4976-B51B-4D4458BA766A}">
      <dgm:prSet/>
      <dgm:spPr/>
      <dgm:t>
        <a:bodyPr/>
        <a:lstStyle/>
        <a:p>
          <a:endParaRPr lang="en-GB"/>
        </a:p>
      </dgm:t>
    </dgm:pt>
    <dgm:pt modelId="{2A201535-6615-45AC-AE07-AD7494131414}" type="sibTrans" cxnId="{7BF0D750-9F8A-4976-B51B-4D4458BA766A}">
      <dgm:prSet/>
      <dgm:spPr/>
      <dgm:t>
        <a:bodyPr/>
        <a:lstStyle/>
        <a:p>
          <a:endParaRPr lang="en-GB"/>
        </a:p>
      </dgm:t>
    </dgm:pt>
    <dgm:pt modelId="{9F9A0A62-59FB-4A59-A7BB-29F0DBE647C9}">
      <dgm:prSet custT="1"/>
      <dgm:spPr/>
      <dgm:t>
        <a:bodyPr/>
        <a:lstStyle/>
        <a:p>
          <a:r>
            <a:rPr lang="en-GB" sz="600" dirty="0">
              <a:hlinkClick xmlns:r="http://schemas.openxmlformats.org/officeDocument/2006/relationships" r:id="rId9" action="ppaction://hlinksldjump"/>
            </a:rPr>
            <a:t>Resources</a:t>
          </a:r>
          <a:endParaRPr lang="en-GB" sz="600" dirty="0"/>
        </a:p>
      </dgm:t>
      <dgm:extLst>
        <a:ext uri="{E40237B7-FDA0-4F09-8148-C483321AD2D9}">
          <dgm14:cNvPr xmlns:dgm14="http://schemas.microsoft.com/office/drawing/2010/diagram" id="0" name="">
            <a:hlinkClick xmlns:r="http://schemas.openxmlformats.org/officeDocument/2006/relationships" r:id="rId10" action="ppaction://hlinksldjump"/>
          </dgm14:cNvPr>
        </a:ext>
      </dgm:extLst>
    </dgm:pt>
    <dgm:pt modelId="{2143AFAD-E3B4-47E5-AC43-5398301C536A}" type="parTrans" cxnId="{2E49899A-8AA8-4312-9FD1-D2032482D726}">
      <dgm:prSet/>
      <dgm:spPr/>
      <dgm:t>
        <a:bodyPr/>
        <a:lstStyle/>
        <a:p>
          <a:endParaRPr lang="en-GB"/>
        </a:p>
      </dgm:t>
    </dgm:pt>
    <dgm:pt modelId="{74AC9E3D-83C4-4B6D-A5EF-6DF7AA82E7BA}" type="sibTrans" cxnId="{2E49899A-8AA8-4312-9FD1-D2032482D726}">
      <dgm:prSet/>
      <dgm:spPr/>
      <dgm:t>
        <a:bodyPr/>
        <a:lstStyle/>
        <a:p>
          <a:endParaRPr lang="en-GB"/>
        </a:p>
      </dgm:t>
    </dgm:pt>
    <dgm:pt modelId="{E3FFA869-AA5E-4A4C-B3FA-208CB7E33BBF}">
      <dgm:prSet custT="1"/>
      <dgm:spPr/>
      <dgm:t>
        <a:bodyPr/>
        <a:lstStyle/>
        <a:p>
          <a:r>
            <a:rPr lang="en-GB" sz="600" dirty="0">
              <a:hlinkClick xmlns:r="http://schemas.openxmlformats.org/officeDocument/2006/relationships" r:id="rId11" action="ppaction://hlinksldjump"/>
            </a:rPr>
            <a:t>WMICAS</a:t>
          </a:r>
          <a:endParaRPr lang="en-GB" sz="600" dirty="0"/>
        </a:p>
      </dgm:t>
    </dgm:pt>
    <dgm:pt modelId="{E4C0E695-78F3-40B0-ACA1-CC76CA49BAA7}" type="parTrans" cxnId="{B7E7B8E8-C14D-4308-A999-2E44D6F011C9}">
      <dgm:prSet/>
      <dgm:spPr/>
      <dgm:t>
        <a:bodyPr/>
        <a:lstStyle/>
        <a:p>
          <a:endParaRPr lang="en-GB"/>
        </a:p>
      </dgm:t>
    </dgm:pt>
    <dgm:pt modelId="{35885A2B-CBAD-4B1F-AED6-FFE9EDF501DA}" type="sibTrans" cxnId="{B7E7B8E8-C14D-4308-A999-2E44D6F011C9}">
      <dgm:prSet/>
      <dgm:spPr/>
      <dgm:t>
        <a:bodyPr/>
        <a:lstStyle/>
        <a:p>
          <a:endParaRPr lang="en-GB"/>
        </a:p>
      </dgm:t>
    </dgm:pt>
    <dgm:pt modelId="{5C7083F2-B102-4F6F-88F2-3430DB31D4FF}">
      <dgm:prSet phldrT="[Text]" custT="1"/>
      <dgm:spPr/>
      <dgm:t>
        <a:bodyPr/>
        <a:lstStyle/>
        <a:p>
          <a:r>
            <a:rPr lang="en-GB" sz="600" dirty="0">
              <a:hlinkClick xmlns:r="http://schemas.openxmlformats.org/officeDocument/2006/relationships" r:id="rId12" action="ppaction://hlinksldjump"/>
            </a:rPr>
            <a:t>Influenza and pregnancy</a:t>
          </a:r>
          <a:r>
            <a:rPr lang="en-GB" sz="600" dirty="0"/>
            <a:t> </a:t>
          </a:r>
        </a:p>
      </dgm:t>
    </dgm:pt>
    <dgm:pt modelId="{CA015733-6AD9-4A37-BF01-B247DD9B77DE}" type="sibTrans" cxnId="{726F3A40-DF63-4D04-A5D8-E62EE1908637}">
      <dgm:prSet/>
      <dgm:spPr/>
      <dgm:t>
        <a:bodyPr/>
        <a:lstStyle/>
        <a:p>
          <a:endParaRPr lang="en-GB"/>
        </a:p>
      </dgm:t>
    </dgm:pt>
    <dgm:pt modelId="{836A0CD7-21A2-4647-9953-417B8F235A79}" type="parTrans" cxnId="{726F3A40-DF63-4D04-A5D8-E62EE1908637}">
      <dgm:prSet/>
      <dgm:spPr/>
      <dgm:t>
        <a:bodyPr/>
        <a:lstStyle/>
        <a:p>
          <a:endParaRPr lang="en-GB"/>
        </a:p>
      </dgm:t>
    </dgm:pt>
    <dgm:pt modelId="{E62C08C5-C0F5-477A-B464-53F2DDB27ACE}">
      <dgm:prSet phldrT="[Text]"/>
      <dgm:spPr/>
      <dgm:t>
        <a:bodyPr/>
        <a:lstStyle/>
        <a:p>
          <a:r>
            <a:rPr lang="en-GB" dirty="0">
              <a:hlinkClick xmlns:r="http://schemas.openxmlformats.org/officeDocument/2006/relationships" r:id="rId13" action="ppaction://hlinksldjump"/>
            </a:rPr>
            <a:t>Recommended vaccines</a:t>
          </a:r>
          <a:r>
            <a:rPr lang="en-GB" dirty="0"/>
            <a:t> </a:t>
          </a:r>
        </a:p>
      </dgm:t>
    </dgm:pt>
    <dgm:pt modelId="{CDEF6C72-03E1-451F-B039-6CEDE3858C5F}" type="parTrans" cxnId="{11B3FC6E-BA9F-4B20-9508-4CD6B2026C6B}">
      <dgm:prSet/>
      <dgm:spPr/>
      <dgm:t>
        <a:bodyPr/>
        <a:lstStyle/>
        <a:p>
          <a:endParaRPr lang="en-GB"/>
        </a:p>
      </dgm:t>
    </dgm:pt>
    <dgm:pt modelId="{6F97F020-A12E-4381-97B8-CEF233E4F35C}" type="sibTrans" cxnId="{11B3FC6E-BA9F-4B20-9508-4CD6B2026C6B}">
      <dgm:prSet/>
      <dgm:spPr/>
      <dgm:t>
        <a:bodyPr/>
        <a:lstStyle/>
        <a:p>
          <a:endParaRPr lang="en-GB"/>
        </a:p>
      </dgm:t>
    </dgm:pt>
    <dgm:pt modelId="{A6755F86-8336-4350-B504-99FA03DF2B07}" type="pres">
      <dgm:prSet presAssocID="{85B3230E-735D-4289-960C-9948491C50FF}" presName="Name0" presStyleCnt="0">
        <dgm:presLayoutVars>
          <dgm:dir/>
          <dgm:resizeHandles val="exact"/>
        </dgm:presLayoutVars>
      </dgm:prSet>
      <dgm:spPr/>
    </dgm:pt>
    <dgm:pt modelId="{39DB295D-9690-4F77-A192-F617ED9CDF16}" type="pres">
      <dgm:prSet presAssocID="{CDDF6662-B5DA-4ADC-8601-003EC445C856}" presName="parTxOnly" presStyleLbl="node1" presStyleIdx="0" presStyleCnt="12">
        <dgm:presLayoutVars>
          <dgm:bulletEnabled val="1"/>
        </dgm:presLayoutVars>
      </dgm:prSet>
      <dgm:spPr/>
    </dgm:pt>
    <dgm:pt modelId="{977BD62A-F452-4D57-9B47-924769D7A040}" type="pres">
      <dgm:prSet presAssocID="{5C08C1D0-9098-4D77-A2B9-FB6ACE173BAA}" presName="parSpace" presStyleCnt="0"/>
      <dgm:spPr/>
    </dgm:pt>
    <dgm:pt modelId="{50B6A062-17AD-4972-923E-B9979887219A}" type="pres">
      <dgm:prSet presAssocID="{5C7083F2-B102-4F6F-88F2-3430DB31D4FF}" presName="parTxOnly" presStyleLbl="node1" presStyleIdx="1" presStyleCnt="12">
        <dgm:presLayoutVars>
          <dgm:bulletEnabled val="1"/>
        </dgm:presLayoutVars>
      </dgm:prSet>
      <dgm:spPr/>
    </dgm:pt>
    <dgm:pt modelId="{6875EF65-17BD-4BA2-8C16-AAF09511B8BD}" type="pres">
      <dgm:prSet presAssocID="{CA015733-6AD9-4A37-BF01-B247DD9B77DE}" presName="parSpace" presStyleCnt="0"/>
      <dgm:spPr/>
    </dgm:pt>
    <dgm:pt modelId="{2272EA75-C848-4CC9-91D0-24669D0954BE}" type="pres">
      <dgm:prSet presAssocID="{3DCEF9D3-9318-4E05-BE05-E9767F5C7CDC}" presName="parTxOnly" presStyleLbl="node1" presStyleIdx="2" presStyleCnt="12" custLinFactNeighborX="3352" custLinFactNeighborY="0">
        <dgm:presLayoutVars>
          <dgm:bulletEnabled val="1"/>
        </dgm:presLayoutVars>
      </dgm:prSet>
      <dgm:spPr/>
    </dgm:pt>
    <dgm:pt modelId="{79B637EB-31BF-46D3-88C3-4F270085BDFF}" type="pres">
      <dgm:prSet presAssocID="{C9DA040E-26CD-473D-9050-71C928F030CB}" presName="parSpace" presStyleCnt="0"/>
      <dgm:spPr/>
    </dgm:pt>
    <dgm:pt modelId="{C4EAF017-A442-4583-907D-EC6999222544}" type="pres">
      <dgm:prSet presAssocID="{E62C08C5-C0F5-477A-B464-53F2DDB27ACE}" presName="parTxOnly" presStyleLbl="node1" presStyleIdx="3" presStyleCnt="12" custLinFactNeighborX="3352" custLinFactNeighborY="0">
        <dgm:presLayoutVars>
          <dgm:bulletEnabled val="1"/>
        </dgm:presLayoutVars>
      </dgm:prSet>
      <dgm:spPr/>
    </dgm:pt>
    <dgm:pt modelId="{9371AA38-970F-4C9D-96D0-61ED62DB259C}" type="pres">
      <dgm:prSet presAssocID="{6F97F020-A12E-4381-97B8-CEF233E4F35C}" presName="parSpace" presStyleCnt="0"/>
      <dgm:spPr/>
    </dgm:pt>
    <dgm:pt modelId="{ECBD8CE6-0245-4552-8F54-86B91489311F}" type="pres">
      <dgm:prSet presAssocID="{B48EF1EE-8330-4481-A1C7-2335D7CA880F}" presName="parTxOnly" presStyleLbl="node1" presStyleIdx="4" presStyleCnt="12">
        <dgm:presLayoutVars>
          <dgm:bulletEnabled val="1"/>
        </dgm:presLayoutVars>
      </dgm:prSet>
      <dgm:spPr/>
    </dgm:pt>
    <dgm:pt modelId="{85F66076-C2F6-49ED-B8CC-2B3F88BF3996}" type="pres">
      <dgm:prSet presAssocID="{39187E6A-FE7E-4065-9A84-8EBE83918EBE}" presName="parSpace" presStyleCnt="0"/>
      <dgm:spPr/>
    </dgm:pt>
    <dgm:pt modelId="{87896636-D98F-498E-8C16-5D46C2D1BF35}" type="pres">
      <dgm:prSet presAssocID="{6093D354-5B8E-4EC8-9EDE-B4456C2238A4}" presName="parTxOnly" presStyleLbl="node1" presStyleIdx="5" presStyleCnt="12">
        <dgm:presLayoutVars>
          <dgm:bulletEnabled val="1"/>
        </dgm:presLayoutVars>
      </dgm:prSet>
      <dgm:spPr/>
    </dgm:pt>
    <dgm:pt modelId="{EBFD975F-80EE-4569-AB8A-2CE84EEE5C31}" type="pres">
      <dgm:prSet presAssocID="{E0BEE8DD-1FC8-4ADE-9695-0E08F23B8CB6}" presName="parSpace" presStyleCnt="0"/>
      <dgm:spPr/>
    </dgm:pt>
    <dgm:pt modelId="{F99EE3D2-C21C-43C9-8713-8AA0E7178334}" type="pres">
      <dgm:prSet presAssocID="{E63B826B-420E-4C8E-B524-7439143AE644}" presName="parTxOnly" presStyleLbl="node1" presStyleIdx="6" presStyleCnt="12">
        <dgm:presLayoutVars>
          <dgm:bulletEnabled val="1"/>
        </dgm:presLayoutVars>
      </dgm:prSet>
      <dgm:spPr/>
    </dgm:pt>
    <dgm:pt modelId="{B87C7F09-EDE0-4F5D-929D-5F2BCAD728C9}" type="pres">
      <dgm:prSet presAssocID="{9374D0F9-246F-4517-B371-E0B30A2DDA6E}" presName="parSpace" presStyleCnt="0"/>
      <dgm:spPr/>
    </dgm:pt>
    <dgm:pt modelId="{B64FC3D3-2187-4389-9C4C-6F6193C2D430}" type="pres">
      <dgm:prSet presAssocID="{4FCA7BE3-D8C5-4C67-83D5-3E5E2892C98C}" presName="parTxOnly" presStyleLbl="node1" presStyleIdx="7" presStyleCnt="12" custScaleX="99577">
        <dgm:presLayoutVars>
          <dgm:bulletEnabled val="1"/>
        </dgm:presLayoutVars>
      </dgm:prSet>
      <dgm:spPr/>
    </dgm:pt>
    <dgm:pt modelId="{D3FABEC6-5EFE-4721-A757-251D1D721B79}" type="pres">
      <dgm:prSet presAssocID="{0CA888CE-A48C-4D1E-90BA-F111A23B3CFD}" presName="parSpace" presStyleCnt="0"/>
      <dgm:spPr/>
    </dgm:pt>
    <dgm:pt modelId="{FC3464C5-9904-4F99-8471-599D93B83010}" type="pres">
      <dgm:prSet presAssocID="{15213532-615E-4B97-8DA6-A57F27610F76}" presName="parTxOnly" presStyleLbl="node1" presStyleIdx="8" presStyleCnt="12">
        <dgm:presLayoutVars>
          <dgm:bulletEnabled val="1"/>
        </dgm:presLayoutVars>
      </dgm:prSet>
      <dgm:spPr/>
    </dgm:pt>
    <dgm:pt modelId="{C31BB678-A5A0-4A50-86B4-F987716E0F0F}" type="pres">
      <dgm:prSet presAssocID="{2AFCAB2C-8EC0-4CD4-8738-4149F73C2056}" presName="parSpace" presStyleCnt="0"/>
      <dgm:spPr/>
    </dgm:pt>
    <dgm:pt modelId="{CA778251-98A3-49E2-898B-06D8127BFD84}" type="pres">
      <dgm:prSet presAssocID="{E3FFA869-AA5E-4A4C-B3FA-208CB7E33BBF}" presName="parTxOnly" presStyleLbl="node1" presStyleIdx="9" presStyleCnt="12">
        <dgm:presLayoutVars>
          <dgm:bulletEnabled val="1"/>
        </dgm:presLayoutVars>
      </dgm:prSet>
      <dgm:spPr/>
    </dgm:pt>
    <dgm:pt modelId="{34EF01BF-95A2-4102-9BD9-092437ABE042}" type="pres">
      <dgm:prSet presAssocID="{35885A2B-CBAD-4B1F-AED6-FFE9EDF501DA}" presName="parSpace" presStyleCnt="0"/>
      <dgm:spPr/>
    </dgm:pt>
    <dgm:pt modelId="{E7E759C9-7C6D-44DA-AD33-A08079CE1AF4}" type="pres">
      <dgm:prSet presAssocID="{049C3FB4-516A-4A7D-9E91-A3661066C19D}" presName="parTxOnly" presStyleLbl="node1" presStyleIdx="10" presStyleCnt="12">
        <dgm:presLayoutVars>
          <dgm:bulletEnabled val="1"/>
        </dgm:presLayoutVars>
      </dgm:prSet>
      <dgm:spPr/>
    </dgm:pt>
    <dgm:pt modelId="{CC6A3AAB-10FD-492C-8788-811F2D7D448F}" type="pres">
      <dgm:prSet presAssocID="{2A201535-6615-45AC-AE07-AD7494131414}" presName="parSpace" presStyleCnt="0"/>
      <dgm:spPr/>
    </dgm:pt>
    <dgm:pt modelId="{4B44927D-C652-402D-8065-0A71E2CB9235}" type="pres">
      <dgm:prSet presAssocID="{9F9A0A62-59FB-4A59-A7BB-29F0DBE647C9}" presName="parTxOnly" presStyleLbl="node1" presStyleIdx="11" presStyleCnt="12">
        <dgm:presLayoutVars>
          <dgm:bulletEnabled val="1"/>
        </dgm:presLayoutVars>
      </dgm:prSet>
      <dgm:spPr/>
    </dgm:pt>
  </dgm:ptLst>
  <dgm:cxnLst>
    <dgm:cxn modelId="{74342806-2615-4A6A-9893-BA7F7F83A4D8}" type="presOf" srcId="{15213532-615E-4B97-8DA6-A57F27610F76}" destId="{FC3464C5-9904-4F99-8471-599D93B83010}" srcOrd="0" destOrd="0" presId="urn:microsoft.com/office/officeart/2005/8/layout/hChevron3"/>
    <dgm:cxn modelId="{E6CB5807-69BF-44E4-A195-3E70EB6A5D3C}" srcId="{85B3230E-735D-4289-960C-9948491C50FF}" destId="{B48EF1EE-8330-4481-A1C7-2335D7CA880F}" srcOrd="4" destOrd="0" parTransId="{3C537229-CDB5-4805-9989-0056EAE25FE1}" sibTransId="{39187E6A-FE7E-4065-9A84-8EBE83918EBE}"/>
    <dgm:cxn modelId="{A7058D12-B27B-4C23-A0C7-BBB2034AF685}" srcId="{85B3230E-735D-4289-960C-9948491C50FF}" destId="{15213532-615E-4B97-8DA6-A57F27610F76}" srcOrd="8" destOrd="0" parTransId="{7B506156-A573-4D26-BB7A-CF57759B8675}" sibTransId="{2AFCAB2C-8EC0-4CD4-8738-4149F73C2056}"/>
    <dgm:cxn modelId="{19A2F513-7753-4ACB-A7ED-F7F40B39005A}" type="presOf" srcId="{85B3230E-735D-4289-960C-9948491C50FF}" destId="{A6755F86-8336-4350-B504-99FA03DF2B07}" srcOrd="0" destOrd="0" presId="urn:microsoft.com/office/officeart/2005/8/layout/hChevron3"/>
    <dgm:cxn modelId="{0F6CB430-10DD-4EF7-9B7F-3082A652DF94}" type="presOf" srcId="{5C7083F2-B102-4F6F-88F2-3430DB31D4FF}" destId="{50B6A062-17AD-4972-923E-B9979887219A}" srcOrd="0" destOrd="0" presId="urn:microsoft.com/office/officeart/2005/8/layout/hChevron3"/>
    <dgm:cxn modelId="{726F3A40-DF63-4D04-A5D8-E62EE1908637}" srcId="{85B3230E-735D-4289-960C-9948491C50FF}" destId="{5C7083F2-B102-4F6F-88F2-3430DB31D4FF}" srcOrd="1" destOrd="0" parTransId="{836A0CD7-21A2-4647-9953-417B8F235A79}" sibTransId="{CA015733-6AD9-4A37-BF01-B247DD9B77DE}"/>
    <dgm:cxn modelId="{E3591844-72DE-4279-A7E2-56F0C025CC4B}" srcId="{85B3230E-735D-4289-960C-9948491C50FF}" destId="{3DCEF9D3-9318-4E05-BE05-E9767F5C7CDC}" srcOrd="2" destOrd="0" parTransId="{A676AB6E-1F7A-45E9-8A9C-AA9F2BF87674}" sibTransId="{C9DA040E-26CD-473D-9050-71C928F030CB}"/>
    <dgm:cxn modelId="{8326B467-560F-499D-9175-55A71972A8D3}" type="presOf" srcId="{6093D354-5B8E-4EC8-9EDE-B4456C2238A4}" destId="{87896636-D98F-498E-8C16-5D46C2D1BF35}" srcOrd="0" destOrd="0" presId="urn:microsoft.com/office/officeart/2005/8/layout/hChevron3"/>
    <dgm:cxn modelId="{C70B3548-C88D-4208-B192-0F1729F7028D}" type="presOf" srcId="{CDDF6662-B5DA-4ADC-8601-003EC445C856}" destId="{39DB295D-9690-4F77-A192-F617ED9CDF16}" srcOrd="0" destOrd="0" presId="urn:microsoft.com/office/officeart/2005/8/layout/hChevron3"/>
    <dgm:cxn modelId="{12EC016A-4BA6-4ED0-A2E3-CDD4037D3432}" srcId="{85B3230E-735D-4289-960C-9948491C50FF}" destId="{6093D354-5B8E-4EC8-9EDE-B4456C2238A4}" srcOrd="5" destOrd="0" parTransId="{2FE38837-44DE-4FA9-A730-51D1A2A59E7C}" sibTransId="{E0BEE8DD-1FC8-4ADE-9695-0E08F23B8CB6}"/>
    <dgm:cxn modelId="{7DAFC44A-84A1-4BDC-A695-7C98F2760484}" type="presOf" srcId="{E3FFA869-AA5E-4A4C-B3FA-208CB7E33BBF}" destId="{CA778251-98A3-49E2-898B-06D8127BFD84}" srcOrd="0" destOrd="0" presId="urn:microsoft.com/office/officeart/2005/8/layout/hChevron3"/>
    <dgm:cxn modelId="{11B3FC6E-BA9F-4B20-9508-4CD6B2026C6B}" srcId="{85B3230E-735D-4289-960C-9948491C50FF}" destId="{E62C08C5-C0F5-477A-B464-53F2DDB27ACE}" srcOrd="3" destOrd="0" parTransId="{CDEF6C72-03E1-451F-B039-6CEDE3858C5F}" sibTransId="{6F97F020-A12E-4381-97B8-CEF233E4F35C}"/>
    <dgm:cxn modelId="{7BF0D750-9F8A-4976-B51B-4D4458BA766A}" srcId="{85B3230E-735D-4289-960C-9948491C50FF}" destId="{049C3FB4-516A-4A7D-9E91-A3661066C19D}" srcOrd="10" destOrd="0" parTransId="{4D421C1B-8AFE-48D9-93E5-A6127D5EC584}" sibTransId="{2A201535-6615-45AC-AE07-AD7494131414}"/>
    <dgm:cxn modelId="{D6565752-00F8-4B35-8EA3-CFE1C4F419ED}" type="presOf" srcId="{049C3FB4-516A-4A7D-9E91-A3661066C19D}" destId="{E7E759C9-7C6D-44DA-AD33-A08079CE1AF4}" srcOrd="0" destOrd="0" presId="urn:microsoft.com/office/officeart/2005/8/layout/hChevron3"/>
    <dgm:cxn modelId="{757FFF88-30EF-49ED-A8DE-0B706741A4C3}" type="presOf" srcId="{B48EF1EE-8330-4481-A1C7-2335D7CA880F}" destId="{ECBD8CE6-0245-4552-8F54-86B91489311F}" srcOrd="0" destOrd="0" presId="urn:microsoft.com/office/officeart/2005/8/layout/hChevron3"/>
    <dgm:cxn modelId="{803F6491-EDFC-496E-B9B3-F4EF54C8D86C}" srcId="{85B3230E-735D-4289-960C-9948491C50FF}" destId="{E63B826B-420E-4C8E-B524-7439143AE644}" srcOrd="6" destOrd="0" parTransId="{49E70241-D0C7-4E26-8423-F1FFBF7D5464}" sibTransId="{9374D0F9-246F-4517-B371-E0B30A2DDA6E}"/>
    <dgm:cxn modelId="{2E49899A-8AA8-4312-9FD1-D2032482D726}" srcId="{85B3230E-735D-4289-960C-9948491C50FF}" destId="{9F9A0A62-59FB-4A59-A7BB-29F0DBE647C9}" srcOrd="11" destOrd="0" parTransId="{2143AFAD-E3B4-47E5-AC43-5398301C536A}" sibTransId="{74AC9E3D-83C4-4B6D-A5EF-6DF7AA82E7BA}"/>
    <dgm:cxn modelId="{EF580CB6-4D77-455C-9EC2-21A19AB4AF20}" srcId="{85B3230E-735D-4289-960C-9948491C50FF}" destId="{CDDF6662-B5DA-4ADC-8601-003EC445C856}" srcOrd="0" destOrd="0" parTransId="{D1F1E160-93EC-4E12-8340-7A6ABD50D81F}" sibTransId="{5C08C1D0-9098-4D77-A2B9-FB6ACE173BAA}"/>
    <dgm:cxn modelId="{A7DF49C8-696B-4D58-B392-4E932638BAF3}" type="presOf" srcId="{E62C08C5-C0F5-477A-B464-53F2DDB27ACE}" destId="{C4EAF017-A442-4583-907D-EC6999222544}" srcOrd="0" destOrd="0" presId="urn:microsoft.com/office/officeart/2005/8/layout/hChevron3"/>
    <dgm:cxn modelId="{DB62D2D8-86D8-474F-8EA1-FFCD3AAEA04D}" type="presOf" srcId="{E63B826B-420E-4C8E-B524-7439143AE644}" destId="{F99EE3D2-C21C-43C9-8713-8AA0E7178334}" srcOrd="0" destOrd="0" presId="urn:microsoft.com/office/officeart/2005/8/layout/hChevron3"/>
    <dgm:cxn modelId="{98C2D3DC-6828-403B-8D9E-9C5024B4E760}" type="presOf" srcId="{3DCEF9D3-9318-4E05-BE05-E9767F5C7CDC}" destId="{2272EA75-C848-4CC9-91D0-24669D0954BE}" srcOrd="0" destOrd="0" presId="urn:microsoft.com/office/officeart/2005/8/layout/hChevron3"/>
    <dgm:cxn modelId="{B7E7B8E8-C14D-4308-A999-2E44D6F011C9}" srcId="{85B3230E-735D-4289-960C-9948491C50FF}" destId="{E3FFA869-AA5E-4A4C-B3FA-208CB7E33BBF}" srcOrd="9" destOrd="0" parTransId="{E4C0E695-78F3-40B0-ACA1-CC76CA49BAA7}" sibTransId="{35885A2B-CBAD-4B1F-AED6-FFE9EDF501DA}"/>
    <dgm:cxn modelId="{84108EEE-DCC2-4895-B6AE-283C423C621F}" type="presOf" srcId="{4FCA7BE3-D8C5-4C67-83D5-3E5E2892C98C}" destId="{B64FC3D3-2187-4389-9C4C-6F6193C2D430}" srcOrd="0" destOrd="0" presId="urn:microsoft.com/office/officeart/2005/8/layout/hChevron3"/>
    <dgm:cxn modelId="{5B5BAFF8-97AF-426D-AFEA-AF7605AF4230}" type="presOf" srcId="{9F9A0A62-59FB-4A59-A7BB-29F0DBE647C9}" destId="{4B44927D-C652-402D-8065-0A71E2CB9235}" srcOrd="0" destOrd="0" presId="urn:microsoft.com/office/officeart/2005/8/layout/hChevron3"/>
    <dgm:cxn modelId="{9F5DB5FB-B5DC-4CA7-8CDB-DFE891206BD5}" srcId="{85B3230E-735D-4289-960C-9948491C50FF}" destId="{4FCA7BE3-D8C5-4C67-83D5-3E5E2892C98C}" srcOrd="7" destOrd="0" parTransId="{A1E961F8-C53B-4171-8D11-ECD7EFAABA87}" sibTransId="{0CA888CE-A48C-4D1E-90BA-F111A23B3CFD}"/>
    <dgm:cxn modelId="{35E7420A-6481-47BC-983A-A07FBD426040}" type="presParOf" srcId="{A6755F86-8336-4350-B504-99FA03DF2B07}" destId="{39DB295D-9690-4F77-A192-F617ED9CDF16}" srcOrd="0" destOrd="0" presId="urn:microsoft.com/office/officeart/2005/8/layout/hChevron3"/>
    <dgm:cxn modelId="{D72F6601-9082-47D0-919A-F809A585B864}" type="presParOf" srcId="{A6755F86-8336-4350-B504-99FA03DF2B07}" destId="{977BD62A-F452-4D57-9B47-924769D7A040}" srcOrd="1" destOrd="0" presId="urn:microsoft.com/office/officeart/2005/8/layout/hChevron3"/>
    <dgm:cxn modelId="{0C8BF5AC-52A8-4722-8A06-28B8FA6EA342}" type="presParOf" srcId="{A6755F86-8336-4350-B504-99FA03DF2B07}" destId="{50B6A062-17AD-4972-923E-B9979887219A}" srcOrd="2" destOrd="0" presId="urn:microsoft.com/office/officeart/2005/8/layout/hChevron3"/>
    <dgm:cxn modelId="{B629149F-F728-478F-A49C-35F8EC7013E2}" type="presParOf" srcId="{A6755F86-8336-4350-B504-99FA03DF2B07}" destId="{6875EF65-17BD-4BA2-8C16-AAF09511B8BD}" srcOrd="3" destOrd="0" presId="urn:microsoft.com/office/officeart/2005/8/layout/hChevron3"/>
    <dgm:cxn modelId="{E4A1462B-3612-4004-BF26-5A82AADEB985}" type="presParOf" srcId="{A6755F86-8336-4350-B504-99FA03DF2B07}" destId="{2272EA75-C848-4CC9-91D0-24669D0954BE}" srcOrd="4" destOrd="0" presId="urn:microsoft.com/office/officeart/2005/8/layout/hChevron3"/>
    <dgm:cxn modelId="{EB6C26F7-7C0F-493A-A3C7-8A97516CEE19}" type="presParOf" srcId="{A6755F86-8336-4350-B504-99FA03DF2B07}" destId="{79B637EB-31BF-46D3-88C3-4F270085BDFF}" srcOrd="5" destOrd="0" presId="urn:microsoft.com/office/officeart/2005/8/layout/hChevron3"/>
    <dgm:cxn modelId="{D91E1834-DBBC-4BCB-9E8A-85B282E91EC2}" type="presParOf" srcId="{A6755F86-8336-4350-B504-99FA03DF2B07}" destId="{C4EAF017-A442-4583-907D-EC6999222544}" srcOrd="6" destOrd="0" presId="urn:microsoft.com/office/officeart/2005/8/layout/hChevron3"/>
    <dgm:cxn modelId="{20589F4D-1674-49E8-B599-9DD352609A7C}" type="presParOf" srcId="{A6755F86-8336-4350-B504-99FA03DF2B07}" destId="{9371AA38-970F-4C9D-96D0-61ED62DB259C}" srcOrd="7" destOrd="0" presId="urn:microsoft.com/office/officeart/2005/8/layout/hChevron3"/>
    <dgm:cxn modelId="{B98138E4-5E0A-47B4-B275-E38A7BC03509}" type="presParOf" srcId="{A6755F86-8336-4350-B504-99FA03DF2B07}" destId="{ECBD8CE6-0245-4552-8F54-86B91489311F}" srcOrd="8" destOrd="0" presId="urn:microsoft.com/office/officeart/2005/8/layout/hChevron3"/>
    <dgm:cxn modelId="{9560B31D-2185-471D-A919-9BDE3ACCE028}" type="presParOf" srcId="{A6755F86-8336-4350-B504-99FA03DF2B07}" destId="{85F66076-C2F6-49ED-B8CC-2B3F88BF3996}" srcOrd="9" destOrd="0" presId="urn:microsoft.com/office/officeart/2005/8/layout/hChevron3"/>
    <dgm:cxn modelId="{72842D16-F897-4B77-95FA-0FA9898AAB3B}" type="presParOf" srcId="{A6755F86-8336-4350-B504-99FA03DF2B07}" destId="{87896636-D98F-498E-8C16-5D46C2D1BF35}" srcOrd="10" destOrd="0" presId="urn:microsoft.com/office/officeart/2005/8/layout/hChevron3"/>
    <dgm:cxn modelId="{83144801-3ED2-4581-91BE-B1ECF6E99A22}" type="presParOf" srcId="{A6755F86-8336-4350-B504-99FA03DF2B07}" destId="{EBFD975F-80EE-4569-AB8A-2CE84EEE5C31}" srcOrd="11" destOrd="0" presId="urn:microsoft.com/office/officeart/2005/8/layout/hChevron3"/>
    <dgm:cxn modelId="{EA39AA4C-730E-4828-8DA8-4A71E2915029}" type="presParOf" srcId="{A6755F86-8336-4350-B504-99FA03DF2B07}" destId="{F99EE3D2-C21C-43C9-8713-8AA0E7178334}" srcOrd="12" destOrd="0" presId="urn:microsoft.com/office/officeart/2005/8/layout/hChevron3"/>
    <dgm:cxn modelId="{39CFBF63-2F5A-4CCF-9DE2-30B4F88612EC}" type="presParOf" srcId="{A6755F86-8336-4350-B504-99FA03DF2B07}" destId="{B87C7F09-EDE0-4F5D-929D-5F2BCAD728C9}" srcOrd="13" destOrd="0" presId="urn:microsoft.com/office/officeart/2005/8/layout/hChevron3"/>
    <dgm:cxn modelId="{7D6C92D0-BAA7-4363-B910-C44121CEBB42}" type="presParOf" srcId="{A6755F86-8336-4350-B504-99FA03DF2B07}" destId="{B64FC3D3-2187-4389-9C4C-6F6193C2D430}" srcOrd="14" destOrd="0" presId="urn:microsoft.com/office/officeart/2005/8/layout/hChevron3"/>
    <dgm:cxn modelId="{629A8801-6608-4A67-8B0A-490FC4A58E3D}" type="presParOf" srcId="{A6755F86-8336-4350-B504-99FA03DF2B07}" destId="{D3FABEC6-5EFE-4721-A757-251D1D721B79}" srcOrd="15" destOrd="0" presId="urn:microsoft.com/office/officeart/2005/8/layout/hChevron3"/>
    <dgm:cxn modelId="{1CE11F09-5561-42F0-B1E2-55255989DA10}" type="presParOf" srcId="{A6755F86-8336-4350-B504-99FA03DF2B07}" destId="{FC3464C5-9904-4F99-8471-599D93B83010}" srcOrd="16" destOrd="0" presId="urn:microsoft.com/office/officeart/2005/8/layout/hChevron3"/>
    <dgm:cxn modelId="{BCE77DC7-D160-4177-8641-2A8DADE4977D}" type="presParOf" srcId="{A6755F86-8336-4350-B504-99FA03DF2B07}" destId="{C31BB678-A5A0-4A50-86B4-F987716E0F0F}" srcOrd="17" destOrd="0" presId="urn:microsoft.com/office/officeart/2005/8/layout/hChevron3"/>
    <dgm:cxn modelId="{580E6BC9-63F6-4155-A0AF-D2C06275B39B}" type="presParOf" srcId="{A6755F86-8336-4350-B504-99FA03DF2B07}" destId="{CA778251-98A3-49E2-898B-06D8127BFD84}" srcOrd="18" destOrd="0" presId="urn:microsoft.com/office/officeart/2005/8/layout/hChevron3"/>
    <dgm:cxn modelId="{CDC7AC31-0177-488D-A239-F0EAE5EB3153}" type="presParOf" srcId="{A6755F86-8336-4350-B504-99FA03DF2B07}" destId="{34EF01BF-95A2-4102-9BD9-092437ABE042}" srcOrd="19" destOrd="0" presId="urn:microsoft.com/office/officeart/2005/8/layout/hChevron3"/>
    <dgm:cxn modelId="{202FBAA0-2092-44D3-B281-55293C88AD4A}" type="presParOf" srcId="{A6755F86-8336-4350-B504-99FA03DF2B07}" destId="{E7E759C9-7C6D-44DA-AD33-A08079CE1AF4}" srcOrd="20" destOrd="0" presId="urn:microsoft.com/office/officeart/2005/8/layout/hChevron3"/>
    <dgm:cxn modelId="{F96ADC10-AA9B-4DE4-9DFD-754F80B28B9D}" type="presParOf" srcId="{A6755F86-8336-4350-B504-99FA03DF2B07}" destId="{CC6A3AAB-10FD-492C-8788-811F2D7D448F}" srcOrd="21" destOrd="0" presId="urn:microsoft.com/office/officeart/2005/8/layout/hChevron3"/>
    <dgm:cxn modelId="{BC01E867-7207-452E-B82B-00AA71C3DD47}" type="presParOf" srcId="{A6755F86-8336-4350-B504-99FA03DF2B07}" destId="{4B44927D-C652-402D-8065-0A71E2CB9235}" srcOrd="22" destOrd="0" presId="urn:microsoft.com/office/officeart/2005/8/layout/hChevron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9A196B4-3897-494D-95E5-6808822577C9}" type="doc">
      <dgm:prSet loTypeId="urn:microsoft.com/office/officeart/2005/8/layout/hChevron3" loCatId="process" qsTypeId="urn:microsoft.com/office/officeart/2005/8/quickstyle/simple1" qsCatId="simple" csTypeId="urn:microsoft.com/office/officeart/2005/8/colors/accent0_1" csCatId="mainScheme" phldr="1"/>
      <dgm:spPr/>
    </dgm:pt>
    <dgm:pt modelId="{9F3EE88C-22C4-4CEB-99F1-46DAA6EF254E}" type="pres">
      <dgm:prSet presAssocID="{F9A196B4-3897-494D-95E5-6808822577C9}" presName="Name0" presStyleCnt="0">
        <dgm:presLayoutVars>
          <dgm:dir/>
          <dgm:resizeHandles val="exact"/>
        </dgm:presLayoutVars>
      </dgm:prSet>
      <dgm:spPr/>
    </dgm:pt>
  </dgm:ptLst>
  <dgm:cxnLst>
    <dgm:cxn modelId="{59EBE7D7-7AB4-4E82-9735-84B7437ED393}" type="presOf" srcId="{F9A196B4-3897-494D-95E5-6808822577C9}" destId="{9F3EE88C-22C4-4CEB-99F1-46DAA6EF254E}" srcOrd="0" destOrd="0" presId="urn:microsoft.com/office/officeart/2005/8/layout/hChevron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5B3230E-735D-4289-960C-9948491C50FF}" type="doc">
      <dgm:prSet loTypeId="urn:microsoft.com/office/officeart/2005/8/layout/hChevron3" loCatId="process" qsTypeId="urn:microsoft.com/office/officeart/2005/8/quickstyle/simple1" qsCatId="simple" csTypeId="urn:microsoft.com/office/officeart/2005/8/colors/accent4_2" csCatId="accent4" phldr="1"/>
      <dgm:spPr/>
      <dgm:t>
        <a:bodyPr/>
        <a:lstStyle/>
        <a:p>
          <a:endParaRPr lang="en-GB"/>
        </a:p>
      </dgm:t>
    </dgm:pt>
    <dgm:pt modelId="{A6755F86-8336-4350-B504-99FA03DF2B07}" type="pres">
      <dgm:prSet presAssocID="{85B3230E-735D-4289-960C-9948491C50FF}" presName="Name0" presStyleCnt="0">
        <dgm:presLayoutVars>
          <dgm:dir/>
          <dgm:resizeHandles val="exact"/>
        </dgm:presLayoutVars>
      </dgm:prSet>
      <dgm:spPr/>
    </dgm:pt>
  </dgm:ptLst>
  <dgm:cxnLst>
    <dgm:cxn modelId="{19A2F513-7753-4ACB-A7ED-F7F40B39005A}" type="presOf" srcId="{85B3230E-735D-4289-960C-9948491C50FF}" destId="{A6755F86-8336-4350-B504-99FA03DF2B07}" srcOrd="0" destOrd="0" presId="urn:microsoft.com/office/officeart/2005/8/layout/hChevron3"/>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DB295D-9690-4F77-A192-F617ED9CDF16}">
      <dsp:nvSpPr>
        <dsp:cNvPr id="0" name=""/>
        <dsp:cNvSpPr/>
      </dsp:nvSpPr>
      <dsp:spPr>
        <a:xfrm>
          <a:off x="1455" y="36701"/>
          <a:ext cx="889609" cy="355843"/>
        </a:xfrm>
        <a:prstGeom prst="homePlat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Background</a:t>
          </a:r>
          <a:endParaRPr lang="en-GB" sz="600" kern="1200" dirty="0"/>
        </a:p>
      </dsp:txBody>
      <dsp:txXfrm>
        <a:off x="1455" y="36701"/>
        <a:ext cx="800648" cy="355843"/>
      </dsp:txXfrm>
    </dsp:sp>
    <dsp:sp modelId="{50B6A062-17AD-4972-923E-B9979887219A}">
      <dsp:nvSpPr>
        <dsp:cNvPr id="0" name=""/>
        <dsp:cNvSpPr/>
      </dsp:nvSpPr>
      <dsp:spPr>
        <a:xfrm>
          <a:off x="713143" y="36701"/>
          <a:ext cx="889609" cy="35584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Influenza and pregnancy</a:t>
          </a:r>
          <a:r>
            <a:rPr lang="en-GB" sz="600" kern="1200" dirty="0"/>
            <a:t> </a:t>
          </a:r>
        </a:p>
      </dsp:txBody>
      <dsp:txXfrm>
        <a:off x="891065" y="36701"/>
        <a:ext cx="533766" cy="355843"/>
      </dsp:txXfrm>
    </dsp:sp>
    <dsp:sp modelId="{2272EA75-C848-4CC9-91D0-24669D0954BE}">
      <dsp:nvSpPr>
        <dsp:cNvPr id="0" name=""/>
        <dsp:cNvSpPr/>
      </dsp:nvSpPr>
      <dsp:spPr>
        <a:xfrm>
          <a:off x="1430795" y="36701"/>
          <a:ext cx="889609" cy="35584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Eligibility and timings</a:t>
          </a:r>
          <a:endParaRPr lang="en-GB" sz="600" kern="1200" dirty="0"/>
        </a:p>
      </dsp:txBody>
      <dsp:txXfrm>
        <a:off x="1608717" y="36701"/>
        <a:ext cx="533766" cy="355843"/>
      </dsp:txXfrm>
    </dsp:sp>
    <dsp:sp modelId="{C4EAF017-A442-4583-907D-EC6999222544}">
      <dsp:nvSpPr>
        <dsp:cNvPr id="0" name=""/>
        <dsp:cNvSpPr/>
      </dsp:nvSpPr>
      <dsp:spPr>
        <a:xfrm>
          <a:off x="2142482" y="36701"/>
          <a:ext cx="889609" cy="35584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003" tIns="13335" rIns="6668" bIns="13335" numCol="1" spcCol="1270" anchor="ctr" anchorCtr="0">
          <a:noAutofit/>
        </a:bodyPr>
        <a:lstStyle/>
        <a:p>
          <a:pPr marL="0" lvl="0" indent="0" algn="ctr" defTabSz="222250">
            <a:lnSpc>
              <a:spcPct val="90000"/>
            </a:lnSpc>
            <a:spcBef>
              <a:spcPct val="0"/>
            </a:spcBef>
            <a:spcAft>
              <a:spcPct val="35000"/>
            </a:spcAft>
            <a:buNone/>
          </a:pPr>
          <a:r>
            <a:rPr lang="en-GB" sz="500" kern="1200" dirty="0">
              <a:hlinkClick xmlns:r="http://schemas.openxmlformats.org/officeDocument/2006/relationships" r:id="" action="ppaction://hlinksldjump"/>
            </a:rPr>
            <a:t>Recommended vaccines</a:t>
          </a:r>
          <a:r>
            <a:rPr lang="en-GB" sz="500" kern="1200" dirty="0"/>
            <a:t> </a:t>
          </a:r>
        </a:p>
      </dsp:txBody>
      <dsp:txXfrm>
        <a:off x="2320404" y="36701"/>
        <a:ext cx="533766" cy="355843"/>
      </dsp:txXfrm>
    </dsp:sp>
    <dsp:sp modelId="{ECBD8CE6-0245-4552-8F54-86B91489311F}">
      <dsp:nvSpPr>
        <dsp:cNvPr id="0" name=""/>
        <dsp:cNvSpPr/>
      </dsp:nvSpPr>
      <dsp:spPr>
        <a:xfrm>
          <a:off x="2848206" y="36701"/>
          <a:ext cx="889609" cy="35584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50000"/>
            </a:lnSpc>
            <a:spcBef>
              <a:spcPct val="0"/>
            </a:spcBef>
            <a:spcAft>
              <a:spcPct val="35000"/>
            </a:spcAft>
            <a:buNone/>
          </a:pPr>
          <a:r>
            <a:rPr lang="en-GB" sz="600" kern="1200" dirty="0">
              <a:hlinkClick xmlns:r="http://schemas.openxmlformats.org/officeDocument/2006/relationships" r:id="" action="ppaction://hlinksldjump"/>
            </a:rPr>
            <a:t>Checklist: </a:t>
          </a:r>
        </a:p>
        <a:p>
          <a:pPr marL="0" lvl="0" indent="0" algn="ctr" defTabSz="266700">
            <a:lnSpc>
              <a:spcPct val="50000"/>
            </a:lnSpc>
            <a:spcBef>
              <a:spcPct val="0"/>
            </a:spcBef>
            <a:spcAft>
              <a:spcPct val="35000"/>
            </a:spcAft>
            <a:buNone/>
          </a:pPr>
          <a:r>
            <a:rPr lang="en-GB" sz="600" kern="1200" dirty="0">
              <a:hlinkClick xmlns:r="http://schemas.openxmlformats.org/officeDocument/2006/relationships" r:id="" action="ppaction://hlinksldjump"/>
            </a:rPr>
            <a:t>Pre-season</a:t>
          </a:r>
          <a:endParaRPr lang="en-GB" sz="600" kern="1200" dirty="0"/>
        </a:p>
      </dsp:txBody>
      <dsp:txXfrm>
        <a:off x="3026128" y="36701"/>
        <a:ext cx="533766" cy="355843"/>
      </dsp:txXfrm>
    </dsp:sp>
    <dsp:sp modelId="{87896636-D98F-498E-8C16-5D46C2D1BF35}">
      <dsp:nvSpPr>
        <dsp:cNvPr id="0" name=""/>
        <dsp:cNvSpPr/>
      </dsp:nvSpPr>
      <dsp:spPr>
        <a:xfrm>
          <a:off x="3559894" y="36701"/>
          <a:ext cx="889609" cy="35584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Checklist: Accessibility</a:t>
          </a:r>
          <a:endParaRPr lang="en-GB" sz="600" kern="1200" dirty="0"/>
        </a:p>
      </dsp:txBody>
      <dsp:txXfrm>
        <a:off x="3737816" y="36701"/>
        <a:ext cx="533766" cy="355843"/>
      </dsp:txXfrm>
    </dsp:sp>
    <dsp:sp modelId="{F99EE3D2-C21C-43C9-8713-8AA0E7178334}">
      <dsp:nvSpPr>
        <dsp:cNvPr id="0" name=""/>
        <dsp:cNvSpPr/>
      </dsp:nvSpPr>
      <dsp:spPr>
        <a:xfrm>
          <a:off x="4271582" y="36701"/>
          <a:ext cx="889609" cy="35584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Checklist: Communication</a:t>
          </a:r>
          <a:endParaRPr lang="en-GB" sz="600" kern="1200" dirty="0"/>
        </a:p>
      </dsp:txBody>
      <dsp:txXfrm>
        <a:off x="4449504" y="36701"/>
        <a:ext cx="533766" cy="355843"/>
      </dsp:txXfrm>
    </dsp:sp>
    <dsp:sp modelId="{B64FC3D3-2187-4389-9C4C-6F6193C2D430}">
      <dsp:nvSpPr>
        <dsp:cNvPr id="0" name=""/>
        <dsp:cNvSpPr/>
      </dsp:nvSpPr>
      <dsp:spPr>
        <a:xfrm>
          <a:off x="4983269" y="36701"/>
          <a:ext cx="885846" cy="35584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Checklist: Health inequalities</a:t>
          </a:r>
          <a:endParaRPr lang="en-GB" sz="600" kern="1200" dirty="0"/>
        </a:p>
      </dsp:txBody>
      <dsp:txXfrm>
        <a:off x="5161191" y="36701"/>
        <a:ext cx="530003" cy="355843"/>
      </dsp:txXfrm>
    </dsp:sp>
    <dsp:sp modelId="{FC3464C5-9904-4F99-8471-599D93B83010}">
      <dsp:nvSpPr>
        <dsp:cNvPr id="0" name=""/>
        <dsp:cNvSpPr/>
      </dsp:nvSpPr>
      <dsp:spPr>
        <a:xfrm>
          <a:off x="5691194" y="36701"/>
          <a:ext cx="889609" cy="35584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Top Tips</a:t>
          </a:r>
          <a:endParaRPr lang="en-GB" sz="600" kern="1200" dirty="0"/>
        </a:p>
      </dsp:txBody>
      <dsp:txXfrm>
        <a:off x="5869116" y="36701"/>
        <a:ext cx="533766" cy="355843"/>
      </dsp:txXfrm>
    </dsp:sp>
    <dsp:sp modelId="{CA778251-98A3-49E2-898B-06D8127BFD84}">
      <dsp:nvSpPr>
        <dsp:cNvPr id="0" name=""/>
        <dsp:cNvSpPr/>
      </dsp:nvSpPr>
      <dsp:spPr>
        <a:xfrm>
          <a:off x="6402882" y="36701"/>
          <a:ext cx="889609" cy="35584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WMICAS</a:t>
          </a:r>
          <a:endParaRPr lang="en-GB" sz="600" kern="1200" dirty="0"/>
        </a:p>
      </dsp:txBody>
      <dsp:txXfrm>
        <a:off x="6580804" y="36701"/>
        <a:ext cx="533766" cy="355843"/>
      </dsp:txXfrm>
    </dsp:sp>
    <dsp:sp modelId="{E7E759C9-7C6D-44DA-AD33-A08079CE1AF4}">
      <dsp:nvSpPr>
        <dsp:cNvPr id="0" name=""/>
        <dsp:cNvSpPr/>
      </dsp:nvSpPr>
      <dsp:spPr>
        <a:xfrm>
          <a:off x="7114569" y="36701"/>
          <a:ext cx="889609" cy="35584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a:hlinkClick xmlns:r="http://schemas.openxmlformats.org/officeDocument/2006/relationships" r:id="" action="ppaction://hlinksldjump"/>
            </a:rPr>
            <a:t>FAQ’s</a:t>
          </a:r>
          <a:endParaRPr lang="en-GB" sz="600" kern="1200"/>
        </a:p>
      </dsp:txBody>
      <dsp:txXfrm>
        <a:off x="7292491" y="36701"/>
        <a:ext cx="533766" cy="355843"/>
      </dsp:txXfrm>
    </dsp:sp>
    <dsp:sp modelId="{4B44927D-C652-402D-8065-0A71E2CB9235}">
      <dsp:nvSpPr>
        <dsp:cNvPr id="0" name=""/>
        <dsp:cNvSpPr/>
      </dsp:nvSpPr>
      <dsp:spPr>
        <a:xfrm>
          <a:off x="7826257" y="36701"/>
          <a:ext cx="889609" cy="35584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Resources</a:t>
          </a:r>
          <a:endParaRPr lang="en-GB" sz="600" kern="1200" dirty="0"/>
        </a:p>
      </dsp:txBody>
      <dsp:txXfrm>
        <a:off x="8004179" y="36701"/>
        <a:ext cx="533766" cy="355843"/>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DB295D-9690-4F77-A192-F617ED9CDF16}">
      <dsp:nvSpPr>
        <dsp:cNvPr id="0" name=""/>
        <dsp:cNvSpPr/>
      </dsp:nvSpPr>
      <dsp:spPr>
        <a:xfrm>
          <a:off x="1428" y="40002"/>
          <a:ext cx="873105" cy="349242"/>
        </a:xfrm>
        <a:prstGeom prst="homePlat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Background</a:t>
          </a:r>
          <a:endParaRPr lang="en-GB" sz="600" kern="1200" dirty="0"/>
        </a:p>
      </dsp:txBody>
      <dsp:txXfrm>
        <a:off x="1428" y="40002"/>
        <a:ext cx="785795" cy="349242"/>
      </dsp:txXfrm>
    </dsp:sp>
    <dsp:sp modelId="{50B6A062-17AD-4972-923E-B9979887219A}">
      <dsp:nvSpPr>
        <dsp:cNvPr id="0" name=""/>
        <dsp:cNvSpPr/>
      </dsp:nvSpPr>
      <dsp:spPr>
        <a:xfrm>
          <a:off x="699913"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Influenza and pregnancy</a:t>
          </a:r>
          <a:r>
            <a:rPr lang="en-GB" sz="600" kern="1200" dirty="0"/>
            <a:t> </a:t>
          </a:r>
        </a:p>
      </dsp:txBody>
      <dsp:txXfrm>
        <a:off x="874534" y="40002"/>
        <a:ext cx="523863" cy="349242"/>
      </dsp:txXfrm>
    </dsp:sp>
    <dsp:sp modelId="{2272EA75-C848-4CC9-91D0-24669D0954BE}">
      <dsp:nvSpPr>
        <dsp:cNvPr id="0" name=""/>
        <dsp:cNvSpPr/>
      </dsp:nvSpPr>
      <dsp:spPr>
        <a:xfrm>
          <a:off x="1404251"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Eligibility and timings</a:t>
          </a:r>
          <a:endParaRPr lang="en-GB" sz="600" kern="1200" dirty="0"/>
        </a:p>
      </dsp:txBody>
      <dsp:txXfrm>
        <a:off x="1578872" y="40002"/>
        <a:ext cx="523863" cy="349242"/>
      </dsp:txXfrm>
    </dsp:sp>
    <dsp:sp modelId="{C4EAF017-A442-4583-907D-EC6999222544}">
      <dsp:nvSpPr>
        <dsp:cNvPr id="0" name=""/>
        <dsp:cNvSpPr/>
      </dsp:nvSpPr>
      <dsp:spPr>
        <a:xfrm>
          <a:off x="2102736"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003" tIns="13335" rIns="6668" bIns="13335" numCol="1" spcCol="1270" anchor="ctr" anchorCtr="0">
          <a:noAutofit/>
        </a:bodyPr>
        <a:lstStyle/>
        <a:p>
          <a:pPr marL="0" lvl="0" indent="0" algn="ctr" defTabSz="222250">
            <a:lnSpc>
              <a:spcPct val="90000"/>
            </a:lnSpc>
            <a:spcBef>
              <a:spcPct val="0"/>
            </a:spcBef>
            <a:spcAft>
              <a:spcPct val="35000"/>
            </a:spcAft>
            <a:buNone/>
          </a:pPr>
          <a:r>
            <a:rPr lang="en-GB" sz="500" kern="1200" dirty="0">
              <a:hlinkClick xmlns:r="http://schemas.openxmlformats.org/officeDocument/2006/relationships" r:id="" action="ppaction://hlinksldjump"/>
            </a:rPr>
            <a:t>Recommended vaccines</a:t>
          </a:r>
          <a:r>
            <a:rPr lang="en-GB" sz="500" kern="1200" dirty="0"/>
            <a:t> </a:t>
          </a:r>
        </a:p>
      </dsp:txBody>
      <dsp:txXfrm>
        <a:off x="2277357" y="40002"/>
        <a:ext cx="523863" cy="349242"/>
      </dsp:txXfrm>
    </dsp:sp>
    <dsp:sp modelId="{ECBD8CE6-0245-4552-8F54-86B91489311F}">
      <dsp:nvSpPr>
        <dsp:cNvPr id="0" name=""/>
        <dsp:cNvSpPr/>
      </dsp:nvSpPr>
      <dsp:spPr>
        <a:xfrm>
          <a:off x="2795367"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50000"/>
            </a:lnSpc>
            <a:spcBef>
              <a:spcPct val="0"/>
            </a:spcBef>
            <a:spcAft>
              <a:spcPct val="35000"/>
            </a:spcAft>
            <a:buNone/>
          </a:pPr>
          <a:r>
            <a:rPr lang="en-GB" sz="600" kern="1200" dirty="0">
              <a:hlinkClick xmlns:r="http://schemas.openxmlformats.org/officeDocument/2006/relationships" r:id="" action="ppaction://hlinksldjump"/>
            </a:rPr>
            <a:t>Checklist: </a:t>
          </a:r>
        </a:p>
        <a:p>
          <a:pPr marL="0" lvl="0" indent="0" algn="ctr" defTabSz="266700">
            <a:lnSpc>
              <a:spcPct val="50000"/>
            </a:lnSpc>
            <a:spcBef>
              <a:spcPct val="0"/>
            </a:spcBef>
            <a:spcAft>
              <a:spcPct val="35000"/>
            </a:spcAft>
            <a:buNone/>
          </a:pPr>
          <a:r>
            <a:rPr lang="en-GB" sz="600" kern="1200" dirty="0">
              <a:hlinkClick xmlns:r="http://schemas.openxmlformats.org/officeDocument/2006/relationships" r:id="" action="ppaction://hlinksldjump"/>
            </a:rPr>
            <a:t>Pre-season</a:t>
          </a:r>
          <a:endParaRPr lang="en-GB" sz="600" kern="1200" dirty="0"/>
        </a:p>
      </dsp:txBody>
      <dsp:txXfrm>
        <a:off x="2969988" y="40002"/>
        <a:ext cx="523863" cy="349242"/>
      </dsp:txXfrm>
    </dsp:sp>
    <dsp:sp modelId="{87896636-D98F-498E-8C16-5D46C2D1BF35}">
      <dsp:nvSpPr>
        <dsp:cNvPr id="0" name=""/>
        <dsp:cNvSpPr/>
      </dsp:nvSpPr>
      <dsp:spPr>
        <a:xfrm>
          <a:off x="3493852"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Checklist: Accessibility</a:t>
          </a:r>
          <a:endParaRPr lang="en-GB" sz="600" kern="1200" dirty="0"/>
        </a:p>
      </dsp:txBody>
      <dsp:txXfrm>
        <a:off x="3668473" y="40002"/>
        <a:ext cx="523863" cy="349242"/>
      </dsp:txXfrm>
    </dsp:sp>
    <dsp:sp modelId="{F99EE3D2-C21C-43C9-8713-8AA0E7178334}">
      <dsp:nvSpPr>
        <dsp:cNvPr id="0" name=""/>
        <dsp:cNvSpPr/>
      </dsp:nvSpPr>
      <dsp:spPr>
        <a:xfrm>
          <a:off x="4192337"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Checklist: Communication</a:t>
          </a:r>
          <a:endParaRPr lang="en-GB" sz="600" kern="1200" dirty="0"/>
        </a:p>
      </dsp:txBody>
      <dsp:txXfrm>
        <a:off x="4366958" y="40002"/>
        <a:ext cx="523863" cy="349242"/>
      </dsp:txXfrm>
    </dsp:sp>
    <dsp:sp modelId="{B64FC3D3-2187-4389-9C4C-6F6193C2D430}">
      <dsp:nvSpPr>
        <dsp:cNvPr id="0" name=""/>
        <dsp:cNvSpPr/>
      </dsp:nvSpPr>
      <dsp:spPr>
        <a:xfrm>
          <a:off x="4890822" y="40002"/>
          <a:ext cx="869412"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Checklist: Health inequalities</a:t>
          </a:r>
          <a:endParaRPr lang="en-GB" sz="600" kern="1200" dirty="0"/>
        </a:p>
      </dsp:txBody>
      <dsp:txXfrm>
        <a:off x="5065443" y="40002"/>
        <a:ext cx="520170" cy="349242"/>
      </dsp:txXfrm>
    </dsp:sp>
    <dsp:sp modelId="{FC3464C5-9904-4F99-8471-599D93B83010}">
      <dsp:nvSpPr>
        <dsp:cNvPr id="0" name=""/>
        <dsp:cNvSpPr/>
      </dsp:nvSpPr>
      <dsp:spPr>
        <a:xfrm>
          <a:off x="5585613"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Top Tips</a:t>
          </a:r>
          <a:endParaRPr lang="en-GB" sz="600" kern="1200" dirty="0"/>
        </a:p>
      </dsp:txBody>
      <dsp:txXfrm>
        <a:off x="5760234" y="40002"/>
        <a:ext cx="523863" cy="349242"/>
      </dsp:txXfrm>
    </dsp:sp>
    <dsp:sp modelId="{CA778251-98A3-49E2-898B-06D8127BFD84}">
      <dsp:nvSpPr>
        <dsp:cNvPr id="0" name=""/>
        <dsp:cNvSpPr/>
      </dsp:nvSpPr>
      <dsp:spPr>
        <a:xfrm>
          <a:off x="6284098"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WMICAS</a:t>
          </a:r>
          <a:endParaRPr lang="en-GB" sz="600" kern="1200" dirty="0"/>
        </a:p>
      </dsp:txBody>
      <dsp:txXfrm>
        <a:off x="6458719" y="40002"/>
        <a:ext cx="523863" cy="349242"/>
      </dsp:txXfrm>
    </dsp:sp>
    <dsp:sp modelId="{E7E759C9-7C6D-44DA-AD33-A08079CE1AF4}">
      <dsp:nvSpPr>
        <dsp:cNvPr id="0" name=""/>
        <dsp:cNvSpPr/>
      </dsp:nvSpPr>
      <dsp:spPr>
        <a:xfrm>
          <a:off x="6982583"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a:hlinkClick xmlns:r="http://schemas.openxmlformats.org/officeDocument/2006/relationships" r:id="" action="ppaction://hlinksldjump"/>
            </a:rPr>
            <a:t>FAQ’s</a:t>
          </a:r>
          <a:endParaRPr lang="en-GB" sz="600" kern="1200"/>
        </a:p>
      </dsp:txBody>
      <dsp:txXfrm>
        <a:off x="7157204" y="40002"/>
        <a:ext cx="523863" cy="349242"/>
      </dsp:txXfrm>
    </dsp:sp>
    <dsp:sp modelId="{4B44927D-C652-402D-8065-0A71E2CB9235}">
      <dsp:nvSpPr>
        <dsp:cNvPr id="0" name=""/>
        <dsp:cNvSpPr/>
      </dsp:nvSpPr>
      <dsp:spPr>
        <a:xfrm>
          <a:off x="7681068"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Resources</a:t>
          </a:r>
          <a:endParaRPr lang="en-GB" sz="600" kern="1200" dirty="0"/>
        </a:p>
      </dsp:txBody>
      <dsp:txXfrm>
        <a:off x="7855689" y="40002"/>
        <a:ext cx="523863" cy="349242"/>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DB295D-9690-4F77-A192-F617ED9CDF16}">
      <dsp:nvSpPr>
        <dsp:cNvPr id="0" name=""/>
        <dsp:cNvSpPr/>
      </dsp:nvSpPr>
      <dsp:spPr>
        <a:xfrm>
          <a:off x="1428" y="40002"/>
          <a:ext cx="873105" cy="349242"/>
        </a:xfrm>
        <a:prstGeom prst="homePlat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Background</a:t>
          </a:r>
          <a:endParaRPr lang="en-GB" sz="600" kern="1200" dirty="0"/>
        </a:p>
      </dsp:txBody>
      <dsp:txXfrm>
        <a:off x="1428" y="40002"/>
        <a:ext cx="785795" cy="349242"/>
      </dsp:txXfrm>
    </dsp:sp>
    <dsp:sp modelId="{50B6A062-17AD-4972-923E-B9979887219A}">
      <dsp:nvSpPr>
        <dsp:cNvPr id="0" name=""/>
        <dsp:cNvSpPr/>
      </dsp:nvSpPr>
      <dsp:spPr>
        <a:xfrm>
          <a:off x="699913"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Influenza and pregnancy</a:t>
          </a:r>
          <a:r>
            <a:rPr lang="en-GB" sz="600" kern="1200" dirty="0"/>
            <a:t> </a:t>
          </a:r>
        </a:p>
      </dsp:txBody>
      <dsp:txXfrm>
        <a:off x="874534" y="40002"/>
        <a:ext cx="523863" cy="349242"/>
      </dsp:txXfrm>
    </dsp:sp>
    <dsp:sp modelId="{2272EA75-C848-4CC9-91D0-24669D0954BE}">
      <dsp:nvSpPr>
        <dsp:cNvPr id="0" name=""/>
        <dsp:cNvSpPr/>
      </dsp:nvSpPr>
      <dsp:spPr>
        <a:xfrm>
          <a:off x="1404251"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Eligibility and timings</a:t>
          </a:r>
          <a:endParaRPr lang="en-GB" sz="600" kern="1200" dirty="0"/>
        </a:p>
      </dsp:txBody>
      <dsp:txXfrm>
        <a:off x="1578872" y="40002"/>
        <a:ext cx="523863" cy="349242"/>
      </dsp:txXfrm>
    </dsp:sp>
    <dsp:sp modelId="{C4EAF017-A442-4583-907D-EC6999222544}">
      <dsp:nvSpPr>
        <dsp:cNvPr id="0" name=""/>
        <dsp:cNvSpPr/>
      </dsp:nvSpPr>
      <dsp:spPr>
        <a:xfrm>
          <a:off x="2102736"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003" tIns="13335" rIns="6668" bIns="13335" numCol="1" spcCol="1270" anchor="ctr" anchorCtr="0">
          <a:noAutofit/>
        </a:bodyPr>
        <a:lstStyle/>
        <a:p>
          <a:pPr marL="0" lvl="0" indent="0" algn="ctr" defTabSz="222250">
            <a:lnSpc>
              <a:spcPct val="90000"/>
            </a:lnSpc>
            <a:spcBef>
              <a:spcPct val="0"/>
            </a:spcBef>
            <a:spcAft>
              <a:spcPct val="35000"/>
            </a:spcAft>
            <a:buNone/>
          </a:pPr>
          <a:r>
            <a:rPr lang="en-GB" sz="500" kern="1200" dirty="0">
              <a:hlinkClick xmlns:r="http://schemas.openxmlformats.org/officeDocument/2006/relationships" r:id="" action="ppaction://hlinksldjump"/>
            </a:rPr>
            <a:t>Recommended vaccines</a:t>
          </a:r>
          <a:r>
            <a:rPr lang="en-GB" sz="500" kern="1200" dirty="0"/>
            <a:t> </a:t>
          </a:r>
        </a:p>
      </dsp:txBody>
      <dsp:txXfrm>
        <a:off x="2277357" y="40002"/>
        <a:ext cx="523863" cy="349242"/>
      </dsp:txXfrm>
    </dsp:sp>
    <dsp:sp modelId="{ECBD8CE6-0245-4552-8F54-86B91489311F}">
      <dsp:nvSpPr>
        <dsp:cNvPr id="0" name=""/>
        <dsp:cNvSpPr/>
      </dsp:nvSpPr>
      <dsp:spPr>
        <a:xfrm>
          <a:off x="2795367"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50000"/>
            </a:lnSpc>
            <a:spcBef>
              <a:spcPct val="0"/>
            </a:spcBef>
            <a:spcAft>
              <a:spcPct val="35000"/>
            </a:spcAft>
            <a:buNone/>
          </a:pPr>
          <a:r>
            <a:rPr lang="en-GB" sz="600" kern="1200" dirty="0">
              <a:hlinkClick xmlns:r="http://schemas.openxmlformats.org/officeDocument/2006/relationships" r:id="" action="ppaction://hlinksldjump"/>
            </a:rPr>
            <a:t>Checklist: </a:t>
          </a:r>
        </a:p>
        <a:p>
          <a:pPr marL="0" lvl="0" indent="0" algn="ctr" defTabSz="266700">
            <a:lnSpc>
              <a:spcPct val="50000"/>
            </a:lnSpc>
            <a:spcBef>
              <a:spcPct val="0"/>
            </a:spcBef>
            <a:spcAft>
              <a:spcPct val="35000"/>
            </a:spcAft>
            <a:buNone/>
          </a:pPr>
          <a:r>
            <a:rPr lang="en-GB" sz="600" kern="1200" dirty="0">
              <a:hlinkClick xmlns:r="http://schemas.openxmlformats.org/officeDocument/2006/relationships" r:id="" action="ppaction://hlinksldjump"/>
            </a:rPr>
            <a:t>Pre-season</a:t>
          </a:r>
          <a:endParaRPr lang="en-GB" sz="600" kern="1200" dirty="0"/>
        </a:p>
      </dsp:txBody>
      <dsp:txXfrm>
        <a:off x="2969988" y="40002"/>
        <a:ext cx="523863" cy="349242"/>
      </dsp:txXfrm>
    </dsp:sp>
    <dsp:sp modelId="{87896636-D98F-498E-8C16-5D46C2D1BF35}">
      <dsp:nvSpPr>
        <dsp:cNvPr id="0" name=""/>
        <dsp:cNvSpPr/>
      </dsp:nvSpPr>
      <dsp:spPr>
        <a:xfrm>
          <a:off x="3493852"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Checklist: Accessibility</a:t>
          </a:r>
          <a:endParaRPr lang="en-GB" sz="600" kern="1200" dirty="0"/>
        </a:p>
      </dsp:txBody>
      <dsp:txXfrm>
        <a:off x="3668473" y="40002"/>
        <a:ext cx="523863" cy="349242"/>
      </dsp:txXfrm>
    </dsp:sp>
    <dsp:sp modelId="{F99EE3D2-C21C-43C9-8713-8AA0E7178334}">
      <dsp:nvSpPr>
        <dsp:cNvPr id="0" name=""/>
        <dsp:cNvSpPr/>
      </dsp:nvSpPr>
      <dsp:spPr>
        <a:xfrm>
          <a:off x="4192337"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Checklist: Communication</a:t>
          </a:r>
          <a:endParaRPr lang="en-GB" sz="600" kern="1200" dirty="0"/>
        </a:p>
      </dsp:txBody>
      <dsp:txXfrm>
        <a:off x="4366958" y="40002"/>
        <a:ext cx="523863" cy="349242"/>
      </dsp:txXfrm>
    </dsp:sp>
    <dsp:sp modelId="{B64FC3D3-2187-4389-9C4C-6F6193C2D430}">
      <dsp:nvSpPr>
        <dsp:cNvPr id="0" name=""/>
        <dsp:cNvSpPr/>
      </dsp:nvSpPr>
      <dsp:spPr>
        <a:xfrm>
          <a:off x="4890822" y="40002"/>
          <a:ext cx="869412"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Checklist: Health inequalities</a:t>
          </a:r>
          <a:endParaRPr lang="en-GB" sz="600" kern="1200" dirty="0"/>
        </a:p>
      </dsp:txBody>
      <dsp:txXfrm>
        <a:off x="5065443" y="40002"/>
        <a:ext cx="520170" cy="349242"/>
      </dsp:txXfrm>
    </dsp:sp>
    <dsp:sp modelId="{FC3464C5-9904-4F99-8471-599D93B83010}">
      <dsp:nvSpPr>
        <dsp:cNvPr id="0" name=""/>
        <dsp:cNvSpPr/>
      </dsp:nvSpPr>
      <dsp:spPr>
        <a:xfrm>
          <a:off x="5585613"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Top Tips</a:t>
          </a:r>
          <a:endParaRPr lang="en-GB" sz="600" kern="1200" dirty="0"/>
        </a:p>
      </dsp:txBody>
      <dsp:txXfrm>
        <a:off x="5760234" y="40002"/>
        <a:ext cx="523863" cy="349242"/>
      </dsp:txXfrm>
    </dsp:sp>
    <dsp:sp modelId="{CA778251-98A3-49E2-898B-06D8127BFD84}">
      <dsp:nvSpPr>
        <dsp:cNvPr id="0" name=""/>
        <dsp:cNvSpPr/>
      </dsp:nvSpPr>
      <dsp:spPr>
        <a:xfrm>
          <a:off x="6284098"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WMICAS</a:t>
          </a:r>
          <a:endParaRPr lang="en-GB" sz="600" kern="1200" dirty="0"/>
        </a:p>
      </dsp:txBody>
      <dsp:txXfrm>
        <a:off x="6458719" y="40002"/>
        <a:ext cx="523863" cy="349242"/>
      </dsp:txXfrm>
    </dsp:sp>
    <dsp:sp modelId="{E7E759C9-7C6D-44DA-AD33-A08079CE1AF4}">
      <dsp:nvSpPr>
        <dsp:cNvPr id="0" name=""/>
        <dsp:cNvSpPr/>
      </dsp:nvSpPr>
      <dsp:spPr>
        <a:xfrm>
          <a:off x="6982583"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a:hlinkClick xmlns:r="http://schemas.openxmlformats.org/officeDocument/2006/relationships" r:id="" action="ppaction://hlinksldjump"/>
            </a:rPr>
            <a:t>FAQ’s</a:t>
          </a:r>
          <a:endParaRPr lang="en-GB" sz="600" kern="1200"/>
        </a:p>
      </dsp:txBody>
      <dsp:txXfrm>
        <a:off x="7157204" y="40002"/>
        <a:ext cx="523863" cy="349242"/>
      </dsp:txXfrm>
    </dsp:sp>
    <dsp:sp modelId="{4B44927D-C652-402D-8065-0A71E2CB9235}">
      <dsp:nvSpPr>
        <dsp:cNvPr id="0" name=""/>
        <dsp:cNvSpPr/>
      </dsp:nvSpPr>
      <dsp:spPr>
        <a:xfrm>
          <a:off x="7681068"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Resources</a:t>
          </a:r>
          <a:endParaRPr lang="en-GB" sz="600" kern="1200" dirty="0"/>
        </a:p>
      </dsp:txBody>
      <dsp:txXfrm>
        <a:off x="7855689" y="40002"/>
        <a:ext cx="523863" cy="349242"/>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DB295D-9690-4F77-A192-F617ED9CDF16}">
      <dsp:nvSpPr>
        <dsp:cNvPr id="0" name=""/>
        <dsp:cNvSpPr/>
      </dsp:nvSpPr>
      <dsp:spPr>
        <a:xfrm>
          <a:off x="1428" y="40002"/>
          <a:ext cx="873105" cy="349242"/>
        </a:xfrm>
        <a:prstGeom prst="homePlat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Background</a:t>
          </a:r>
          <a:endParaRPr lang="en-GB" sz="600" kern="1200" dirty="0"/>
        </a:p>
      </dsp:txBody>
      <dsp:txXfrm>
        <a:off x="1428" y="40002"/>
        <a:ext cx="785795" cy="349242"/>
      </dsp:txXfrm>
    </dsp:sp>
    <dsp:sp modelId="{50B6A062-17AD-4972-923E-B9979887219A}">
      <dsp:nvSpPr>
        <dsp:cNvPr id="0" name=""/>
        <dsp:cNvSpPr/>
      </dsp:nvSpPr>
      <dsp:spPr>
        <a:xfrm>
          <a:off x="699913"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Influenza and pregnancy</a:t>
          </a:r>
          <a:r>
            <a:rPr lang="en-GB" sz="600" kern="1200" dirty="0"/>
            <a:t> </a:t>
          </a:r>
        </a:p>
      </dsp:txBody>
      <dsp:txXfrm>
        <a:off x="874534" y="40002"/>
        <a:ext cx="523863" cy="349242"/>
      </dsp:txXfrm>
    </dsp:sp>
    <dsp:sp modelId="{2272EA75-C848-4CC9-91D0-24669D0954BE}">
      <dsp:nvSpPr>
        <dsp:cNvPr id="0" name=""/>
        <dsp:cNvSpPr/>
      </dsp:nvSpPr>
      <dsp:spPr>
        <a:xfrm>
          <a:off x="1404251"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Eligibility and timings</a:t>
          </a:r>
          <a:endParaRPr lang="en-GB" sz="600" kern="1200" dirty="0"/>
        </a:p>
      </dsp:txBody>
      <dsp:txXfrm>
        <a:off x="1578872" y="40002"/>
        <a:ext cx="523863" cy="349242"/>
      </dsp:txXfrm>
    </dsp:sp>
    <dsp:sp modelId="{C4EAF017-A442-4583-907D-EC6999222544}">
      <dsp:nvSpPr>
        <dsp:cNvPr id="0" name=""/>
        <dsp:cNvSpPr/>
      </dsp:nvSpPr>
      <dsp:spPr>
        <a:xfrm>
          <a:off x="2102736"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003" tIns="13335" rIns="6668" bIns="13335" numCol="1" spcCol="1270" anchor="ctr" anchorCtr="0">
          <a:noAutofit/>
        </a:bodyPr>
        <a:lstStyle/>
        <a:p>
          <a:pPr marL="0" lvl="0" indent="0" algn="ctr" defTabSz="222250">
            <a:lnSpc>
              <a:spcPct val="90000"/>
            </a:lnSpc>
            <a:spcBef>
              <a:spcPct val="0"/>
            </a:spcBef>
            <a:spcAft>
              <a:spcPct val="35000"/>
            </a:spcAft>
            <a:buNone/>
          </a:pPr>
          <a:r>
            <a:rPr lang="en-GB" sz="500" kern="1200" dirty="0">
              <a:hlinkClick xmlns:r="http://schemas.openxmlformats.org/officeDocument/2006/relationships" r:id="" action="ppaction://hlinksldjump"/>
            </a:rPr>
            <a:t>Recommended vaccines</a:t>
          </a:r>
          <a:r>
            <a:rPr lang="en-GB" sz="500" kern="1200" dirty="0"/>
            <a:t> </a:t>
          </a:r>
        </a:p>
      </dsp:txBody>
      <dsp:txXfrm>
        <a:off x="2277357" y="40002"/>
        <a:ext cx="523863" cy="349242"/>
      </dsp:txXfrm>
    </dsp:sp>
    <dsp:sp modelId="{ECBD8CE6-0245-4552-8F54-86B91489311F}">
      <dsp:nvSpPr>
        <dsp:cNvPr id="0" name=""/>
        <dsp:cNvSpPr/>
      </dsp:nvSpPr>
      <dsp:spPr>
        <a:xfrm>
          <a:off x="2795367"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50000"/>
            </a:lnSpc>
            <a:spcBef>
              <a:spcPct val="0"/>
            </a:spcBef>
            <a:spcAft>
              <a:spcPct val="35000"/>
            </a:spcAft>
            <a:buNone/>
          </a:pPr>
          <a:r>
            <a:rPr lang="en-GB" sz="600" kern="1200" dirty="0">
              <a:hlinkClick xmlns:r="http://schemas.openxmlformats.org/officeDocument/2006/relationships" r:id="" action="ppaction://hlinksldjump"/>
            </a:rPr>
            <a:t>Checklist: </a:t>
          </a:r>
        </a:p>
        <a:p>
          <a:pPr marL="0" lvl="0" indent="0" algn="ctr" defTabSz="266700">
            <a:lnSpc>
              <a:spcPct val="50000"/>
            </a:lnSpc>
            <a:spcBef>
              <a:spcPct val="0"/>
            </a:spcBef>
            <a:spcAft>
              <a:spcPct val="35000"/>
            </a:spcAft>
            <a:buNone/>
          </a:pPr>
          <a:r>
            <a:rPr lang="en-GB" sz="600" kern="1200" dirty="0">
              <a:hlinkClick xmlns:r="http://schemas.openxmlformats.org/officeDocument/2006/relationships" r:id="" action="ppaction://hlinksldjump"/>
            </a:rPr>
            <a:t>Pre-season</a:t>
          </a:r>
          <a:endParaRPr lang="en-GB" sz="600" kern="1200" dirty="0"/>
        </a:p>
      </dsp:txBody>
      <dsp:txXfrm>
        <a:off x="2969988" y="40002"/>
        <a:ext cx="523863" cy="349242"/>
      </dsp:txXfrm>
    </dsp:sp>
    <dsp:sp modelId="{87896636-D98F-498E-8C16-5D46C2D1BF35}">
      <dsp:nvSpPr>
        <dsp:cNvPr id="0" name=""/>
        <dsp:cNvSpPr/>
      </dsp:nvSpPr>
      <dsp:spPr>
        <a:xfrm>
          <a:off x="3493852"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Checklist: Accessibility</a:t>
          </a:r>
          <a:endParaRPr lang="en-GB" sz="600" kern="1200" dirty="0"/>
        </a:p>
      </dsp:txBody>
      <dsp:txXfrm>
        <a:off x="3668473" y="40002"/>
        <a:ext cx="523863" cy="349242"/>
      </dsp:txXfrm>
    </dsp:sp>
    <dsp:sp modelId="{F99EE3D2-C21C-43C9-8713-8AA0E7178334}">
      <dsp:nvSpPr>
        <dsp:cNvPr id="0" name=""/>
        <dsp:cNvSpPr/>
      </dsp:nvSpPr>
      <dsp:spPr>
        <a:xfrm>
          <a:off x="4192337"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Checklist: Communication</a:t>
          </a:r>
          <a:endParaRPr lang="en-GB" sz="600" kern="1200" dirty="0"/>
        </a:p>
      </dsp:txBody>
      <dsp:txXfrm>
        <a:off x="4366958" y="40002"/>
        <a:ext cx="523863" cy="349242"/>
      </dsp:txXfrm>
    </dsp:sp>
    <dsp:sp modelId="{B64FC3D3-2187-4389-9C4C-6F6193C2D430}">
      <dsp:nvSpPr>
        <dsp:cNvPr id="0" name=""/>
        <dsp:cNvSpPr/>
      </dsp:nvSpPr>
      <dsp:spPr>
        <a:xfrm>
          <a:off x="4890822" y="40002"/>
          <a:ext cx="869412"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Checklist: Health inequalities</a:t>
          </a:r>
          <a:endParaRPr lang="en-GB" sz="600" kern="1200" dirty="0"/>
        </a:p>
      </dsp:txBody>
      <dsp:txXfrm>
        <a:off x="5065443" y="40002"/>
        <a:ext cx="520170" cy="349242"/>
      </dsp:txXfrm>
    </dsp:sp>
    <dsp:sp modelId="{FC3464C5-9904-4F99-8471-599D93B83010}">
      <dsp:nvSpPr>
        <dsp:cNvPr id="0" name=""/>
        <dsp:cNvSpPr/>
      </dsp:nvSpPr>
      <dsp:spPr>
        <a:xfrm>
          <a:off x="5585613"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Top Tips</a:t>
          </a:r>
          <a:endParaRPr lang="en-GB" sz="600" kern="1200" dirty="0"/>
        </a:p>
      </dsp:txBody>
      <dsp:txXfrm>
        <a:off x="5760234" y="40002"/>
        <a:ext cx="523863" cy="349242"/>
      </dsp:txXfrm>
    </dsp:sp>
    <dsp:sp modelId="{CA778251-98A3-49E2-898B-06D8127BFD84}">
      <dsp:nvSpPr>
        <dsp:cNvPr id="0" name=""/>
        <dsp:cNvSpPr/>
      </dsp:nvSpPr>
      <dsp:spPr>
        <a:xfrm>
          <a:off x="6284098"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WMICAS</a:t>
          </a:r>
          <a:endParaRPr lang="en-GB" sz="600" kern="1200" dirty="0"/>
        </a:p>
      </dsp:txBody>
      <dsp:txXfrm>
        <a:off x="6458719" y="40002"/>
        <a:ext cx="523863" cy="349242"/>
      </dsp:txXfrm>
    </dsp:sp>
    <dsp:sp modelId="{E7E759C9-7C6D-44DA-AD33-A08079CE1AF4}">
      <dsp:nvSpPr>
        <dsp:cNvPr id="0" name=""/>
        <dsp:cNvSpPr/>
      </dsp:nvSpPr>
      <dsp:spPr>
        <a:xfrm>
          <a:off x="6982583"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a:hlinkClick xmlns:r="http://schemas.openxmlformats.org/officeDocument/2006/relationships" r:id="" action="ppaction://hlinksldjump"/>
            </a:rPr>
            <a:t>FAQ’s</a:t>
          </a:r>
          <a:endParaRPr lang="en-GB" sz="600" kern="1200"/>
        </a:p>
      </dsp:txBody>
      <dsp:txXfrm>
        <a:off x="7157204" y="40002"/>
        <a:ext cx="523863" cy="349242"/>
      </dsp:txXfrm>
    </dsp:sp>
    <dsp:sp modelId="{4B44927D-C652-402D-8065-0A71E2CB9235}">
      <dsp:nvSpPr>
        <dsp:cNvPr id="0" name=""/>
        <dsp:cNvSpPr/>
      </dsp:nvSpPr>
      <dsp:spPr>
        <a:xfrm>
          <a:off x="7681068"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Resources</a:t>
          </a:r>
          <a:endParaRPr lang="en-GB" sz="600" kern="1200" dirty="0"/>
        </a:p>
      </dsp:txBody>
      <dsp:txXfrm>
        <a:off x="7855689" y="40002"/>
        <a:ext cx="523863" cy="349242"/>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DB295D-9690-4F77-A192-F617ED9CDF16}">
      <dsp:nvSpPr>
        <dsp:cNvPr id="0" name=""/>
        <dsp:cNvSpPr/>
      </dsp:nvSpPr>
      <dsp:spPr>
        <a:xfrm>
          <a:off x="1428" y="40002"/>
          <a:ext cx="873105" cy="349242"/>
        </a:xfrm>
        <a:prstGeom prst="homePlat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Background</a:t>
          </a:r>
          <a:endParaRPr lang="en-GB" sz="600" kern="1200" dirty="0"/>
        </a:p>
      </dsp:txBody>
      <dsp:txXfrm>
        <a:off x="1428" y="40002"/>
        <a:ext cx="785795" cy="349242"/>
      </dsp:txXfrm>
    </dsp:sp>
    <dsp:sp modelId="{50B6A062-17AD-4972-923E-B9979887219A}">
      <dsp:nvSpPr>
        <dsp:cNvPr id="0" name=""/>
        <dsp:cNvSpPr/>
      </dsp:nvSpPr>
      <dsp:spPr>
        <a:xfrm>
          <a:off x="699913"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Influenza and pregnancy</a:t>
          </a:r>
          <a:r>
            <a:rPr lang="en-GB" sz="600" kern="1200" dirty="0"/>
            <a:t> </a:t>
          </a:r>
        </a:p>
      </dsp:txBody>
      <dsp:txXfrm>
        <a:off x="874534" y="40002"/>
        <a:ext cx="523863" cy="349242"/>
      </dsp:txXfrm>
    </dsp:sp>
    <dsp:sp modelId="{2272EA75-C848-4CC9-91D0-24669D0954BE}">
      <dsp:nvSpPr>
        <dsp:cNvPr id="0" name=""/>
        <dsp:cNvSpPr/>
      </dsp:nvSpPr>
      <dsp:spPr>
        <a:xfrm>
          <a:off x="1404251"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Eligibility and timings</a:t>
          </a:r>
          <a:endParaRPr lang="en-GB" sz="600" kern="1200" dirty="0"/>
        </a:p>
      </dsp:txBody>
      <dsp:txXfrm>
        <a:off x="1578872" y="40002"/>
        <a:ext cx="523863" cy="349242"/>
      </dsp:txXfrm>
    </dsp:sp>
    <dsp:sp modelId="{C4EAF017-A442-4583-907D-EC6999222544}">
      <dsp:nvSpPr>
        <dsp:cNvPr id="0" name=""/>
        <dsp:cNvSpPr/>
      </dsp:nvSpPr>
      <dsp:spPr>
        <a:xfrm>
          <a:off x="2102736"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003" tIns="13335" rIns="6668" bIns="13335" numCol="1" spcCol="1270" anchor="ctr" anchorCtr="0">
          <a:noAutofit/>
        </a:bodyPr>
        <a:lstStyle/>
        <a:p>
          <a:pPr marL="0" lvl="0" indent="0" algn="ctr" defTabSz="222250">
            <a:lnSpc>
              <a:spcPct val="90000"/>
            </a:lnSpc>
            <a:spcBef>
              <a:spcPct val="0"/>
            </a:spcBef>
            <a:spcAft>
              <a:spcPct val="35000"/>
            </a:spcAft>
            <a:buNone/>
          </a:pPr>
          <a:r>
            <a:rPr lang="en-GB" sz="500" kern="1200" dirty="0">
              <a:hlinkClick xmlns:r="http://schemas.openxmlformats.org/officeDocument/2006/relationships" r:id="" action="ppaction://hlinksldjump"/>
            </a:rPr>
            <a:t>Recommended vaccines</a:t>
          </a:r>
          <a:r>
            <a:rPr lang="en-GB" sz="500" kern="1200" dirty="0"/>
            <a:t> </a:t>
          </a:r>
        </a:p>
      </dsp:txBody>
      <dsp:txXfrm>
        <a:off x="2277357" y="40002"/>
        <a:ext cx="523863" cy="349242"/>
      </dsp:txXfrm>
    </dsp:sp>
    <dsp:sp modelId="{ECBD8CE6-0245-4552-8F54-86B91489311F}">
      <dsp:nvSpPr>
        <dsp:cNvPr id="0" name=""/>
        <dsp:cNvSpPr/>
      </dsp:nvSpPr>
      <dsp:spPr>
        <a:xfrm>
          <a:off x="2795367"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50000"/>
            </a:lnSpc>
            <a:spcBef>
              <a:spcPct val="0"/>
            </a:spcBef>
            <a:spcAft>
              <a:spcPct val="35000"/>
            </a:spcAft>
            <a:buNone/>
          </a:pPr>
          <a:r>
            <a:rPr lang="en-GB" sz="600" kern="1200" dirty="0">
              <a:hlinkClick xmlns:r="http://schemas.openxmlformats.org/officeDocument/2006/relationships" r:id="" action="ppaction://hlinksldjump"/>
            </a:rPr>
            <a:t>Checklist: </a:t>
          </a:r>
        </a:p>
        <a:p>
          <a:pPr marL="0" lvl="0" indent="0" algn="ctr" defTabSz="266700">
            <a:lnSpc>
              <a:spcPct val="50000"/>
            </a:lnSpc>
            <a:spcBef>
              <a:spcPct val="0"/>
            </a:spcBef>
            <a:spcAft>
              <a:spcPct val="35000"/>
            </a:spcAft>
            <a:buNone/>
          </a:pPr>
          <a:r>
            <a:rPr lang="en-GB" sz="600" kern="1200" dirty="0">
              <a:hlinkClick xmlns:r="http://schemas.openxmlformats.org/officeDocument/2006/relationships" r:id="" action="ppaction://hlinksldjump"/>
            </a:rPr>
            <a:t>Pre-season</a:t>
          </a:r>
          <a:endParaRPr lang="en-GB" sz="600" kern="1200" dirty="0"/>
        </a:p>
      </dsp:txBody>
      <dsp:txXfrm>
        <a:off x="2969988" y="40002"/>
        <a:ext cx="523863" cy="349242"/>
      </dsp:txXfrm>
    </dsp:sp>
    <dsp:sp modelId="{87896636-D98F-498E-8C16-5D46C2D1BF35}">
      <dsp:nvSpPr>
        <dsp:cNvPr id="0" name=""/>
        <dsp:cNvSpPr/>
      </dsp:nvSpPr>
      <dsp:spPr>
        <a:xfrm>
          <a:off x="3493852"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Checklist: Accessibility</a:t>
          </a:r>
          <a:endParaRPr lang="en-GB" sz="600" kern="1200" dirty="0"/>
        </a:p>
      </dsp:txBody>
      <dsp:txXfrm>
        <a:off x="3668473" y="40002"/>
        <a:ext cx="523863" cy="349242"/>
      </dsp:txXfrm>
    </dsp:sp>
    <dsp:sp modelId="{F99EE3D2-C21C-43C9-8713-8AA0E7178334}">
      <dsp:nvSpPr>
        <dsp:cNvPr id="0" name=""/>
        <dsp:cNvSpPr/>
      </dsp:nvSpPr>
      <dsp:spPr>
        <a:xfrm>
          <a:off x="4192337"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Checklist: Communication</a:t>
          </a:r>
          <a:endParaRPr lang="en-GB" sz="600" kern="1200" dirty="0"/>
        </a:p>
      </dsp:txBody>
      <dsp:txXfrm>
        <a:off x="4366958" y="40002"/>
        <a:ext cx="523863" cy="349242"/>
      </dsp:txXfrm>
    </dsp:sp>
    <dsp:sp modelId="{B64FC3D3-2187-4389-9C4C-6F6193C2D430}">
      <dsp:nvSpPr>
        <dsp:cNvPr id="0" name=""/>
        <dsp:cNvSpPr/>
      </dsp:nvSpPr>
      <dsp:spPr>
        <a:xfrm>
          <a:off x="4890822" y="40002"/>
          <a:ext cx="869412"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Checklist: Health inequalities</a:t>
          </a:r>
          <a:endParaRPr lang="en-GB" sz="600" kern="1200" dirty="0"/>
        </a:p>
      </dsp:txBody>
      <dsp:txXfrm>
        <a:off x="5065443" y="40002"/>
        <a:ext cx="520170" cy="349242"/>
      </dsp:txXfrm>
    </dsp:sp>
    <dsp:sp modelId="{FC3464C5-9904-4F99-8471-599D93B83010}">
      <dsp:nvSpPr>
        <dsp:cNvPr id="0" name=""/>
        <dsp:cNvSpPr/>
      </dsp:nvSpPr>
      <dsp:spPr>
        <a:xfrm>
          <a:off x="5585613"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Top Tips</a:t>
          </a:r>
          <a:endParaRPr lang="en-GB" sz="600" kern="1200" dirty="0"/>
        </a:p>
      </dsp:txBody>
      <dsp:txXfrm>
        <a:off x="5760234" y="40002"/>
        <a:ext cx="523863" cy="349242"/>
      </dsp:txXfrm>
    </dsp:sp>
    <dsp:sp modelId="{CA778251-98A3-49E2-898B-06D8127BFD84}">
      <dsp:nvSpPr>
        <dsp:cNvPr id="0" name=""/>
        <dsp:cNvSpPr/>
      </dsp:nvSpPr>
      <dsp:spPr>
        <a:xfrm>
          <a:off x="6284098"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WMICAS</a:t>
          </a:r>
          <a:endParaRPr lang="en-GB" sz="600" kern="1200" dirty="0"/>
        </a:p>
      </dsp:txBody>
      <dsp:txXfrm>
        <a:off x="6458719" y="40002"/>
        <a:ext cx="523863" cy="349242"/>
      </dsp:txXfrm>
    </dsp:sp>
    <dsp:sp modelId="{E7E759C9-7C6D-44DA-AD33-A08079CE1AF4}">
      <dsp:nvSpPr>
        <dsp:cNvPr id="0" name=""/>
        <dsp:cNvSpPr/>
      </dsp:nvSpPr>
      <dsp:spPr>
        <a:xfrm>
          <a:off x="6982583"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a:hlinkClick xmlns:r="http://schemas.openxmlformats.org/officeDocument/2006/relationships" r:id="" action="ppaction://hlinksldjump"/>
            </a:rPr>
            <a:t>FAQ’s</a:t>
          </a:r>
          <a:endParaRPr lang="en-GB" sz="600" kern="1200"/>
        </a:p>
      </dsp:txBody>
      <dsp:txXfrm>
        <a:off x="7157204" y="40002"/>
        <a:ext cx="523863" cy="349242"/>
      </dsp:txXfrm>
    </dsp:sp>
    <dsp:sp modelId="{4B44927D-C652-402D-8065-0A71E2CB9235}">
      <dsp:nvSpPr>
        <dsp:cNvPr id="0" name=""/>
        <dsp:cNvSpPr/>
      </dsp:nvSpPr>
      <dsp:spPr>
        <a:xfrm>
          <a:off x="7681068"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Resources</a:t>
          </a:r>
          <a:endParaRPr lang="en-GB" sz="600" kern="1200" dirty="0"/>
        </a:p>
      </dsp:txBody>
      <dsp:txXfrm>
        <a:off x="7855689" y="40002"/>
        <a:ext cx="523863" cy="349242"/>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DB295D-9690-4F77-A192-F617ED9CDF16}">
      <dsp:nvSpPr>
        <dsp:cNvPr id="0" name=""/>
        <dsp:cNvSpPr/>
      </dsp:nvSpPr>
      <dsp:spPr>
        <a:xfrm>
          <a:off x="1428" y="40002"/>
          <a:ext cx="873105" cy="349242"/>
        </a:xfrm>
        <a:prstGeom prst="homePlat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Background</a:t>
          </a:r>
          <a:endParaRPr lang="en-GB" sz="600" kern="1200" dirty="0"/>
        </a:p>
      </dsp:txBody>
      <dsp:txXfrm>
        <a:off x="1428" y="40002"/>
        <a:ext cx="785795" cy="349242"/>
      </dsp:txXfrm>
    </dsp:sp>
    <dsp:sp modelId="{50B6A062-17AD-4972-923E-B9979887219A}">
      <dsp:nvSpPr>
        <dsp:cNvPr id="0" name=""/>
        <dsp:cNvSpPr/>
      </dsp:nvSpPr>
      <dsp:spPr>
        <a:xfrm>
          <a:off x="699913"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Influenza and pregnancy</a:t>
          </a:r>
          <a:r>
            <a:rPr lang="en-GB" sz="600" kern="1200" dirty="0"/>
            <a:t> </a:t>
          </a:r>
        </a:p>
      </dsp:txBody>
      <dsp:txXfrm>
        <a:off x="874534" y="40002"/>
        <a:ext cx="523863" cy="349242"/>
      </dsp:txXfrm>
    </dsp:sp>
    <dsp:sp modelId="{2272EA75-C848-4CC9-91D0-24669D0954BE}">
      <dsp:nvSpPr>
        <dsp:cNvPr id="0" name=""/>
        <dsp:cNvSpPr/>
      </dsp:nvSpPr>
      <dsp:spPr>
        <a:xfrm>
          <a:off x="1404251"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Eligibility and timings</a:t>
          </a:r>
          <a:endParaRPr lang="en-GB" sz="600" kern="1200" dirty="0"/>
        </a:p>
      </dsp:txBody>
      <dsp:txXfrm>
        <a:off x="1578872" y="40002"/>
        <a:ext cx="523863" cy="349242"/>
      </dsp:txXfrm>
    </dsp:sp>
    <dsp:sp modelId="{C4EAF017-A442-4583-907D-EC6999222544}">
      <dsp:nvSpPr>
        <dsp:cNvPr id="0" name=""/>
        <dsp:cNvSpPr/>
      </dsp:nvSpPr>
      <dsp:spPr>
        <a:xfrm>
          <a:off x="2102736"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003" tIns="13335" rIns="6668" bIns="13335" numCol="1" spcCol="1270" anchor="ctr" anchorCtr="0">
          <a:noAutofit/>
        </a:bodyPr>
        <a:lstStyle/>
        <a:p>
          <a:pPr marL="0" lvl="0" indent="0" algn="ctr" defTabSz="222250">
            <a:lnSpc>
              <a:spcPct val="90000"/>
            </a:lnSpc>
            <a:spcBef>
              <a:spcPct val="0"/>
            </a:spcBef>
            <a:spcAft>
              <a:spcPct val="35000"/>
            </a:spcAft>
            <a:buNone/>
          </a:pPr>
          <a:r>
            <a:rPr lang="en-GB" sz="500" kern="1200" dirty="0">
              <a:hlinkClick xmlns:r="http://schemas.openxmlformats.org/officeDocument/2006/relationships" r:id="" action="ppaction://hlinksldjump"/>
            </a:rPr>
            <a:t>Recommended vaccines</a:t>
          </a:r>
          <a:r>
            <a:rPr lang="en-GB" sz="500" kern="1200" dirty="0"/>
            <a:t> </a:t>
          </a:r>
        </a:p>
      </dsp:txBody>
      <dsp:txXfrm>
        <a:off x="2277357" y="40002"/>
        <a:ext cx="523863" cy="349242"/>
      </dsp:txXfrm>
    </dsp:sp>
    <dsp:sp modelId="{ECBD8CE6-0245-4552-8F54-86B91489311F}">
      <dsp:nvSpPr>
        <dsp:cNvPr id="0" name=""/>
        <dsp:cNvSpPr/>
      </dsp:nvSpPr>
      <dsp:spPr>
        <a:xfrm>
          <a:off x="2795367"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50000"/>
            </a:lnSpc>
            <a:spcBef>
              <a:spcPct val="0"/>
            </a:spcBef>
            <a:spcAft>
              <a:spcPct val="35000"/>
            </a:spcAft>
            <a:buNone/>
          </a:pPr>
          <a:r>
            <a:rPr lang="en-GB" sz="600" kern="1200" dirty="0">
              <a:hlinkClick xmlns:r="http://schemas.openxmlformats.org/officeDocument/2006/relationships" r:id="" action="ppaction://hlinksldjump"/>
            </a:rPr>
            <a:t>Checklist: </a:t>
          </a:r>
        </a:p>
        <a:p>
          <a:pPr marL="0" lvl="0" indent="0" algn="ctr" defTabSz="266700">
            <a:lnSpc>
              <a:spcPct val="50000"/>
            </a:lnSpc>
            <a:spcBef>
              <a:spcPct val="0"/>
            </a:spcBef>
            <a:spcAft>
              <a:spcPct val="35000"/>
            </a:spcAft>
            <a:buNone/>
          </a:pPr>
          <a:r>
            <a:rPr lang="en-GB" sz="600" kern="1200" dirty="0">
              <a:hlinkClick xmlns:r="http://schemas.openxmlformats.org/officeDocument/2006/relationships" r:id="" action="ppaction://hlinksldjump"/>
            </a:rPr>
            <a:t>Pre-season</a:t>
          </a:r>
          <a:endParaRPr lang="en-GB" sz="600" kern="1200" dirty="0"/>
        </a:p>
      </dsp:txBody>
      <dsp:txXfrm>
        <a:off x="2969988" y="40002"/>
        <a:ext cx="523863" cy="349242"/>
      </dsp:txXfrm>
    </dsp:sp>
    <dsp:sp modelId="{87896636-D98F-498E-8C16-5D46C2D1BF35}">
      <dsp:nvSpPr>
        <dsp:cNvPr id="0" name=""/>
        <dsp:cNvSpPr/>
      </dsp:nvSpPr>
      <dsp:spPr>
        <a:xfrm>
          <a:off x="3493852"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Checklist: Accessibility</a:t>
          </a:r>
          <a:endParaRPr lang="en-GB" sz="600" kern="1200" dirty="0"/>
        </a:p>
      </dsp:txBody>
      <dsp:txXfrm>
        <a:off x="3668473" y="40002"/>
        <a:ext cx="523863" cy="349242"/>
      </dsp:txXfrm>
    </dsp:sp>
    <dsp:sp modelId="{F99EE3D2-C21C-43C9-8713-8AA0E7178334}">
      <dsp:nvSpPr>
        <dsp:cNvPr id="0" name=""/>
        <dsp:cNvSpPr/>
      </dsp:nvSpPr>
      <dsp:spPr>
        <a:xfrm>
          <a:off x="4192337"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Checklist: Communication</a:t>
          </a:r>
          <a:endParaRPr lang="en-GB" sz="600" kern="1200" dirty="0"/>
        </a:p>
      </dsp:txBody>
      <dsp:txXfrm>
        <a:off x="4366958" y="40002"/>
        <a:ext cx="523863" cy="349242"/>
      </dsp:txXfrm>
    </dsp:sp>
    <dsp:sp modelId="{B64FC3D3-2187-4389-9C4C-6F6193C2D430}">
      <dsp:nvSpPr>
        <dsp:cNvPr id="0" name=""/>
        <dsp:cNvSpPr/>
      </dsp:nvSpPr>
      <dsp:spPr>
        <a:xfrm>
          <a:off x="4890822" y="40002"/>
          <a:ext cx="869412"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Checklist: Health inequalities</a:t>
          </a:r>
          <a:endParaRPr lang="en-GB" sz="600" kern="1200" dirty="0"/>
        </a:p>
      </dsp:txBody>
      <dsp:txXfrm>
        <a:off x="5065443" y="40002"/>
        <a:ext cx="520170" cy="349242"/>
      </dsp:txXfrm>
    </dsp:sp>
    <dsp:sp modelId="{FC3464C5-9904-4F99-8471-599D93B83010}">
      <dsp:nvSpPr>
        <dsp:cNvPr id="0" name=""/>
        <dsp:cNvSpPr/>
      </dsp:nvSpPr>
      <dsp:spPr>
        <a:xfrm>
          <a:off x="5585613"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Top Tips</a:t>
          </a:r>
          <a:endParaRPr lang="en-GB" sz="600" kern="1200" dirty="0"/>
        </a:p>
      </dsp:txBody>
      <dsp:txXfrm>
        <a:off x="5760234" y="40002"/>
        <a:ext cx="523863" cy="349242"/>
      </dsp:txXfrm>
    </dsp:sp>
    <dsp:sp modelId="{CA778251-98A3-49E2-898B-06D8127BFD84}">
      <dsp:nvSpPr>
        <dsp:cNvPr id="0" name=""/>
        <dsp:cNvSpPr/>
      </dsp:nvSpPr>
      <dsp:spPr>
        <a:xfrm>
          <a:off x="6284098"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WMICAS</a:t>
          </a:r>
          <a:endParaRPr lang="en-GB" sz="600" kern="1200" dirty="0"/>
        </a:p>
      </dsp:txBody>
      <dsp:txXfrm>
        <a:off x="6458719" y="40002"/>
        <a:ext cx="523863" cy="349242"/>
      </dsp:txXfrm>
    </dsp:sp>
    <dsp:sp modelId="{E7E759C9-7C6D-44DA-AD33-A08079CE1AF4}">
      <dsp:nvSpPr>
        <dsp:cNvPr id="0" name=""/>
        <dsp:cNvSpPr/>
      </dsp:nvSpPr>
      <dsp:spPr>
        <a:xfrm>
          <a:off x="6982583"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a:hlinkClick xmlns:r="http://schemas.openxmlformats.org/officeDocument/2006/relationships" r:id="" action="ppaction://hlinksldjump"/>
            </a:rPr>
            <a:t>FAQ’s</a:t>
          </a:r>
          <a:endParaRPr lang="en-GB" sz="600" kern="1200"/>
        </a:p>
      </dsp:txBody>
      <dsp:txXfrm>
        <a:off x="7157204" y="40002"/>
        <a:ext cx="523863" cy="349242"/>
      </dsp:txXfrm>
    </dsp:sp>
    <dsp:sp modelId="{4B44927D-C652-402D-8065-0A71E2CB9235}">
      <dsp:nvSpPr>
        <dsp:cNvPr id="0" name=""/>
        <dsp:cNvSpPr/>
      </dsp:nvSpPr>
      <dsp:spPr>
        <a:xfrm>
          <a:off x="7681068"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Resources</a:t>
          </a:r>
          <a:endParaRPr lang="en-GB" sz="600" kern="1200" dirty="0"/>
        </a:p>
      </dsp:txBody>
      <dsp:txXfrm>
        <a:off x="7855689" y="40002"/>
        <a:ext cx="523863" cy="349242"/>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DB295D-9690-4F77-A192-F617ED9CDF16}">
      <dsp:nvSpPr>
        <dsp:cNvPr id="0" name=""/>
        <dsp:cNvSpPr/>
      </dsp:nvSpPr>
      <dsp:spPr>
        <a:xfrm>
          <a:off x="1428" y="40002"/>
          <a:ext cx="873105" cy="349242"/>
        </a:xfrm>
        <a:prstGeom prst="homePlat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Background</a:t>
          </a:r>
          <a:endParaRPr lang="en-GB" sz="600" kern="1200" dirty="0"/>
        </a:p>
      </dsp:txBody>
      <dsp:txXfrm>
        <a:off x="1428" y="40002"/>
        <a:ext cx="785795" cy="349242"/>
      </dsp:txXfrm>
    </dsp:sp>
    <dsp:sp modelId="{50B6A062-17AD-4972-923E-B9979887219A}">
      <dsp:nvSpPr>
        <dsp:cNvPr id="0" name=""/>
        <dsp:cNvSpPr/>
      </dsp:nvSpPr>
      <dsp:spPr>
        <a:xfrm>
          <a:off x="699913"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Influenza and pregnancy</a:t>
          </a:r>
          <a:r>
            <a:rPr lang="en-GB" sz="600" kern="1200" dirty="0"/>
            <a:t> </a:t>
          </a:r>
        </a:p>
      </dsp:txBody>
      <dsp:txXfrm>
        <a:off x="874534" y="40002"/>
        <a:ext cx="523863" cy="349242"/>
      </dsp:txXfrm>
    </dsp:sp>
    <dsp:sp modelId="{2272EA75-C848-4CC9-91D0-24669D0954BE}">
      <dsp:nvSpPr>
        <dsp:cNvPr id="0" name=""/>
        <dsp:cNvSpPr/>
      </dsp:nvSpPr>
      <dsp:spPr>
        <a:xfrm>
          <a:off x="1404251"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Eligibility and timings</a:t>
          </a:r>
          <a:endParaRPr lang="en-GB" sz="600" kern="1200" dirty="0"/>
        </a:p>
      </dsp:txBody>
      <dsp:txXfrm>
        <a:off x="1578872" y="40002"/>
        <a:ext cx="523863" cy="349242"/>
      </dsp:txXfrm>
    </dsp:sp>
    <dsp:sp modelId="{C4EAF017-A442-4583-907D-EC6999222544}">
      <dsp:nvSpPr>
        <dsp:cNvPr id="0" name=""/>
        <dsp:cNvSpPr/>
      </dsp:nvSpPr>
      <dsp:spPr>
        <a:xfrm>
          <a:off x="2102736"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003" tIns="13335" rIns="6668" bIns="13335" numCol="1" spcCol="1270" anchor="ctr" anchorCtr="0">
          <a:noAutofit/>
        </a:bodyPr>
        <a:lstStyle/>
        <a:p>
          <a:pPr marL="0" lvl="0" indent="0" algn="ctr" defTabSz="222250">
            <a:lnSpc>
              <a:spcPct val="90000"/>
            </a:lnSpc>
            <a:spcBef>
              <a:spcPct val="0"/>
            </a:spcBef>
            <a:spcAft>
              <a:spcPct val="35000"/>
            </a:spcAft>
            <a:buNone/>
          </a:pPr>
          <a:r>
            <a:rPr lang="en-GB" sz="500" kern="1200" dirty="0">
              <a:hlinkClick xmlns:r="http://schemas.openxmlformats.org/officeDocument/2006/relationships" r:id="" action="ppaction://hlinksldjump"/>
            </a:rPr>
            <a:t>Recommended vaccines</a:t>
          </a:r>
          <a:r>
            <a:rPr lang="en-GB" sz="500" kern="1200" dirty="0"/>
            <a:t> </a:t>
          </a:r>
        </a:p>
      </dsp:txBody>
      <dsp:txXfrm>
        <a:off x="2277357" y="40002"/>
        <a:ext cx="523863" cy="349242"/>
      </dsp:txXfrm>
    </dsp:sp>
    <dsp:sp modelId="{ECBD8CE6-0245-4552-8F54-86B91489311F}">
      <dsp:nvSpPr>
        <dsp:cNvPr id="0" name=""/>
        <dsp:cNvSpPr/>
      </dsp:nvSpPr>
      <dsp:spPr>
        <a:xfrm>
          <a:off x="2795367"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50000"/>
            </a:lnSpc>
            <a:spcBef>
              <a:spcPct val="0"/>
            </a:spcBef>
            <a:spcAft>
              <a:spcPct val="35000"/>
            </a:spcAft>
            <a:buNone/>
          </a:pPr>
          <a:r>
            <a:rPr lang="en-GB" sz="600" kern="1200" dirty="0">
              <a:hlinkClick xmlns:r="http://schemas.openxmlformats.org/officeDocument/2006/relationships" r:id="" action="ppaction://hlinksldjump"/>
            </a:rPr>
            <a:t>Checklist: </a:t>
          </a:r>
        </a:p>
        <a:p>
          <a:pPr marL="0" lvl="0" indent="0" algn="ctr" defTabSz="266700">
            <a:lnSpc>
              <a:spcPct val="50000"/>
            </a:lnSpc>
            <a:spcBef>
              <a:spcPct val="0"/>
            </a:spcBef>
            <a:spcAft>
              <a:spcPct val="35000"/>
            </a:spcAft>
            <a:buNone/>
          </a:pPr>
          <a:r>
            <a:rPr lang="en-GB" sz="600" kern="1200" dirty="0">
              <a:hlinkClick xmlns:r="http://schemas.openxmlformats.org/officeDocument/2006/relationships" r:id="" action="ppaction://hlinksldjump"/>
            </a:rPr>
            <a:t>Pre-season</a:t>
          </a:r>
          <a:endParaRPr lang="en-GB" sz="600" kern="1200" dirty="0"/>
        </a:p>
      </dsp:txBody>
      <dsp:txXfrm>
        <a:off x="2969988" y="40002"/>
        <a:ext cx="523863" cy="349242"/>
      </dsp:txXfrm>
    </dsp:sp>
    <dsp:sp modelId="{87896636-D98F-498E-8C16-5D46C2D1BF35}">
      <dsp:nvSpPr>
        <dsp:cNvPr id="0" name=""/>
        <dsp:cNvSpPr/>
      </dsp:nvSpPr>
      <dsp:spPr>
        <a:xfrm>
          <a:off x="3493852"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Checklist: Accessibility</a:t>
          </a:r>
          <a:endParaRPr lang="en-GB" sz="600" kern="1200" dirty="0"/>
        </a:p>
      </dsp:txBody>
      <dsp:txXfrm>
        <a:off x="3668473" y="40002"/>
        <a:ext cx="523863" cy="349242"/>
      </dsp:txXfrm>
    </dsp:sp>
    <dsp:sp modelId="{F99EE3D2-C21C-43C9-8713-8AA0E7178334}">
      <dsp:nvSpPr>
        <dsp:cNvPr id="0" name=""/>
        <dsp:cNvSpPr/>
      </dsp:nvSpPr>
      <dsp:spPr>
        <a:xfrm>
          <a:off x="4192337"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Checklist: Communication</a:t>
          </a:r>
          <a:endParaRPr lang="en-GB" sz="600" kern="1200" dirty="0"/>
        </a:p>
      </dsp:txBody>
      <dsp:txXfrm>
        <a:off x="4366958" y="40002"/>
        <a:ext cx="523863" cy="349242"/>
      </dsp:txXfrm>
    </dsp:sp>
    <dsp:sp modelId="{B64FC3D3-2187-4389-9C4C-6F6193C2D430}">
      <dsp:nvSpPr>
        <dsp:cNvPr id="0" name=""/>
        <dsp:cNvSpPr/>
      </dsp:nvSpPr>
      <dsp:spPr>
        <a:xfrm>
          <a:off x="4890822" y="40002"/>
          <a:ext cx="869412"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Checklist: Health inequalities</a:t>
          </a:r>
          <a:endParaRPr lang="en-GB" sz="600" kern="1200" dirty="0"/>
        </a:p>
      </dsp:txBody>
      <dsp:txXfrm>
        <a:off x="5065443" y="40002"/>
        <a:ext cx="520170" cy="349242"/>
      </dsp:txXfrm>
    </dsp:sp>
    <dsp:sp modelId="{FC3464C5-9904-4F99-8471-599D93B83010}">
      <dsp:nvSpPr>
        <dsp:cNvPr id="0" name=""/>
        <dsp:cNvSpPr/>
      </dsp:nvSpPr>
      <dsp:spPr>
        <a:xfrm>
          <a:off x="5585613"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Top Tips</a:t>
          </a:r>
          <a:endParaRPr lang="en-GB" sz="600" kern="1200" dirty="0"/>
        </a:p>
      </dsp:txBody>
      <dsp:txXfrm>
        <a:off x="5760234" y="40002"/>
        <a:ext cx="523863" cy="349242"/>
      </dsp:txXfrm>
    </dsp:sp>
    <dsp:sp modelId="{CA778251-98A3-49E2-898B-06D8127BFD84}">
      <dsp:nvSpPr>
        <dsp:cNvPr id="0" name=""/>
        <dsp:cNvSpPr/>
      </dsp:nvSpPr>
      <dsp:spPr>
        <a:xfrm>
          <a:off x="6284098"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WMICAS</a:t>
          </a:r>
          <a:endParaRPr lang="en-GB" sz="600" kern="1200" dirty="0"/>
        </a:p>
      </dsp:txBody>
      <dsp:txXfrm>
        <a:off x="6458719" y="40002"/>
        <a:ext cx="523863" cy="349242"/>
      </dsp:txXfrm>
    </dsp:sp>
    <dsp:sp modelId="{E7E759C9-7C6D-44DA-AD33-A08079CE1AF4}">
      <dsp:nvSpPr>
        <dsp:cNvPr id="0" name=""/>
        <dsp:cNvSpPr/>
      </dsp:nvSpPr>
      <dsp:spPr>
        <a:xfrm>
          <a:off x="6982583"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a:hlinkClick xmlns:r="http://schemas.openxmlformats.org/officeDocument/2006/relationships" r:id="" action="ppaction://hlinksldjump"/>
            </a:rPr>
            <a:t>FAQ’s</a:t>
          </a:r>
          <a:endParaRPr lang="en-GB" sz="600" kern="1200"/>
        </a:p>
      </dsp:txBody>
      <dsp:txXfrm>
        <a:off x="7157204" y="40002"/>
        <a:ext cx="523863" cy="349242"/>
      </dsp:txXfrm>
    </dsp:sp>
    <dsp:sp modelId="{4B44927D-C652-402D-8065-0A71E2CB9235}">
      <dsp:nvSpPr>
        <dsp:cNvPr id="0" name=""/>
        <dsp:cNvSpPr/>
      </dsp:nvSpPr>
      <dsp:spPr>
        <a:xfrm>
          <a:off x="7681068"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Resources</a:t>
          </a:r>
          <a:endParaRPr lang="en-GB" sz="600" kern="1200" dirty="0"/>
        </a:p>
      </dsp:txBody>
      <dsp:txXfrm>
        <a:off x="7855689" y="40002"/>
        <a:ext cx="523863" cy="349242"/>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DB295D-9690-4F77-A192-F617ED9CDF16}">
      <dsp:nvSpPr>
        <dsp:cNvPr id="0" name=""/>
        <dsp:cNvSpPr/>
      </dsp:nvSpPr>
      <dsp:spPr>
        <a:xfrm>
          <a:off x="1428" y="40002"/>
          <a:ext cx="873105" cy="349242"/>
        </a:xfrm>
        <a:prstGeom prst="homePlat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Background</a:t>
          </a:r>
          <a:endParaRPr lang="en-GB" sz="600" kern="1200" dirty="0"/>
        </a:p>
      </dsp:txBody>
      <dsp:txXfrm>
        <a:off x="1428" y="40002"/>
        <a:ext cx="785795" cy="349242"/>
      </dsp:txXfrm>
    </dsp:sp>
    <dsp:sp modelId="{50B6A062-17AD-4972-923E-B9979887219A}">
      <dsp:nvSpPr>
        <dsp:cNvPr id="0" name=""/>
        <dsp:cNvSpPr/>
      </dsp:nvSpPr>
      <dsp:spPr>
        <a:xfrm>
          <a:off x="699913"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Influenza and pregnancy</a:t>
          </a:r>
          <a:r>
            <a:rPr lang="en-GB" sz="600" kern="1200" dirty="0"/>
            <a:t> </a:t>
          </a:r>
        </a:p>
      </dsp:txBody>
      <dsp:txXfrm>
        <a:off x="874534" y="40002"/>
        <a:ext cx="523863" cy="349242"/>
      </dsp:txXfrm>
    </dsp:sp>
    <dsp:sp modelId="{2272EA75-C848-4CC9-91D0-24669D0954BE}">
      <dsp:nvSpPr>
        <dsp:cNvPr id="0" name=""/>
        <dsp:cNvSpPr/>
      </dsp:nvSpPr>
      <dsp:spPr>
        <a:xfrm>
          <a:off x="1404251"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Eligibility and timings</a:t>
          </a:r>
          <a:endParaRPr lang="en-GB" sz="600" kern="1200" dirty="0"/>
        </a:p>
      </dsp:txBody>
      <dsp:txXfrm>
        <a:off x="1578872" y="40002"/>
        <a:ext cx="523863" cy="349242"/>
      </dsp:txXfrm>
    </dsp:sp>
    <dsp:sp modelId="{C4EAF017-A442-4583-907D-EC6999222544}">
      <dsp:nvSpPr>
        <dsp:cNvPr id="0" name=""/>
        <dsp:cNvSpPr/>
      </dsp:nvSpPr>
      <dsp:spPr>
        <a:xfrm>
          <a:off x="2102736"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003" tIns="13335" rIns="6668" bIns="13335" numCol="1" spcCol="1270" anchor="ctr" anchorCtr="0">
          <a:noAutofit/>
        </a:bodyPr>
        <a:lstStyle/>
        <a:p>
          <a:pPr marL="0" lvl="0" indent="0" algn="ctr" defTabSz="222250">
            <a:lnSpc>
              <a:spcPct val="90000"/>
            </a:lnSpc>
            <a:spcBef>
              <a:spcPct val="0"/>
            </a:spcBef>
            <a:spcAft>
              <a:spcPct val="35000"/>
            </a:spcAft>
            <a:buNone/>
          </a:pPr>
          <a:r>
            <a:rPr lang="en-GB" sz="500" kern="1200" dirty="0">
              <a:hlinkClick xmlns:r="http://schemas.openxmlformats.org/officeDocument/2006/relationships" r:id="" action="ppaction://hlinksldjump"/>
            </a:rPr>
            <a:t>Recommended vaccines</a:t>
          </a:r>
          <a:r>
            <a:rPr lang="en-GB" sz="500" kern="1200" dirty="0"/>
            <a:t> </a:t>
          </a:r>
        </a:p>
      </dsp:txBody>
      <dsp:txXfrm>
        <a:off x="2277357" y="40002"/>
        <a:ext cx="523863" cy="349242"/>
      </dsp:txXfrm>
    </dsp:sp>
    <dsp:sp modelId="{ECBD8CE6-0245-4552-8F54-86B91489311F}">
      <dsp:nvSpPr>
        <dsp:cNvPr id="0" name=""/>
        <dsp:cNvSpPr/>
      </dsp:nvSpPr>
      <dsp:spPr>
        <a:xfrm>
          <a:off x="2795367"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50000"/>
            </a:lnSpc>
            <a:spcBef>
              <a:spcPct val="0"/>
            </a:spcBef>
            <a:spcAft>
              <a:spcPct val="35000"/>
            </a:spcAft>
            <a:buNone/>
          </a:pPr>
          <a:r>
            <a:rPr lang="en-GB" sz="600" kern="1200" dirty="0">
              <a:hlinkClick xmlns:r="http://schemas.openxmlformats.org/officeDocument/2006/relationships" r:id="" action="ppaction://hlinksldjump"/>
            </a:rPr>
            <a:t>Checklist: </a:t>
          </a:r>
        </a:p>
        <a:p>
          <a:pPr marL="0" lvl="0" indent="0" algn="ctr" defTabSz="266700">
            <a:lnSpc>
              <a:spcPct val="50000"/>
            </a:lnSpc>
            <a:spcBef>
              <a:spcPct val="0"/>
            </a:spcBef>
            <a:spcAft>
              <a:spcPct val="35000"/>
            </a:spcAft>
            <a:buNone/>
          </a:pPr>
          <a:r>
            <a:rPr lang="en-GB" sz="600" kern="1200" dirty="0">
              <a:hlinkClick xmlns:r="http://schemas.openxmlformats.org/officeDocument/2006/relationships" r:id="" action="ppaction://hlinksldjump"/>
            </a:rPr>
            <a:t>Pre-season</a:t>
          </a:r>
          <a:endParaRPr lang="en-GB" sz="600" kern="1200" dirty="0"/>
        </a:p>
      </dsp:txBody>
      <dsp:txXfrm>
        <a:off x="2969988" y="40002"/>
        <a:ext cx="523863" cy="349242"/>
      </dsp:txXfrm>
    </dsp:sp>
    <dsp:sp modelId="{87896636-D98F-498E-8C16-5D46C2D1BF35}">
      <dsp:nvSpPr>
        <dsp:cNvPr id="0" name=""/>
        <dsp:cNvSpPr/>
      </dsp:nvSpPr>
      <dsp:spPr>
        <a:xfrm>
          <a:off x="3493852"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Checklist: Accessibility</a:t>
          </a:r>
          <a:endParaRPr lang="en-GB" sz="600" kern="1200" dirty="0"/>
        </a:p>
      </dsp:txBody>
      <dsp:txXfrm>
        <a:off x="3668473" y="40002"/>
        <a:ext cx="523863" cy="349242"/>
      </dsp:txXfrm>
    </dsp:sp>
    <dsp:sp modelId="{F99EE3D2-C21C-43C9-8713-8AA0E7178334}">
      <dsp:nvSpPr>
        <dsp:cNvPr id="0" name=""/>
        <dsp:cNvSpPr/>
      </dsp:nvSpPr>
      <dsp:spPr>
        <a:xfrm>
          <a:off x="4192337"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Checklist: Communication</a:t>
          </a:r>
          <a:endParaRPr lang="en-GB" sz="600" kern="1200" dirty="0"/>
        </a:p>
      </dsp:txBody>
      <dsp:txXfrm>
        <a:off x="4366958" y="40002"/>
        <a:ext cx="523863" cy="349242"/>
      </dsp:txXfrm>
    </dsp:sp>
    <dsp:sp modelId="{B64FC3D3-2187-4389-9C4C-6F6193C2D430}">
      <dsp:nvSpPr>
        <dsp:cNvPr id="0" name=""/>
        <dsp:cNvSpPr/>
      </dsp:nvSpPr>
      <dsp:spPr>
        <a:xfrm>
          <a:off x="4890822" y="40002"/>
          <a:ext cx="869412"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Checklist: Health inequalities</a:t>
          </a:r>
          <a:endParaRPr lang="en-GB" sz="600" kern="1200" dirty="0"/>
        </a:p>
      </dsp:txBody>
      <dsp:txXfrm>
        <a:off x="5065443" y="40002"/>
        <a:ext cx="520170" cy="349242"/>
      </dsp:txXfrm>
    </dsp:sp>
    <dsp:sp modelId="{FC3464C5-9904-4F99-8471-599D93B83010}">
      <dsp:nvSpPr>
        <dsp:cNvPr id="0" name=""/>
        <dsp:cNvSpPr/>
      </dsp:nvSpPr>
      <dsp:spPr>
        <a:xfrm>
          <a:off x="5585613"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Top Tips</a:t>
          </a:r>
          <a:endParaRPr lang="en-GB" sz="600" kern="1200" dirty="0"/>
        </a:p>
      </dsp:txBody>
      <dsp:txXfrm>
        <a:off x="5760234" y="40002"/>
        <a:ext cx="523863" cy="349242"/>
      </dsp:txXfrm>
    </dsp:sp>
    <dsp:sp modelId="{CA778251-98A3-49E2-898B-06D8127BFD84}">
      <dsp:nvSpPr>
        <dsp:cNvPr id="0" name=""/>
        <dsp:cNvSpPr/>
      </dsp:nvSpPr>
      <dsp:spPr>
        <a:xfrm>
          <a:off x="6284098"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WMICAS</a:t>
          </a:r>
          <a:endParaRPr lang="en-GB" sz="600" kern="1200" dirty="0"/>
        </a:p>
      </dsp:txBody>
      <dsp:txXfrm>
        <a:off x="6458719" y="40002"/>
        <a:ext cx="523863" cy="349242"/>
      </dsp:txXfrm>
    </dsp:sp>
    <dsp:sp modelId="{E7E759C9-7C6D-44DA-AD33-A08079CE1AF4}">
      <dsp:nvSpPr>
        <dsp:cNvPr id="0" name=""/>
        <dsp:cNvSpPr/>
      </dsp:nvSpPr>
      <dsp:spPr>
        <a:xfrm>
          <a:off x="6982583"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a:hlinkClick xmlns:r="http://schemas.openxmlformats.org/officeDocument/2006/relationships" r:id="" action="ppaction://hlinksldjump"/>
            </a:rPr>
            <a:t>FAQ’s</a:t>
          </a:r>
          <a:endParaRPr lang="en-GB" sz="600" kern="1200"/>
        </a:p>
      </dsp:txBody>
      <dsp:txXfrm>
        <a:off x="7157204" y="40002"/>
        <a:ext cx="523863" cy="349242"/>
      </dsp:txXfrm>
    </dsp:sp>
    <dsp:sp modelId="{4B44927D-C652-402D-8065-0A71E2CB9235}">
      <dsp:nvSpPr>
        <dsp:cNvPr id="0" name=""/>
        <dsp:cNvSpPr/>
      </dsp:nvSpPr>
      <dsp:spPr>
        <a:xfrm>
          <a:off x="7681068"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Resources</a:t>
          </a:r>
          <a:endParaRPr lang="en-GB" sz="600" kern="1200" dirty="0"/>
        </a:p>
      </dsp:txBody>
      <dsp:txXfrm>
        <a:off x="7855689" y="40002"/>
        <a:ext cx="523863" cy="34924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DB295D-9690-4F77-A192-F617ED9CDF16}">
      <dsp:nvSpPr>
        <dsp:cNvPr id="0" name=""/>
        <dsp:cNvSpPr/>
      </dsp:nvSpPr>
      <dsp:spPr>
        <a:xfrm>
          <a:off x="1428" y="40002"/>
          <a:ext cx="873105" cy="349242"/>
        </a:xfrm>
        <a:prstGeom prst="homePlat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Background</a:t>
          </a:r>
          <a:endParaRPr lang="en-GB" sz="600" kern="1200" dirty="0"/>
        </a:p>
      </dsp:txBody>
      <dsp:txXfrm>
        <a:off x="1428" y="40002"/>
        <a:ext cx="785795" cy="349242"/>
      </dsp:txXfrm>
    </dsp:sp>
    <dsp:sp modelId="{50B6A062-17AD-4972-923E-B9979887219A}">
      <dsp:nvSpPr>
        <dsp:cNvPr id="0" name=""/>
        <dsp:cNvSpPr/>
      </dsp:nvSpPr>
      <dsp:spPr>
        <a:xfrm>
          <a:off x="699913"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Influenza and pregnancy</a:t>
          </a:r>
          <a:r>
            <a:rPr lang="en-GB" sz="600" kern="1200" dirty="0"/>
            <a:t> </a:t>
          </a:r>
        </a:p>
      </dsp:txBody>
      <dsp:txXfrm>
        <a:off x="874534" y="40002"/>
        <a:ext cx="523863" cy="349242"/>
      </dsp:txXfrm>
    </dsp:sp>
    <dsp:sp modelId="{2272EA75-C848-4CC9-91D0-24669D0954BE}">
      <dsp:nvSpPr>
        <dsp:cNvPr id="0" name=""/>
        <dsp:cNvSpPr/>
      </dsp:nvSpPr>
      <dsp:spPr>
        <a:xfrm>
          <a:off x="1404251"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Eligibility and timings</a:t>
          </a:r>
          <a:endParaRPr lang="en-GB" sz="600" kern="1200" dirty="0"/>
        </a:p>
      </dsp:txBody>
      <dsp:txXfrm>
        <a:off x="1578872" y="40002"/>
        <a:ext cx="523863" cy="349242"/>
      </dsp:txXfrm>
    </dsp:sp>
    <dsp:sp modelId="{C4EAF017-A442-4583-907D-EC6999222544}">
      <dsp:nvSpPr>
        <dsp:cNvPr id="0" name=""/>
        <dsp:cNvSpPr/>
      </dsp:nvSpPr>
      <dsp:spPr>
        <a:xfrm>
          <a:off x="2102736"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003" tIns="13335" rIns="6668" bIns="13335" numCol="1" spcCol="1270" anchor="ctr" anchorCtr="0">
          <a:noAutofit/>
        </a:bodyPr>
        <a:lstStyle/>
        <a:p>
          <a:pPr marL="0" lvl="0" indent="0" algn="ctr" defTabSz="222250">
            <a:lnSpc>
              <a:spcPct val="90000"/>
            </a:lnSpc>
            <a:spcBef>
              <a:spcPct val="0"/>
            </a:spcBef>
            <a:spcAft>
              <a:spcPct val="35000"/>
            </a:spcAft>
            <a:buNone/>
          </a:pPr>
          <a:r>
            <a:rPr lang="en-GB" sz="500" kern="1200" dirty="0">
              <a:hlinkClick xmlns:r="http://schemas.openxmlformats.org/officeDocument/2006/relationships" r:id="" action="ppaction://hlinksldjump"/>
            </a:rPr>
            <a:t>Recommended vaccines</a:t>
          </a:r>
          <a:r>
            <a:rPr lang="en-GB" sz="500" kern="1200" dirty="0"/>
            <a:t> </a:t>
          </a:r>
        </a:p>
      </dsp:txBody>
      <dsp:txXfrm>
        <a:off x="2277357" y="40002"/>
        <a:ext cx="523863" cy="349242"/>
      </dsp:txXfrm>
    </dsp:sp>
    <dsp:sp modelId="{ECBD8CE6-0245-4552-8F54-86B91489311F}">
      <dsp:nvSpPr>
        <dsp:cNvPr id="0" name=""/>
        <dsp:cNvSpPr/>
      </dsp:nvSpPr>
      <dsp:spPr>
        <a:xfrm>
          <a:off x="2795367"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50000"/>
            </a:lnSpc>
            <a:spcBef>
              <a:spcPct val="0"/>
            </a:spcBef>
            <a:spcAft>
              <a:spcPct val="35000"/>
            </a:spcAft>
            <a:buNone/>
          </a:pPr>
          <a:r>
            <a:rPr lang="en-GB" sz="600" kern="1200" dirty="0">
              <a:hlinkClick xmlns:r="http://schemas.openxmlformats.org/officeDocument/2006/relationships" r:id="" action="ppaction://hlinksldjump"/>
            </a:rPr>
            <a:t>Checklist: </a:t>
          </a:r>
        </a:p>
        <a:p>
          <a:pPr marL="0" lvl="0" indent="0" algn="ctr" defTabSz="266700">
            <a:lnSpc>
              <a:spcPct val="50000"/>
            </a:lnSpc>
            <a:spcBef>
              <a:spcPct val="0"/>
            </a:spcBef>
            <a:spcAft>
              <a:spcPct val="35000"/>
            </a:spcAft>
            <a:buNone/>
          </a:pPr>
          <a:r>
            <a:rPr lang="en-GB" sz="600" kern="1200" dirty="0">
              <a:hlinkClick xmlns:r="http://schemas.openxmlformats.org/officeDocument/2006/relationships" r:id="" action="ppaction://hlinksldjump"/>
            </a:rPr>
            <a:t>Pre-season</a:t>
          </a:r>
          <a:endParaRPr lang="en-GB" sz="600" kern="1200" dirty="0"/>
        </a:p>
      </dsp:txBody>
      <dsp:txXfrm>
        <a:off x="2969988" y="40002"/>
        <a:ext cx="523863" cy="349242"/>
      </dsp:txXfrm>
    </dsp:sp>
    <dsp:sp modelId="{87896636-D98F-498E-8C16-5D46C2D1BF35}">
      <dsp:nvSpPr>
        <dsp:cNvPr id="0" name=""/>
        <dsp:cNvSpPr/>
      </dsp:nvSpPr>
      <dsp:spPr>
        <a:xfrm>
          <a:off x="3493852"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Checklist: Accessibility</a:t>
          </a:r>
          <a:endParaRPr lang="en-GB" sz="600" kern="1200" dirty="0"/>
        </a:p>
      </dsp:txBody>
      <dsp:txXfrm>
        <a:off x="3668473" y="40002"/>
        <a:ext cx="523863" cy="349242"/>
      </dsp:txXfrm>
    </dsp:sp>
    <dsp:sp modelId="{F99EE3D2-C21C-43C9-8713-8AA0E7178334}">
      <dsp:nvSpPr>
        <dsp:cNvPr id="0" name=""/>
        <dsp:cNvSpPr/>
      </dsp:nvSpPr>
      <dsp:spPr>
        <a:xfrm>
          <a:off x="4192337"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Checklist: Communication</a:t>
          </a:r>
          <a:endParaRPr lang="en-GB" sz="600" kern="1200" dirty="0"/>
        </a:p>
      </dsp:txBody>
      <dsp:txXfrm>
        <a:off x="4366958" y="40002"/>
        <a:ext cx="523863" cy="349242"/>
      </dsp:txXfrm>
    </dsp:sp>
    <dsp:sp modelId="{B64FC3D3-2187-4389-9C4C-6F6193C2D430}">
      <dsp:nvSpPr>
        <dsp:cNvPr id="0" name=""/>
        <dsp:cNvSpPr/>
      </dsp:nvSpPr>
      <dsp:spPr>
        <a:xfrm>
          <a:off x="4890822" y="40002"/>
          <a:ext cx="869412"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Checklist: Health inequalities</a:t>
          </a:r>
          <a:endParaRPr lang="en-GB" sz="600" kern="1200" dirty="0"/>
        </a:p>
      </dsp:txBody>
      <dsp:txXfrm>
        <a:off x="5065443" y="40002"/>
        <a:ext cx="520170" cy="349242"/>
      </dsp:txXfrm>
    </dsp:sp>
    <dsp:sp modelId="{FC3464C5-9904-4F99-8471-599D93B83010}">
      <dsp:nvSpPr>
        <dsp:cNvPr id="0" name=""/>
        <dsp:cNvSpPr/>
      </dsp:nvSpPr>
      <dsp:spPr>
        <a:xfrm>
          <a:off x="5585613"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Top Tips</a:t>
          </a:r>
          <a:endParaRPr lang="en-GB" sz="600" kern="1200" dirty="0"/>
        </a:p>
      </dsp:txBody>
      <dsp:txXfrm>
        <a:off x="5760234" y="40002"/>
        <a:ext cx="523863" cy="349242"/>
      </dsp:txXfrm>
    </dsp:sp>
    <dsp:sp modelId="{CA778251-98A3-49E2-898B-06D8127BFD84}">
      <dsp:nvSpPr>
        <dsp:cNvPr id="0" name=""/>
        <dsp:cNvSpPr/>
      </dsp:nvSpPr>
      <dsp:spPr>
        <a:xfrm>
          <a:off x="6284098"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WMICAS</a:t>
          </a:r>
          <a:endParaRPr lang="en-GB" sz="600" kern="1200" dirty="0"/>
        </a:p>
      </dsp:txBody>
      <dsp:txXfrm>
        <a:off x="6458719" y="40002"/>
        <a:ext cx="523863" cy="349242"/>
      </dsp:txXfrm>
    </dsp:sp>
    <dsp:sp modelId="{E7E759C9-7C6D-44DA-AD33-A08079CE1AF4}">
      <dsp:nvSpPr>
        <dsp:cNvPr id="0" name=""/>
        <dsp:cNvSpPr/>
      </dsp:nvSpPr>
      <dsp:spPr>
        <a:xfrm>
          <a:off x="6982583"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a:hlinkClick xmlns:r="http://schemas.openxmlformats.org/officeDocument/2006/relationships" r:id="" action="ppaction://hlinksldjump"/>
            </a:rPr>
            <a:t>FAQ’s</a:t>
          </a:r>
          <a:endParaRPr lang="en-GB" sz="600" kern="1200"/>
        </a:p>
      </dsp:txBody>
      <dsp:txXfrm>
        <a:off x="7157204" y="40002"/>
        <a:ext cx="523863" cy="349242"/>
      </dsp:txXfrm>
    </dsp:sp>
    <dsp:sp modelId="{4B44927D-C652-402D-8065-0A71E2CB9235}">
      <dsp:nvSpPr>
        <dsp:cNvPr id="0" name=""/>
        <dsp:cNvSpPr/>
      </dsp:nvSpPr>
      <dsp:spPr>
        <a:xfrm>
          <a:off x="7681068"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Resources</a:t>
          </a:r>
          <a:endParaRPr lang="en-GB" sz="600" kern="1200" dirty="0"/>
        </a:p>
      </dsp:txBody>
      <dsp:txXfrm>
        <a:off x="7855689" y="40002"/>
        <a:ext cx="523863" cy="349242"/>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DB295D-9690-4F77-A192-F617ED9CDF16}">
      <dsp:nvSpPr>
        <dsp:cNvPr id="0" name=""/>
        <dsp:cNvSpPr/>
      </dsp:nvSpPr>
      <dsp:spPr>
        <a:xfrm>
          <a:off x="1428" y="40002"/>
          <a:ext cx="873105" cy="349242"/>
        </a:xfrm>
        <a:prstGeom prst="homePlat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Background</a:t>
          </a:r>
          <a:endParaRPr lang="en-GB" sz="600" kern="1200" dirty="0"/>
        </a:p>
      </dsp:txBody>
      <dsp:txXfrm>
        <a:off x="1428" y="40002"/>
        <a:ext cx="785795" cy="349242"/>
      </dsp:txXfrm>
    </dsp:sp>
    <dsp:sp modelId="{50B6A062-17AD-4972-923E-B9979887219A}">
      <dsp:nvSpPr>
        <dsp:cNvPr id="0" name=""/>
        <dsp:cNvSpPr/>
      </dsp:nvSpPr>
      <dsp:spPr>
        <a:xfrm>
          <a:off x="699913"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Influenza and pregnancy</a:t>
          </a:r>
          <a:r>
            <a:rPr lang="en-GB" sz="600" kern="1200" dirty="0"/>
            <a:t> </a:t>
          </a:r>
        </a:p>
      </dsp:txBody>
      <dsp:txXfrm>
        <a:off x="874534" y="40002"/>
        <a:ext cx="523863" cy="349242"/>
      </dsp:txXfrm>
    </dsp:sp>
    <dsp:sp modelId="{2272EA75-C848-4CC9-91D0-24669D0954BE}">
      <dsp:nvSpPr>
        <dsp:cNvPr id="0" name=""/>
        <dsp:cNvSpPr/>
      </dsp:nvSpPr>
      <dsp:spPr>
        <a:xfrm>
          <a:off x="1404251"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Eligibility and timings</a:t>
          </a:r>
          <a:endParaRPr lang="en-GB" sz="600" kern="1200" dirty="0"/>
        </a:p>
      </dsp:txBody>
      <dsp:txXfrm>
        <a:off x="1578872" y="40002"/>
        <a:ext cx="523863" cy="349242"/>
      </dsp:txXfrm>
    </dsp:sp>
    <dsp:sp modelId="{C4EAF017-A442-4583-907D-EC6999222544}">
      <dsp:nvSpPr>
        <dsp:cNvPr id="0" name=""/>
        <dsp:cNvSpPr/>
      </dsp:nvSpPr>
      <dsp:spPr>
        <a:xfrm>
          <a:off x="2102736"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003" tIns="13335" rIns="6668" bIns="13335" numCol="1" spcCol="1270" anchor="ctr" anchorCtr="0">
          <a:noAutofit/>
        </a:bodyPr>
        <a:lstStyle/>
        <a:p>
          <a:pPr marL="0" lvl="0" indent="0" algn="ctr" defTabSz="222250">
            <a:lnSpc>
              <a:spcPct val="90000"/>
            </a:lnSpc>
            <a:spcBef>
              <a:spcPct val="0"/>
            </a:spcBef>
            <a:spcAft>
              <a:spcPct val="35000"/>
            </a:spcAft>
            <a:buNone/>
          </a:pPr>
          <a:r>
            <a:rPr lang="en-GB" sz="500" kern="1200" dirty="0">
              <a:hlinkClick xmlns:r="http://schemas.openxmlformats.org/officeDocument/2006/relationships" r:id="" action="ppaction://hlinksldjump"/>
            </a:rPr>
            <a:t>Recommended vaccines</a:t>
          </a:r>
          <a:r>
            <a:rPr lang="en-GB" sz="500" kern="1200" dirty="0"/>
            <a:t> </a:t>
          </a:r>
        </a:p>
      </dsp:txBody>
      <dsp:txXfrm>
        <a:off x="2277357" y="40002"/>
        <a:ext cx="523863" cy="349242"/>
      </dsp:txXfrm>
    </dsp:sp>
    <dsp:sp modelId="{ECBD8CE6-0245-4552-8F54-86B91489311F}">
      <dsp:nvSpPr>
        <dsp:cNvPr id="0" name=""/>
        <dsp:cNvSpPr/>
      </dsp:nvSpPr>
      <dsp:spPr>
        <a:xfrm>
          <a:off x="2795367"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50000"/>
            </a:lnSpc>
            <a:spcBef>
              <a:spcPct val="0"/>
            </a:spcBef>
            <a:spcAft>
              <a:spcPct val="35000"/>
            </a:spcAft>
            <a:buNone/>
          </a:pPr>
          <a:r>
            <a:rPr lang="en-GB" sz="600" kern="1200" dirty="0">
              <a:hlinkClick xmlns:r="http://schemas.openxmlformats.org/officeDocument/2006/relationships" r:id="" action="ppaction://hlinksldjump"/>
            </a:rPr>
            <a:t>Checklist: </a:t>
          </a:r>
        </a:p>
        <a:p>
          <a:pPr marL="0" lvl="0" indent="0" algn="ctr" defTabSz="266700">
            <a:lnSpc>
              <a:spcPct val="50000"/>
            </a:lnSpc>
            <a:spcBef>
              <a:spcPct val="0"/>
            </a:spcBef>
            <a:spcAft>
              <a:spcPct val="35000"/>
            </a:spcAft>
            <a:buNone/>
          </a:pPr>
          <a:r>
            <a:rPr lang="en-GB" sz="600" kern="1200" dirty="0">
              <a:hlinkClick xmlns:r="http://schemas.openxmlformats.org/officeDocument/2006/relationships" r:id="" action="ppaction://hlinksldjump"/>
            </a:rPr>
            <a:t>Pre-season</a:t>
          </a:r>
          <a:endParaRPr lang="en-GB" sz="600" kern="1200" dirty="0"/>
        </a:p>
      </dsp:txBody>
      <dsp:txXfrm>
        <a:off x="2969988" y="40002"/>
        <a:ext cx="523863" cy="349242"/>
      </dsp:txXfrm>
    </dsp:sp>
    <dsp:sp modelId="{87896636-D98F-498E-8C16-5D46C2D1BF35}">
      <dsp:nvSpPr>
        <dsp:cNvPr id="0" name=""/>
        <dsp:cNvSpPr/>
      </dsp:nvSpPr>
      <dsp:spPr>
        <a:xfrm>
          <a:off x="3493852"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Checklist: Accessibility</a:t>
          </a:r>
          <a:endParaRPr lang="en-GB" sz="600" kern="1200" dirty="0"/>
        </a:p>
      </dsp:txBody>
      <dsp:txXfrm>
        <a:off x="3668473" y="40002"/>
        <a:ext cx="523863" cy="349242"/>
      </dsp:txXfrm>
    </dsp:sp>
    <dsp:sp modelId="{F99EE3D2-C21C-43C9-8713-8AA0E7178334}">
      <dsp:nvSpPr>
        <dsp:cNvPr id="0" name=""/>
        <dsp:cNvSpPr/>
      </dsp:nvSpPr>
      <dsp:spPr>
        <a:xfrm>
          <a:off x="4192337"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Checklist: Communication</a:t>
          </a:r>
          <a:endParaRPr lang="en-GB" sz="600" kern="1200" dirty="0"/>
        </a:p>
      </dsp:txBody>
      <dsp:txXfrm>
        <a:off x="4366958" y="40002"/>
        <a:ext cx="523863" cy="349242"/>
      </dsp:txXfrm>
    </dsp:sp>
    <dsp:sp modelId="{B64FC3D3-2187-4389-9C4C-6F6193C2D430}">
      <dsp:nvSpPr>
        <dsp:cNvPr id="0" name=""/>
        <dsp:cNvSpPr/>
      </dsp:nvSpPr>
      <dsp:spPr>
        <a:xfrm>
          <a:off x="4890822" y="40002"/>
          <a:ext cx="869412"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Checklist: Health inequalities</a:t>
          </a:r>
          <a:endParaRPr lang="en-GB" sz="600" kern="1200" dirty="0"/>
        </a:p>
      </dsp:txBody>
      <dsp:txXfrm>
        <a:off x="5065443" y="40002"/>
        <a:ext cx="520170" cy="349242"/>
      </dsp:txXfrm>
    </dsp:sp>
    <dsp:sp modelId="{FC3464C5-9904-4F99-8471-599D93B83010}">
      <dsp:nvSpPr>
        <dsp:cNvPr id="0" name=""/>
        <dsp:cNvSpPr/>
      </dsp:nvSpPr>
      <dsp:spPr>
        <a:xfrm>
          <a:off x="5585613"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Top Tips</a:t>
          </a:r>
          <a:endParaRPr lang="en-GB" sz="600" kern="1200" dirty="0"/>
        </a:p>
      </dsp:txBody>
      <dsp:txXfrm>
        <a:off x="5760234" y="40002"/>
        <a:ext cx="523863" cy="349242"/>
      </dsp:txXfrm>
    </dsp:sp>
    <dsp:sp modelId="{CA778251-98A3-49E2-898B-06D8127BFD84}">
      <dsp:nvSpPr>
        <dsp:cNvPr id="0" name=""/>
        <dsp:cNvSpPr/>
      </dsp:nvSpPr>
      <dsp:spPr>
        <a:xfrm>
          <a:off x="6284098"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WMICAS</a:t>
          </a:r>
          <a:endParaRPr lang="en-GB" sz="600" kern="1200" dirty="0"/>
        </a:p>
      </dsp:txBody>
      <dsp:txXfrm>
        <a:off x="6458719" y="40002"/>
        <a:ext cx="523863" cy="349242"/>
      </dsp:txXfrm>
    </dsp:sp>
    <dsp:sp modelId="{E7E759C9-7C6D-44DA-AD33-A08079CE1AF4}">
      <dsp:nvSpPr>
        <dsp:cNvPr id="0" name=""/>
        <dsp:cNvSpPr/>
      </dsp:nvSpPr>
      <dsp:spPr>
        <a:xfrm>
          <a:off x="6982583"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a:hlinkClick xmlns:r="http://schemas.openxmlformats.org/officeDocument/2006/relationships" r:id="" action="ppaction://hlinksldjump"/>
            </a:rPr>
            <a:t>FAQ’s</a:t>
          </a:r>
          <a:endParaRPr lang="en-GB" sz="600" kern="1200"/>
        </a:p>
      </dsp:txBody>
      <dsp:txXfrm>
        <a:off x="7157204" y="40002"/>
        <a:ext cx="523863" cy="349242"/>
      </dsp:txXfrm>
    </dsp:sp>
    <dsp:sp modelId="{4B44927D-C652-402D-8065-0A71E2CB9235}">
      <dsp:nvSpPr>
        <dsp:cNvPr id="0" name=""/>
        <dsp:cNvSpPr/>
      </dsp:nvSpPr>
      <dsp:spPr>
        <a:xfrm>
          <a:off x="7681068"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Resources</a:t>
          </a:r>
          <a:endParaRPr lang="en-GB" sz="600" kern="1200" dirty="0"/>
        </a:p>
      </dsp:txBody>
      <dsp:txXfrm>
        <a:off x="7855689" y="40002"/>
        <a:ext cx="523863" cy="349242"/>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DB295D-9690-4F77-A192-F617ED9CDF16}">
      <dsp:nvSpPr>
        <dsp:cNvPr id="0" name=""/>
        <dsp:cNvSpPr/>
      </dsp:nvSpPr>
      <dsp:spPr>
        <a:xfrm>
          <a:off x="1428" y="40002"/>
          <a:ext cx="873105" cy="349242"/>
        </a:xfrm>
        <a:prstGeom prst="homePlat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Background</a:t>
          </a:r>
          <a:endParaRPr lang="en-GB" sz="600" kern="1200" dirty="0"/>
        </a:p>
      </dsp:txBody>
      <dsp:txXfrm>
        <a:off x="1428" y="40002"/>
        <a:ext cx="785795" cy="349242"/>
      </dsp:txXfrm>
    </dsp:sp>
    <dsp:sp modelId="{50B6A062-17AD-4972-923E-B9979887219A}">
      <dsp:nvSpPr>
        <dsp:cNvPr id="0" name=""/>
        <dsp:cNvSpPr/>
      </dsp:nvSpPr>
      <dsp:spPr>
        <a:xfrm>
          <a:off x="699913"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Influenza and pregnancy</a:t>
          </a:r>
          <a:r>
            <a:rPr lang="en-GB" sz="600" kern="1200" dirty="0"/>
            <a:t> </a:t>
          </a:r>
        </a:p>
      </dsp:txBody>
      <dsp:txXfrm>
        <a:off x="874534" y="40002"/>
        <a:ext cx="523863" cy="349242"/>
      </dsp:txXfrm>
    </dsp:sp>
    <dsp:sp modelId="{2272EA75-C848-4CC9-91D0-24669D0954BE}">
      <dsp:nvSpPr>
        <dsp:cNvPr id="0" name=""/>
        <dsp:cNvSpPr/>
      </dsp:nvSpPr>
      <dsp:spPr>
        <a:xfrm>
          <a:off x="1404251"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Eligibility and timings</a:t>
          </a:r>
          <a:endParaRPr lang="en-GB" sz="600" kern="1200" dirty="0"/>
        </a:p>
      </dsp:txBody>
      <dsp:txXfrm>
        <a:off x="1578872" y="40002"/>
        <a:ext cx="523863" cy="349242"/>
      </dsp:txXfrm>
    </dsp:sp>
    <dsp:sp modelId="{C4EAF017-A442-4583-907D-EC6999222544}">
      <dsp:nvSpPr>
        <dsp:cNvPr id="0" name=""/>
        <dsp:cNvSpPr/>
      </dsp:nvSpPr>
      <dsp:spPr>
        <a:xfrm>
          <a:off x="2102736"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003" tIns="13335" rIns="6668" bIns="13335" numCol="1" spcCol="1270" anchor="ctr" anchorCtr="0">
          <a:noAutofit/>
        </a:bodyPr>
        <a:lstStyle/>
        <a:p>
          <a:pPr marL="0" lvl="0" indent="0" algn="ctr" defTabSz="222250">
            <a:lnSpc>
              <a:spcPct val="90000"/>
            </a:lnSpc>
            <a:spcBef>
              <a:spcPct val="0"/>
            </a:spcBef>
            <a:spcAft>
              <a:spcPct val="35000"/>
            </a:spcAft>
            <a:buNone/>
          </a:pPr>
          <a:r>
            <a:rPr lang="en-GB" sz="500" kern="1200" dirty="0">
              <a:hlinkClick xmlns:r="http://schemas.openxmlformats.org/officeDocument/2006/relationships" r:id="" action="ppaction://hlinksldjump"/>
            </a:rPr>
            <a:t>Recommended vaccines</a:t>
          </a:r>
          <a:r>
            <a:rPr lang="en-GB" sz="500" kern="1200" dirty="0"/>
            <a:t> </a:t>
          </a:r>
        </a:p>
      </dsp:txBody>
      <dsp:txXfrm>
        <a:off x="2277357" y="40002"/>
        <a:ext cx="523863" cy="349242"/>
      </dsp:txXfrm>
    </dsp:sp>
    <dsp:sp modelId="{ECBD8CE6-0245-4552-8F54-86B91489311F}">
      <dsp:nvSpPr>
        <dsp:cNvPr id="0" name=""/>
        <dsp:cNvSpPr/>
      </dsp:nvSpPr>
      <dsp:spPr>
        <a:xfrm>
          <a:off x="2795367"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50000"/>
            </a:lnSpc>
            <a:spcBef>
              <a:spcPct val="0"/>
            </a:spcBef>
            <a:spcAft>
              <a:spcPct val="35000"/>
            </a:spcAft>
            <a:buNone/>
          </a:pPr>
          <a:r>
            <a:rPr lang="en-GB" sz="600" kern="1200" dirty="0">
              <a:hlinkClick xmlns:r="http://schemas.openxmlformats.org/officeDocument/2006/relationships" r:id="" action="ppaction://hlinksldjump"/>
            </a:rPr>
            <a:t>Checklist: </a:t>
          </a:r>
        </a:p>
        <a:p>
          <a:pPr marL="0" lvl="0" indent="0" algn="ctr" defTabSz="266700">
            <a:lnSpc>
              <a:spcPct val="50000"/>
            </a:lnSpc>
            <a:spcBef>
              <a:spcPct val="0"/>
            </a:spcBef>
            <a:spcAft>
              <a:spcPct val="35000"/>
            </a:spcAft>
            <a:buNone/>
          </a:pPr>
          <a:r>
            <a:rPr lang="en-GB" sz="600" kern="1200" dirty="0">
              <a:hlinkClick xmlns:r="http://schemas.openxmlformats.org/officeDocument/2006/relationships" r:id="" action="ppaction://hlinksldjump"/>
            </a:rPr>
            <a:t>Pre-season</a:t>
          </a:r>
          <a:endParaRPr lang="en-GB" sz="600" kern="1200" dirty="0"/>
        </a:p>
      </dsp:txBody>
      <dsp:txXfrm>
        <a:off x="2969988" y="40002"/>
        <a:ext cx="523863" cy="349242"/>
      </dsp:txXfrm>
    </dsp:sp>
    <dsp:sp modelId="{87896636-D98F-498E-8C16-5D46C2D1BF35}">
      <dsp:nvSpPr>
        <dsp:cNvPr id="0" name=""/>
        <dsp:cNvSpPr/>
      </dsp:nvSpPr>
      <dsp:spPr>
        <a:xfrm>
          <a:off x="3493852"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Checklist: Accessibility</a:t>
          </a:r>
          <a:endParaRPr lang="en-GB" sz="600" kern="1200" dirty="0"/>
        </a:p>
      </dsp:txBody>
      <dsp:txXfrm>
        <a:off x="3668473" y="40002"/>
        <a:ext cx="523863" cy="349242"/>
      </dsp:txXfrm>
    </dsp:sp>
    <dsp:sp modelId="{F99EE3D2-C21C-43C9-8713-8AA0E7178334}">
      <dsp:nvSpPr>
        <dsp:cNvPr id="0" name=""/>
        <dsp:cNvSpPr/>
      </dsp:nvSpPr>
      <dsp:spPr>
        <a:xfrm>
          <a:off x="4192337"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Checklist: Communication</a:t>
          </a:r>
          <a:endParaRPr lang="en-GB" sz="600" kern="1200" dirty="0"/>
        </a:p>
      </dsp:txBody>
      <dsp:txXfrm>
        <a:off x="4366958" y="40002"/>
        <a:ext cx="523863" cy="349242"/>
      </dsp:txXfrm>
    </dsp:sp>
    <dsp:sp modelId="{B64FC3D3-2187-4389-9C4C-6F6193C2D430}">
      <dsp:nvSpPr>
        <dsp:cNvPr id="0" name=""/>
        <dsp:cNvSpPr/>
      </dsp:nvSpPr>
      <dsp:spPr>
        <a:xfrm>
          <a:off x="4890822" y="40002"/>
          <a:ext cx="869412"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Checklist: Health inequalities</a:t>
          </a:r>
          <a:endParaRPr lang="en-GB" sz="600" kern="1200" dirty="0"/>
        </a:p>
      </dsp:txBody>
      <dsp:txXfrm>
        <a:off x="5065443" y="40002"/>
        <a:ext cx="520170" cy="349242"/>
      </dsp:txXfrm>
    </dsp:sp>
    <dsp:sp modelId="{FC3464C5-9904-4F99-8471-599D93B83010}">
      <dsp:nvSpPr>
        <dsp:cNvPr id="0" name=""/>
        <dsp:cNvSpPr/>
      </dsp:nvSpPr>
      <dsp:spPr>
        <a:xfrm>
          <a:off x="5585613"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Top Tips</a:t>
          </a:r>
          <a:endParaRPr lang="en-GB" sz="600" kern="1200" dirty="0"/>
        </a:p>
      </dsp:txBody>
      <dsp:txXfrm>
        <a:off x="5760234" y="40002"/>
        <a:ext cx="523863" cy="349242"/>
      </dsp:txXfrm>
    </dsp:sp>
    <dsp:sp modelId="{CA778251-98A3-49E2-898B-06D8127BFD84}">
      <dsp:nvSpPr>
        <dsp:cNvPr id="0" name=""/>
        <dsp:cNvSpPr/>
      </dsp:nvSpPr>
      <dsp:spPr>
        <a:xfrm>
          <a:off x="6284098"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WMICAS</a:t>
          </a:r>
          <a:endParaRPr lang="en-GB" sz="600" kern="1200" dirty="0"/>
        </a:p>
      </dsp:txBody>
      <dsp:txXfrm>
        <a:off x="6458719" y="40002"/>
        <a:ext cx="523863" cy="349242"/>
      </dsp:txXfrm>
    </dsp:sp>
    <dsp:sp modelId="{E7E759C9-7C6D-44DA-AD33-A08079CE1AF4}">
      <dsp:nvSpPr>
        <dsp:cNvPr id="0" name=""/>
        <dsp:cNvSpPr/>
      </dsp:nvSpPr>
      <dsp:spPr>
        <a:xfrm>
          <a:off x="6982583"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a:hlinkClick xmlns:r="http://schemas.openxmlformats.org/officeDocument/2006/relationships" r:id="" action="ppaction://hlinksldjump"/>
            </a:rPr>
            <a:t>FAQ’s</a:t>
          </a:r>
          <a:endParaRPr lang="en-GB" sz="600" kern="1200"/>
        </a:p>
      </dsp:txBody>
      <dsp:txXfrm>
        <a:off x="7157204" y="40002"/>
        <a:ext cx="523863" cy="349242"/>
      </dsp:txXfrm>
    </dsp:sp>
    <dsp:sp modelId="{4B44927D-C652-402D-8065-0A71E2CB9235}">
      <dsp:nvSpPr>
        <dsp:cNvPr id="0" name=""/>
        <dsp:cNvSpPr/>
      </dsp:nvSpPr>
      <dsp:spPr>
        <a:xfrm>
          <a:off x="7681068"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Resources</a:t>
          </a:r>
          <a:endParaRPr lang="en-GB" sz="600" kern="1200" dirty="0"/>
        </a:p>
      </dsp:txBody>
      <dsp:txXfrm>
        <a:off x="7855689" y="40002"/>
        <a:ext cx="523863" cy="349242"/>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DB295D-9690-4F77-A192-F617ED9CDF16}">
      <dsp:nvSpPr>
        <dsp:cNvPr id="0" name=""/>
        <dsp:cNvSpPr/>
      </dsp:nvSpPr>
      <dsp:spPr>
        <a:xfrm>
          <a:off x="1428" y="40002"/>
          <a:ext cx="873105" cy="349242"/>
        </a:xfrm>
        <a:prstGeom prst="homePlat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Background</a:t>
          </a:r>
          <a:endParaRPr lang="en-GB" sz="600" kern="1200" dirty="0"/>
        </a:p>
      </dsp:txBody>
      <dsp:txXfrm>
        <a:off x="1428" y="40002"/>
        <a:ext cx="785795" cy="349242"/>
      </dsp:txXfrm>
    </dsp:sp>
    <dsp:sp modelId="{50B6A062-17AD-4972-923E-B9979887219A}">
      <dsp:nvSpPr>
        <dsp:cNvPr id="0" name=""/>
        <dsp:cNvSpPr/>
      </dsp:nvSpPr>
      <dsp:spPr>
        <a:xfrm>
          <a:off x="699913"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Influenza and pregnancy</a:t>
          </a:r>
          <a:r>
            <a:rPr lang="en-GB" sz="600" kern="1200" dirty="0"/>
            <a:t> </a:t>
          </a:r>
        </a:p>
      </dsp:txBody>
      <dsp:txXfrm>
        <a:off x="874534" y="40002"/>
        <a:ext cx="523863" cy="349242"/>
      </dsp:txXfrm>
    </dsp:sp>
    <dsp:sp modelId="{2272EA75-C848-4CC9-91D0-24669D0954BE}">
      <dsp:nvSpPr>
        <dsp:cNvPr id="0" name=""/>
        <dsp:cNvSpPr/>
      </dsp:nvSpPr>
      <dsp:spPr>
        <a:xfrm>
          <a:off x="1404251"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Eligibility and timings</a:t>
          </a:r>
          <a:endParaRPr lang="en-GB" sz="600" kern="1200" dirty="0"/>
        </a:p>
      </dsp:txBody>
      <dsp:txXfrm>
        <a:off x="1578872" y="40002"/>
        <a:ext cx="523863" cy="349242"/>
      </dsp:txXfrm>
    </dsp:sp>
    <dsp:sp modelId="{C4EAF017-A442-4583-907D-EC6999222544}">
      <dsp:nvSpPr>
        <dsp:cNvPr id="0" name=""/>
        <dsp:cNvSpPr/>
      </dsp:nvSpPr>
      <dsp:spPr>
        <a:xfrm>
          <a:off x="2102736"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003" tIns="13335" rIns="6668" bIns="13335" numCol="1" spcCol="1270" anchor="ctr" anchorCtr="0">
          <a:noAutofit/>
        </a:bodyPr>
        <a:lstStyle/>
        <a:p>
          <a:pPr marL="0" lvl="0" indent="0" algn="ctr" defTabSz="222250">
            <a:lnSpc>
              <a:spcPct val="90000"/>
            </a:lnSpc>
            <a:spcBef>
              <a:spcPct val="0"/>
            </a:spcBef>
            <a:spcAft>
              <a:spcPct val="35000"/>
            </a:spcAft>
            <a:buNone/>
          </a:pPr>
          <a:r>
            <a:rPr lang="en-GB" sz="500" kern="1200" dirty="0">
              <a:hlinkClick xmlns:r="http://schemas.openxmlformats.org/officeDocument/2006/relationships" r:id="" action="ppaction://hlinksldjump"/>
            </a:rPr>
            <a:t>Recommended vaccines</a:t>
          </a:r>
          <a:r>
            <a:rPr lang="en-GB" sz="500" kern="1200" dirty="0"/>
            <a:t> </a:t>
          </a:r>
        </a:p>
      </dsp:txBody>
      <dsp:txXfrm>
        <a:off x="2277357" y="40002"/>
        <a:ext cx="523863" cy="349242"/>
      </dsp:txXfrm>
    </dsp:sp>
    <dsp:sp modelId="{ECBD8CE6-0245-4552-8F54-86B91489311F}">
      <dsp:nvSpPr>
        <dsp:cNvPr id="0" name=""/>
        <dsp:cNvSpPr/>
      </dsp:nvSpPr>
      <dsp:spPr>
        <a:xfrm>
          <a:off x="2795367"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50000"/>
            </a:lnSpc>
            <a:spcBef>
              <a:spcPct val="0"/>
            </a:spcBef>
            <a:spcAft>
              <a:spcPct val="35000"/>
            </a:spcAft>
            <a:buNone/>
          </a:pPr>
          <a:r>
            <a:rPr lang="en-GB" sz="600" kern="1200" dirty="0">
              <a:hlinkClick xmlns:r="http://schemas.openxmlformats.org/officeDocument/2006/relationships" r:id="" action="ppaction://hlinksldjump"/>
            </a:rPr>
            <a:t>Checklist: </a:t>
          </a:r>
        </a:p>
        <a:p>
          <a:pPr marL="0" lvl="0" indent="0" algn="ctr" defTabSz="266700">
            <a:lnSpc>
              <a:spcPct val="50000"/>
            </a:lnSpc>
            <a:spcBef>
              <a:spcPct val="0"/>
            </a:spcBef>
            <a:spcAft>
              <a:spcPct val="35000"/>
            </a:spcAft>
            <a:buNone/>
          </a:pPr>
          <a:r>
            <a:rPr lang="en-GB" sz="600" kern="1200" dirty="0">
              <a:hlinkClick xmlns:r="http://schemas.openxmlformats.org/officeDocument/2006/relationships" r:id="" action="ppaction://hlinksldjump"/>
            </a:rPr>
            <a:t>Pre-season</a:t>
          </a:r>
          <a:endParaRPr lang="en-GB" sz="600" kern="1200" dirty="0"/>
        </a:p>
      </dsp:txBody>
      <dsp:txXfrm>
        <a:off x="2969988" y="40002"/>
        <a:ext cx="523863" cy="349242"/>
      </dsp:txXfrm>
    </dsp:sp>
    <dsp:sp modelId="{87896636-D98F-498E-8C16-5D46C2D1BF35}">
      <dsp:nvSpPr>
        <dsp:cNvPr id="0" name=""/>
        <dsp:cNvSpPr/>
      </dsp:nvSpPr>
      <dsp:spPr>
        <a:xfrm>
          <a:off x="3493852"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Checklist: Accessibility</a:t>
          </a:r>
          <a:endParaRPr lang="en-GB" sz="600" kern="1200" dirty="0"/>
        </a:p>
      </dsp:txBody>
      <dsp:txXfrm>
        <a:off x="3668473" y="40002"/>
        <a:ext cx="523863" cy="349242"/>
      </dsp:txXfrm>
    </dsp:sp>
    <dsp:sp modelId="{F99EE3D2-C21C-43C9-8713-8AA0E7178334}">
      <dsp:nvSpPr>
        <dsp:cNvPr id="0" name=""/>
        <dsp:cNvSpPr/>
      </dsp:nvSpPr>
      <dsp:spPr>
        <a:xfrm>
          <a:off x="4192337"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Checklist: Communication</a:t>
          </a:r>
          <a:endParaRPr lang="en-GB" sz="600" kern="1200" dirty="0"/>
        </a:p>
      </dsp:txBody>
      <dsp:txXfrm>
        <a:off x="4366958" y="40002"/>
        <a:ext cx="523863" cy="349242"/>
      </dsp:txXfrm>
    </dsp:sp>
    <dsp:sp modelId="{B64FC3D3-2187-4389-9C4C-6F6193C2D430}">
      <dsp:nvSpPr>
        <dsp:cNvPr id="0" name=""/>
        <dsp:cNvSpPr/>
      </dsp:nvSpPr>
      <dsp:spPr>
        <a:xfrm>
          <a:off x="4890822" y="40002"/>
          <a:ext cx="869412"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Checklist: Health inequalities</a:t>
          </a:r>
          <a:endParaRPr lang="en-GB" sz="600" kern="1200" dirty="0"/>
        </a:p>
      </dsp:txBody>
      <dsp:txXfrm>
        <a:off x="5065443" y="40002"/>
        <a:ext cx="520170" cy="349242"/>
      </dsp:txXfrm>
    </dsp:sp>
    <dsp:sp modelId="{FC3464C5-9904-4F99-8471-599D93B83010}">
      <dsp:nvSpPr>
        <dsp:cNvPr id="0" name=""/>
        <dsp:cNvSpPr/>
      </dsp:nvSpPr>
      <dsp:spPr>
        <a:xfrm>
          <a:off x="5585613"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Top Tips</a:t>
          </a:r>
          <a:endParaRPr lang="en-GB" sz="600" kern="1200" dirty="0"/>
        </a:p>
      </dsp:txBody>
      <dsp:txXfrm>
        <a:off x="5760234" y="40002"/>
        <a:ext cx="523863" cy="349242"/>
      </dsp:txXfrm>
    </dsp:sp>
    <dsp:sp modelId="{CA778251-98A3-49E2-898B-06D8127BFD84}">
      <dsp:nvSpPr>
        <dsp:cNvPr id="0" name=""/>
        <dsp:cNvSpPr/>
      </dsp:nvSpPr>
      <dsp:spPr>
        <a:xfrm>
          <a:off x="6284098"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WMICAS</a:t>
          </a:r>
          <a:endParaRPr lang="en-GB" sz="600" kern="1200" dirty="0"/>
        </a:p>
      </dsp:txBody>
      <dsp:txXfrm>
        <a:off x="6458719" y="40002"/>
        <a:ext cx="523863" cy="349242"/>
      </dsp:txXfrm>
    </dsp:sp>
    <dsp:sp modelId="{E7E759C9-7C6D-44DA-AD33-A08079CE1AF4}">
      <dsp:nvSpPr>
        <dsp:cNvPr id="0" name=""/>
        <dsp:cNvSpPr/>
      </dsp:nvSpPr>
      <dsp:spPr>
        <a:xfrm>
          <a:off x="6982583"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a:hlinkClick xmlns:r="http://schemas.openxmlformats.org/officeDocument/2006/relationships" r:id="" action="ppaction://hlinksldjump"/>
            </a:rPr>
            <a:t>FAQ’s</a:t>
          </a:r>
          <a:endParaRPr lang="en-GB" sz="600" kern="1200"/>
        </a:p>
      </dsp:txBody>
      <dsp:txXfrm>
        <a:off x="7157204" y="40002"/>
        <a:ext cx="523863" cy="349242"/>
      </dsp:txXfrm>
    </dsp:sp>
    <dsp:sp modelId="{4B44927D-C652-402D-8065-0A71E2CB9235}">
      <dsp:nvSpPr>
        <dsp:cNvPr id="0" name=""/>
        <dsp:cNvSpPr/>
      </dsp:nvSpPr>
      <dsp:spPr>
        <a:xfrm>
          <a:off x="7681068"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Resources</a:t>
          </a:r>
          <a:endParaRPr lang="en-GB" sz="600" kern="1200" dirty="0"/>
        </a:p>
      </dsp:txBody>
      <dsp:txXfrm>
        <a:off x="7855689" y="40002"/>
        <a:ext cx="523863" cy="349242"/>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DB295D-9690-4F77-A192-F617ED9CDF16}">
      <dsp:nvSpPr>
        <dsp:cNvPr id="0" name=""/>
        <dsp:cNvSpPr/>
      </dsp:nvSpPr>
      <dsp:spPr>
        <a:xfrm>
          <a:off x="1428" y="40002"/>
          <a:ext cx="873105" cy="349242"/>
        </a:xfrm>
        <a:prstGeom prst="homePlat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Background</a:t>
          </a:r>
          <a:endParaRPr lang="en-GB" sz="600" kern="1200" dirty="0"/>
        </a:p>
      </dsp:txBody>
      <dsp:txXfrm>
        <a:off x="1428" y="40002"/>
        <a:ext cx="785795" cy="349242"/>
      </dsp:txXfrm>
    </dsp:sp>
    <dsp:sp modelId="{50B6A062-17AD-4972-923E-B9979887219A}">
      <dsp:nvSpPr>
        <dsp:cNvPr id="0" name=""/>
        <dsp:cNvSpPr/>
      </dsp:nvSpPr>
      <dsp:spPr>
        <a:xfrm>
          <a:off x="699913"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Influenza and pregnancy</a:t>
          </a:r>
          <a:r>
            <a:rPr lang="en-GB" sz="600" kern="1200" dirty="0"/>
            <a:t> </a:t>
          </a:r>
        </a:p>
      </dsp:txBody>
      <dsp:txXfrm>
        <a:off x="874534" y="40002"/>
        <a:ext cx="523863" cy="349242"/>
      </dsp:txXfrm>
    </dsp:sp>
    <dsp:sp modelId="{2272EA75-C848-4CC9-91D0-24669D0954BE}">
      <dsp:nvSpPr>
        <dsp:cNvPr id="0" name=""/>
        <dsp:cNvSpPr/>
      </dsp:nvSpPr>
      <dsp:spPr>
        <a:xfrm>
          <a:off x="1404251"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Eligibility and timings</a:t>
          </a:r>
          <a:endParaRPr lang="en-GB" sz="600" kern="1200" dirty="0"/>
        </a:p>
      </dsp:txBody>
      <dsp:txXfrm>
        <a:off x="1578872" y="40002"/>
        <a:ext cx="523863" cy="349242"/>
      </dsp:txXfrm>
    </dsp:sp>
    <dsp:sp modelId="{C4EAF017-A442-4583-907D-EC6999222544}">
      <dsp:nvSpPr>
        <dsp:cNvPr id="0" name=""/>
        <dsp:cNvSpPr/>
      </dsp:nvSpPr>
      <dsp:spPr>
        <a:xfrm>
          <a:off x="2102736"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003" tIns="13335" rIns="6668" bIns="13335" numCol="1" spcCol="1270" anchor="ctr" anchorCtr="0">
          <a:noAutofit/>
        </a:bodyPr>
        <a:lstStyle/>
        <a:p>
          <a:pPr marL="0" lvl="0" indent="0" algn="ctr" defTabSz="222250">
            <a:lnSpc>
              <a:spcPct val="90000"/>
            </a:lnSpc>
            <a:spcBef>
              <a:spcPct val="0"/>
            </a:spcBef>
            <a:spcAft>
              <a:spcPct val="35000"/>
            </a:spcAft>
            <a:buNone/>
          </a:pPr>
          <a:r>
            <a:rPr lang="en-GB" sz="500" kern="1200" dirty="0">
              <a:hlinkClick xmlns:r="http://schemas.openxmlformats.org/officeDocument/2006/relationships" r:id="" action="ppaction://hlinksldjump"/>
            </a:rPr>
            <a:t>Recommended vaccines</a:t>
          </a:r>
          <a:r>
            <a:rPr lang="en-GB" sz="500" kern="1200" dirty="0"/>
            <a:t> </a:t>
          </a:r>
        </a:p>
      </dsp:txBody>
      <dsp:txXfrm>
        <a:off x="2277357" y="40002"/>
        <a:ext cx="523863" cy="349242"/>
      </dsp:txXfrm>
    </dsp:sp>
    <dsp:sp modelId="{ECBD8CE6-0245-4552-8F54-86B91489311F}">
      <dsp:nvSpPr>
        <dsp:cNvPr id="0" name=""/>
        <dsp:cNvSpPr/>
      </dsp:nvSpPr>
      <dsp:spPr>
        <a:xfrm>
          <a:off x="2795367"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50000"/>
            </a:lnSpc>
            <a:spcBef>
              <a:spcPct val="0"/>
            </a:spcBef>
            <a:spcAft>
              <a:spcPct val="35000"/>
            </a:spcAft>
            <a:buNone/>
          </a:pPr>
          <a:r>
            <a:rPr lang="en-GB" sz="600" kern="1200" dirty="0">
              <a:hlinkClick xmlns:r="http://schemas.openxmlformats.org/officeDocument/2006/relationships" r:id="" action="ppaction://hlinksldjump"/>
            </a:rPr>
            <a:t>Checklist: </a:t>
          </a:r>
        </a:p>
        <a:p>
          <a:pPr marL="0" lvl="0" indent="0" algn="ctr" defTabSz="266700">
            <a:lnSpc>
              <a:spcPct val="50000"/>
            </a:lnSpc>
            <a:spcBef>
              <a:spcPct val="0"/>
            </a:spcBef>
            <a:spcAft>
              <a:spcPct val="35000"/>
            </a:spcAft>
            <a:buNone/>
          </a:pPr>
          <a:r>
            <a:rPr lang="en-GB" sz="600" kern="1200" dirty="0">
              <a:hlinkClick xmlns:r="http://schemas.openxmlformats.org/officeDocument/2006/relationships" r:id="" action="ppaction://hlinksldjump"/>
            </a:rPr>
            <a:t>Pre-season</a:t>
          </a:r>
          <a:endParaRPr lang="en-GB" sz="600" kern="1200" dirty="0"/>
        </a:p>
      </dsp:txBody>
      <dsp:txXfrm>
        <a:off x="2969988" y="40002"/>
        <a:ext cx="523863" cy="349242"/>
      </dsp:txXfrm>
    </dsp:sp>
    <dsp:sp modelId="{87896636-D98F-498E-8C16-5D46C2D1BF35}">
      <dsp:nvSpPr>
        <dsp:cNvPr id="0" name=""/>
        <dsp:cNvSpPr/>
      </dsp:nvSpPr>
      <dsp:spPr>
        <a:xfrm>
          <a:off x="3493852"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Checklist: Accessibility</a:t>
          </a:r>
          <a:endParaRPr lang="en-GB" sz="600" kern="1200" dirty="0"/>
        </a:p>
      </dsp:txBody>
      <dsp:txXfrm>
        <a:off x="3668473" y="40002"/>
        <a:ext cx="523863" cy="349242"/>
      </dsp:txXfrm>
    </dsp:sp>
    <dsp:sp modelId="{F99EE3D2-C21C-43C9-8713-8AA0E7178334}">
      <dsp:nvSpPr>
        <dsp:cNvPr id="0" name=""/>
        <dsp:cNvSpPr/>
      </dsp:nvSpPr>
      <dsp:spPr>
        <a:xfrm>
          <a:off x="4192337"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Checklist: Communication</a:t>
          </a:r>
          <a:endParaRPr lang="en-GB" sz="600" kern="1200" dirty="0"/>
        </a:p>
      </dsp:txBody>
      <dsp:txXfrm>
        <a:off x="4366958" y="40002"/>
        <a:ext cx="523863" cy="349242"/>
      </dsp:txXfrm>
    </dsp:sp>
    <dsp:sp modelId="{B64FC3D3-2187-4389-9C4C-6F6193C2D430}">
      <dsp:nvSpPr>
        <dsp:cNvPr id="0" name=""/>
        <dsp:cNvSpPr/>
      </dsp:nvSpPr>
      <dsp:spPr>
        <a:xfrm>
          <a:off x="4890822" y="40002"/>
          <a:ext cx="869412"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Checklist: Health inequalities</a:t>
          </a:r>
          <a:endParaRPr lang="en-GB" sz="600" kern="1200" dirty="0"/>
        </a:p>
      </dsp:txBody>
      <dsp:txXfrm>
        <a:off x="5065443" y="40002"/>
        <a:ext cx="520170" cy="349242"/>
      </dsp:txXfrm>
    </dsp:sp>
    <dsp:sp modelId="{FC3464C5-9904-4F99-8471-599D93B83010}">
      <dsp:nvSpPr>
        <dsp:cNvPr id="0" name=""/>
        <dsp:cNvSpPr/>
      </dsp:nvSpPr>
      <dsp:spPr>
        <a:xfrm>
          <a:off x="5585613"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Top Tips</a:t>
          </a:r>
          <a:endParaRPr lang="en-GB" sz="600" kern="1200" dirty="0"/>
        </a:p>
      </dsp:txBody>
      <dsp:txXfrm>
        <a:off x="5760234" y="40002"/>
        <a:ext cx="523863" cy="349242"/>
      </dsp:txXfrm>
    </dsp:sp>
    <dsp:sp modelId="{CA778251-98A3-49E2-898B-06D8127BFD84}">
      <dsp:nvSpPr>
        <dsp:cNvPr id="0" name=""/>
        <dsp:cNvSpPr/>
      </dsp:nvSpPr>
      <dsp:spPr>
        <a:xfrm>
          <a:off x="6284098"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WMICAS</a:t>
          </a:r>
          <a:endParaRPr lang="en-GB" sz="600" kern="1200" dirty="0"/>
        </a:p>
      </dsp:txBody>
      <dsp:txXfrm>
        <a:off x="6458719" y="40002"/>
        <a:ext cx="523863" cy="349242"/>
      </dsp:txXfrm>
    </dsp:sp>
    <dsp:sp modelId="{E7E759C9-7C6D-44DA-AD33-A08079CE1AF4}">
      <dsp:nvSpPr>
        <dsp:cNvPr id="0" name=""/>
        <dsp:cNvSpPr/>
      </dsp:nvSpPr>
      <dsp:spPr>
        <a:xfrm>
          <a:off x="6982583"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a:hlinkClick xmlns:r="http://schemas.openxmlformats.org/officeDocument/2006/relationships" r:id="" action="ppaction://hlinksldjump"/>
            </a:rPr>
            <a:t>FAQ’s</a:t>
          </a:r>
          <a:endParaRPr lang="en-GB" sz="600" kern="1200"/>
        </a:p>
      </dsp:txBody>
      <dsp:txXfrm>
        <a:off x="7157204" y="40002"/>
        <a:ext cx="523863" cy="349242"/>
      </dsp:txXfrm>
    </dsp:sp>
    <dsp:sp modelId="{4B44927D-C652-402D-8065-0A71E2CB9235}">
      <dsp:nvSpPr>
        <dsp:cNvPr id="0" name=""/>
        <dsp:cNvSpPr/>
      </dsp:nvSpPr>
      <dsp:spPr>
        <a:xfrm>
          <a:off x="7681068"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Resources</a:t>
          </a:r>
          <a:endParaRPr lang="en-GB" sz="600" kern="1200" dirty="0"/>
        </a:p>
      </dsp:txBody>
      <dsp:txXfrm>
        <a:off x="7855689" y="40002"/>
        <a:ext cx="523863" cy="349242"/>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DB295D-9690-4F77-A192-F617ED9CDF16}">
      <dsp:nvSpPr>
        <dsp:cNvPr id="0" name=""/>
        <dsp:cNvSpPr/>
      </dsp:nvSpPr>
      <dsp:spPr>
        <a:xfrm>
          <a:off x="1428" y="40002"/>
          <a:ext cx="873105" cy="349242"/>
        </a:xfrm>
        <a:prstGeom prst="homePlat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Background</a:t>
          </a:r>
          <a:endParaRPr lang="en-GB" sz="600" kern="1200" dirty="0"/>
        </a:p>
      </dsp:txBody>
      <dsp:txXfrm>
        <a:off x="1428" y="40002"/>
        <a:ext cx="785795" cy="349242"/>
      </dsp:txXfrm>
    </dsp:sp>
    <dsp:sp modelId="{50B6A062-17AD-4972-923E-B9979887219A}">
      <dsp:nvSpPr>
        <dsp:cNvPr id="0" name=""/>
        <dsp:cNvSpPr/>
      </dsp:nvSpPr>
      <dsp:spPr>
        <a:xfrm>
          <a:off x="699913"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Influenza and pregnancy</a:t>
          </a:r>
          <a:r>
            <a:rPr lang="en-GB" sz="600" kern="1200" dirty="0"/>
            <a:t> </a:t>
          </a:r>
        </a:p>
      </dsp:txBody>
      <dsp:txXfrm>
        <a:off x="874534" y="40002"/>
        <a:ext cx="523863" cy="349242"/>
      </dsp:txXfrm>
    </dsp:sp>
    <dsp:sp modelId="{2272EA75-C848-4CC9-91D0-24669D0954BE}">
      <dsp:nvSpPr>
        <dsp:cNvPr id="0" name=""/>
        <dsp:cNvSpPr/>
      </dsp:nvSpPr>
      <dsp:spPr>
        <a:xfrm>
          <a:off x="1404251"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Eligibility and timings</a:t>
          </a:r>
          <a:endParaRPr lang="en-GB" sz="600" kern="1200" dirty="0"/>
        </a:p>
      </dsp:txBody>
      <dsp:txXfrm>
        <a:off x="1578872" y="40002"/>
        <a:ext cx="523863" cy="349242"/>
      </dsp:txXfrm>
    </dsp:sp>
    <dsp:sp modelId="{C4EAF017-A442-4583-907D-EC6999222544}">
      <dsp:nvSpPr>
        <dsp:cNvPr id="0" name=""/>
        <dsp:cNvSpPr/>
      </dsp:nvSpPr>
      <dsp:spPr>
        <a:xfrm>
          <a:off x="2102736"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003" tIns="13335" rIns="6668" bIns="13335" numCol="1" spcCol="1270" anchor="ctr" anchorCtr="0">
          <a:noAutofit/>
        </a:bodyPr>
        <a:lstStyle/>
        <a:p>
          <a:pPr marL="0" lvl="0" indent="0" algn="ctr" defTabSz="222250">
            <a:lnSpc>
              <a:spcPct val="90000"/>
            </a:lnSpc>
            <a:spcBef>
              <a:spcPct val="0"/>
            </a:spcBef>
            <a:spcAft>
              <a:spcPct val="35000"/>
            </a:spcAft>
            <a:buNone/>
          </a:pPr>
          <a:r>
            <a:rPr lang="en-GB" sz="500" kern="1200" dirty="0">
              <a:hlinkClick xmlns:r="http://schemas.openxmlformats.org/officeDocument/2006/relationships" r:id="" action="ppaction://hlinksldjump"/>
            </a:rPr>
            <a:t>Recommended vaccines</a:t>
          </a:r>
          <a:r>
            <a:rPr lang="en-GB" sz="500" kern="1200" dirty="0"/>
            <a:t> </a:t>
          </a:r>
        </a:p>
      </dsp:txBody>
      <dsp:txXfrm>
        <a:off x="2277357" y="40002"/>
        <a:ext cx="523863" cy="349242"/>
      </dsp:txXfrm>
    </dsp:sp>
    <dsp:sp modelId="{ECBD8CE6-0245-4552-8F54-86B91489311F}">
      <dsp:nvSpPr>
        <dsp:cNvPr id="0" name=""/>
        <dsp:cNvSpPr/>
      </dsp:nvSpPr>
      <dsp:spPr>
        <a:xfrm>
          <a:off x="2795367"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50000"/>
            </a:lnSpc>
            <a:spcBef>
              <a:spcPct val="0"/>
            </a:spcBef>
            <a:spcAft>
              <a:spcPct val="35000"/>
            </a:spcAft>
            <a:buNone/>
          </a:pPr>
          <a:r>
            <a:rPr lang="en-GB" sz="600" kern="1200" dirty="0">
              <a:hlinkClick xmlns:r="http://schemas.openxmlformats.org/officeDocument/2006/relationships" r:id="" action="ppaction://hlinksldjump"/>
            </a:rPr>
            <a:t>Checklist: </a:t>
          </a:r>
        </a:p>
        <a:p>
          <a:pPr marL="0" lvl="0" indent="0" algn="ctr" defTabSz="266700">
            <a:lnSpc>
              <a:spcPct val="50000"/>
            </a:lnSpc>
            <a:spcBef>
              <a:spcPct val="0"/>
            </a:spcBef>
            <a:spcAft>
              <a:spcPct val="35000"/>
            </a:spcAft>
            <a:buNone/>
          </a:pPr>
          <a:r>
            <a:rPr lang="en-GB" sz="600" kern="1200" dirty="0">
              <a:hlinkClick xmlns:r="http://schemas.openxmlformats.org/officeDocument/2006/relationships" r:id="" action="ppaction://hlinksldjump"/>
            </a:rPr>
            <a:t>Pre-season</a:t>
          </a:r>
          <a:endParaRPr lang="en-GB" sz="600" kern="1200" dirty="0"/>
        </a:p>
      </dsp:txBody>
      <dsp:txXfrm>
        <a:off x="2969988" y="40002"/>
        <a:ext cx="523863" cy="349242"/>
      </dsp:txXfrm>
    </dsp:sp>
    <dsp:sp modelId="{87896636-D98F-498E-8C16-5D46C2D1BF35}">
      <dsp:nvSpPr>
        <dsp:cNvPr id="0" name=""/>
        <dsp:cNvSpPr/>
      </dsp:nvSpPr>
      <dsp:spPr>
        <a:xfrm>
          <a:off x="3493852"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Checklist: Accessibility</a:t>
          </a:r>
          <a:endParaRPr lang="en-GB" sz="600" kern="1200" dirty="0"/>
        </a:p>
      </dsp:txBody>
      <dsp:txXfrm>
        <a:off x="3668473" y="40002"/>
        <a:ext cx="523863" cy="349242"/>
      </dsp:txXfrm>
    </dsp:sp>
    <dsp:sp modelId="{F99EE3D2-C21C-43C9-8713-8AA0E7178334}">
      <dsp:nvSpPr>
        <dsp:cNvPr id="0" name=""/>
        <dsp:cNvSpPr/>
      </dsp:nvSpPr>
      <dsp:spPr>
        <a:xfrm>
          <a:off x="4192337"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Checklist: Communication</a:t>
          </a:r>
          <a:endParaRPr lang="en-GB" sz="600" kern="1200" dirty="0"/>
        </a:p>
      </dsp:txBody>
      <dsp:txXfrm>
        <a:off x="4366958" y="40002"/>
        <a:ext cx="523863" cy="349242"/>
      </dsp:txXfrm>
    </dsp:sp>
    <dsp:sp modelId="{B64FC3D3-2187-4389-9C4C-6F6193C2D430}">
      <dsp:nvSpPr>
        <dsp:cNvPr id="0" name=""/>
        <dsp:cNvSpPr/>
      </dsp:nvSpPr>
      <dsp:spPr>
        <a:xfrm>
          <a:off x="4890822" y="40002"/>
          <a:ext cx="869412"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Checklist: Health inequalities</a:t>
          </a:r>
          <a:endParaRPr lang="en-GB" sz="600" kern="1200" dirty="0"/>
        </a:p>
      </dsp:txBody>
      <dsp:txXfrm>
        <a:off x="5065443" y="40002"/>
        <a:ext cx="520170" cy="349242"/>
      </dsp:txXfrm>
    </dsp:sp>
    <dsp:sp modelId="{FC3464C5-9904-4F99-8471-599D93B83010}">
      <dsp:nvSpPr>
        <dsp:cNvPr id="0" name=""/>
        <dsp:cNvSpPr/>
      </dsp:nvSpPr>
      <dsp:spPr>
        <a:xfrm>
          <a:off x="5585613"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Top Tips</a:t>
          </a:r>
          <a:endParaRPr lang="en-GB" sz="600" kern="1200" dirty="0"/>
        </a:p>
      </dsp:txBody>
      <dsp:txXfrm>
        <a:off x="5760234" y="40002"/>
        <a:ext cx="523863" cy="349242"/>
      </dsp:txXfrm>
    </dsp:sp>
    <dsp:sp modelId="{CA778251-98A3-49E2-898B-06D8127BFD84}">
      <dsp:nvSpPr>
        <dsp:cNvPr id="0" name=""/>
        <dsp:cNvSpPr/>
      </dsp:nvSpPr>
      <dsp:spPr>
        <a:xfrm>
          <a:off x="6284098"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WMICAS</a:t>
          </a:r>
          <a:endParaRPr lang="en-GB" sz="600" kern="1200" dirty="0"/>
        </a:p>
      </dsp:txBody>
      <dsp:txXfrm>
        <a:off x="6458719" y="40002"/>
        <a:ext cx="523863" cy="349242"/>
      </dsp:txXfrm>
    </dsp:sp>
    <dsp:sp modelId="{E7E759C9-7C6D-44DA-AD33-A08079CE1AF4}">
      <dsp:nvSpPr>
        <dsp:cNvPr id="0" name=""/>
        <dsp:cNvSpPr/>
      </dsp:nvSpPr>
      <dsp:spPr>
        <a:xfrm>
          <a:off x="6982583"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a:hlinkClick xmlns:r="http://schemas.openxmlformats.org/officeDocument/2006/relationships" r:id="" action="ppaction://hlinksldjump"/>
            </a:rPr>
            <a:t>FAQ’s</a:t>
          </a:r>
          <a:endParaRPr lang="en-GB" sz="600" kern="1200"/>
        </a:p>
      </dsp:txBody>
      <dsp:txXfrm>
        <a:off x="7157204" y="40002"/>
        <a:ext cx="523863" cy="349242"/>
      </dsp:txXfrm>
    </dsp:sp>
    <dsp:sp modelId="{4B44927D-C652-402D-8065-0A71E2CB9235}">
      <dsp:nvSpPr>
        <dsp:cNvPr id="0" name=""/>
        <dsp:cNvSpPr/>
      </dsp:nvSpPr>
      <dsp:spPr>
        <a:xfrm>
          <a:off x="7681068"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Resources</a:t>
          </a:r>
          <a:endParaRPr lang="en-GB" sz="600" kern="1200" dirty="0"/>
        </a:p>
      </dsp:txBody>
      <dsp:txXfrm>
        <a:off x="7855689" y="40002"/>
        <a:ext cx="523863" cy="349242"/>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DB295D-9690-4F77-A192-F617ED9CDF16}">
      <dsp:nvSpPr>
        <dsp:cNvPr id="0" name=""/>
        <dsp:cNvSpPr/>
      </dsp:nvSpPr>
      <dsp:spPr>
        <a:xfrm>
          <a:off x="1428" y="40002"/>
          <a:ext cx="873105" cy="349242"/>
        </a:xfrm>
        <a:prstGeom prst="homePlat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Background</a:t>
          </a:r>
          <a:endParaRPr lang="en-GB" sz="600" kern="1200" dirty="0"/>
        </a:p>
      </dsp:txBody>
      <dsp:txXfrm>
        <a:off x="1428" y="40002"/>
        <a:ext cx="785795" cy="349242"/>
      </dsp:txXfrm>
    </dsp:sp>
    <dsp:sp modelId="{50B6A062-17AD-4972-923E-B9979887219A}">
      <dsp:nvSpPr>
        <dsp:cNvPr id="0" name=""/>
        <dsp:cNvSpPr/>
      </dsp:nvSpPr>
      <dsp:spPr>
        <a:xfrm>
          <a:off x="699913"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Influenza and pregnancy</a:t>
          </a:r>
          <a:r>
            <a:rPr lang="en-GB" sz="600" kern="1200" dirty="0"/>
            <a:t> </a:t>
          </a:r>
        </a:p>
      </dsp:txBody>
      <dsp:txXfrm>
        <a:off x="874534" y="40002"/>
        <a:ext cx="523863" cy="349242"/>
      </dsp:txXfrm>
    </dsp:sp>
    <dsp:sp modelId="{2272EA75-C848-4CC9-91D0-24669D0954BE}">
      <dsp:nvSpPr>
        <dsp:cNvPr id="0" name=""/>
        <dsp:cNvSpPr/>
      </dsp:nvSpPr>
      <dsp:spPr>
        <a:xfrm>
          <a:off x="1404251"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Eligibility and timings</a:t>
          </a:r>
          <a:endParaRPr lang="en-GB" sz="600" kern="1200" dirty="0"/>
        </a:p>
      </dsp:txBody>
      <dsp:txXfrm>
        <a:off x="1578872" y="40002"/>
        <a:ext cx="523863" cy="349242"/>
      </dsp:txXfrm>
    </dsp:sp>
    <dsp:sp modelId="{C4EAF017-A442-4583-907D-EC6999222544}">
      <dsp:nvSpPr>
        <dsp:cNvPr id="0" name=""/>
        <dsp:cNvSpPr/>
      </dsp:nvSpPr>
      <dsp:spPr>
        <a:xfrm>
          <a:off x="2102736"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003" tIns="13335" rIns="6668" bIns="13335" numCol="1" spcCol="1270" anchor="ctr" anchorCtr="0">
          <a:noAutofit/>
        </a:bodyPr>
        <a:lstStyle/>
        <a:p>
          <a:pPr marL="0" lvl="0" indent="0" algn="ctr" defTabSz="222250">
            <a:lnSpc>
              <a:spcPct val="90000"/>
            </a:lnSpc>
            <a:spcBef>
              <a:spcPct val="0"/>
            </a:spcBef>
            <a:spcAft>
              <a:spcPct val="35000"/>
            </a:spcAft>
            <a:buNone/>
          </a:pPr>
          <a:r>
            <a:rPr lang="en-GB" sz="500" kern="1200" dirty="0">
              <a:hlinkClick xmlns:r="http://schemas.openxmlformats.org/officeDocument/2006/relationships" r:id="" action="ppaction://hlinksldjump"/>
            </a:rPr>
            <a:t>Recommended vaccines</a:t>
          </a:r>
          <a:r>
            <a:rPr lang="en-GB" sz="500" kern="1200" dirty="0"/>
            <a:t> </a:t>
          </a:r>
        </a:p>
      </dsp:txBody>
      <dsp:txXfrm>
        <a:off x="2277357" y="40002"/>
        <a:ext cx="523863" cy="349242"/>
      </dsp:txXfrm>
    </dsp:sp>
    <dsp:sp modelId="{ECBD8CE6-0245-4552-8F54-86B91489311F}">
      <dsp:nvSpPr>
        <dsp:cNvPr id="0" name=""/>
        <dsp:cNvSpPr/>
      </dsp:nvSpPr>
      <dsp:spPr>
        <a:xfrm>
          <a:off x="2795367"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50000"/>
            </a:lnSpc>
            <a:spcBef>
              <a:spcPct val="0"/>
            </a:spcBef>
            <a:spcAft>
              <a:spcPct val="35000"/>
            </a:spcAft>
            <a:buNone/>
          </a:pPr>
          <a:r>
            <a:rPr lang="en-GB" sz="600" kern="1200" dirty="0">
              <a:hlinkClick xmlns:r="http://schemas.openxmlformats.org/officeDocument/2006/relationships" r:id="" action="ppaction://hlinksldjump"/>
            </a:rPr>
            <a:t>Checklist: </a:t>
          </a:r>
        </a:p>
        <a:p>
          <a:pPr marL="0" lvl="0" indent="0" algn="ctr" defTabSz="266700">
            <a:lnSpc>
              <a:spcPct val="50000"/>
            </a:lnSpc>
            <a:spcBef>
              <a:spcPct val="0"/>
            </a:spcBef>
            <a:spcAft>
              <a:spcPct val="35000"/>
            </a:spcAft>
            <a:buNone/>
          </a:pPr>
          <a:r>
            <a:rPr lang="en-GB" sz="600" kern="1200" dirty="0">
              <a:hlinkClick xmlns:r="http://schemas.openxmlformats.org/officeDocument/2006/relationships" r:id="" action="ppaction://hlinksldjump"/>
            </a:rPr>
            <a:t>Pre-season</a:t>
          </a:r>
          <a:endParaRPr lang="en-GB" sz="600" kern="1200" dirty="0"/>
        </a:p>
      </dsp:txBody>
      <dsp:txXfrm>
        <a:off x="2969988" y="40002"/>
        <a:ext cx="523863" cy="349242"/>
      </dsp:txXfrm>
    </dsp:sp>
    <dsp:sp modelId="{87896636-D98F-498E-8C16-5D46C2D1BF35}">
      <dsp:nvSpPr>
        <dsp:cNvPr id="0" name=""/>
        <dsp:cNvSpPr/>
      </dsp:nvSpPr>
      <dsp:spPr>
        <a:xfrm>
          <a:off x="3493852"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Checklist: Accessibility</a:t>
          </a:r>
          <a:endParaRPr lang="en-GB" sz="600" kern="1200" dirty="0"/>
        </a:p>
      </dsp:txBody>
      <dsp:txXfrm>
        <a:off x="3668473" y="40002"/>
        <a:ext cx="523863" cy="349242"/>
      </dsp:txXfrm>
    </dsp:sp>
    <dsp:sp modelId="{F99EE3D2-C21C-43C9-8713-8AA0E7178334}">
      <dsp:nvSpPr>
        <dsp:cNvPr id="0" name=""/>
        <dsp:cNvSpPr/>
      </dsp:nvSpPr>
      <dsp:spPr>
        <a:xfrm>
          <a:off x="4192337"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Checklist: Communication</a:t>
          </a:r>
          <a:endParaRPr lang="en-GB" sz="600" kern="1200" dirty="0"/>
        </a:p>
      </dsp:txBody>
      <dsp:txXfrm>
        <a:off x="4366958" y="40002"/>
        <a:ext cx="523863" cy="349242"/>
      </dsp:txXfrm>
    </dsp:sp>
    <dsp:sp modelId="{B64FC3D3-2187-4389-9C4C-6F6193C2D430}">
      <dsp:nvSpPr>
        <dsp:cNvPr id="0" name=""/>
        <dsp:cNvSpPr/>
      </dsp:nvSpPr>
      <dsp:spPr>
        <a:xfrm>
          <a:off x="4890822" y="40002"/>
          <a:ext cx="869412"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Checklist: Health inequalities</a:t>
          </a:r>
          <a:endParaRPr lang="en-GB" sz="600" kern="1200" dirty="0"/>
        </a:p>
      </dsp:txBody>
      <dsp:txXfrm>
        <a:off x="5065443" y="40002"/>
        <a:ext cx="520170" cy="349242"/>
      </dsp:txXfrm>
    </dsp:sp>
    <dsp:sp modelId="{FC3464C5-9904-4F99-8471-599D93B83010}">
      <dsp:nvSpPr>
        <dsp:cNvPr id="0" name=""/>
        <dsp:cNvSpPr/>
      </dsp:nvSpPr>
      <dsp:spPr>
        <a:xfrm>
          <a:off x="5585613"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Top Tips</a:t>
          </a:r>
          <a:endParaRPr lang="en-GB" sz="600" kern="1200" dirty="0"/>
        </a:p>
      </dsp:txBody>
      <dsp:txXfrm>
        <a:off x="5760234" y="40002"/>
        <a:ext cx="523863" cy="349242"/>
      </dsp:txXfrm>
    </dsp:sp>
    <dsp:sp modelId="{CA778251-98A3-49E2-898B-06D8127BFD84}">
      <dsp:nvSpPr>
        <dsp:cNvPr id="0" name=""/>
        <dsp:cNvSpPr/>
      </dsp:nvSpPr>
      <dsp:spPr>
        <a:xfrm>
          <a:off x="6284098"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WMICAS</a:t>
          </a:r>
          <a:endParaRPr lang="en-GB" sz="600" kern="1200" dirty="0"/>
        </a:p>
      </dsp:txBody>
      <dsp:txXfrm>
        <a:off x="6458719" y="40002"/>
        <a:ext cx="523863" cy="349242"/>
      </dsp:txXfrm>
    </dsp:sp>
    <dsp:sp modelId="{E7E759C9-7C6D-44DA-AD33-A08079CE1AF4}">
      <dsp:nvSpPr>
        <dsp:cNvPr id="0" name=""/>
        <dsp:cNvSpPr/>
      </dsp:nvSpPr>
      <dsp:spPr>
        <a:xfrm>
          <a:off x="6982583"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a:hlinkClick xmlns:r="http://schemas.openxmlformats.org/officeDocument/2006/relationships" r:id="" action="ppaction://hlinksldjump"/>
            </a:rPr>
            <a:t>FAQ’s</a:t>
          </a:r>
          <a:endParaRPr lang="en-GB" sz="600" kern="1200"/>
        </a:p>
      </dsp:txBody>
      <dsp:txXfrm>
        <a:off x="7157204" y="40002"/>
        <a:ext cx="523863" cy="349242"/>
      </dsp:txXfrm>
    </dsp:sp>
    <dsp:sp modelId="{4B44927D-C652-402D-8065-0A71E2CB9235}">
      <dsp:nvSpPr>
        <dsp:cNvPr id="0" name=""/>
        <dsp:cNvSpPr/>
      </dsp:nvSpPr>
      <dsp:spPr>
        <a:xfrm>
          <a:off x="7681068"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Resources</a:t>
          </a:r>
          <a:endParaRPr lang="en-GB" sz="600" kern="1200" dirty="0"/>
        </a:p>
      </dsp:txBody>
      <dsp:txXfrm>
        <a:off x="7855689" y="40002"/>
        <a:ext cx="523863" cy="34924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DB295D-9690-4F77-A192-F617ED9CDF16}">
      <dsp:nvSpPr>
        <dsp:cNvPr id="0" name=""/>
        <dsp:cNvSpPr/>
      </dsp:nvSpPr>
      <dsp:spPr>
        <a:xfrm>
          <a:off x="1428" y="40002"/>
          <a:ext cx="873105" cy="349242"/>
        </a:xfrm>
        <a:prstGeom prst="homePlat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Background</a:t>
          </a:r>
          <a:endParaRPr lang="en-GB" sz="600" kern="1200" dirty="0"/>
        </a:p>
      </dsp:txBody>
      <dsp:txXfrm>
        <a:off x="1428" y="40002"/>
        <a:ext cx="785795" cy="349242"/>
      </dsp:txXfrm>
    </dsp:sp>
    <dsp:sp modelId="{50B6A062-17AD-4972-923E-B9979887219A}">
      <dsp:nvSpPr>
        <dsp:cNvPr id="0" name=""/>
        <dsp:cNvSpPr/>
      </dsp:nvSpPr>
      <dsp:spPr>
        <a:xfrm>
          <a:off x="699913"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Influenza and pregnancy</a:t>
          </a:r>
          <a:r>
            <a:rPr lang="en-GB" sz="600" kern="1200" dirty="0"/>
            <a:t> </a:t>
          </a:r>
        </a:p>
      </dsp:txBody>
      <dsp:txXfrm>
        <a:off x="874534" y="40002"/>
        <a:ext cx="523863" cy="349242"/>
      </dsp:txXfrm>
    </dsp:sp>
    <dsp:sp modelId="{2272EA75-C848-4CC9-91D0-24669D0954BE}">
      <dsp:nvSpPr>
        <dsp:cNvPr id="0" name=""/>
        <dsp:cNvSpPr/>
      </dsp:nvSpPr>
      <dsp:spPr>
        <a:xfrm>
          <a:off x="1404251"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Eligibility and timings</a:t>
          </a:r>
          <a:endParaRPr lang="en-GB" sz="600" kern="1200" dirty="0"/>
        </a:p>
      </dsp:txBody>
      <dsp:txXfrm>
        <a:off x="1578872" y="40002"/>
        <a:ext cx="523863" cy="349242"/>
      </dsp:txXfrm>
    </dsp:sp>
    <dsp:sp modelId="{C4EAF017-A442-4583-907D-EC6999222544}">
      <dsp:nvSpPr>
        <dsp:cNvPr id="0" name=""/>
        <dsp:cNvSpPr/>
      </dsp:nvSpPr>
      <dsp:spPr>
        <a:xfrm>
          <a:off x="2102736"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003" tIns="13335" rIns="6668" bIns="13335" numCol="1" spcCol="1270" anchor="ctr" anchorCtr="0">
          <a:noAutofit/>
        </a:bodyPr>
        <a:lstStyle/>
        <a:p>
          <a:pPr marL="0" lvl="0" indent="0" algn="ctr" defTabSz="222250">
            <a:lnSpc>
              <a:spcPct val="90000"/>
            </a:lnSpc>
            <a:spcBef>
              <a:spcPct val="0"/>
            </a:spcBef>
            <a:spcAft>
              <a:spcPct val="35000"/>
            </a:spcAft>
            <a:buNone/>
          </a:pPr>
          <a:r>
            <a:rPr lang="en-GB" sz="500" kern="1200" dirty="0">
              <a:hlinkClick xmlns:r="http://schemas.openxmlformats.org/officeDocument/2006/relationships" r:id="" action="ppaction://hlinksldjump"/>
            </a:rPr>
            <a:t>Recommended vaccines</a:t>
          </a:r>
          <a:r>
            <a:rPr lang="en-GB" sz="500" kern="1200" dirty="0"/>
            <a:t> </a:t>
          </a:r>
        </a:p>
      </dsp:txBody>
      <dsp:txXfrm>
        <a:off x="2277357" y="40002"/>
        <a:ext cx="523863" cy="349242"/>
      </dsp:txXfrm>
    </dsp:sp>
    <dsp:sp modelId="{ECBD8CE6-0245-4552-8F54-86B91489311F}">
      <dsp:nvSpPr>
        <dsp:cNvPr id="0" name=""/>
        <dsp:cNvSpPr/>
      </dsp:nvSpPr>
      <dsp:spPr>
        <a:xfrm>
          <a:off x="2795367"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50000"/>
            </a:lnSpc>
            <a:spcBef>
              <a:spcPct val="0"/>
            </a:spcBef>
            <a:spcAft>
              <a:spcPct val="35000"/>
            </a:spcAft>
            <a:buNone/>
          </a:pPr>
          <a:r>
            <a:rPr lang="en-GB" sz="600" kern="1200" dirty="0">
              <a:hlinkClick xmlns:r="http://schemas.openxmlformats.org/officeDocument/2006/relationships" r:id="" action="ppaction://hlinksldjump"/>
            </a:rPr>
            <a:t>Checklist: </a:t>
          </a:r>
        </a:p>
        <a:p>
          <a:pPr marL="0" lvl="0" indent="0" algn="ctr" defTabSz="266700">
            <a:lnSpc>
              <a:spcPct val="50000"/>
            </a:lnSpc>
            <a:spcBef>
              <a:spcPct val="0"/>
            </a:spcBef>
            <a:spcAft>
              <a:spcPct val="35000"/>
            </a:spcAft>
            <a:buNone/>
          </a:pPr>
          <a:r>
            <a:rPr lang="en-GB" sz="600" kern="1200" dirty="0">
              <a:hlinkClick xmlns:r="http://schemas.openxmlformats.org/officeDocument/2006/relationships" r:id="" action="ppaction://hlinksldjump"/>
            </a:rPr>
            <a:t>Pre-season</a:t>
          </a:r>
          <a:endParaRPr lang="en-GB" sz="600" kern="1200" dirty="0"/>
        </a:p>
      </dsp:txBody>
      <dsp:txXfrm>
        <a:off x="2969988" y="40002"/>
        <a:ext cx="523863" cy="349242"/>
      </dsp:txXfrm>
    </dsp:sp>
    <dsp:sp modelId="{87896636-D98F-498E-8C16-5D46C2D1BF35}">
      <dsp:nvSpPr>
        <dsp:cNvPr id="0" name=""/>
        <dsp:cNvSpPr/>
      </dsp:nvSpPr>
      <dsp:spPr>
        <a:xfrm>
          <a:off x="3493852"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Checklist: Accessibility</a:t>
          </a:r>
          <a:endParaRPr lang="en-GB" sz="600" kern="1200" dirty="0"/>
        </a:p>
      </dsp:txBody>
      <dsp:txXfrm>
        <a:off x="3668473" y="40002"/>
        <a:ext cx="523863" cy="349242"/>
      </dsp:txXfrm>
    </dsp:sp>
    <dsp:sp modelId="{F99EE3D2-C21C-43C9-8713-8AA0E7178334}">
      <dsp:nvSpPr>
        <dsp:cNvPr id="0" name=""/>
        <dsp:cNvSpPr/>
      </dsp:nvSpPr>
      <dsp:spPr>
        <a:xfrm>
          <a:off x="4192337"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Checklist: Communication</a:t>
          </a:r>
          <a:endParaRPr lang="en-GB" sz="600" kern="1200" dirty="0"/>
        </a:p>
      </dsp:txBody>
      <dsp:txXfrm>
        <a:off x="4366958" y="40002"/>
        <a:ext cx="523863" cy="349242"/>
      </dsp:txXfrm>
    </dsp:sp>
    <dsp:sp modelId="{B64FC3D3-2187-4389-9C4C-6F6193C2D430}">
      <dsp:nvSpPr>
        <dsp:cNvPr id="0" name=""/>
        <dsp:cNvSpPr/>
      </dsp:nvSpPr>
      <dsp:spPr>
        <a:xfrm>
          <a:off x="4890822" y="40002"/>
          <a:ext cx="869412"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Checklist: Health inequalities</a:t>
          </a:r>
          <a:endParaRPr lang="en-GB" sz="600" kern="1200" dirty="0"/>
        </a:p>
      </dsp:txBody>
      <dsp:txXfrm>
        <a:off x="5065443" y="40002"/>
        <a:ext cx="520170" cy="349242"/>
      </dsp:txXfrm>
    </dsp:sp>
    <dsp:sp modelId="{FC3464C5-9904-4F99-8471-599D93B83010}">
      <dsp:nvSpPr>
        <dsp:cNvPr id="0" name=""/>
        <dsp:cNvSpPr/>
      </dsp:nvSpPr>
      <dsp:spPr>
        <a:xfrm>
          <a:off x="5585613"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Top Tips</a:t>
          </a:r>
          <a:endParaRPr lang="en-GB" sz="600" kern="1200" dirty="0"/>
        </a:p>
      </dsp:txBody>
      <dsp:txXfrm>
        <a:off x="5760234" y="40002"/>
        <a:ext cx="523863" cy="349242"/>
      </dsp:txXfrm>
    </dsp:sp>
    <dsp:sp modelId="{CA778251-98A3-49E2-898B-06D8127BFD84}">
      <dsp:nvSpPr>
        <dsp:cNvPr id="0" name=""/>
        <dsp:cNvSpPr/>
      </dsp:nvSpPr>
      <dsp:spPr>
        <a:xfrm>
          <a:off x="6284098"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WMICAS</a:t>
          </a:r>
          <a:endParaRPr lang="en-GB" sz="600" kern="1200" dirty="0"/>
        </a:p>
      </dsp:txBody>
      <dsp:txXfrm>
        <a:off x="6458719" y="40002"/>
        <a:ext cx="523863" cy="349242"/>
      </dsp:txXfrm>
    </dsp:sp>
    <dsp:sp modelId="{E7E759C9-7C6D-44DA-AD33-A08079CE1AF4}">
      <dsp:nvSpPr>
        <dsp:cNvPr id="0" name=""/>
        <dsp:cNvSpPr/>
      </dsp:nvSpPr>
      <dsp:spPr>
        <a:xfrm>
          <a:off x="6982583"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a:hlinkClick xmlns:r="http://schemas.openxmlformats.org/officeDocument/2006/relationships" r:id="" action="ppaction://hlinksldjump"/>
            </a:rPr>
            <a:t>FAQ’s</a:t>
          </a:r>
          <a:endParaRPr lang="en-GB" sz="600" kern="1200"/>
        </a:p>
      </dsp:txBody>
      <dsp:txXfrm>
        <a:off x="7157204" y="40002"/>
        <a:ext cx="523863" cy="349242"/>
      </dsp:txXfrm>
    </dsp:sp>
    <dsp:sp modelId="{4B44927D-C652-402D-8065-0A71E2CB9235}">
      <dsp:nvSpPr>
        <dsp:cNvPr id="0" name=""/>
        <dsp:cNvSpPr/>
      </dsp:nvSpPr>
      <dsp:spPr>
        <a:xfrm>
          <a:off x="7681068"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Resources</a:t>
          </a:r>
          <a:endParaRPr lang="en-GB" sz="600" kern="1200" dirty="0"/>
        </a:p>
      </dsp:txBody>
      <dsp:txXfrm>
        <a:off x="7855689" y="40002"/>
        <a:ext cx="523863" cy="349242"/>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DB295D-9690-4F77-A192-F617ED9CDF16}">
      <dsp:nvSpPr>
        <dsp:cNvPr id="0" name=""/>
        <dsp:cNvSpPr/>
      </dsp:nvSpPr>
      <dsp:spPr>
        <a:xfrm>
          <a:off x="1428" y="40002"/>
          <a:ext cx="873105" cy="349242"/>
        </a:xfrm>
        <a:prstGeom prst="homePlat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Background</a:t>
          </a:r>
          <a:endParaRPr lang="en-GB" sz="600" kern="1200" dirty="0"/>
        </a:p>
      </dsp:txBody>
      <dsp:txXfrm>
        <a:off x="1428" y="40002"/>
        <a:ext cx="785795" cy="349242"/>
      </dsp:txXfrm>
    </dsp:sp>
    <dsp:sp modelId="{50B6A062-17AD-4972-923E-B9979887219A}">
      <dsp:nvSpPr>
        <dsp:cNvPr id="0" name=""/>
        <dsp:cNvSpPr/>
      </dsp:nvSpPr>
      <dsp:spPr>
        <a:xfrm>
          <a:off x="699913"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Influenza and pregnancy</a:t>
          </a:r>
          <a:r>
            <a:rPr lang="en-GB" sz="600" kern="1200" dirty="0"/>
            <a:t> </a:t>
          </a:r>
        </a:p>
      </dsp:txBody>
      <dsp:txXfrm>
        <a:off x="874534" y="40002"/>
        <a:ext cx="523863" cy="349242"/>
      </dsp:txXfrm>
    </dsp:sp>
    <dsp:sp modelId="{2272EA75-C848-4CC9-91D0-24669D0954BE}">
      <dsp:nvSpPr>
        <dsp:cNvPr id="0" name=""/>
        <dsp:cNvSpPr/>
      </dsp:nvSpPr>
      <dsp:spPr>
        <a:xfrm>
          <a:off x="1404251"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Eligibility and timings</a:t>
          </a:r>
          <a:endParaRPr lang="en-GB" sz="600" kern="1200" dirty="0"/>
        </a:p>
      </dsp:txBody>
      <dsp:txXfrm>
        <a:off x="1578872" y="40002"/>
        <a:ext cx="523863" cy="349242"/>
      </dsp:txXfrm>
    </dsp:sp>
    <dsp:sp modelId="{C4EAF017-A442-4583-907D-EC6999222544}">
      <dsp:nvSpPr>
        <dsp:cNvPr id="0" name=""/>
        <dsp:cNvSpPr/>
      </dsp:nvSpPr>
      <dsp:spPr>
        <a:xfrm>
          <a:off x="2102736"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003" tIns="13335" rIns="6668" bIns="13335" numCol="1" spcCol="1270" anchor="ctr" anchorCtr="0">
          <a:noAutofit/>
        </a:bodyPr>
        <a:lstStyle/>
        <a:p>
          <a:pPr marL="0" lvl="0" indent="0" algn="ctr" defTabSz="222250">
            <a:lnSpc>
              <a:spcPct val="90000"/>
            </a:lnSpc>
            <a:spcBef>
              <a:spcPct val="0"/>
            </a:spcBef>
            <a:spcAft>
              <a:spcPct val="35000"/>
            </a:spcAft>
            <a:buNone/>
          </a:pPr>
          <a:r>
            <a:rPr lang="en-GB" sz="500" kern="1200" dirty="0">
              <a:hlinkClick xmlns:r="http://schemas.openxmlformats.org/officeDocument/2006/relationships" r:id="" action="ppaction://hlinksldjump"/>
            </a:rPr>
            <a:t>Recommended vaccines</a:t>
          </a:r>
          <a:r>
            <a:rPr lang="en-GB" sz="500" kern="1200" dirty="0"/>
            <a:t> </a:t>
          </a:r>
        </a:p>
      </dsp:txBody>
      <dsp:txXfrm>
        <a:off x="2277357" y="40002"/>
        <a:ext cx="523863" cy="349242"/>
      </dsp:txXfrm>
    </dsp:sp>
    <dsp:sp modelId="{ECBD8CE6-0245-4552-8F54-86B91489311F}">
      <dsp:nvSpPr>
        <dsp:cNvPr id="0" name=""/>
        <dsp:cNvSpPr/>
      </dsp:nvSpPr>
      <dsp:spPr>
        <a:xfrm>
          <a:off x="2795367"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50000"/>
            </a:lnSpc>
            <a:spcBef>
              <a:spcPct val="0"/>
            </a:spcBef>
            <a:spcAft>
              <a:spcPct val="35000"/>
            </a:spcAft>
            <a:buNone/>
          </a:pPr>
          <a:r>
            <a:rPr lang="en-GB" sz="600" kern="1200" dirty="0">
              <a:hlinkClick xmlns:r="http://schemas.openxmlformats.org/officeDocument/2006/relationships" r:id="" action="ppaction://hlinksldjump"/>
            </a:rPr>
            <a:t>Checklist: </a:t>
          </a:r>
        </a:p>
        <a:p>
          <a:pPr marL="0" lvl="0" indent="0" algn="ctr" defTabSz="266700">
            <a:lnSpc>
              <a:spcPct val="50000"/>
            </a:lnSpc>
            <a:spcBef>
              <a:spcPct val="0"/>
            </a:spcBef>
            <a:spcAft>
              <a:spcPct val="35000"/>
            </a:spcAft>
            <a:buNone/>
          </a:pPr>
          <a:r>
            <a:rPr lang="en-GB" sz="600" kern="1200" dirty="0">
              <a:hlinkClick xmlns:r="http://schemas.openxmlformats.org/officeDocument/2006/relationships" r:id="" action="ppaction://hlinksldjump"/>
            </a:rPr>
            <a:t>Pre-season</a:t>
          </a:r>
          <a:endParaRPr lang="en-GB" sz="600" kern="1200" dirty="0"/>
        </a:p>
      </dsp:txBody>
      <dsp:txXfrm>
        <a:off x="2969988" y="40002"/>
        <a:ext cx="523863" cy="349242"/>
      </dsp:txXfrm>
    </dsp:sp>
    <dsp:sp modelId="{87896636-D98F-498E-8C16-5D46C2D1BF35}">
      <dsp:nvSpPr>
        <dsp:cNvPr id="0" name=""/>
        <dsp:cNvSpPr/>
      </dsp:nvSpPr>
      <dsp:spPr>
        <a:xfrm>
          <a:off x="3493852"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Checklist: Accessibility</a:t>
          </a:r>
          <a:endParaRPr lang="en-GB" sz="600" kern="1200" dirty="0"/>
        </a:p>
      </dsp:txBody>
      <dsp:txXfrm>
        <a:off x="3668473" y="40002"/>
        <a:ext cx="523863" cy="349242"/>
      </dsp:txXfrm>
    </dsp:sp>
    <dsp:sp modelId="{F99EE3D2-C21C-43C9-8713-8AA0E7178334}">
      <dsp:nvSpPr>
        <dsp:cNvPr id="0" name=""/>
        <dsp:cNvSpPr/>
      </dsp:nvSpPr>
      <dsp:spPr>
        <a:xfrm>
          <a:off x="4192337"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Checklist: Communication</a:t>
          </a:r>
          <a:endParaRPr lang="en-GB" sz="600" kern="1200" dirty="0"/>
        </a:p>
      </dsp:txBody>
      <dsp:txXfrm>
        <a:off x="4366958" y="40002"/>
        <a:ext cx="523863" cy="349242"/>
      </dsp:txXfrm>
    </dsp:sp>
    <dsp:sp modelId="{B64FC3D3-2187-4389-9C4C-6F6193C2D430}">
      <dsp:nvSpPr>
        <dsp:cNvPr id="0" name=""/>
        <dsp:cNvSpPr/>
      </dsp:nvSpPr>
      <dsp:spPr>
        <a:xfrm>
          <a:off x="4890822" y="40002"/>
          <a:ext cx="869412"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Checklist: Health inequalities</a:t>
          </a:r>
          <a:endParaRPr lang="en-GB" sz="600" kern="1200" dirty="0"/>
        </a:p>
      </dsp:txBody>
      <dsp:txXfrm>
        <a:off x="5065443" y="40002"/>
        <a:ext cx="520170" cy="349242"/>
      </dsp:txXfrm>
    </dsp:sp>
    <dsp:sp modelId="{FC3464C5-9904-4F99-8471-599D93B83010}">
      <dsp:nvSpPr>
        <dsp:cNvPr id="0" name=""/>
        <dsp:cNvSpPr/>
      </dsp:nvSpPr>
      <dsp:spPr>
        <a:xfrm>
          <a:off x="5585613"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Top Tips</a:t>
          </a:r>
          <a:endParaRPr lang="en-GB" sz="600" kern="1200" dirty="0"/>
        </a:p>
      </dsp:txBody>
      <dsp:txXfrm>
        <a:off x="5760234" y="40002"/>
        <a:ext cx="523863" cy="349242"/>
      </dsp:txXfrm>
    </dsp:sp>
    <dsp:sp modelId="{CA778251-98A3-49E2-898B-06D8127BFD84}">
      <dsp:nvSpPr>
        <dsp:cNvPr id="0" name=""/>
        <dsp:cNvSpPr/>
      </dsp:nvSpPr>
      <dsp:spPr>
        <a:xfrm>
          <a:off x="6284098"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WMICAS</a:t>
          </a:r>
          <a:endParaRPr lang="en-GB" sz="600" kern="1200" dirty="0"/>
        </a:p>
      </dsp:txBody>
      <dsp:txXfrm>
        <a:off x="6458719" y="40002"/>
        <a:ext cx="523863" cy="349242"/>
      </dsp:txXfrm>
    </dsp:sp>
    <dsp:sp modelId="{E7E759C9-7C6D-44DA-AD33-A08079CE1AF4}">
      <dsp:nvSpPr>
        <dsp:cNvPr id="0" name=""/>
        <dsp:cNvSpPr/>
      </dsp:nvSpPr>
      <dsp:spPr>
        <a:xfrm>
          <a:off x="6982583"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a:hlinkClick xmlns:r="http://schemas.openxmlformats.org/officeDocument/2006/relationships" r:id="" action="ppaction://hlinksldjump"/>
            </a:rPr>
            <a:t>FAQ’s</a:t>
          </a:r>
          <a:endParaRPr lang="en-GB" sz="600" kern="1200"/>
        </a:p>
      </dsp:txBody>
      <dsp:txXfrm>
        <a:off x="7157204" y="40002"/>
        <a:ext cx="523863" cy="349242"/>
      </dsp:txXfrm>
    </dsp:sp>
    <dsp:sp modelId="{4B44927D-C652-402D-8065-0A71E2CB9235}">
      <dsp:nvSpPr>
        <dsp:cNvPr id="0" name=""/>
        <dsp:cNvSpPr/>
      </dsp:nvSpPr>
      <dsp:spPr>
        <a:xfrm>
          <a:off x="7681068"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Resources</a:t>
          </a:r>
          <a:endParaRPr lang="en-GB" sz="600" kern="1200" dirty="0"/>
        </a:p>
      </dsp:txBody>
      <dsp:txXfrm>
        <a:off x="7855689" y="40002"/>
        <a:ext cx="523863" cy="349242"/>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DB295D-9690-4F77-A192-F617ED9CDF16}">
      <dsp:nvSpPr>
        <dsp:cNvPr id="0" name=""/>
        <dsp:cNvSpPr/>
      </dsp:nvSpPr>
      <dsp:spPr>
        <a:xfrm>
          <a:off x="1428" y="40002"/>
          <a:ext cx="873105" cy="349242"/>
        </a:xfrm>
        <a:prstGeom prst="homePlat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Background</a:t>
          </a:r>
          <a:endParaRPr lang="en-GB" sz="600" kern="1200" dirty="0"/>
        </a:p>
      </dsp:txBody>
      <dsp:txXfrm>
        <a:off x="1428" y="40002"/>
        <a:ext cx="785795" cy="349242"/>
      </dsp:txXfrm>
    </dsp:sp>
    <dsp:sp modelId="{50B6A062-17AD-4972-923E-B9979887219A}">
      <dsp:nvSpPr>
        <dsp:cNvPr id="0" name=""/>
        <dsp:cNvSpPr/>
      </dsp:nvSpPr>
      <dsp:spPr>
        <a:xfrm>
          <a:off x="699913"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Influenza and pregnancy</a:t>
          </a:r>
          <a:r>
            <a:rPr lang="en-GB" sz="600" kern="1200" dirty="0"/>
            <a:t> </a:t>
          </a:r>
        </a:p>
      </dsp:txBody>
      <dsp:txXfrm>
        <a:off x="874534" y="40002"/>
        <a:ext cx="523863" cy="349242"/>
      </dsp:txXfrm>
    </dsp:sp>
    <dsp:sp modelId="{2272EA75-C848-4CC9-91D0-24669D0954BE}">
      <dsp:nvSpPr>
        <dsp:cNvPr id="0" name=""/>
        <dsp:cNvSpPr/>
      </dsp:nvSpPr>
      <dsp:spPr>
        <a:xfrm>
          <a:off x="1404251"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Eligibility and timings</a:t>
          </a:r>
          <a:endParaRPr lang="en-GB" sz="600" kern="1200" dirty="0"/>
        </a:p>
      </dsp:txBody>
      <dsp:txXfrm>
        <a:off x="1578872" y="40002"/>
        <a:ext cx="523863" cy="349242"/>
      </dsp:txXfrm>
    </dsp:sp>
    <dsp:sp modelId="{C4EAF017-A442-4583-907D-EC6999222544}">
      <dsp:nvSpPr>
        <dsp:cNvPr id="0" name=""/>
        <dsp:cNvSpPr/>
      </dsp:nvSpPr>
      <dsp:spPr>
        <a:xfrm>
          <a:off x="2102736"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003" tIns="13335" rIns="6668" bIns="13335" numCol="1" spcCol="1270" anchor="ctr" anchorCtr="0">
          <a:noAutofit/>
        </a:bodyPr>
        <a:lstStyle/>
        <a:p>
          <a:pPr marL="0" lvl="0" indent="0" algn="ctr" defTabSz="222250">
            <a:lnSpc>
              <a:spcPct val="90000"/>
            </a:lnSpc>
            <a:spcBef>
              <a:spcPct val="0"/>
            </a:spcBef>
            <a:spcAft>
              <a:spcPct val="35000"/>
            </a:spcAft>
            <a:buNone/>
          </a:pPr>
          <a:r>
            <a:rPr lang="en-GB" sz="500" kern="1200" dirty="0">
              <a:hlinkClick xmlns:r="http://schemas.openxmlformats.org/officeDocument/2006/relationships" r:id="" action="ppaction://hlinksldjump"/>
            </a:rPr>
            <a:t>Recommended vaccines</a:t>
          </a:r>
          <a:r>
            <a:rPr lang="en-GB" sz="500" kern="1200" dirty="0"/>
            <a:t> </a:t>
          </a:r>
        </a:p>
      </dsp:txBody>
      <dsp:txXfrm>
        <a:off x="2277357" y="40002"/>
        <a:ext cx="523863" cy="349242"/>
      </dsp:txXfrm>
    </dsp:sp>
    <dsp:sp modelId="{ECBD8CE6-0245-4552-8F54-86B91489311F}">
      <dsp:nvSpPr>
        <dsp:cNvPr id="0" name=""/>
        <dsp:cNvSpPr/>
      </dsp:nvSpPr>
      <dsp:spPr>
        <a:xfrm>
          <a:off x="2795367"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50000"/>
            </a:lnSpc>
            <a:spcBef>
              <a:spcPct val="0"/>
            </a:spcBef>
            <a:spcAft>
              <a:spcPct val="35000"/>
            </a:spcAft>
            <a:buNone/>
          </a:pPr>
          <a:r>
            <a:rPr lang="en-GB" sz="600" kern="1200" dirty="0">
              <a:hlinkClick xmlns:r="http://schemas.openxmlformats.org/officeDocument/2006/relationships" r:id="" action="ppaction://hlinksldjump"/>
            </a:rPr>
            <a:t>Checklist: </a:t>
          </a:r>
        </a:p>
        <a:p>
          <a:pPr marL="0" lvl="0" indent="0" algn="ctr" defTabSz="266700">
            <a:lnSpc>
              <a:spcPct val="50000"/>
            </a:lnSpc>
            <a:spcBef>
              <a:spcPct val="0"/>
            </a:spcBef>
            <a:spcAft>
              <a:spcPct val="35000"/>
            </a:spcAft>
            <a:buNone/>
          </a:pPr>
          <a:r>
            <a:rPr lang="en-GB" sz="600" kern="1200" dirty="0">
              <a:hlinkClick xmlns:r="http://schemas.openxmlformats.org/officeDocument/2006/relationships" r:id="" action="ppaction://hlinksldjump"/>
            </a:rPr>
            <a:t>Pre-season</a:t>
          </a:r>
          <a:endParaRPr lang="en-GB" sz="600" kern="1200" dirty="0"/>
        </a:p>
      </dsp:txBody>
      <dsp:txXfrm>
        <a:off x="2969988" y="40002"/>
        <a:ext cx="523863" cy="349242"/>
      </dsp:txXfrm>
    </dsp:sp>
    <dsp:sp modelId="{87896636-D98F-498E-8C16-5D46C2D1BF35}">
      <dsp:nvSpPr>
        <dsp:cNvPr id="0" name=""/>
        <dsp:cNvSpPr/>
      </dsp:nvSpPr>
      <dsp:spPr>
        <a:xfrm>
          <a:off x="3493852"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Checklist: Accessibility</a:t>
          </a:r>
          <a:endParaRPr lang="en-GB" sz="600" kern="1200" dirty="0"/>
        </a:p>
      </dsp:txBody>
      <dsp:txXfrm>
        <a:off x="3668473" y="40002"/>
        <a:ext cx="523863" cy="349242"/>
      </dsp:txXfrm>
    </dsp:sp>
    <dsp:sp modelId="{F99EE3D2-C21C-43C9-8713-8AA0E7178334}">
      <dsp:nvSpPr>
        <dsp:cNvPr id="0" name=""/>
        <dsp:cNvSpPr/>
      </dsp:nvSpPr>
      <dsp:spPr>
        <a:xfrm>
          <a:off x="4192337"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Checklist: Communication</a:t>
          </a:r>
          <a:endParaRPr lang="en-GB" sz="600" kern="1200" dirty="0"/>
        </a:p>
      </dsp:txBody>
      <dsp:txXfrm>
        <a:off x="4366958" y="40002"/>
        <a:ext cx="523863" cy="349242"/>
      </dsp:txXfrm>
    </dsp:sp>
    <dsp:sp modelId="{B64FC3D3-2187-4389-9C4C-6F6193C2D430}">
      <dsp:nvSpPr>
        <dsp:cNvPr id="0" name=""/>
        <dsp:cNvSpPr/>
      </dsp:nvSpPr>
      <dsp:spPr>
        <a:xfrm>
          <a:off x="4890822" y="40002"/>
          <a:ext cx="869412"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Checklist: Health inequalities</a:t>
          </a:r>
          <a:endParaRPr lang="en-GB" sz="600" kern="1200" dirty="0"/>
        </a:p>
      </dsp:txBody>
      <dsp:txXfrm>
        <a:off x="5065443" y="40002"/>
        <a:ext cx="520170" cy="349242"/>
      </dsp:txXfrm>
    </dsp:sp>
    <dsp:sp modelId="{FC3464C5-9904-4F99-8471-599D93B83010}">
      <dsp:nvSpPr>
        <dsp:cNvPr id="0" name=""/>
        <dsp:cNvSpPr/>
      </dsp:nvSpPr>
      <dsp:spPr>
        <a:xfrm>
          <a:off x="5585613"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Top Tips</a:t>
          </a:r>
          <a:endParaRPr lang="en-GB" sz="600" kern="1200" dirty="0"/>
        </a:p>
      </dsp:txBody>
      <dsp:txXfrm>
        <a:off x="5760234" y="40002"/>
        <a:ext cx="523863" cy="349242"/>
      </dsp:txXfrm>
    </dsp:sp>
    <dsp:sp modelId="{CA778251-98A3-49E2-898B-06D8127BFD84}">
      <dsp:nvSpPr>
        <dsp:cNvPr id="0" name=""/>
        <dsp:cNvSpPr/>
      </dsp:nvSpPr>
      <dsp:spPr>
        <a:xfrm>
          <a:off x="6284098"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WMICAS</a:t>
          </a:r>
          <a:endParaRPr lang="en-GB" sz="600" kern="1200" dirty="0"/>
        </a:p>
      </dsp:txBody>
      <dsp:txXfrm>
        <a:off x="6458719" y="40002"/>
        <a:ext cx="523863" cy="349242"/>
      </dsp:txXfrm>
    </dsp:sp>
    <dsp:sp modelId="{E7E759C9-7C6D-44DA-AD33-A08079CE1AF4}">
      <dsp:nvSpPr>
        <dsp:cNvPr id="0" name=""/>
        <dsp:cNvSpPr/>
      </dsp:nvSpPr>
      <dsp:spPr>
        <a:xfrm>
          <a:off x="6982583"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a:hlinkClick xmlns:r="http://schemas.openxmlformats.org/officeDocument/2006/relationships" r:id="" action="ppaction://hlinksldjump"/>
            </a:rPr>
            <a:t>FAQ’s</a:t>
          </a:r>
          <a:endParaRPr lang="en-GB" sz="600" kern="1200"/>
        </a:p>
      </dsp:txBody>
      <dsp:txXfrm>
        <a:off x="7157204" y="40002"/>
        <a:ext cx="523863" cy="349242"/>
      </dsp:txXfrm>
    </dsp:sp>
    <dsp:sp modelId="{4B44927D-C652-402D-8065-0A71E2CB9235}">
      <dsp:nvSpPr>
        <dsp:cNvPr id="0" name=""/>
        <dsp:cNvSpPr/>
      </dsp:nvSpPr>
      <dsp:spPr>
        <a:xfrm>
          <a:off x="7681068"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Resources</a:t>
          </a:r>
          <a:endParaRPr lang="en-GB" sz="600" kern="1200" dirty="0"/>
        </a:p>
      </dsp:txBody>
      <dsp:txXfrm>
        <a:off x="7855689" y="40002"/>
        <a:ext cx="523863" cy="349242"/>
      </dsp:txXfrm>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DB295D-9690-4F77-A192-F617ED9CDF16}">
      <dsp:nvSpPr>
        <dsp:cNvPr id="0" name=""/>
        <dsp:cNvSpPr/>
      </dsp:nvSpPr>
      <dsp:spPr>
        <a:xfrm>
          <a:off x="1428" y="40002"/>
          <a:ext cx="873105" cy="349242"/>
        </a:xfrm>
        <a:prstGeom prst="homePlat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Background</a:t>
          </a:r>
          <a:endParaRPr lang="en-GB" sz="600" kern="1200" dirty="0"/>
        </a:p>
      </dsp:txBody>
      <dsp:txXfrm>
        <a:off x="1428" y="40002"/>
        <a:ext cx="785795" cy="349242"/>
      </dsp:txXfrm>
    </dsp:sp>
    <dsp:sp modelId="{50B6A062-17AD-4972-923E-B9979887219A}">
      <dsp:nvSpPr>
        <dsp:cNvPr id="0" name=""/>
        <dsp:cNvSpPr/>
      </dsp:nvSpPr>
      <dsp:spPr>
        <a:xfrm>
          <a:off x="699913"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Influenza and pregnancy</a:t>
          </a:r>
          <a:r>
            <a:rPr lang="en-GB" sz="600" kern="1200" dirty="0"/>
            <a:t> </a:t>
          </a:r>
        </a:p>
      </dsp:txBody>
      <dsp:txXfrm>
        <a:off x="874534" y="40002"/>
        <a:ext cx="523863" cy="349242"/>
      </dsp:txXfrm>
    </dsp:sp>
    <dsp:sp modelId="{2272EA75-C848-4CC9-91D0-24669D0954BE}">
      <dsp:nvSpPr>
        <dsp:cNvPr id="0" name=""/>
        <dsp:cNvSpPr/>
      </dsp:nvSpPr>
      <dsp:spPr>
        <a:xfrm>
          <a:off x="1404251"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Eligibility and timings</a:t>
          </a:r>
          <a:endParaRPr lang="en-GB" sz="600" kern="1200" dirty="0"/>
        </a:p>
      </dsp:txBody>
      <dsp:txXfrm>
        <a:off x="1578872" y="40002"/>
        <a:ext cx="523863" cy="349242"/>
      </dsp:txXfrm>
    </dsp:sp>
    <dsp:sp modelId="{C4EAF017-A442-4583-907D-EC6999222544}">
      <dsp:nvSpPr>
        <dsp:cNvPr id="0" name=""/>
        <dsp:cNvSpPr/>
      </dsp:nvSpPr>
      <dsp:spPr>
        <a:xfrm>
          <a:off x="2102736"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003" tIns="13335" rIns="6668" bIns="13335" numCol="1" spcCol="1270" anchor="ctr" anchorCtr="0">
          <a:noAutofit/>
        </a:bodyPr>
        <a:lstStyle/>
        <a:p>
          <a:pPr marL="0" lvl="0" indent="0" algn="ctr" defTabSz="222250">
            <a:lnSpc>
              <a:spcPct val="90000"/>
            </a:lnSpc>
            <a:spcBef>
              <a:spcPct val="0"/>
            </a:spcBef>
            <a:spcAft>
              <a:spcPct val="35000"/>
            </a:spcAft>
            <a:buNone/>
          </a:pPr>
          <a:r>
            <a:rPr lang="en-GB" sz="500" kern="1200" dirty="0">
              <a:hlinkClick xmlns:r="http://schemas.openxmlformats.org/officeDocument/2006/relationships" r:id="" action="ppaction://hlinksldjump"/>
            </a:rPr>
            <a:t>Recommended vaccines</a:t>
          </a:r>
          <a:r>
            <a:rPr lang="en-GB" sz="500" kern="1200" dirty="0"/>
            <a:t> </a:t>
          </a:r>
        </a:p>
      </dsp:txBody>
      <dsp:txXfrm>
        <a:off x="2277357" y="40002"/>
        <a:ext cx="523863" cy="349242"/>
      </dsp:txXfrm>
    </dsp:sp>
    <dsp:sp modelId="{ECBD8CE6-0245-4552-8F54-86B91489311F}">
      <dsp:nvSpPr>
        <dsp:cNvPr id="0" name=""/>
        <dsp:cNvSpPr/>
      </dsp:nvSpPr>
      <dsp:spPr>
        <a:xfrm>
          <a:off x="2795367"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50000"/>
            </a:lnSpc>
            <a:spcBef>
              <a:spcPct val="0"/>
            </a:spcBef>
            <a:spcAft>
              <a:spcPct val="35000"/>
            </a:spcAft>
            <a:buNone/>
          </a:pPr>
          <a:r>
            <a:rPr lang="en-GB" sz="600" kern="1200" dirty="0">
              <a:hlinkClick xmlns:r="http://schemas.openxmlformats.org/officeDocument/2006/relationships" r:id="" action="ppaction://hlinksldjump"/>
            </a:rPr>
            <a:t>Checklist: </a:t>
          </a:r>
        </a:p>
        <a:p>
          <a:pPr marL="0" lvl="0" indent="0" algn="ctr" defTabSz="266700">
            <a:lnSpc>
              <a:spcPct val="50000"/>
            </a:lnSpc>
            <a:spcBef>
              <a:spcPct val="0"/>
            </a:spcBef>
            <a:spcAft>
              <a:spcPct val="35000"/>
            </a:spcAft>
            <a:buNone/>
          </a:pPr>
          <a:r>
            <a:rPr lang="en-GB" sz="600" kern="1200" dirty="0">
              <a:hlinkClick xmlns:r="http://schemas.openxmlformats.org/officeDocument/2006/relationships" r:id="" action="ppaction://hlinksldjump"/>
            </a:rPr>
            <a:t>Pre-season</a:t>
          </a:r>
          <a:endParaRPr lang="en-GB" sz="600" kern="1200" dirty="0"/>
        </a:p>
      </dsp:txBody>
      <dsp:txXfrm>
        <a:off x="2969988" y="40002"/>
        <a:ext cx="523863" cy="349242"/>
      </dsp:txXfrm>
    </dsp:sp>
    <dsp:sp modelId="{87896636-D98F-498E-8C16-5D46C2D1BF35}">
      <dsp:nvSpPr>
        <dsp:cNvPr id="0" name=""/>
        <dsp:cNvSpPr/>
      </dsp:nvSpPr>
      <dsp:spPr>
        <a:xfrm>
          <a:off x="3493852"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Checklist: Accessibility</a:t>
          </a:r>
          <a:endParaRPr lang="en-GB" sz="600" kern="1200" dirty="0"/>
        </a:p>
      </dsp:txBody>
      <dsp:txXfrm>
        <a:off x="3668473" y="40002"/>
        <a:ext cx="523863" cy="349242"/>
      </dsp:txXfrm>
    </dsp:sp>
    <dsp:sp modelId="{F99EE3D2-C21C-43C9-8713-8AA0E7178334}">
      <dsp:nvSpPr>
        <dsp:cNvPr id="0" name=""/>
        <dsp:cNvSpPr/>
      </dsp:nvSpPr>
      <dsp:spPr>
        <a:xfrm>
          <a:off x="4192337"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Checklist: Communication</a:t>
          </a:r>
          <a:endParaRPr lang="en-GB" sz="600" kern="1200" dirty="0"/>
        </a:p>
      </dsp:txBody>
      <dsp:txXfrm>
        <a:off x="4366958" y="40002"/>
        <a:ext cx="523863" cy="349242"/>
      </dsp:txXfrm>
    </dsp:sp>
    <dsp:sp modelId="{B64FC3D3-2187-4389-9C4C-6F6193C2D430}">
      <dsp:nvSpPr>
        <dsp:cNvPr id="0" name=""/>
        <dsp:cNvSpPr/>
      </dsp:nvSpPr>
      <dsp:spPr>
        <a:xfrm>
          <a:off x="4890822" y="40002"/>
          <a:ext cx="869412"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Checklist: Health inequalities</a:t>
          </a:r>
          <a:endParaRPr lang="en-GB" sz="600" kern="1200" dirty="0"/>
        </a:p>
      </dsp:txBody>
      <dsp:txXfrm>
        <a:off x="5065443" y="40002"/>
        <a:ext cx="520170" cy="349242"/>
      </dsp:txXfrm>
    </dsp:sp>
    <dsp:sp modelId="{FC3464C5-9904-4F99-8471-599D93B83010}">
      <dsp:nvSpPr>
        <dsp:cNvPr id="0" name=""/>
        <dsp:cNvSpPr/>
      </dsp:nvSpPr>
      <dsp:spPr>
        <a:xfrm>
          <a:off x="5585613"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Top Tips</a:t>
          </a:r>
          <a:endParaRPr lang="en-GB" sz="600" kern="1200" dirty="0"/>
        </a:p>
      </dsp:txBody>
      <dsp:txXfrm>
        <a:off x="5760234" y="40002"/>
        <a:ext cx="523863" cy="349242"/>
      </dsp:txXfrm>
    </dsp:sp>
    <dsp:sp modelId="{CA778251-98A3-49E2-898B-06D8127BFD84}">
      <dsp:nvSpPr>
        <dsp:cNvPr id="0" name=""/>
        <dsp:cNvSpPr/>
      </dsp:nvSpPr>
      <dsp:spPr>
        <a:xfrm>
          <a:off x="6284098"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WMICAS</a:t>
          </a:r>
          <a:endParaRPr lang="en-GB" sz="600" kern="1200" dirty="0"/>
        </a:p>
      </dsp:txBody>
      <dsp:txXfrm>
        <a:off x="6458719" y="40002"/>
        <a:ext cx="523863" cy="349242"/>
      </dsp:txXfrm>
    </dsp:sp>
    <dsp:sp modelId="{E7E759C9-7C6D-44DA-AD33-A08079CE1AF4}">
      <dsp:nvSpPr>
        <dsp:cNvPr id="0" name=""/>
        <dsp:cNvSpPr/>
      </dsp:nvSpPr>
      <dsp:spPr>
        <a:xfrm>
          <a:off x="6982583"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a:hlinkClick xmlns:r="http://schemas.openxmlformats.org/officeDocument/2006/relationships" r:id="" action="ppaction://hlinksldjump"/>
            </a:rPr>
            <a:t>FAQ’s</a:t>
          </a:r>
          <a:endParaRPr lang="en-GB" sz="600" kern="1200"/>
        </a:p>
      </dsp:txBody>
      <dsp:txXfrm>
        <a:off x="7157204" y="40002"/>
        <a:ext cx="523863" cy="349242"/>
      </dsp:txXfrm>
    </dsp:sp>
    <dsp:sp modelId="{4B44927D-C652-402D-8065-0A71E2CB9235}">
      <dsp:nvSpPr>
        <dsp:cNvPr id="0" name=""/>
        <dsp:cNvSpPr/>
      </dsp:nvSpPr>
      <dsp:spPr>
        <a:xfrm>
          <a:off x="7681068"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Resources</a:t>
          </a:r>
          <a:endParaRPr lang="en-GB" sz="600" kern="1200" dirty="0"/>
        </a:p>
      </dsp:txBody>
      <dsp:txXfrm>
        <a:off x="7855689" y="40002"/>
        <a:ext cx="523863" cy="349242"/>
      </dsp:txXfrm>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DB295D-9690-4F77-A192-F617ED9CDF16}">
      <dsp:nvSpPr>
        <dsp:cNvPr id="0" name=""/>
        <dsp:cNvSpPr/>
      </dsp:nvSpPr>
      <dsp:spPr>
        <a:xfrm>
          <a:off x="1428" y="40002"/>
          <a:ext cx="873105" cy="349242"/>
        </a:xfrm>
        <a:prstGeom prst="homePlat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Background</a:t>
          </a:r>
          <a:endParaRPr lang="en-GB" sz="600" kern="1200" dirty="0"/>
        </a:p>
      </dsp:txBody>
      <dsp:txXfrm>
        <a:off x="1428" y="40002"/>
        <a:ext cx="785795" cy="349242"/>
      </dsp:txXfrm>
    </dsp:sp>
    <dsp:sp modelId="{50B6A062-17AD-4972-923E-B9979887219A}">
      <dsp:nvSpPr>
        <dsp:cNvPr id="0" name=""/>
        <dsp:cNvSpPr/>
      </dsp:nvSpPr>
      <dsp:spPr>
        <a:xfrm>
          <a:off x="699913"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Influenza and pregnancy</a:t>
          </a:r>
          <a:r>
            <a:rPr lang="en-GB" sz="600" kern="1200" dirty="0"/>
            <a:t> </a:t>
          </a:r>
        </a:p>
      </dsp:txBody>
      <dsp:txXfrm>
        <a:off x="874534" y="40002"/>
        <a:ext cx="523863" cy="349242"/>
      </dsp:txXfrm>
    </dsp:sp>
    <dsp:sp modelId="{2272EA75-C848-4CC9-91D0-24669D0954BE}">
      <dsp:nvSpPr>
        <dsp:cNvPr id="0" name=""/>
        <dsp:cNvSpPr/>
      </dsp:nvSpPr>
      <dsp:spPr>
        <a:xfrm>
          <a:off x="1404251"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Eligibility and timings</a:t>
          </a:r>
          <a:endParaRPr lang="en-GB" sz="600" kern="1200" dirty="0"/>
        </a:p>
      </dsp:txBody>
      <dsp:txXfrm>
        <a:off x="1578872" y="40002"/>
        <a:ext cx="523863" cy="349242"/>
      </dsp:txXfrm>
    </dsp:sp>
    <dsp:sp modelId="{C4EAF017-A442-4583-907D-EC6999222544}">
      <dsp:nvSpPr>
        <dsp:cNvPr id="0" name=""/>
        <dsp:cNvSpPr/>
      </dsp:nvSpPr>
      <dsp:spPr>
        <a:xfrm>
          <a:off x="2102736"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003" tIns="13335" rIns="6668" bIns="13335" numCol="1" spcCol="1270" anchor="ctr" anchorCtr="0">
          <a:noAutofit/>
        </a:bodyPr>
        <a:lstStyle/>
        <a:p>
          <a:pPr marL="0" lvl="0" indent="0" algn="ctr" defTabSz="222250">
            <a:lnSpc>
              <a:spcPct val="90000"/>
            </a:lnSpc>
            <a:spcBef>
              <a:spcPct val="0"/>
            </a:spcBef>
            <a:spcAft>
              <a:spcPct val="35000"/>
            </a:spcAft>
            <a:buNone/>
          </a:pPr>
          <a:r>
            <a:rPr lang="en-GB" sz="500" kern="1200" dirty="0">
              <a:hlinkClick xmlns:r="http://schemas.openxmlformats.org/officeDocument/2006/relationships" r:id="" action="ppaction://hlinksldjump"/>
            </a:rPr>
            <a:t>Recommended vaccines</a:t>
          </a:r>
          <a:r>
            <a:rPr lang="en-GB" sz="500" kern="1200" dirty="0"/>
            <a:t> </a:t>
          </a:r>
        </a:p>
      </dsp:txBody>
      <dsp:txXfrm>
        <a:off x="2277357" y="40002"/>
        <a:ext cx="523863" cy="349242"/>
      </dsp:txXfrm>
    </dsp:sp>
    <dsp:sp modelId="{ECBD8CE6-0245-4552-8F54-86B91489311F}">
      <dsp:nvSpPr>
        <dsp:cNvPr id="0" name=""/>
        <dsp:cNvSpPr/>
      </dsp:nvSpPr>
      <dsp:spPr>
        <a:xfrm>
          <a:off x="2795367"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50000"/>
            </a:lnSpc>
            <a:spcBef>
              <a:spcPct val="0"/>
            </a:spcBef>
            <a:spcAft>
              <a:spcPct val="35000"/>
            </a:spcAft>
            <a:buNone/>
          </a:pPr>
          <a:r>
            <a:rPr lang="en-GB" sz="600" kern="1200" dirty="0">
              <a:hlinkClick xmlns:r="http://schemas.openxmlformats.org/officeDocument/2006/relationships" r:id="" action="ppaction://hlinksldjump"/>
            </a:rPr>
            <a:t>Checklist: </a:t>
          </a:r>
        </a:p>
        <a:p>
          <a:pPr marL="0" lvl="0" indent="0" algn="ctr" defTabSz="266700">
            <a:lnSpc>
              <a:spcPct val="50000"/>
            </a:lnSpc>
            <a:spcBef>
              <a:spcPct val="0"/>
            </a:spcBef>
            <a:spcAft>
              <a:spcPct val="35000"/>
            </a:spcAft>
            <a:buNone/>
          </a:pPr>
          <a:r>
            <a:rPr lang="en-GB" sz="600" kern="1200" dirty="0">
              <a:hlinkClick xmlns:r="http://schemas.openxmlformats.org/officeDocument/2006/relationships" r:id="" action="ppaction://hlinksldjump"/>
            </a:rPr>
            <a:t>Pre-season</a:t>
          </a:r>
          <a:endParaRPr lang="en-GB" sz="600" kern="1200" dirty="0"/>
        </a:p>
      </dsp:txBody>
      <dsp:txXfrm>
        <a:off x="2969988" y="40002"/>
        <a:ext cx="523863" cy="349242"/>
      </dsp:txXfrm>
    </dsp:sp>
    <dsp:sp modelId="{87896636-D98F-498E-8C16-5D46C2D1BF35}">
      <dsp:nvSpPr>
        <dsp:cNvPr id="0" name=""/>
        <dsp:cNvSpPr/>
      </dsp:nvSpPr>
      <dsp:spPr>
        <a:xfrm>
          <a:off x="3493852"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Checklist: Accessibility</a:t>
          </a:r>
          <a:endParaRPr lang="en-GB" sz="600" kern="1200" dirty="0"/>
        </a:p>
      </dsp:txBody>
      <dsp:txXfrm>
        <a:off x="3668473" y="40002"/>
        <a:ext cx="523863" cy="349242"/>
      </dsp:txXfrm>
    </dsp:sp>
    <dsp:sp modelId="{F99EE3D2-C21C-43C9-8713-8AA0E7178334}">
      <dsp:nvSpPr>
        <dsp:cNvPr id="0" name=""/>
        <dsp:cNvSpPr/>
      </dsp:nvSpPr>
      <dsp:spPr>
        <a:xfrm>
          <a:off x="4192337"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Checklist: Communication</a:t>
          </a:r>
          <a:endParaRPr lang="en-GB" sz="600" kern="1200" dirty="0"/>
        </a:p>
      </dsp:txBody>
      <dsp:txXfrm>
        <a:off x="4366958" y="40002"/>
        <a:ext cx="523863" cy="349242"/>
      </dsp:txXfrm>
    </dsp:sp>
    <dsp:sp modelId="{B64FC3D3-2187-4389-9C4C-6F6193C2D430}">
      <dsp:nvSpPr>
        <dsp:cNvPr id="0" name=""/>
        <dsp:cNvSpPr/>
      </dsp:nvSpPr>
      <dsp:spPr>
        <a:xfrm>
          <a:off x="4890822" y="40002"/>
          <a:ext cx="869412"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Checklist: Health inequalities</a:t>
          </a:r>
          <a:endParaRPr lang="en-GB" sz="600" kern="1200" dirty="0"/>
        </a:p>
      </dsp:txBody>
      <dsp:txXfrm>
        <a:off x="5065443" y="40002"/>
        <a:ext cx="520170" cy="349242"/>
      </dsp:txXfrm>
    </dsp:sp>
    <dsp:sp modelId="{FC3464C5-9904-4F99-8471-599D93B83010}">
      <dsp:nvSpPr>
        <dsp:cNvPr id="0" name=""/>
        <dsp:cNvSpPr/>
      </dsp:nvSpPr>
      <dsp:spPr>
        <a:xfrm>
          <a:off x="5585613"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Top Tips</a:t>
          </a:r>
          <a:endParaRPr lang="en-GB" sz="600" kern="1200" dirty="0"/>
        </a:p>
      </dsp:txBody>
      <dsp:txXfrm>
        <a:off x="5760234" y="40002"/>
        <a:ext cx="523863" cy="349242"/>
      </dsp:txXfrm>
    </dsp:sp>
    <dsp:sp modelId="{CA778251-98A3-49E2-898B-06D8127BFD84}">
      <dsp:nvSpPr>
        <dsp:cNvPr id="0" name=""/>
        <dsp:cNvSpPr/>
      </dsp:nvSpPr>
      <dsp:spPr>
        <a:xfrm>
          <a:off x="6284098"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WMICAS</a:t>
          </a:r>
          <a:endParaRPr lang="en-GB" sz="600" kern="1200" dirty="0"/>
        </a:p>
      </dsp:txBody>
      <dsp:txXfrm>
        <a:off x="6458719" y="40002"/>
        <a:ext cx="523863" cy="349242"/>
      </dsp:txXfrm>
    </dsp:sp>
    <dsp:sp modelId="{E7E759C9-7C6D-44DA-AD33-A08079CE1AF4}">
      <dsp:nvSpPr>
        <dsp:cNvPr id="0" name=""/>
        <dsp:cNvSpPr/>
      </dsp:nvSpPr>
      <dsp:spPr>
        <a:xfrm>
          <a:off x="6982583"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a:hlinkClick xmlns:r="http://schemas.openxmlformats.org/officeDocument/2006/relationships" r:id="" action="ppaction://hlinksldjump"/>
            </a:rPr>
            <a:t>FAQ’s</a:t>
          </a:r>
          <a:endParaRPr lang="en-GB" sz="600" kern="1200"/>
        </a:p>
      </dsp:txBody>
      <dsp:txXfrm>
        <a:off x="7157204" y="40002"/>
        <a:ext cx="523863" cy="349242"/>
      </dsp:txXfrm>
    </dsp:sp>
    <dsp:sp modelId="{4B44927D-C652-402D-8065-0A71E2CB9235}">
      <dsp:nvSpPr>
        <dsp:cNvPr id="0" name=""/>
        <dsp:cNvSpPr/>
      </dsp:nvSpPr>
      <dsp:spPr>
        <a:xfrm>
          <a:off x="7681068"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Resources</a:t>
          </a:r>
          <a:endParaRPr lang="en-GB" sz="600" kern="1200" dirty="0"/>
        </a:p>
      </dsp:txBody>
      <dsp:txXfrm>
        <a:off x="7855689" y="40002"/>
        <a:ext cx="523863" cy="349242"/>
      </dsp:txXfrm>
    </dsp:sp>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DB295D-9690-4F77-A192-F617ED9CDF16}">
      <dsp:nvSpPr>
        <dsp:cNvPr id="0" name=""/>
        <dsp:cNvSpPr/>
      </dsp:nvSpPr>
      <dsp:spPr>
        <a:xfrm>
          <a:off x="1428" y="40002"/>
          <a:ext cx="873105" cy="349242"/>
        </a:xfrm>
        <a:prstGeom prst="homePlat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Background</a:t>
          </a:r>
          <a:endParaRPr lang="en-GB" sz="600" kern="1200" dirty="0"/>
        </a:p>
      </dsp:txBody>
      <dsp:txXfrm>
        <a:off x="1428" y="40002"/>
        <a:ext cx="785795" cy="349242"/>
      </dsp:txXfrm>
    </dsp:sp>
    <dsp:sp modelId="{50B6A062-17AD-4972-923E-B9979887219A}">
      <dsp:nvSpPr>
        <dsp:cNvPr id="0" name=""/>
        <dsp:cNvSpPr/>
      </dsp:nvSpPr>
      <dsp:spPr>
        <a:xfrm>
          <a:off x="699913"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Influenza and pregnancy</a:t>
          </a:r>
          <a:r>
            <a:rPr lang="en-GB" sz="600" kern="1200" dirty="0"/>
            <a:t> </a:t>
          </a:r>
        </a:p>
      </dsp:txBody>
      <dsp:txXfrm>
        <a:off x="874534" y="40002"/>
        <a:ext cx="523863" cy="349242"/>
      </dsp:txXfrm>
    </dsp:sp>
    <dsp:sp modelId="{2272EA75-C848-4CC9-91D0-24669D0954BE}">
      <dsp:nvSpPr>
        <dsp:cNvPr id="0" name=""/>
        <dsp:cNvSpPr/>
      </dsp:nvSpPr>
      <dsp:spPr>
        <a:xfrm>
          <a:off x="1404251"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Eligibility and timings</a:t>
          </a:r>
          <a:endParaRPr lang="en-GB" sz="600" kern="1200" dirty="0"/>
        </a:p>
      </dsp:txBody>
      <dsp:txXfrm>
        <a:off x="1578872" y="40002"/>
        <a:ext cx="523863" cy="349242"/>
      </dsp:txXfrm>
    </dsp:sp>
    <dsp:sp modelId="{C4EAF017-A442-4583-907D-EC6999222544}">
      <dsp:nvSpPr>
        <dsp:cNvPr id="0" name=""/>
        <dsp:cNvSpPr/>
      </dsp:nvSpPr>
      <dsp:spPr>
        <a:xfrm>
          <a:off x="2102736"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003" tIns="13335" rIns="6668" bIns="13335" numCol="1" spcCol="1270" anchor="ctr" anchorCtr="0">
          <a:noAutofit/>
        </a:bodyPr>
        <a:lstStyle/>
        <a:p>
          <a:pPr marL="0" lvl="0" indent="0" algn="ctr" defTabSz="222250">
            <a:lnSpc>
              <a:spcPct val="90000"/>
            </a:lnSpc>
            <a:spcBef>
              <a:spcPct val="0"/>
            </a:spcBef>
            <a:spcAft>
              <a:spcPct val="35000"/>
            </a:spcAft>
            <a:buNone/>
          </a:pPr>
          <a:r>
            <a:rPr lang="en-GB" sz="500" kern="1200" dirty="0">
              <a:hlinkClick xmlns:r="http://schemas.openxmlformats.org/officeDocument/2006/relationships" r:id="" action="ppaction://hlinksldjump"/>
            </a:rPr>
            <a:t>Recommended vaccines</a:t>
          </a:r>
          <a:r>
            <a:rPr lang="en-GB" sz="500" kern="1200" dirty="0"/>
            <a:t> </a:t>
          </a:r>
        </a:p>
      </dsp:txBody>
      <dsp:txXfrm>
        <a:off x="2277357" y="40002"/>
        <a:ext cx="523863" cy="349242"/>
      </dsp:txXfrm>
    </dsp:sp>
    <dsp:sp modelId="{ECBD8CE6-0245-4552-8F54-86B91489311F}">
      <dsp:nvSpPr>
        <dsp:cNvPr id="0" name=""/>
        <dsp:cNvSpPr/>
      </dsp:nvSpPr>
      <dsp:spPr>
        <a:xfrm>
          <a:off x="2795367"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50000"/>
            </a:lnSpc>
            <a:spcBef>
              <a:spcPct val="0"/>
            </a:spcBef>
            <a:spcAft>
              <a:spcPct val="35000"/>
            </a:spcAft>
            <a:buNone/>
          </a:pPr>
          <a:r>
            <a:rPr lang="en-GB" sz="600" kern="1200" dirty="0">
              <a:hlinkClick xmlns:r="http://schemas.openxmlformats.org/officeDocument/2006/relationships" r:id="" action="ppaction://hlinksldjump"/>
            </a:rPr>
            <a:t>Checklist: </a:t>
          </a:r>
        </a:p>
        <a:p>
          <a:pPr marL="0" lvl="0" indent="0" algn="ctr" defTabSz="266700">
            <a:lnSpc>
              <a:spcPct val="50000"/>
            </a:lnSpc>
            <a:spcBef>
              <a:spcPct val="0"/>
            </a:spcBef>
            <a:spcAft>
              <a:spcPct val="35000"/>
            </a:spcAft>
            <a:buNone/>
          </a:pPr>
          <a:r>
            <a:rPr lang="en-GB" sz="600" kern="1200" dirty="0">
              <a:hlinkClick xmlns:r="http://schemas.openxmlformats.org/officeDocument/2006/relationships" r:id="" action="ppaction://hlinksldjump"/>
            </a:rPr>
            <a:t>Pre-season</a:t>
          </a:r>
          <a:endParaRPr lang="en-GB" sz="600" kern="1200" dirty="0"/>
        </a:p>
      </dsp:txBody>
      <dsp:txXfrm>
        <a:off x="2969988" y="40002"/>
        <a:ext cx="523863" cy="349242"/>
      </dsp:txXfrm>
    </dsp:sp>
    <dsp:sp modelId="{87896636-D98F-498E-8C16-5D46C2D1BF35}">
      <dsp:nvSpPr>
        <dsp:cNvPr id="0" name=""/>
        <dsp:cNvSpPr/>
      </dsp:nvSpPr>
      <dsp:spPr>
        <a:xfrm>
          <a:off x="3493852"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Checklist: Accessibility</a:t>
          </a:r>
          <a:endParaRPr lang="en-GB" sz="600" kern="1200" dirty="0"/>
        </a:p>
      </dsp:txBody>
      <dsp:txXfrm>
        <a:off x="3668473" y="40002"/>
        <a:ext cx="523863" cy="349242"/>
      </dsp:txXfrm>
    </dsp:sp>
    <dsp:sp modelId="{F99EE3D2-C21C-43C9-8713-8AA0E7178334}">
      <dsp:nvSpPr>
        <dsp:cNvPr id="0" name=""/>
        <dsp:cNvSpPr/>
      </dsp:nvSpPr>
      <dsp:spPr>
        <a:xfrm>
          <a:off x="4192337"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Checklist: Communication</a:t>
          </a:r>
          <a:endParaRPr lang="en-GB" sz="600" kern="1200" dirty="0"/>
        </a:p>
      </dsp:txBody>
      <dsp:txXfrm>
        <a:off x="4366958" y="40002"/>
        <a:ext cx="523863" cy="349242"/>
      </dsp:txXfrm>
    </dsp:sp>
    <dsp:sp modelId="{B64FC3D3-2187-4389-9C4C-6F6193C2D430}">
      <dsp:nvSpPr>
        <dsp:cNvPr id="0" name=""/>
        <dsp:cNvSpPr/>
      </dsp:nvSpPr>
      <dsp:spPr>
        <a:xfrm>
          <a:off x="4890822" y="40002"/>
          <a:ext cx="869412"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Checklist: Health inequalities</a:t>
          </a:r>
          <a:endParaRPr lang="en-GB" sz="600" kern="1200" dirty="0"/>
        </a:p>
      </dsp:txBody>
      <dsp:txXfrm>
        <a:off x="5065443" y="40002"/>
        <a:ext cx="520170" cy="349242"/>
      </dsp:txXfrm>
    </dsp:sp>
    <dsp:sp modelId="{FC3464C5-9904-4F99-8471-599D93B83010}">
      <dsp:nvSpPr>
        <dsp:cNvPr id="0" name=""/>
        <dsp:cNvSpPr/>
      </dsp:nvSpPr>
      <dsp:spPr>
        <a:xfrm>
          <a:off x="5585613"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Top Tips</a:t>
          </a:r>
          <a:endParaRPr lang="en-GB" sz="600" kern="1200" dirty="0"/>
        </a:p>
      </dsp:txBody>
      <dsp:txXfrm>
        <a:off x="5760234" y="40002"/>
        <a:ext cx="523863" cy="349242"/>
      </dsp:txXfrm>
    </dsp:sp>
    <dsp:sp modelId="{CA778251-98A3-49E2-898B-06D8127BFD84}">
      <dsp:nvSpPr>
        <dsp:cNvPr id="0" name=""/>
        <dsp:cNvSpPr/>
      </dsp:nvSpPr>
      <dsp:spPr>
        <a:xfrm>
          <a:off x="6284098"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WMICAS</a:t>
          </a:r>
          <a:endParaRPr lang="en-GB" sz="600" kern="1200" dirty="0"/>
        </a:p>
      </dsp:txBody>
      <dsp:txXfrm>
        <a:off x="6458719" y="40002"/>
        <a:ext cx="523863" cy="349242"/>
      </dsp:txXfrm>
    </dsp:sp>
    <dsp:sp modelId="{E7E759C9-7C6D-44DA-AD33-A08079CE1AF4}">
      <dsp:nvSpPr>
        <dsp:cNvPr id="0" name=""/>
        <dsp:cNvSpPr/>
      </dsp:nvSpPr>
      <dsp:spPr>
        <a:xfrm>
          <a:off x="6982583"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a:hlinkClick xmlns:r="http://schemas.openxmlformats.org/officeDocument/2006/relationships" r:id="" action="ppaction://hlinksldjump"/>
            </a:rPr>
            <a:t>FAQ’s</a:t>
          </a:r>
          <a:endParaRPr lang="en-GB" sz="600" kern="1200"/>
        </a:p>
      </dsp:txBody>
      <dsp:txXfrm>
        <a:off x="7157204" y="40002"/>
        <a:ext cx="523863" cy="349242"/>
      </dsp:txXfrm>
    </dsp:sp>
    <dsp:sp modelId="{4B44927D-C652-402D-8065-0A71E2CB9235}">
      <dsp:nvSpPr>
        <dsp:cNvPr id="0" name=""/>
        <dsp:cNvSpPr/>
      </dsp:nvSpPr>
      <dsp:spPr>
        <a:xfrm>
          <a:off x="7681068"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Resources</a:t>
          </a:r>
          <a:endParaRPr lang="en-GB" sz="600" kern="1200" dirty="0"/>
        </a:p>
      </dsp:txBody>
      <dsp:txXfrm>
        <a:off x="7855689" y="40002"/>
        <a:ext cx="523863" cy="349242"/>
      </dsp:txXfrm>
    </dsp:sp>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DB295D-9690-4F77-A192-F617ED9CDF16}">
      <dsp:nvSpPr>
        <dsp:cNvPr id="0" name=""/>
        <dsp:cNvSpPr/>
      </dsp:nvSpPr>
      <dsp:spPr>
        <a:xfrm>
          <a:off x="1428" y="40002"/>
          <a:ext cx="873105" cy="349242"/>
        </a:xfrm>
        <a:prstGeom prst="homePlat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Background</a:t>
          </a:r>
          <a:endParaRPr lang="en-GB" sz="600" kern="1200" dirty="0"/>
        </a:p>
      </dsp:txBody>
      <dsp:txXfrm>
        <a:off x="1428" y="40002"/>
        <a:ext cx="785795" cy="349242"/>
      </dsp:txXfrm>
    </dsp:sp>
    <dsp:sp modelId="{50B6A062-17AD-4972-923E-B9979887219A}">
      <dsp:nvSpPr>
        <dsp:cNvPr id="0" name=""/>
        <dsp:cNvSpPr/>
      </dsp:nvSpPr>
      <dsp:spPr>
        <a:xfrm>
          <a:off x="699913"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Influenza and pregnancy</a:t>
          </a:r>
          <a:r>
            <a:rPr lang="en-GB" sz="600" kern="1200" dirty="0"/>
            <a:t> </a:t>
          </a:r>
        </a:p>
      </dsp:txBody>
      <dsp:txXfrm>
        <a:off x="874534" y="40002"/>
        <a:ext cx="523863" cy="349242"/>
      </dsp:txXfrm>
    </dsp:sp>
    <dsp:sp modelId="{2272EA75-C848-4CC9-91D0-24669D0954BE}">
      <dsp:nvSpPr>
        <dsp:cNvPr id="0" name=""/>
        <dsp:cNvSpPr/>
      </dsp:nvSpPr>
      <dsp:spPr>
        <a:xfrm>
          <a:off x="1404251"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Eligibility and timings</a:t>
          </a:r>
          <a:endParaRPr lang="en-GB" sz="600" kern="1200" dirty="0"/>
        </a:p>
      </dsp:txBody>
      <dsp:txXfrm>
        <a:off x="1578872" y="40002"/>
        <a:ext cx="523863" cy="349242"/>
      </dsp:txXfrm>
    </dsp:sp>
    <dsp:sp modelId="{C4EAF017-A442-4583-907D-EC6999222544}">
      <dsp:nvSpPr>
        <dsp:cNvPr id="0" name=""/>
        <dsp:cNvSpPr/>
      </dsp:nvSpPr>
      <dsp:spPr>
        <a:xfrm>
          <a:off x="2102736"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003" tIns="13335" rIns="6668" bIns="13335" numCol="1" spcCol="1270" anchor="ctr" anchorCtr="0">
          <a:noAutofit/>
        </a:bodyPr>
        <a:lstStyle/>
        <a:p>
          <a:pPr marL="0" lvl="0" indent="0" algn="ctr" defTabSz="222250">
            <a:lnSpc>
              <a:spcPct val="90000"/>
            </a:lnSpc>
            <a:spcBef>
              <a:spcPct val="0"/>
            </a:spcBef>
            <a:spcAft>
              <a:spcPct val="35000"/>
            </a:spcAft>
            <a:buNone/>
          </a:pPr>
          <a:r>
            <a:rPr lang="en-GB" sz="500" kern="1200" dirty="0">
              <a:hlinkClick xmlns:r="http://schemas.openxmlformats.org/officeDocument/2006/relationships" r:id="" action="ppaction://hlinksldjump"/>
            </a:rPr>
            <a:t>Recommended vaccines</a:t>
          </a:r>
          <a:r>
            <a:rPr lang="en-GB" sz="500" kern="1200" dirty="0"/>
            <a:t> </a:t>
          </a:r>
        </a:p>
      </dsp:txBody>
      <dsp:txXfrm>
        <a:off x="2277357" y="40002"/>
        <a:ext cx="523863" cy="349242"/>
      </dsp:txXfrm>
    </dsp:sp>
    <dsp:sp modelId="{ECBD8CE6-0245-4552-8F54-86B91489311F}">
      <dsp:nvSpPr>
        <dsp:cNvPr id="0" name=""/>
        <dsp:cNvSpPr/>
      </dsp:nvSpPr>
      <dsp:spPr>
        <a:xfrm>
          <a:off x="2795367"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50000"/>
            </a:lnSpc>
            <a:spcBef>
              <a:spcPct val="0"/>
            </a:spcBef>
            <a:spcAft>
              <a:spcPct val="35000"/>
            </a:spcAft>
            <a:buNone/>
          </a:pPr>
          <a:r>
            <a:rPr lang="en-GB" sz="600" kern="1200" dirty="0">
              <a:hlinkClick xmlns:r="http://schemas.openxmlformats.org/officeDocument/2006/relationships" r:id="" action="ppaction://hlinksldjump"/>
            </a:rPr>
            <a:t>Checklist: </a:t>
          </a:r>
        </a:p>
        <a:p>
          <a:pPr marL="0" lvl="0" indent="0" algn="ctr" defTabSz="266700">
            <a:lnSpc>
              <a:spcPct val="50000"/>
            </a:lnSpc>
            <a:spcBef>
              <a:spcPct val="0"/>
            </a:spcBef>
            <a:spcAft>
              <a:spcPct val="35000"/>
            </a:spcAft>
            <a:buNone/>
          </a:pPr>
          <a:r>
            <a:rPr lang="en-GB" sz="600" kern="1200" dirty="0">
              <a:hlinkClick xmlns:r="http://schemas.openxmlformats.org/officeDocument/2006/relationships" r:id="" action="ppaction://hlinksldjump"/>
            </a:rPr>
            <a:t>Pre-season</a:t>
          </a:r>
          <a:endParaRPr lang="en-GB" sz="600" kern="1200" dirty="0"/>
        </a:p>
      </dsp:txBody>
      <dsp:txXfrm>
        <a:off x="2969988" y="40002"/>
        <a:ext cx="523863" cy="349242"/>
      </dsp:txXfrm>
    </dsp:sp>
    <dsp:sp modelId="{87896636-D98F-498E-8C16-5D46C2D1BF35}">
      <dsp:nvSpPr>
        <dsp:cNvPr id="0" name=""/>
        <dsp:cNvSpPr/>
      </dsp:nvSpPr>
      <dsp:spPr>
        <a:xfrm>
          <a:off x="3493852"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Checklist: Accessibility</a:t>
          </a:r>
          <a:endParaRPr lang="en-GB" sz="600" kern="1200" dirty="0"/>
        </a:p>
      </dsp:txBody>
      <dsp:txXfrm>
        <a:off x="3668473" y="40002"/>
        <a:ext cx="523863" cy="349242"/>
      </dsp:txXfrm>
    </dsp:sp>
    <dsp:sp modelId="{F99EE3D2-C21C-43C9-8713-8AA0E7178334}">
      <dsp:nvSpPr>
        <dsp:cNvPr id="0" name=""/>
        <dsp:cNvSpPr/>
      </dsp:nvSpPr>
      <dsp:spPr>
        <a:xfrm>
          <a:off x="4192337"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Checklist: Communication</a:t>
          </a:r>
          <a:endParaRPr lang="en-GB" sz="600" kern="1200" dirty="0"/>
        </a:p>
      </dsp:txBody>
      <dsp:txXfrm>
        <a:off x="4366958" y="40002"/>
        <a:ext cx="523863" cy="349242"/>
      </dsp:txXfrm>
    </dsp:sp>
    <dsp:sp modelId="{B64FC3D3-2187-4389-9C4C-6F6193C2D430}">
      <dsp:nvSpPr>
        <dsp:cNvPr id="0" name=""/>
        <dsp:cNvSpPr/>
      </dsp:nvSpPr>
      <dsp:spPr>
        <a:xfrm>
          <a:off x="4890822" y="40002"/>
          <a:ext cx="869412"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Checklist: Health inequalities</a:t>
          </a:r>
          <a:endParaRPr lang="en-GB" sz="600" kern="1200" dirty="0"/>
        </a:p>
      </dsp:txBody>
      <dsp:txXfrm>
        <a:off x="5065443" y="40002"/>
        <a:ext cx="520170" cy="349242"/>
      </dsp:txXfrm>
    </dsp:sp>
    <dsp:sp modelId="{FC3464C5-9904-4F99-8471-599D93B83010}">
      <dsp:nvSpPr>
        <dsp:cNvPr id="0" name=""/>
        <dsp:cNvSpPr/>
      </dsp:nvSpPr>
      <dsp:spPr>
        <a:xfrm>
          <a:off x="5585613"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Top Tips</a:t>
          </a:r>
          <a:endParaRPr lang="en-GB" sz="600" kern="1200" dirty="0"/>
        </a:p>
      </dsp:txBody>
      <dsp:txXfrm>
        <a:off x="5760234" y="40002"/>
        <a:ext cx="523863" cy="349242"/>
      </dsp:txXfrm>
    </dsp:sp>
    <dsp:sp modelId="{CA778251-98A3-49E2-898B-06D8127BFD84}">
      <dsp:nvSpPr>
        <dsp:cNvPr id="0" name=""/>
        <dsp:cNvSpPr/>
      </dsp:nvSpPr>
      <dsp:spPr>
        <a:xfrm>
          <a:off x="6284098"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WMICAS</a:t>
          </a:r>
          <a:endParaRPr lang="en-GB" sz="600" kern="1200" dirty="0"/>
        </a:p>
      </dsp:txBody>
      <dsp:txXfrm>
        <a:off x="6458719" y="40002"/>
        <a:ext cx="523863" cy="349242"/>
      </dsp:txXfrm>
    </dsp:sp>
    <dsp:sp modelId="{E7E759C9-7C6D-44DA-AD33-A08079CE1AF4}">
      <dsp:nvSpPr>
        <dsp:cNvPr id="0" name=""/>
        <dsp:cNvSpPr/>
      </dsp:nvSpPr>
      <dsp:spPr>
        <a:xfrm>
          <a:off x="6982583"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a:hlinkClick xmlns:r="http://schemas.openxmlformats.org/officeDocument/2006/relationships" r:id="" action="ppaction://hlinksldjump"/>
            </a:rPr>
            <a:t>FAQ’s</a:t>
          </a:r>
          <a:endParaRPr lang="en-GB" sz="600" kern="1200"/>
        </a:p>
      </dsp:txBody>
      <dsp:txXfrm>
        <a:off x="7157204" y="40002"/>
        <a:ext cx="523863" cy="349242"/>
      </dsp:txXfrm>
    </dsp:sp>
    <dsp:sp modelId="{4B44927D-C652-402D-8065-0A71E2CB9235}">
      <dsp:nvSpPr>
        <dsp:cNvPr id="0" name=""/>
        <dsp:cNvSpPr/>
      </dsp:nvSpPr>
      <dsp:spPr>
        <a:xfrm>
          <a:off x="7681068"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Resources</a:t>
          </a:r>
          <a:endParaRPr lang="en-GB" sz="600" kern="1200" dirty="0"/>
        </a:p>
      </dsp:txBody>
      <dsp:txXfrm>
        <a:off x="7855689" y="40002"/>
        <a:ext cx="523863" cy="34924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DB295D-9690-4F77-A192-F617ED9CDF16}">
      <dsp:nvSpPr>
        <dsp:cNvPr id="0" name=""/>
        <dsp:cNvSpPr/>
      </dsp:nvSpPr>
      <dsp:spPr>
        <a:xfrm>
          <a:off x="1428" y="40002"/>
          <a:ext cx="873105" cy="349242"/>
        </a:xfrm>
        <a:prstGeom prst="homePlat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Background</a:t>
          </a:r>
          <a:endParaRPr lang="en-GB" sz="600" kern="1200" dirty="0"/>
        </a:p>
      </dsp:txBody>
      <dsp:txXfrm>
        <a:off x="1428" y="40002"/>
        <a:ext cx="785795" cy="349242"/>
      </dsp:txXfrm>
    </dsp:sp>
    <dsp:sp modelId="{50B6A062-17AD-4972-923E-B9979887219A}">
      <dsp:nvSpPr>
        <dsp:cNvPr id="0" name=""/>
        <dsp:cNvSpPr/>
      </dsp:nvSpPr>
      <dsp:spPr>
        <a:xfrm>
          <a:off x="699913"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Influenza and pregnancy</a:t>
          </a:r>
          <a:r>
            <a:rPr lang="en-GB" sz="600" kern="1200" dirty="0"/>
            <a:t> </a:t>
          </a:r>
        </a:p>
      </dsp:txBody>
      <dsp:txXfrm>
        <a:off x="874534" y="40002"/>
        <a:ext cx="523863" cy="349242"/>
      </dsp:txXfrm>
    </dsp:sp>
    <dsp:sp modelId="{2272EA75-C848-4CC9-91D0-24669D0954BE}">
      <dsp:nvSpPr>
        <dsp:cNvPr id="0" name=""/>
        <dsp:cNvSpPr/>
      </dsp:nvSpPr>
      <dsp:spPr>
        <a:xfrm>
          <a:off x="1404251"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Eligibility and timings</a:t>
          </a:r>
          <a:endParaRPr lang="en-GB" sz="600" kern="1200" dirty="0"/>
        </a:p>
      </dsp:txBody>
      <dsp:txXfrm>
        <a:off x="1578872" y="40002"/>
        <a:ext cx="523863" cy="349242"/>
      </dsp:txXfrm>
    </dsp:sp>
    <dsp:sp modelId="{C4EAF017-A442-4583-907D-EC6999222544}">
      <dsp:nvSpPr>
        <dsp:cNvPr id="0" name=""/>
        <dsp:cNvSpPr/>
      </dsp:nvSpPr>
      <dsp:spPr>
        <a:xfrm>
          <a:off x="2102736"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003" tIns="13335" rIns="6668" bIns="13335" numCol="1" spcCol="1270" anchor="ctr" anchorCtr="0">
          <a:noAutofit/>
        </a:bodyPr>
        <a:lstStyle/>
        <a:p>
          <a:pPr marL="0" lvl="0" indent="0" algn="ctr" defTabSz="222250">
            <a:lnSpc>
              <a:spcPct val="90000"/>
            </a:lnSpc>
            <a:spcBef>
              <a:spcPct val="0"/>
            </a:spcBef>
            <a:spcAft>
              <a:spcPct val="35000"/>
            </a:spcAft>
            <a:buNone/>
          </a:pPr>
          <a:r>
            <a:rPr lang="en-GB" sz="500" kern="1200" dirty="0">
              <a:hlinkClick xmlns:r="http://schemas.openxmlformats.org/officeDocument/2006/relationships" r:id="" action="ppaction://hlinksldjump"/>
            </a:rPr>
            <a:t>Recommended vaccines</a:t>
          </a:r>
          <a:r>
            <a:rPr lang="en-GB" sz="500" kern="1200" dirty="0"/>
            <a:t> </a:t>
          </a:r>
        </a:p>
      </dsp:txBody>
      <dsp:txXfrm>
        <a:off x="2277357" y="40002"/>
        <a:ext cx="523863" cy="349242"/>
      </dsp:txXfrm>
    </dsp:sp>
    <dsp:sp modelId="{ECBD8CE6-0245-4552-8F54-86B91489311F}">
      <dsp:nvSpPr>
        <dsp:cNvPr id="0" name=""/>
        <dsp:cNvSpPr/>
      </dsp:nvSpPr>
      <dsp:spPr>
        <a:xfrm>
          <a:off x="2795367"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50000"/>
            </a:lnSpc>
            <a:spcBef>
              <a:spcPct val="0"/>
            </a:spcBef>
            <a:spcAft>
              <a:spcPct val="35000"/>
            </a:spcAft>
            <a:buNone/>
          </a:pPr>
          <a:r>
            <a:rPr lang="en-GB" sz="600" kern="1200" dirty="0">
              <a:hlinkClick xmlns:r="http://schemas.openxmlformats.org/officeDocument/2006/relationships" r:id="" action="ppaction://hlinksldjump"/>
            </a:rPr>
            <a:t>Checklist: </a:t>
          </a:r>
        </a:p>
        <a:p>
          <a:pPr marL="0" lvl="0" indent="0" algn="ctr" defTabSz="266700">
            <a:lnSpc>
              <a:spcPct val="50000"/>
            </a:lnSpc>
            <a:spcBef>
              <a:spcPct val="0"/>
            </a:spcBef>
            <a:spcAft>
              <a:spcPct val="35000"/>
            </a:spcAft>
            <a:buNone/>
          </a:pPr>
          <a:r>
            <a:rPr lang="en-GB" sz="600" kern="1200" dirty="0">
              <a:hlinkClick xmlns:r="http://schemas.openxmlformats.org/officeDocument/2006/relationships" r:id="" action="ppaction://hlinksldjump"/>
            </a:rPr>
            <a:t>Pre-season</a:t>
          </a:r>
          <a:endParaRPr lang="en-GB" sz="600" kern="1200" dirty="0"/>
        </a:p>
      </dsp:txBody>
      <dsp:txXfrm>
        <a:off x="2969988" y="40002"/>
        <a:ext cx="523863" cy="349242"/>
      </dsp:txXfrm>
    </dsp:sp>
    <dsp:sp modelId="{87896636-D98F-498E-8C16-5D46C2D1BF35}">
      <dsp:nvSpPr>
        <dsp:cNvPr id="0" name=""/>
        <dsp:cNvSpPr/>
      </dsp:nvSpPr>
      <dsp:spPr>
        <a:xfrm>
          <a:off x="3493852"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Checklist: Accessibility</a:t>
          </a:r>
          <a:endParaRPr lang="en-GB" sz="600" kern="1200" dirty="0"/>
        </a:p>
      </dsp:txBody>
      <dsp:txXfrm>
        <a:off x="3668473" y="40002"/>
        <a:ext cx="523863" cy="349242"/>
      </dsp:txXfrm>
    </dsp:sp>
    <dsp:sp modelId="{F99EE3D2-C21C-43C9-8713-8AA0E7178334}">
      <dsp:nvSpPr>
        <dsp:cNvPr id="0" name=""/>
        <dsp:cNvSpPr/>
      </dsp:nvSpPr>
      <dsp:spPr>
        <a:xfrm>
          <a:off x="4192337"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Checklist: Communication</a:t>
          </a:r>
          <a:endParaRPr lang="en-GB" sz="600" kern="1200" dirty="0"/>
        </a:p>
      </dsp:txBody>
      <dsp:txXfrm>
        <a:off x="4366958" y="40002"/>
        <a:ext cx="523863" cy="349242"/>
      </dsp:txXfrm>
    </dsp:sp>
    <dsp:sp modelId="{B64FC3D3-2187-4389-9C4C-6F6193C2D430}">
      <dsp:nvSpPr>
        <dsp:cNvPr id="0" name=""/>
        <dsp:cNvSpPr/>
      </dsp:nvSpPr>
      <dsp:spPr>
        <a:xfrm>
          <a:off x="4890822" y="40002"/>
          <a:ext cx="869412"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Checklist: Health inequalities</a:t>
          </a:r>
          <a:endParaRPr lang="en-GB" sz="600" kern="1200" dirty="0"/>
        </a:p>
      </dsp:txBody>
      <dsp:txXfrm>
        <a:off x="5065443" y="40002"/>
        <a:ext cx="520170" cy="349242"/>
      </dsp:txXfrm>
    </dsp:sp>
    <dsp:sp modelId="{FC3464C5-9904-4F99-8471-599D93B83010}">
      <dsp:nvSpPr>
        <dsp:cNvPr id="0" name=""/>
        <dsp:cNvSpPr/>
      </dsp:nvSpPr>
      <dsp:spPr>
        <a:xfrm>
          <a:off x="5585613"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Top Tips</a:t>
          </a:r>
          <a:endParaRPr lang="en-GB" sz="600" kern="1200" dirty="0"/>
        </a:p>
      </dsp:txBody>
      <dsp:txXfrm>
        <a:off x="5760234" y="40002"/>
        <a:ext cx="523863" cy="349242"/>
      </dsp:txXfrm>
    </dsp:sp>
    <dsp:sp modelId="{CA778251-98A3-49E2-898B-06D8127BFD84}">
      <dsp:nvSpPr>
        <dsp:cNvPr id="0" name=""/>
        <dsp:cNvSpPr/>
      </dsp:nvSpPr>
      <dsp:spPr>
        <a:xfrm>
          <a:off x="6284098"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WMICAS</a:t>
          </a:r>
          <a:endParaRPr lang="en-GB" sz="600" kern="1200" dirty="0"/>
        </a:p>
      </dsp:txBody>
      <dsp:txXfrm>
        <a:off x="6458719" y="40002"/>
        <a:ext cx="523863" cy="349242"/>
      </dsp:txXfrm>
    </dsp:sp>
    <dsp:sp modelId="{E7E759C9-7C6D-44DA-AD33-A08079CE1AF4}">
      <dsp:nvSpPr>
        <dsp:cNvPr id="0" name=""/>
        <dsp:cNvSpPr/>
      </dsp:nvSpPr>
      <dsp:spPr>
        <a:xfrm>
          <a:off x="6982583"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a:hlinkClick xmlns:r="http://schemas.openxmlformats.org/officeDocument/2006/relationships" r:id="" action="ppaction://hlinksldjump"/>
            </a:rPr>
            <a:t>FAQ’s</a:t>
          </a:r>
          <a:endParaRPr lang="en-GB" sz="600" kern="1200"/>
        </a:p>
      </dsp:txBody>
      <dsp:txXfrm>
        <a:off x="7157204" y="40002"/>
        <a:ext cx="523863" cy="349242"/>
      </dsp:txXfrm>
    </dsp:sp>
    <dsp:sp modelId="{4B44927D-C652-402D-8065-0A71E2CB9235}">
      <dsp:nvSpPr>
        <dsp:cNvPr id="0" name=""/>
        <dsp:cNvSpPr/>
      </dsp:nvSpPr>
      <dsp:spPr>
        <a:xfrm>
          <a:off x="7681068"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Resources</a:t>
          </a:r>
          <a:endParaRPr lang="en-GB" sz="600" kern="1200" dirty="0"/>
        </a:p>
      </dsp:txBody>
      <dsp:txXfrm>
        <a:off x="7855689" y="40002"/>
        <a:ext cx="523863" cy="34924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DB295D-9690-4F77-A192-F617ED9CDF16}">
      <dsp:nvSpPr>
        <dsp:cNvPr id="0" name=""/>
        <dsp:cNvSpPr/>
      </dsp:nvSpPr>
      <dsp:spPr>
        <a:xfrm>
          <a:off x="1428" y="40002"/>
          <a:ext cx="873105" cy="349242"/>
        </a:xfrm>
        <a:prstGeom prst="homePlat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Background</a:t>
          </a:r>
          <a:endParaRPr lang="en-GB" sz="600" kern="1200" dirty="0"/>
        </a:p>
      </dsp:txBody>
      <dsp:txXfrm>
        <a:off x="1428" y="40002"/>
        <a:ext cx="785795" cy="349242"/>
      </dsp:txXfrm>
    </dsp:sp>
    <dsp:sp modelId="{50B6A062-17AD-4972-923E-B9979887219A}">
      <dsp:nvSpPr>
        <dsp:cNvPr id="0" name=""/>
        <dsp:cNvSpPr/>
      </dsp:nvSpPr>
      <dsp:spPr>
        <a:xfrm>
          <a:off x="699913"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Influenza and pregnancy</a:t>
          </a:r>
          <a:r>
            <a:rPr lang="en-GB" sz="600" kern="1200" dirty="0"/>
            <a:t> </a:t>
          </a:r>
        </a:p>
      </dsp:txBody>
      <dsp:txXfrm>
        <a:off x="874534" y="40002"/>
        <a:ext cx="523863" cy="349242"/>
      </dsp:txXfrm>
    </dsp:sp>
    <dsp:sp modelId="{2272EA75-C848-4CC9-91D0-24669D0954BE}">
      <dsp:nvSpPr>
        <dsp:cNvPr id="0" name=""/>
        <dsp:cNvSpPr/>
      </dsp:nvSpPr>
      <dsp:spPr>
        <a:xfrm>
          <a:off x="1404251"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Eligibility and timings</a:t>
          </a:r>
          <a:endParaRPr lang="en-GB" sz="600" kern="1200" dirty="0"/>
        </a:p>
      </dsp:txBody>
      <dsp:txXfrm>
        <a:off x="1578872" y="40002"/>
        <a:ext cx="523863" cy="349242"/>
      </dsp:txXfrm>
    </dsp:sp>
    <dsp:sp modelId="{C4EAF017-A442-4583-907D-EC6999222544}">
      <dsp:nvSpPr>
        <dsp:cNvPr id="0" name=""/>
        <dsp:cNvSpPr/>
      </dsp:nvSpPr>
      <dsp:spPr>
        <a:xfrm>
          <a:off x="2102736"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003" tIns="13335" rIns="6668" bIns="13335" numCol="1" spcCol="1270" anchor="ctr" anchorCtr="0">
          <a:noAutofit/>
        </a:bodyPr>
        <a:lstStyle/>
        <a:p>
          <a:pPr marL="0" lvl="0" indent="0" algn="ctr" defTabSz="222250">
            <a:lnSpc>
              <a:spcPct val="90000"/>
            </a:lnSpc>
            <a:spcBef>
              <a:spcPct val="0"/>
            </a:spcBef>
            <a:spcAft>
              <a:spcPct val="35000"/>
            </a:spcAft>
            <a:buNone/>
          </a:pPr>
          <a:r>
            <a:rPr lang="en-GB" sz="500" kern="1200" dirty="0">
              <a:hlinkClick xmlns:r="http://schemas.openxmlformats.org/officeDocument/2006/relationships" r:id="" action="ppaction://hlinksldjump"/>
            </a:rPr>
            <a:t>Recommended vaccines</a:t>
          </a:r>
          <a:r>
            <a:rPr lang="en-GB" sz="500" kern="1200" dirty="0"/>
            <a:t> </a:t>
          </a:r>
        </a:p>
      </dsp:txBody>
      <dsp:txXfrm>
        <a:off x="2277357" y="40002"/>
        <a:ext cx="523863" cy="349242"/>
      </dsp:txXfrm>
    </dsp:sp>
    <dsp:sp modelId="{ECBD8CE6-0245-4552-8F54-86B91489311F}">
      <dsp:nvSpPr>
        <dsp:cNvPr id="0" name=""/>
        <dsp:cNvSpPr/>
      </dsp:nvSpPr>
      <dsp:spPr>
        <a:xfrm>
          <a:off x="2795367"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50000"/>
            </a:lnSpc>
            <a:spcBef>
              <a:spcPct val="0"/>
            </a:spcBef>
            <a:spcAft>
              <a:spcPct val="35000"/>
            </a:spcAft>
            <a:buNone/>
          </a:pPr>
          <a:r>
            <a:rPr lang="en-GB" sz="600" kern="1200" dirty="0">
              <a:hlinkClick xmlns:r="http://schemas.openxmlformats.org/officeDocument/2006/relationships" r:id="" action="ppaction://hlinksldjump"/>
            </a:rPr>
            <a:t>Checklist: </a:t>
          </a:r>
        </a:p>
        <a:p>
          <a:pPr marL="0" lvl="0" indent="0" algn="ctr" defTabSz="266700">
            <a:lnSpc>
              <a:spcPct val="50000"/>
            </a:lnSpc>
            <a:spcBef>
              <a:spcPct val="0"/>
            </a:spcBef>
            <a:spcAft>
              <a:spcPct val="35000"/>
            </a:spcAft>
            <a:buNone/>
          </a:pPr>
          <a:r>
            <a:rPr lang="en-GB" sz="600" kern="1200" dirty="0">
              <a:hlinkClick xmlns:r="http://schemas.openxmlformats.org/officeDocument/2006/relationships" r:id="" action="ppaction://hlinksldjump"/>
            </a:rPr>
            <a:t>Pre-season</a:t>
          </a:r>
          <a:endParaRPr lang="en-GB" sz="600" kern="1200" dirty="0"/>
        </a:p>
      </dsp:txBody>
      <dsp:txXfrm>
        <a:off x="2969988" y="40002"/>
        <a:ext cx="523863" cy="349242"/>
      </dsp:txXfrm>
    </dsp:sp>
    <dsp:sp modelId="{87896636-D98F-498E-8C16-5D46C2D1BF35}">
      <dsp:nvSpPr>
        <dsp:cNvPr id="0" name=""/>
        <dsp:cNvSpPr/>
      </dsp:nvSpPr>
      <dsp:spPr>
        <a:xfrm>
          <a:off x="3493852"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Checklist: Accessibility</a:t>
          </a:r>
          <a:endParaRPr lang="en-GB" sz="600" kern="1200" dirty="0"/>
        </a:p>
      </dsp:txBody>
      <dsp:txXfrm>
        <a:off x="3668473" y="40002"/>
        <a:ext cx="523863" cy="349242"/>
      </dsp:txXfrm>
    </dsp:sp>
    <dsp:sp modelId="{F99EE3D2-C21C-43C9-8713-8AA0E7178334}">
      <dsp:nvSpPr>
        <dsp:cNvPr id="0" name=""/>
        <dsp:cNvSpPr/>
      </dsp:nvSpPr>
      <dsp:spPr>
        <a:xfrm>
          <a:off x="4192337"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Checklist: Communication</a:t>
          </a:r>
          <a:endParaRPr lang="en-GB" sz="600" kern="1200" dirty="0"/>
        </a:p>
      </dsp:txBody>
      <dsp:txXfrm>
        <a:off x="4366958" y="40002"/>
        <a:ext cx="523863" cy="349242"/>
      </dsp:txXfrm>
    </dsp:sp>
    <dsp:sp modelId="{B64FC3D3-2187-4389-9C4C-6F6193C2D430}">
      <dsp:nvSpPr>
        <dsp:cNvPr id="0" name=""/>
        <dsp:cNvSpPr/>
      </dsp:nvSpPr>
      <dsp:spPr>
        <a:xfrm>
          <a:off x="4890822" y="40002"/>
          <a:ext cx="869412"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Checklist: Health inequalities</a:t>
          </a:r>
          <a:endParaRPr lang="en-GB" sz="600" kern="1200" dirty="0"/>
        </a:p>
      </dsp:txBody>
      <dsp:txXfrm>
        <a:off x="5065443" y="40002"/>
        <a:ext cx="520170" cy="349242"/>
      </dsp:txXfrm>
    </dsp:sp>
    <dsp:sp modelId="{FC3464C5-9904-4F99-8471-599D93B83010}">
      <dsp:nvSpPr>
        <dsp:cNvPr id="0" name=""/>
        <dsp:cNvSpPr/>
      </dsp:nvSpPr>
      <dsp:spPr>
        <a:xfrm>
          <a:off x="5585613"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Top Tips</a:t>
          </a:r>
          <a:endParaRPr lang="en-GB" sz="600" kern="1200" dirty="0"/>
        </a:p>
      </dsp:txBody>
      <dsp:txXfrm>
        <a:off x="5760234" y="40002"/>
        <a:ext cx="523863" cy="349242"/>
      </dsp:txXfrm>
    </dsp:sp>
    <dsp:sp modelId="{CA778251-98A3-49E2-898B-06D8127BFD84}">
      <dsp:nvSpPr>
        <dsp:cNvPr id="0" name=""/>
        <dsp:cNvSpPr/>
      </dsp:nvSpPr>
      <dsp:spPr>
        <a:xfrm>
          <a:off x="6284098"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WMICAS</a:t>
          </a:r>
          <a:endParaRPr lang="en-GB" sz="600" kern="1200" dirty="0"/>
        </a:p>
      </dsp:txBody>
      <dsp:txXfrm>
        <a:off x="6458719" y="40002"/>
        <a:ext cx="523863" cy="349242"/>
      </dsp:txXfrm>
    </dsp:sp>
    <dsp:sp modelId="{E7E759C9-7C6D-44DA-AD33-A08079CE1AF4}">
      <dsp:nvSpPr>
        <dsp:cNvPr id="0" name=""/>
        <dsp:cNvSpPr/>
      </dsp:nvSpPr>
      <dsp:spPr>
        <a:xfrm>
          <a:off x="6982583"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a:hlinkClick xmlns:r="http://schemas.openxmlformats.org/officeDocument/2006/relationships" r:id="" action="ppaction://hlinksldjump"/>
            </a:rPr>
            <a:t>FAQ’s</a:t>
          </a:r>
          <a:endParaRPr lang="en-GB" sz="600" kern="1200"/>
        </a:p>
      </dsp:txBody>
      <dsp:txXfrm>
        <a:off x="7157204" y="40002"/>
        <a:ext cx="523863" cy="349242"/>
      </dsp:txXfrm>
    </dsp:sp>
    <dsp:sp modelId="{4B44927D-C652-402D-8065-0A71E2CB9235}">
      <dsp:nvSpPr>
        <dsp:cNvPr id="0" name=""/>
        <dsp:cNvSpPr/>
      </dsp:nvSpPr>
      <dsp:spPr>
        <a:xfrm>
          <a:off x="7681068" y="40002"/>
          <a:ext cx="873105" cy="3492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GB" sz="600" kern="1200" dirty="0">
              <a:hlinkClick xmlns:r="http://schemas.openxmlformats.org/officeDocument/2006/relationships" r:id="" action="ppaction://hlinksldjump"/>
            </a:rPr>
            <a:t>Resources</a:t>
          </a:r>
          <a:endParaRPr lang="en-GB" sz="600" kern="1200" dirty="0"/>
        </a:p>
      </dsp:txBody>
      <dsp:txXfrm>
        <a:off x="7855689" y="40002"/>
        <a:ext cx="523863" cy="34924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0.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5.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6.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7.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8.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9.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0.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5.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6.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7.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8.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9.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0.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5.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6.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7.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8.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8.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9.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A2EEC95-64DF-BC69-FC71-A682B404867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E9611872-9401-5D00-CCCA-46DDE0B8B9C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3C6D816-94D6-40FC-B977-F8A94C7E4824}" type="datetimeFigureOut">
              <a:rPr lang="en-GB" smtClean="0"/>
              <a:t>05/08/2025</a:t>
            </a:fld>
            <a:endParaRPr lang="en-GB"/>
          </a:p>
        </p:txBody>
      </p:sp>
      <p:sp>
        <p:nvSpPr>
          <p:cNvPr id="4" name="Footer Placeholder 3">
            <a:extLst>
              <a:ext uri="{FF2B5EF4-FFF2-40B4-BE49-F238E27FC236}">
                <a16:creationId xmlns:a16="http://schemas.microsoft.com/office/drawing/2014/main" id="{46056112-4593-5EC1-B7DA-2B07022F7AC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019C22BD-2C7D-A062-42A2-EA161F716A2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00EB188-56CE-4FCB-8130-436851797F69}" type="slidenum">
              <a:rPr lang="en-GB" smtClean="0"/>
              <a:t>‹#›</a:t>
            </a:fld>
            <a:endParaRPr lang="en-GB"/>
          </a:p>
        </p:txBody>
      </p:sp>
    </p:spTree>
    <p:extLst>
      <p:ext uri="{BB962C8B-B14F-4D97-AF65-F5344CB8AC3E}">
        <p14:creationId xmlns:p14="http://schemas.microsoft.com/office/powerpoint/2010/main" val="31621816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EED4C3-48B6-4E4A-9B0F-8051E56348DC}" type="datetimeFigureOut">
              <a:rPr lang="en-GB" smtClean="0"/>
              <a:t>05/08/2025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4EC7EF-95E1-3D44-A982-BC7A3E9C617E}" type="slidenum">
              <a:rPr lang="en-GB" smtClean="0"/>
              <a:t>‹#›</a:t>
            </a:fld>
            <a:endParaRPr lang="en-GB"/>
          </a:p>
        </p:txBody>
      </p:sp>
    </p:spTree>
    <p:extLst>
      <p:ext uri="{BB962C8B-B14F-4D97-AF65-F5344CB8AC3E}">
        <p14:creationId xmlns:p14="http://schemas.microsoft.com/office/powerpoint/2010/main" val="15016331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Standard title slide</a:t>
            </a:r>
          </a:p>
        </p:txBody>
      </p:sp>
      <p:sp>
        <p:nvSpPr>
          <p:cNvPr id="4" name="Slide Number Placeholder 3"/>
          <p:cNvSpPr>
            <a:spLocks noGrp="1"/>
          </p:cNvSpPr>
          <p:nvPr>
            <p:ph type="sldNum" sz="quarter" idx="5"/>
          </p:nvPr>
        </p:nvSpPr>
        <p:spPr/>
        <p:txBody>
          <a:bodyPr/>
          <a:lstStyle/>
          <a:p>
            <a:fld id="{9A4EC7EF-95E1-3D44-A982-BC7A3E9C617E}" type="slidenum">
              <a:rPr lang="en-GB" smtClean="0"/>
              <a:t>1</a:t>
            </a:fld>
            <a:endParaRPr lang="en-GB"/>
          </a:p>
        </p:txBody>
      </p:sp>
    </p:spTree>
    <p:extLst>
      <p:ext uri="{BB962C8B-B14F-4D97-AF65-F5344CB8AC3E}">
        <p14:creationId xmlns:p14="http://schemas.microsoft.com/office/powerpoint/2010/main" val="24757560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A4EC7EF-95E1-3D44-A982-BC7A3E9C617E}" type="slidenum">
              <a:rPr lang="en-GB" smtClean="0"/>
              <a:t>2</a:t>
            </a:fld>
            <a:endParaRPr lang="en-GB"/>
          </a:p>
        </p:txBody>
      </p:sp>
    </p:spTree>
    <p:extLst>
      <p:ext uri="{BB962C8B-B14F-4D97-AF65-F5344CB8AC3E}">
        <p14:creationId xmlns:p14="http://schemas.microsoft.com/office/powerpoint/2010/main" val="14514237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None/>
            </a:pPr>
            <a:r>
              <a:rPr lang="en-GB" sz="800">
                <a:solidFill>
                  <a:srgbClr val="FF0000"/>
                </a:solidFill>
                <a:latin typeface="Arial" panose="020B0604020202020204" pitchFamily="34" charset="0"/>
                <a:cs typeface="Arial" panose="020B0604020202020204" pitchFamily="34" charset="0"/>
              </a:rPr>
              <a:t>Plain slide with subhead and bullets</a:t>
            </a:r>
          </a:p>
        </p:txBody>
      </p:sp>
      <p:sp>
        <p:nvSpPr>
          <p:cNvPr id="4" name="Slide Number Placeholder 3"/>
          <p:cNvSpPr>
            <a:spLocks noGrp="1"/>
          </p:cNvSpPr>
          <p:nvPr>
            <p:ph type="sldNum" sz="quarter" idx="5"/>
          </p:nvPr>
        </p:nvSpPr>
        <p:spPr/>
        <p:txBody>
          <a:bodyPr/>
          <a:lstStyle/>
          <a:p>
            <a:fld id="{9A4EC7EF-95E1-3D44-A982-BC7A3E9C617E}" type="slidenum">
              <a:rPr lang="en-GB" smtClean="0"/>
              <a:t>3</a:t>
            </a:fld>
            <a:endParaRPr lang="en-GB"/>
          </a:p>
        </p:txBody>
      </p:sp>
    </p:spTree>
    <p:extLst>
      <p:ext uri="{BB962C8B-B14F-4D97-AF65-F5344CB8AC3E}">
        <p14:creationId xmlns:p14="http://schemas.microsoft.com/office/powerpoint/2010/main" val="4441510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A4EC7EF-95E1-3D44-A982-BC7A3E9C617E}" type="slidenum">
              <a:rPr lang="en-GB" smtClean="0"/>
              <a:t>18</a:t>
            </a:fld>
            <a:endParaRPr lang="en-GB"/>
          </a:p>
        </p:txBody>
      </p:sp>
    </p:spTree>
    <p:extLst>
      <p:ext uri="{BB962C8B-B14F-4D97-AF65-F5344CB8AC3E}">
        <p14:creationId xmlns:p14="http://schemas.microsoft.com/office/powerpoint/2010/main" val="16263027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2.png"/><Relationship Id="rId7" Type="http://schemas.openxmlformats.org/officeDocument/2006/relationships/image" Target="../media/image16.svg"/><Relationship Id="rId2" Type="http://schemas.openxmlformats.org/officeDocument/2006/relationships/image" Target="../media/image12.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 Id="rId9" Type="http://schemas.openxmlformats.org/officeDocument/2006/relationships/image" Target="../media/image18.svg"/></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Front title slide">
    <p:bg>
      <p:bgPr>
        <a:solidFill>
          <a:srgbClr val="F6F8F8"/>
        </a:solidFill>
        <a:effectLst/>
      </p:bgPr>
    </p:bg>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598E9D71-498A-0294-DB92-FA8A45963CAF}"/>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2330720" y="-508517"/>
            <a:ext cx="11319578" cy="8005665"/>
          </a:xfrm>
          <a:prstGeom prst="rect">
            <a:avLst/>
          </a:prstGeom>
        </p:spPr>
      </p:pic>
      <p:sp>
        <p:nvSpPr>
          <p:cNvPr id="2" name="Title 1">
            <a:extLst>
              <a:ext uri="{FF2B5EF4-FFF2-40B4-BE49-F238E27FC236}">
                <a16:creationId xmlns:a16="http://schemas.microsoft.com/office/drawing/2014/main" id="{7CD054BE-B63C-B248-A010-D04767679CD8}"/>
              </a:ext>
            </a:extLst>
          </p:cNvPr>
          <p:cNvSpPr>
            <a:spLocks noGrp="1"/>
          </p:cNvSpPr>
          <p:nvPr>
            <p:ph type="ctrTitle" hasCustomPrompt="1"/>
          </p:nvPr>
        </p:nvSpPr>
        <p:spPr>
          <a:xfrm>
            <a:off x="432000" y="1002268"/>
            <a:ext cx="4643853" cy="2507695"/>
          </a:xfrm>
          <a:prstGeom prst="rect">
            <a:avLst/>
          </a:prstGeom>
        </p:spPr>
        <p:txBody>
          <a:bodyPr lIns="0" tIns="0" rIns="0" bIns="0" anchor="b">
            <a:noAutofit/>
          </a:bodyPr>
          <a:lstStyle>
            <a:lvl1pPr algn="l">
              <a:defRPr sz="5400" b="1" spc="-30" baseline="0">
                <a:solidFill>
                  <a:schemeClr val="tx1"/>
                </a:solidFill>
              </a:defRPr>
            </a:lvl1pPr>
          </a:lstStyle>
          <a:p>
            <a:r>
              <a:rPr lang="en-GB"/>
              <a:t>Presentation title</a:t>
            </a:r>
          </a:p>
        </p:txBody>
      </p:sp>
      <p:sp>
        <p:nvSpPr>
          <p:cNvPr id="3" name="Subtitle 2">
            <a:extLst>
              <a:ext uri="{FF2B5EF4-FFF2-40B4-BE49-F238E27FC236}">
                <a16:creationId xmlns:a16="http://schemas.microsoft.com/office/drawing/2014/main" id="{AEB3AB80-4EA2-FC4A-9654-92EF4DFF45D6}"/>
              </a:ext>
            </a:extLst>
          </p:cNvPr>
          <p:cNvSpPr>
            <a:spLocks noGrp="1"/>
          </p:cNvSpPr>
          <p:nvPr>
            <p:ph type="subTitle" idx="1"/>
          </p:nvPr>
        </p:nvSpPr>
        <p:spPr>
          <a:xfrm>
            <a:off x="432000" y="3600000"/>
            <a:ext cx="7973051" cy="1024967"/>
          </a:xfrm>
          <a:prstGeom prst="rect">
            <a:avLst/>
          </a:prstGeom>
        </p:spPr>
        <p:txBody>
          <a:bodyPr lIns="0" tIns="0" rIns="0" bIns="0">
            <a:normAutofit/>
          </a:bodyPr>
          <a:lstStyle>
            <a:lvl1pPr marL="0" indent="0" algn="l">
              <a:buNone/>
              <a:defRPr sz="2800">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6" name="Slide Number Placeholder 5">
            <a:extLst>
              <a:ext uri="{FF2B5EF4-FFF2-40B4-BE49-F238E27FC236}">
                <a16:creationId xmlns:a16="http://schemas.microsoft.com/office/drawing/2014/main" id="{DA80857E-40D1-074A-8CBC-E3E38E695791}"/>
              </a:ext>
            </a:extLst>
          </p:cNvPr>
          <p:cNvSpPr>
            <a:spLocks noGrp="1"/>
          </p:cNvSpPr>
          <p:nvPr>
            <p:ph type="sldNum" sz="quarter" idx="12"/>
          </p:nvPr>
        </p:nvSpPr>
        <p:spPr>
          <a:xfrm>
            <a:off x="8610600" y="6356350"/>
            <a:ext cx="3002280" cy="365125"/>
          </a:xfrm>
          <a:prstGeom prst="rect">
            <a:avLst/>
          </a:prstGeom>
        </p:spPr>
        <p:txBody>
          <a:bodyPr/>
          <a:lstStyle/>
          <a:p>
            <a:fld id="{B8B67EA4-DCE3-FB49-A794-A4595EF638BC}" type="slidenum">
              <a:rPr lang="en-GB" smtClean="0"/>
              <a:t>‹#›</a:t>
            </a:fld>
            <a:endParaRPr lang="en-GB"/>
          </a:p>
        </p:txBody>
      </p:sp>
      <p:sp>
        <p:nvSpPr>
          <p:cNvPr id="12" name="TextBox 11">
            <a:extLst>
              <a:ext uri="{FF2B5EF4-FFF2-40B4-BE49-F238E27FC236}">
                <a16:creationId xmlns:a16="http://schemas.microsoft.com/office/drawing/2014/main" id="{391DEB39-6B31-D948-AF21-75D8DF423B1B}"/>
              </a:ext>
            </a:extLst>
          </p:cNvPr>
          <p:cNvSpPr txBox="1"/>
          <p:nvPr userDrawn="1"/>
        </p:nvSpPr>
        <p:spPr>
          <a:xfrm>
            <a:off x="3225114" y="601774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ext Placeholder 10">
            <a:extLst>
              <a:ext uri="{FF2B5EF4-FFF2-40B4-BE49-F238E27FC236}">
                <a16:creationId xmlns:a16="http://schemas.microsoft.com/office/drawing/2014/main" id="{78E63D1E-5669-124C-90CA-03B13A7D7AE0}"/>
              </a:ext>
            </a:extLst>
          </p:cNvPr>
          <p:cNvSpPr>
            <a:spLocks noGrp="1"/>
          </p:cNvSpPr>
          <p:nvPr>
            <p:ph type="body" sz="quarter" idx="13"/>
          </p:nvPr>
        </p:nvSpPr>
        <p:spPr>
          <a:xfrm>
            <a:off x="432000" y="5760000"/>
            <a:ext cx="6259513" cy="488950"/>
          </a:xfrm>
          <a:prstGeom prst="rect">
            <a:avLst/>
          </a:prstGeom>
        </p:spPr>
        <p:txBody>
          <a:bodyPr lIns="0" tIns="0" rIns="0" bIns="0">
            <a:normAutofit/>
          </a:bodyPr>
          <a:lstStyle>
            <a:lvl1pPr marL="0" indent="0">
              <a:lnSpc>
                <a:spcPct val="100000"/>
              </a:lnSpc>
              <a:spcBef>
                <a:spcPts val="0"/>
              </a:spcBef>
              <a:buNone/>
              <a:defRPr sz="2400">
                <a:solidFill>
                  <a:schemeClr val="accent6"/>
                </a:solidFill>
              </a:defRPr>
            </a:lvl1pPr>
            <a:lvl2pPr marL="357188" indent="0">
              <a:buNone/>
              <a:defRPr>
                <a:solidFill>
                  <a:schemeClr val="accent2"/>
                </a:solidFill>
              </a:defRPr>
            </a:lvl2pPr>
            <a:lvl3pPr marL="714375" indent="0">
              <a:buNone/>
              <a:defRPr>
                <a:solidFill>
                  <a:schemeClr val="accent2"/>
                </a:solidFill>
              </a:defRPr>
            </a:lvl3pPr>
            <a:lvl4pPr marL="1081087" indent="0">
              <a:buNone/>
              <a:defRPr>
                <a:solidFill>
                  <a:schemeClr val="accent2"/>
                </a:solidFill>
              </a:defRPr>
            </a:lvl4pPr>
            <a:lvl5pPr marL="1438275" indent="0">
              <a:buNone/>
              <a:defRPr>
                <a:solidFill>
                  <a:schemeClr val="accent2"/>
                </a:solidFill>
              </a:defRPr>
            </a:lvl5pPr>
          </a:lstStyle>
          <a:p>
            <a:pPr lvl="0"/>
            <a:r>
              <a:rPr lang="en-GB"/>
              <a:t>Click to edit Master text styles</a:t>
            </a:r>
          </a:p>
        </p:txBody>
      </p:sp>
      <p:sp>
        <p:nvSpPr>
          <p:cNvPr id="4" name="TextBox 3">
            <a:extLst>
              <a:ext uri="{FF2B5EF4-FFF2-40B4-BE49-F238E27FC236}">
                <a16:creationId xmlns:a16="http://schemas.microsoft.com/office/drawing/2014/main" id="{4DF2A1D7-0D87-D844-942F-FEAD20579184}"/>
              </a:ext>
            </a:extLst>
          </p:cNvPr>
          <p:cNvSpPr txBox="1"/>
          <p:nvPr userDrawn="1"/>
        </p:nvSpPr>
        <p:spPr>
          <a:xfrm>
            <a:off x="9233452" y="5486400"/>
            <a:ext cx="184731" cy="369332"/>
          </a:xfrm>
          <a:prstGeom prst="rect">
            <a:avLst/>
          </a:prstGeom>
          <a:noFill/>
        </p:spPr>
        <p:txBody>
          <a:bodyPr wrap="none" rtlCol="0">
            <a:spAutoFit/>
          </a:bodyPr>
          <a:lstStyle/>
          <a:p>
            <a:endParaRPr lang="en-US"/>
          </a:p>
        </p:txBody>
      </p:sp>
      <p:pic>
        <p:nvPicPr>
          <p:cNvPr id="9" name="Picture 8" descr="Logo&#10;&#10;Description automatically generated">
            <a:extLst>
              <a:ext uri="{FF2B5EF4-FFF2-40B4-BE49-F238E27FC236}">
                <a16:creationId xmlns:a16="http://schemas.microsoft.com/office/drawing/2014/main" id="{28D04FEF-6120-D9DF-6018-2393FD137B8B}"/>
              </a:ext>
            </a:extLst>
          </p:cNvPr>
          <p:cNvPicPr>
            <a:picLocks noChangeAspect="1"/>
          </p:cNvPicPr>
          <p:nvPr userDrawn="1"/>
        </p:nvPicPr>
        <p:blipFill>
          <a:blip r:embed="rId3"/>
          <a:stretch>
            <a:fillRect/>
          </a:stretch>
        </p:blipFill>
        <p:spPr>
          <a:xfrm>
            <a:off x="10551045" y="364425"/>
            <a:ext cx="1208955" cy="979789"/>
          </a:xfrm>
          <a:prstGeom prst="rect">
            <a:avLst/>
          </a:prstGeom>
        </p:spPr>
      </p:pic>
    </p:spTree>
    <p:extLst>
      <p:ext uri="{BB962C8B-B14F-4D97-AF65-F5344CB8AC3E}">
        <p14:creationId xmlns:p14="http://schemas.microsoft.com/office/powerpoint/2010/main" val="7745425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CON Grid Boxes 2UP Grey">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2000" y="2699082"/>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 uri="{C183D7F6-B498-43B3-948B-1728B52AA6E4}">
                <adec:decorative xmlns:adec="http://schemas.microsoft.com/office/drawing/2017/decorative" val="1"/>
              </a:ext>
            </a:extLst>
          </p:cNvPr>
          <p:cNvSpPr/>
          <p:nvPr userDrawn="1"/>
        </p:nvSpPr>
        <p:spPr>
          <a:xfrm>
            <a:off x="432000" y="1691082"/>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4324378" y="2699082"/>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 uri="{C183D7F6-B498-43B3-948B-1728B52AA6E4}">
                <adec:decorative xmlns:adec="http://schemas.microsoft.com/office/drawing/2017/decorative" val="1"/>
              </a:ext>
            </a:extLst>
          </p:cNvPr>
          <p:cNvSpPr/>
          <p:nvPr userDrawn="1"/>
        </p:nvSpPr>
        <p:spPr>
          <a:xfrm>
            <a:off x="4324378" y="1691082"/>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4"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itle 1">
            <a:extLst>
              <a:ext uri="{FF2B5EF4-FFF2-40B4-BE49-F238E27FC236}">
                <a16:creationId xmlns:a16="http://schemas.microsoft.com/office/drawing/2014/main" id="{C5DD270E-858A-0745-A4F5-3FE5B49194FA}"/>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pic>
        <p:nvPicPr>
          <p:cNvPr id="3" name="Picture 2">
            <a:extLst>
              <a:ext uri="{FF2B5EF4-FFF2-40B4-BE49-F238E27FC236}">
                <a16:creationId xmlns:a16="http://schemas.microsoft.com/office/drawing/2014/main" id="{6FD787DC-00EF-B13A-FE97-CE51273E8674}"/>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cxnSp>
        <p:nvCxnSpPr>
          <p:cNvPr id="5" name="Straight Connector 4">
            <a:extLst>
              <a:ext uri="{FF2B5EF4-FFF2-40B4-BE49-F238E27FC236}">
                <a16:creationId xmlns:a16="http://schemas.microsoft.com/office/drawing/2014/main" id="{20783BA3-377B-7D8A-0B7B-91C314676A0C}"/>
              </a:ext>
              <a:ext uri="{C183D7F6-B498-43B3-948B-1728B52AA6E4}">
                <adec:decorative xmlns:adec="http://schemas.microsoft.com/office/drawing/2017/decorative" val="1"/>
              </a:ext>
            </a:extLst>
          </p:cNvPr>
          <p:cNvCxnSpPr>
            <a:cxnSpLocks/>
          </p:cNvCxnSpPr>
          <p:nvPr userDrawn="1"/>
        </p:nvCxnSpPr>
        <p:spPr>
          <a:xfrm>
            <a:off x="432000" y="6336000"/>
            <a:ext cx="11384862"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6616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Grid, Titles 4UP Grey">
    <p:spTree>
      <p:nvGrpSpPr>
        <p:cNvPr id="1" name=""/>
        <p:cNvGrpSpPr/>
        <p:nvPr/>
      </p:nvGrpSpPr>
      <p:grpSpPr>
        <a:xfrm>
          <a:off x="0" y="0"/>
          <a:ext cx="0" cy="0"/>
          <a:chOff x="0" y="0"/>
          <a:chExt cx="0" cy="0"/>
        </a:xfrm>
      </p:grpSpPr>
      <p:sp>
        <p:nvSpPr>
          <p:cNvPr id="18" name="Rectangle: Top Corners Rounded 17">
            <a:extLst>
              <a:ext uri="{FF2B5EF4-FFF2-40B4-BE49-F238E27FC236}">
                <a16:creationId xmlns:a16="http://schemas.microsoft.com/office/drawing/2014/main" id="{205929B3-ED58-E54F-B724-E24FB5F163DF}"/>
              </a:ext>
              <a:ext uri="{C183D7F6-B498-43B3-948B-1728B52AA6E4}">
                <adec:decorative xmlns:adec="http://schemas.microsoft.com/office/drawing/2017/decorative" val="1"/>
              </a:ext>
            </a:extLst>
          </p:cNvPr>
          <p:cNvSpPr/>
          <p:nvPr userDrawn="1"/>
        </p:nvSpPr>
        <p:spPr>
          <a:xfrm>
            <a:off x="432000"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432000"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92000" y="2089034"/>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 uri="{C183D7F6-B498-43B3-948B-1728B52AA6E4}">
                <adec:decorative xmlns:adec="http://schemas.microsoft.com/office/drawing/2017/decorative" val="1"/>
              </a:ext>
            </a:extLst>
          </p:cNvPr>
          <p:cNvSpPr/>
          <p:nvPr userDrawn="1"/>
        </p:nvSpPr>
        <p:spPr>
          <a:xfrm>
            <a:off x="4392000"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432000" y="4644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4"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5" name="Rectangle: Top Corners Rounded 24">
            <a:extLst>
              <a:ext uri="{FF2B5EF4-FFF2-40B4-BE49-F238E27FC236}">
                <a16:creationId xmlns:a16="http://schemas.microsoft.com/office/drawing/2014/main" id="{8FD6A08D-6DD3-C845-8B17-CC9297B607DC}"/>
              </a:ext>
              <a:ext uri="{C183D7F6-B498-43B3-948B-1728B52AA6E4}">
                <adec:decorative xmlns:adec="http://schemas.microsoft.com/office/drawing/2017/decorative" val="1"/>
              </a:ext>
            </a:extLst>
          </p:cNvPr>
          <p:cNvSpPr/>
          <p:nvPr userDrawn="1"/>
        </p:nvSpPr>
        <p:spPr>
          <a:xfrm>
            <a:off x="432000" y="3744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4392000" y="4644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 uri="{C183D7F6-B498-43B3-948B-1728B52AA6E4}">
                <adec:decorative xmlns:adec="http://schemas.microsoft.com/office/drawing/2017/decorative" val="1"/>
              </a:ext>
            </a:extLst>
          </p:cNvPr>
          <p:cNvSpPr/>
          <p:nvPr userDrawn="1"/>
        </p:nvSpPr>
        <p:spPr>
          <a:xfrm>
            <a:off x="4392000" y="3744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itle 1">
            <a:extLst>
              <a:ext uri="{FF2B5EF4-FFF2-40B4-BE49-F238E27FC236}">
                <a16:creationId xmlns:a16="http://schemas.microsoft.com/office/drawing/2014/main" id="{7F5640E1-FA0E-4F42-9387-CD7C434D28C4}"/>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3" name="Text Placeholder 2">
            <a:extLst>
              <a:ext uri="{FF2B5EF4-FFF2-40B4-BE49-F238E27FC236}">
                <a16:creationId xmlns:a16="http://schemas.microsoft.com/office/drawing/2014/main" id="{AEF555C5-A77A-2E44-BAF7-246298421E13}"/>
              </a:ext>
            </a:extLst>
          </p:cNvPr>
          <p:cNvSpPr>
            <a:spLocks noGrp="1"/>
          </p:cNvSpPr>
          <p:nvPr>
            <p:ph type="body" sz="quarter" idx="18" hasCustomPrompt="1"/>
          </p:nvPr>
        </p:nvSpPr>
        <p:spPr>
          <a:xfrm>
            <a:off x="540000" y="1296000"/>
            <a:ext cx="3348000" cy="684000"/>
          </a:xfrm>
        </p:spPr>
        <p:txBody>
          <a:bodyPr anchor="ctr"/>
          <a:lstStyle>
            <a:lvl1pPr algn="ctr">
              <a:buNone/>
              <a:defRPr sz="2200" b="1">
                <a:solidFill>
                  <a:schemeClr val="accent6"/>
                </a:solidFill>
              </a:defRPr>
            </a:lvl1pPr>
          </a:lstStyle>
          <a:p>
            <a:pPr lvl="0"/>
            <a:r>
              <a:rPr lang="en-GB"/>
              <a:t>Insert title</a:t>
            </a:r>
          </a:p>
        </p:txBody>
      </p:sp>
      <p:sp>
        <p:nvSpPr>
          <p:cNvPr id="22" name="Text Placeholder 2">
            <a:extLst>
              <a:ext uri="{FF2B5EF4-FFF2-40B4-BE49-F238E27FC236}">
                <a16:creationId xmlns:a16="http://schemas.microsoft.com/office/drawing/2014/main" id="{D4B913F3-B51C-1F4F-BA00-F024BBF468C2}"/>
              </a:ext>
            </a:extLst>
          </p:cNvPr>
          <p:cNvSpPr>
            <a:spLocks noGrp="1"/>
          </p:cNvSpPr>
          <p:nvPr>
            <p:ph type="body" sz="quarter" idx="19" hasCustomPrompt="1"/>
          </p:nvPr>
        </p:nvSpPr>
        <p:spPr>
          <a:xfrm>
            <a:off x="4500000" y="1302462"/>
            <a:ext cx="3348000" cy="684000"/>
          </a:xfrm>
        </p:spPr>
        <p:txBody>
          <a:bodyPr anchor="ctr"/>
          <a:lstStyle>
            <a:lvl1pPr algn="ctr">
              <a:buNone/>
              <a:defRPr sz="2200" b="1">
                <a:solidFill>
                  <a:schemeClr val="accent6"/>
                </a:solidFill>
              </a:defRPr>
            </a:lvl1pPr>
          </a:lstStyle>
          <a:p>
            <a:pPr lvl="0"/>
            <a:r>
              <a:rPr lang="en-GB"/>
              <a:t>Insert title</a:t>
            </a:r>
          </a:p>
        </p:txBody>
      </p:sp>
      <p:sp>
        <p:nvSpPr>
          <p:cNvPr id="30" name="Text Placeholder 2">
            <a:extLst>
              <a:ext uri="{FF2B5EF4-FFF2-40B4-BE49-F238E27FC236}">
                <a16:creationId xmlns:a16="http://schemas.microsoft.com/office/drawing/2014/main" id="{9A16CC21-F99A-6F47-A063-FA9FE06BAE1A}"/>
              </a:ext>
            </a:extLst>
          </p:cNvPr>
          <p:cNvSpPr>
            <a:spLocks noGrp="1"/>
          </p:cNvSpPr>
          <p:nvPr>
            <p:ph type="body" sz="quarter" idx="20" hasCustomPrompt="1"/>
          </p:nvPr>
        </p:nvSpPr>
        <p:spPr>
          <a:xfrm>
            <a:off x="540000" y="3852000"/>
            <a:ext cx="3348000" cy="684000"/>
          </a:xfrm>
        </p:spPr>
        <p:txBody>
          <a:bodyPr anchor="ctr"/>
          <a:lstStyle>
            <a:lvl1pPr algn="ctr">
              <a:buNone/>
              <a:defRPr sz="2200" b="1">
                <a:solidFill>
                  <a:schemeClr val="accent6"/>
                </a:solidFill>
              </a:defRPr>
            </a:lvl1pPr>
          </a:lstStyle>
          <a:p>
            <a:pPr lvl="0"/>
            <a:r>
              <a:rPr lang="en-GB"/>
              <a:t>Insert title</a:t>
            </a:r>
          </a:p>
        </p:txBody>
      </p:sp>
      <p:sp>
        <p:nvSpPr>
          <p:cNvPr id="31" name="Text Placeholder 2">
            <a:extLst>
              <a:ext uri="{FF2B5EF4-FFF2-40B4-BE49-F238E27FC236}">
                <a16:creationId xmlns:a16="http://schemas.microsoft.com/office/drawing/2014/main" id="{511DBD00-D83F-EF49-900D-B6C65CED2738}"/>
              </a:ext>
            </a:extLst>
          </p:cNvPr>
          <p:cNvSpPr>
            <a:spLocks noGrp="1"/>
          </p:cNvSpPr>
          <p:nvPr>
            <p:ph type="body" sz="quarter" idx="21" hasCustomPrompt="1"/>
          </p:nvPr>
        </p:nvSpPr>
        <p:spPr>
          <a:xfrm>
            <a:off x="4500000" y="3852000"/>
            <a:ext cx="3348000" cy="684000"/>
          </a:xfrm>
        </p:spPr>
        <p:txBody>
          <a:bodyPr anchor="ctr"/>
          <a:lstStyle>
            <a:lvl1pPr algn="ctr">
              <a:buNone/>
              <a:defRPr sz="2200" b="1">
                <a:solidFill>
                  <a:schemeClr val="accent6"/>
                </a:solidFill>
              </a:defRPr>
            </a:lvl1pPr>
          </a:lstStyle>
          <a:p>
            <a:pPr lvl="0"/>
            <a:r>
              <a:rPr lang="en-GB"/>
              <a:t>Insert title</a:t>
            </a:r>
          </a:p>
        </p:txBody>
      </p:sp>
      <p:cxnSp>
        <p:nvCxnSpPr>
          <p:cNvPr id="29" name="Straight Connector 28">
            <a:extLst>
              <a:ext uri="{FF2B5EF4-FFF2-40B4-BE49-F238E27FC236}">
                <a16:creationId xmlns:a16="http://schemas.microsoft.com/office/drawing/2014/main" id="{59357DCD-A469-B34A-A880-D744CA731C14}"/>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4BA4CC6C-41AA-2D50-A8B9-63559566F418}"/>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1271482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ote blue">
    <p:bg>
      <p:bgPr>
        <a:solidFill>
          <a:srgbClr val="F6F8F8"/>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11" name="Text Placeholder 7">
            <a:extLst>
              <a:ext uri="{FF2B5EF4-FFF2-40B4-BE49-F238E27FC236}">
                <a16:creationId xmlns:a16="http://schemas.microsoft.com/office/drawing/2014/main" id="{9F1649F8-C95E-B04E-A0E7-F89193CC9718}"/>
              </a:ext>
            </a:extLst>
          </p:cNvPr>
          <p:cNvSpPr>
            <a:spLocks noGrp="1"/>
          </p:cNvSpPr>
          <p:nvPr>
            <p:ph type="body" sz="quarter" idx="14" hasCustomPrompt="1"/>
          </p:nvPr>
        </p:nvSpPr>
        <p:spPr>
          <a:xfrm>
            <a:off x="537224" y="1314156"/>
            <a:ext cx="7503849" cy="3466727"/>
          </a:xfrm>
          <a:prstGeom prst="rect">
            <a:avLst/>
          </a:prstGeom>
        </p:spPr>
        <p:txBody>
          <a:bodyPr>
            <a:noAutofit/>
          </a:bodyPr>
          <a:lstStyle>
            <a:lvl1pPr marL="288000" indent="-288000" algn="l">
              <a:buNone/>
              <a:defRPr sz="42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“Showcase quotation</a:t>
            </a:r>
            <a:br>
              <a:rPr lang="en-GB"/>
            </a:br>
            <a:r>
              <a:rPr lang="en-GB"/>
              <a:t>with left aligned text over multiple lines. Try to keep</a:t>
            </a:r>
            <a:br>
              <a:rPr lang="en-GB"/>
            </a:br>
            <a:r>
              <a:rPr lang="en-GB"/>
              <a:t>it to four lines if </a:t>
            </a:r>
            <a:r>
              <a:rPr lang="en-GB" err="1"/>
              <a:t>poss</a:t>
            </a:r>
            <a:r>
              <a:rPr lang="en-GB"/>
              <a:t> or five lines max.”</a:t>
            </a:r>
          </a:p>
        </p:txBody>
      </p:sp>
      <p:sp>
        <p:nvSpPr>
          <p:cNvPr id="6" name="Text Placeholder 6">
            <a:extLst>
              <a:ext uri="{FF2B5EF4-FFF2-40B4-BE49-F238E27FC236}">
                <a16:creationId xmlns:a16="http://schemas.microsoft.com/office/drawing/2014/main" id="{D406466E-798B-BE4C-B09F-C1B1244AAB6A}"/>
              </a:ext>
            </a:extLst>
          </p:cNvPr>
          <p:cNvSpPr>
            <a:spLocks noGrp="1"/>
          </p:cNvSpPr>
          <p:nvPr>
            <p:ph type="body" sz="quarter" idx="13" hasCustomPrompt="1"/>
          </p:nvPr>
        </p:nvSpPr>
        <p:spPr>
          <a:xfrm>
            <a:off x="828000" y="4780883"/>
            <a:ext cx="7503849" cy="896938"/>
          </a:xfrm>
          <a:prstGeom prst="rect">
            <a:avLst/>
          </a:prstGeom>
        </p:spPr>
        <p:txBody>
          <a:bodyPr/>
          <a:lstStyle>
            <a:lvl1pPr marL="0" indent="0" algn="l">
              <a:buNone/>
              <a:defRPr b="1">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Name Surname,</a:t>
            </a:r>
            <a:br>
              <a:rPr lang="en-GB"/>
            </a:br>
            <a:r>
              <a:rPr lang="en-GB"/>
              <a:t>Job Title</a:t>
            </a:r>
          </a:p>
        </p:txBody>
      </p:sp>
      <p:cxnSp>
        <p:nvCxnSpPr>
          <p:cNvPr id="8" name="Straight Connector 7">
            <a:extLst>
              <a:ext uri="{FF2B5EF4-FFF2-40B4-BE49-F238E27FC236}">
                <a16:creationId xmlns:a16="http://schemas.microsoft.com/office/drawing/2014/main" id="{B43FE3F0-85CD-934D-A3A3-CF2B78D73A35}"/>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2A86FEEE-9136-D68E-6360-B4FDD6D917D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2412778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Quote and imag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E4EE10-8D4E-C85B-5620-784900182A4E}"/>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12192000" cy="6857999"/>
          </a:xfrm>
          <a:prstGeom prst="rect">
            <a:avLst/>
          </a:prstGeom>
        </p:spPr>
      </p:pic>
      <p:sp>
        <p:nvSpPr>
          <p:cNvPr id="6" name="Text Placeholder 7">
            <a:extLst>
              <a:ext uri="{FF2B5EF4-FFF2-40B4-BE49-F238E27FC236}">
                <a16:creationId xmlns:a16="http://schemas.microsoft.com/office/drawing/2014/main" id="{D43F37B1-1F8A-2CA4-9D19-C0E420FB42AE}"/>
              </a:ext>
            </a:extLst>
          </p:cNvPr>
          <p:cNvSpPr>
            <a:spLocks noGrp="1"/>
          </p:cNvSpPr>
          <p:nvPr>
            <p:ph type="body" sz="quarter" idx="15" hasCustomPrompt="1"/>
          </p:nvPr>
        </p:nvSpPr>
        <p:spPr>
          <a:xfrm>
            <a:off x="1337052" y="1673324"/>
            <a:ext cx="3461285" cy="658367"/>
          </a:xfrm>
          <a:prstGeom prst="rect">
            <a:avLst/>
          </a:prstGeom>
        </p:spPr>
        <p:txBody>
          <a:bodyPr lIns="0" tIns="0" rIns="0" bIns="0">
            <a:noAutofit/>
          </a:bodyPr>
          <a:lstStyle>
            <a:lvl1pPr marL="0" indent="0">
              <a:buNone/>
              <a:defRPr sz="36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Heading label</a:t>
            </a:r>
          </a:p>
        </p:txBody>
      </p:sp>
      <p:sp>
        <p:nvSpPr>
          <p:cNvPr id="2" name="Picture Placeholder 6">
            <a:extLst>
              <a:ext uri="{FF2B5EF4-FFF2-40B4-BE49-F238E27FC236}">
                <a16:creationId xmlns:a16="http://schemas.microsoft.com/office/drawing/2014/main" id="{2C90ABAC-E435-5C65-A8FA-9E315CE9DE53}"/>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8" name="Content Placeholder 2">
            <a:extLst>
              <a:ext uri="{FF2B5EF4-FFF2-40B4-BE49-F238E27FC236}">
                <a16:creationId xmlns:a16="http://schemas.microsoft.com/office/drawing/2014/main" id="{7F337CE4-9082-D695-8AD8-89148114EBDF}"/>
              </a:ext>
            </a:extLst>
          </p:cNvPr>
          <p:cNvSpPr>
            <a:spLocks noGrp="1"/>
          </p:cNvSpPr>
          <p:nvPr>
            <p:ph idx="1" hasCustomPrompt="1"/>
          </p:nvPr>
        </p:nvSpPr>
        <p:spPr>
          <a:xfrm>
            <a:off x="1337052" y="2331691"/>
            <a:ext cx="3461285" cy="3110530"/>
          </a:xfrm>
          <a:prstGeom prst="rect">
            <a:avLst/>
          </a:prstGeom>
        </p:spPr>
        <p:txBody>
          <a:bodyPr lIns="0" tIns="0" rIns="0" bIns="0">
            <a:normAutofit/>
          </a:bodyPr>
          <a:lstStyle>
            <a:lvl1pPr marL="0" indent="0">
              <a:lnSpc>
                <a:spcPct val="100000"/>
              </a:lnSpc>
              <a:spcBef>
                <a:spcPts val="0"/>
              </a:spcBef>
              <a:spcAft>
                <a:spcPts val="600"/>
              </a:spcAft>
              <a:buClr>
                <a:schemeClr val="tx1"/>
              </a:buClr>
              <a:buFont typeface="Arial" panose="020B0604020202020204" pitchFamily="34" charset="0"/>
              <a:buNone/>
              <a:defRPr sz="18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add text</a:t>
            </a:r>
          </a:p>
        </p:txBody>
      </p:sp>
    </p:spTree>
    <p:extLst>
      <p:ext uri="{BB962C8B-B14F-4D97-AF65-F5344CB8AC3E}">
        <p14:creationId xmlns:p14="http://schemas.microsoft.com/office/powerpoint/2010/main" val="4038698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Quote and imag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E4EE10-8D4E-C85B-5620-784900182A4E}"/>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1" y="0"/>
            <a:ext cx="12191998" cy="6857999"/>
          </a:xfrm>
          <a:prstGeom prst="rect">
            <a:avLst/>
          </a:prstGeom>
        </p:spPr>
      </p:pic>
      <p:sp>
        <p:nvSpPr>
          <p:cNvPr id="3" name="Text Placeholder 7">
            <a:extLst>
              <a:ext uri="{FF2B5EF4-FFF2-40B4-BE49-F238E27FC236}">
                <a16:creationId xmlns:a16="http://schemas.microsoft.com/office/drawing/2014/main" id="{BA16B251-D1BB-394C-319F-40E8F04D7FB9}"/>
              </a:ext>
            </a:extLst>
          </p:cNvPr>
          <p:cNvSpPr>
            <a:spLocks noGrp="1"/>
          </p:cNvSpPr>
          <p:nvPr>
            <p:ph type="body" sz="quarter" idx="15" hasCustomPrompt="1"/>
          </p:nvPr>
        </p:nvSpPr>
        <p:spPr>
          <a:xfrm>
            <a:off x="1337052" y="1673324"/>
            <a:ext cx="3461285" cy="658367"/>
          </a:xfrm>
          <a:prstGeom prst="rect">
            <a:avLst/>
          </a:prstGeom>
        </p:spPr>
        <p:txBody>
          <a:bodyPr lIns="0" tIns="0" rIns="0" bIns="0">
            <a:noAutofit/>
          </a:bodyPr>
          <a:lstStyle>
            <a:lvl1pPr marL="0" indent="0">
              <a:buNone/>
              <a:defRPr sz="36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Heading label</a:t>
            </a:r>
          </a:p>
        </p:txBody>
      </p:sp>
      <p:sp>
        <p:nvSpPr>
          <p:cNvPr id="2" name="Picture Placeholder 6">
            <a:extLst>
              <a:ext uri="{FF2B5EF4-FFF2-40B4-BE49-F238E27FC236}">
                <a16:creationId xmlns:a16="http://schemas.microsoft.com/office/drawing/2014/main" id="{2C90ABAC-E435-5C65-A8FA-9E315CE9DE53}"/>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5" name="Content Placeholder 2">
            <a:extLst>
              <a:ext uri="{FF2B5EF4-FFF2-40B4-BE49-F238E27FC236}">
                <a16:creationId xmlns:a16="http://schemas.microsoft.com/office/drawing/2014/main" id="{4542D69F-C459-8ECE-06A1-66E418FF3EC1}"/>
              </a:ext>
            </a:extLst>
          </p:cNvPr>
          <p:cNvSpPr>
            <a:spLocks noGrp="1"/>
          </p:cNvSpPr>
          <p:nvPr>
            <p:ph idx="1" hasCustomPrompt="1"/>
          </p:nvPr>
        </p:nvSpPr>
        <p:spPr>
          <a:xfrm>
            <a:off x="1337052" y="2331691"/>
            <a:ext cx="3461285" cy="3110530"/>
          </a:xfrm>
          <a:prstGeom prst="rect">
            <a:avLst/>
          </a:prstGeom>
        </p:spPr>
        <p:txBody>
          <a:bodyPr lIns="0" tIns="0" rIns="0" bIns="0">
            <a:normAutofit/>
          </a:bodyPr>
          <a:lstStyle>
            <a:lvl1pPr marL="0" indent="0">
              <a:lnSpc>
                <a:spcPct val="100000"/>
              </a:lnSpc>
              <a:spcBef>
                <a:spcPts val="0"/>
              </a:spcBef>
              <a:spcAft>
                <a:spcPts val="600"/>
              </a:spcAft>
              <a:buClr>
                <a:schemeClr val="tx1"/>
              </a:buClr>
              <a:buFont typeface="Arial" panose="020B0604020202020204" pitchFamily="34" charset="0"/>
              <a:buNone/>
              <a:defRPr sz="18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add text</a:t>
            </a:r>
          </a:p>
        </p:txBody>
      </p:sp>
    </p:spTree>
    <p:extLst>
      <p:ext uri="{BB962C8B-B14F-4D97-AF65-F5344CB8AC3E}">
        <p14:creationId xmlns:p14="http://schemas.microsoft.com/office/powerpoint/2010/main" val="4052080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Quote and image 4">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52196E5-15CA-15E3-1E10-32B3D19927EF}"/>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12192000" cy="6857999"/>
          </a:xfrm>
          <a:prstGeom prst="rect">
            <a:avLst/>
          </a:prstGeom>
        </p:spPr>
      </p:pic>
      <p:sp>
        <p:nvSpPr>
          <p:cNvPr id="22" name="Rectangle 21">
            <a:extLst>
              <a:ext uri="{FF2B5EF4-FFF2-40B4-BE49-F238E27FC236}">
                <a16:creationId xmlns:a16="http://schemas.microsoft.com/office/drawing/2014/main" id="{35B6474B-ACF2-9D41-872B-7CB816A7A28A}"/>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6" name="Picture Placeholder 6">
            <a:extLst>
              <a:ext uri="{FF2B5EF4-FFF2-40B4-BE49-F238E27FC236}">
                <a16:creationId xmlns:a16="http://schemas.microsoft.com/office/drawing/2014/main" id="{652C93B3-5A12-5AAD-2ACF-93939EE7FBF5}"/>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4" name="Content Placeholder 2">
            <a:extLst>
              <a:ext uri="{FF2B5EF4-FFF2-40B4-BE49-F238E27FC236}">
                <a16:creationId xmlns:a16="http://schemas.microsoft.com/office/drawing/2014/main" id="{7558B23E-2241-0C04-DC3A-1FCFC1EF8A24}"/>
              </a:ext>
            </a:extLst>
          </p:cNvPr>
          <p:cNvSpPr>
            <a:spLocks noGrp="1"/>
          </p:cNvSpPr>
          <p:nvPr>
            <p:ph idx="1" hasCustomPrompt="1"/>
          </p:nvPr>
        </p:nvSpPr>
        <p:spPr>
          <a:xfrm>
            <a:off x="1337052" y="2331691"/>
            <a:ext cx="3461285" cy="3110530"/>
          </a:xfrm>
          <a:prstGeom prst="rect">
            <a:avLst/>
          </a:prstGeom>
        </p:spPr>
        <p:txBody>
          <a:bodyPr lIns="0" tIns="0" rIns="0" bIns="0">
            <a:normAutofit/>
          </a:bodyPr>
          <a:lstStyle>
            <a:lvl1pPr marL="0" indent="0">
              <a:lnSpc>
                <a:spcPct val="100000"/>
              </a:lnSpc>
              <a:spcBef>
                <a:spcPts val="0"/>
              </a:spcBef>
              <a:spcAft>
                <a:spcPts val="600"/>
              </a:spcAft>
              <a:buClr>
                <a:schemeClr val="tx1"/>
              </a:buClr>
              <a:buFont typeface="Arial" panose="020B0604020202020204" pitchFamily="34" charset="0"/>
              <a:buNone/>
              <a:defRPr sz="2800" b="1">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“Add quote text here”</a:t>
            </a:r>
          </a:p>
        </p:txBody>
      </p:sp>
    </p:spTree>
    <p:extLst>
      <p:ext uri="{BB962C8B-B14F-4D97-AF65-F5344CB8AC3E}">
        <p14:creationId xmlns:p14="http://schemas.microsoft.com/office/powerpoint/2010/main" val="2841820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ote and image 4">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EB4F947-0C85-DAF2-683C-40847EF7F07B}"/>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12192000" cy="6857999"/>
          </a:xfrm>
          <a:prstGeom prst="rect">
            <a:avLst/>
          </a:prstGeom>
        </p:spPr>
      </p:pic>
      <p:sp>
        <p:nvSpPr>
          <p:cNvPr id="2" name="Picture Placeholder 6">
            <a:extLst>
              <a:ext uri="{FF2B5EF4-FFF2-40B4-BE49-F238E27FC236}">
                <a16:creationId xmlns:a16="http://schemas.microsoft.com/office/drawing/2014/main" id="{EA7B0BA1-E61A-5019-0AA4-5328CA2AB0E1}"/>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 </a:t>
            </a:r>
          </a:p>
        </p:txBody>
      </p:sp>
      <p:sp>
        <p:nvSpPr>
          <p:cNvPr id="22" name="Rectangle 21">
            <a:extLst>
              <a:ext uri="{FF2B5EF4-FFF2-40B4-BE49-F238E27FC236}">
                <a16:creationId xmlns:a16="http://schemas.microsoft.com/office/drawing/2014/main" id="{35B6474B-ACF2-9D41-872B-7CB816A7A28A}"/>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4" name="Content Placeholder 2">
            <a:extLst>
              <a:ext uri="{FF2B5EF4-FFF2-40B4-BE49-F238E27FC236}">
                <a16:creationId xmlns:a16="http://schemas.microsoft.com/office/drawing/2014/main" id="{7A22BD2E-E9C2-A15B-06FB-553974CDE6CE}"/>
              </a:ext>
            </a:extLst>
          </p:cNvPr>
          <p:cNvSpPr>
            <a:spLocks noGrp="1"/>
          </p:cNvSpPr>
          <p:nvPr>
            <p:ph idx="1" hasCustomPrompt="1"/>
          </p:nvPr>
        </p:nvSpPr>
        <p:spPr>
          <a:xfrm>
            <a:off x="1337052" y="2331691"/>
            <a:ext cx="3461285" cy="3110530"/>
          </a:xfrm>
          <a:prstGeom prst="rect">
            <a:avLst/>
          </a:prstGeom>
        </p:spPr>
        <p:txBody>
          <a:bodyPr lIns="0" tIns="0" rIns="0" bIns="0">
            <a:normAutofit/>
          </a:bodyPr>
          <a:lstStyle>
            <a:lvl1pPr marL="0" indent="0">
              <a:lnSpc>
                <a:spcPct val="100000"/>
              </a:lnSpc>
              <a:spcBef>
                <a:spcPts val="0"/>
              </a:spcBef>
              <a:spcAft>
                <a:spcPts val="600"/>
              </a:spcAft>
              <a:buClr>
                <a:schemeClr val="tx1"/>
              </a:buClr>
              <a:buFont typeface="Arial" panose="020B0604020202020204" pitchFamily="34" charset="0"/>
              <a:buNone/>
              <a:defRPr sz="2800" b="1">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“Add quote text here”</a:t>
            </a:r>
          </a:p>
        </p:txBody>
      </p:sp>
    </p:spTree>
    <p:extLst>
      <p:ext uri="{BB962C8B-B14F-4D97-AF65-F5344CB8AC3E}">
        <p14:creationId xmlns:p14="http://schemas.microsoft.com/office/powerpoint/2010/main" val="123167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Breaker Heading1-Blue-DarkBlueA">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30C3909-1482-1013-E118-A2CE0A1DD3D4}"/>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E3119AD-4AAB-8B34-F6C1-8D76F0D453BB}"/>
              </a:ext>
            </a:extLst>
          </p:cNvPr>
          <p:cNvSpPr>
            <a:spLocks noGrp="1"/>
          </p:cNvSpPr>
          <p:nvPr>
            <p:ph type="title" hasCustomPrompt="1"/>
          </p:nvPr>
        </p:nvSpPr>
        <p:spPr>
          <a:xfrm>
            <a:off x="770042" y="2242938"/>
            <a:ext cx="10515600" cy="1325563"/>
          </a:xfrm>
        </p:spPr>
        <p:txBody>
          <a:bodyPr>
            <a:noAutofit/>
          </a:bodyPr>
          <a:lstStyle>
            <a:lvl1pPr>
              <a:defRPr sz="6000" b="1"/>
            </a:lvl1pPr>
          </a:lstStyle>
          <a:p>
            <a:r>
              <a:rPr lang="en-US"/>
              <a:t>Breaker slide 1</a:t>
            </a:r>
            <a:endParaRPr lang="en-GB"/>
          </a:p>
        </p:txBody>
      </p:sp>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82932" y="3564000"/>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3341198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_Breaker Heading1-Blue-DarkBlueA">
    <p:bg>
      <p:bgPr>
        <a:solidFill>
          <a:srgbClr val="F6F8F8"/>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AF6C2AD-0E53-2A94-6EDF-C2BC1C35E66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241914" y="-121920"/>
            <a:ext cx="12408747" cy="6979920"/>
          </a:xfrm>
          <a:prstGeom prst="rect">
            <a:avLst/>
          </a:prstGeom>
        </p:spPr>
      </p:pic>
      <p:sp>
        <p:nvSpPr>
          <p:cNvPr id="4" name="Title 1">
            <a:extLst>
              <a:ext uri="{FF2B5EF4-FFF2-40B4-BE49-F238E27FC236}">
                <a16:creationId xmlns:a16="http://schemas.microsoft.com/office/drawing/2014/main" id="{3D1B5349-CF21-E9D2-92A0-6C58C15A043A}"/>
              </a:ext>
            </a:extLst>
          </p:cNvPr>
          <p:cNvSpPr>
            <a:spLocks noGrp="1"/>
          </p:cNvSpPr>
          <p:nvPr>
            <p:ph type="title" hasCustomPrompt="1"/>
          </p:nvPr>
        </p:nvSpPr>
        <p:spPr>
          <a:xfrm>
            <a:off x="521688" y="2165645"/>
            <a:ext cx="10515600" cy="1325563"/>
          </a:xfrm>
        </p:spPr>
        <p:txBody>
          <a:bodyPr>
            <a:noAutofit/>
          </a:bodyPr>
          <a:lstStyle>
            <a:lvl1pPr>
              <a:defRPr sz="6000" b="1"/>
            </a:lvl1pPr>
          </a:lstStyle>
          <a:p>
            <a:r>
              <a:rPr lang="en-US"/>
              <a:t>Breaker </a:t>
            </a:r>
            <a:br>
              <a:rPr lang="en-US"/>
            </a:br>
            <a:r>
              <a:rPr lang="en-US"/>
              <a:t>slide 2</a:t>
            </a:r>
            <a:endParaRPr lang="en-GB"/>
          </a:p>
        </p:txBody>
      </p:sp>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612000" y="3903218"/>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2105895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8_Breaker Heading1-Blue-DarkBlueA">
    <p:bg>
      <p:bgPr>
        <a:solidFill>
          <a:srgbClr val="F6F8F8"/>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D07C2D6-AB1B-B84B-BC13-7D79E8BCFCF8}"/>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16318" y="-148043"/>
            <a:ext cx="12499929" cy="7031210"/>
          </a:xfrm>
          <a:prstGeom prst="rect">
            <a:avLst/>
          </a:prstGeom>
        </p:spPr>
      </p:pic>
      <p:sp>
        <p:nvSpPr>
          <p:cNvPr id="2" name="Title 1">
            <a:extLst>
              <a:ext uri="{FF2B5EF4-FFF2-40B4-BE49-F238E27FC236}">
                <a16:creationId xmlns:a16="http://schemas.microsoft.com/office/drawing/2014/main" id="{8506D8CC-65FF-0E59-2392-2C0EBC0605F9}"/>
              </a:ext>
            </a:extLst>
          </p:cNvPr>
          <p:cNvSpPr>
            <a:spLocks noGrp="1"/>
          </p:cNvSpPr>
          <p:nvPr>
            <p:ph type="title" hasCustomPrompt="1"/>
          </p:nvPr>
        </p:nvSpPr>
        <p:spPr>
          <a:xfrm>
            <a:off x="747468" y="2165645"/>
            <a:ext cx="10515600" cy="1325563"/>
          </a:xfrm>
        </p:spPr>
        <p:txBody>
          <a:bodyPr>
            <a:noAutofit/>
          </a:bodyPr>
          <a:lstStyle>
            <a:lvl1pPr>
              <a:defRPr sz="6000" b="1"/>
            </a:lvl1pPr>
          </a:lstStyle>
          <a:p>
            <a:r>
              <a:rPr lang="en-US"/>
              <a:t>Breaker </a:t>
            </a:r>
            <a:br>
              <a:rPr lang="en-US"/>
            </a:br>
            <a:r>
              <a:rPr lang="en-US"/>
              <a:t>slide 3</a:t>
            </a:r>
            <a:endParaRPr lang="en-GB"/>
          </a:p>
        </p:txBody>
      </p:sp>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91916" y="3903218"/>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1360916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Heading, content, basic text one col">
    <p:bg>
      <p:bgPr>
        <a:solidFill>
          <a:srgbClr val="F6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5138" y="414734"/>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3" name="Content Placeholder 2"/>
          <p:cNvSpPr>
            <a:spLocks noGrp="1"/>
          </p:cNvSpPr>
          <p:nvPr>
            <p:ph idx="1" hasCustomPrompt="1"/>
          </p:nvPr>
        </p:nvSpPr>
        <p:spPr>
          <a:xfrm>
            <a:off x="375138" y="1415778"/>
            <a:ext cx="7632000" cy="4026443"/>
          </a:xfrm>
          <a:prstGeom prst="rect">
            <a:avLst/>
          </a:prstGeom>
        </p:spPr>
        <p:txBody>
          <a:bodyPr lIns="0" tIns="0" rIns="0" bIns="0">
            <a:normAutofit/>
          </a:bodyPr>
          <a:lstStyle>
            <a:lvl1pPr marL="0" indent="0">
              <a:lnSpc>
                <a:spcPct val="100000"/>
              </a:lnSpc>
              <a:spcBef>
                <a:spcPts val="0"/>
              </a:spcBef>
              <a:spcAft>
                <a:spcPts val="600"/>
              </a:spcAft>
              <a:buClr>
                <a:schemeClr val="tx1"/>
              </a:buClr>
              <a:buFont typeface="Arial" panose="020B0604020202020204" pitchFamily="34" charset="0"/>
              <a:buNone/>
              <a:defRPr sz="22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add text</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cxnSp>
        <p:nvCxnSpPr>
          <p:cNvPr id="11" name="Straight Connector 10">
            <a:extLst>
              <a:ext uri="{FF2B5EF4-FFF2-40B4-BE49-F238E27FC236}">
                <a16:creationId xmlns:a16="http://schemas.microsoft.com/office/drawing/2014/main" id="{5591C7AB-7F8B-2041-80C3-EE781F24EB94}"/>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6456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7_Breaker Heading1-Blue-DarkBlueA">
    <p:bg>
      <p:bgPr>
        <a:solidFill>
          <a:srgbClr val="F6F8F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A76489-9A30-702B-3E26-D81845892857}"/>
              </a:ext>
            </a:extLst>
          </p:cNvPr>
          <p:cNvSpPr>
            <a:spLocks noGrp="1"/>
          </p:cNvSpPr>
          <p:nvPr>
            <p:ph type="title" hasCustomPrompt="1"/>
          </p:nvPr>
        </p:nvSpPr>
        <p:spPr>
          <a:xfrm>
            <a:off x="747468" y="2165645"/>
            <a:ext cx="10515600" cy="1325563"/>
          </a:xfrm>
        </p:spPr>
        <p:txBody>
          <a:bodyPr>
            <a:noAutofit/>
          </a:bodyPr>
          <a:lstStyle>
            <a:lvl1pPr>
              <a:defRPr sz="6000" b="1"/>
            </a:lvl1pPr>
          </a:lstStyle>
          <a:p>
            <a:r>
              <a:rPr lang="en-US"/>
              <a:t>Breaker </a:t>
            </a:r>
            <a:br>
              <a:rPr lang="en-US"/>
            </a:br>
            <a:r>
              <a:rPr lang="en-US"/>
              <a:t>slide 4</a:t>
            </a:r>
            <a:endParaRPr lang="en-GB"/>
          </a:p>
        </p:txBody>
      </p:sp>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54598" y="3903218"/>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pic>
        <p:nvPicPr>
          <p:cNvPr id="5" name="Picture 4" descr="A blue rectangle with black background&#10;&#10;Description automatically generated">
            <a:extLst>
              <a:ext uri="{FF2B5EF4-FFF2-40B4-BE49-F238E27FC236}">
                <a16:creationId xmlns:a16="http://schemas.microsoft.com/office/drawing/2014/main" id="{D115B473-1B85-DD59-52BE-0E90A80C9408}"/>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741727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Headline slide with image A">
    <p:bg>
      <p:bgPr>
        <a:solidFill>
          <a:srgbClr val="F6F8F8"/>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EF456E7-F404-A541-B6E9-27C1B10EC600}"/>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pPr algn="r"/>
              <a:t>‹#›</a:t>
            </a:fld>
            <a:endParaRPr lang="en-GB" sz="1200">
              <a:solidFill>
                <a:schemeClr val="tx1"/>
              </a:solidFill>
            </a:endParaRPr>
          </a:p>
        </p:txBody>
      </p:sp>
      <p:sp>
        <p:nvSpPr>
          <p:cNvPr id="5" name="Text Placeholder 6">
            <a:extLst>
              <a:ext uri="{FF2B5EF4-FFF2-40B4-BE49-F238E27FC236}">
                <a16:creationId xmlns:a16="http://schemas.microsoft.com/office/drawing/2014/main" id="{50355A0D-4235-0CF1-A976-C33D8CCCBFCD}"/>
              </a:ext>
            </a:extLst>
          </p:cNvPr>
          <p:cNvSpPr>
            <a:spLocks noGrp="1"/>
          </p:cNvSpPr>
          <p:nvPr>
            <p:ph type="body" sz="quarter" idx="13" hasCustomPrompt="1"/>
          </p:nvPr>
        </p:nvSpPr>
        <p:spPr>
          <a:xfrm>
            <a:off x="891916" y="3903218"/>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2" name="Title 1">
            <a:extLst>
              <a:ext uri="{FF2B5EF4-FFF2-40B4-BE49-F238E27FC236}">
                <a16:creationId xmlns:a16="http://schemas.microsoft.com/office/drawing/2014/main" id="{77E577A8-7F18-CBCC-319C-10DC2550A76F}"/>
              </a:ext>
            </a:extLst>
          </p:cNvPr>
          <p:cNvSpPr>
            <a:spLocks noGrp="1"/>
          </p:cNvSpPr>
          <p:nvPr>
            <p:ph type="title" hasCustomPrompt="1"/>
          </p:nvPr>
        </p:nvSpPr>
        <p:spPr>
          <a:xfrm>
            <a:off x="747468" y="2165645"/>
            <a:ext cx="4716354" cy="1325563"/>
          </a:xfrm>
        </p:spPr>
        <p:txBody>
          <a:bodyPr>
            <a:noAutofit/>
          </a:bodyPr>
          <a:lstStyle>
            <a:lvl1pPr>
              <a:defRPr sz="6000" b="1"/>
            </a:lvl1pPr>
          </a:lstStyle>
          <a:p>
            <a:r>
              <a:rPr lang="en-US"/>
              <a:t>Breaker </a:t>
            </a:r>
            <a:br>
              <a:rPr lang="en-US"/>
            </a:br>
            <a:r>
              <a:rPr lang="en-US"/>
              <a:t>slide 5</a:t>
            </a:r>
            <a:endParaRPr lang="en-GB"/>
          </a:p>
        </p:txBody>
      </p:sp>
    </p:spTree>
    <p:extLst>
      <p:ext uri="{BB962C8B-B14F-4D97-AF65-F5344CB8AC3E}">
        <p14:creationId xmlns:p14="http://schemas.microsoft.com/office/powerpoint/2010/main" val="1256846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End Slide ACCESSIBL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6D92FD5-08EA-6BC8-29BC-BCF5EEFE18AA}"/>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5400000">
            <a:off x="-2509143" y="-71523"/>
            <a:ext cx="10768951" cy="7616239"/>
          </a:xfrm>
          <a:prstGeom prst="rect">
            <a:avLst/>
          </a:prstGeom>
        </p:spPr>
      </p:pic>
      <p:pic>
        <p:nvPicPr>
          <p:cNvPr id="3" name="Picture 2" descr="Logo&#10;&#10;Description automatically generated">
            <a:extLst>
              <a:ext uri="{FF2B5EF4-FFF2-40B4-BE49-F238E27FC236}">
                <a16:creationId xmlns:a16="http://schemas.microsoft.com/office/drawing/2014/main" id="{077C56A3-4FFE-73CF-6F7F-1F451E5B3F1E}"/>
              </a:ext>
            </a:extLst>
          </p:cNvPr>
          <p:cNvPicPr>
            <a:picLocks noChangeAspect="1"/>
          </p:cNvPicPr>
          <p:nvPr userDrawn="1"/>
        </p:nvPicPr>
        <p:blipFill>
          <a:blip r:embed="rId3"/>
          <a:stretch>
            <a:fillRect/>
          </a:stretch>
        </p:blipFill>
        <p:spPr>
          <a:xfrm>
            <a:off x="10551045" y="364425"/>
            <a:ext cx="1208955" cy="979789"/>
          </a:xfrm>
          <a:prstGeom prst="rect">
            <a:avLst/>
          </a:prstGeom>
        </p:spPr>
      </p:pic>
      <p:cxnSp>
        <p:nvCxnSpPr>
          <p:cNvPr id="9" name="Straight Connector 8">
            <a:extLst>
              <a:ext uri="{FF2B5EF4-FFF2-40B4-BE49-F238E27FC236}">
                <a16:creationId xmlns:a16="http://schemas.microsoft.com/office/drawing/2014/main" id="{F9D383FB-0467-4241-BEF0-D636E886723B}"/>
              </a:ext>
              <a:ext uri="{C183D7F6-B498-43B3-948B-1728B52AA6E4}">
                <adec:decorative xmlns:adec="http://schemas.microsoft.com/office/drawing/2017/decorative" val="1"/>
              </a:ext>
            </a:extLst>
          </p:cNvPr>
          <p:cNvCxnSpPr/>
          <p:nvPr userDrawn="1"/>
        </p:nvCxnSpPr>
        <p:spPr>
          <a:xfrm>
            <a:off x="5715926" y="2605852"/>
            <a:ext cx="86510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0390E57B-AF19-8642-9E47-AF887F52887B}"/>
              </a:ext>
            </a:extLst>
          </p:cNvPr>
          <p:cNvSpPr txBox="1"/>
          <p:nvPr userDrawn="1"/>
        </p:nvSpPr>
        <p:spPr>
          <a:xfrm>
            <a:off x="5610770" y="2808746"/>
            <a:ext cx="4343734" cy="2608032"/>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2400"/>
              </a:spcAft>
              <a:buClr>
                <a:srgbClr val="005EB8"/>
              </a:buClr>
              <a:buSzTx/>
              <a:buFont typeface="Arial" panose="020B0604020202020204" pitchFamily="34" charset="0"/>
              <a:buNone/>
              <a:tabLst/>
              <a:defRPr/>
            </a:pPr>
            <a:r>
              <a:rPr kumimoji="0" lang="en-GB" sz="3600" b="1" i="0" u="none" strike="noStrike" kern="1200" cap="none" spc="20" normalizeH="0" baseline="0" noProof="0">
                <a:ln>
                  <a:noFill/>
                </a:ln>
                <a:solidFill>
                  <a:schemeClr val="tx1"/>
                </a:solidFill>
                <a:effectLst/>
                <a:uLnTx/>
                <a:uFillTx/>
                <a:latin typeface="+mn-lt"/>
                <a:ea typeface="+mn-ea"/>
                <a:cs typeface="+mn-cs"/>
              </a:rPr>
              <a:t> Thank You</a:t>
            </a:r>
          </a:p>
          <a:p>
            <a:pPr marL="0" marR="0" lvl="0" indent="0" algn="l" defTabSz="914400"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@nhsengland</a:t>
            </a:r>
          </a:p>
          <a:p>
            <a:pPr marL="0" marR="0" lvl="0" indent="0" algn="l" defTabSz="914400"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company/</a:t>
            </a:r>
            <a:r>
              <a:rPr kumimoji="0" lang="en-GB" sz="2400" b="1" i="0" u="none" strike="noStrike" kern="1200" cap="none" spc="20" normalizeH="0" baseline="0" noProof="0" err="1">
                <a:ln>
                  <a:noFill/>
                </a:ln>
                <a:solidFill>
                  <a:schemeClr val="tx1"/>
                </a:solidFill>
                <a:effectLst/>
                <a:uLnTx/>
                <a:uFillTx/>
                <a:latin typeface="+mn-lt"/>
                <a:ea typeface="+mn-ea"/>
                <a:cs typeface="+mn-cs"/>
              </a:rPr>
              <a:t>nhsengland</a:t>
            </a:r>
            <a:endParaRPr kumimoji="0" lang="en-GB" sz="2400" b="1" i="0" u="none" strike="noStrike" kern="1200" cap="none" spc="20" normalizeH="0" baseline="0" noProof="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england.nhs.uk</a:t>
            </a:r>
            <a:endParaRPr lang="en-GB" sz="2400" b="1">
              <a:solidFill>
                <a:schemeClr val="tx1"/>
              </a:solidFill>
            </a:endParaRPr>
          </a:p>
        </p:txBody>
      </p:sp>
      <p:pic>
        <p:nvPicPr>
          <p:cNvPr id="5" name="Picture 4" descr="Twitter symbol">
            <a:extLst>
              <a:ext uri="{FF2B5EF4-FFF2-40B4-BE49-F238E27FC236}">
                <a16:creationId xmlns:a16="http://schemas.microsoft.com/office/drawing/2014/main" id="{6C1B65D7-2EE6-F44F-85AA-7C93787926CD}"/>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5872040" y="3665234"/>
            <a:ext cx="390144" cy="390144"/>
          </a:xfrm>
          <a:prstGeom prst="rect">
            <a:avLst/>
          </a:prstGeom>
        </p:spPr>
      </p:pic>
      <p:pic>
        <p:nvPicPr>
          <p:cNvPr id="8" name="Picture 7" descr="LinkedIn symbol">
            <a:extLst>
              <a:ext uri="{FF2B5EF4-FFF2-40B4-BE49-F238E27FC236}">
                <a16:creationId xmlns:a16="http://schemas.microsoft.com/office/drawing/2014/main" id="{F2843EE8-F6F8-9D40-92C1-94FB4DCF14BB}"/>
              </a:ext>
            </a:extLst>
          </p:cNvPr>
          <p:cNvPicPr>
            <a:picLocks noChangeAspect="1"/>
          </p:cNvPicPr>
          <p:nvPr userDrawn="1"/>
        </p:nvPicPr>
        <p:blipFill>
          <a:blip r:embed="rId6">
            <a:extLst>
              <a:ext uri="{96DAC541-7B7A-43D3-8B79-37D633B846F1}">
                <asvg:svgBlip xmlns:asvg="http://schemas.microsoft.com/office/drawing/2016/SVG/main" r:embed="rId7"/>
              </a:ext>
            </a:extLst>
          </a:blip>
          <a:srcRect/>
          <a:stretch/>
        </p:blipFill>
        <p:spPr>
          <a:xfrm>
            <a:off x="5885396" y="4266369"/>
            <a:ext cx="390144" cy="390144"/>
          </a:xfrm>
          <a:prstGeom prst="rect">
            <a:avLst/>
          </a:prstGeom>
        </p:spPr>
      </p:pic>
      <p:pic>
        <p:nvPicPr>
          <p:cNvPr id="72" name="Picture 96" descr="World-wide web symbol">
            <a:extLst>
              <a:ext uri="{FF2B5EF4-FFF2-40B4-BE49-F238E27FC236}">
                <a16:creationId xmlns:a16="http://schemas.microsoft.com/office/drawing/2014/main" id="{664BA24D-FA8C-EE4D-A2DC-491BF11D6FA6}"/>
              </a:ext>
            </a:extLst>
          </p:cNvPr>
          <p:cNvPicPr>
            <a:picLocks noChangeAspect="1"/>
          </p:cNvPicPr>
          <p:nvPr userDrawn="1"/>
        </p:nvPicPr>
        <p:blipFill>
          <a:blip r:embed="rId8">
            <a:extLst>
              <a:ext uri="{96DAC541-7B7A-43D3-8B79-37D633B846F1}">
                <asvg:svgBlip xmlns:asvg="http://schemas.microsoft.com/office/drawing/2016/SVG/main" r:embed="rId9"/>
              </a:ext>
            </a:extLst>
          </a:blip>
          <a:srcRect/>
          <a:stretch/>
        </p:blipFill>
        <p:spPr>
          <a:xfrm>
            <a:off x="5767074" y="4806522"/>
            <a:ext cx="600075" cy="600075"/>
          </a:xfrm>
          <a:prstGeom prst="rect">
            <a:avLst/>
          </a:prstGeom>
        </p:spPr>
      </p:pic>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Tree>
    <p:extLst>
      <p:ext uri="{BB962C8B-B14F-4D97-AF65-F5344CB8AC3E}">
        <p14:creationId xmlns:p14="http://schemas.microsoft.com/office/powerpoint/2010/main" val="461523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Data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2000" y="310075"/>
            <a:ext cx="11404154" cy="426721"/>
          </a:xfrm>
          <a:prstGeom prst="rect">
            <a:avLst/>
          </a:prstGeom>
        </p:spPr>
        <p:txBody>
          <a:bodyPr lIns="0" tIns="0" rIns="0" bIns="0" anchor="t">
            <a:normAutofit/>
          </a:bodyPr>
          <a:lstStyle>
            <a:lvl1pPr>
              <a:defRPr sz="2400" b="1">
                <a:solidFill>
                  <a:schemeClr val="tx1"/>
                </a:solidFill>
              </a:defRPr>
            </a:lvl1pPr>
          </a:lstStyle>
          <a:p>
            <a:r>
              <a:rPr lang="en-GB"/>
              <a:t>Heading</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FF8B4B32-B7B7-DB40-9D0C-2D4D8414C6EC}"/>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4" name="TextBox 3">
            <a:extLst>
              <a:ext uri="{FF2B5EF4-FFF2-40B4-BE49-F238E27FC236}">
                <a16:creationId xmlns:a16="http://schemas.microsoft.com/office/drawing/2014/main" id="{97C3715D-C90E-7C4B-B312-C707773A39DD}"/>
              </a:ext>
            </a:extLst>
          </p:cNvPr>
          <p:cNvSpPr txBox="1"/>
          <p:nvPr userDrawn="1"/>
        </p:nvSpPr>
        <p:spPr>
          <a:xfrm>
            <a:off x="2232561" y="3170712"/>
            <a:ext cx="0" cy="0"/>
          </a:xfrm>
          <a:prstGeom prst="rect">
            <a:avLst/>
          </a:prstGeom>
          <a:noFill/>
        </p:spPr>
        <p:txBody>
          <a:bodyPr wrap="none" lIns="0" tIns="0" rIns="0" bIns="0" rtlCol="0">
            <a:noAutofit/>
          </a:bodyPr>
          <a:lstStyle/>
          <a:p>
            <a:endParaRPr lang="en-GB" sz="1200" b="1">
              <a:solidFill>
                <a:schemeClr val="accent1"/>
              </a:solidFill>
            </a:endParaRPr>
          </a:p>
        </p:txBody>
      </p:sp>
      <p:cxnSp>
        <p:nvCxnSpPr>
          <p:cNvPr id="12" name="Straight Connector 11">
            <a:extLst>
              <a:ext uri="{FF2B5EF4-FFF2-40B4-BE49-F238E27FC236}">
                <a16:creationId xmlns:a16="http://schemas.microsoft.com/office/drawing/2014/main" id="{137E920E-FCD4-834F-9787-A19C03BDF9AE}"/>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E055424E-84DC-71BA-CBB2-BE0007D93CE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
        <p:nvSpPr>
          <p:cNvPr id="3" name="Text Placeholder 7">
            <a:extLst>
              <a:ext uri="{FF2B5EF4-FFF2-40B4-BE49-F238E27FC236}">
                <a16:creationId xmlns:a16="http://schemas.microsoft.com/office/drawing/2014/main" id="{FB2922A9-9C8F-43B1-7D0A-0C7761EE45F2}"/>
              </a:ext>
            </a:extLst>
          </p:cNvPr>
          <p:cNvSpPr>
            <a:spLocks noGrp="1"/>
          </p:cNvSpPr>
          <p:nvPr>
            <p:ph type="body" sz="quarter" idx="13" hasCustomPrompt="1"/>
          </p:nvPr>
        </p:nvSpPr>
        <p:spPr>
          <a:xfrm>
            <a:off x="432001" y="767200"/>
            <a:ext cx="11012644" cy="577927"/>
          </a:xfrm>
          <a:prstGeom prst="rect">
            <a:avLst/>
          </a:prstGeom>
        </p:spPr>
        <p:txBody>
          <a:bodyPr lIns="0" tIns="0" rIns="0" bIns="0">
            <a:noAutofit/>
          </a:bodyPr>
          <a:lstStyle>
            <a:lvl1pPr marL="0" indent="0">
              <a:lnSpc>
                <a:spcPts val="2200"/>
              </a:lnSpc>
              <a:spcBef>
                <a:spcPts val="0"/>
              </a:spcBef>
              <a:spcAft>
                <a:spcPts val="900"/>
              </a:spcAft>
              <a:buClr>
                <a:schemeClr val="tx1"/>
              </a:buClr>
              <a:buNone/>
              <a:defRPr sz="18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Subhead if needed</a:t>
            </a:r>
          </a:p>
        </p:txBody>
      </p:sp>
    </p:spTree>
    <p:extLst>
      <p:ext uri="{BB962C8B-B14F-4D97-AF65-F5344CB8AC3E}">
        <p14:creationId xmlns:p14="http://schemas.microsoft.com/office/powerpoint/2010/main" val="110834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Full page imag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2959E3C-5FB4-790C-CF99-8945D267023E}"/>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F23656E6-FF78-F94F-8811-84EB59CAC3BF}"/>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4" name="Picture Placeholder 6">
            <a:extLst>
              <a:ext uri="{FF2B5EF4-FFF2-40B4-BE49-F238E27FC236}">
                <a16:creationId xmlns:a16="http://schemas.microsoft.com/office/drawing/2014/main" id="{82522558-9EFB-4BAA-9B27-3CE888AC5272}"/>
              </a:ext>
            </a:extLst>
          </p:cNvPr>
          <p:cNvSpPr>
            <a:spLocks noGrp="1"/>
          </p:cNvSpPr>
          <p:nvPr>
            <p:ph type="pic" sz="quarter" idx="10" hasCustomPrompt="1"/>
          </p:nvPr>
        </p:nvSpPr>
        <p:spPr>
          <a:xfrm>
            <a:off x="0" y="0"/>
            <a:ext cx="12192000" cy="6858000"/>
          </a:xfrm>
          <a:prstGeom prst="rect">
            <a:avLst/>
          </a:prstGeom>
        </p:spPr>
        <p:txBody>
          <a:bodyPr tIns="2340000"/>
          <a:lstStyle>
            <a:lvl1pPr algn="ctr">
              <a:buNone/>
              <a:defRPr/>
            </a:lvl1pPr>
          </a:lstStyle>
          <a:p>
            <a:r>
              <a:rPr lang="en-GB"/>
              <a:t>Click on image icon in centre to insert a photo</a:t>
            </a:r>
            <a:br>
              <a:rPr lang="en-GB"/>
            </a:br>
            <a:r>
              <a:rPr lang="en-GB"/>
              <a:t>(don’t forget to add Alt Text to image)</a:t>
            </a:r>
          </a:p>
        </p:txBody>
      </p:sp>
    </p:spTree>
    <p:extLst>
      <p:ext uri="{BB962C8B-B14F-4D97-AF65-F5344CB8AC3E}">
        <p14:creationId xmlns:p14="http://schemas.microsoft.com/office/powerpoint/2010/main" val="195223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ample-Icons-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cxnSp>
        <p:nvCxnSpPr>
          <p:cNvPr id="11" name="Straight Connector 10">
            <a:extLst>
              <a:ext uri="{FF2B5EF4-FFF2-40B4-BE49-F238E27FC236}">
                <a16:creationId xmlns:a16="http://schemas.microsoft.com/office/drawing/2014/main" id="{5591C7AB-7F8B-2041-80C3-EE781F24EB94}"/>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4741F68A-44AA-5742-B124-91614CFD14BB}"/>
              </a:ext>
              <a:ext uri="{C183D7F6-B498-43B3-948B-1728B52AA6E4}">
                <adec:decorative xmlns:adec="http://schemas.microsoft.com/office/drawing/2017/decorative" val="1"/>
              </a:ext>
            </a:extLst>
          </p:cNvPr>
          <p:cNvSpPr/>
          <p:nvPr userDrawn="1"/>
        </p:nvSpPr>
        <p:spPr>
          <a:xfrm>
            <a:off x="383058"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3568E66E-4300-C34D-B490-E2E6A73E585A}"/>
              </a:ext>
              <a:ext uri="{C183D7F6-B498-43B3-948B-1728B52AA6E4}">
                <adec:decorative xmlns:adec="http://schemas.microsoft.com/office/drawing/2017/decorative" val="1"/>
              </a:ext>
            </a:extLst>
          </p:cNvPr>
          <p:cNvSpPr/>
          <p:nvPr userDrawn="1"/>
        </p:nvSpPr>
        <p:spPr>
          <a:xfrm>
            <a:off x="383058"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F337980B-A75B-014B-A7A8-965882204640}"/>
              </a:ext>
              <a:ext uri="{C183D7F6-B498-43B3-948B-1728B52AA6E4}">
                <adec:decorative xmlns:adec="http://schemas.microsoft.com/office/drawing/2017/decorative" val="1"/>
              </a:ext>
            </a:extLst>
          </p:cNvPr>
          <p:cNvSpPr/>
          <p:nvPr userDrawn="1"/>
        </p:nvSpPr>
        <p:spPr>
          <a:xfrm>
            <a:off x="1534525"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E8B5FF7D-C2EF-9E4C-A4CF-A835052E5DF8}"/>
              </a:ext>
              <a:ext uri="{C183D7F6-B498-43B3-948B-1728B52AA6E4}">
                <adec:decorative xmlns:adec="http://schemas.microsoft.com/office/drawing/2017/decorative" val="1"/>
              </a:ext>
            </a:extLst>
          </p:cNvPr>
          <p:cNvSpPr/>
          <p:nvPr userDrawn="1"/>
        </p:nvSpPr>
        <p:spPr>
          <a:xfrm>
            <a:off x="2685992"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177481C1-F4F0-BE4E-B991-152BB9620270}"/>
              </a:ext>
              <a:ext uri="{C183D7F6-B498-43B3-948B-1728B52AA6E4}">
                <adec:decorative xmlns:adec="http://schemas.microsoft.com/office/drawing/2017/decorative" val="1"/>
              </a:ext>
            </a:extLst>
          </p:cNvPr>
          <p:cNvSpPr/>
          <p:nvPr userDrawn="1"/>
        </p:nvSpPr>
        <p:spPr>
          <a:xfrm>
            <a:off x="3837459"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2FBC860F-BE8A-634D-9A96-33CE6D96B9F0}"/>
              </a:ext>
              <a:ext uri="{C183D7F6-B498-43B3-948B-1728B52AA6E4}">
                <adec:decorative xmlns:adec="http://schemas.microsoft.com/office/drawing/2017/decorative" val="1"/>
              </a:ext>
            </a:extLst>
          </p:cNvPr>
          <p:cNvSpPr/>
          <p:nvPr userDrawn="1"/>
        </p:nvSpPr>
        <p:spPr>
          <a:xfrm>
            <a:off x="4988926"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5FA913FF-786C-1944-BF18-E9AB064B3444}"/>
              </a:ext>
              <a:ext uri="{C183D7F6-B498-43B3-948B-1728B52AA6E4}">
                <adec:decorative xmlns:adec="http://schemas.microsoft.com/office/drawing/2017/decorative" val="1"/>
              </a:ext>
            </a:extLst>
          </p:cNvPr>
          <p:cNvSpPr/>
          <p:nvPr userDrawn="1"/>
        </p:nvSpPr>
        <p:spPr>
          <a:xfrm>
            <a:off x="6140393"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6C22D839-E390-8340-B649-B4FC5A6CFD70}"/>
              </a:ext>
              <a:ext uri="{C183D7F6-B498-43B3-948B-1728B52AA6E4}">
                <adec:decorative xmlns:adec="http://schemas.microsoft.com/office/drawing/2017/decorative" val="1"/>
              </a:ext>
            </a:extLst>
          </p:cNvPr>
          <p:cNvSpPr/>
          <p:nvPr userDrawn="1"/>
        </p:nvSpPr>
        <p:spPr>
          <a:xfrm>
            <a:off x="7291860"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4640EE3D-EEFC-874A-A65B-DDDE03FC3221}"/>
              </a:ext>
              <a:ext uri="{C183D7F6-B498-43B3-948B-1728B52AA6E4}">
                <adec:decorative xmlns:adec="http://schemas.microsoft.com/office/drawing/2017/decorative" val="1"/>
              </a:ext>
            </a:extLst>
          </p:cNvPr>
          <p:cNvSpPr/>
          <p:nvPr userDrawn="1"/>
        </p:nvSpPr>
        <p:spPr>
          <a:xfrm>
            <a:off x="8443327"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2A667BF2-B8EF-D949-9F15-FC3B3099AD58}"/>
              </a:ext>
              <a:ext uri="{C183D7F6-B498-43B3-948B-1728B52AA6E4}">
                <adec:decorative xmlns:adec="http://schemas.microsoft.com/office/drawing/2017/decorative" val="1"/>
              </a:ext>
            </a:extLst>
          </p:cNvPr>
          <p:cNvSpPr/>
          <p:nvPr userDrawn="1"/>
        </p:nvSpPr>
        <p:spPr>
          <a:xfrm>
            <a:off x="9594794"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47201170-3375-514F-99C2-E37C6903968A}"/>
              </a:ext>
              <a:ext uri="{C183D7F6-B498-43B3-948B-1728B52AA6E4}">
                <adec:decorative xmlns:adec="http://schemas.microsoft.com/office/drawing/2017/decorative" val="1"/>
              </a:ext>
            </a:extLst>
          </p:cNvPr>
          <p:cNvSpPr/>
          <p:nvPr userDrawn="1"/>
        </p:nvSpPr>
        <p:spPr>
          <a:xfrm>
            <a:off x="10746258"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1E18572B-1544-A043-9B02-7AB01C90C51F}"/>
              </a:ext>
              <a:ext uri="{C183D7F6-B498-43B3-948B-1728B52AA6E4}">
                <adec:decorative xmlns:adec="http://schemas.microsoft.com/office/drawing/2017/decorative" val="1"/>
              </a:ext>
            </a:extLst>
          </p:cNvPr>
          <p:cNvSpPr/>
          <p:nvPr userDrawn="1"/>
        </p:nvSpPr>
        <p:spPr>
          <a:xfrm>
            <a:off x="1534525"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E8D2BEC2-9D68-CC4D-A04A-BB949A02D509}"/>
              </a:ext>
              <a:ext uri="{C183D7F6-B498-43B3-948B-1728B52AA6E4}">
                <adec:decorative xmlns:adec="http://schemas.microsoft.com/office/drawing/2017/decorative" val="1"/>
              </a:ext>
            </a:extLst>
          </p:cNvPr>
          <p:cNvSpPr/>
          <p:nvPr userDrawn="1"/>
        </p:nvSpPr>
        <p:spPr>
          <a:xfrm>
            <a:off x="2685992"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F7415083-D44F-FE40-A8D1-7BFAC700DF6C}"/>
              </a:ext>
              <a:ext uri="{C183D7F6-B498-43B3-948B-1728B52AA6E4}">
                <adec:decorative xmlns:adec="http://schemas.microsoft.com/office/drawing/2017/decorative" val="1"/>
              </a:ext>
            </a:extLst>
          </p:cNvPr>
          <p:cNvSpPr/>
          <p:nvPr userDrawn="1"/>
        </p:nvSpPr>
        <p:spPr>
          <a:xfrm>
            <a:off x="3837459"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5E67BC68-4FB2-EE4A-A33E-6A7AF0CF413F}"/>
              </a:ext>
              <a:ext uri="{C183D7F6-B498-43B3-948B-1728B52AA6E4}">
                <adec:decorative xmlns:adec="http://schemas.microsoft.com/office/drawing/2017/decorative" val="1"/>
              </a:ext>
            </a:extLst>
          </p:cNvPr>
          <p:cNvSpPr/>
          <p:nvPr userDrawn="1"/>
        </p:nvSpPr>
        <p:spPr>
          <a:xfrm>
            <a:off x="4988926"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0277C142-7A53-7A4A-A8FB-FBF33048E364}"/>
              </a:ext>
              <a:ext uri="{C183D7F6-B498-43B3-948B-1728B52AA6E4}">
                <adec:decorative xmlns:adec="http://schemas.microsoft.com/office/drawing/2017/decorative" val="1"/>
              </a:ext>
            </a:extLst>
          </p:cNvPr>
          <p:cNvSpPr/>
          <p:nvPr userDrawn="1"/>
        </p:nvSpPr>
        <p:spPr>
          <a:xfrm>
            <a:off x="6140393"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6ADC5831-BE66-5045-87AF-18EBDF02747B}"/>
              </a:ext>
              <a:ext uri="{C183D7F6-B498-43B3-948B-1728B52AA6E4}">
                <adec:decorative xmlns:adec="http://schemas.microsoft.com/office/drawing/2017/decorative" val="1"/>
              </a:ext>
            </a:extLst>
          </p:cNvPr>
          <p:cNvSpPr/>
          <p:nvPr userDrawn="1"/>
        </p:nvSpPr>
        <p:spPr>
          <a:xfrm>
            <a:off x="7291860"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2CB65DE4-B016-474E-A1C1-495957C7CA04}"/>
              </a:ext>
              <a:ext uri="{C183D7F6-B498-43B3-948B-1728B52AA6E4}">
                <adec:decorative xmlns:adec="http://schemas.microsoft.com/office/drawing/2017/decorative" val="1"/>
              </a:ext>
            </a:extLst>
          </p:cNvPr>
          <p:cNvSpPr/>
          <p:nvPr userDrawn="1"/>
        </p:nvSpPr>
        <p:spPr>
          <a:xfrm>
            <a:off x="8443327"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id="{58B3AA15-3E6B-C347-B0BE-F416C5684A23}"/>
              </a:ext>
              <a:ext uri="{C183D7F6-B498-43B3-948B-1728B52AA6E4}">
                <adec:decorative xmlns:adec="http://schemas.microsoft.com/office/drawing/2017/decorative" val="1"/>
              </a:ext>
            </a:extLst>
          </p:cNvPr>
          <p:cNvSpPr/>
          <p:nvPr userDrawn="1"/>
        </p:nvSpPr>
        <p:spPr>
          <a:xfrm>
            <a:off x="9594794"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1">
            <a:extLst>
              <a:ext uri="{FF2B5EF4-FFF2-40B4-BE49-F238E27FC236}">
                <a16:creationId xmlns:a16="http://schemas.microsoft.com/office/drawing/2014/main" id="{7AC0924D-A95B-1E43-84A3-825886C48DD3}"/>
              </a:ext>
              <a:ext uri="{C183D7F6-B498-43B3-948B-1728B52AA6E4}">
                <adec:decorative xmlns:adec="http://schemas.microsoft.com/office/drawing/2017/decorative" val="1"/>
              </a:ext>
            </a:extLst>
          </p:cNvPr>
          <p:cNvSpPr/>
          <p:nvPr userDrawn="1"/>
        </p:nvSpPr>
        <p:spPr>
          <a:xfrm>
            <a:off x="10746258"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CA6737CC-78B4-0C46-99B9-341CFA60EF40}"/>
              </a:ext>
              <a:ext uri="{C183D7F6-B498-43B3-948B-1728B52AA6E4}">
                <adec:decorative xmlns:adec="http://schemas.microsoft.com/office/drawing/2017/decorative" val="1"/>
              </a:ext>
            </a:extLst>
          </p:cNvPr>
          <p:cNvSpPr/>
          <p:nvPr userDrawn="1"/>
        </p:nvSpPr>
        <p:spPr>
          <a:xfrm>
            <a:off x="383058"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72455CAA-C332-E746-A62B-4F86F892F94A}"/>
              </a:ext>
              <a:ext uri="{C183D7F6-B498-43B3-948B-1728B52AA6E4}">
                <adec:decorative xmlns:adec="http://schemas.microsoft.com/office/drawing/2017/decorative" val="1"/>
              </a:ext>
            </a:extLst>
          </p:cNvPr>
          <p:cNvSpPr/>
          <p:nvPr userDrawn="1"/>
        </p:nvSpPr>
        <p:spPr>
          <a:xfrm>
            <a:off x="1534525"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8BF322EA-8B44-2C46-9412-34692FAFE8CB}"/>
              </a:ext>
              <a:ext uri="{C183D7F6-B498-43B3-948B-1728B52AA6E4}">
                <adec:decorative xmlns:adec="http://schemas.microsoft.com/office/drawing/2017/decorative" val="1"/>
              </a:ext>
            </a:extLst>
          </p:cNvPr>
          <p:cNvSpPr/>
          <p:nvPr userDrawn="1"/>
        </p:nvSpPr>
        <p:spPr>
          <a:xfrm>
            <a:off x="2685992"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BDB462B7-0B7F-EA46-9EFF-D26991D2304D}"/>
              </a:ext>
              <a:ext uri="{C183D7F6-B498-43B3-948B-1728B52AA6E4}">
                <adec:decorative xmlns:adec="http://schemas.microsoft.com/office/drawing/2017/decorative" val="1"/>
              </a:ext>
            </a:extLst>
          </p:cNvPr>
          <p:cNvSpPr/>
          <p:nvPr userDrawn="1"/>
        </p:nvSpPr>
        <p:spPr>
          <a:xfrm>
            <a:off x="3837459"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a:extLst>
              <a:ext uri="{FF2B5EF4-FFF2-40B4-BE49-F238E27FC236}">
                <a16:creationId xmlns:a16="http://schemas.microsoft.com/office/drawing/2014/main" id="{FF522785-C8F3-734E-AF20-487FED2CEBCA}"/>
              </a:ext>
              <a:ext uri="{C183D7F6-B498-43B3-948B-1728B52AA6E4}">
                <adec:decorative xmlns:adec="http://schemas.microsoft.com/office/drawing/2017/decorative" val="1"/>
              </a:ext>
            </a:extLst>
          </p:cNvPr>
          <p:cNvSpPr/>
          <p:nvPr userDrawn="1"/>
        </p:nvSpPr>
        <p:spPr>
          <a:xfrm>
            <a:off x="4988926"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a:extLst>
              <a:ext uri="{FF2B5EF4-FFF2-40B4-BE49-F238E27FC236}">
                <a16:creationId xmlns:a16="http://schemas.microsoft.com/office/drawing/2014/main" id="{798AD1D6-A541-1941-8B56-2FF0936767C6}"/>
              </a:ext>
              <a:ext uri="{C183D7F6-B498-43B3-948B-1728B52AA6E4}">
                <adec:decorative xmlns:adec="http://schemas.microsoft.com/office/drawing/2017/decorative" val="1"/>
              </a:ext>
            </a:extLst>
          </p:cNvPr>
          <p:cNvSpPr/>
          <p:nvPr userDrawn="1"/>
        </p:nvSpPr>
        <p:spPr>
          <a:xfrm>
            <a:off x="6140393"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a:extLst>
              <a:ext uri="{FF2B5EF4-FFF2-40B4-BE49-F238E27FC236}">
                <a16:creationId xmlns:a16="http://schemas.microsoft.com/office/drawing/2014/main" id="{A844F750-124C-F246-BCDD-67595B93DC88}"/>
              </a:ext>
              <a:ext uri="{C183D7F6-B498-43B3-948B-1728B52AA6E4}">
                <adec:decorative xmlns:adec="http://schemas.microsoft.com/office/drawing/2017/decorative" val="1"/>
              </a:ext>
            </a:extLst>
          </p:cNvPr>
          <p:cNvSpPr/>
          <p:nvPr userDrawn="1"/>
        </p:nvSpPr>
        <p:spPr>
          <a:xfrm>
            <a:off x="7291860"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a:extLst>
              <a:ext uri="{FF2B5EF4-FFF2-40B4-BE49-F238E27FC236}">
                <a16:creationId xmlns:a16="http://schemas.microsoft.com/office/drawing/2014/main" id="{15499656-96AE-C649-B3C1-81D5C6F60DA6}"/>
              </a:ext>
              <a:ext uri="{C183D7F6-B498-43B3-948B-1728B52AA6E4}">
                <adec:decorative xmlns:adec="http://schemas.microsoft.com/office/drawing/2017/decorative" val="1"/>
              </a:ext>
            </a:extLst>
          </p:cNvPr>
          <p:cNvSpPr/>
          <p:nvPr userDrawn="1"/>
        </p:nvSpPr>
        <p:spPr>
          <a:xfrm>
            <a:off x="8443327"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40">
            <a:extLst>
              <a:ext uri="{FF2B5EF4-FFF2-40B4-BE49-F238E27FC236}">
                <a16:creationId xmlns:a16="http://schemas.microsoft.com/office/drawing/2014/main" id="{B3150134-3C23-2A41-8EC0-2D0F308CD2FE}"/>
              </a:ext>
              <a:ext uri="{C183D7F6-B498-43B3-948B-1728B52AA6E4}">
                <adec:decorative xmlns:adec="http://schemas.microsoft.com/office/drawing/2017/decorative" val="1"/>
              </a:ext>
            </a:extLst>
          </p:cNvPr>
          <p:cNvSpPr/>
          <p:nvPr userDrawn="1"/>
        </p:nvSpPr>
        <p:spPr>
          <a:xfrm>
            <a:off x="9594794"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a:extLst>
              <a:ext uri="{FF2B5EF4-FFF2-40B4-BE49-F238E27FC236}">
                <a16:creationId xmlns:a16="http://schemas.microsoft.com/office/drawing/2014/main" id="{4A542EAC-EEE9-2748-9DAC-6986FFF6348A}"/>
              </a:ext>
              <a:ext uri="{C183D7F6-B498-43B3-948B-1728B52AA6E4}">
                <adec:decorative xmlns:adec="http://schemas.microsoft.com/office/drawing/2017/decorative" val="1"/>
              </a:ext>
            </a:extLst>
          </p:cNvPr>
          <p:cNvSpPr/>
          <p:nvPr userDrawn="1"/>
        </p:nvSpPr>
        <p:spPr>
          <a:xfrm>
            <a:off x="10746258"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2D1CDB1A-8B42-520A-323D-5D120AA42E9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1909195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Sample-Icons-Layout">
    <p:bg>
      <p:bgPr>
        <a:solidFill>
          <a:srgbClr val="F6F8F8"/>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cxnSp>
        <p:nvCxnSpPr>
          <p:cNvPr id="11" name="Straight Connector 10">
            <a:extLst>
              <a:ext uri="{FF2B5EF4-FFF2-40B4-BE49-F238E27FC236}">
                <a16:creationId xmlns:a16="http://schemas.microsoft.com/office/drawing/2014/main" id="{5591C7AB-7F8B-2041-80C3-EE781F24EB94}"/>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4741F68A-44AA-5742-B124-91614CFD14BB}"/>
              </a:ext>
              <a:ext uri="{C183D7F6-B498-43B3-948B-1728B52AA6E4}">
                <adec:decorative xmlns:adec="http://schemas.microsoft.com/office/drawing/2017/decorative" val="1"/>
              </a:ext>
            </a:extLst>
          </p:cNvPr>
          <p:cNvSpPr/>
          <p:nvPr userDrawn="1"/>
        </p:nvSpPr>
        <p:spPr>
          <a:xfrm>
            <a:off x="383058"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1E18572B-1544-A043-9B02-7AB01C90C51F}"/>
              </a:ext>
              <a:ext uri="{C183D7F6-B498-43B3-948B-1728B52AA6E4}">
                <adec:decorative xmlns:adec="http://schemas.microsoft.com/office/drawing/2017/decorative" val="1"/>
              </a:ext>
            </a:extLst>
          </p:cNvPr>
          <p:cNvSpPr/>
          <p:nvPr userDrawn="1"/>
        </p:nvSpPr>
        <p:spPr>
          <a:xfrm>
            <a:off x="1534525"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E8D2BEC2-9D68-CC4D-A04A-BB949A02D509}"/>
              </a:ext>
              <a:ext uri="{C183D7F6-B498-43B3-948B-1728B52AA6E4}">
                <adec:decorative xmlns:adec="http://schemas.microsoft.com/office/drawing/2017/decorative" val="1"/>
              </a:ext>
            </a:extLst>
          </p:cNvPr>
          <p:cNvSpPr/>
          <p:nvPr userDrawn="1"/>
        </p:nvSpPr>
        <p:spPr>
          <a:xfrm>
            <a:off x="2685992"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F7415083-D44F-FE40-A8D1-7BFAC700DF6C}"/>
              </a:ext>
              <a:ext uri="{C183D7F6-B498-43B3-948B-1728B52AA6E4}">
                <adec:decorative xmlns:adec="http://schemas.microsoft.com/office/drawing/2017/decorative" val="1"/>
              </a:ext>
            </a:extLst>
          </p:cNvPr>
          <p:cNvSpPr/>
          <p:nvPr userDrawn="1"/>
        </p:nvSpPr>
        <p:spPr>
          <a:xfrm>
            <a:off x="3837459"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CA6737CC-78B4-0C46-99B9-341CFA60EF40}"/>
              </a:ext>
              <a:ext uri="{C183D7F6-B498-43B3-948B-1728B52AA6E4}">
                <adec:decorative xmlns:adec="http://schemas.microsoft.com/office/drawing/2017/decorative" val="1"/>
              </a:ext>
            </a:extLst>
          </p:cNvPr>
          <p:cNvSpPr/>
          <p:nvPr userDrawn="1"/>
        </p:nvSpPr>
        <p:spPr>
          <a:xfrm>
            <a:off x="383058" y="4544899"/>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72455CAA-C332-E746-A62B-4F86F892F94A}"/>
              </a:ext>
              <a:ext uri="{C183D7F6-B498-43B3-948B-1728B52AA6E4}">
                <adec:decorative xmlns:adec="http://schemas.microsoft.com/office/drawing/2017/decorative" val="1"/>
              </a:ext>
            </a:extLst>
          </p:cNvPr>
          <p:cNvSpPr/>
          <p:nvPr userDrawn="1"/>
        </p:nvSpPr>
        <p:spPr>
          <a:xfrm>
            <a:off x="1534525" y="4544899"/>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8BF322EA-8B44-2C46-9412-34692FAFE8CB}"/>
              </a:ext>
              <a:ext uri="{C183D7F6-B498-43B3-948B-1728B52AA6E4}">
                <adec:decorative xmlns:adec="http://schemas.microsoft.com/office/drawing/2017/decorative" val="1"/>
              </a:ext>
            </a:extLst>
          </p:cNvPr>
          <p:cNvSpPr/>
          <p:nvPr userDrawn="1"/>
        </p:nvSpPr>
        <p:spPr>
          <a:xfrm>
            <a:off x="2685992" y="4544899"/>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BDB462B7-0B7F-EA46-9EFF-D26991D2304D}"/>
              </a:ext>
              <a:ext uri="{C183D7F6-B498-43B3-948B-1728B52AA6E4}">
                <adec:decorative xmlns:adec="http://schemas.microsoft.com/office/drawing/2017/decorative" val="1"/>
              </a:ext>
            </a:extLst>
          </p:cNvPr>
          <p:cNvSpPr/>
          <p:nvPr userDrawn="1"/>
        </p:nvSpPr>
        <p:spPr>
          <a:xfrm>
            <a:off x="3837459" y="4544899"/>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a:extLst>
              <a:ext uri="{FF2B5EF4-FFF2-40B4-BE49-F238E27FC236}">
                <a16:creationId xmlns:a16="http://schemas.microsoft.com/office/drawing/2014/main" id="{510BDAA4-2C6C-4E47-9616-5977DD23D840}"/>
              </a:ext>
              <a:ext uri="{C183D7F6-B498-43B3-948B-1728B52AA6E4}">
                <adec:decorative xmlns:adec="http://schemas.microsoft.com/office/drawing/2017/decorative" val="1"/>
              </a:ext>
            </a:extLst>
          </p:cNvPr>
          <p:cNvSpPr/>
          <p:nvPr userDrawn="1"/>
        </p:nvSpPr>
        <p:spPr>
          <a:xfrm>
            <a:off x="5122911" y="3175160"/>
            <a:ext cx="1991467" cy="19486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46">
            <a:extLst>
              <a:ext uri="{FF2B5EF4-FFF2-40B4-BE49-F238E27FC236}">
                <a16:creationId xmlns:a16="http://schemas.microsoft.com/office/drawing/2014/main" id="{2691AF0D-B60D-2949-AB30-089AD6A4A5A1}"/>
              </a:ext>
              <a:ext uri="{C183D7F6-B498-43B3-948B-1728B52AA6E4}">
                <adec:decorative xmlns:adec="http://schemas.microsoft.com/office/drawing/2017/decorative" val="1"/>
              </a:ext>
            </a:extLst>
          </p:cNvPr>
          <p:cNvSpPr/>
          <p:nvPr userDrawn="1"/>
        </p:nvSpPr>
        <p:spPr>
          <a:xfrm>
            <a:off x="7474153" y="3175160"/>
            <a:ext cx="1991467" cy="19486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angle 47">
            <a:extLst>
              <a:ext uri="{FF2B5EF4-FFF2-40B4-BE49-F238E27FC236}">
                <a16:creationId xmlns:a16="http://schemas.microsoft.com/office/drawing/2014/main" id="{D76B0456-3FC3-5D44-A9F1-56A57FD0B992}"/>
              </a:ext>
              <a:ext uri="{C183D7F6-B498-43B3-948B-1728B52AA6E4}">
                <adec:decorative xmlns:adec="http://schemas.microsoft.com/office/drawing/2017/decorative" val="1"/>
              </a:ext>
            </a:extLst>
          </p:cNvPr>
          <p:cNvSpPr/>
          <p:nvPr userDrawn="1"/>
        </p:nvSpPr>
        <p:spPr>
          <a:xfrm>
            <a:off x="9825395" y="3175160"/>
            <a:ext cx="1991467" cy="19486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D569F651-3737-5832-DC5A-9DB8A57B6C79}"/>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
        <p:nvSpPr>
          <p:cNvPr id="5" name="Title 1">
            <a:extLst>
              <a:ext uri="{FF2B5EF4-FFF2-40B4-BE49-F238E27FC236}">
                <a16:creationId xmlns:a16="http://schemas.microsoft.com/office/drawing/2014/main" id="{A1CA835D-248C-29AB-B7DE-5AD7C7D2A867}"/>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spTree>
    <p:extLst>
      <p:ext uri="{BB962C8B-B14F-4D97-AF65-F5344CB8AC3E}">
        <p14:creationId xmlns:p14="http://schemas.microsoft.com/office/powerpoint/2010/main" val="4218441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Title, subhead, two columns">
    <p:bg>
      <p:bgPr>
        <a:solidFill>
          <a:srgbClr val="F6F8F8"/>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BB79D01-2A70-DAF1-6A65-BC0424C2FEE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0" y="2087999"/>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Subhead if needed</a:t>
            </a:r>
          </a:p>
        </p:txBody>
      </p:sp>
      <p:sp>
        <p:nvSpPr>
          <p:cNvPr id="3" name="Content Placeholder 2"/>
          <p:cNvSpPr>
            <a:spLocks noGrp="1"/>
          </p:cNvSpPr>
          <p:nvPr>
            <p:ph idx="1"/>
          </p:nvPr>
        </p:nvSpPr>
        <p:spPr>
          <a:xfrm>
            <a:off x="432000" y="2735992"/>
            <a:ext cx="11088000" cy="3456000"/>
          </a:xfrm>
          <a:prstGeom prst="rect">
            <a:avLst/>
          </a:prstGeom>
        </p:spPr>
        <p:txBody>
          <a:bodyPr lIns="0" tIns="0" rIns="0" bIns="0" numCol="2" spcCol="432000">
            <a:noAutofit/>
          </a:bodyPr>
          <a:lstStyle>
            <a:lvl1pPr marL="0" indent="0">
              <a:lnSpc>
                <a:spcPct val="100000"/>
              </a:lnSpc>
              <a:spcBef>
                <a:spcPts val="0"/>
              </a:spcBef>
              <a:spcAft>
                <a:spcPts val="600"/>
              </a:spcAft>
              <a:buClr>
                <a:schemeClr val="tx1"/>
              </a:buClr>
              <a:buNone/>
              <a:defRPr sz="22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cxnSp>
        <p:nvCxnSpPr>
          <p:cNvPr id="12" name="Straight Connector 11">
            <a:extLst>
              <a:ext uri="{FF2B5EF4-FFF2-40B4-BE49-F238E27FC236}">
                <a16:creationId xmlns:a16="http://schemas.microsoft.com/office/drawing/2014/main" id="{18E2133D-2149-6B45-BEAB-A2D5E225B5AD}"/>
              </a:ext>
              <a:ext uri="{C183D7F6-B498-43B3-948B-1728B52AA6E4}">
                <adec:decorative xmlns:adec="http://schemas.microsoft.com/office/drawing/2017/decorative" val="1"/>
              </a:ext>
            </a:extLst>
          </p:cNvPr>
          <p:cNvCxnSpPr>
            <a:cxnSpLocks/>
          </p:cNvCxnSpPr>
          <p:nvPr userDrawn="1"/>
        </p:nvCxnSpPr>
        <p:spPr>
          <a:xfrm>
            <a:off x="408789" y="6336000"/>
            <a:ext cx="11399211"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Tree>
    <p:extLst>
      <p:ext uri="{BB962C8B-B14F-4D97-AF65-F5344CB8AC3E}">
        <p14:creationId xmlns:p14="http://schemas.microsoft.com/office/powerpoint/2010/main" val="4243720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2_Title, subhead, Three columns">
    <p:bg>
      <p:bgPr>
        <a:solidFill>
          <a:srgbClr val="F6F8F8"/>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32000" y="2736000"/>
            <a:ext cx="11088000" cy="3456000"/>
          </a:xfrm>
          <a:prstGeom prst="rect">
            <a:avLst/>
          </a:prstGeom>
        </p:spPr>
        <p:txBody>
          <a:bodyPr lIns="0" tIns="0" rIns="0" bIns="0" numCol="3" spcCol="432000">
            <a:noAutofit/>
          </a:bodyPr>
          <a:lstStyle>
            <a:lvl1pPr marL="0" indent="0">
              <a:lnSpc>
                <a:spcPct val="100000"/>
              </a:lnSpc>
              <a:spcBef>
                <a:spcPts val="0"/>
              </a:spcBef>
              <a:spcAft>
                <a:spcPts val="600"/>
              </a:spcAft>
              <a:buClr>
                <a:schemeClr val="tx1"/>
              </a:buClr>
              <a:buNone/>
              <a:defRPr sz="22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0" y="2087999"/>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Subhead if needed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6A9D545D-FD2F-4843-8588-07EBE7DDAA13}"/>
              </a:ext>
              <a:ext uri="{C183D7F6-B498-43B3-948B-1728B52AA6E4}">
                <adec:decorative xmlns:adec="http://schemas.microsoft.com/office/drawing/2017/decorative" val="1"/>
              </a:ext>
            </a:extLst>
          </p:cNvPr>
          <p:cNvCxnSpPr>
            <a:cxnSpLocks/>
          </p:cNvCxnSpPr>
          <p:nvPr userDrawn="1"/>
        </p:nvCxnSpPr>
        <p:spPr>
          <a:xfrm>
            <a:off x="432000" y="63487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707F89CB-5AF7-9C7B-6503-F287E127E820}"/>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2287011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Heading, subhead, bullets one column">
    <p:bg>
      <p:bgPr>
        <a:solidFill>
          <a:srgbClr val="F6F8F8"/>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32000" y="2771999"/>
            <a:ext cx="11088000" cy="3456000"/>
          </a:xfrm>
          <a:prstGeom prst="rect">
            <a:avLst/>
          </a:prstGeom>
        </p:spPr>
        <p:txBody>
          <a:bodyPr lIns="0" tIns="0" rIns="0" bIns="0">
            <a:normAutofit/>
          </a:bodyPr>
          <a:lstStyle>
            <a:lvl1pPr marL="0" indent="0">
              <a:lnSpc>
                <a:spcPct val="100000"/>
              </a:lnSpc>
              <a:spcBef>
                <a:spcPts val="0"/>
              </a:spcBef>
              <a:spcAft>
                <a:spcPts val="600"/>
              </a:spcAft>
              <a:buClr>
                <a:schemeClr val="tx1"/>
              </a:buClr>
              <a:buNone/>
              <a:defRPr sz="22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1" y="2088000"/>
            <a:ext cx="11012644" cy="577927"/>
          </a:xfrm>
          <a:prstGeom prst="rect">
            <a:avLst/>
          </a:prstGeom>
        </p:spPr>
        <p:txBody>
          <a:bodyPr lIns="0" tIns="0" rIns="0" bIns="0">
            <a:noAutofit/>
          </a:bodyPr>
          <a:lstStyle>
            <a:lvl1pPr marL="0" indent="0">
              <a:lnSpc>
                <a:spcPts val="2200"/>
              </a:lnSpc>
              <a:spcBef>
                <a:spcPts val="0"/>
              </a:spcBef>
              <a:spcAft>
                <a:spcPts val="900"/>
              </a:spcAft>
              <a:buClr>
                <a:schemeClr val="tx1"/>
              </a:buClr>
              <a:buNone/>
              <a:defRPr sz="24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Subhead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F771D90-A686-C949-8872-F69893BCF8E4}"/>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4CD5CE1C-46DF-8846-A4A0-E19A9CC397BE}"/>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64955267-CD3E-4484-1B20-32E90EB4EDCE}"/>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405967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eadline slide with image A">
    <p:bg>
      <p:bgPr>
        <a:solidFill>
          <a:srgbClr val="F6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4093" y="1647568"/>
            <a:ext cx="4909569" cy="3130069"/>
          </a:xfrm>
          <a:prstGeom prst="rect">
            <a:avLst/>
          </a:prstGeom>
        </p:spPr>
        <p:txBody>
          <a:bodyPr anchor="t">
            <a:normAutofit/>
          </a:bodyPr>
          <a:lstStyle>
            <a:lvl1pPr marL="0" indent="0">
              <a:lnSpc>
                <a:spcPts val="4200"/>
              </a:lnSpc>
              <a:defRPr sz="3600" b="1">
                <a:solidFill>
                  <a:schemeClr val="tx1"/>
                </a:solidFill>
              </a:defRPr>
            </a:lvl1pPr>
          </a:lstStyle>
          <a:p>
            <a:r>
              <a:rPr lang="en-GB"/>
              <a:t>Headline over a number of lines,</a:t>
            </a:r>
            <a:br>
              <a:rPr lang="en-GB"/>
            </a:br>
            <a:r>
              <a:rPr lang="en-GB"/>
              <a:t>keep to maximum of four lines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pPr algn="r"/>
              <a:t>‹#›</a:t>
            </a:fld>
            <a:endParaRPr lang="en-GB" sz="1200">
              <a:solidFill>
                <a:schemeClr val="tx1"/>
              </a:solidFill>
            </a:endParaRPr>
          </a:p>
        </p:txBody>
      </p:sp>
      <p:sp>
        <p:nvSpPr>
          <p:cNvPr id="7" name="Picture Placeholder 6">
            <a:extLst>
              <a:ext uri="{FF2B5EF4-FFF2-40B4-BE49-F238E27FC236}">
                <a16:creationId xmlns:a16="http://schemas.microsoft.com/office/drawing/2014/main" id="{1EF456E7-F404-A541-B6E9-27C1B10EC600}"/>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Tree>
    <p:extLst>
      <p:ext uri="{BB962C8B-B14F-4D97-AF65-F5344CB8AC3E}">
        <p14:creationId xmlns:p14="http://schemas.microsoft.com/office/powerpoint/2010/main" val="3043285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CON Grid Boxes 4UP Grey">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F244FF8-F4E4-0514-77D0-8D8D69F9337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
        <p:nvSpPr>
          <p:cNvPr id="18" name="Title 1">
            <a:extLst>
              <a:ext uri="{FF2B5EF4-FFF2-40B4-BE49-F238E27FC236}">
                <a16:creationId xmlns:a16="http://schemas.microsoft.com/office/drawing/2014/main" id="{1ACF78F6-439A-384B-9C21-D11B5B50E050}"/>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4" name="Rectangle: Top Corners Rounded 3">
            <a:extLst>
              <a:ext uri="{FF2B5EF4-FFF2-40B4-BE49-F238E27FC236}">
                <a16:creationId xmlns:a16="http://schemas.microsoft.com/office/drawing/2014/main" id="{B540671A-ED56-3548-A508-080ABBDB5E58}"/>
              </a:ext>
              <a:ext uri="{C183D7F6-B498-43B3-948B-1728B52AA6E4}">
                <adec:decorative xmlns:adec="http://schemas.microsoft.com/office/drawing/2017/decorative" val="1"/>
              </a:ext>
            </a:extLst>
          </p:cNvPr>
          <p:cNvSpPr/>
          <p:nvPr userDrawn="1"/>
        </p:nvSpPr>
        <p:spPr>
          <a:xfrm>
            <a:off x="2277721"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2277721"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 uri="{C183D7F6-B498-43B3-948B-1728B52AA6E4}">
                <adec:decorative xmlns:adec="http://schemas.microsoft.com/office/drawing/2017/decorative" val="1"/>
              </a:ext>
            </a:extLst>
          </p:cNvPr>
          <p:cNvSpPr/>
          <p:nvPr userDrawn="1"/>
        </p:nvSpPr>
        <p:spPr>
          <a:xfrm>
            <a:off x="6231884"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6231884" y="2089034"/>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5" name="Rectangle: Top Corners Rounded 24">
            <a:extLst>
              <a:ext uri="{FF2B5EF4-FFF2-40B4-BE49-F238E27FC236}">
                <a16:creationId xmlns:a16="http://schemas.microsoft.com/office/drawing/2014/main" id="{8FD6A08D-6DD3-C845-8B17-CC9297B607DC}"/>
              </a:ext>
              <a:ext uri="{C183D7F6-B498-43B3-948B-1728B52AA6E4}">
                <adec:decorative xmlns:adec="http://schemas.microsoft.com/office/drawing/2017/decorative" val="1"/>
              </a:ext>
            </a:extLst>
          </p:cNvPr>
          <p:cNvSpPr/>
          <p:nvPr userDrawn="1"/>
        </p:nvSpPr>
        <p:spPr>
          <a:xfrm>
            <a:off x="2277721"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2277721" y="464926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 uri="{C183D7F6-B498-43B3-948B-1728B52AA6E4}">
                <adec:decorative xmlns:adec="http://schemas.microsoft.com/office/drawing/2017/decorative" val="1"/>
              </a:ext>
            </a:extLst>
          </p:cNvPr>
          <p:cNvSpPr/>
          <p:nvPr userDrawn="1"/>
        </p:nvSpPr>
        <p:spPr>
          <a:xfrm>
            <a:off x="6239447" y="375220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6231884" y="465042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cxnSp>
        <p:nvCxnSpPr>
          <p:cNvPr id="7" name="Straight Connector 6">
            <a:extLst>
              <a:ext uri="{FF2B5EF4-FFF2-40B4-BE49-F238E27FC236}">
                <a16:creationId xmlns:a16="http://schemas.microsoft.com/office/drawing/2014/main" id="{7DBEB741-20EA-C36A-7EF8-DE1CD1F1AA0C}"/>
              </a:ext>
              <a:ext uri="{C183D7F6-B498-43B3-948B-1728B52AA6E4}">
                <adec:decorative xmlns:adec="http://schemas.microsoft.com/office/drawing/2017/decorative" val="1"/>
              </a:ext>
            </a:extLst>
          </p:cNvPr>
          <p:cNvCxnSpPr>
            <a:cxnSpLocks/>
          </p:cNvCxnSpPr>
          <p:nvPr userDrawn="1"/>
        </p:nvCxnSpPr>
        <p:spPr>
          <a:xfrm>
            <a:off x="432000" y="6336000"/>
            <a:ext cx="11384862"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Tree>
    <p:extLst>
      <p:ext uri="{BB962C8B-B14F-4D97-AF65-F5344CB8AC3E}">
        <p14:creationId xmlns:p14="http://schemas.microsoft.com/office/powerpoint/2010/main" val="4049184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2CE947E-1F3C-4CE2-B205-42ACABCDF35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E34187EB-CD8C-4429-80A8-057E397FFC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6278BCC8-525B-41FD-8646-596B1960C6F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
        <p:nvSpPr>
          <p:cNvPr id="5" name="Footer Placeholder 4">
            <a:extLst>
              <a:ext uri="{FF2B5EF4-FFF2-40B4-BE49-F238E27FC236}">
                <a16:creationId xmlns:a16="http://schemas.microsoft.com/office/drawing/2014/main" id="{882564A6-47BB-43DB-A152-9E155576013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Vaccination and Screening Public Health Commissioning Team NHS England West Midlands</a:t>
            </a:r>
          </a:p>
        </p:txBody>
      </p:sp>
      <p:sp>
        <p:nvSpPr>
          <p:cNvPr id="6" name="Slide Number Placeholder 5">
            <a:extLst>
              <a:ext uri="{FF2B5EF4-FFF2-40B4-BE49-F238E27FC236}">
                <a16:creationId xmlns:a16="http://schemas.microsoft.com/office/drawing/2014/main" id="{EE33BD63-EE18-4132-8F91-68A0A2C0DA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B67EA4-DCE3-FB49-A794-A4595EF638BC}" type="slidenum">
              <a:rPr lang="en-GB" smtClean="0"/>
              <a:t>‹#›</a:t>
            </a:fld>
            <a:endParaRPr lang="en-GB"/>
          </a:p>
        </p:txBody>
      </p:sp>
    </p:spTree>
    <p:extLst>
      <p:ext uri="{BB962C8B-B14F-4D97-AF65-F5344CB8AC3E}">
        <p14:creationId xmlns:p14="http://schemas.microsoft.com/office/powerpoint/2010/main" val="945044896"/>
      </p:ext>
    </p:extLst>
  </p:cSld>
  <p:clrMap bg1="dk1" tx1="lt1" bg2="dk2" tx2="lt2" accent1="accent1" accent2="accent2" accent3="accent3" accent4="accent4" accent5="accent5" accent6="accent6" hlink="hlink" folHlink="folHlink"/>
  <p:sldLayoutIdLst>
    <p:sldLayoutId id="2147483785" r:id="rId1"/>
    <p:sldLayoutId id="2147483817" r:id="rId2"/>
    <p:sldLayoutId id="2147483833" r:id="rId3"/>
    <p:sldLayoutId id="2147483834" r:id="rId4"/>
    <p:sldLayoutId id="2147483826" r:id="rId5"/>
    <p:sldLayoutId id="2147483827" r:id="rId6"/>
    <p:sldLayoutId id="2147483789" r:id="rId7"/>
    <p:sldLayoutId id="2147483818" r:id="rId8"/>
    <p:sldLayoutId id="2147483813" r:id="rId9"/>
    <p:sldLayoutId id="2147483814" r:id="rId10"/>
    <p:sldLayoutId id="2147483815" r:id="rId11"/>
    <p:sldLayoutId id="2147483719" r:id="rId12"/>
    <p:sldLayoutId id="2147483938" r:id="rId13"/>
    <p:sldLayoutId id="2147483939" r:id="rId14"/>
    <p:sldLayoutId id="2147483933" r:id="rId15"/>
    <p:sldLayoutId id="2147483824" r:id="rId16"/>
    <p:sldLayoutId id="2147483926" r:id="rId17"/>
    <p:sldLayoutId id="2147483927" r:id="rId18"/>
    <p:sldLayoutId id="2147483929" r:id="rId19"/>
    <p:sldLayoutId id="2147483928" r:id="rId20"/>
    <p:sldLayoutId id="2147483930" r:id="rId21"/>
    <p:sldLayoutId id="2147483924" r:id="rId22"/>
    <p:sldLayoutId id="2147483940" r:id="rId23"/>
    <p:sldLayoutId id="2147483941" r:id="rId2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7.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7.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12.xml.rels><?xml version="1.0" encoding="UTF-8" standalone="yes"?>
<Relationships xmlns="http://schemas.openxmlformats.org/package/2006/relationships"><Relationship Id="rId8" Type="http://schemas.openxmlformats.org/officeDocument/2006/relationships/diagramColors" Target="../diagrams/colors18.xml"/><Relationship Id="rId3" Type="http://schemas.openxmlformats.org/officeDocument/2006/relationships/image" Target="../media/image19.png"/><Relationship Id="rId7" Type="http://schemas.openxmlformats.org/officeDocument/2006/relationships/diagramQuickStyle" Target="../diagrams/quickStyle18.xml"/><Relationship Id="rId2" Type="http://schemas.openxmlformats.org/officeDocument/2006/relationships/hyperlink" Target="https://www.healthpublications.gov.uk/Home.html" TargetMode="External"/><Relationship Id="rId1" Type="http://schemas.openxmlformats.org/officeDocument/2006/relationships/slideLayout" Target="../slideLayouts/slideLayout7.xml"/><Relationship Id="rId6" Type="http://schemas.openxmlformats.org/officeDocument/2006/relationships/diagramLayout" Target="../diagrams/layout18.xml"/><Relationship Id="rId5" Type="http://schemas.openxmlformats.org/officeDocument/2006/relationships/diagramData" Target="../diagrams/data18.xml"/><Relationship Id="rId4" Type="http://schemas.openxmlformats.org/officeDocument/2006/relationships/image" Target="../media/image20.png"/><Relationship Id="rId9" Type="http://schemas.microsoft.com/office/2007/relationships/diagramDrawing" Target="../diagrams/drawing18.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hyperlink" Target="mailto:england.imms@nhs.net" TargetMode="External"/><Relationship Id="rId1" Type="http://schemas.openxmlformats.org/officeDocument/2006/relationships/slideLayout" Target="../slideLayouts/slideLayout7.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14.xml.rels><?xml version="1.0" encoding="UTF-8" standalone="yes"?>
<Relationships xmlns="http://schemas.openxmlformats.org/package/2006/relationships"><Relationship Id="rId8" Type="http://schemas.openxmlformats.org/officeDocument/2006/relationships/diagramLayout" Target="../diagrams/layout21.xml"/><Relationship Id="rId3" Type="http://schemas.openxmlformats.org/officeDocument/2006/relationships/diagramLayout" Target="../diagrams/layout20.xml"/><Relationship Id="rId7" Type="http://schemas.openxmlformats.org/officeDocument/2006/relationships/diagramData" Target="../diagrams/data21.xml"/><Relationship Id="rId2" Type="http://schemas.openxmlformats.org/officeDocument/2006/relationships/diagramData" Target="../diagrams/data20.xml"/><Relationship Id="rId1" Type="http://schemas.openxmlformats.org/officeDocument/2006/relationships/slideLayout" Target="../slideLayouts/slideLayout7.xml"/><Relationship Id="rId6" Type="http://schemas.microsoft.com/office/2007/relationships/diagramDrawing" Target="../diagrams/drawing20.xml"/><Relationship Id="rId11" Type="http://schemas.microsoft.com/office/2007/relationships/diagramDrawing" Target="../diagrams/drawing21.xml"/><Relationship Id="rId5" Type="http://schemas.openxmlformats.org/officeDocument/2006/relationships/diagramColors" Target="../diagrams/colors20.xml"/><Relationship Id="rId10" Type="http://schemas.openxmlformats.org/officeDocument/2006/relationships/diagramColors" Target="../diagrams/colors21.xml"/><Relationship Id="rId4" Type="http://schemas.openxmlformats.org/officeDocument/2006/relationships/diagramQuickStyle" Target="../diagrams/quickStyle20.xml"/><Relationship Id="rId9" Type="http://schemas.openxmlformats.org/officeDocument/2006/relationships/diagramQuickStyle" Target="../diagrams/quickStyle21.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hyperlink" Target="https://assets.publishing.service.gov.uk/media/6838317b5150d70c85aafab9/Green-book-chapter-19-influenza-28May2025.pdf" TargetMode="External"/><Relationship Id="rId1" Type="http://schemas.openxmlformats.org/officeDocument/2006/relationships/slideLayout" Target="../slideLayouts/slideLayout7.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s>
</file>

<file path=ppt/slides/_rels/slide16.xml.rels><?xml version="1.0" encoding="UTF-8" standalone="yes"?>
<Relationships xmlns="http://schemas.openxmlformats.org/package/2006/relationships"><Relationship Id="rId8" Type="http://schemas.openxmlformats.org/officeDocument/2006/relationships/diagramColors" Target="../diagrams/colors23.xml"/><Relationship Id="rId13" Type="http://schemas.openxmlformats.org/officeDocument/2006/relationships/diagramColors" Target="../diagrams/colors24.xml"/><Relationship Id="rId3" Type="http://schemas.openxmlformats.org/officeDocument/2006/relationships/hyperlink" Target="https://www.gov.uk/government/publications/respiratory-syncytial-virus-rsv-programme-information-for-healthcare-professionals/rsv-vaccination-of-pregnant-women-for-infant-protection-information-for-healthcare-practitioners" TargetMode="External"/><Relationship Id="rId7" Type="http://schemas.openxmlformats.org/officeDocument/2006/relationships/diagramQuickStyle" Target="../diagrams/quickStyle23.xml"/><Relationship Id="rId12" Type="http://schemas.openxmlformats.org/officeDocument/2006/relationships/diagramQuickStyle" Target="../diagrams/quickStyle24.xml"/><Relationship Id="rId2" Type="http://schemas.openxmlformats.org/officeDocument/2006/relationships/hyperlink" Target="https://www.gov.uk/government/publications/vaccination-against-pertussis-whooping-cough-for-pregnant-women/pertussis-whooping-cough-vaccination-programme-for-pregnant-women#pertussis-vaccination-programme-for-pregnant-women" TargetMode="External"/><Relationship Id="rId1" Type="http://schemas.openxmlformats.org/officeDocument/2006/relationships/slideLayout" Target="../slideLayouts/slideLayout7.xml"/><Relationship Id="rId6" Type="http://schemas.openxmlformats.org/officeDocument/2006/relationships/diagramLayout" Target="../diagrams/layout23.xml"/><Relationship Id="rId11" Type="http://schemas.openxmlformats.org/officeDocument/2006/relationships/diagramLayout" Target="../diagrams/layout24.xml"/><Relationship Id="rId5" Type="http://schemas.openxmlformats.org/officeDocument/2006/relationships/diagramData" Target="../diagrams/data23.xml"/><Relationship Id="rId10" Type="http://schemas.openxmlformats.org/officeDocument/2006/relationships/diagramData" Target="../diagrams/data24.xml"/><Relationship Id="rId4" Type="http://schemas.openxmlformats.org/officeDocument/2006/relationships/hyperlink" Target="https://assets.publishing.service.gov.uk/media/6838317b5150d70c85aafab9/Green-book-chapter-19-influenza-28May2025.pdf" TargetMode="External"/><Relationship Id="rId9" Type="http://schemas.microsoft.com/office/2007/relationships/diagramDrawing" Target="../diagrams/drawing23.xml"/><Relationship Id="rId14" Type="http://schemas.microsoft.com/office/2007/relationships/diagramDrawing" Target="../diagrams/drawing24.xml"/></Relationships>
</file>

<file path=ppt/slides/_rels/slide17.xml.rels><?xml version="1.0" encoding="UTF-8" standalone="yes"?>
<Relationships xmlns="http://schemas.openxmlformats.org/package/2006/relationships"><Relationship Id="rId8" Type="http://schemas.openxmlformats.org/officeDocument/2006/relationships/diagramLayout" Target="../diagrams/layout26.xml"/><Relationship Id="rId3" Type="http://schemas.openxmlformats.org/officeDocument/2006/relationships/diagramLayout" Target="../diagrams/layout25.xml"/><Relationship Id="rId7" Type="http://schemas.openxmlformats.org/officeDocument/2006/relationships/diagramData" Target="../diagrams/data26.xml"/><Relationship Id="rId2" Type="http://schemas.openxmlformats.org/officeDocument/2006/relationships/diagramData" Target="../diagrams/data25.xml"/><Relationship Id="rId1" Type="http://schemas.openxmlformats.org/officeDocument/2006/relationships/slideLayout" Target="../slideLayouts/slideLayout7.xml"/><Relationship Id="rId6" Type="http://schemas.microsoft.com/office/2007/relationships/diagramDrawing" Target="../diagrams/drawing25.xml"/><Relationship Id="rId11" Type="http://schemas.microsoft.com/office/2007/relationships/diagramDrawing" Target="../diagrams/drawing26.xml"/><Relationship Id="rId5" Type="http://schemas.openxmlformats.org/officeDocument/2006/relationships/diagramColors" Target="../diagrams/colors25.xml"/><Relationship Id="rId10" Type="http://schemas.openxmlformats.org/officeDocument/2006/relationships/diagramColors" Target="../diagrams/colors26.xml"/><Relationship Id="rId4" Type="http://schemas.openxmlformats.org/officeDocument/2006/relationships/diagramQuickStyle" Target="../diagrams/quickStyle25.xml"/><Relationship Id="rId9" Type="http://schemas.openxmlformats.org/officeDocument/2006/relationships/diagramQuickStyle" Target="../diagrams/quickStyle26.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27.xml"/><Relationship Id="rId7" Type="http://schemas.microsoft.com/office/2007/relationships/diagramDrawing" Target="../diagrams/drawing27.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Colors" Target="../diagrams/colors27.xml"/><Relationship Id="rId5" Type="http://schemas.openxmlformats.org/officeDocument/2006/relationships/diagramQuickStyle" Target="../diagrams/quickStyle27.xml"/><Relationship Id="rId4" Type="http://schemas.openxmlformats.org/officeDocument/2006/relationships/diagramLayout" Target="../diagrams/layout27.xml"/></Relationships>
</file>

<file path=ppt/slides/_rels/slide19.xml.rels><?xml version="1.0" encoding="UTF-8" standalone="yes"?>
<Relationships xmlns="http://schemas.openxmlformats.org/package/2006/relationships"><Relationship Id="rId8" Type="http://schemas.openxmlformats.org/officeDocument/2006/relationships/diagramData" Target="../diagrams/data29.xml"/><Relationship Id="rId3" Type="http://schemas.openxmlformats.org/officeDocument/2006/relationships/diagramData" Target="../diagrams/data28.xml"/><Relationship Id="rId7" Type="http://schemas.microsoft.com/office/2007/relationships/diagramDrawing" Target="../diagrams/drawing28.xml"/><Relationship Id="rId12" Type="http://schemas.microsoft.com/office/2007/relationships/diagramDrawing" Target="../diagrams/drawing29.xml"/><Relationship Id="rId2" Type="http://schemas.openxmlformats.org/officeDocument/2006/relationships/hyperlink" Target="https://www.nhs.uk/vaccinations/flu-vaccine/" TargetMode="External"/><Relationship Id="rId1" Type="http://schemas.openxmlformats.org/officeDocument/2006/relationships/slideLayout" Target="../slideLayouts/slideLayout7.xml"/><Relationship Id="rId6" Type="http://schemas.openxmlformats.org/officeDocument/2006/relationships/diagramColors" Target="../diagrams/colors28.xml"/><Relationship Id="rId11" Type="http://schemas.openxmlformats.org/officeDocument/2006/relationships/diagramColors" Target="../diagrams/colors29.xml"/><Relationship Id="rId5" Type="http://schemas.openxmlformats.org/officeDocument/2006/relationships/diagramQuickStyle" Target="../diagrams/quickStyle28.xml"/><Relationship Id="rId10" Type="http://schemas.openxmlformats.org/officeDocument/2006/relationships/diagramQuickStyle" Target="../diagrams/quickStyle29.xml"/><Relationship Id="rId4" Type="http://schemas.openxmlformats.org/officeDocument/2006/relationships/diagramLayout" Target="../diagrams/layout28.xml"/><Relationship Id="rId9" Type="http://schemas.openxmlformats.org/officeDocument/2006/relationships/diagramLayout" Target="../diagrams/layout29.xml"/></Relationships>
</file>

<file path=ppt/slides/_rels/slide2.xml.rels><?xml version="1.0" encoding="UTF-8" standalone="yes"?>
<Relationships xmlns="http://schemas.openxmlformats.org/package/2006/relationships"><Relationship Id="rId3" Type="http://schemas.openxmlformats.org/officeDocument/2006/relationships/hyperlink" Target="https://gbr01.safelinks.protection.outlook.com/?url=https%3A%2F%2Fwww.gov.uk%2Fgovernment%2Fpublications%2Fnational-flu-immunisation-programme-plan-2024-to-2025&amp;data=05%7C02%7Cdiane.beale1%40nhs.net%7Cbb4502a8f65149a0748408dc428634ee%7C37c354b285b047f5b22207b48d774ee3%7C0%7C0%7C638458391371587644%7CUnknown%7CTWFpbGZsb3d8eyJWIjoiMC4wLjAwMDAiLCJQIjoiV2luMzIiLCJBTiI6Ik1haWwiLCJXVCI6Mn0%3D%7C0%7C%7C%7C&amp;sdata=bjX%2BpmWl%2BGNi2D%2B6ORuOotMqxifxG4itE9Dyhl6BEIE%3D&amp;reserved=0" TargetMode="External"/><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hyperlink" Target="https://www.gov.uk/government/publications/national-flu-immunisation-programme-plan-2025-to-2026" TargetMode="Externa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30.xml"/><Relationship Id="rId2" Type="http://schemas.openxmlformats.org/officeDocument/2006/relationships/diagramData" Target="../diagrams/data30.xml"/><Relationship Id="rId1" Type="http://schemas.openxmlformats.org/officeDocument/2006/relationships/slideLayout" Target="../slideLayouts/slideLayout7.xml"/><Relationship Id="rId6" Type="http://schemas.microsoft.com/office/2007/relationships/diagramDrawing" Target="../diagrams/drawing30.xml"/><Relationship Id="rId5" Type="http://schemas.openxmlformats.org/officeDocument/2006/relationships/diagramColors" Target="../diagrams/colors30.xml"/><Relationship Id="rId4" Type="http://schemas.openxmlformats.org/officeDocument/2006/relationships/diagramQuickStyle" Target="../diagrams/quickStyle30.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31.xml"/><Relationship Id="rId7" Type="http://schemas.microsoft.com/office/2007/relationships/diagramDrawing" Target="../diagrams/drawing31.xml"/><Relationship Id="rId2" Type="http://schemas.openxmlformats.org/officeDocument/2006/relationships/hyperlink" Target="https://www.nhs.uk/pregnancy/keeping-well/flu-jab/" TargetMode="External"/><Relationship Id="rId1" Type="http://schemas.openxmlformats.org/officeDocument/2006/relationships/slideLayout" Target="../slideLayouts/slideLayout7.xml"/><Relationship Id="rId6" Type="http://schemas.openxmlformats.org/officeDocument/2006/relationships/diagramColors" Target="../diagrams/colors31.xml"/><Relationship Id="rId5" Type="http://schemas.openxmlformats.org/officeDocument/2006/relationships/diagramQuickStyle" Target="../diagrams/quickStyle31.xml"/><Relationship Id="rId4" Type="http://schemas.openxmlformats.org/officeDocument/2006/relationships/diagramLayout" Target="../diagrams/layout31.xml"/></Relationships>
</file>

<file path=ppt/slides/_rels/slide22.xml.rels><?xml version="1.0" encoding="UTF-8" standalone="yes"?>
<Relationships xmlns="http://schemas.openxmlformats.org/package/2006/relationships"><Relationship Id="rId8" Type="http://schemas.microsoft.com/office/2007/relationships/diagramDrawing" Target="../diagrams/drawing32.xml"/><Relationship Id="rId3" Type="http://schemas.openxmlformats.org/officeDocument/2006/relationships/hyperlink" Target="https://www.gov.uk/government/publications/influenza-vaccines-marketed-in-the-uk" TargetMode="External"/><Relationship Id="rId7" Type="http://schemas.openxmlformats.org/officeDocument/2006/relationships/diagramColors" Target="../diagrams/colors32.xml"/><Relationship Id="rId2" Type="http://schemas.openxmlformats.org/officeDocument/2006/relationships/hyperlink" Target="https://assets.publishing.service.gov.uk/media/6838317b5150d70c85aafab9/Green-book-chapter-19-influenza-28May2025.pdf" TargetMode="External"/><Relationship Id="rId1" Type="http://schemas.openxmlformats.org/officeDocument/2006/relationships/slideLayout" Target="../slideLayouts/slideLayout7.xml"/><Relationship Id="rId6" Type="http://schemas.openxmlformats.org/officeDocument/2006/relationships/diagramQuickStyle" Target="../diagrams/quickStyle32.xml"/><Relationship Id="rId5" Type="http://schemas.openxmlformats.org/officeDocument/2006/relationships/diagramLayout" Target="../diagrams/layout32.xml"/><Relationship Id="rId4" Type="http://schemas.openxmlformats.org/officeDocument/2006/relationships/diagramData" Target="../diagrams/data32.xml"/></Relationships>
</file>

<file path=ppt/slides/_rels/slide23.xml.rels><?xml version="1.0" encoding="UTF-8" standalone="yes"?>
<Relationships xmlns="http://schemas.openxmlformats.org/package/2006/relationships"><Relationship Id="rId8" Type="http://schemas.openxmlformats.org/officeDocument/2006/relationships/diagramLayout" Target="../diagrams/layout33.xml"/><Relationship Id="rId3" Type="http://schemas.openxmlformats.org/officeDocument/2006/relationships/hyperlink" Target="https://www.gov.uk/government/publications/vaccines-and-porcine-gelatine/vaccines-and-porcine-gelatine" TargetMode="External"/><Relationship Id="rId7" Type="http://schemas.openxmlformats.org/officeDocument/2006/relationships/diagramData" Target="../diagrams/data33.xml"/><Relationship Id="rId2" Type="http://schemas.openxmlformats.org/officeDocument/2006/relationships/hyperlink" Target="https://www.gov.uk/government/publications/use-of-human-and-animal-products-in-vaccines/guide-to-the-use-of-human-and-animal-products-in-vaccines#animal-products-used-to-make-vaccines" TargetMode="External"/><Relationship Id="rId1" Type="http://schemas.openxmlformats.org/officeDocument/2006/relationships/slideLayout" Target="../slideLayouts/slideLayout7.xml"/><Relationship Id="rId6" Type="http://schemas.openxmlformats.org/officeDocument/2006/relationships/hyperlink" Target="https://www.veganfriendly.org.uk/health-fitness/vaccines/" TargetMode="External"/><Relationship Id="rId11" Type="http://schemas.microsoft.com/office/2007/relationships/diagramDrawing" Target="../diagrams/drawing33.xml"/><Relationship Id="rId5" Type="http://schemas.openxmlformats.org/officeDocument/2006/relationships/hyperlink" Target="https://britishima.org/advice/flu-2024/" TargetMode="External"/><Relationship Id="rId10" Type="http://schemas.openxmlformats.org/officeDocument/2006/relationships/diagramColors" Target="../diagrams/colors33.xml"/><Relationship Id="rId4" Type="http://schemas.openxmlformats.org/officeDocument/2006/relationships/hyperlink" Target="https://britishima.org/advice/flu/" TargetMode="External"/><Relationship Id="rId9" Type="http://schemas.openxmlformats.org/officeDocument/2006/relationships/diagramQuickStyle" Target="../diagrams/quickStyle33.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34.xml"/><Relationship Id="rId7" Type="http://schemas.microsoft.com/office/2007/relationships/diagramDrawing" Target="../diagrams/drawing34.xml"/><Relationship Id="rId2" Type="http://schemas.openxmlformats.org/officeDocument/2006/relationships/hyperlink" Target="https://assets.publishing.service.gov.uk/media/6838317b5150d70c85aafab9/Green-book-chapter-19-influenza-28May2025.pdf" TargetMode="External"/><Relationship Id="rId1" Type="http://schemas.openxmlformats.org/officeDocument/2006/relationships/slideLayout" Target="../slideLayouts/slideLayout7.xml"/><Relationship Id="rId6" Type="http://schemas.openxmlformats.org/officeDocument/2006/relationships/diagramColors" Target="../diagrams/colors34.xml"/><Relationship Id="rId5" Type="http://schemas.openxmlformats.org/officeDocument/2006/relationships/diagramQuickStyle" Target="../diagrams/quickStyle34.xml"/><Relationship Id="rId4" Type="http://schemas.openxmlformats.org/officeDocument/2006/relationships/diagramLayout" Target="../diagrams/layout34.xml"/></Relationships>
</file>

<file path=ppt/slides/_rels/slide25.xml.rels><?xml version="1.0" encoding="UTF-8" standalone="yes"?>
<Relationships xmlns="http://schemas.openxmlformats.org/package/2006/relationships"><Relationship Id="rId8" Type="http://schemas.openxmlformats.org/officeDocument/2006/relationships/hyperlink" Target="https://www.gov.uk/government/publications/national-flu-immunisation-programme-plan-2025-to-2026/national-flu-immunisation-programme-2025-to-2026-letter" TargetMode="External"/><Relationship Id="rId13" Type="http://schemas.openxmlformats.org/officeDocument/2006/relationships/hyperlink" Target="https://campaignresources.dhsc.gov.uk/campaigns/" TargetMode="External"/><Relationship Id="rId18" Type="http://schemas.openxmlformats.org/officeDocument/2006/relationships/hyperlink" Target="https://www.nice.org.uk/guidance/ng201" TargetMode="External"/><Relationship Id="rId3" Type="http://schemas.openxmlformats.org/officeDocument/2006/relationships/diagramData" Target="../diagrams/data35.xml"/><Relationship Id="rId21" Type="http://schemas.openxmlformats.org/officeDocument/2006/relationships/diagramLayout" Target="../diagrams/layout36.xml"/><Relationship Id="rId7" Type="http://schemas.microsoft.com/office/2007/relationships/diagramDrawing" Target="../diagrams/drawing35.xml"/><Relationship Id="rId12" Type="http://schemas.openxmlformats.org/officeDocument/2006/relationships/hyperlink" Target="https://www.healthpublications.gov.uk/Home.html" TargetMode="External"/><Relationship Id="rId17" Type="http://schemas.openxmlformats.org/officeDocument/2006/relationships/hyperlink" Target="https://www.nice.org.uk/guidance/ng103" TargetMode="External"/><Relationship Id="rId2" Type="http://schemas.openxmlformats.org/officeDocument/2006/relationships/slide" Target="slide25.xml"/><Relationship Id="rId16" Type="http://schemas.openxmlformats.org/officeDocument/2006/relationships/hyperlink" Target="https://www.e-lfh.org.uk/" TargetMode="External"/><Relationship Id="rId20" Type="http://schemas.openxmlformats.org/officeDocument/2006/relationships/diagramData" Target="../diagrams/data36.xml"/><Relationship Id="rId1" Type="http://schemas.openxmlformats.org/officeDocument/2006/relationships/slideLayout" Target="../slideLayouts/slideLayout20.xml"/><Relationship Id="rId6" Type="http://schemas.openxmlformats.org/officeDocument/2006/relationships/diagramColors" Target="../diagrams/colors35.xml"/><Relationship Id="rId11" Type="http://schemas.openxmlformats.org/officeDocument/2006/relationships/hyperlink" Target="https://www.gov.uk/government/publications/influenza-vaccines-marketed-in-the-uk" TargetMode="External"/><Relationship Id="rId24" Type="http://schemas.microsoft.com/office/2007/relationships/diagramDrawing" Target="../diagrams/drawing36.xml"/><Relationship Id="rId5" Type="http://schemas.openxmlformats.org/officeDocument/2006/relationships/diagramQuickStyle" Target="../diagrams/quickStyle35.xml"/><Relationship Id="rId15" Type="http://schemas.openxmlformats.org/officeDocument/2006/relationships/hyperlink" Target="https://drive.google.com/drive/folders/1yvsiUpR0wNiss4YFu3iRRIYSHTS9pCZB" TargetMode="External"/><Relationship Id="rId23" Type="http://schemas.openxmlformats.org/officeDocument/2006/relationships/diagramColors" Target="../diagrams/colors36.xml"/><Relationship Id="rId10" Type="http://schemas.openxmlformats.org/officeDocument/2006/relationships/hyperlink" Target="https://www.gov.uk/government/collections/annual-flu-programme#2025-to-2026-flu-season" TargetMode="External"/><Relationship Id="rId19" Type="http://schemas.openxmlformats.org/officeDocument/2006/relationships/hyperlink" Target="https://www.nice.org.uk/guidance/qs22/chapter/Quality-statement-4-Vaccination" TargetMode="External"/><Relationship Id="rId4" Type="http://schemas.openxmlformats.org/officeDocument/2006/relationships/diagramLayout" Target="../diagrams/layout35.xml"/><Relationship Id="rId9" Type="http://schemas.openxmlformats.org/officeDocument/2006/relationships/hyperlink" Target="https://www.gov.uk/government/publications/influenza-the-green-book-chapter-19" TargetMode="External"/><Relationship Id="rId14" Type="http://schemas.openxmlformats.org/officeDocument/2006/relationships/hyperlink" Target="https://drive.google.com/drive/folders/1QbMQDD9cbs2l51VhNnQqyF1aXns1DEsb" TargetMode="External"/><Relationship Id="rId22" Type="http://schemas.openxmlformats.org/officeDocument/2006/relationships/diagramQuickStyle" Target="../diagrams/quickStyle36.xml"/></Relationships>
</file>

<file path=ppt/slides/_rels/slide26.xml.rels><?xml version="1.0" encoding="UTF-8" standalone="yes"?>
<Relationships xmlns="http://schemas.openxmlformats.org/package/2006/relationships"><Relationship Id="rId8" Type="http://schemas.openxmlformats.org/officeDocument/2006/relationships/hyperlink" Target="https://gbr01.safelinks.protection.outlook.com/?url=https%3A%2F%2Fwww.england.nhs.uk%2Fmidlands%2Finformation-for-professionals%2Fleicestershire-lincolnshire-northamptonshire-screening-and-immunisation-team-sit%2Fpatient-group-directions-pgds%2F&amp;data=05%7C02%7Claura.turnbull1%40nhs.net%7C476e2f9d0d7a47ee1c0808ddc936f22f%7C37c354b285b047f5b22207b48d774ee3%7C0%7C0%7C638887960009007410%7CUnknown%7CTWFpbGZsb3d8eyJFbXB0eU1hcGkiOnRydWUsIlYiOiIwLjAuMDAwMCIsIlAiOiJXaW4zMiIsIkFOIjoiTWFpbCIsIldUIjoyfQ%3D%3D%7C0%7C%7C%7C&amp;sdata=HdrIHHaVfRScLzpNZN%2FNfcSMeoL9dgY443%2BlyN4UxjI%3D&amp;reserved=0" TargetMode="External"/><Relationship Id="rId13" Type="http://schemas.openxmlformats.org/officeDocument/2006/relationships/hyperlink" Target="https://vaccineknowledge.ox.ac.uk/flu-vaccine#Flu-vaccine-in-pregnancy" TargetMode="External"/><Relationship Id="rId18" Type="http://schemas.openxmlformats.org/officeDocument/2006/relationships/diagramColors" Target="../diagrams/colors38.xml"/><Relationship Id="rId3" Type="http://schemas.openxmlformats.org/officeDocument/2006/relationships/diagramData" Target="../diagrams/data37.xml"/><Relationship Id="rId7" Type="http://schemas.microsoft.com/office/2007/relationships/diagramDrawing" Target="../diagrams/drawing37.xml"/><Relationship Id="rId12" Type="http://schemas.openxmlformats.org/officeDocument/2006/relationships/hyperlink" Target="mailto:england.imms@nhs.net" TargetMode="External"/><Relationship Id="rId17" Type="http://schemas.openxmlformats.org/officeDocument/2006/relationships/diagramQuickStyle" Target="../diagrams/quickStyle38.xml"/><Relationship Id="rId2" Type="http://schemas.openxmlformats.org/officeDocument/2006/relationships/slide" Target="slide25.xml"/><Relationship Id="rId16" Type="http://schemas.openxmlformats.org/officeDocument/2006/relationships/diagramLayout" Target="../diagrams/layout38.xml"/><Relationship Id="rId1" Type="http://schemas.openxmlformats.org/officeDocument/2006/relationships/slideLayout" Target="../slideLayouts/slideLayout20.xml"/><Relationship Id="rId6" Type="http://schemas.openxmlformats.org/officeDocument/2006/relationships/diagramColors" Target="../diagrams/colors37.xml"/><Relationship Id="rId11" Type="http://schemas.openxmlformats.org/officeDocument/2006/relationships/hyperlink" Target="https://www.gov.uk/government/publications/national-minimum-standards-and-core-curriculum-for-immunisation-training-for-registered-healthcare-practitioners" TargetMode="External"/><Relationship Id="rId5" Type="http://schemas.openxmlformats.org/officeDocument/2006/relationships/diagramQuickStyle" Target="../diagrams/quickStyle37.xml"/><Relationship Id="rId15" Type="http://schemas.openxmlformats.org/officeDocument/2006/relationships/diagramData" Target="../diagrams/data38.xml"/><Relationship Id="rId10" Type="http://schemas.openxmlformats.org/officeDocument/2006/relationships/hyperlink" Target="https://www.gov.uk/government/publications/quality-criteria-for-an-effective-immunisation-programme" TargetMode="External"/><Relationship Id="rId19" Type="http://schemas.microsoft.com/office/2007/relationships/diagramDrawing" Target="../diagrams/drawing38.xml"/><Relationship Id="rId4" Type="http://schemas.openxmlformats.org/officeDocument/2006/relationships/diagramLayout" Target="../diagrams/layout37.xml"/><Relationship Id="rId9" Type="http://schemas.openxmlformats.org/officeDocument/2006/relationships/hyperlink" Target="https://future.nhs.uk/" TargetMode="External"/><Relationship Id="rId14" Type="http://schemas.openxmlformats.org/officeDocument/2006/relationships/hyperlink" Target="https://www.gov.uk/government/publications/vaccine-update-issue-349-september-2024-flu-special/vaccine-update-issue-349-september-2024-flu-special" TargetMode="Externa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13" Type="http://schemas.microsoft.com/office/2007/relationships/diagramDrawing" Target="../diagrams/drawing2.xml"/><Relationship Id="rId3" Type="http://schemas.openxmlformats.org/officeDocument/2006/relationships/slide" Target="slide25.xml"/><Relationship Id="rId7" Type="http://schemas.openxmlformats.org/officeDocument/2006/relationships/diagramColors" Target="../diagrams/colors1.xml"/><Relationship Id="rId12" Type="http://schemas.openxmlformats.org/officeDocument/2006/relationships/diagramColors" Target="../diagrams/colors2.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QuickStyle" Target="../diagrams/quickStyle1.xml"/><Relationship Id="rId11" Type="http://schemas.openxmlformats.org/officeDocument/2006/relationships/diagramQuickStyle" Target="../diagrams/quickStyle2.xml"/><Relationship Id="rId5" Type="http://schemas.openxmlformats.org/officeDocument/2006/relationships/diagramLayout" Target="../diagrams/layout1.xml"/><Relationship Id="rId10" Type="http://schemas.openxmlformats.org/officeDocument/2006/relationships/diagramLayout" Target="../diagrams/layout2.xml"/><Relationship Id="rId4" Type="http://schemas.openxmlformats.org/officeDocument/2006/relationships/diagramData" Target="../diagrams/data1.xml"/><Relationship Id="rId9" Type="http://schemas.openxmlformats.org/officeDocument/2006/relationships/diagramData" Target="../diagrams/data2.xml"/></Relationships>
</file>

<file path=ppt/slides/_rels/slide4.xml.rels><?xml version="1.0" encoding="UTF-8" standalone="yes"?>
<Relationships xmlns="http://schemas.openxmlformats.org/package/2006/relationships"><Relationship Id="rId8" Type="http://schemas.openxmlformats.org/officeDocument/2006/relationships/diagramData" Target="../diagrams/data4.xml"/><Relationship Id="rId13" Type="http://schemas.openxmlformats.org/officeDocument/2006/relationships/diagramData" Target="../diagrams/data5.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17" Type="http://schemas.microsoft.com/office/2007/relationships/diagramDrawing" Target="../diagrams/drawing5.xml"/><Relationship Id="rId2" Type="http://schemas.openxmlformats.org/officeDocument/2006/relationships/slide" Target="slide25.xml"/><Relationship Id="rId16" Type="http://schemas.openxmlformats.org/officeDocument/2006/relationships/diagramColors" Target="../diagrams/colors5.xml"/><Relationship Id="rId1" Type="http://schemas.openxmlformats.org/officeDocument/2006/relationships/slideLayout" Target="../slideLayouts/slideLayout7.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5" Type="http://schemas.openxmlformats.org/officeDocument/2006/relationships/diagramQuickStyle" Target="../diagrams/quickStyle5.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 Id="rId14" Type="http://schemas.openxmlformats.org/officeDocument/2006/relationships/diagramLayout" Target="../diagrams/layout5.xml"/></Relationships>
</file>

<file path=ppt/slides/_rels/slide5.xml.rels><?xml version="1.0" encoding="UTF-8" standalone="yes"?>
<Relationships xmlns="http://schemas.openxmlformats.org/package/2006/relationships"><Relationship Id="rId8" Type="http://schemas.openxmlformats.org/officeDocument/2006/relationships/diagramData" Target="../diagrams/data7.xml"/><Relationship Id="rId3" Type="http://schemas.openxmlformats.org/officeDocument/2006/relationships/diagramData" Target="../diagrams/data6.xml"/><Relationship Id="rId7" Type="http://schemas.microsoft.com/office/2007/relationships/diagramDrawing" Target="../diagrams/drawing6.xml"/><Relationship Id="rId12" Type="http://schemas.microsoft.com/office/2007/relationships/diagramDrawing" Target="../diagrams/drawing7.xml"/><Relationship Id="rId2" Type="http://schemas.openxmlformats.org/officeDocument/2006/relationships/hyperlink" Target="https://vaccineknowledge.ox.ac.uk/flu-vaccine#Flu-vaccine-in-pregnancy" TargetMode="External"/><Relationship Id="rId1" Type="http://schemas.openxmlformats.org/officeDocument/2006/relationships/slideLayout" Target="../slideLayouts/slideLayout7.xml"/><Relationship Id="rId6" Type="http://schemas.openxmlformats.org/officeDocument/2006/relationships/diagramColors" Target="../diagrams/colors6.xml"/><Relationship Id="rId11" Type="http://schemas.openxmlformats.org/officeDocument/2006/relationships/diagramColors" Target="../diagrams/colors7.xml"/><Relationship Id="rId5" Type="http://schemas.openxmlformats.org/officeDocument/2006/relationships/diagramQuickStyle" Target="../diagrams/quickStyle6.xml"/><Relationship Id="rId10" Type="http://schemas.openxmlformats.org/officeDocument/2006/relationships/diagramQuickStyle" Target="../diagrams/quickStyle7.xml"/><Relationship Id="rId4" Type="http://schemas.openxmlformats.org/officeDocument/2006/relationships/diagramLayout" Target="../diagrams/layout6.xml"/><Relationship Id="rId9" Type="http://schemas.openxmlformats.org/officeDocument/2006/relationships/diagramLayout" Target="../diagrams/layout7.xml"/></Relationships>
</file>

<file path=ppt/slides/_rels/slide6.xml.rels><?xml version="1.0" encoding="UTF-8" standalone="yes"?>
<Relationships xmlns="http://schemas.openxmlformats.org/package/2006/relationships"><Relationship Id="rId8" Type="http://schemas.microsoft.com/office/2007/relationships/diagramDrawing" Target="../diagrams/drawing8.xml"/><Relationship Id="rId13" Type="http://schemas.microsoft.com/office/2007/relationships/diagramDrawing" Target="../diagrams/drawing9.xml"/><Relationship Id="rId18" Type="http://schemas.microsoft.com/office/2007/relationships/diagramDrawing" Target="../diagrams/drawing10.xml"/><Relationship Id="rId3" Type="http://schemas.openxmlformats.org/officeDocument/2006/relationships/slide" Target="slide25.xml"/><Relationship Id="rId7" Type="http://schemas.openxmlformats.org/officeDocument/2006/relationships/diagramColors" Target="../diagrams/colors8.xml"/><Relationship Id="rId12" Type="http://schemas.openxmlformats.org/officeDocument/2006/relationships/diagramColors" Target="../diagrams/colors9.xml"/><Relationship Id="rId17" Type="http://schemas.openxmlformats.org/officeDocument/2006/relationships/diagramColors" Target="../diagrams/colors10.xml"/><Relationship Id="rId2" Type="http://schemas.openxmlformats.org/officeDocument/2006/relationships/hyperlink" Target="https://www.gov.uk/government/publications/national-flu-immunisation-programme-plan-2025-to-2026/national-flu-immunisation-programme-2025-to-2026-letter" TargetMode="External"/><Relationship Id="rId16" Type="http://schemas.openxmlformats.org/officeDocument/2006/relationships/diagramQuickStyle" Target="../diagrams/quickStyle10.xml"/><Relationship Id="rId1" Type="http://schemas.openxmlformats.org/officeDocument/2006/relationships/slideLayout" Target="../slideLayouts/slideLayout7.xml"/><Relationship Id="rId6" Type="http://schemas.openxmlformats.org/officeDocument/2006/relationships/diagramQuickStyle" Target="../diagrams/quickStyle8.xml"/><Relationship Id="rId11" Type="http://schemas.openxmlformats.org/officeDocument/2006/relationships/diagramQuickStyle" Target="../diagrams/quickStyle9.xml"/><Relationship Id="rId5" Type="http://schemas.openxmlformats.org/officeDocument/2006/relationships/diagramLayout" Target="../diagrams/layout8.xml"/><Relationship Id="rId15" Type="http://schemas.openxmlformats.org/officeDocument/2006/relationships/diagramLayout" Target="../diagrams/layout10.xml"/><Relationship Id="rId10" Type="http://schemas.openxmlformats.org/officeDocument/2006/relationships/diagramLayout" Target="../diagrams/layout9.xml"/><Relationship Id="rId4" Type="http://schemas.openxmlformats.org/officeDocument/2006/relationships/diagramData" Target="../diagrams/data8.xml"/><Relationship Id="rId9" Type="http://schemas.openxmlformats.org/officeDocument/2006/relationships/diagramData" Target="../diagrams/data9.xml"/><Relationship Id="rId14" Type="http://schemas.openxmlformats.org/officeDocument/2006/relationships/diagramData" Target="../diagrams/data10.xml"/></Relationships>
</file>

<file path=ppt/slides/_rels/slide7.xml.rels><?xml version="1.0" encoding="UTF-8" standalone="yes"?>
<Relationships xmlns="http://schemas.openxmlformats.org/package/2006/relationships"><Relationship Id="rId8" Type="http://schemas.microsoft.com/office/2007/relationships/diagramDrawing" Target="../diagrams/drawing11.xml"/><Relationship Id="rId13" Type="http://schemas.microsoft.com/office/2007/relationships/diagramDrawing" Target="../diagrams/drawing12.xml"/><Relationship Id="rId18" Type="http://schemas.microsoft.com/office/2007/relationships/diagramDrawing" Target="../diagrams/drawing13.xml"/><Relationship Id="rId3" Type="http://schemas.openxmlformats.org/officeDocument/2006/relationships/slide" Target="slide25.xml"/><Relationship Id="rId7" Type="http://schemas.openxmlformats.org/officeDocument/2006/relationships/diagramColors" Target="../diagrams/colors11.xml"/><Relationship Id="rId12" Type="http://schemas.openxmlformats.org/officeDocument/2006/relationships/diagramColors" Target="../diagrams/colors12.xml"/><Relationship Id="rId17" Type="http://schemas.openxmlformats.org/officeDocument/2006/relationships/diagramColors" Target="../diagrams/colors13.xml"/><Relationship Id="rId2" Type="http://schemas.openxmlformats.org/officeDocument/2006/relationships/hyperlink" Target="https://www.gov.uk/government/publications/national-flu-immunisation-programme-plan-2025-to-2026/national-flu-immunisation-programme-2025-to-2026-letter" TargetMode="External"/><Relationship Id="rId16" Type="http://schemas.openxmlformats.org/officeDocument/2006/relationships/diagramQuickStyle" Target="../diagrams/quickStyle13.xml"/><Relationship Id="rId1" Type="http://schemas.openxmlformats.org/officeDocument/2006/relationships/slideLayout" Target="../slideLayouts/slideLayout7.xml"/><Relationship Id="rId6" Type="http://schemas.openxmlformats.org/officeDocument/2006/relationships/diagramQuickStyle" Target="../diagrams/quickStyle11.xml"/><Relationship Id="rId11" Type="http://schemas.openxmlformats.org/officeDocument/2006/relationships/diagramQuickStyle" Target="../diagrams/quickStyle12.xml"/><Relationship Id="rId5" Type="http://schemas.openxmlformats.org/officeDocument/2006/relationships/diagramLayout" Target="../diagrams/layout11.xml"/><Relationship Id="rId15" Type="http://schemas.openxmlformats.org/officeDocument/2006/relationships/diagramLayout" Target="../diagrams/layout13.xml"/><Relationship Id="rId10" Type="http://schemas.openxmlformats.org/officeDocument/2006/relationships/diagramLayout" Target="../diagrams/layout12.xml"/><Relationship Id="rId4" Type="http://schemas.openxmlformats.org/officeDocument/2006/relationships/diagramData" Target="../diagrams/data11.xml"/><Relationship Id="rId9" Type="http://schemas.openxmlformats.org/officeDocument/2006/relationships/diagramData" Target="../diagrams/data12.xml"/><Relationship Id="rId14" Type="http://schemas.openxmlformats.org/officeDocument/2006/relationships/diagramData" Target="../diagrams/data1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hyperlink" Target="https://www.nice.org.uk/guidance/qs22/chapter/Quality-statement-4-Vaccination" TargetMode="External"/><Relationship Id="rId1" Type="http://schemas.openxmlformats.org/officeDocument/2006/relationships/slideLayout" Target="../slideLayouts/slideLayout7.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7.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499A9-ADAE-F54A-B49E-F294E7BCE9E8}"/>
              </a:ext>
            </a:extLst>
          </p:cNvPr>
          <p:cNvSpPr>
            <a:spLocks noGrp="1"/>
          </p:cNvSpPr>
          <p:nvPr>
            <p:ph type="ctrTitle"/>
          </p:nvPr>
        </p:nvSpPr>
        <p:spPr>
          <a:xfrm>
            <a:off x="254447" y="417251"/>
            <a:ext cx="6137476" cy="1974564"/>
          </a:xfrm>
        </p:spPr>
        <p:txBody>
          <a:bodyPr/>
          <a:lstStyle/>
          <a:p>
            <a:r>
              <a:rPr lang="en-GB" sz="6000"/>
              <a:t>Maternity Flu  Toolkit </a:t>
            </a:r>
            <a:endParaRPr lang="en-GB" sz="6000">
              <a:solidFill>
                <a:srgbClr val="FF0000"/>
              </a:solidFill>
            </a:endParaRPr>
          </a:p>
        </p:txBody>
      </p:sp>
      <p:sp>
        <p:nvSpPr>
          <p:cNvPr id="3" name="Subtitle 2">
            <a:extLst>
              <a:ext uri="{FF2B5EF4-FFF2-40B4-BE49-F238E27FC236}">
                <a16:creationId xmlns:a16="http://schemas.microsoft.com/office/drawing/2014/main" id="{2AB96998-8BA0-CF4D-B57F-DEBCAD1141C5}"/>
              </a:ext>
            </a:extLst>
          </p:cNvPr>
          <p:cNvSpPr>
            <a:spLocks noGrp="1"/>
          </p:cNvSpPr>
          <p:nvPr>
            <p:ph type="subTitle" idx="1"/>
          </p:nvPr>
        </p:nvSpPr>
        <p:spPr>
          <a:xfrm>
            <a:off x="319596" y="3563424"/>
            <a:ext cx="8061071" cy="1024967"/>
          </a:xfrm>
        </p:spPr>
        <p:txBody>
          <a:bodyPr>
            <a:normAutofit/>
          </a:bodyPr>
          <a:lstStyle/>
          <a:p>
            <a:r>
              <a:rPr lang="en-GB" sz="2400">
                <a:effectLst/>
                <a:highlight>
                  <a:srgbClr val="F6F8F8"/>
                </a:highlight>
                <a:latin typeface="Arial" panose="020B0604020202020204" pitchFamily="34" charset="0"/>
                <a:ea typeface="Aptos" panose="020B0004020202020204" pitchFamily="34" charset="0"/>
                <a:cs typeface="Aptos" panose="020B0004020202020204" pitchFamily="34" charset="0"/>
              </a:rPr>
              <a:t>Vaccinations Public Health Commissioning </a:t>
            </a:r>
          </a:p>
          <a:p>
            <a:r>
              <a:rPr lang="en-GB" sz="2400">
                <a:effectLst/>
                <a:highlight>
                  <a:srgbClr val="F6F8F8"/>
                </a:highlight>
                <a:latin typeface="Arial" panose="020B0604020202020204" pitchFamily="34" charset="0"/>
                <a:ea typeface="Aptos" panose="020B0004020202020204" pitchFamily="34" charset="0"/>
                <a:cs typeface="Aptos" panose="020B0004020202020204" pitchFamily="34" charset="0"/>
              </a:rPr>
              <a:t>Team - NHS England (Midlands)</a:t>
            </a:r>
            <a:r>
              <a:rPr lang="en-GB" sz="2400" b="1">
                <a:effectLst/>
                <a:highlight>
                  <a:srgbClr val="F6F8F8"/>
                </a:highlight>
                <a:latin typeface="Arial" panose="020B0604020202020204" pitchFamily="34" charset="0"/>
                <a:ea typeface="Aptos" panose="020B0004020202020204" pitchFamily="34" charset="0"/>
                <a:cs typeface="Aptos" panose="020B0004020202020204" pitchFamily="34" charset="0"/>
              </a:rPr>
              <a:t>  </a:t>
            </a:r>
            <a:endParaRPr lang="en-GB" sz="2400">
              <a:effectLst/>
              <a:highlight>
                <a:srgbClr val="F6F8F8"/>
              </a:highlight>
              <a:latin typeface="Aptos" panose="020B0004020202020204" pitchFamily="34" charset="0"/>
              <a:ea typeface="Aptos" panose="020B0004020202020204" pitchFamily="34" charset="0"/>
              <a:cs typeface="Aptos" panose="020B0004020202020204" pitchFamily="34" charset="0"/>
            </a:endParaRPr>
          </a:p>
          <a:p>
            <a:endParaRPr lang="en-GB" b="1"/>
          </a:p>
        </p:txBody>
      </p:sp>
      <p:sp>
        <p:nvSpPr>
          <p:cNvPr id="9" name="Text Placeholder 8">
            <a:extLst>
              <a:ext uri="{FF2B5EF4-FFF2-40B4-BE49-F238E27FC236}">
                <a16:creationId xmlns:a16="http://schemas.microsoft.com/office/drawing/2014/main" id="{E4F63B5F-2944-6B41-9332-74DB2CCA6FCA}"/>
              </a:ext>
            </a:extLst>
          </p:cNvPr>
          <p:cNvSpPr>
            <a:spLocks noGrp="1"/>
          </p:cNvSpPr>
          <p:nvPr>
            <p:ph type="body" sz="quarter" idx="13"/>
          </p:nvPr>
        </p:nvSpPr>
        <p:spPr>
          <a:xfrm>
            <a:off x="407616" y="5742244"/>
            <a:ext cx="6259513" cy="592674"/>
          </a:xfrm>
        </p:spPr>
        <p:txBody>
          <a:bodyPr>
            <a:normAutofit/>
          </a:bodyPr>
          <a:lstStyle/>
          <a:p>
            <a:pPr>
              <a:lnSpc>
                <a:spcPct val="120000"/>
              </a:lnSpc>
            </a:pPr>
            <a:r>
              <a:rPr lang="en-GB" b="1"/>
              <a:t>July 2025</a:t>
            </a:r>
          </a:p>
        </p:txBody>
      </p:sp>
    </p:spTree>
    <p:extLst>
      <p:ext uri="{BB962C8B-B14F-4D97-AF65-F5344CB8AC3E}">
        <p14:creationId xmlns:p14="http://schemas.microsoft.com/office/powerpoint/2010/main" val="3830231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45A88F-AA3B-0799-93C3-F7B638CB2513}"/>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714C660-854B-7761-773E-B0D0B23C54F5}"/>
              </a:ext>
            </a:extLst>
          </p:cNvPr>
          <p:cNvSpPr>
            <a:spLocks noGrp="1"/>
          </p:cNvSpPr>
          <p:nvPr>
            <p:ph idx="1"/>
          </p:nvPr>
        </p:nvSpPr>
        <p:spPr>
          <a:xfrm>
            <a:off x="432000" y="1527049"/>
            <a:ext cx="11088000" cy="4700950"/>
          </a:xfrm>
        </p:spPr>
        <p:txBody>
          <a:bodyPr vert="horz" lIns="0" tIns="0" rIns="0" bIns="0" rtlCol="0" anchor="t">
            <a:normAutofit fontScale="92500"/>
          </a:bodyPr>
          <a:lstStyle/>
          <a:p>
            <a:pPr marL="342900" indent="-342900">
              <a:buFont typeface="Wingdings" panose="05000000000000000000" pitchFamily="2" charset="2"/>
              <a:buChar char="ü"/>
            </a:pPr>
            <a:r>
              <a:rPr lang="en-GB" sz="2400" dirty="0"/>
              <a:t>Order resources (see slides 25 and 26): consider digital exclusion, poverty, communication barriers. </a:t>
            </a:r>
          </a:p>
          <a:p>
            <a:pPr marL="342900" indent="-342900">
              <a:buFont typeface="Wingdings" panose="05000000000000000000" pitchFamily="2" charset="2"/>
              <a:buChar char="ü"/>
            </a:pPr>
            <a:r>
              <a:rPr lang="en-GB" sz="2400" dirty="0"/>
              <a:t>Provide paper and accessible versions and time to talk it through</a:t>
            </a:r>
          </a:p>
          <a:p>
            <a:pPr marL="1028700" lvl="1" indent="-342900">
              <a:buFont typeface="Wingdings" panose="05000000000000000000" pitchFamily="2" charset="2"/>
              <a:buChar char="ü"/>
            </a:pPr>
            <a:r>
              <a:rPr lang="en-GB" sz="2400" dirty="0"/>
              <a:t>Use other media: video, push notifications, audio</a:t>
            </a:r>
          </a:p>
          <a:p>
            <a:pPr marL="342900" indent="-342900" fontAlgn="ctr">
              <a:lnSpc>
                <a:spcPct val="110000"/>
              </a:lnSpc>
              <a:buFont typeface="Wingdings" panose="05000000000000000000" pitchFamily="2" charset="2"/>
              <a:buChar char="ü"/>
            </a:pPr>
            <a:r>
              <a:rPr lang="en-GB" sz="2400" dirty="0"/>
              <a:t>Patient facing maternity social media sites</a:t>
            </a:r>
          </a:p>
          <a:p>
            <a:pPr marL="342900" indent="-342900" fontAlgn="ctr">
              <a:lnSpc>
                <a:spcPct val="110000"/>
              </a:lnSpc>
              <a:buFont typeface="Wingdings" panose="05000000000000000000" pitchFamily="2" charset="2"/>
              <a:buChar char="ü"/>
            </a:pPr>
            <a:r>
              <a:rPr lang="en-GB" sz="2400" dirty="0"/>
              <a:t>Trust social media</a:t>
            </a:r>
          </a:p>
          <a:p>
            <a:pPr marL="342900" indent="-342900" fontAlgn="ctr">
              <a:lnSpc>
                <a:spcPct val="110000"/>
              </a:lnSpc>
              <a:buFont typeface="Wingdings" panose="05000000000000000000" pitchFamily="2" charset="2"/>
              <a:buChar char="ü"/>
            </a:pPr>
            <a:r>
              <a:rPr lang="en-GB" sz="2400" dirty="0"/>
              <a:t>Translated materials and access to translation services for appointments</a:t>
            </a:r>
          </a:p>
          <a:p>
            <a:pPr marL="342900" indent="-342900" fontAlgn="ctr">
              <a:lnSpc>
                <a:spcPct val="110000"/>
              </a:lnSpc>
              <a:buFont typeface="Wingdings" panose="05000000000000000000" pitchFamily="2" charset="2"/>
              <a:buChar char="ü"/>
            </a:pPr>
            <a:r>
              <a:rPr lang="en-GB" sz="2400" dirty="0"/>
              <a:t>Engage wider trust, ICB, LMNS, local authority and voluntary organisations (Maternity and Neonatal Voice Partnerships) to promote flu vaccination and obtain feedback</a:t>
            </a:r>
          </a:p>
          <a:p>
            <a:pPr marL="342900" indent="-342900" fontAlgn="ctr">
              <a:lnSpc>
                <a:spcPct val="110000"/>
              </a:lnSpc>
              <a:buFont typeface="Wingdings" panose="05000000000000000000" pitchFamily="2" charset="2"/>
              <a:buChar char="ü"/>
            </a:pPr>
            <a:r>
              <a:rPr lang="en-GB" sz="2400" dirty="0"/>
              <a:t>Find “trusted voices” within local communities</a:t>
            </a:r>
          </a:p>
          <a:p>
            <a:pPr marL="342900" indent="-342900" fontAlgn="ctr">
              <a:lnSpc>
                <a:spcPct val="110000"/>
              </a:lnSpc>
              <a:buFont typeface="Wingdings" panose="05000000000000000000" pitchFamily="2" charset="2"/>
              <a:buChar char="ü"/>
            </a:pPr>
            <a:r>
              <a:rPr lang="en-GB" sz="2400" dirty="0"/>
              <a:t>Engage with local GPs and Community Pharmacies to signpost and promote</a:t>
            </a:r>
          </a:p>
          <a:p>
            <a:pPr marL="342900" indent="-342900">
              <a:buFont typeface="Wingdings" panose="05000000000000000000" pitchFamily="2" charset="2"/>
              <a:buChar char="ü"/>
            </a:pPr>
            <a:endParaRPr lang="en-GB" sz="2400" dirty="0"/>
          </a:p>
          <a:p>
            <a:pPr marL="342900" indent="-342900">
              <a:buFont typeface="Wingdings" panose="05000000000000000000" pitchFamily="2" charset="2"/>
              <a:buChar char="ü"/>
            </a:pPr>
            <a:endParaRPr lang="en-GB" sz="2400" dirty="0"/>
          </a:p>
          <a:p>
            <a:pPr marL="342900" indent="-342900">
              <a:buFont typeface="Wingdings" panose="05000000000000000000" pitchFamily="2" charset="2"/>
              <a:buChar char="ü"/>
            </a:pPr>
            <a:endParaRPr lang="en-GB" dirty="0"/>
          </a:p>
          <a:p>
            <a:pPr marL="342900" indent="-342900">
              <a:buFont typeface="Wingdings" panose="05000000000000000000" pitchFamily="2" charset="2"/>
              <a:buChar char="Ø"/>
            </a:pPr>
            <a:endParaRPr lang="en-GB" dirty="0"/>
          </a:p>
          <a:p>
            <a:pPr marL="342900" indent="-342900">
              <a:buFont typeface="Wingdings" panose="05000000000000000000" pitchFamily="2" charset="2"/>
              <a:buChar char="ü"/>
            </a:pPr>
            <a:endParaRPr lang="en-GB" dirty="0"/>
          </a:p>
          <a:p>
            <a:pPr marL="342900" indent="-342900">
              <a:buFont typeface="Wingdings" panose="05000000000000000000" pitchFamily="2" charset="2"/>
              <a:buChar char="ü"/>
            </a:pPr>
            <a:endParaRPr lang="en-GB" dirty="0"/>
          </a:p>
          <a:p>
            <a:pPr marL="342900" indent="-342900">
              <a:buFont typeface="Wingdings" panose="05000000000000000000" pitchFamily="2" charset="2"/>
              <a:buChar char="ü"/>
            </a:pPr>
            <a:endParaRPr lang="en-GB" dirty="0"/>
          </a:p>
        </p:txBody>
      </p:sp>
      <p:sp>
        <p:nvSpPr>
          <p:cNvPr id="3" name="Text Placeholder 2">
            <a:extLst>
              <a:ext uri="{FF2B5EF4-FFF2-40B4-BE49-F238E27FC236}">
                <a16:creationId xmlns:a16="http://schemas.microsoft.com/office/drawing/2014/main" id="{31E90B4F-3DD9-60CD-3657-B022E981E44F}"/>
              </a:ext>
            </a:extLst>
          </p:cNvPr>
          <p:cNvSpPr>
            <a:spLocks noGrp="1"/>
          </p:cNvSpPr>
          <p:nvPr>
            <p:ph type="body" sz="quarter" idx="13"/>
          </p:nvPr>
        </p:nvSpPr>
        <p:spPr>
          <a:xfrm>
            <a:off x="432000" y="1167703"/>
            <a:ext cx="11012644" cy="359346"/>
          </a:xfrm>
        </p:spPr>
        <p:txBody>
          <a:bodyPr/>
          <a:lstStyle/>
          <a:p>
            <a:r>
              <a:rPr lang="en-GB"/>
              <a:t>Communication</a:t>
            </a:r>
          </a:p>
        </p:txBody>
      </p:sp>
      <p:sp>
        <p:nvSpPr>
          <p:cNvPr id="4" name="Title 3">
            <a:extLst>
              <a:ext uri="{FF2B5EF4-FFF2-40B4-BE49-F238E27FC236}">
                <a16:creationId xmlns:a16="http://schemas.microsoft.com/office/drawing/2014/main" id="{43734029-89D2-D222-D672-11193B6C7244}"/>
              </a:ext>
            </a:extLst>
          </p:cNvPr>
          <p:cNvSpPr>
            <a:spLocks noGrp="1"/>
          </p:cNvSpPr>
          <p:nvPr>
            <p:ph type="title"/>
          </p:nvPr>
        </p:nvSpPr>
        <p:spPr/>
        <p:txBody>
          <a:bodyPr/>
          <a:lstStyle/>
          <a:p>
            <a:r>
              <a:rPr lang="en-GB"/>
              <a:t>Checklist </a:t>
            </a:r>
          </a:p>
        </p:txBody>
      </p:sp>
      <p:graphicFrame>
        <p:nvGraphicFramePr>
          <p:cNvPr id="6" name="Diagram 5">
            <a:extLst>
              <a:ext uri="{FF2B5EF4-FFF2-40B4-BE49-F238E27FC236}">
                <a16:creationId xmlns:a16="http://schemas.microsoft.com/office/drawing/2014/main" id="{60E251A8-6A05-B086-72C5-31F12A866AB5}"/>
              </a:ext>
            </a:extLst>
          </p:cNvPr>
          <p:cNvGraphicFramePr/>
          <p:nvPr>
            <p:extLst>
              <p:ext uri="{D42A27DB-BD31-4B8C-83A1-F6EECF244321}">
                <p14:modId xmlns:p14="http://schemas.microsoft.com/office/powerpoint/2010/main" val="2145523485"/>
              </p:ext>
            </p:extLst>
          </p:nvPr>
        </p:nvGraphicFramePr>
        <p:xfrm>
          <a:off x="87464" y="115985"/>
          <a:ext cx="8555603" cy="4292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12431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E79005-995B-7E77-112F-3BD169A647A3}"/>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67BC5F4-BCD3-3EDF-096B-8EB321112BCF}"/>
              </a:ext>
            </a:extLst>
          </p:cNvPr>
          <p:cNvSpPr>
            <a:spLocks noGrp="1"/>
          </p:cNvSpPr>
          <p:nvPr>
            <p:ph idx="1"/>
          </p:nvPr>
        </p:nvSpPr>
        <p:spPr>
          <a:xfrm>
            <a:off x="432000" y="1527049"/>
            <a:ext cx="11088000" cy="4700950"/>
          </a:xfrm>
        </p:spPr>
        <p:txBody>
          <a:bodyPr/>
          <a:lstStyle/>
          <a:p>
            <a:pPr marL="342900" indent="-342900">
              <a:buFont typeface="Wingdings" panose="05000000000000000000" pitchFamily="2" charset="2"/>
              <a:buChar char="ü"/>
            </a:pPr>
            <a:r>
              <a:rPr lang="en-GB" dirty="0"/>
              <a:t>Obtain and understand details of the demographics of your population</a:t>
            </a:r>
          </a:p>
          <a:p>
            <a:pPr marL="1028700" lvl="1" indent="-342900">
              <a:buFont typeface="Wingdings" panose="05000000000000000000" pitchFamily="2" charset="2"/>
              <a:buChar char="ü"/>
            </a:pPr>
            <a:r>
              <a:rPr lang="en-GB" dirty="0"/>
              <a:t>Does your planning include all groups?</a:t>
            </a:r>
          </a:p>
          <a:p>
            <a:pPr marL="1028700" lvl="1" indent="-342900">
              <a:buFont typeface="Wingdings" panose="05000000000000000000" pitchFamily="2" charset="2"/>
              <a:buChar char="ü"/>
            </a:pPr>
            <a:r>
              <a:rPr lang="en-GB" dirty="0"/>
              <a:t>How can clinics or access be adapted or better planned?</a:t>
            </a:r>
          </a:p>
          <a:p>
            <a:pPr marL="1028700" lvl="1" indent="-342900">
              <a:buFont typeface="Wingdings" panose="05000000000000000000" pitchFamily="2" charset="2"/>
              <a:buChar char="ü"/>
            </a:pPr>
            <a:r>
              <a:rPr lang="en-GB" dirty="0"/>
              <a:t>Do you need to provide targeted calls, letters or clinics?</a:t>
            </a:r>
          </a:p>
          <a:p>
            <a:pPr marL="342900" indent="-342900">
              <a:buFont typeface="Wingdings" panose="05000000000000000000" pitchFamily="2" charset="2"/>
              <a:buChar char="ü"/>
            </a:pPr>
            <a:r>
              <a:rPr lang="en-GB" dirty="0"/>
              <a:t>Undertake a gap analysis: who is not accessing the vaccine and why?</a:t>
            </a:r>
          </a:p>
          <a:p>
            <a:pPr marL="342900" indent="-342900">
              <a:buFont typeface="Wingdings" panose="05000000000000000000" pitchFamily="2" charset="2"/>
              <a:buChar char="ü"/>
            </a:pPr>
            <a:r>
              <a:rPr lang="en-GB" dirty="0"/>
              <a:t>Do you need to change the way you offer the vaccine to access more people?</a:t>
            </a:r>
          </a:p>
          <a:p>
            <a:pPr marL="342900" indent="-342900">
              <a:buFont typeface="Wingdings" panose="05000000000000000000" pitchFamily="2" charset="2"/>
              <a:buChar char="Ø"/>
            </a:pPr>
            <a:endParaRPr lang="en-GB" dirty="0"/>
          </a:p>
          <a:p>
            <a:pPr marL="342900" indent="-342900">
              <a:buFont typeface="Wingdings" panose="05000000000000000000" pitchFamily="2" charset="2"/>
              <a:buChar char="Ø"/>
            </a:pPr>
            <a:endParaRPr lang="en-GB" dirty="0"/>
          </a:p>
          <a:p>
            <a:pPr marL="342900" indent="-342900">
              <a:buFont typeface="Wingdings" panose="05000000000000000000" pitchFamily="2" charset="2"/>
              <a:buChar char="ü"/>
            </a:pPr>
            <a:endParaRPr lang="en-GB" dirty="0"/>
          </a:p>
          <a:p>
            <a:endParaRPr lang="en-GB" dirty="0"/>
          </a:p>
          <a:p>
            <a:pPr marL="342900" indent="-342900">
              <a:buFont typeface="Wingdings" panose="05000000000000000000" pitchFamily="2" charset="2"/>
              <a:buChar char="ü"/>
            </a:pPr>
            <a:endParaRPr lang="en-GB" dirty="0"/>
          </a:p>
          <a:p>
            <a:pPr marL="342900" indent="-342900">
              <a:buFont typeface="Wingdings" panose="05000000000000000000" pitchFamily="2" charset="2"/>
              <a:buChar char="ü"/>
            </a:pPr>
            <a:endParaRPr lang="en-GB" dirty="0"/>
          </a:p>
          <a:p>
            <a:pPr marL="342900" indent="-342900">
              <a:buFont typeface="Wingdings" panose="05000000000000000000" pitchFamily="2" charset="2"/>
              <a:buChar char="ü"/>
            </a:pPr>
            <a:endParaRPr lang="en-GB" dirty="0"/>
          </a:p>
        </p:txBody>
      </p:sp>
      <p:sp>
        <p:nvSpPr>
          <p:cNvPr id="3" name="Text Placeholder 2">
            <a:extLst>
              <a:ext uri="{FF2B5EF4-FFF2-40B4-BE49-F238E27FC236}">
                <a16:creationId xmlns:a16="http://schemas.microsoft.com/office/drawing/2014/main" id="{0C484A5A-2AAA-97DF-B334-A9BCAF450C12}"/>
              </a:ext>
            </a:extLst>
          </p:cNvPr>
          <p:cNvSpPr>
            <a:spLocks noGrp="1"/>
          </p:cNvSpPr>
          <p:nvPr>
            <p:ph type="body" sz="quarter" idx="13"/>
          </p:nvPr>
        </p:nvSpPr>
        <p:spPr>
          <a:xfrm>
            <a:off x="432000" y="1167703"/>
            <a:ext cx="11012644" cy="359346"/>
          </a:xfrm>
        </p:spPr>
        <p:txBody>
          <a:bodyPr/>
          <a:lstStyle/>
          <a:p>
            <a:r>
              <a:rPr lang="en-GB" dirty="0"/>
              <a:t>Reducing health inequalities</a:t>
            </a:r>
          </a:p>
        </p:txBody>
      </p:sp>
      <p:sp>
        <p:nvSpPr>
          <p:cNvPr id="4" name="Title 3">
            <a:extLst>
              <a:ext uri="{FF2B5EF4-FFF2-40B4-BE49-F238E27FC236}">
                <a16:creationId xmlns:a16="http://schemas.microsoft.com/office/drawing/2014/main" id="{FCBCA7BD-0AE9-E8E5-9E5B-F843FD6D1712}"/>
              </a:ext>
            </a:extLst>
          </p:cNvPr>
          <p:cNvSpPr>
            <a:spLocks noGrp="1"/>
          </p:cNvSpPr>
          <p:nvPr>
            <p:ph type="title"/>
          </p:nvPr>
        </p:nvSpPr>
        <p:spPr/>
        <p:txBody>
          <a:bodyPr/>
          <a:lstStyle/>
          <a:p>
            <a:r>
              <a:rPr lang="en-GB"/>
              <a:t>Checklist </a:t>
            </a:r>
          </a:p>
        </p:txBody>
      </p:sp>
      <p:graphicFrame>
        <p:nvGraphicFramePr>
          <p:cNvPr id="6" name="Diagram 5">
            <a:extLst>
              <a:ext uri="{FF2B5EF4-FFF2-40B4-BE49-F238E27FC236}">
                <a16:creationId xmlns:a16="http://schemas.microsoft.com/office/drawing/2014/main" id="{26F342D4-B446-B9E7-0802-D59CD9F00220}"/>
              </a:ext>
            </a:extLst>
          </p:cNvPr>
          <p:cNvGraphicFramePr/>
          <p:nvPr>
            <p:extLst>
              <p:ext uri="{D42A27DB-BD31-4B8C-83A1-F6EECF244321}">
                <p14:modId xmlns:p14="http://schemas.microsoft.com/office/powerpoint/2010/main" val="2145523485"/>
              </p:ext>
            </p:extLst>
          </p:nvPr>
        </p:nvGraphicFramePr>
        <p:xfrm>
          <a:off x="87464" y="115985"/>
          <a:ext cx="8555603" cy="4292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45278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CA840E-76DD-0713-73E1-7EBEF7F16467}"/>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3017AEE-96E6-F13F-950C-08EBD31AA457}"/>
              </a:ext>
            </a:extLst>
          </p:cNvPr>
          <p:cNvSpPr>
            <a:spLocks noGrp="1"/>
          </p:cNvSpPr>
          <p:nvPr>
            <p:ph idx="1"/>
          </p:nvPr>
        </p:nvSpPr>
        <p:spPr>
          <a:xfrm>
            <a:off x="432000" y="1527049"/>
            <a:ext cx="11012644" cy="4700950"/>
          </a:xfrm>
        </p:spPr>
        <p:txBody>
          <a:bodyPr/>
          <a:lstStyle/>
          <a:p>
            <a:pPr marL="342900" indent="-342900">
              <a:buFont typeface="Wingdings" panose="05000000000000000000" pitchFamily="2" charset="2"/>
              <a:buChar char="ü"/>
            </a:pPr>
            <a:r>
              <a:rPr lang="en-GB"/>
              <a:t>Celebrate successes: feedback immunisation numbers and uptake to keep staff enthused and the momentum going! </a:t>
            </a:r>
          </a:p>
          <a:p>
            <a:pPr marL="342900" indent="-342900">
              <a:buFont typeface="Wingdings" panose="05000000000000000000" pitchFamily="2" charset="2"/>
              <a:buChar char="ü"/>
            </a:pPr>
            <a:r>
              <a:rPr lang="en-GB" dirty="0"/>
              <a:t>Appoint flu </a:t>
            </a:r>
            <a:r>
              <a:rPr lang="en-GB"/>
              <a:t>vaccine champions to promote the vaccine to staff and patients: give your non-clinical staff the opportunity to own this.</a:t>
            </a:r>
          </a:p>
          <a:p>
            <a:pPr marL="342900" indent="-342900">
              <a:buFont typeface="Wingdings" panose="05000000000000000000" pitchFamily="2" charset="2"/>
              <a:buChar char="ü"/>
            </a:pPr>
            <a:r>
              <a:rPr lang="en-GB"/>
              <a:t>Identify those who decline and why: provide targeted education and myth-busting.</a:t>
            </a:r>
          </a:p>
          <a:p>
            <a:pPr marL="342900" indent="-342900">
              <a:buFont typeface="Wingdings" panose="05000000000000000000" pitchFamily="2" charset="2"/>
              <a:buChar char="ü"/>
            </a:pPr>
            <a:r>
              <a:rPr lang="en-GB"/>
              <a:t>Identify those with no recorded outcome and how they can be reached.</a:t>
            </a:r>
            <a:endParaRPr lang="en-GB" dirty="0"/>
          </a:p>
          <a:p>
            <a:pPr marL="342900" indent="-342900">
              <a:buFont typeface="Wingdings" panose="05000000000000000000" pitchFamily="2" charset="2"/>
              <a:buChar char="ü"/>
            </a:pPr>
            <a:r>
              <a:rPr lang="en-GB" dirty="0"/>
              <a:t>Ensure everyone who receives their vaccine knows which other vaccines they can have, and when. </a:t>
            </a:r>
          </a:p>
          <a:p>
            <a:pPr marL="342900" indent="-342900">
              <a:buFont typeface="Wingdings" panose="05000000000000000000" pitchFamily="2" charset="2"/>
              <a:buChar char="ü"/>
            </a:pPr>
            <a:r>
              <a:rPr lang="en-GB" dirty="0"/>
              <a:t>Stickers! Order an array of the free stickers from </a:t>
            </a:r>
            <a:r>
              <a:rPr lang="en-GB" dirty="0">
                <a:hlinkClick r:id="rId2"/>
              </a:rPr>
              <a:t>Home - Health Publications</a:t>
            </a:r>
            <a:r>
              <a:rPr lang="en-GB" dirty="0"/>
              <a:t> as a reward for those who have their vaccine and for staff to show they’ve had theirs too!</a:t>
            </a:r>
            <a:endParaRPr lang="en-GB"/>
          </a:p>
          <a:p>
            <a:pPr marL="342900" indent="-342900">
              <a:buFont typeface="Wingdings" panose="05000000000000000000" pitchFamily="2" charset="2"/>
              <a:buChar char="ü"/>
            </a:pPr>
            <a:endParaRPr lang="en-GB"/>
          </a:p>
          <a:p>
            <a:pPr marL="342900" indent="-342900">
              <a:buFont typeface="Wingdings" panose="05000000000000000000" pitchFamily="2" charset="2"/>
              <a:buChar char="ü"/>
            </a:pPr>
            <a:endParaRPr lang="en-GB"/>
          </a:p>
          <a:p>
            <a:pPr marL="342900" indent="-342900">
              <a:buFont typeface="Wingdings" panose="05000000000000000000" pitchFamily="2" charset="2"/>
              <a:buChar char="Ø"/>
            </a:pPr>
            <a:endParaRPr lang="en-GB"/>
          </a:p>
          <a:p>
            <a:pPr marL="342900" indent="-342900">
              <a:buFont typeface="Wingdings" panose="05000000000000000000" pitchFamily="2" charset="2"/>
              <a:buChar char="ü"/>
            </a:pPr>
            <a:endParaRPr lang="en-GB"/>
          </a:p>
          <a:p>
            <a:pPr marL="342900" indent="-342900">
              <a:buFont typeface="Wingdings" panose="05000000000000000000" pitchFamily="2" charset="2"/>
              <a:buChar char="ü"/>
            </a:pPr>
            <a:endParaRPr lang="en-GB"/>
          </a:p>
          <a:p>
            <a:pPr marL="342900" indent="-342900">
              <a:buFont typeface="Wingdings" panose="05000000000000000000" pitchFamily="2" charset="2"/>
              <a:buChar char="ü"/>
            </a:pPr>
            <a:endParaRPr lang="en-GB"/>
          </a:p>
        </p:txBody>
      </p:sp>
      <p:sp>
        <p:nvSpPr>
          <p:cNvPr id="3" name="Text Placeholder 2">
            <a:extLst>
              <a:ext uri="{FF2B5EF4-FFF2-40B4-BE49-F238E27FC236}">
                <a16:creationId xmlns:a16="http://schemas.microsoft.com/office/drawing/2014/main" id="{EA0FB37B-D4EF-2ECE-4543-C2D0840345CA}"/>
              </a:ext>
            </a:extLst>
          </p:cNvPr>
          <p:cNvSpPr>
            <a:spLocks noGrp="1"/>
          </p:cNvSpPr>
          <p:nvPr>
            <p:ph type="body" sz="quarter" idx="13"/>
          </p:nvPr>
        </p:nvSpPr>
        <p:spPr>
          <a:xfrm>
            <a:off x="432000" y="1167703"/>
            <a:ext cx="11012644" cy="359346"/>
          </a:xfrm>
        </p:spPr>
        <p:txBody>
          <a:bodyPr/>
          <a:lstStyle/>
          <a:p>
            <a:r>
              <a:rPr lang="en-GB"/>
              <a:t>Quick wins to improve uptake</a:t>
            </a:r>
          </a:p>
        </p:txBody>
      </p:sp>
      <p:sp>
        <p:nvSpPr>
          <p:cNvPr id="4" name="Title 3">
            <a:extLst>
              <a:ext uri="{FF2B5EF4-FFF2-40B4-BE49-F238E27FC236}">
                <a16:creationId xmlns:a16="http://schemas.microsoft.com/office/drawing/2014/main" id="{EA4BE7FE-6BB8-C39F-78AF-E1A87D7AFAD6}"/>
              </a:ext>
            </a:extLst>
          </p:cNvPr>
          <p:cNvSpPr>
            <a:spLocks noGrp="1"/>
          </p:cNvSpPr>
          <p:nvPr>
            <p:ph type="title"/>
          </p:nvPr>
        </p:nvSpPr>
        <p:spPr/>
        <p:txBody>
          <a:bodyPr/>
          <a:lstStyle/>
          <a:p>
            <a:r>
              <a:rPr lang="en-GB"/>
              <a:t>Top tips</a:t>
            </a:r>
          </a:p>
        </p:txBody>
      </p:sp>
      <p:pic>
        <p:nvPicPr>
          <p:cNvPr id="8" name="Picture 7">
            <a:extLst>
              <a:ext uri="{FF2B5EF4-FFF2-40B4-BE49-F238E27FC236}">
                <a16:creationId xmlns:a16="http://schemas.microsoft.com/office/drawing/2014/main" id="{686517EC-F13B-18D9-4E85-77A3D7069225}"/>
              </a:ext>
            </a:extLst>
          </p:cNvPr>
          <p:cNvPicPr>
            <a:picLocks noChangeAspect="1"/>
          </p:cNvPicPr>
          <p:nvPr/>
        </p:nvPicPr>
        <p:blipFill>
          <a:blip r:embed="rId3"/>
          <a:stretch>
            <a:fillRect/>
          </a:stretch>
        </p:blipFill>
        <p:spPr>
          <a:xfrm>
            <a:off x="7736205" y="5271197"/>
            <a:ext cx="3486150" cy="838200"/>
          </a:xfrm>
          <a:prstGeom prst="rect">
            <a:avLst/>
          </a:prstGeom>
          <a:ln>
            <a:noFill/>
          </a:ln>
          <a:effectLst>
            <a:softEdge rad="112500"/>
          </a:effectLst>
        </p:spPr>
      </p:pic>
      <p:pic>
        <p:nvPicPr>
          <p:cNvPr id="10" name="Picture 9">
            <a:extLst>
              <a:ext uri="{FF2B5EF4-FFF2-40B4-BE49-F238E27FC236}">
                <a16:creationId xmlns:a16="http://schemas.microsoft.com/office/drawing/2014/main" id="{32140D52-7DC1-81C1-DDB6-C1971DA17483}"/>
              </a:ext>
            </a:extLst>
          </p:cNvPr>
          <p:cNvPicPr>
            <a:picLocks noChangeAspect="1"/>
          </p:cNvPicPr>
          <p:nvPr/>
        </p:nvPicPr>
        <p:blipFill>
          <a:blip r:embed="rId4"/>
          <a:stretch>
            <a:fillRect/>
          </a:stretch>
        </p:blipFill>
        <p:spPr>
          <a:xfrm>
            <a:off x="4269105" y="5330951"/>
            <a:ext cx="3467100" cy="790575"/>
          </a:xfrm>
          <a:prstGeom prst="rect">
            <a:avLst/>
          </a:prstGeom>
          <a:ln>
            <a:noFill/>
          </a:ln>
          <a:effectLst>
            <a:softEdge rad="112500"/>
          </a:effectLst>
        </p:spPr>
      </p:pic>
      <p:graphicFrame>
        <p:nvGraphicFramePr>
          <p:cNvPr id="6" name="Diagram 5">
            <a:extLst>
              <a:ext uri="{FF2B5EF4-FFF2-40B4-BE49-F238E27FC236}">
                <a16:creationId xmlns:a16="http://schemas.microsoft.com/office/drawing/2014/main" id="{5BB9BEAF-CCC2-8194-AC9B-F1C63A967193}"/>
              </a:ext>
            </a:extLst>
          </p:cNvPr>
          <p:cNvGraphicFramePr/>
          <p:nvPr>
            <p:extLst>
              <p:ext uri="{D42A27DB-BD31-4B8C-83A1-F6EECF244321}">
                <p14:modId xmlns:p14="http://schemas.microsoft.com/office/powerpoint/2010/main" val="2145523485"/>
              </p:ext>
            </p:extLst>
          </p:nvPr>
        </p:nvGraphicFramePr>
        <p:xfrm>
          <a:off x="87464" y="115985"/>
          <a:ext cx="8555603" cy="42924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408659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08AAC3-B43D-EC4B-C989-BEA744A74FC1}"/>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64ACBF5-A5A2-0F73-A828-CD33E02DCF2D}"/>
              </a:ext>
            </a:extLst>
          </p:cNvPr>
          <p:cNvSpPr>
            <a:spLocks noGrp="1"/>
          </p:cNvSpPr>
          <p:nvPr>
            <p:ph idx="1"/>
          </p:nvPr>
        </p:nvSpPr>
        <p:spPr>
          <a:xfrm>
            <a:off x="432000" y="1752483"/>
            <a:ext cx="11012644" cy="4700950"/>
          </a:xfrm>
        </p:spPr>
        <p:txBody>
          <a:bodyPr/>
          <a:lstStyle/>
          <a:p>
            <a:pPr>
              <a:lnSpc>
                <a:spcPct val="150000"/>
              </a:lnSpc>
            </a:pPr>
            <a:r>
              <a:rPr lang="en-US" sz="2400" dirty="0"/>
              <a:t>For further information and support with clinical immunisation queries and to report any incidents please contact the East</a:t>
            </a:r>
            <a:r>
              <a:rPr lang="en-GB" sz="2400" dirty="0">
                <a:highlight>
                  <a:srgbClr val="F6F8F8"/>
                </a:highlight>
                <a:ea typeface="Aptos" panose="020B0004020202020204" pitchFamily="34" charset="0"/>
                <a:cs typeface="Aptos" panose="020B0004020202020204" pitchFamily="34" charset="0"/>
              </a:rPr>
              <a:t> Midlands Vaccinations Public Health Commissioning Team - NHS England (Midlands)</a:t>
            </a:r>
            <a:r>
              <a:rPr lang="en-GB" sz="2400" b="1" dirty="0">
                <a:highlight>
                  <a:srgbClr val="F6F8F8"/>
                </a:highlight>
                <a:ea typeface="Aptos" panose="020B0004020202020204" pitchFamily="34" charset="0"/>
                <a:cs typeface="Aptos" panose="020B0004020202020204" pitchFamily="34" charset="0"/>
              </a:rPr>
              <a:t>: </a:t>
            </a:r>
            <a:endParaRPr lang="en-GB" sz="2400" dirty="0">
              <a:highlight>
                <a:srgbClr val="F6F8F8"/>
              </a:highlight>
              <a:ea typeface="Aptos" panose="020B0004020202020204" pitchFamily="34" charset="0"/>
              <a:cs typeface="Aptos" panose="020B0004020202020204" pitchFamily="34" charset="0"/>
            </a:endParaRPr>
          </a:p>
          <a:p>
            <a:pPr marL="342900" indent="-342900">
              <a:lnSpc>
                <a:spcPct val="150000"/>
              </a:lnSpc>
              <a:buFont typeface="Arial" panose="020B0604020202020204" pitchFamily="34" charset="0"/>
              <a:buChar char="•"/>
            </a:pPr>
            <a:r>
              <a:rPr lang="en-GB" sz="2400" dirty="0"/>
              <a:t>East Midlands </a:t>
            </a:r>
            <a:r>
              <a:rPr lang="en-GB" sz="2400" dirty="0">
                <a:hlinkClick r:id="rId2"/>
              </a:rPr>
              <a:t>england.imms@nhs.net</a:t>
            </a:r>
            <a:r>
              <a:rPr lang="en-GB" sz="2400" dirty="0"/>
              <a:t> </a:t>
            </a:r>
          </a:p>
          <a:p>
            <a:endParaRPr lang="en-GB" dirty="0"/>
          </a:p>
          <a:p>
            <a:pPr marL="342900" indent="-342900">
              <a:buFont typeface="Wingdings" panose="05000000000000000000" pitchFamily="2" charset="2"/>
              <a:buChar char="Ø"/>
            </a:pPr>
            <a:endParaRPr lang="en-GB" dirty="0"/>
          </a:p>
          <a:p>
            <a:pPr marL="342900" indent="-342900">
              <a:buFont typeface="Wingdings" panose="05000000000000000000" pitchFamily="2" charset="2"/>
              <a:buChar char="ü"/>
            </a:pPr>
            <a:endParaRPr lang="en-GB" dirty="0"/>
          </a:p>
          <a:p>
            <a:pPr marL="342900" indent="-342900">
              <a:buFont typeface="Wingdings" panose="05000000000000000000" pitchFamily="2" charset="2"/>
              <a:buChar char="ü"/>
            </a:pPr>
            <a:endParaRPr lang="en-GB" dirty="0"/>
          </a:p>
          <a:p>
            <a:pPr marL="342900" indent="-342900">
              <a:buFont typeface="Wingdings" panose="05000000000000000000" pitchFamily="2" charset="2"/>
              <a:buChar char="ü"/>
            </a:pPr>
            <a:endParaRPr lang="en-GB" dirty="0"/>
          </a:p>
        </p:txBody>
      </p:sp>
      <p:sp>
        <p:nvSpPr>
          <p:cNvPr id="3" name="Text Placeholder 2">
            <a:extLst>
              <a:ext uri="{FF2B5EF4-FFF2-40B4-BE49-F238E27FC236}">
                <a16:creationId xmlns:a16="http://schemas.microsoft.com/office/drawing/2014/main" id="{6DB85952-2603-5B05-E6F8-48411F54A8C1}"/>
              </a:ext>
            </a:extLst>
          </p:cNvPr>
          <p:cNvSpPr>
            <a:spLocks noGrp="1"/>
          </p:cNvSpPr>
          <p:nvPr>
            <p:ph type="body" sz="quarter" idx="13"/>
          </p:nvPr>
        </p:nvSpPr>
        <p:spPr>
          <a:xfrm>
            <a:off x="432000" y="1345161"/>
            <a:ext cx="11012644" cy="359346"/>
          </a:xfrm>
        </p:spPr>
        <p:txBody>
          <a:bodyPr/>
          <a:lstStyle/>
          <a:p>
            <a:r>
              <a:rPr lang="en-GB" dirty="0"/>
              <a:t>Immunisation Clinical Advice Service for support and guidance</a:t>
            </a:r>
          </a:p>
        </p:txBody>
      </p:sp>
      <p:sp>
        <p:nvSpPr>
          <p:cNvPr id="4" name="Title 3">
            <a:extLst>
              <a:ext uri="{FF2B5EF4-FFF2-40B4-BE49-F238E27FC236}">
                <a16:creationId xmlns:a16="http://schemas.microsoft.com/office/drawing/2014/main" id="{A3BD766E-D133-E031-6899-AB9B345DD017}"/>
              </a:ext>
            </a:extLst>
          </p:cNvPr>
          <p:cNvSpPr>
            <a:spLocks noGrp="1"/>
          </p:cNvSpPr>
          <p:nvPr>
            <p:ph type="title"/>
          </p:nvPr>
        </p:nvSpPr>
        <p:spPr/>
        <p:txBody>
          <a:bodyPr/>
          <a:lstStyle/>
          <a:p>
            <a:r>
              <a:rPr lang="en-GB" dirty="0"/>
              <a:t>Clinical queries and expertise</a:t>
            </a:r>
          </a:p>
        </p:txBody>
      </p:sp>
      <p:graphicFrame>
        <p:nvGraphicFramePr>
          <p:cNvPr id="6" name="Diagram 5">
            <a:extLst>
              <a:ext uri="{FF2B5EF4-FFF2-40B4-BE49-F238E27FC236}">
                <a16:creationId xmlns:a16="http://schemas.microsoft.com/office/drawing/2014/main" id="{8CF7BBA6-13D7-568A-6814-2988A31C4D50}"/>
              </a:ext>
            </a:extLst>
          </p:cNvPr>
          <p:cNvGraphicFramePr/>
          <p:nvPr>
            <p:extLst>
              <p:ext uri="{D42A27DB-BD31-4B8C-83A1-F6EECF244321}">
                <p14:modId xmlns:p14="http://schemas.microsoft.com/office/powerpoint/2010/main" val="2145523485"/>
              </p:ext>
            </p:extLst>
          </p:nvPr>
        </p:nvGraphicFramePr>
        <p:xfrm>
          <a:off x="87464" y="115985"/>
          <a:ext cx="8555603" cy="4292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60389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4C818A-B8F4-E015-0CED-0613FD16B7A0}"/>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B9D5BBE-C3BD-C704-8DCA-2197A3EC009E}"/>
              </a:ext>
            </a:extLst>
          </p:cNvPr>
          <p:cNvSpPr>
            <a:spLocks noGrp="1"/>
          </p:cNvSpPr>
          <p:nvPr>
            <p:ph idx="1"/>
          </p:nvPr>
        </p:nvSpPr>
        <p:spPr>
          <a:xfrm>
            <a:off x="432000" y="1017142"/>
            <a:ext cx="11088000" cy="5332287"/>
          </a:xfrm>
        </p:spPr>
        <p:txBody>
          <a:bodyPr>
            <a:normAutofit/>
          </a:bodyPr>
          <a:lstStyle/>
          <a:p>
            <a:pPr marL="342900" indent="-342900">
              <a:lnSpc>
                <a:spcPct val="107000"/>
              </a:lnSpc>
              <a:spcAft>
                <a:spcPts val="800"/>
              </a:spcAft>
              <a:buFont typeface="+mj-lt"/>
              <a:buAutoNum type="arabicPeriod"/>
            </a:pPr>
            <a:r>
              <a:rPr lang="en-GB" sz="2000" kern="100">
                <a:effectLst/>
                <a:latin typeface="Arial" panose="020B0604020202020204" pitchFamily="34" charset="0"/>
                <a:ea typeface="Calibri" panose="020F0502020204030204" pitchFamily="34" charset="0"/>
                <a:cs typeface="Times New Roman" panose="02020603050405020304" pitchFamily="18" charset="0"/>
              </a:rPr>
              <a:t>Is the vaccine safe to have in pregnancy </a:t>
            </a:r>
            <a:r>
              <a:rPr lang="en-GB" sz="2000" kern="100" dirty="0">
                <a:effectLst/>
                <a:latin typeface="Arial" panose="020B0604020202020204" pitchFamily="34" charset="0"/>
                <a:ea typeface="Calibri" panose="020F0502020204030204" pitchFamily="34" charset="0"/>
                <a:cs typeface="Times New Roman" panose="02020603050405020304" pitchFamily="18" charset="0"/>
              </a:rPr>
              <a:t>and while</a:t>
            </a:r>
            <a:r>
              <a:rPr lang="en-GB" sz="2000" kern="100">
                <a:effectLst/>
                <a:latin typeface="Arial" panose="020B0604020202020204" pitchFamily="34" charset="0"/>
                <a:ea typeface="Calibri" panose="020F0502020204030204" pitchFamily="34" charset="0"/>
                <a:cs typeface="Times New Roman" panose="02020603050405020304" pitchFamily="18" charset="0"/>
              </a:rPr>
              <a:t> breastfeeding?</a:t>
            </a:r>
            <a:endParaRPr lang="en-GB" sz="2000" kern="10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mj-lt"/>
              <a:buAutoNum type="arabicPeriod"/>
            </a:pPr>
            <a:r>
              <a:rPr lang="en-GB" sz="2000" kern="100">
                <a:effectLst/>
                <a:latin typeface="Arial" panose="020B0604020202020204" pitchFamily="34" charset="0"/>
                <a:ea typeface="Calibri" panose="020F0502020204030204" pitchFamily="34" charset="0"/>
                <a:cs typeface="Times New Roman" panose="02020603050405020304" pitchFamily="18" charset="0"/>
              </a:rPr>
              <a:t>Can the flu vaccine be co-administered with other vaccines?</a:t>
            </a:r>
            <a:endParaRPr lang="en-GB" sz="2000" kern="10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mj-lt"/>
              <a:buAutoNum type="arabicPeriod"/>
            </a:pPr>
            <a:r>
              <a:rPr lang="en-GB" sz="2000" kern="100">
                <a:effectLst/>
                <a:latin typeface="Arial" panose="020B0604020202020204" pitchFamily="34" charset="0"/>
                <a:ea typeface="Calibri" panose="020F0502020204030204" pitchFamily="34" charset="0"/>
                <a:cs typeface="Times New Roman" panose="02020603050405020304" pitchFamily="18" charset="0"/>
              </a:rPr>
              <a:t>Can the flu vaccine be given with anti-D immunoglobulin?</a:t>
            </a:r>
            <a:endParaRPr lang="en-GB" sz="2000" kern="10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mj-lt"/>
              <a:buAutoNum type="arabicPeriod"/>
            </a:pPr>
            <a:r>
              <a:rPr lang="en-GB" sz="2000"/>
              <a:t>Can I get flu from the flu vaccine? </a:t>
            </a:r>
          </a:p>
          <a:p>
            <a:pPr marL="342900" indent="-342900">
              <a:lnSpc>
                <a:spcPct val="107000"/>
              </a:lnSpc>
              <a:spcAft>
                <a:spcPts val="800"/>
              </a:spcAft>
              <a:buFont typeface="+mj-lt"/>
              <a:buAutoNum type="arabicPeriod"/>
            </a:pPr>
            <a:r>
              <a:rPr lang="en-GB" sz="2000" kern="100">
                <a:effectLst/>
                <a:latin typeface="Arial" panose="020B0604020202020204" pitchFamily="34" charset="0"/>
                <a:ea typeface="Calibri" panose="020F0502020204030204" pitchFamily="34" charset="0"/>
                <a:cs typeface="Times New Roman" panose="02020603050405020304" pitchFamily="18" charset="0"/>
              </a:rPr>
              <a:t>Are there any side effects from having the flu vaccine?</a:t>
            </a:r>
            <a:endParaRPr lang="en-GB" sz="2000" kern="10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mj-lt"/>
              <a:buAutoNum type="arabicPeriod"/>
            </a:pPr>
            <a:r>
              <a:rPr lang="en-GB" sz="2000"/>
              <a:t>When can pregnant women have the flu vaccine?</a:t>
            </a:r>
          </a:p>
          <a:p>
            <a:pPr marL="342900" indent="-342900">
              <a:lnSpc>
                <a:spcPct val="107000"/>
              </a:lnSpc>
              <a:spcAft>
                <a:spcPts val="800"/>
              </a:spcAft>
              <a:buFont typeface="+mj-lt"/>
              <a:buAutoNum type="arabicPeriod"/>
            </a:pPr>
            <a:r>
              <a:rPr lang="en-GB" sz="2000" kern="100">
                <a:effectLst/>
                <a:latin typeface="Arial" panose="020B0604020202020204" pitchFamily="34" charset="0"/>
                <a:ea typeface="Calibri" panose="020F0502020204030204" pitchFamily="34" charset="0"/>
                <a:cs typeface="Times New Roman" panose="02020603050405020304" pitchFamily="18" charset="0"/>
              </a:rPr>
              <a:t>If a woman was pregnant at the end of the last flu season and had the vaccine, can she have a vaccine in the new flu season?</a:t>
            </a:r>
            <a:endParaRPr lang="en-GB" sz="2000" kern="10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mj-lt"/>
              <a:buAutoNum type="arabicPeriod"/>
            </a:pPr>
            <a:r>
              <a:rPr lang="en-GB" sz="2000" kern="100">
                <a:effectLst/>
                <a:latin typeface="Arial" panose="020B0604020202020204" pitchFamily="34" charset="0"/>
                <a:ea typeface="Calibri" panose="020F0502020204030204" pitchFamily="34" charset="0"/>
                <a:cs typeface="Times New Roman" panose="02020603050405020304" pitchFamily="18" charset="0"/>
              </a:rPr>
              <a:t>Can a pregnant woman have a flu vaccine if they are allergic to egg?</a:t>
            </a:r>
            <a:endParaRPr lang="en-GB" sz="2000" kern="10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mj-lt"/>
              <a:buAutoNum type="arabicPeriod"/>
            </a:pPr>
            <a:r>
              <a:rPr lang="en-GB" sz="2000" kern="100">
                <a:effectLst/>
                <a:latin typeface="Arial" panose="020B0604020202020204" pitchFamily="34" charset="0"/>
                <a:ea typeface="Calibri" panose="020F0502020204030204" pitchFamily="34" charset="0"/>
                <a:cs typeface="Times New Roman" panose="02020603050405020304" pitchFamily="18" charset="0"/>
              </a:rPr>
              <a:t>Are there vegan and porcine free vaccines available?</a:t>
            </a:r>
          </a:p>
          <a:p>
            <a:pPr marL="342900" indent="-342900">
              <a:lnSpc>
                <a:spcPct val="107000"/>
              </a:lnSpc>
              <a:spcAft>
                <a:spcPts val="800"/>
              </a:spcAft>
              <a:buFont typeface="+mj-lt"/>
              <a:buAutoNum type="arabicPeriod"/>
            </a:pPr>
            <a:r>
              <a:rPr lang="en-GB" sz="2000" kern="100">
                <a:latin typeface="Arial" panose="020B0604020202020204" pitchFamily="34" charset="0"/>
                <a:ea typeface="Calibri" panose="020F0502020204030204" pitchFamily="34" charset="0"/>
                <a:cs typeface="Times New Roman" panose="02020603050405020304" pitchFamily="18" charset="0"/>
              </a:rPr>
              <a:t> Can we vaccinate other family members?</a:t>
            </a:r>
            <a:endParaRPr lang="en-GB" sz="2000" kern="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itle 3">
            <a:extLst>
              <a:ext uri="{FF2B5EF4-FFF2-40B4-BE49-F238E27FC236}">
                <a16:creationId xmlns:a16="http://schemas.microsoft.com/office/drawing/2014/main" id="{34282AA6-D0FA-F076-8C62-6954414010CF}"/>
              </a:ext>
            </a:extLst>
          </p:cNvPr>
          <p:cNvSpPr>
            <a:spLocks noGrp="1"/>
          </p:cNvSpPr>
          <p:nvPr>
            <p:ph type="title"/>
          </p:nvPr>
        </p:nvSpPr>
        <p:spPr/>
        <p:txBody>
          <a:bodyPr>
            <a:normAutofit/>
          </a:bodyPr>
          <a:lstStyle/>
          <a:p>
            <a:r>
              <a:rPr lang="en-GB" sz="2800"/>
              <a:t>FAQs </a:t>
            </a:r>
            <a:br>
              <a:rPr lang="en-GB" sz="1600"/>
            </a:br>
            <a:endParaRPr lang="en-GB" sz="1600">
              <a:highlight>
                <a:srgbClr val="F6F8F8"/>
              </a:highlight>
            </a:endParaRPr>
          </a:p>
        </p:txBody>
      </p:sp>
      <p:graphicFrame>
        <p:nvGraphicFramePr>
          <p:cNvPr id="5" name="Diagram 4">
            <a:extLst>
              <a:ext uri="{FF2B5EF4-FFF2-40B4-BE49-F238E27FC236}">
                <a16:creationId xmlns:a16="http://schemas.microsoft.com/office/drawing/2014/main" id="{681BDC59-273F-396D-EC9A-FDBB820D6AFB}"/>
              </a:ext>
            </a:extLst>
          </p:cNvPr>
          <p:cNvGraphicFramePr/>
          <p:nvPr>
            <p:extLst>
              <p:ext uri="{D42A27DB-BD31-4B8C-83A1-F6EECF244321}">
                <p14:modId xmlns:p14="http://schemas.microsoft.com/office/powerpoint/2010/main" val="3326122745"/>
              </p:ext>
            </p:extLst>
          </p:nvPr>
        </p:nvGraphicFramePr>
        <p:xfrm>
          <a:off x="239697" y="143248"/>
          <a:ext cx="7851806" cy="3245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Diagram 5">
            <a:extLst>
              <a:ext uri="{FF2B5EF4-FFF2-40B4-BE49-F238E27FC236}">
                <a16:creationId xmlns:a16="http://schemas.microsoft.com/office/drawing/2014/main" id="{09BAB877-76AE-B149-1230-77833A94B950}"/>
              </a:ext>
            </a:extLst>
          </p:cNvPr>
          <p:cNvGraphicFramePr/>
          <p:nvPr>
            <p:extLst>
              <p:ext uri="{D42A27DB-BD31-4B8C-83A1-F6EECF244321}">
                <p14:modId xmlns:p14="http://schemas.microsoft.com/office/powerpoint/2010/main" val="2145523485"/>
              </p:ext>
            </p:extLst>
          </p:nvPr>
        </p:nvGraphicFramePr>
        <p:xfrm>
          <a:off x="87464" y="115985"/>
          <a:ext cx="8555603" cy="42924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923609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4C818A-B8F4-E015-0CED-0613FD16B7A0}"/>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B9D5BBE-C3BD-C704-8DCA-2197A3EC009E}"/>
              </a:ext>
            </a:extLst>
          </p:cNvPr>
          <p:cNvSpPr>
            <a:spLocks noGrp="1"/>
          </p:cNvSpPr>
          <p:nvPr>
            <p:ph idx="1"/>
          </p:nvPr>
        </p:nvSpPr>
        <p:spPr>
          <a:xfrm>
            <a:off x="432000" y="1297186"/>
            <a:ext cx="11088000" cy="4930813"/>
          </a:xfrm>
        </p:spPr>
        <p:txBody>
          <a:bodyPr>
            <a:normAutofit/>
          </a:bodyPr>
          <a:lstStyle/>
          <a:p>
            <a:r>
              <a:rPr lang="en-GB" sz="2400" dirty="0"/>
              <a:t>Yes. Studies have shown that pregnant women can safely receive the inactive (non-live) flu vaccine during any part of the pregnancy and that their infants also receive some protection from the maternal antibodies as result of the mothers having the vaccine.  This protection can last for the first few month of the baby’s life. </a:t>
            </a:r>
          </a:p>
          <a:p>
            <a:r>
              <a:rPr lang="en-GB" sz="2400" dirty="0"/>
              <a:t>The vaccine can be given to breastfeeding women if they are pregnant or in a clinical risk group, and it is safe to breastfeed after having received the vaccine. See </a:t>
            </a:r>
            <a:r>
              <a:rPr lang="en-GB" sz="2400" dirty="0">
                <a:hlinkClick r:id="rId2"/>
              </a:rPr>
              <a:t>Green Book Chapter 19 Influenza</a:t>
            </a:r>
            <a:r>
              <a:rPr lang="en-GB" sz="2400" dirty="0"/>
              <a:t> for more information. </a:t>
            </a:r>
          </a:p>
          <a:p>
            <a:endParaRPr lang="en-GB" sz="1900"/>
          </a:p>
          <a:p>
            <a:endParaRPr lang="en-GB"/>
          </a:p>
          <a:p>
            <a:endParaRPr lang="en-GB"/>
          </a:p>
        </p:txBody>
      </p:sp>
      <p:sp>
        <p:nvSpPr>
          <p:cNvPr id="4" name="Title 3">
            <a:extLst>
              <a:ext uri="{FF2B5EF4-FFF2-40B4-BE49-F238E27FC236}">
                <a16:creationId xmlns:a16="http://schemas.microsoft.com/office/drawing/2014/main" id="{34282AA6-D0FA-F076-8C62-6954414010CF}"/>
              </a:ext>
            </a:extLst>
          </p:cNvPr>
          <p:cNvSpPr>
            <a:spLocks noGrp="1"/>
          </p:cNvSpPr>
          <p:nvPr>
            <p:ph type="title"/>
          </p:nvPr>
        </p:nvSpPr>
        <p:spPr/>
        <p:txBody>
          <a:bodyPr>
            <a:normAutofit/>
          </a:bodyPr>
          <a:lstStyle/>
          <a:p>
            <a:r>
              <a:rPr lang="en-GB" sz="2400" b="1"/>
              <a:t>1. Is the vaccine safe to have in pregnancy </a:t>
            </a:r>
            <a:r>
              <a:rPr lang="en-GB" sz="2400" b="1" dirty="0"/>
              <a:t>and while</a:t>
            </a:r>
            <a:r>
              <a:rPr lang="en-GB" sz="2400" b="1"/>
              <a:t> breastfeeding? </a:t>
            </a:r>
          </a:p>
        </p:txBody>
      </p:sp>
      <p:graphicFrame>
        <p:nvGraphicFramePr>
          <p:cNvPr id="5" name="Diagram 4">
            <a:extLst>
              <a:ext uri="{FF2B5EF4-FFF2-40B4-BE49-F238E27FC236}">
                <a16:creationId xmlns:a16="http://schemas.microsoft.com/office/drawing/2014/main" id="{7C6EE201-CCAC-BC36-C96A-8168BC6EF91D}"/>
              </a:ext>
            </a:extLst>
          </p:cNvPr>
          <p:cNvGraphicFramePr/>
          <p:nvPr>
            <p:extLst>
              <p:ext uri="{D42A27DB-BD31-4B8C-83A1-F6EECF244321}">
                <p14:modId xmlns:p14="http://schemas.microsoft.com/office/powerpoint/2010/main" val="2145523485"/>
              </p:ext>
            </p:extLst>
          </p:nvPr>
        </p:nvGraphicFramePr>
        <p:xfrm>
          <a:off x="87464" y="115985"/>
          <a:ext cx="8555603" cy="4292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09721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4C818A-B8F4-E015-0CED-0613FD16B7A0}"/>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B9D5BBE-C3BD-C704-8DCA-2197A3EC009E}"/>
              </a:ext>
            </a:extLst>
          </p:cNvPr>
          <p:cNvSpPr>
            <a:spLocks noGrp="1"/>
          </p:cNvSpPr>
          <p:nvPr>
            <p:ph idx="1"/>
          </p:nvPr>
        </p:nvSpPr>
        <p:spPr>
          <a:xfrm>
            <a:off x="432000" y="1297186"/>
            <a:ext cx="11088000" cy="4930813"/>
          </a:xfrm>
        </p:spPr>
        <p:txBody>
          <a:bodyPr>
            <a:normAutofit/>
          </a:bodyPr>
          <a:lstStyle/>
          <a:p>
            <a:r>
              <a:rPr lang="en-GB"/>
              <a:t>Yes. The flu, pertussis and RSV </a:t>
            </a:r>
            <a:r>
              <a:rPr lang="en-GB">
                <a:highlight>
                  <a:srgbClr val="F6F8F8"/>
                </a:highlight>
              </a:rPr>
              <a:t>vaccines</a:t>
            </a:r>
            <a:r>
              <a:rPr lang="en-GB"/>
              <a:t> are</a:t>
            </a:r>
            <a:r>
              <a:rPr lang="en-GB" b="1" dirty="0"/>
              <a:t> inactive </a:t>
            </a:r>
            <a:r>
              <a:rPr lang="en-GB"/>
              <a:t>(</a:t>
            </a:r>
            <a:r>
              <a:rPr lang="en-GB" dirty="0"/>
              <a:t>they are </a:t>
            </a:r>
            <a:r>
              <a:rPr lang="en-GB"/>
              <a:t>not live</a:t>
            </a:r>
            <a:r>
              <a:rPr lang="en-GB" dirty="0"/>
              <a:t> vaccines</a:t>
            </a:r>
            <a:r>
              <a:rPr lang="en-GB"/>
              <a:t>) and can be </a:t>
            </a:r>
            <a:r>
              <a:rPr lang="en-GB" dirty="0"/>
              <a:t>safely </a:t>
            </a:r>
            <a:r>
              <a:rPr lang="en-GB"/>
              <a:t>given at the same time, on the same day or with any interval between them. </a:t>
            </a:r>
            <a:r>
              <a:rPr lang="en-GB" dirty="0"/>
              <a:t>See guidance in </a:t>
            </a:r>
            <a:r>
              <a:rPr lang="en-GB">
                <a:hlinkClick r:id="rId2"/>
              </a:rPr>
              <a:t>Pertussis (whooping cough) vaccination programme for pregnant women: information for healthcare practitioners - GOV.UK (www.gov.uk</a:t>
            </a:r>
            <a:r>
              <a:rPr lang="en-GB" dirty="0">
                <a:hlinkClick r:id="rId2"/>
              </a:rPr>
              <a:t>)</a:t>
            </a:r>
            <a:r>
              <a:rPr lang="en-GB" dirty="0"/>
              <a:t>, </a:t>
            </a:r>
            <a:r>
              <a:rPr lang="en-GB" dirty="0">
                <a:hlinkClick r:id="rId3"/>
              </a:rPr>
              <a:t>RSV vaccination of pregnant women for infant protection: information for healthcare practitioners - GOV.UK</a:t>
            </a:r>
            <a:r>
              <a:rPr lang="en-GB" dirty="0"/>
              <a:t> </a:t>
            </a:r>
            <a:r>
              <a:rPr lang="en-GB"/>
              <a:t>and </a:t>
            </a:r>
            <a:r>
              <a:rPr lang="en-GB">
                <a:hlinkClick r:id="rId4"/>
              </a:rPr>
              <a:t>Green Book Chapter 19 Influenza</a:t>
            </a:r>
            <a:r>
              <a:rPr lang="en-GB" dirty="0"/>
              <a:t>.</a:t>
            </a:r>
            <a:endParaRPr lang="en-GB"/>
          </a:p>
          <a:p>
            <a:endParaRPr lang="en-GB" sz="1200">
              <a:solidFill>
                <a:srgbClr val="FF0000"/>
              </a:solidFill>
            </a:endParaRPr>
          </a:p>
          <a:p>
            <a:r>
              <a:rPr lang="en-GB"/>
              <a:t>The vaccines should be given at the recommended stage of pregnancy</a:t>
            </a:r>
            <a:r>
              <a:rPr lang="en-GB" dirty="0"/>
              <a:t>. For </a:t>
            </a:r>
            <a:r>
              <a:rPr lang="en-GB"/>
              <a:t>flu this is at any stage </a:t>
            </a:r>
            <a:r>
              <a:rPr lang="en-GB">
                <a:highlight>
                  <a:srgbClr val="F6F8F8"/>
                </a:highlight>
              </a:rPr>
              <a:t>of pregnancy,</a:t>
            </a:r>
            <a:r>
              <a:rPr lang="en-GB"/>
              <a:t> for pertussis from 16 </a:t>
            </a:r>
            <a:r>
              <a:rPr lang="en-GB" dirty="0"/>
              <a:t>weeks </a:t>
            </a:r>
            <a:r>
              <a:rPr lang="en-GB"/>
              <a:t>gestation and RSV from 28 weeks.  The flu </a:t>
            </a:r>
            <a:r>
              <a:rPr lang="en-GB" b="0" i="0">
                <a:effectLst/>
              </a:rPr>
              <a:t>vaccine should not be deferred </a:t>
            </a:r>
            <a:r>
              <a:rPr lang="en-GB" b="0" i="0" dirty="0">
                <a:effectLst/>
              </a:rPr>
              <a:t>or delayed </a:t>
            </a:r>
            <a:r>
              <a:rPr lang="en-GB" b="0" i="0">
                <a:effectLst/>
              </a:rPr>
              <a:t>to give the vaccine at the same appointment </a:t>
            </a:r>
            <a:r>
              <a:rPr lang="en-GB" dirty="0"/>
              <a:t>as</a:t>
            </a:r>
            <a:r>
              <a:rPr lang="en-GB" b="0" i="0" dirty="0">
                <a:effectLst/>
              </a:rPr>
              <a:t> </a:t>
            </a:r>
            <a:r>
              <a:rPr lang="en-GB" b="0" i="0">
                <a:effectLst/>
              </a:rPr>
              <a:t>pertussis or RSV </a:t>
            </a:r>
            <a:r>
              <a:rPr lang="en-GB" dirty="0"/>
              <a:t>vaccine</a:t>
            </a:r>
            <a:r>
              <a:rPr lang="en-GB" b="0" i="0" dirty="0">
                <a:effectLst/>
              </a:rPr>
              <a:t>:</a:t>
            </a:r>
            <a:r>
              <a:rPr lang="en-GB" b="0" i="0">
                <a:effectLst/>
              </a:rPr>
              <a:t> it should be administered as soon as possible</a:t>
            </a:r>
            <a:r>
              <a:rPr lang="en-GB" b="0" i="0" dirty="0">
                <a:effectLst/>
              </a:rPr>
              <a:t>,</a:t>
            </a:r>
            <a:r>
              <a:rPr lang="en-GB" b="0" i="0">
                <a:effectLst/>
              </a:rPr>
              <a:t> as </a:t>
            </a:r>
            <a:r>
              <a:rPr lang="en-GB"/>
              <a:t>the risk of serious illness from influenza is higher in pregnant women</a:t>
            </a:r>
            <a:r>
              <a:rPr lang="en-GB" b="0" i="0">
                <a:effectLst/>
              </a:rPr>
              <a:t>. </a:t>
            </a:r>
            <a:endParaRPr lang="en-GB" sz="2400"/>
          </a:p>
        </p:txBody>
      </p:sp>
      <p:sp>
        <p:nvSpPr>
          <p:cNvPr id="4" name="Title 3">
            <a:extLst>
              <a:ext uri="{FF2B5EF4-FFF2-40B4-BE49-F238E27FC236}">
                <a16:creationId xmlns:a16="http://schemas.microsoft.com/office/drawing/2014/main" id="{34282AA6-D0FA-F076-8C62-6954414010CF}"/>
              </a:ext>
            </a:extLst>
          </p:cNvPr>
          <p:cNvSpPr>
            <a:spLocks noGrp="1"/>
          </p:cNvSpPr>
          <p:nvPr>
            <p:ph type="title"/>
          </p:nvPr>
        </p:nvSpPr>
        <p:spPr/>
        <p:txBody>
          <a:bodyPr>
            <a:normAutofit/>
          </a:bodyPr>
          <a:lstStyle/>
          <a:p>
            <a:r>
              <a:rPr lang="en-GB" sz="2800" b="1"/>
              <a:t>2. Can the flu vaccine be co-administered with other vaccines? </a:t>
            </a:r>
            <a:endParaRPr lang="en-GB" sz="2800"/>
          </a:p>
        </p:txBody>
      </p:sp>
      <p:graphicFrame>
        <p:nvGraphicFramePr>
          <p:cNvPr id="3" name="Diagram 2">
            <a:extLst>
              <a:ext uri="{FF2B5EF4-FFF2-40B4-BE49-F238E27FC236}">
                <a16:creationId xmlns:a16="http://schemas.microsoft.com/office/drawing/2014/main" id="{5FA05141-B7E4-9522-CBF6-2537CD6AEC35}"/>
              </a:ext>
            </a:extLst>
          </p:cNvPr>
          <p:cNvGraphicFramePr/>
          <p:nvPr>
            <p:extLst>
              <p:ext uri="{D42A27DB-BD31-4B8C-83A1-F6EECF244321}">
                <p14:modId xmlns:p14="http://schemas.microsoft.com/office/powerpoint/2010/main" val="3126570124"/>
              </p:ext>
            </p:extLst>
          </p:nvPr>
        </p:nvGraphicFramePr>
        <p:xfrm>
          <a:off x="239697" y="143248"/>
          <a:ext cx="7851806" cy="32454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6" name="Diagram 5">
            <a:extLst>
              <a:ext uri="{FF2B5EF4-FFF2-40B4-BE49-F238E27FC236}">
                <a16:creationId xmlns:a16="http://schemas.microsoft.com/office/drawing/2014/main" id="{6AF8C265-B7D3-44CF-B4DD-9411CFBE8926}"/>
              </a:ext>
            </a:extLst>
          </p:cNvPr>
          <p:cNvGraphicFramePr/>
          <p:nvPr>
            <p:extLst>
              <p:ext uri="{D42A27DB-BD31-4B8C-83A1-F6EECF244321}">
                <p14:modId xmlns:p14="http://schemas.microsoft.com/office/powerpoint/2010/main" val="2145523485"/>
              </p:ext>
            </p:extLst>
          </p:nvPr>
        </p:nvGraphicFramePr>
        <p:xfrm>
          <a:off x="87464" y="115985"/>
          <a:ext cx="8555603" cy="429247"/>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Tree>
    <p:extLst>
      <p:ext uri="{BB962C8B-B14F-4D97-AF65-F5344CB8AC3E}">
        <p14:creationId xmlns:p14="http://schemas.microsoft.com/office/powerpoint/2010/main" val="3901664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4C818A-B8F4-E015-0CED-0613FD16B7A0}"/>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B9D5BBE-C3BD-C704-8DCA-2197A3EC009E}"/>
              </a:ext>
            </a:extLst>
          </p:cNvPr>
          <p:cNvSpPr>
            <a:spLocks noGrp="1"/>
          </p:cNvSpPr>
          <p:nvPr>
            <p:ph idx="1"/>
          </p:nvPr>
        </p:nvSpPr>
        <p:spPr>
          <a:xfrm>
            <a:off x="432000" y="1297186"/>
            <a:ext cx="11088000" cy="4930813"/>
          </a:xfrm>
        </p:spPr>
        <p:txBody>
          <a:bodyPr>
            <a:normAutofit/>
          </a:bodyPr>
          <a:lstStyle/>
          <a:p>
            <a:r>
              <a:rPr lang="en-GB" sz="2400"/>
              <a:t>Yes, anti-D immunoglobulin can be given at the same time </a:t>
            </a:r>
            <a:r>
              <a:rPr lang="en-GB" sz="2400" dirty="0"/>
              <a:t>as, </a:t>
            </a:r>
            <a:r>
              <a:rPr lang="en-GB" sz="2400"/>
              <a:t>or at any interval before or after the flu</a:t>
            </a:r>
            <a:r>
              <a:rPr lang="en-GB" sz="2400" dirty="0"/>
              <a:t>, pertussis</a:t>
            </a:r>
            <a:r>
              <a:rPr lang="en-GB" sz="2400"/>
              <a:t> and </a:t>
            </a:r>
            <a:r>
              <a:rPr lang="en-GB" sz="2400" dirty="0"/>
              <a:t>RSV </a:t>
            </a:r>
            <a:r>
              <a:rPr lang="en-GB" sz="2400"/>
              <a:t>vaccines.</a:t>
            </a:r>
          </a:p>
          <a:p>
            <a:endParaRPr lang="en-GB"/>
          </a:p>
        </p:txBody>
      </p:sp>
      <p:sp>
        <p:nvSpPr>
          <p:cNvPr id="4" name="Title 3">
            <a:extLst>
              <a:ext uri="{FF2B5EF4-FFF2-40B4-BE49-F238E27FC236}">
                <a16:creationId xmlns:a16="http://schemas.microsoft.com/office/drawing/2014/main" id="{34282AA6-D0FA-F076-8C62-6954414010CF}"/>
              </a:ext>
            </a:extLst>
          </p:cNvPr>
          <p:cNvSpPr>
            <a:spLocks noGrp="1"/>
          </p:cNvSpPr>
          <p:nvPr>
            <p:ph type="title"/>
          </p:nvPr>
        </p:nvSpPr>
        <p:spPr/>
        <p:txBody>
          <a:bodyPr>
            <a:normAutofit/>
          </a:bodyPr>
          <a:lstStyle/>
          <a:p>
            <a:r>
              <a:rPr lang="en-GB" sz="2400" b="1"/>
              <a:t>3. Can the flu vaccine be given with anti-D immunoglobulin? </a:t>
            </a:r>
          </a:p>
        </p:txBody>
      </p:sp>
      <p:graphicFrame>
        <p:nvGraphicFramePr>
          <p:cNvPr id="3" name="Diagram 2">
            <a:extLst>
              <a:ext uri="{FF2B5EF4-FFF2-40B4-BE49-F238E27FC236}">
                <a16:creationId xmlns:a16="http://schemas.microsoft.com/office/drawing/2014/main" id="{4858FF80-1965-221A-A7E2-9A8793430890}"/>
              </a:ext>
            </a:extLst>
          </p:cNvPr>
          <p:cNvGraphicFramePr/>
          <p:nvPr>
            <p:extLst>
              <p:ext uri="{D42A27DB-BD31-4B8C-83A1-F6EECF244321}">
                <p14:modId xmlns:p14="http://schemas.microsoft.com/office/powerpoint/2010/main" val="1527721866"/>
              </p:ext>
            </p:extLst>
          </p:nvPr>
        </p:nvGraphicFramePr>
        <p:xfrm>
          <a:off x="239697" y="143248"/>
          <a:ext cx="7851806" cy="3245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Diagram 5">
            <a:extLst>
              <a:ext uri="{FF2B5EF4-FFF2-40B4-BE49-F238E27FC236}">
                <a16:creationId xmlns:a16="http://schemas.microsoft.com/office/drawing/2014/main" id="{05E2AD49-D865-A427-00C4-B0068178F046}"/>
              </a:ext>
            </a:extLst>
          </p:cNvPr>
          <p:cNvGraphicFramePr/>
          <p:nvPr>
            <p:extLst>
              <p:ext uri="{D42A27DB-BD31-4B8C-83A1-F6EECF244321}">
                <p14:modId xmlns:p14="http://schemas.microsoft.com/office/powerpoint/2010/main" val="2145523485"/>
              </p:ext>
            </p:extLst>
          </p:nvPr>
        </p:nvGraphicFramePr>
        <p:xfrm>
          <a:off x="87464" y="115985"/>
          <a:ext cx="8555603" cy="42924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209738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4C818A-B8F4-E015-0CED-0613FD16B7A0}"/>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B9D5BBE-C3BD-C704-8DCA-2197A3EC009E}"/>
              </a:ext>
            </a:extLst>
          </p:cNvPr>
          <p:cNvSpPr>
            <a:spLocks noGrp="1"/>
          </p:cNvSpPr>
          <p:nvPr>
            <p:ph idx="1"/>
          </p:nvPr>
        </p:nvSpPr>
        <p:spPr>
          <a:xfrm>
            <a:off x="432000" y="1297186"/>
            <a:ext cx="11088000" cy="4930813"/>
          </a:xfrm>
        </p:spPr>
        <p:txBody>
          <a:bodyPr>
            <a:normAutofit/>
          </a:bodyPr>
          <a:lstStyle/>
          <a:p>
            <a:r>
              <a:rPr lang="en-GB" sz="2800"/>
              <a:t>No, you cannot get flu from the flu vaccine. The vaccine that is recommended for pregnant women is inactive; it does not contain any live viruses and cannot cause the flu. </a:t>
            </a:r>
          </a:p>
          <a:p>
            <a:pPr marL="342900" lvl="0" indent="-342900">
              <a:lnSpc>
                <a:spcPct val="107000"/>
              </a:lnSpc>
              <a:spcAft>
                <a:spcPts val="800"/>
              </a:spcAft>
              <a:buFont typeface="Arial" panose="020B0604020202020204" pitchFamily="34" charset="0"/>
              <a:buChar char="•"/>
              <a:tabLst>
                <a:tab pos="228600" algn="l"/>
              </a:tabLst>
            </a:pPr>
            <a:endParaRPr lang="en-GB" sz="1600" kern="100">
              <a:ea typeface="Calibri" panose="020F0502020204030204" pitchFamily="34" charset="0"/>
              <a:cs typeface="Times New Roman" panose="02020603050405020304" pitchFamily="18" charset="0"/>
            </a:endParaRPr>
          </a:p>
          <a:p>
            <a:pPr indent="-228600"/>
            <a:r>
              <a:rPr lang="en-GB" sz="2800" b="1"/>
              <a:t>The flu vaccine cannot cause the flu.</a:t>
            </a:r>
          </a:p>
          <a:p>
            <a:endParaRPr lang="en-GB"/>
          </a:p>
          <a:p>
            <a:endParaRPr lang="en-GB"/>
          </a:p>
        </p:txBody>
      </p:sp>
      <p:sp>
        <p:nvSpPr>
          <p:cNvPr id="4" name="Title 3">
            <a:extLst>
              <a:ext uri="{FF2B5EF4-FFF2-40B4-BE49-F238E27FC236}">
                <a16:creationId xmlns:a16="http://schemas.microsoft.com/office/drawing/2014/main" id="{34282AA6-D0FA-F076-8C62-6954414010CF}"/>
              </a:ext>
            </a:extLst>
          </p:cNvPr>
          <p:cNvSpPr>
            <a:spLocks noGrp="1"/>
          </p:cNvSpPr>
          <p:nvPr>
            <p:ph type="title"/>
          </p:nvPr>
        </p:nvSpPr>
        <p:spPr/>
        <p:txBody>
          <a:bodyPr>
            <a:normAutofit/>
          </a:bodyPr>
          <a:lstStyle/>
          <a:p>
            <a:r>
              <a:rPr lang="en-GB" sz="2400" b="1"/>
              <a:t>4. </a:t>
            </a:r>
            <a:r>
              <a:rPr lang="en-GB" sz="2400"/>
              <a:t>C</a:t>
            </a:r>
            <a:r>
              <a:rPr lang="en-GB" sz="2400" b="1"/>
              <a:t>an I get flu from the flu vaccine? </a:t>
            </a:r>
          </a:p>
        </p:txBody>
      </p:sp>
      <p:graphicFrame>
        <p:nvGraphicFramePr>
          <p:cNvPr id="5" name="Diagram 4">
            <a:extLst>
              <a:ext uri="{FF2B5EF4-FFF2-40B4-BE49-F238E27FC236}">
                <a16:creationId xmlns:a16="http://schemas.microsoft.com/office/drawing/2014/main" id="{AA96EEA9-FE36-D69B-2F26-EA3A0B77509B}"/>
              </a:ext>
            </a:extLst>
          </p:cNvPr>
          <p:cNvGraphicFramePr/>
          <p:nvPr>
            <p:extLst>
              <p:ext uri="{D42A27DB-BD31-4B8C-83A1-F6EECF244321}">
                <p14:modId xmlns:p14="http://schemas.microsoft.com/office/powerpoint/2010/main" val="2145523485"/>
              </p:ext>
            </p:extLst>
          </p:nvPr>
        </p:nvGraphicFramePr>
        <p:xfrm>
          <a:off x="87464" y="115985"/>
          <a:ext cx="8555603" cy="4292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69925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4C818A-B8F4-E015-0CED-0613FD16B7A0}"/>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B9D5BBE-C3BD-C704-8DCA-2197A3EC009E}"/>
              </a:ext>
            </a:extLst>
          </p:cNvPr>
          <p:cNvSpPr>
            <a:spLocks noGrp="1"/>
          </p:cNvSpPr>
          <p:nvPr>
            <p:ph idx="1"/>
          </p:nvPr>
        </p:nvSpPr>
        <p:spPr>
          <a:xfrm>
            <a:off x="432000" y="1297186"/>
            <a:ext cx="11088000" cy="4930813"/>
          </a:xfrm>
        </p:spPr>
        <p:txBody>
          <a:bodyPr>
            <a:normAutofit/>
          </a:bodyPr>
          <a:lstStyle/>
          <a:p>
            <a:r>
              <a:rPr lang="en-GB">
                <a:highlight>
                  <a:srgbClr val="F6F8F8"/>
                </a:highlight>
              </a:rPr>
              <a:t>The most common side effects of the flu vaccine are mild and get better within 1 to 2 days.</a:t>
            </a:r>
          </a:p>
          <a:p>
            <a:r>
              <a:rPr lang="en-GB">
                <a:highlight>
                  <a:srgbClr val="F6F8F8"/>
                </a:highlight>
              </a:rPr>
              <a:t>They can include:</a:t>
            </a:r>
          </a:p>
          <a:p>
            <a:pPr marL="342900" indent="-342900">
              <a:buFont typeface="Arial" panose="020B0604020202020204" pitchFamily="34" charset="0"/>
              <a:buChar char="•"/>
            </a:pPr>
            <a:r>
              <a:rPr lang="en-GB">
                <a:highlight>
                  <a:srgbClr val="F6F8F8"/>
                </a:highlight>
              </a:rPr>
              <a:t>pain or soreness where the injection was given</a:t>
            </a:r>
          </a:p>
          <a:p>
            <a:pPr marL="342900" indent="-342900">
              <a:buFont typeface="Arial" panose="020B0604020202020204" pitchFamily="34" charset="0"/>
              <a:buChar char="•"/>
            </a:pPr>
            <a:r>
              <a:rPr lang="en-GB">
                <a:highlight>
                  <a:srgbClr val="F6F8F8"/>
                </a:highlight>
              </a:rPr>
              <a:t>a slightly raised temperature</a:t>
            </a:r>
          </a:p>
          <a:p>
            <a:pPr marL="342900" indent="-342900">
              <a:buFont typeface="Arial" panose="020B0604020202020204" pitchFamily="34" charset="0"/>
              <a:buChar char="•"/>
            </a:pPr>
            <a:r>
              <a:rPr lang="en-GB">
                <a:highlight>
                  <a:srgbClr val="F6F8F8"/>
                </a:highlight>
              </a:rPr>
              <a:t>an aching body</a:t>
            </a:r>
          </a:p>
          <a:p>
            <a:endParaRPr lang="en-GB" dirty="0">
              <a:highlight>
                <a:srgbClr val="F6F8F8"/>
              </a:highlight>
            </a:endParaRPr>
          </a:p>
          <a:p>
            <a:r>
              <a:rPr lang="en-GB">
                <a:highlight>
                  <a:srgbClr val="F6F8F8"/>
                </a:highlight>
              </a:rPr>
              <a:t>More serious side effects such as a severe allergic reaction (anaphylaxis) are very rare. </a:t>
            </a:r>
            <a:r>
              <a:rPr lang="en-GB" dirty="0">
                <a:highlight>
                  <a:srgbClr val="F6F8F8"/>
                </a:highlight>
              </a:rPr>
              <a:t>See </a:t>
            </a:r>
            <a:r>
              <a:rPr lang="en-GB" dirty="0">
                <a:highlight>
                  <a:srgbClr val="F6F8F8"/>
                </a:highlight>
                <a:hlinkClick r:id="rId2"/>
              </a:rPr>
              <a:t>Flu vaccine - NHS</a:t>
            </a:r>
            <a:endParaRPr lang="en-GB">
              <a:highlight>
                <a:srgbClr val="F6F8F8"/>
              </a:highlight>
            </a:endParaRPr>
          </a:p>
          <a:p>
            <a:pPr marL="342900" indent="-342900"/>
            <a:endParaRPr lang="en-GB" sz="1700">
              <a:latin typeface="+mj-lt"/>
            </a:endParaRPr>
          </a:p>
          <a:p>
            <a:pPr marL="342900" indent="-342900"/>
            <a:endParaRPr lang="en-GB"/>
          </a:p>
        </p:txBody>
      </p:sp>
      <p:sp>
        <p:nvSpPr>
          <p:cNvPr id="4" name="Title 3">
            <a:extLst>
              <a:ext uri="{FF2B5EF4-FFF2-40B4-BE49-F238E27FC236}">
                <a16:creationId xmlns:a16="http://schemas.microsoft.com/office/drawing/2014/main" id="{34282AA6-D0FA-F076-8C62-6954414010CF}"/>
              </a:ext>
            </a:extLst>
          </p:cNvPr>
          <p:cNvSpPr>
            <a:spLocks noGrp="1"/>
          </p:cNvSpPr>
          <p:nvPr>
            <p:ph type="title"/>
          </p:nvPr>
        </p:nvSpPr>
        <p:spPr/>
        <p:txBody>
          <a:bodyPr>
            <a:normAutofit/>
          </a:bodyPr>
          <a:lstStyle/>
          <a:p>
            <a:r>
              <a:rPr lang="en-GB" sz="2400" b="1">
                <a:latin typeface="+mj-lt"/>
              </a:rPr>
              <a:t>5. Are there any side effects from having the flu vaccine?</a:t>
            </a:r>
          </a:p>
        </p:txBody>
      </p:sp>
      <p:graphicFrame>
        <p:nvGraphicFramePr>
          <p:cNvPr id="3" name="Diagram 2">
            <a:extLst>
              <a:ext uri="{FF2B5EF4-FFF2-40B4-BE49-F238E27FC236}">
                <a16:creationId xmlns:a16="http://schemas.microsoft.com/office/drawing/2014/main" id="{9F916A60-6D75-1E61-6F83-A1119D6E5B1A}"/>
              </a:ext>
            </a:extLst>
          </p:cNvPr>
          <p:cNvGraphicFramePr/>
          <p:nvPr>
            <p:extLst>
              <p:ext uri="{D42A27DB-BD31-4B8C-83A1-F6EECF244321}">
                <p14:modId xmlns:p14="http://schemas.microsoft.com/office/powerpoint/2010/main" val="2610316457"/>
              </p:ext>
            </p:extLst>
          </p:nvPr>
        </p:nvGraphicFramePr>
        <p:xfrm>
          <a:off x="239697" y="143248"/>
          <a:ext cx="7851806" cy="3245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agram 5">
            <a:extLst>
              <a:ext uri="{FF2B5EF4-FFF2-40B4-BE49-F238E27FC236}">
                <a16:creationId xmlns:a16="http://schemas.microsoft.com/office/drawing/2014/main" id="{5EA2D7B1-05F7-7A23-E324-97B642A46C22}"/>
              </a:ext>
            </a:extLst>
          </p:cNvPr>
          <p:cNvGraphicFramePr/>
          <p:nvPr>
            <p:extLst>
              <p:ext uri="{D42A27DB-BD31-4B8C-83A1-F6EECF244321}">
                <p14:modId xmlns:p14="http://schemas.microsoft.com/office/powerpoint/2010/main" val="2145523485"/>
              </p:ext>
            </p:extLst>
          </p:nvPr>
        </p:nvGraphicFramePr>
        <p:xfrm>
          <a:off x="87464" y="115985"/>
          <a:ext cx="8555603" cy="42924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4051250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7E91C-37E4-996A-C58F-FE59E524D37F}"/>
              </a:ext>
            </a:extLst>
          </p:cNvPr>
          <p:cNvSpPr>
            <a:spLocks noGrp="1"/>
          </p:cNvSpPr>
          <p:nvPr>
            <p:ph type="title"/>
          </p:nvPr>
        </p:nvSpPr>
        <p:spPr>
          <a:xfrm>
            <a:off x="771852" y="897677"/>
            <a:ext cx="4467999" cy="1325563"/>
          </a:xfrm>
        </p:spPr>
        <p:txBody>
          <a:bodyPr/>
          <a:lstStyle/>
          <a:p>
            <a:r>
              <a:rPr lang="en-GB"/>
              <a:t>Aim of the toolkit</a:t>
            </a:r>
          </a:p>
        </p:txBody>
      </p:sp>
      <p:sp>
        <p:nvSpPr>
          <p:cNvPr id="3" name="Text Placeholder 2">
            <a:extLst>
              <a:ext uri="{FF2B5EF4-FFF2-40B4-BE49-F238E27FC236}">
                <a16:creationId xmlns:a16="http://schemas.microsoft.com/office/drawing/2014/main" id="{150115BC-3C5F-8278-55BC-EE10F6951668}"/>
              </a:ext>
            </a:extLst>
          </p:cNvPr>
          <p:cNvSpPr>
            <a:spLocks noGrp="1"/>
          </p:cNvSpPr>
          <p:nvPr>
            <p:ph type="body" sz="quarter" idx="13"/>
          </p:nvPr>
        </p:nvSpPr>
        <p:spPr>
          <a:xfrm>
            <a:off x="684652" y="2562098"/>
            <a:ext cx="6557396" cy="4191993"/>
          </a:xfrm>
        </p:spPr>
        <p:txBody>
          <a:bodyPr>
            <a:normAutofit/>
          </a:bodyPr>
          <a:lstStyle/>
          <a:p>
            <a:r>
              <a:rPr lang="en-GB" sz="2000" dirty="0"/>
              <a:t>The purpose of this toolkit is to support midwives and maternal vaccinators to improve flu vaccine uptake in the 2025-2026 flu season</a:t>
            </a:r>
            <a:endParaRPr lang="en-GB" sz="2000" u="sng" dirty="0">
              <a:solidFill>
                <a:srgbClr val="0563C1"/>
              </a:solidFill>
              <a:effectLst/>
              <a:latin typeface="Calibri" panose="020F0502020204030204" pitchFamily="34" charset="0"/>
              <a:ea typeface="Calibri" panose="020F0502020204030204" pitchFamily="34" charset="0"/>
              <a:hlinkClick r:id="rId3"/>
            </a:endParaRPr>
          </a:p>
          <a:p>
            <a:endParaRPr lang="en-GB" sz="1800" u="sng">
              <a:solidFill>
                <a:srgbClr val="0563C1"/>
              </a:solidFill>
              <a:latin typeface="Calibri" panose="020F0502020204030204" pitchFamily="34" charset="0"/>
              <a:ea typeface="Calibri" panose="020F0502020204030204" pitchFamily="34" charset="0"/>
              <a:hlinkClick r:id="rId3"/>
            </a:endParaRPr>
          </a:p>
          <a:p>
            <a:r>
              <a:rPr lang="en-GB" sz="1800" dirty="0">
                <a:hlinkClick r:id="rId4"/>
              </a:rPr>
              <a:t>National flu immunisation programme plan 2025 to 2026 - GOV.UK</a:t>
            </a:r>
            <a:endParaRPr lang="en-GB" dirty="0"/>
          </a:p>
        </p:txBody>
      </p:sp>
    </p:spTree>
    <p:extLst>
      <p:ext uri="{BB962C8B-B14F-4D97-AF65-F5344CB8AC3E}">
        <p14:creationId xmlns:p14="http://schemas.microsoft.com/office/powerpoint/2010/main" val="1801870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4C818A-B8F4-E015-0CED-0613FD16B7A0}"/>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B9D5BBE-C3BD-C704-8DCA-2197A3EC009E}"/>
              </a:ext>
            </a:extLst>
          </p:cNvPr>
          <p:cNvSpPr>
            <a:spLocks noGrp="1"/>
          </p:cNvSpPr>
          <p:nvPr>
            <p:ph idx="1"/>
          </p:nvPr>
        </p:nvSpPr>
        <p:spPr>
          <a:xfrm>
            <a:off x="432000" y="1297186"/>
            <a:ext cx="11088000" cy="4930813"/>
          </a:xfrm>
        </p:spPr>
        <p:txBody>
          <a:bodyPr>
            <a:normAutofit/>
          </a:bodyPr>
          <a:lstStyle/>
          <a:p>
            <a:r>
              <a:rPr lang="en-GB" sz="2400" dirty="0"/>
              <a:t>The flu season for pregnant women commences on the 1</a:t>
            </a:r>
            <a:r>
              <a:rPr lang="en-GB" sz="2400" baseline="30000" dirty="0"/>
              <a:t>st</a:t>
            </a:r>
            <a:r>
              <a:rPr lang="en-GB" sz="2400" dirty="0"/>
              <a:t> September 2025 and finishes on the 31</a:t>
            </a:r>
            <a:r>
              <a:rPr lang="en-GB" sz="2400" baseline="30000" dirty="0"/>
              <a:t>st</a:t>
            </a:r>
            <a:r>
              <a:rPr lang="en-GB" sz="2400" dirty="0"/>
              <a:t> March 2026. </a:t>
            </a:r>
          </a:p>
          <a:p>
            <a:r>
              <a:rPr lang="en-GB" sz="2400" b="1" dirty="0"/>
              <a:t>Any woman pregnant at any time during the flu season is eligible for the flu vaccine and should be offered the vaccine as soon as possible.  </a:t>
            </a:r>
            <a:r>
              <a:rPr lang="en-GB" sz="2400" dirty="0"/>
              <a:t>It can take up to 2 weeks for an individual to make a response to the flu vaccine, so the earlier it is given the better the protection, although some protection is still gained in late pregnancy. </a:t>
            </a:r>
          </a:p>
          <a:p>
            <a:r>
              <a:rPr lang="en-GB" sz="2400" dirty="0"/>
              <a:t>The vaccine is available in all maternity trusts in the Midlands and women can access it when they attend or are invited. </a:t>
            </a:r>
          </a:p>
          <a:p>
            <a:r>
              <a:rPr lang="en-GB" sz="2400" dirty="0"/>
              <a:t>The vaccine is also accessible via their GP, a local Community Pharmacy or through their </a:t>
            </a:r>
            <a:r>
              <a:rPr lang="en-GB" sz="2400" dirty="0">
                <a:highlight>
                  <a:srgbClr val="F6F8F8"/>
                </a:highlight>
              </a:rPr>
              <a:t>Occupational Health service (if offered). </a:t>
            </a:r>
          </a:p>
          <a:p>
            <a:endParaRPr lang="en-GB" dirty="0"/>
          </a:p>
          <a:p>
            <a:endParaRPr lang="en-GB" dirty="0"/>
          </a:p>
          <a:p>
            <a:endParaRPr lang="en-GB" dirty="0"/>
          </a:p>
        </p:txBody>
      </p:sp>
      <p:sp>
        <p:nvSpPr>
          <p:cNvPr id="4" name="Title 3">
            <a:extLst>
              <a:ext uri="{FF2B5EF4-FFF2-40B4-BE49-F238E27FC236}">
                <a16:creationId xmlns:a16="http://schemas.microsoft.com/office/drawing/2014/main" id="{34282AA6-D0FA-F076-8C62-6954414010CF}"/>
              </a:ext>
            </a:extLst>
          </p:cNvPr>
          <p:cNvSpPr>
            <a:spLocks noGrp="1"/>
          </p:cNvSpPr>
          <p:nvPr>
            <p:ph type="title"/>
          </p:nvPr>
        </p:nvSpPr>
        <p:spPr/>
        <p:txBody>
          <a:bodyPr>
            <a:normAutofit/>
          </a:bodyPr>
          <a:lstStyle/>
          <a:p>
            <a:r>
              <a:rPr lang="en-GB" sz="2400"/>
              <a:t>6. When can pregnant women have the flu vaccine?</a:t>
            </a:r>
          </a:p>
        </p:txBody>
      </p:sp>
      <p:graphicFrame>
        <p:nvGraphicFramePr>
          <p:cNvPr id="5" name="Diagram 4">
            <a:extLst>
              <a:ext uri="{FF2B5EF4-FFF2-40B4-BE49-F238E27FC236}">
                <a16:creationId xmlns:a16="http://schemas.microsoft.com/office/drawing/2014/main" id="{2B4EF93C-8B90-A768-F75C-E8CA24AA08A3}"/>
              </a:ext>
            </a:extLst>
          </p:cNvPr>
          <p:cNvGraphicFramePr/>
          <p:nvPr>
            <p:extLst>
              <p:ext uri="{D42A27DB-BD31-4B8C-83A1-F6EECF244321}">
                <p14:modId xmlns:p14="http://schemas.microsoft.com/office/powerpoint/2010/main" val="2145523485"/>
              </p:ext>
            </p:extLst>
          </p:nvPr>
        </p:nvGraphicFramePr>
        <p:xfrm>
          <a:off x="87464" y="115985"/>
          <a:ext cx="8555603" cy="4292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04676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4C818A-B8F4-E015-0CED-0613FD16B7A0}"/>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B9D5BBE-C3BD-C704-8DCA-2197A3EC009E}"/>
              </a:ext>
            </a:extLst>
          </p:cNvPr>
          <p:cNvSpPr>
            <a:spLocks noGrp="1"/>
          </p:cNvSpPr>
          <p:nvPr>
            <p:ph idx="1"/>
          </p:nvPr>
        </p:nvSpPr>
        <p:spPr>
          <a:xfrm>
            <a:off x="432000" y="1657398"/>
            <a:ext cx="11088000" cy="4570601"/>
          </a:xfrm>
        </p:spPr>
        <p:txBody>
          <a:bodyPr>
            <a:normAutofit/>
          </a:bodyPr>
          <a:lstStyle/>
          <a:p>
            <a:r>
              <a:rPr lang="en-GB" sz="2400" dirty="0"/>
              <a:t>Yes, because the viruses that cause flu change every year.</a:t>
            </a:r>
            <a:r>
              <a:rPr lang="en-GB" sz="2400" dirty="0">
                <a:solidFill>
                  <a:srgbClr val="212B32"/>
                </a:solidFill>
              </a:rPr>
              <a:t> This means the flu strains the vaccines are designed to prevent against, this season may be different from last flu season. </a:t>
            </a:r>
          </a:p>
          <a:p>
            <a:r>
              <a:rPr lang="en-GB" sz="2400" dirty="0"/>
              <a:t>If a woman had the vaccine during the last flu season because they were pregnant with the same or </a:t>
            </a:r>
            <a:r>
              <a:rPr lang="en-GB" sz="2400"/>
              <a:t>different pregnancy </a:t>
            </a:r>
            <a:r>
              <a:rPr lang="en-GB" sz="2400" b="0" i="0">
                <a:solidFill>
                  <a:srgbClr val="212B32"/>
                </a:solidFill>
                <a:effectLst/>
              </a:rPr>
              <a:t>they </a:t>
            </a:r>
            <a:r>
              <a:rPr lang="en-GB" sz="2400" b="0" i="0" dirty="0">
                <a:solidFill>
                  <a:srgbClr val="212B32"/>
                </a:solidFill>
                <a:effectLst/>
              </a:rPr>
              <a:t>will need to have the vaccine again. </a:t>
            </a:r>
            <a:r>
              <a:rPr lang="en-GB" sz="2400" dirty="0">
                <a:hlinkClick r:id="rId2"/>
              </a:rPr>
              <a:t>The flu jab in pregnancy - NHS (www.nhs.uk)</a:t>
            </a:r>
            <a:endParaRPr lang="en-GB" sz="2400" dirty="0"/>
          </a:p>
          <a:p>
            <a:endParaRPr lang="en-GB" sz="2400" dirty="0"/>
          </a:p>
          <a:p>
            <a:endParaRPr lang="en-GB"/>
          </a:p>
        </p:txBody>
      </p:sp>
      <p:sp>
        <p:nvSpPr>
          <p:cNvPr id="4" name="Title 3">
            <a:extLst>
              <a:ext uri="{FF2B5EF4-FFF2-40B4-BE49-F238E27FC236}">
                <a16:creationId xmlns:a16="http://schemas.microsoft.com/office/drawing/2014/main" id="{34282AA6-D0FA-F076-8C62-6954414010CF}"/>
              </a:ext>
            </a:extLst>
          </p:cNvPr>
          <p:cNvSpPr>
            <a:spLocks noGrp="1"/>
          </p:cNvSpPr>
          <p:nvPr>
            <p:ph type="title"/>
          </p:nvPr>
        </p:nvSpPr>
        <p:spPr>
          <a:xfrm>
            <a:off x="432000" y="630001"/>
            <a:ext cx="11404154" cy="865186"/>
          </a:xfrm>
        </p:spPr>
        <p:txBody>
          <a:bodyPr>
            <a:normAutofit/>
          </a:bodyPr>
          <a:lstStyle/>
          <a:p>
            <a:r>
              <a:rPr lang="en-GB" sz="2400"/>
              <a:t>7. If a woman was pregnant at the end of the last flu season and had the vaccine, can she have a vaccine in the new flu season? </a:t>
            </a:r>
          </a:p>
        </p:txBody>
      </p:sp>
      <p:graphicFrame>
        <p:nvGraphicFramePr>
          <p:cNvPr id="5" name="Diagram 4">
            <a:extLst>
              <a:ext uri="{FF2B5EF4-FFF2-40B4-BE49-F238E27FC236}">
                <a16:creationId xmlns:a16="http://schemas.microsoft.com/office/drawing/2014/main" id="{C21E710D-72C4-D073-C715-D77DDE4C268C}"/>
              </a:ext>
            </a:extLst>
          </p:cNvPr>
          <p:cNvGraphicFramePr/>
          <p:nvPr>
            <p:extLst>
              <p:ext uri="{D42A27DB-BD31-4B8C-83A1-F6EECF244321}">
                <p14:modId xmlns:p14="http://schemas.microsoft.com/office/powerpoint/2010/main" val="2145523485"/>
              </p:ext>
            </p:extLst>
          </p:nvPr>
        </p:nvGraphicFramePr>
        <p:xfrm>
          <a:off x="87464" y="115985"/>
          <a:ext cx="8555603" cy="4292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27625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4C818A-B8F4-E015-0CED-0613FD16B7A0}"/>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B9D5BBE-C3BD-C704-8DCA-2197A3EC009E}"/>
              </a:ext>
            </a:extLst>
          </p:cNvPr>
          <p:cNvSpPr>
            <a:spLocks noGrp="1"/>
          </p:cNvSpPr>
          <p:nvPr>
            <p:ph idx="1"/>
          </p:nvPr>
        </p:nvSpPr>
        <p:spPr>
          <a:xfrm>
            <a:off x="432000" y="1297186"/>
            <a:ext cx="11088000" cy="4930813"/>
          </a:xfrm>
        </p:spPr>
        <p:txBody>
          <a:bodyPr>
            <a:normAutofit/>
          </a:bodyPr>
          <a:lstStyle/>
          <a:p>
            <a:r>
              <a:rPr lang="en-GB" sz="2000"/>
              <a:t>The recommended vaccines for pregnant women do not contain egg. The Green Book Chapter 19 page 15 </a:t>
            </a:r>
            <a:r>
              <a:rPr lang="en-GB" sz="2000">
                <a:hlinkClick r:id="rId2"/>
              </a:rPr>
              <a:t>Green Book Chapter 19 Influenza </a:t>
            </a:r>
            <a:r>
              <a:rPr lang="en-GB" sz="2000"/>
              <a:t>states:</a:t>
            </a:r>
          </a:p>
          <a:p>
            <a:endParaRPr lang="en-GB" sz="2000"/>
          </a:p>
          <a:p>
            <a:r>
              <a:rPr lang="en-GB" sz="2000"/>
              <a:t>“</a:t>
            </a:r>
            <a:r>
              <a:rPr lang="en-GB" sz="2000" b="1"/>
              <a:t>For those adults eligible for influenza vaccination JCVI advises that the first line vaccines should be either </a:t>
            </a:r>
            <a:r>
              <a:rPr lang="en-GB" sz="2000" b="1" err="1"/>
              <a:t>IIVc</a:t>
            </a:r>
            <a:r>
              <a:rPr lang="en-GB" sz="2000" b="1"/>
              <a:t> or </a:t>
            </a:r>
            <a:r>
              <a:rPr lang="en-GB" sz="2000" b="1" err="1"/>
              <a:t>IIVr</a:t>
            </a:r>
            <a:r>
              <a:rPr lang="en-GB" sz="2000" b="1"/>
              <a:t>. </a:t>
            </a:r>
            <a:r>
              <a:rPr lang="en-GB" sz="2000" err="1"/>
              <a:t>IIVe</a:t>
            </a:r>
            <a:r>
              <a:rPr lang="en-GB" sz="2000"/>
              <a:t> (egg cultured vaccine) should only be offered in circumstances where the preferred first line influenza vaccines are not available.”</a:t>
            </a:r>
          </a:p>
          <a:p>
            <a:endParaRPr lang="en-GB" sz="2000"/>
          </a:p>
          <a:p>
            <a:r>
              <a:rPr lang="en-GB" sz="2000" i="1"/>
              <a:t>Please note not available refers to a national shortage only, where vaccine is available in other providers locally the patient should be appropriately signposted or asked to return, rather than </a:t>
            </a:r>
            <a:r>
              <a:rPr lang="en-GB" sz="2000" i="1" err="1"/>
              <a:t>IIVe</a:t>
            </a:r>
            <a:r>
              <a:rPr lang="en-GB" sz="2000" i="1"/>
              <a:t> given. </a:t>
            </a:r>
            <a:r>
              <a:rPr lang="en-GB" sz="2000"/>
              <a:t>For more detailed or individualised advice about egg allergy and vaccines see the following resource: </a:t>
            </a:r>
            <a:r>
              <a:rPr lang="en-GB" sz="2000">
                <a:hlinkClick r:id="rId3"/>
              </a:rPr>
              <a:t>Influenza vaccines marketed in the UK - GOV.UK</a:t>
            </a:r>
            <a:r>
              <a:rPr lang="en-GB" sz="2000"/>
              <a:t>, the Green Book or email East or West Midlands ICAS for support. </a:t>
            </a:r>
          </a:p>
          <a:p>
            <a:endParaRPr lang="en-GB" sz="1800"/>
          </a:p>
          <a:p>
            <a:endParaRPr lang="en-GB" sz="1800"/>
          </a:p>
          <a:p>
            <a:endParaRPr lang="en-GB" sz="1800"/>
          </a:p>
          <a:p>
            <a:endParaRPr lang="en-GB" sz="1800"/>
          </a:p>
          <a:p>
            <a:endParaRPr lang="en-GB" sz="1800"/>
          </a:p>
        </p:txBody>
      </p:sp>
      <p:sp>
        <p:nvSpPr>
          <p:cNvPr id="4" name="Title 3">
            <a:extLst>
              <a:ext uri="{FF2B5EF4-FFF2-40B4-BE49-F238E27FC236}">
                <a16:creationId xmlns:a16="http://schemas.microsoft.com/office/drawing/2014/main" id="{34282AA6-D0FA-F076-8C62-6954414010CF}"/>
              </a:ext>
            </a:extLst>
          </p:cNvPr>
          <p:cNvSpPr>
            <a:spLocks noGrp="1"/>
          </p:cNvSpPr>
          <p:nvPr>
            <p:ph type="title"/>
          </p:nvPr>
        </p:nvSpPr>
        <p:spPr/>
        <p:txBody>
          <a:bodyPr>
            <a:normAutofit/>
          </a:bodyPr>
          <a:lstStyle/>
          <a:p>
            <a:r>
              <a:rPr lang="en-GB" sz="2400"/>
              <a:t>8. Can a pregnant woman have a flu vaccine if they are allergic to egg? </a:t>
            </a:r>
          </a:p>
        </p:txBody>
      </p:sp>
      <p:graphicFrame>
        <p:nvGraphicFramePr>
          <p:cNvPr id="5" name="Diagram 4">
            <a:extLst>
              <a:ext uri="{FF2B5EF4-FFF2-40B4-BE49-F238E27FC236}">
                <a16:creationId xmlns:a16="http://schemas.microsoft.com/office/drawing/2014/main" id="{1BAA9906-EFD1-BB70-C2D3-D9AF8B0040B8}"/>
              </a:ext>
            </a:extLst>
          </p:cNvPr>
          <p:cNvGraphicFramePr/>
          <p:nvPr>
            <p:extLst>
              <p:ext uri="{D42A27DB-BD31-4B8C-83A1-F6EECF244321}">
                <p14:modId xmlns:p14="http://schemas.microsoft.com/office/powerpoint/2010/main" val="2145523485"/>
              </p:ext>
            </p:extLst>
          </p:nvPr>
        </p:nvGraphicFramePr>
        <p:xfrm>
          <a:off x="87464" y="115985"/>
          <a:ext cx="8555603" cy="42924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870924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4C818A-B8F4-E015-0CED-0613FD16B7A0}"/>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B9D5BBE-C3BD-C704-8DCA-2197A3EC009E}"/>
              </a:ext>
            </a:extLst>
          </p:cNvPr>
          <p:cNvSpPr>
            <a:spLocks noGrp="1"/>
          </p:cNvSpPr>
          <p:nvPr>
            <p:ph idx="1"/>
          </p:nvPr>
        </p:nvSpPr>
        <p:spPr>
          <a:xfrm>
            <a:off x="432000" y="1297186"/>
            <a:ext cx="11088000" cy="4930813"/>
          </a:xfrm>
        </p:spPr>
        <p:txBody>
          <a:bodyPr>
            <a:noAutofit/>
          </a:bodyPr>
          <a:lstStyle/>
          <a:p>
            <a:r>
              <a:rPr lang="en-GB" sz="1800" dirty="0"/>
              <a:t>Please see the UKHSA guidance: </a:t>
            </a:r>
            <a:r>
              <a:rPr lang="en-GB" sz="1800" dirty="0">
                <a:hlinkClick r:id="rId2"/>
              </a:rPr>
              <a:t>Guide to the use of human and animal products in vaccines - GOV.UK (www.gov.uk)</a:t>
            </a:r>
            <a:endParaRPr lang="en-GB" sz="1800" dirty="0"/>
          </a:p>
          <a:p>
            <a:endParaRPr lang="en-GB" sz="1800" dirty="0">
              <a:highlight>
                <a:srgbClr val="FF0000"/>
              </a:highlight>
            </a:endParaRPr>
          </a:p>
          <a:p>
            <a:r>
              <a:rPr lang="en-GB" sz="1800" dirty="0"/>
              <a:t>Porcine gelatine is only used in children's flu vaccines. Currently </a:t>
            </a:r>
            <a:r>
              <a:rPr lang="en-GB" sz="1800" dirty="0">
                <a:highlight>
                  <a:srgbClr val="F6F8F8"/>
                </a:highlight>
              </a:rPr>
              <a:t>only 3 vaccines used in the UK contain </a:t>
            </a:r>
            <a:r>
              <a:rPr lang="en-GB" sz="1800" dirty="0"/>
              <a:t>porcine gelatine and only one of these is a flu vaccine, this vaccine is used to protect children, not adults. The UKHSA have produced guidance on Vaccine and porcine gelatine </a:t>
            </a:r>
            <a:r>
              <a:rPr lang="en-GB" sz="1800" dirty="0">
                <a:hlinkClick r:id="rId3"/>
              </a:rPr>
              <a:t>Vaccines and porcine gelatine - GOV.UK (www.gov.uk)</a:t>
            </a:r>
            <a:r>
              <a:rPr lang="en-GB" sz="1800" dirty="0"/>
              <a:t>, which may help when discussing this with women. </a:t>
            </a:r>
          </a:p>
          <a:p>
            <a:endParaRPr lang="en-GB" sz="1800" dirty="0"/>
          </a:p>
          <a:p>
            <a:r>
              <a:rPr lang="en-GB" sz="1800" dirty="0"/>
              <a:t>The British Islamic Medical Association </a:t>
            </a:r>
            <a:r>
              <a:rPr lang="en-GB" sz="1800" dirty="0">
                <a:hlinkClick r:id="rId4"/>
              </a:rPr>
              <a:t>BIMA Flu Vaccination Guidance | British Islamic Medical Association</a:t>
            </a:r>
            <a:r>
              <a:rPr lang="en-GB" sz="1800" dirty="0"/>
              <a:t> update May 2025  </a:t>
            </a:r>
            <a:r>
              <a:rPr lang="en-GB" sz="1800" dirty="0">
                <a:hlinkClick r:id="rId5"/>
              </a:rPr>
              <a:t>BIMA Flu Vaccination Guidance 2024-2025</a:t>
            </a:r>
            <a:r>
              <a:rPr lang="en-GB" sz="1800" dirty="0"/>
              <a:t> offers guidance to support discussions with women and families about the flu vaccines. This guidance is updated yearly.</a:t>
            </a:r>
          </a:p>
          <a:p>
            <a:endParaRPr lang="en-GB" sz="1800" dirty="0"/>
          </a:p>
          <a:p>
            <a:r>
              <a:rPr lang="en-GB" sz="1800" dirty="0"/>
              <a:t>The Vegan friendly organisation has some information which you may find useful in counselling women who are vegan </a:t>
            </a:r>
            <a:r>
              <a:rPr lang="en-GB" sz="1800" dirty="0">
                <a:hlinkClick r:id="rId6"/>
              </a:rPr>
              <a:t>Are Vaccines Vegan? | VeganFriendly.org.uk</a:t>
            </a:r>
            <a:endParaRPr lang="en-GB" sz="1800" dirty="0"/>
          </a:p>
          <a:p>
            <a:endParaRPr lang="en-GB" sz="1600" dirty="0">
              <a:latin typeface="+mj-lt"/>
            </a:endParaRPr>
          </a:p>
        </p:txBody>
      </p:sp>
      <p:sp>
        <p:nvSpPr>
          <p:cNvPr id="4" name="Title 3">
            <a:extLst>
              <a:ext uri="{FF2B5EF4-FFF2-40B4-BE49-F238E27FC236}">
                <a16:creationId xmlns:a16="http://schemas.microsoft.com/office/drawing/2014/main" id="{34282AA6-D0FA-F076-8C62-6954414010CF}"/>
              </a:ext>
            </a:extLst>
          </p:cNvPr>
          <p:cNvSpPr>
            <a:spLocks noGrp="1"/>
          </p:cNvSpPr>
          <p:nvPr>
            <p:ph type="title"/>
          </p:nvPr>
        </p:nvSpPr>
        <p:spPr/>
        <p:txBody>
          <a:bodyPr>
            <a:normAutofit/>
          </a:bodyPr>
          <a:lstStyle/>
          <a:p>
            <a:r>
              <a:rPr lang="en-GB" sz="2400" b="1">
                <a:latin typeface="+mj-lt"/>
              </a:rPr>
              <a:t>9. Are there vegan and </a:t>
            </a:r>
            <a:r>
              <a:rPr lang="en-GB" sz="2400"/>
              <a:t>p</a:t>
            </a:r>
            <a:r>
              <a:rPr lang="en-GB" sz="2400" b="1">
                <a:latin typeface="+mj-lt"/>
              </a:rPr>
              <a:t>orcine free vaccines available?</a:t>
            </a:r>
          </a:p>
        </p:txBody>
      </p:sp>
      <p:graphicFrame>
        <p:nvGraphicFramePr>
          <p:cNvPr id="5" name="Diagram 4">
            <a:extLst>
              <a:ext uri="{FF2B5EF4-FFF2-40B4-BE49-F238E27FC236}">
                <a16:creationId xmlns:a16="http://schemas.microsoft.com/office/drawing/2014/main" id="{318F83D2-1CFB-9B76-104C-84319EBE30FE}"/>
              </a:ext>
            </a:extLst>
          </p:cNvPr>
          <p:cNvGraphicFramePr/>
          <p:nvPr>
            <p:extLst>
              <p:ext uri="{D42A27DB-BD31-4B8C-83A1-F6EECF244321}">
                <p14:modId xmlns:p14="http://schemas.microsoft.com/office/powerpoint/2010/main" val="3847759450"/>
              </p:ext>
            </p:extLst>
          </p:nvPr>
        </p:nvGraphicFramePr>
        <p:xfrm>
          <a:off x="87464" y="137250"/>
          <a:ext cx="8555603" cy="42924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647060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49BA56-96C3-17A8-3A65-50547FAAA588}"/>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0CBED73-74DD-2ED0-E130-3E76C771DE53}"/>
              </a:ext>
            </a:extLst>
          </p:cNvPr>
          <p:cNvSpPr>
            <a:spLocks noGrp="1"/>
          </p:cNvSpPr>
          <p:nvPr>
            <p:ph idx="1"/>
          </p:nvPr>
        </p:nvSpPr>
        <p:spPr>
          <a:xfrm>
            <a:off x="432000" y="1297186"/>
            <a:ext cx="11088000" cy="4930813"/>
          </a:xfrm>
        </p:spPr>
        <p:txBody>
          <a:bodyPr>
            <a:noAutofit/>
          </a:bodyPr>
          <a:lstStyle/>
          <a:p>
            <a:r>
              <a:rPr lang="en-GB" sz="2400"/>
              <a:t>NHS England Midlands commission maternity providers to vaccinate pregnant women. </a:t>
            </a:r>
          </a:p>
          <a:p>
            <a:r>
              <a:rPr lang="en-GB" sz="2400"/>
              <a:t>Other family members who may be in a clinical risk group as per </a:t>
            </a:r>
            <a:r>
              <a:rPr lang="en-GB" sz="2400">
                <a:hlinkClick r:id="rId2"/>
              </a:rPr>
              <a:t>Green Book Chapter 19 Influenza</a:t>
            </a:r>
            <a:r>
              <a:rPr lang="en-GB" sz="2400"/>
              <a:t> can access the vaccine via their GP, local pharmacy or their occupation health department if applicable. If they are not in a clinical risk group but would still like to access the vaccine it is available privately. </a:t>
            </a:r>
            <a:endParaRPr lang="en-GB" sz="2400">
              <a:highlight>
                <a:srgbClr val="FFFF00"/>
              </a:highlight>
            </a:endParaRPr>
          </a:p>
          <a:p>
            <a:endParaRPr lang="en-GB" sz="1600">
              <a:latin typeface="+mj-lt"/>
            </a:endParaRPr>
          </a:p>
        </p:txBody>
      </p:sp>
      <p:sp>
        <p:nvSpPr>
          <p:cNvPr id="4" name="Title 3">
            <a:extLst>
              <a:ext uri="{FF2B5EF4-FFF2-40B4-BE49-F238E27FC236}">
                <a16:creationId xmlns:a16="http://schemas.microsoft.com/office/drawing/2014/main" id="{D965206B-EABE-D3E1-E15D-523C3FDCC7BA}"/>
              </a:ext>
            </a:extLst>
          </p:cNvPr>
          <p:cNvSpPr>
            <a:spLocks noGrp="1"/>
          </p:cNvSpPr>
          <p:nvPr>
            <p:ph type="title"/>
          </p:nvPr>
        </p:nvSpPr>
        <p:spPr/>
        <p:txBody>
          <a:bodyPr>
            <a:normAutofit/>
          </a:bodyPr>
          <a:lstStyle/>
          <a:p>
            <a:r>
              <a:rPr lang="en-GB" sz="2400" b="1">
                <a:latin typeface="+mj-lt"/>
              </a:rPr>
              <a:t>10. Can we vaccinate other family members?</a:t>
            </a:r>
          </a:p>
        </p:txBody>
      </p:sp>
      <p:graphicFrame>
        <p:nvGraphicFramePr>
          <p:cNvPr id="5" name="Diagram 4">
            <a:extLst>
              <a:ext uri="{FF2B5EF4-FFF2-40B4-BE49-F238E27FC236}">
                <a16:creationId xmlns:a16="http://schemas.microsoft.com/office/drawing/2014/main" id="{C6BA893A-BC42-0C3F-A22F-21F6148C8A61}"/>
              </a:ext>
            </a:extLst>
          </p:cNvPr>
          <p:cNvGraphicFramePr/>
          <p:nvPr>
            <p:extLst>
              <p:ext uri="{D42A27DB-BD31-4B8C-83A1-F6EECF244321}">
                <p14:modId xmlns:p14="http://schemas.microsoft.com/office/powerpoint/2010/main" val="2145523485"/>
              </p:ext>
            </p:extLst>
          </p:nvPr>
        </p:nvGraphicFramePr>
        <p:xfrm>
          <a:off x="87464" y="115985"/>
          <a:ext cx="8555603" cy="4292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0888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71ECEF-6C72-96FF-370B-BFEFB8D1EC0B}"/>
              </a:ext>
            </a:extLst>
          </p:cNvPr>
          <p:cNvSpPr>
            <a:spLocks noGrp="1"/>
          </p:cNvSpPr>
          <p:nvPr>
            <p:ph type="title"/>
          </p:nvPr>
        </p:nvSpPr>
        <p:spPr>
          <a:xfrm>
            <a:off x="432000" y="526685"/>
            <a:ext cx="10515600" cy="768986"/>
          </a:xfrm>
        </p:spPr>
        <p:txBody>
          <a:bodyPr/>
          <a:lstStyle/>
          <a:p>
            <a:r>
              <a:rPr lang="en-GB"/>
              <a:t>Resources</a:t>
            </a:r>
          </a:p>
        </p:txBody>
      </p:sp>
      <p:sp>
        <p:nvSpPr>
          <p:cNvPr id="3" name="Text Placeholder 2">
            <a:extLst>
              <a:ext uri="{FF2B5EF4-FFF2-40B4-BE49-F238E27FC236}">
                <a16:creationId xmlns:a16="http://schemas.microsoft.com/office/drawing/2014/main" id="{2DB417D5-73F3-A338-9D8A-20F9B09C7D27}"/>
              </a:ext>
            </a:extLst>
          </p:cNvPr>
          <p:cNvSpPr>
            <a:spLocks noGrp="1"/>
          </p:cNvSpPr>
          <p:nvPr>
            <p:ph type="body" sz="quarter" idx="13"/>
          </p:nvPr>
        </p:nvSpPr>
        <p:spPr>
          <a:xfrm>
            <a:off x="917359" y="1677163"/>
            <a:ext cx="4285573" cy="4892511"/>
          </a:xfrm>
        </p:spPr>
        <p:txBody>
          <a:bodyPr>
            <a:normAutofit/>
          </a:bodyPr>
          <a:lstStyle/>
          <a:p>
            <a:pPr>
              <a:lnSpc>
                <a:spcPct val="110000"/>
              </a:lnSpc>
            </a:pPr>
            <a:endParaRPr lang="en-GB" sz="1700">
              <a:effectLst/>
              <a:ea typeface="Calibri" panose="020F0502020204030204" pitchFamily="34" charset="0"/>
            </a:endParaRPr>
          </a:p>
          <a:p>
            <a:endParaRPr lang="en-GB" sz="1600"/>
          </a:p>
        </p:txBody>
      </p:sp>
      <p:graphicFrame>
        <p:nvGraphicFramePr>
          <p:cNvPr id="4" name="Diagram 3">
            <a:hlinkClick r:id="rId2" action="ppaction://hlinksldjump"/>
            <a:extLst>
              <a:ext uri="{FF2B5EF4-FFF2-40B4-BE49-F238E27FC236}">
                <a16:creationId xmlns:a16="http://schemas.microsoft.com/office/drawing/2014/main" id="{8B3F2561-3188-7B27-19A4-BB59DBE35252}"/>
              </a:ext>
            </a:extLst>
          </p:cNvPr>
          <p:cNvGraphicFramePr/>
          <p:nvPr>
            <p:extLst>
              <p:ext uri="{D42A27DB-BD31-4B8C-83A1-F6EECF244321}">
                <p14:modId xmlns:p14="http://schemas.microsoft.com/office/powerpoint/2010/main" val="1413896886"/>
              </p:ext>
            </p:extLst>
          </p:nvPr>
        </p:nvGraphicFramePr>
        <p:xfrm>
          <a:off x="168676" y="115986"/>
          <a:ext cx="8128000" cy="5232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Content Placeholder 2">
            <a:extLst>
              <a:ext uri="{FF2B5EF4-FFF2-40B4-BE49-F238E27FC236}">
                <a16:creationId xmlns:a16="http://schemas.microsoft.com/office/drawing/2014/main" id="{43E8DF42-14A9-7FBD-C261-ECDA3FE0C8BF}"/>
              </a:ext>
            </a:extLst>
          </p:cNvPr>
          <p:cNvGraphicFramePr>
            <a:graphicFrameLocks/>
          </p:cNvGraphicFramePr>
          <p:nvPr>
            <p:extLst>
              <p:ext uri="{D42A27DB-BD31-4B8C-83A1-F6EECF244321}">
                <p14:modId xmlns:p14="http://schemas.microsoft.com/office/powerpoint/2010/main" val="376471579"/>
              </p:ext>
            </p:extLst>
          </p:nvPr>
        </p:nvGraphicFramePr>
        <p:xfrm>
          <a:off x="671312" y="1295671"/>
          <a:ext cx="11088688" cy="5224043"/>
        </p:xfrm>
        <a:graphic>
          <a:graphicData uri="http://schemas.openxmlformats.org/drawingml/2006/table">
            <a:tbl>
              <a:tblPr firstRow="1" bandRow="1">
                <a:tableStyleId>{5C22544A-7EE6-4342-B048-85BDC9FD1C3A}</a:tableStyleId>
              </a:tblPr>
              <a:tblGrid>
                <a:gridCol w="4002056">
                  <a:extLst>
                    <a:ext uri="{9D8B030D-6E8A-4147-A177-3AD203B41FA5}">
                      <a16:colId xmlns:a16="http://schemas.microsoft.com/office/drawing/2014/main" val="3439151486"/>
                    </a:ext>
                  </a:extLst>
                </a:gridCol>
                <a:gridCol w="7086632">
                  <a:extLst>
                    <a:ext uri="{9D8B030D-6E8A-4147-A177-3AD203B41FA5}">
                      <a16:colId xmlns:a16="http://schemas.microsoft.com/office/drawing/2014/main" val="1072472794"/>
                    </a:ext>
                  </a:extLst>
                </a:gridCol>
              </a:tblGrid>
              <a:tr h="352034">
                <a:tc>
                  <a:txBody>
                    <a:bodyPr/>
                    <a:lstStyle/>
                    <a:p>
                      <a:r>
                        <a:rPr lang="en-GB">
                          <a:solidFill>
                            <a:schemeClr val="bg1"/>
                          </a:solidFill>
                        </a:rPr>
                        <a:t>Resource</a:t>
                      </a:r>
                    </a:p>
                  </a:txBody>
                  <a:tcPr/>
                </a:tc>
                <a:tc>
                  <a:txBody>
                    <a:bodyPr/>
                    <a:lstStyle/>
                    <a:p>
                      <a:r>
                        <a:rPr lang="en-GB">
                          <a:solidFill>
                            <a:schemeClr val="bg1"/>
                          </a:solidFill>
                        </a:rPr>
                        <a:t>Link</a:t>
                      </a:r>
                    </a:p>
                  </a:txBody>
                  <a:tcPr/>
                </a:tc>
                <a:extLst>
                  <a:ext uri="{0D108BD9-81ED-4DB2-BD59-A6C34878D82A}">
                    <a16:rowId xmlns:a16="http://schemas.microsoft.com/office/drawing/2014/main" val="527975212"/>
                  </a:ext>
                </a:extLst>
              </a:tr>
              <a:tr h="537431">
                <a:tc>
                  <a:txBody>
                    <a:bodyPr/>
                    <a:lstStyle/>
                    <a:p>
                      <a:r>
                        <a:rPr lang="en-GB" sz="1600" dirty="0">
                          <a:solidFill>
                            <a:schemeClr val="tx1"/>
                          </a:solidFill>
                        </a:rPr>
                        <a:t>Flu Letter 2025/2026</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a:hlinkClick r:id="rId8"/>
                        </a:rPr>
                        <a:t>National flu immunisation programme 2025 to 2026 letter - GOV.UK</a:t>
                      </a:r>
                      <a:endParaRPr lang="en-GB" sz="1600">
                        <a:solidFill>
                          <a:schemeClr val="tx1"/>
                        </a:solidFill>
                      </a:endParaRPr>
                    </a:p>
                  </a:txBody>
                  <a:tcPr/>
                </a:tc>
                <a:extLst>
                  <a:ext uri="{0D108BD9-81ED-4DB2-BD59-A6C34878D82A}">
                    <a16:rowId xmlns:a16="http://schemas.microsoft.com/office/drawing/2014/main" val="3939314590"/>
                  </a:ext>
                </a:extLst>
              </a:tr>
              <a:tr h="603328">
                <a:tc>
                  <a:txBody>
                    <a:bodyPr/>
                    <a:lstStyle/>
                    <a:p>
                      <a:r>
                        <a:rPr lang="en-GB" sz="1600">
                          <a:solidFill>
                            <a:schemeClr val="tx1"/>
                          </a:solidFill>
                        </a:rPr>
                        <a:t>Green Book Immunisations – Influenza Chapter 19</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a:hlinkClick r:id="rId9"/>
                        </a:rPr>
                        <a:t>Influenza: the green book, chapter 19 - GOV.UK (www.gov.uk)</a:t>
                      </a:r>
                      <a:endParaRPr lang="en-GB" sz="1600"/>
                    </a:p>
                    <a:p>
                      <a:endParaRPr lang="en-GB" sz="1600">
                        <a:solidFill>
                          <a:schemeClr val="tx1"/>
                        </a:solidFill>
                      </a:endParaRPr>
                    </a:p>
                  </a:txBody>
                  <a:tcPr/>
                </a:tc>
                <a:extLst>
                  <a:ext uri="{0D108BD9-81ED-4DB2-BD59-A6C34878D82A}">
                    <a16:rowId xmlns:a16="http://schemas.microsoft.com/office/drawing/2014/main" val="2619350991"/>
                  </a:ext>
                </a:extLst>
              </a:tr>
              <a:tr h="624322">
                <a:tc>
                  <a:txBody>
                    <a:bodyPr/>
                    <a:lstStyle/>
                    <a:p>
                      <a:r>
                        <a:rPr lang="en-GB" sz="1600" dirty="0">
                          <a:solidFill>
                            <a:schemeClr val="tx1"/>
                          </a:solidFill>
                        </a:rPr>
                        <a:t>UKHSA  Annual Programme collection</a:t>
                      </a:r>
                    </a:p>
                  </a:txBody>
                  <a:tcPr/>
                </a:tc>
                <a:tc>
                  <a:txBody>
                    <a:bodyPr/>
                    <a:lstStyle/>
                    <a:p>
                      <a:r>
                        <a:rPr lang="en-GB" sz="1600" dirty="0">
                          <a:hlinkClick r:id="rId10"/>
                        </a:rPr>
                        <a:t>Annual flu programme - GOV.UK</a:t>
                      </a:r>
                      <a:endParaRPr lang="en-GB" sz="1600" dirty="0">
                        <a:solidFill>
                          <a:schemeClr val="tx1"/>
                        </a:solidFill>
                      </a:endParaRPr>
                    </a:p>
                  </a:txBody>
                  <a:tcPr/>
                </a:tc>
                <a:extLst>
                  <a:ext uri="{0D108BD9-81ED-4DB2-BD59-A6C34878D82A}">
                    <a16:rowId xmlns:a16="http://schemas.microsoft.com/office/drawing/2014/main" val="3998659507"/>
                  </a:ext>
                </a:extLst>
              </a:tr>
              <a:tr h="624322">
                <a:tc>
                  <a:txBody>
                    <a:bodyPr/>
                    <a:lstStyle/>
                    <a:p>
                      <a:r>
                        <a:rPr lang="en-GB" sz="1600" dirty="0">
                          <a:solidFill>
                            <a:schemeClr val="tx1"/>
                          </a:solidFill>
                        </a:rPr>
                        <a:t>Available vaccines for 2025/26 season + ovalbumin content</a:t>
                      </a:r>
                    </a:p>
                  </a:txBody>
                  <a:tcPr/>
                </a:tc>
                <a:tc>
                  <a:txBody>
                    <a:bodyPr/>
                    <a:lstStyle/>
                    <a:p>
                      <a:r>
                        <a:rPr lang="en-GB" sz="1600" dirty="0">
                          <a:solidFill>
                            <a:schemeClr val="tx1"/>
                          </a:solidFill>
                          <a:hlinkClick r:id="rId11"/>
                        </a:rPr>
                        <a:t>https://www.gov.uk/government/publications/influenza-vaccines-marketed-in-the-uk</a:t>
                      </a:r>
                      <a:r>
                        <a:rPr lang="en-GB" sz="1600" dirty="0">
                          <a:solidFill>
                            <a:schemeClr val="tx1"/>
                          </a:solidFill>
                        </a:rPr>
                        <a:t> </a:t>
                      </a:r>
                    </a:p>
                  </a:txBody>
                  <a:tcPr/>
                </a:tc>
                <a:extLst>
                  <a:ext uri="{0D108BD9-81ED-4DB2-BD59-A6C34878D82A}">
                    <a16:rowId xmlns:a16="http://schemas.microsoft.com/office/drawing/2014/main" val="747587972"/>
                  </a:ext>
                </a:extLst>
              </a:tr>
              <a:tr h="438111">
                <a:tc>
                  <a:txBody>
                    <a:bodyPr/>
                    <a:lstStyle/>
                    <a:p>
                      <a:r>
                        <a:rPr lang="en-GB" sz="1600">
                          <a:solidFill>
                            <a:schemeClr val="tx1"/>
                          </a:solidFill>
                        </a:rPr>
                        <a:t>Promotional Materials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hlinkClick r:id="rId12"/>
                        </a:rPr>
                        <a:t>Home - Health Publications</a:t>
                      </a:r>
                      <a:endParaRPr lang="en-GB" sz="16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u="sng" kern="1200" dirty="0">
                          <a:solidFill>
                            <a:schemeClr val="dk1"/>
                          </a:solidFill>
                          <a:effectLst/>
                          <a:latin typeface="+mn-lt"/>
                          <a:ea typeface="+mn-ea"/>
                          <a:cs typeface="+mn-cs"/>
                          <a:hlinkClick r:id="rId13"/>
                        </a:rPr>
                        <a:t>Campaigns | Campaign Resource Centre</a:t>
                      </a:r>
                      <a:endParaRPr lang="en-GB" sz="1600" u="sng" kern="1200" dirty="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u="sng" kern="1200" dirty="0">
                          <a:solidFill>
                            <a:schemeClr val="dk1"/>
                          </a:solidFill>
                          <a:effectLst/>
                          <a:latin typeface="+mn-lt"/>
                          <a:ea typeface="+mn-ea"/>
                          <a:cs typeface="+mn-cs"/>
                          <a:hlinkClick r:id="rId14"/>
                        </a:rPr>
                        <a:t>UKHSA communications toolkits - Google Drive</a:t>
                      </a:r>
                      <a:endParaRPr lang="en-GB" sz="1600" u="sng" kern="1200" dirty="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u="sng" kern="1200" dirty="0">
                          <a:solidFill>
                            <a:schemeClr val="dk1"/>
                          </a:solidFill>
                          <a:effectLst/>
                          <a:latin typeface="+mn-lt"/>
                          <a:ea typeface="+mn-ea"/>
                          <a:cs typeface="+mn-cs"/>
                          <a:hlinkClick r:id="rId15"/>
                        </a:rPr>
                        <a:t>Maternal vaccination programme - Google Drive</a:t>
                      </a:r>
                      <a:endParaRPr lang="en-GB" sz="1600" dirty="0"/>
                    </a:p>
                  </a:txBody>
                  <a:tcPr/>
                </a:tc>
                <a:extLst>
                  <a:ext uri="{0D108BD9-81ED-4DB2-BD59-A6C34878D82A}">
                    <a16:rowId xmlns:a16="http://schemas.microsoft.com/office/drawing/2014/main" val="1204341695"/>
                  </a:ext>
                </a:extLst>
              </a:tr>
              <a:tr h="402954">
                <a:tc>
                  <a:txBody>
                    <a:bodyPr/>
                    <a:lstStyle/>
                    <a:p>
                      <a:r>
                        <a:rPr lang="en-GB" sz="1600">
                          <a:solidFill>
                            <a:schemeClr val="tx1"/>
                          </a:solidFill>
                        </a:rPr>
                        <a:t>Training resources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hlinkClick r:id="rId10"/>
                        </a:rPr>
                        <a:t>Annual flu programme - GOV.UK</a:t>
                      </a:r>
                      <a:endParaRPr lang="en-GB" sz="1600" dirty="0">
                        <a:solidFill>
                          <a:srgbClr val="005EB8"/>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hlinkClick r:id="rId16"/>
                        </a:rPr>
                        <a:t>Home - </a:t>
                      </a:r>
                      <a:r>
                        <a:rPr lang="en-GB" sz="1600" dirty="0" err="1">
                          <a:hlinkClick r:id="rId16"/>
                        </a:rPr>
                        <a:t>elearning</a:t>
                      </a:r>
                      <a:r>
                        <a:rPr lang="en-GB" sz="1600" dirty="0">
                          <a:hlinkClick r:id="rId16"/>
                        </a:rPr>
                        <a:t> for healthcare (e-lfh.org.uk)</a:t>
                      </a:r>
                      <a:endParaRPr lang="en-GB" sz="1600" dirty="0"/>
                    </a:p>
                  </a:txBody>
                  <a:tcPr/>
                </a:tc>
                <a:extLst>
                  <a:ext uri="{0D108BD9-81ED-4DB2-BD59-A6C34878D82A}">
                    <a16:rowId xmlns:a16="http://schemas.microsoft.com/office/drawing/2014/main" val="1430422266"/>
                  </a:ext>
                </a:extLst>
              </a:tr>
              <a:tr h="792077">
                <a:tc>
                  <a:txBody>
                    <a:bodyPr/>
                    <a:lstStyle/>
                    <a:p>
                      <a:r>
                        <a:rPr lang="en-GB" sz="1600" dirty="0">
                          <a:solidFill>
                            <a:schemeClr val="tx1"/>
                          </a:solidFill>
                        </a:rPr>
                        <a:t>NICE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hlinkClick r:id="rId17"/>
                        </a:rPr>
                        <a:t>Overview | Flu vaccination: increasing uptake | Guidance | NICE</a:t>
                      </a:r>
                      <a:endParaRPr lang="en-GB" sz="16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hlinkClick r:id="rId18"/>
                        </a:rPr>
                        <a:t>Overview | Antenatal care | Guidance | NICE</a:t>
                      </a:r>
                      <a:endParaRPr lang="en-GB" sz="16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hlinkClick r:id="rId19"/>
                        </a:rPr>
                        <a:t>Quality statement 4: Vaccination | Antenatal care | Quality standards | NICE</a:t>
                      </a:r>
                      <a:endParaRPr lang="en-GB" sz="1600" dirty="0"/>
                    </a:p>
                  </a:txBody>
                  <a:tcPr/>
                </a:tc>
                <a:extLst>
                  <a:ext uri="{0D108BD9-81ED-4DB2-BD59-A6C34878D82A}">
                    <a16:rowId xmlns:a16="http://schemas.microsoft.com/office/drawing/2014/main" val="2298297852"/>
                  </a:ext>
                </a:extLst>
              </a:tr>
            </a:tbl>
          </a:graphicData>
        </a:graphic>
      </p:graphicFrame>
      <p:graphicFrame>
        <p:nvGraphicFramePr>
          <p:cNvPr id="6" name="Diagram 5">
            <a:extLst>
              <a:ext uri="{FF2B5EF4-FFF2-40B4-BE49-F238E27FC236}">
                <a16:creationId xmlns:a16="http://schemas.microsoft.com/office/drawing/2014/main" id="{A427F081-02D5-C80E-C049-A8A505A38380}"/>
              </a:ext>
            </a:extLst>
          </p:cNvPr>
          <p:cNvGraphicFramePr/>
          <p:nvPr>
            <p:extLst>
              <p:ext uri="{D42A27DB-BD31-4B8C-83A1-F6EECF244321}">
                <p14:modId xmlns:p14="http://schemas.microsoft.com/office/powerpoint/2010/main" val="2145523485"/>
              </p:ext>
            </p:extLst>
          </p:nvPr>
        </p:nvGraphicFramePr>
        <p:xfrm>
          <a:off x="87464" y="115985"/>
          <a:ext cx="8555603" cy="429247"/>
        </p:xfrm>
        <a:graphic>
          <a:graphicData uri="http://schemas.openxmlformats.org/drawingml/2006/diagram">
            <dgm:relIds xmlns:dgm="http://schemas.openxmlformats.org/drawingml/2006/diagram" xmlns:r="http://schemas.openxmlformats.org/officeDocument/2006/relationships" r:dm="rId20" r:lo="rId21" r:qs="rId22" r:cs="rId23"/>
          </a:graphicData>
        </a:graphic>
      </p:graphicFrame>
    </p:spTree>
    <p:extLst>
      <p:ext uri="{BB962C8B-B14F-4D97-AF65-F5344CB8AC3E}">
        <p14:creationId xmlns:p14="http://schemas.microsoft.com/office/powerpoint/2010/main" val="4033050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71ECEF-6C72-96FF-370B-BFEFB8D1EC0B}"/>
              </a:ext>
            </a:extLst>
          </p:cNvPr>
          <p:cNvSpPr>
            <a:spLocks noGrp="1"/>
          </p:cNvSpPr>
          <p:nvPr>
            <p:ph type="title"/>
          </p:nvPr>
        </p:nvSpPr>
        <p:spPr>
          <a:xfrm>
            <a:off x="463382" y="674197"/>
            <a:ext cx="10515600" cy="1325563"/>
          </a:xfrm>
        </p:spPr>
        <p:txBody>
          <a:bodyPr/>
          <a:lstStyle/>
          <a:p>
            <a:r>
              <a:rPr lang="en-GB"/>
              <a:t>Resources</a:t>
            </a:r>
          </a:p>
        </p:txBody>
      </p:sp>
      <p:graphicFrame>
        <p:nvGraphicFramePr>
          <p:cNvPr id="4" name="Diagram 3">
            <a:hlinkClick r:id="rId2" action="ppaction://hlinksldjump"/>
            <a:extLst>
              <a:ext uri="{FF2B5EF4-FFF2-40B4-BE49-F238E27FC236}">
                <a16:creationId xmlns:a16="http://schemas.microsoft.com/office/drawing/2014/main" id="{8B3F2561-3188-7B27-19A4-BB59DBE35252}"/>
              </a:ext>
            </a:extLst>
          </p:cNvPr>
          <p:cNvGraphicFramePr/>
          <p:nvPr/>
        </p:nvGraphicFramePr>
        <p:xfrm>
          <a:off x="168676" y="115986"/>
          <a:ext cx="8128000" cy="5232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092F6840-DFF8-FE01-6FCD-E980A12839D1}"/>
              </a:ext>
            </a:extLst>
          </p:cNvPr>
          <p:cNvSpPr txBox="1"/>
          <p:nvPr/>
        </p:nvSpPr>
        <p:spPr>
          <a:xfrm>
            <a:off x="5539666" y="1999760"/>
            <a:ext cx="5734975" cy="369332"/>
          </a:xfrm>
          <a:prstGeom prst="rect">
            <a:avLst/>
          </a:prstGeom>
          <a:noFill/>
        </p:spPr>
        <p:txBody>
          <a:bodyPr wrap="square" rtlCol="0">
            <a:spAutoFit/>
          </a:bodyPr>
          <a:lstStyle/>
          <a:p>
            <a:endParaRPr lang="en-GB"/>
          </a:p>
        </p:txBody>
      </p:sp>
      <p:sp>
        <p:nvSpPr>
          <p:cNvPr id="10" name="Text Placeholder 9">
            <a:extLst>
              <a:ext uri="{FF2B5EF4-FFF2-40B4-BE49-F238E27FC236}">
                <a16:creationId xmlns:a16="http://schemas.microsoft.com/office/drawing/2014/main" id="{B7E023D8-428F-B822-069F-1613F47BB288}"/>
              </a:ext>
            </a:extLst>
          </p:cNvPr>
          <p:cNvSpPr>
            <a:spLocks noGrp="1"/>
          </p:cNvSpPr>
          <p:nvPr>
            <p:ph type="body" sz="quarter" idx="13"/>
          </p:nvPr>
        </p:nvSpPr>
        <p:spPr/>
        <p:txBody>
          <a:bodyPr/>
          <a:lstStyle/>
          <a:p>
            <a:endParaRPr lang="en-GB"/>
          </a:p>
        </p:txBody>
      </p:sp>
      <p:graphicFrame>
        <p:nvGraphicFramePr>
          <p:cNvPr id="12" name="Content Placeholder 2">
            <a:extLst>
              <a:ext uri="{FF2B5EF4-FFF2-40B4-BE49-F238E27FC236}">
                <a16:creationId xmlns:a16="http://schemas.microsoft.com/office/drawing/2014/main" id="{E38F72CB-22EF-499D-3D47-681BC65E2B15}"/>
              </a:ext>
            </a:extLst>
          </p:cNvPr>
          <p:cNvGraphicFramePr>
            <a:graphicFrameLocks/>
          </p:cNvGraphicFramePr>
          <p:nvPr>
            <p:extLst>
              <p:ext uri="{D42A27DB-BD31-4B8C-83A1-F6EECF244321}">
                <p14:modId xmlns:p14="http://schemas.microsoft.com/office/powerpoint/2010/main" val="1437288313"/>
              </p:ext>
            </p:extLst>
          </p:nvPr>
        </p:nvGraphicFramePr>
        <p:xfrm>
          <a:off x="551656" y="1794683"/>
          <a:ext cx="11088688" cy="4724197"/>
        </p:xfrm>
        <a:graphic>
          <a:graphicData uri="http://schemas.openxmlformats.org/drawingml/2006/table">
            <a:tbl>
              <a:tblPr firstRow="1" bandRow="1">
                <a:tableStyleId>{5C22544A-7EE6-4342-B048-85BDC9FD1C3A}</a:tableStyleId>
              </a:tblPr>
              <a:tblGrid>
                <a:gridCol w="2841552">
                  <a:extLst>
                    <a:ext uri="{9D8B030D-6E8A-4147-A177-3AD203B41FA5}">
                      <a16:colId xmlns:a16="http://schemas.microsoft.com/office/drawing/2014/main" val="3439151486"/>
                    </a:ext>
                  </a:extLst>
                </a:gridCol>
                <a:gridCol w="8247136">
                  <a:extLst>
                    <a:ext uri="{9D8B030D-6E8A-4147-A177-3AD203B41FA5}">
                      <a16:colId xmlns:a16="http://schemas.microsoft.com/office/drawing/2014/main" val="1072472794"/>
                    </a:ext>
                  </a:extLst>
                </a:gridCol>
              </a:tblGrid>
              <a:tr h="0">
                <a:tc>
                  <a:txBody>
                    <a:bodyPr/>
                    <a:lstStyle/>
                    <a:p>
                      <a:r>
                        <a:rPr lang="en-GB" dirty="0">
                          <a:solidFill>
                            <a:schemeClr val="bg1"/>
                          </a:solidFill>
                        </a:rPr>
                        <a:t>Resource</a:t>
                      </a:r>
                    </a:p>
                  </a:txBody>
                  <a:tcPr/>
                </a:tc>
                <a:tc>
                  <a:txBody>
                    <a:bodyPr/>
                    <a:lstStyle/>
                    <a:p>
                      <a:r>
                        <a:rPr lang="en-GB">
                          <a:solidFill>
                            <a:schemeClr val="bg1"/>
                          </a:solidFill>
                        </a:rPr>
                        <a:t>Link</a:t>
                      </a:r>
                    </a:p>
                  </a:txBody>
                  <a:tcPr/>
                </a:tc>
                <a:extLst>
                  <a:ext uri="{0D108BD9-81ED-4DB2-BD59-A6C34878D82A}">
                    <a16:rowId xmlns:a16="http://schemas.microsoft.com/office/drawing/2014/main" val="527975212"/>
                  </a:ext>
                </a:extLst>
              </a:tr>
              <a:tr h="60008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solidFill>
                            <a:schemeClr val="tx1"/>
                          </a:solidFill>
                        </a:rPr>
                        <a:t>PGD</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u="sng" kern="1200">
                          <a:solidFill>
                            <a:schemeClr val="dk1"/>
                          </a:solidFill>
                          <a:effectLst/>
                          <a:latin typeface="+mn-lt"/>
                          <a:ea typeface="+mn-ea"/>
                          <a:cs typeface="+mn-cs"/>
                          <a:hlinkClick r:id="rId8"/>
                        </a:rPr>
                        <a:t>NHS </a:t>
                      </a:r>
                      <a:r>
                        <a:rPr lang="en-GB" sz="1800" u="sng" kern="1200" dirty="0">
                          <a:solidFill>
                            <a:schemeClr val="dk1"/>
                          </a:solidFill>
                          <a:effectLst/>
                          <a:latin typeface="+mn-lt"/>
                          <a:ea typeface="+mn-ea"/>
                          <a:cs typeface="+mn-cs"/>
                          <a:hlinkClick r:id="rId8"/>
                        </a:rPr>
                        <a:t>England — Midlands » Patient Group Directions (PGDs)</a:t>
                      </a:r>
                      <a:endParaRPr lang="en-GB" sz="1600" dirty="0">
                        <a:solidFill>
                          <a:schemeClr val="tx1"/>
                        </a:solidFill>
                      </a:endParaRPr>
                    </a:p>
                  </a:txBody>
                  <a:tcPr/>
                </a:tc>
                <a:extLst>
                  <a:ext uri="{0D108BD9-81ED-4DB2-BD59-A6C34878D82A}">
                    <a16:rowId xmlns:a16="http://schemas.microsoft.com/office/drawing/2014/main" val="1826662065"/>
                  </a:ext>
                </a:extLst>
              </a:tr>
              <a:tr h="600088">
                <a:tc>
                  <a:txBody>
                    <a:bodyPr/>
                    <a:lstStyle/>
                    <a:p>
                      <a:r>
                        <a:rPr lang="en-GB" sz="1600" dirty="0">
                          <a:solidFill>
                            <a:schemeClr val="tx1"/>
                          </a:solidFill>
                        </a:rPr>
                        <a:t>NHS futures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err="1">
                          <a:hlinkClick r:id="rId9"/>
                        </a:rPr>
                        <a:t>FutureNHS</a:t>
                      </a:r>
                      <a:r>
                        <a:rPr lang="en-GB" sz="1600" dirty="0">
                          <a:hlinkClick r:id="rId9"/>
                        </a:rPr>
                        <a:t> Collaboration Platform - </a:t>
                      </a:r>
                      <a:r>
                        <a:rPr lang="en-GB" sz="1600" dirty="0" err="1">
                          <a:hlinkClick r:id="rId9"/>
                        </a:rPr>
                        <a:t>FutureNHS</a:t>
                      </a:r>
                      <a:r>
                        <a:rPr lang="en-GB" sz="1600" dirty="0">
                          <a:hlinkClick r:id="rId9"/>
                        </a:rPr>
                        <a:t> Collaboration Platform</a:t>
                      </a:r>
                      <a:endParaRPr lang="en-GB" sz="1600" dirty="0"/>
                    </a:p>
                  </a:txBody>
                  <a:tcPr/>
                </a:tc>
                <a:extLst>
                  <a:ext uri="{0D108BD9-81ED-4DB2-BD59-A6C34878D82A}">
                    <a16:rowId xmlns:a16="http://schemas.microsoft.com/office/drawing/2014/main" val="3065602067"/>
                  </a:ext>
                </a:extLst>
              </a:tr>
              <a:tr h="600088">
                <a:tc>
                  <a:txBody>
                    <a:bodyPr/>
                    <a:lstStyle/>
                    <a:p>
                      <a:r>
                        <a:rPr lang="en-GB" sz="1600" dirty="0">
                          <a:solidFill>
                            <a:schemeClr val="tx1"/>
                          </a:solidFill>
                        </a:rPr>
                        <a:t>Health inequalities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hlinkClick r:id="rId10"/>
                        </a:rPr>
                        <a:t>https://www.gov.uk/government/publications/quality-criteria-for-an-effective-immunisation-programme</a:t>
                      </a:r>
                      <a:r>
                        <a:rPr lang="en-GB" sz="160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hlinkClick r:id="rId11"/>
                        </a:rPr>
                        <a:t>https://www.gov.uk/government/publications/national-minimum-standards-and-core-curriculum-for-immunisation-training-for-registered-healthcare-practitioners</a:t>
                      </a:r>
                      <a:endParaRPr lang="en-GB" sz="1600" dirty="0"/>
                    </a:p>
                  </a:txBody>
                  <a:tcPr/>
                </a:tc>
                <a:extLst>
                  <a:ext uri="{0D108BD9-81ED-4DB2-BD59-A6C34878D82A}">
                    <a16:rowId xmlns:a16="http://schemas.microsoft.com/office/drawing/2014/main" val="3939314590"/>
                  </a:ext>
                </a:extLst>
              </a:tr>
              <a:tr h="595796">
                <a:tc>
                  <a:txBody>
                    <a:bodyPr/>
                    <a:lstStyle/>
                    <a:p>
                      <a:r>
                        <a:rPr lang="en-GB" sz="1600">
                          <a:solidFill>
                            <a:schemeClr val="tx1"/>
                          </a:solidFill>
                        </a:rPr>
                        <a:t>East Midlands </a:t>
                      </a:r>
                      <a:r>
                        <a:rPr lang="en-GB" sz="1600" dirty="0">
                          <a:solidFill>
                            <a:schemeClr val="tx1"/>
                          </a:solidFill>
                        </a:rPr>
                        <a:t>Immunisation Clinical Advice </a:t>
                      </a:r>
                      <a:r>
                        <a:rPr lang="en-GB" sz="1600">
                          <a:solidFill>
                            <a:schemeClr val="tx1"/>
                          </a:solidFill>
                        </a:rPr>
                        <a:t>Service (EMICAS</a:t>
                      </a:r>
                      <a:r>
                        <a:rPr lang="en-GB" sz="1600" dirty="0">
                          <a:solidFill>
                            <a:schemeClr val="tx1"/>
                          </a:solidFill>
                        </a:rPr>
                        <a:t>)</a:t>
                      </a:r>
                    </a:p>
                  </a:txBody>
                  <a:tcPr/>
                </a:tc>
                <a:tc>
                  <a:txBody>
                    <a:bodyPr/>
                    <a:lstStyle/>
                    <a:p>
                      <a:endParaRPr lang="en-GB" sz="16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hlinkClick r:id="rId12"/>
                        </a:rPr>
                        <a:t>england.imms@nhs.net</a:t>
                      </a:r>
                      <a:r>
                        <a:rPr lang="en-GB" sz="1600"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dirty="0"/>
                    </a:p>
                  </a:txBody>
                  <a:tcPr/>
                </a:tc>
                <a:extLst>
                  <a:ext uri="{0D108BD9-81ED-4DB2-BD59-A6C34878D82A}">
                    <a16:rowId xmlns:a16="http://schemas.microsoft.com/office/drawing/2014/main" val="2619350991"/>
                  </a:ext>
                </a:extLst>
              </a:tr>
              <a:tr h="67270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solidFill>
                            <a:schemeClr val="tx1"/>
                          </a:solidFill>
                        </a:rPr>
                        <a:t>Vaccine Knowledge Project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hlinkClick r:id="rId13"/>
                        </a:rPr>
                        <a:t>Flu vaccine | Vaccine Knowledge Project</a:t>
                      </a:r>
                      <a:endParaRPr lang="en-GB" sz="1600" dirty="0">
                        <a:solidFill>
                          <a:schemeClr val="tx1"/>
                        </a:solidFill>
                      </a:endParaRPr>
                    </a:p>
                  </a:txBody>
                  <a:tcPr/>
                </a:tc>
                <a:extLst>
                  <a:ext uri="{0D108BD9-81ED-4DB2-BD59-A6C34878D82A}">
                    <a16:rowId xmlns:a16="http://schemas.microsoft.com/office/drawing/2014/main" val="747587972"/>
                  </a:ext>
                </a:extLst>
              </a:tr>
              <a:tr h="595796">
                <a:tc>
                  <a:txBody>
                    <a:bodyPr/>
                    <a:lstStyle/>
                    <a:p>
                      <a:r>
                        <a:rPr lang="en-GB" sz="1600" dirty="0">
                          <a:solidFill>
                            <a:schemeClr val="tx1"/>
                          </a:solidFill>
                        </a:rPr>
                        <a:t>UKHSA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hlinkClick r:id="rId14"/>
                        </a:rPr>
                        <a:t>Vaccine update: issue 349, September 2024, flu special - GOV.UK</a:t>
                      </a:r>
                      <a:r>
                        <a:rPr lang="en-GB" sz="1600" dirty="0"/>
                        <a:t> </a:t>
                      </a:r>
                      <a:endParaRPr lang="en-GB" sz="1600" b="0" i="0" kern="1200" dirty="0">
                        <a:solidFill>
                          <a:srgbClr val="0B0C0C"/>
                        </a:solidFill>
                        <a:effectLst/>
                        <a:latin typeface="+mn-lt"/>
                        <a:ea typeface="+mn-ea"/>
                        <a:cs typeface="Calibri" panose="020F0502020204030204" pitchFamily="34" charset="0"/>
                      </a:endParaRPr>
                    </a:p>
                    <a:p>
                      <a:endParaRPr lang="en-GB" sz="1600" dirty="0">
                        <a:solidFill>
                          <a:schemeClr val="tx1"/>
                        </a:solidFill>
                      </a:endParaRPr>
                    </a:p>
                  </a:txBody>
                  <a:tcPr/>
                </a:tc>
                <a:extLst>
                  <a:ext uri="{0D108BD9-81ED-4DB2-BD59-A6C34878D82A}">
                    <a16:rowId xmlns:a16="http://schemas.microsoft.com/office/drawing/2014/main" val="1204341695"/>
                  </a:ext>
                </a:extLst>
              </a:tr>
            </a:tbl>
          </a:graphicData>
        </a:graphic>
      </p:graphicFrame>
      <p:graphicFrame>
        <p:nvGraphicFramePr>
          <p:cNvPr id="5" name="Diagram 4">
            <a:extLst>
              <a:ext uri="{FF2B5EF4-FFF2-40B4-BE49-F238E27FC236}">
                <a16:creationId xmlns:a16="http://schemas.microsoft.com/office/drawing/2014/main" id="{60379C52-4FC9-F9B9-4CF6-BDBC96E603CD}"/>
              </a:ext>
            </a:extLst>
          </p:cNvPr>
          <p:cNvGraphicFramePr/>
          <p:nvPr>
            <p:extLst>
              <p:ext uri="{D42A27DB-BD31-4B8C-83A1-F6EECF244321}">
                <p14:modId xmlns:p14="http://schemas.microsoft.com/office/powerpoint/2010/main" val="2145523485"/>
              </p:ext>
            </p:extLst>
          </p:nvPr>
        </p:nvGraphicFramePr>
        <p:xfrm>
          <a:off x="87464" y="115985"/>
          <a:ext cx="8555603" cy="429247"/>
        </p:xfrm>
        <a:graphic>
          <a:graphicData uri="http://schemas.openxmlformats.org/drawingml/2006/diagram">
            <dgm:relIds xmlns:dgm="http://schemas.openxmlformats.org/drawingml/2006/diagram" xmlns:r="http://schemas.openxmlformats.org/officeDocument/2006/relationships" r:dm="rId15" r:lo="rId16" r:qs="rId17" r:cs="rId18"/>
          </a:graphicData>
        </a:graphic>
      </p:graphicFrame>
    </p:spTree>
    <p:extLst>
      <p:ext uri="{BB962C8B-B14F-4D97-AF65-F5344CB8AC3E}">
        <p14:creationId xmlns:p14="http://schemas.microsoft.com/office/powerpoint/2010/main" val="219444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168676" y="495054"/>
            <a:ext cx="11404154" cy="645378"/>
          </a:xfrm>
        </p:spPr>
        <p:txBody>
          <a:bodyPr/>
          <a:lstStyle/>
          <a:p>
            <a:r>
              <a:rPr lang="en-GB" spc="-40" dirty="0"/>
              <a:t>Contents</a:t>
            </a:r>
          </a:p>
        </p:txBody>
      </p:sp>
      <p:sp>
        <p:nvSpPr>
          <p:cNvPr id="5" name="Content Placeholder 4">
            <a:extLst>
              <a:ext uri="{FF2B5EF4-FFF2-40B4-BE49-F238E27FC236}">
                <a16:creationId xmlns:a16="http://schemas.microsoft.com/office/drawing/2014/main" id="{C594638D-C17F-D749-9360-E2332845D248}"/>
              </a:ext>
            </a:extLst>
          </p:cNvPr>
          <p:cNvSpPr>
            <a:spLocks noGrp="1"/>
          </p:cNvSpPr>
          <p:nvPr>
            <p:ph idx="1"/>
          </p:nvPr>
        </p:nvSpPr>
        <p:spPr>
          <a:xfrm>
            <a:off x="484830" y="1167696"/>
            <a:ext cx="11088000" cy="5195250"/>
          </a:xfrm>
        </p:spPr>
        <p:txBody>
          <a:bodyPr vert="horz" lIns="0" tIns="0" rIns="0" bIns="0" rtlCol="0" anchor="t">
            <a:normAutofit fontScale="32500" lnSpcReduction="20000"/>
          </a:bodyPr>
          <a:lstStyle/>
          <a:p>
            <a:pPr marL="457200" indent="-457200">
              <a:lnSpc>
                <a:spcPct val="100000"/>
              </a:lnSpc>
              <a:spcAft>
                <a:spcPts val="1200"/>
              </a:spcAft>
              <a:buClr>
                <a:schemeClr val="accent6"/>
              </a:buClr>
              <a:buFont typeface="+mj-lt"/>
              <a:buAutoNum type="arabicPeriod"/>
            </a:pPr>
            <a:r>
              <a:rPr lang="en-GB" sz="4900" b="1" dirty="0"/>
              <a:t>Background </a:t>
            </a:r>
          </a:p>
          <a:p>
            <a:pPr marL="457200" indent="-457200">
              <a:lnSpc>
                <a:spcPct val="100000"/>
              </a:lnSpc>
              <a:spcAft>
                <a:spcPts val="1200"/>
              </a:spcAft>
              <a:buClr>
                <a:schemeClr val="accent6"/>
              </a:buClr>
              <a:buFont typeface="+mj-lt"/>
              <a:buAutoNum type="arabicPeriod"/>
            </a:pPr>
            <a:r>
              <a:rPr lang="en-GB" sz="4900" b="1" dirty="0"/>
              <a:t>Influenza and pregnancy</a:t>
            </a:r>
          </a:p>
          <a:p>
            <a:pPr marL="457200" indent="-457200">
              <a:lnSpc>
                <a:spcPct val="100000"/>
              </a:lnSpc>
              <a:spcAft>
                <a:spcPts val="1200"/>
              </a:spcAft>
              <a:buClr>
                <a:schemeClr val="accent6"/>
              </a:buClr>
              <a:buFont typeface="+mj-lt"/>
              <a:buAutoNum type="arabicPeriod"/>
            </a:pPr>
            <a:r>
              <a:rPr lang="en-GB" sz="4900" b="1" dirty="0"/>
              <a:t>Timing of the maternity flu programme</a:t>
            </a:r>
          </a:p>
          <a:p>
            <a:pPr marL="457200" indent="-457200">
              <a:spcAft>
                <a:spcPts val="1200"/>
              </a:spcAft>
              <a:buClr>
                <a:schemeClr val="accent6"/>
              </a:buClr>
              <a:buAutoNum type="arabicPeriod"/>
            </a:pPr>
            <a:r>
              <a:rPr lang="en-GB" sz="4900" b="1" dirty="0">
                <a:cs typeface="Arial"/>
              </a:rPr>
              <a:t>Recommended Vaccines</a:t>
            </a:r>
            <a:endParaRPr lang="en-GB" sz="4900" b="1" dirty="0"/>
          </a:p>
          <a:p>
            <a:pPr marL="457200" indent="-457200">
              <a:lnSpc>
                <a:spcPct val="100000"/>
              </a:lnSpc>
              <a:spcAft>
                <a:spcPts val="1200"/>
              </a:spcAft>
              <a:buClr>
                <a:schemeClr val="accent6"/>
              </a:buClr>
              <a:buFont typeface="+mj-lt"/>
              <a:buAutoNum type="arabicPeriod"/>
            </a:pPr>
            <a:r>
              <a:rPr lang="en-GB" sz="4900" b="1" dirty="0"/>
              <a:t>Checklist</a:t>
            </a:r>
          </a:p>
          <a:p>
            <a:pPr marL="1143000" lvl="1" indent="-457200">
              <a:lnSpc>
                <a:spcPct val="100000"/>
              </a:lnSpc>
              <a:spcAft>
                <a:spcPts val="1200"/>
              </a:spcAft>
              <a:buClr>
                <a:schemeClr val="accent6"/>
              </a:buClr>
            </a:pPr>
            <a:r>
              <a:rPr lang="en-GB" sz="4900" b="1" dirty="0"/>
              <a:t>Pre-season </a:t>
            </a:r>
          </a:p>
          <a:p>
            <a:pPr marL="1143000" lvl="1" indent="-457200">
              <a:lnSpc>
                <a:spcPct val="100000"/>
              </a:lnSpc>
              <a:spcAft>
                <a:spcPts val="1200"/>
              </a:spcAft>
              <a:buClr>
                <a:schemeClr val="accent6"/>
              </a:buClr>
            </a:pPr>
            <a:r>
              <a:rPr lang="en-GB" sz="4900" b="1" dirty="0"/>
              <a:t>Ensuring everyone can access the vaccination</a:t>
            </a:r>
          </a:p>
          <a:p>
            <a:pPr marL="1143000" lvl="1" indent="-457200">
              <a:lnSpc>
                <a:spcPct val="100000"/>
              </a:lnSpc>
              <a:spcAft>
                <a:spcPts val="1200"/>
              </a:spcAft>
              <a:buClr>
                <a:schemeClr val="accent6"/>
              </a:buClr>
            </a:pPr>
            <a:r>
              <a:rPr lang="en-GB" sz="4900" b="1" dirty="0"/>
              <a:t>Communication</a:t>
            </a:r>
          </a:p>
          <a:p>
            <a:pPr marL="1143000" lvl="1" indent="-457200">
              <a:lnSpc>
                <a:spcPct val="100000"/>
              </a:lnSpc>
              <a:spcAft>
                <a:spcPts val="1200"/>
              </a:spcAft>
              <a:buClr>
                <a:schemeClr val="accent6"/>
              </a:buClr>
            </a:pPr>
            <a:r>
              <a:rPr lang="en-GB" sz="4900" b="1" dirty="0"/>
              <a:t>Reducing health inequalities</a:t>
            </a:r>
          </a:p>
          <a:p>
            <a:pPr marL="457200" indent="-457200">
              <a:spcAft>
                <a:spcPts val="1200"/>
              </a:spcAft>
              <a:buClr>
                <a:schemeClr val="accent6"/>
              </a:buClr>
              <a:buFont typeface="+mj-lt"/>
              <a:buAutoNum type="arabicPeriod"/>
            </a:pPr>
            <a:r>
              <a:rPr lang="en-GB" sz="4900" b="1" dirty="0"/>
              <a:t>Top tips</a:t>
            </a:r>
          </a:p>
          <a:p>
            <a:pPr marL="457200" indent="-457200">
              <a:spcAft>
                <a:spcPts val="1200"/>
              </a:spcAft>
              <a:buClr>
                <a:schemeClr val="accent6"/>
              </a:buClr>
              <a:buFont typeface="+mj-lt"/>
              <a:buAutoNum type="arabicPeriod"/>
            </a:pPr>
            <a:r>
              <a:rPr lang="en-GB" sz="4900" b="1" dirty="0"/>
              <a:t>Clinical queries and expertise</a:t>
            </a:r>
          </a:p>
          <a:p>
            <a:pPr marL="457200" indent="-457200">
              <a:spcAft>
                <a:spcPts val="1200"/>
              </a:spcAft>
              <a:buClr>
                <a:schemeClr val="accent6"/>
              </a:buClr>
              <a:buFont typeface="+mj-lt"/>
              <a:buAutoNum type="arabicPeriod"/>
            </a:pPr>
            <a:r>
              <a:rPr lang="en-GB" sz="4900" b="1" dirty="0"/>
              <a:t>FAQ’s</a:t>
            </a:r>
          </a:p>
          <a:p>
            <a:pPr marL="457200" indent="-457200">
              <a:spcAft>
                <a:spcPts val="1200"/>
              </a:spcAft>
              <a:buClr>
                <a:schemeClr val="accent6"/>
              </a:buClr>
              <a:buFont typeface="+mj-lt"/>
              <a:buAutoNum type="arabicPeriod"/>
            </a:pPr>
            <a:r>
              <a:rPr lang="en-GB" sz="4900" b="1" dirty="0"/>
              <a:t>Resources (2)</a:t>
            </a:r>
          </a:p>
          <a:p>
            <a:pPr marL="457200" indent="-457200">
              <a:lnSpc>
                <a:spcPct val="100000"/>
              </a:lnSpc>
              <a:spcAft>
                <a:spcPts val="1200"/>
              </a:spcAft>
              <a:buClr>
                <a:schemeClr val="accent6"/>
              </a:buClr>
              <a:buAutoNum type="arabicPeriod"/>
            </a:pPr>
            <a:endParaRPr lang="en-GB" sz="2400" dirty="0"/>
          </a:p>
          <a:p>
            <a:pPr>
              <a:lnSpc>
                <a:spcPct val="100000"/>
              </a:lnSpc>
              <a:spcAft>
                <a:spcPts val="1200"/>
              </a:spcAft>
              <a:buClr>
                <a:schemeClr val="accent6"/>
              </a:buClr>
            </a:pPr>
            <a:endParaRPr lang="en-GB" sz="2400" dirty="0"/>
          </a:p>
          <a:p>
            <a:pPr>
              <a:lnSpc>
                <a:spcPct val="100000"/>
              </a:lnSpc>
              <a:spcAft>
                <a:spcPts val="1200"/>
              </a:spcAft>
              <a:buClr>
                <a:schemeClr val="accent6"/>
              </a:buClr>
            </a:pPr>
            <a:endParaRPr lang="en-GB" sz="2400" dirty="0"/>
          </a:p>
          <a:p>
            <a:pPr>
              <a:lnSpc>
                <a:spcPct val="100000"/>
              </a:lnSpc>
              <a:spcAft>
                <a:spcPts val="1200"/>
              </a:spcAft>
              <a:buClr>
                <a:schemeClr val="accent6"/>
              </a:buClr>
            </a:pPr>
            <a:endParaRPr lang="en-GB" sz="2400" dirty="0"/>
          </a:p>
        </p:txBody>
      </p:sp>
      <p:graphicFrame>
        <p:nvGraphicFramePr>
          <p:cNvPr id="4" name="Diagram 3">
            <a:hlinkClick r:id="rId3" action="ppaction://hlinksldjump"/>
            <a:extLst>
              <a:ext uri="{FF2B5EF4-FFF2-40B4-BE49-F238E27FC236}">
                <a16:creationId xmlns:a16="http://schemas.microsoft.com/office/drawing/2014/main" id="{0741F5A1-467A-C486-993B-D3E841AF2D0F}"/>
              </a:ext>
            </a:extLst>
          </p:cNvPr>
          <p:cNvGraphicFramePr/>
          <p:nvPr>
            <p:extLst>
              <p:ext uri="{D42A27DB-BD31-4B8C-83A1-F6EECF244321}">
                <p14:modId xmlns:p14="http://schemas.microsoft.com/office/powerpoint/2010/main" val="1230817159"/>
              </p:ext>
            </p:extLst>
          </p:nvPr>
        </p:nvGraphicFramePr>
        <p:xfrm>
          <a:off x="168676" y="115985"/>
          <a:ext cx="10050268" cy="8123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2" name="Diagram 1">
            <a:extLst>
              <a:ext uri="{FF2B5EF4-FFF2-40B4-BE49-F238E27FC236}">
                <a16:creationId xmlns:a16="http://schemas.microsoft.com/office/drawing/2014/main" id="{8E56779A-1B5D-9E51-7351-22085873BFB8}"/>
              </a:ext>
            </a:extLst>
          </p:cNvPr>
          <p:cNvGraphicFramePr/>
          <p:nvPr>
            <p:extLst>
              <p:ext uri="{D42A27DB-BD31-4B8C-83A1-F6EECF244321}">
                <p14:modId xmlns:p14="http://schemas.microsoft.com/office/powerpoint/2010/main" val="3511396040"/>
              </p:ext>
            </p:extLst>
          </p:nvPr>
        </p:nvGraphicFramePr>
        <p:xfrm>
          <a:off x="87464" y="115985"/>
          <a:ext cx="8555603" cy="429247"/>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2282146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0C8919-FB26-9E1F-91EB-0B7E49441A8D}"/>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FD3A324-4FE4-1E8D-ABB1-A46ED388D16B}"/>
              </a:ext>
            </a:extLst>
          </p:cNvPr>
          <p:cNvSpPr>
            <a:spLocks noGrp="1"/>
          </p:cNvSpPr>
          <p:nvPr>
            <p:ph idx="1"/>
          </p:nvPr>
        </p:nvSpPr>
        <p:spPr>
          <a:xfrm>
            <a:off x="488272" y="955208"/>
            <a:ext cx="11152039" cy="5353125"/>
          </a:xfrm>
        </p:spPr>
        <p:txBody>
          <a:bodyPr>
            <a:normAutofit fontScale="85000" lnSpcReduction="20000"/>
          </a:bodyPr>
          <a:lstStyle/>
          <a:p>
            <a:pPr marL="735330">
              <a:spcBef>
                <a:spcPts val="460"/>
              </a:spcBef>
              <a:tabLst>
                <a:tab pos="990600" algn="l"/>
              </a:tabLst>
            </a:pPr>
            <a:endParaRPr lang="en-US" sz="1600" dirty="0">
              <a:latin typeface="+mj-lt"/>
              <a:ea typeface="Arial" panose="020B0604020202020204" pitchFamily="34" charset="0"/>
            </a:endParaRPr>
          </a:p>
          <a:p>
            <a:pPr>
              <a:lnSpc>
                <a:spcPct val="107000"/>
              </a:lnSpc>
              <a:spcAft>
                <a:spcPts val="800"/>
              </a:spcAft>
            </a:pPr>
            <a:r>
              <a:rPr lang="en-GB" sz="2000" dirty="0">
                <a:solidFill>
                  <a:srgbClr val="0B0C0C"/>
                </a:solidFill>
                <a:cs typeface="Calibri" panose="020F0502020204030204" pitchFamily="34" charset="0"/>
              </a:rPr>
              <a:t>Seasonal influenza (flu) is a highly infectious, acute viral respiratory tract infection which has an incubation period of 1 to 3 days. Patients can experience sudden onset of symptoms such as dry cough, headache, fever and extreme fatigue. For healthy, non-pregnant people it is usually a self-limiting disease with recovery within 2-7 days. Flu can be more serious for pregnant women, who are at higher risk of developing severe complications such as bronchitis and pneumonia.</a:t>
            </a:r>
          </a:p>
          <a:p>
            <a:pPr>
              <a:lnSpc>
                <a:spcPct val="107000"/>
              </a:lnSpc>
              <a:spcAft>
                <a:spcPts val="800"/>
              </a:spcAft>
            </a:pPr>
            <a:endParaRPr lang="en-US" sz="1600" kern="100" dirty="0">
              <a:effectLst/>
              <a:ea typeface="Calibri" panose="020F0502020204030204" pitchFamily="34" charset="0"/>
              <a:cs typeface="Times New Roman" panose="02020603050405020304" pitchFamily="18" charset="0"/>
            </a:endParaRPr>
          </a:p>
          <a:p>
            <a:pPr>
              <a:lnSpc>
                <a:spcPct val="107000"/>
              </a:lnSpc>
              <a:spcAft>
                <a:spcPts val="800"/>
              </a:spcAft>
            </a:pPr>
            <a:r>
              <a:rPr lang="en-US" sz="2000" kern="100" dirty="0">
                <a:effectLst/>
                <a:ea typeface="Calibri" panose="020F0502020204030204" pitchFamily="34" charset="0"/>
                <a:cs typeface="Times New Roman" panose="02020603050405020304" pitchFamily="18" charset="0"/>
              </a:rPr>
              <a:t>Flu symptoms can occur very quickly and can include: </a:t>
            </a:r>
            <a:endParaRPr lang="en-GB" sz="2000" kern="100" dirty="0">
              <a:effectLst/>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228600" algn="l"/>
              </a:tabLst>
            </a:pPr>
            <a:r>
              <a:rPr lang="en-GB" sz="2000" kern="100" dirty="0">
                <a:effectLst/>
                <a:ea typeface="Calibri" panose="020F0502020204030204" pitchFamily="34" charset="0"/>
                <a:cs typeface="Times New Roman" panose="02020603050405020304" pitchFamily="18" charset="0"/>
              </a:rPr>
              <a:t>A sudden high temperature of over 38 degrees or more</a:t>
            </a:r>
          </a:p>
          <a:p>
            <a:pPr marL="342900" lvl="0" indent="-342900">
              <a:lnSpc>
                <a:spcPct val="107000"/>
              </a:lnSpc>
              <a:spcAft>
                <a:spcPts val="800"/>
              </a:spcAft>
              <a:buFont typeface="Arial" panose="020B0604020202020204" pitchFamily="34" charset="0"/>
              <a:buChar char="•"/>
              <a:tabLst>
                <a:tab pos="228600" algn="l"/>
              </a:tabLst>
            </a:pPr>
            <a:r>
              <a:rPr lang="en-GB" sz="2000" kern="100" dirty="0">
                <a:effectLst/>
                <a:ea typeface="Calibri" panose="020F0502020204030204" pitchFamily="34" charset="0"/>
                <a:cs typeface="Times New Roman" panose="02020603050405020304" pitchFamily="18" charset="0"/>
              </a:rPr>
              <a:t>Fever or Chills </a:t>
            </a:r>
          </a:p>
          <a:p>
            <a:pPr marL="342900" lvl="0" indent="-342900">
              <a:lnSpc>
                <a:spcPct val="107000"/>
              </a:lnSpc>
              <a:spcAft>
                <a:spcPts val="800"/>
              </a:spcAft>
              <a:buFont typeface="Arial" panose="020B0604020202020204" pitchFamily="34" charset="0"/>
              <a:buChar char="•"/>
              <a:tabLst>
                <a:tab pos="228600" algn="l"/>
              </a:tabLst>
            </a:pPr>
            <a:r>
              <a:rPr lang="en-GB" sz="2000" kern="100" dirty="0">
                <a:effectLst/>
                <a:ea typeface="Calibri" panose="020F0502020204030204" pitchFamily="34" charset="0"/>
                <a:cs typeface="Times New Roman" panose="02020603050405020304" pitchFamily="18" charset="0"/>
              </a:rPr>
              <a:t>Aches and pains in joints and muscles</a:t>
            </a:r>
          </a:p>
          <a:p>
            <a:pPr marL="342900" lvl="0" indent="-342900">
              <a:lnSpc>
                <a:spcPct val="107000"/>
              </a:lnSpc>
              <a:spcAft>
                <a:spcPts val="800"/>
              </a:spcAft>
              <a:buFont typeface="Arial" panose="020B0604020202020204" pitchFamily="34" charset="0"/>
              <a:buChar char="•"/>
              <a:tabLst>
                <a:tab pos="228600" algn="l"/>
              </a:tabLst>
            </a:pPr>
            <a:r>
              <a:rPr lang="en-GB" sz="2000" kern="100" dirty="0">
                <a:effectLst/>
                <a:ea typeface="Calibri" panose="020F0502020204030204" pitchFamily="34" charset="0"/>
                <a:cs typeface="Times New Roman" panose="02020603050405020304" pitchFamily="18" charset="0"/>
              </a:rPr>
              <a:t>Feeling tired or exhausted, but may also have trouble sleeping </a:t>
            </a:r>
          </a:p>
          <a:p>
            <a:pPr marL="342900" lvl="0" indent="-342900">
              <a:lnSpc>
                <a:spcPct val="107000"/>
              </a:lnSpc>
              <a:spcAft>
                <a:spcPts val="800"/>
              </a:spcAft>
              <a:buFont typeface="Arial" panose="020B0604020202020204" pitchFamily="34" charset="0"/>
              <a:buChar char="•"/>
              <a:tabLst>
                <a:tab pos="228600" algn="l"/>
              </a:tabLst>
            </a:pPr>
            <a:r>
              <a:rPr lang="en-GB" sz="2000" kern="100" dirty="0">
                <a:effectLst/>
                <a:ea typeface="Calibri" panose="020F0502020204030204" pitchFamily="34" charset="0"/>
                <a:cs typeface="Times New Roman" panose="02020603050405020304" pitchFamily="18" charset="0"/>
              </a:rPr>
              <a:t>Dry cough, sore throat, headache</a:t>
            </a:r>
          </a:p>
          <a:p>
            <a:pPr marL="342900" lvl="0" indent="-342900">
              <a:lnSpc>
                <a:spcPct val="107000"/>
              </a:lnSpc>
              <a:spcAft>
                <a:spcPts val="800"/>
              </a:spcAft>
              <a:buFont typeface="Arial" panose="020B0604020202020204" pitchFamily="34" charset="0"/>
              <a:buChar char="•"/>
              <a:tabLst>
                <a:tab pos="228600" algn="l"/>
              </a:tabLst>
            </a:pPr>
            <a:r>
              <a:rPr lang="en-GB" sz="2000" kern="100" dirty="0">
                <a:effectLst/>
                <a:ea typeface="Calibri" panose="020F0502020204030204" pitchFamily="34" charset="0"/>
                <a:cs typeface="Times New Roman" panose="02020603050405020304" pitchFamily="18" charset="0"/>
              </a:rPr>
              <a:t>Loss of appetite</a:t>
            </a:r>
          </a:p>
          <a:p>
            <a:pPr marL="342900" lvl="0" indent="-342900">
              <a:lnSpc>
                <a:spcPct val="107000"/>
              </a:lnSpc>
              <a:spcAft>
                <a:spcPts val="800"/>
              </a:spcAft>
              <a:buFont typeface="Arial" panose="020B0604020202020204" pitchFamily="34" charset="0"/>
              <a:buChar char="•"/>
              <a:tabLst>
                <a:tab pos="228600" algn="l"/>
              </a:tabLst>
            </a:pPr>
            <a:r>
              <a:rPr lang="en-GB" sz="2000" kern="100" dirty="0">
                <a:effectLst/>
                <a:ea typeface="Calibri" panose="020F0502020204030204" pitchFamily="34" charset="0"/>
                <a:cs typeface="Times New Roman" panose="02020603050405020304" pitchFamily="18" charset="0"/>
              </a:rPr>
              <a:t>Diarrhoea or tummy pain</a:t>
            </a:r>
          </a:p>
          <a:p>
            <a:pPr lvl="0">
              <a:lnSpc>
                <a:spcPct val="107000"/>
              </a:lnSpc>
              <a:spcAft>
                <a:spcPts val="800"/>
              </a:spcAft>
              <a:tabLst>
                <a:tab pos="228600" algn="l"/>
              </a:tabLst>
            </a:pPr>
            <a:endParaRPr lang="en-GB" sz="2000" kern="100" dirty="0">
              <a:effectLst/>
              <a:ea typeface="Calibri" panose="020F0502020204030204" pitchFamily="34" charset="0"/>
              <a:cs typeface="Times New Roman" panose="02020603050405020304" pitchFamily="18" charset="0"/>
            </a:endParaRPr>
          </a:p>
          <a:p>
            <a:pPr indent="-228600"/>
            <a:r>
              <a:rPr lang="en-GB" sz="2800" b="1" dirty="0"/>
              <a:t>The flu vaccine prevents serious complications from the flu in pregnancy</a:t>
            </a:r>
            <a:endParaRPr lang="en-GB" sz="1400" b="0" i="0" dirty="0">
              <a:solidFill>
                <a:srgbClr val="212B32"/>
              </a:solidFill>
              <a:effectLst/>
              <a:latin typeface="Frutiger W01"/>
            </a:endParaRPr>
          </a:p>
          <a:p>
            <a:pPr marL="735330" algn="just">
              <a:spcBef>
                <a:spcPts val="460"/>
              </a:spcBef>
              <a:spcAft>
                <a:spcPts val="0"/>
              </a:spcAft>
              <a:tabLst>
                <a:tab pos="990600" algn="l"/>
              </a:tabLst>
            </a:pPr>
            <a:endParaRPr lang="en-GB" sz="1800" dirty="0">
              <a:effectLst/>
              <a:latin typeface="Arial" panose="020B0604020202020204" pitchFamily="34" charset="0"/>
              <a:ea typeface="Arial" panose="020B0604020202020204" pitchFamily="34" charset="0"/>
            </a:endParaRPr>
          </a:p>
        </p:txBody>
      </p:sp>
      <p:sp>
        <p:nvSpPr>
          <p:cNvPr id="4" name="Title 3">
            <a:extLst>
              <a:ext uri="{FF2B5EF4-FFF2-40B4-BE49-F238E27FC236}">
                <a16:creationId xmlns:a16="http://schemas.microsoft.com/office/drawing/2014/main" id="{DA17876B-A0E1-EC5D-5E9D-EADB9558CFAF}"/>
              </a:ext>
            </a:extLst>
          </p:cNvPr>
          <p:cNvSpPr>
            <a:spLocks noGrp="1"/>
          </p:cNvSpPr>
          <p:nvPr>
            <p:ph type="title"/>
          </p:nvPr>
        </p:nvSpPr>
        <p:spPr>
          <a:xfrm>
            <a:off x="282804" y="432000"/>
            <a:ext cx="11553350" cy="865186"/>
          </a:xfrm>
        </p:spPr>
        <p:txBody>
          <a:bodyPr/>
          <a:lstStyle/>
          <a:p>
            <a:r>
              <a:rPr lang="en-GB"/>
              <a:t>Background</a:t>
            </a:r>
          </a:p>
        </p:txBody>
      </p:sp>
      <p:graphicFrame>
        <p:nvGraphicFramePr>
          <p:cNvPr id="3" name="Diagram 2">
            <a:hlinkClick r:id="rId2" action="ppaction://hlinksldjump"/>
            <a:extLst>
              <a:ext uri="{FF2B5EF4-FFF2-40B4-BE49-F238E27FC236}">
                <a16:creationId xmlns:a16="http://schemas.microsoft.com/office/drawing/2014/main" id="{21E8BD7E-24AA-3F6D-E64D-2F8BB872E430}"/>
              </a:ext>
            </a:extLst>
          </p:cNvPr>
          <p:cNvGraphicFramePr/>
          <p:nvPr/>
        </p:nvGraphicFramePr>
        <p:xfrm>
          <a:off x="168676" y="115986"/>
          <a:ext cx="8128000" cy="5232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 4">
            <a:hlinkClick r:id="rId2" action="ppaction://hlinksldjump"/>
            <a:extLst>
              <a:ext uri="{FF2B5EF4-FFF2-40B4-BE49-F238E27FC236}">
                <a16:creationId xmlns:a16="http://schemas.microsoft.com/office/drawing/2014/main" id="{E2A39206-7FD3-6EBF-7E42-6790947CAB85}"/>
              </a:ext>
            </a:extLst>
          </p:cNvPr>
          <p:cNvGraphicFramePr/>
          <p:nvPr/>
        </p:nvGraphicFramePr>
        <p:xfrm>
          <a:off x="168676" y="115985"/>
          <a:ext cx="10050268" cy="81237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7" name="Diagram 6">
            <a:extLst>
              <a:ext uri="{FF2B5EF4-FFF2-40B4-BE49-F238E27FC236}">
                <a16:creationId xmlns:a16="http://schemas.microsoft.com/office/drawing/2014/main" id="{870CC056-35DE-132D-CA46-A26B994BF086}"/>
              </a:ext>
            </a:extLst>
          </p:cNvPr>
          <p:cNvGraphicFramePr/>
          <p:nvPr>
            <p:extLst>
              <p:ext uri="{D42A27DB-BD31-4B8C-83A1-F6EECF244321}">
                <p14:modId xmlns:p14="http://schemas.microsoft.com/office/powerpoint/2010/main" val="2124047698"/>
              </p:ext>
            </p:extLst>
          </p:nvPr>
        </p:nvGraphicFramePr>
        <p:xfrm>
          <a:off x="87464" y="115985"/>
          <a:ext cx="8555603" cy="429247"/>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Tree>
    <p:extLst>
      <p:ext uri="{BB962C8B-B14F-4D97-AF65-F5344CB8AC3E}">
        <p14:creationId xmlns:p14="http://schemas.microsoft.com/office/powerpoint/2010/main" val="1642634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0929DE3-6B9E-51E2-1A03-8868067A1FE3}"/>
              </a:ext>
            </a:extLst>
          </p:cNvPr>
          <p:cNvSpPr>
            <a:spLocks noGrp="1"/>
          </p:cNvSpPr>
          <p:nvPr>
            <p:ph idx="1"/>
          </p:nvPr>
        </p:nvSpPr>
        <p:spPr>
          <a:xfrm>
            <a:off x="359113" y="1701000"/>
            <a:ext cx="11088000" cy="3456000"/>
          </a:xfrm>
        </p:spPr>
        <p:txBody>
          <a:bodyPr>
            <a:normAutofit/>
          </a:bodyPr>
          <a:lstStyle/>
          <a:p>
            <a:pPr marL="735330" algn="just">
              <a:spcBef>
                <a:spcPts val="460"/>
              </a:spcBef>
              <a:spcAft>
                <a:spcPts val="0"/>
              </a:spcAft>
              <a:tabLst>
                <a:tab pos="990600" algn="l"/>
              </a:tabLst>
            </a:pPr>
            <a:r>
              <a:rPr lang="en-US" sz="1800" b="1">
                <a:effectLst/>
                <a:latin typeface="Arial" panose="020B0604020202020204" pitchFamily="34" charset="0"/>
                <a:ea typeface="Arial" panose="020B0604020202020204" pitchFamily="34" charset="0"/>
              </a:rPr>
              <a:t> </a:t>
            </a:r>
            <a:endParaRPr lang="en-GB" sz="1800" b="1">
              <a:effectLst/>
              <a:latin typeface="Arial" panose="020B0604020202020204" pitchFamily="34" charset="0"/>
              <a:ea typeface="Arial" panose="020B0604020202020204" pitchFamily="34" charset="0"/>
            </a:endParaRPr>
          </a:p>
          <a:p>
            <a:pPr marL="519430">
              <a:spcBef>
                <a:spcPts val="460"/>
              </a:spcBef>
              <a:spcAft>
                <a:spcPts val="0"/>
              </a:spcAft>
              <a:tabLst>
                <a:tab pos="990600" algn="l"/>
              </a:tabLst>
            </a:pPr>
            <a:endParaRPr lang="en-GB"/>
          </a:p>
        </p:txBody>
      </p:sp>
      <p:sp>
        <p:nvSpPr>
          <p:cNvPr id="4" name="Title 3">
            <a:extLst>
              <a:ext uri="{FF2B5EF4-FFF2-40B4-BE49-F238E27FC236}">
                <a16:creationId xmlns:a16="http://schemas.microsoft.com/office/drawing/2014/main" id="{2E122613-256F-A7FC-44A0-6DA63F404C35}"/>
              </a:ext>
            </a:extLst>
          </p:cNvPr>
          <p:cNvSpPr>
            <a:spLocks noGrp="1"/>
          </p:cNvSpPr>
          <p:nvPr>
            <p:ph type="title"/>
          </p:nvPr>
        </p:nvSpPr>
        <p:spPr>
          <a:xfrm>
            <a:off x="282804" y="432000"/>
            <a:ext cx="11553350" cy="865186"/>
          </a:xfrm>
        </p:spPr>
        <p:txBody>
          <a:bodyPr/>
          <a:lstStyle/>
          <a:p>
            <a:r>
              <a:rPr lang="en-GB"/>
              <a:t>Influenza and pregnancy</a:t>
            </a:r>
          </a:p>
        </p:txBody>
      </p:sp>
      <p:sp>
        <p:nvSpPr>
          <p:cNvPr id="5" name="TextBox 4">
            <a:extLst>
              <a:ext uri="{FF2B5EF4-FFF2-40B4-BE49-F238E27FC236}">
                <a16:creationId xmlns:a16="http://schemas.microsoft.com/office/drawing/2014/main" id="{F3452682-C82B-F22F-CC3A-948DC9FAEAC8}"/>
              </a:ext>
            </a:extLst>
          </p:cNvPr>
          <p:cNvSpPr txBox="1"/>
          <p:nvPr/>
        </p:nvSpPr>
        <p:spPr>
          <a:xfrm>
            <a:off x="239697" y="1109610"/>
            <a:ext cx="11593190" cy="4985980"/>
          </a:xfrm>
          <a:prstGeom prst="rect">
            <a:avLst/>
          </a:prstGeom>
          <a:noFill/>
        </p:spPr>
        <p:txBody>
          <a:bodyPr wrap="square" lIns="91440" tIns="45720" rIns="91440" bIns="45720" rtlCol="0" anchor="t">
            <a:spAutoFit/>
          </a:bodyPr>
          <a:lstStyle/>
          <a:p>
            <a:pPr marL="285750" indent="-285750">
              <a:buFont typeface="Wingdings" panose="05000000000000000000" pitchFamily="2" charset="2"/>
              <a:buChar char="Ø"/>
            </a:pPr>
            <a:r>
              <a:rPr lang="en-GB" sz="1600" b="0" i="0" dirty="0">
                <a:solidFill>
                  <a:srgbClr val="0B0C0C"/>
                </a:solidFill>
                <a:effectLst/>
                <a:cs typeface="Calibri" panose="020F0502020204030204" pitchFamily="34" charset="0"/>
              </a:rPr>
              <a:t>If a pregnant woman gets flu during pregnancy, it can be harmful to their </a:t>
            </a:r>
            <a:r>
              <a:rPr lang="en-GB" sz="1600" dirty="0">
                <a:solidFill>
                  <a:srgbClr val="0B0C0C"/>
                </a:solidFill>
                <a:cs typeface="Calibri" panose="020F0502020204030204" pitchFamily="34" charset="0"/>
              </a:rPr>
              <a:t>unborn baby and </a:t>
            </a:r>
            <a:r>
              <a:rPr lang="en-GB" sz="1600" b="0" i="0" dirty="0">
                <a:solidFill>
                  <a:srgbClr val="0B0C0C"/>
                </a:solidFill>
                <a:effectLst/>
                <a:cs typeface="Calibri" panose="020F0502020204030204" pitchFamily="34" charset="0"/>
              </a:rPr>
              <a:t>themselves. </a:t>
            </a:r>
            <a:r>
              <a:rPr lang="en-GB" sz="1600" dirty="0">
                <a:solidFill>
                  <a:srgbClr val="0B0C0C"/>
                </a:solidFill>
                <a:cs typeface="Calibri" panose="020F0502020204030204" pitchFamily="34" charset="0"/>
              </a:rPr>
              <a:t>These complications can lead to increased risk of admission to intensive care for both the baby and pregnant woman. </a:t>
            </a:r>
          </a:p>
          <a:p>
            <a:pPr marL="285750" indent="-285750">
              <a:buFont typeface="Wingdings" panose="05000000000000000000" pitchFamily="2" charset="2"/>
              <a:buChar char="Ø"/>
            </a:pPr>
            <a:r>
              <a:rPr lang="en-GB" sz="1600" dirty="0">
                <a:solidFill>
                  <a:srgbClr val="0B0C0C"/>
                </a:solidFill>
                <a:cs typeface="Calibri" panose="020F0502020204030204" pitchFamily="34" charset="0"/>
              </a:rPr>
              <a:t>There is strong evidence that pregnant women have a much higher risk of serious illness compared to the general population and that the risk is highest in the last three </a:t>
            </a:r>
            <a:r>
              <a:rPr lang="en-GB" sz="1600" dirty="0">
                <a:solidFill>
                  <a:srgbClr val="0B0C0C"/>
                </a:solidFill>
                <a:highlight>
                  <a:srgbClr val="F6F8F8"/>
                </a:highlight>
                <a:cs typeface="Calibri" panose="020F0502020204030204" pitchFamily="34" charset="0"/>
              </a:rPr>
              <a:t>months</a:t>
            </a:r>
            <a:r>
              <a:rPr lang="en-GB" sz="1600" dirty="0">
                <a:solidFill>
                  <a:srgbClr val="0B0C0C"/>
                </a:solidFill>
                <a:cs typeface="Calibri" panose="020F0502020204030204" pitchFamily="34" charset="0"/>
              </a:rPr>
              <a:t> of pregnancy. See </a:t>
            </a:r>
            <a:r>
              <a:rPr lang="en-GB" sz="1600" dirty="0">
                <a:hlinkClick r:id="rId2"/>
              </a:rPr>
              <a:t>Flu vaccine | Vaccine Knowledge Project</a:t>
            </a:r>
            <a:r>
              <a:rPr lang="en-GB" sz="1600" dirty="0"/>
              <a:t> for more information. </a:t>
            </a:r>
            <a:endParaRPr lang="en-GB" sz="1600" dirty="0">
              <a:solidFill>
                <a:srgbClr val="0B0C0C"/>
              </a:solidFill>
              <a:cs typeface="Calibri" panose="020F0502020204030204" pitchFamily="34" charset="0"/>
            </a:endParaRPr>
          </a:p>
          <a:p>
            <a:pPr marL="285750" indent="-285750">
              <a:buFont typeface="Wingdings" panose="05000000000000000000" pitchFamily="2" charset="2"/>
              <a:buChar char="Ø"/>
            </a:pPr>
            <a:r>
              <a:rPr lang="en-GB" sz="1600" dirty="0">
                <a:solidFill>
                  <a:srgbClr val="0B0C0C"/>
                </a:solidFill>
                <a:cs typeface="Calibri"/>
              </a:rPr>
              <a:t>The flu vaccine can be given safely at any stage of pregnancy</a:t>
            </a:r>
            <a:r>
              <a:rPr lang="en-GB" sz="1600" dirty="0">
                <a:solidFill>
                  <a:srgbClr val="0B0C0C"/>
                </a:solidFill>
                <a:highlight>
                  <a:srgbClr val="F6F8F8"/>
                </a:highlight>
                <a:cs typeface="Calibri"/>
              </a:rPr>
              <a:t>. Vaccination of the mother will create passive immunity to the baby, protecting them when they are most vulnerable in the first few months of life. </a:t>
            </a:r>
          </a:p>
          <a:p>
            <a:pPr indent="-228600"/>
            <a:endParaRPr lang="en-GB" sz="2400" b="1" dirty="0"/>
          </a:p>
          <a:p>
            <a:pPr indent="-228600"/>
            <a:endParaRPr lang="en-GB" sz="2400" b="1" dirty="0"/>
          </a:p>
          <a:p>
            <a:pPr indent="-228600"/>
            <a:endParaRPr lang="en-GB" sz="2400" b="1" dirty="0"/>
          </a:p>
          <a:p>
            <a:pPr indent="-228600"/>
            <a:endParaRPr lang="en-GB" sz="2400" b="1" dirty="0"/>
          </a:p>
          <a:p>
            <a:pPr indent="-228600"/>
            <a:endParaRPr lang="en-GB" sz="2400" b="1" dirty="0"/>
          </a:p>
          <a:p>
            <a:pPr indent="-228600"/>
            <a:endParaRPr lang="en-GB" sz="2400" b="1" dirty="0"/>
          </a:p>
          <a:p>
            <a:pPr indent="-228600"/>
            <a:endParaRPr lang="en-GB" sz="2400" b="1" dirty="0"/>
          </a:p>
          <a:p>
            <a:pPr indent="-228600"/>
            <a:r>
              <a:rPr lang="en-GB" sz="2400" b="1" dirty="0"/>
              <a:t>The flu vaccine prevents serious complications from the flu in pregnancy</a:t>
            </a:r>
          </a:p>
          <a:p>
            <a:endParaRPr lang="en-GB" sz="1400">
              <a:solidFill>
                <a:srgbClr val="0B0C0C"/>
              </a:solidFill>
              <a:latin typeface="+mj-lt"/>
              <a:cs typeface="Calibri" panose="020F0502020204030204" pitchFamily="34" charset="0"/>
            </a:endParaRPr>
          </a:p>
        </p:txBody>
      </p:sp>
      <p:graphicFrame>
        <p:nvGraphicFramePr>
          <p:cNvPr id="3" name="Diagram 2">
            <a:extLst>
              <a:ext uri="{FF2B5EF4-FFF2-40B4-BE49-F238E27FC236}">
                <a16:creationId xmlns:a16="http://schemas.microsoft.com/office/drawing/2014/main" id="{8F96B0E4-C700-10FB-AD3B-D0D82AC8DC1C}"/>
              </a:ext>
            </a:extLst>
          </p:cNvPr>
          <p:cNvGraphicFramePr/>
          <p:nvPr>
            <p:extLst>
              <p:ext uri="{D42A27DB-BD31-4B8C-83A1-F6EECF244321}">
                <p14:modId xmlns:p14="http://schemas.microsoft.com/office/powerpoint/2010/main" val="2232284553"/>
              </p:ext>
            </p:extLst>
          </p:nvPr>
        </p:nvGraphicFramePr>
        <p:xfrm>
          <a:off x="239697" y="143248"/>
          <a:ext cx="7851806" cy="3245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Table 5">
            <a:extLst>
              <a:ext uri="{FF2B5EF4-FFF2-40B4-BE49-F238E27FC236}">
                <a16:creationId xmlns:a16="http://schemas.microsoft.com/office/drawing/2014/main" id="{99556915-78C1-FFD5-67D7-BCCA9DAD06D4}"/>
              </a:ext>
            </a:extLst>
          </p:cNvPr>
          <p:cNvGraphicFramePr>
            <a:graphicFrameLocks noGrp="1"/>
          </p:cNvGraphicFramePr>
          <p:nvPr>
            <p:extLst>
              <p:ext uri="{D42A27DB-BD31-4B8C-83A1-F6EECF244321}">
                <p14:modId xmlns:p14="http://schemas.microsoft.com/office/powerpoint/2010/main" val="1076103682"/>
              </p:ext>
            </p:extLst>
          </p:nvPr>
        </p:nvGraphicFramePr>
        <p:xfrm>
          <a:off x="359113" y="3032544"/>
          <a:ext cx="11088000" cy="2225040"/>
        </p:xfrm>
        <a:graphic>
          <a:graphicData uri="http://schemas.openxmlformats.org/drawingml/2006/table">
            <a:tbl>
              <a:tblPr firstRow="1" bandRow="1">
                <a:tableStyleId>{7DF18680-E054-41AD-8BC1-D1AEF772440D}</a:tableStyleId>
              </a:tblPr>
              <a:tblGrid>
                <a:gridCol w="5544000">
                  <a:extLst>
                    <a:ext uri="{9D8B030D-6E8A-4147-A177-3AD203B41FA5}">
                      <a16:colId xmlns:a16="http://schemas.microsoft.com/office/drawing/2014/main" val="798721386"/>
                    </a:ext>
                  </a:extLst>
                </a:gridCol>
                <a:gridCol w="5544000">
                  <a:extLst>
                    <a:ext uri="{9D8B030D-6E8A-4147-A177-3AD203B41FA5}">
                      <a16:colId xmlns:a16="http://schemas.microsoft.com/office/drawing/2014/main" val="354476840"/>
                    </a:ext>
                  </a:extLst>
                </a:gridCol>
              </a:tblGrid>
              <a:tr h="370840">
                <a:tc>
                  <a:txBody>
                    <a:bodyPr/>
                    <a:lstStyle/>
                    <a:p>
                      <a:r>
                        <a:rPr lang="en-GB" dirty="0"/>
                        <a:t>Complications for the mother</a:t>
                      </a:r>
                    </a:p>
                  </a:txBody>
                  <a:tcPr/>
                </a:tc>
                <a:tc>
                  <a:txBody>
                    <a:bodyPr/>
                    <a:lstStyle/>
                    <a:p>
                      <a:r>
                        <a:rPr lang="en-GB" dirty="0"/>
                        <a:t>Complications for the baby</a:t>
                      </a:r>
                    </a:p>
                  </a:txBody>
                  <a:tcPr/>
                </a:tc>
                <a:extLst>
                  <a:ext uri="{0D108BD9-81ED-4DB2-BD59-A6C34878D82A}">
                    <a16:rowId xmlns:a16="http://schemas.microsoft.com/office/drawing/2014/main" val="12741867"/>
                  </a:ext>
                </a:extLst>
              </a:tr>
              <a:tr h="370840">
                <a:tc>
                  <a:txBody>
                    <a:bodyPr/>
                    <a:lstStyle/>
                    <a:p>
                      <a:r>
                        <a:rPr lang="en-GB" dirty="0">
                          <a:solidFill>
                            <a:schemeClr val="accent1"/>
                          </a:solidFill>
                        </a:rPr>
                        <a:t>Bronchitis</a:t>
                      </a:r>
                    </a:p>
                  </a:txBody>
                  <a:tcPr/>
                </a:tc>
                <a:tc>
                  <a:txBody>
                    <a:bodyPr/>
                    <a:lstStyle/>
                    <a:p>
                      <a:r>
                        <a:rPr lang="en-GB" dirty="0">
                          <a:solidFill>
                            <a:schemeClr val="accent1"/>
                          </a:solidFill>
                        </a:rPr>
                        <a:t>Prematurity</a:t>
                      </a:r>
                    </a:p>
                  </a:txBody>
                  <a:tcPr/>
                </a:tc>
                <a:extLst>
                  <a:ext uri="{0D108BD9-81ED-4DB2-BD59-A6C34878D82A}">
                    <a16:rowId xmlns:a16="http://schemas.microsoft.com/office/drawing/2014/main" val="1546527609"/>
                  </a:ext>
                </a:extLst>
              </a:tr>
              <a:tr h="370840">
                <a:tc>
                  <a:txBody>
                    <a:bodyPr/>
                    <a:lstStyle/>
                    <a:p>
                      <a:r>
                        <a:rPr lang="en-GB" dirty="0">
                          <a:solidFill>
                            <a:schemeClr val="accent1"/>
                          </a:solidFill>
                        </a:rPr>
                        <a:t>Pneumonia</a:t>
                      </a:r>
                    </a:p>
                  </a:txBody>
                  <a:tcPr/>
                </a:tc>
                <a:tc>
                  <a:txBody>
                    <a:bodyPr/>
                    <a:lstStyle/>
                    <a:p>
                      <a:r>
                        <a:rPr lang="en-GB" dirty="0">
                          <a:solidFill>
                            <a:schemeClr val="accent1"/>
                          </a:solidFill>
                        </a:rPr>
                        <a:t>Lower birth weight and associated complications</a:t>
                      </a:r>
                    </a:p>
                  </a:txBody>
                  <a:tcPr/>
                </a:tc>
                <a:extLst>
                  <a:ext uri="{0D108BD9-81ED-4DB2-BD59-A6C34878D82A}">
                    <a16:rowId xmlns:a16="http://schemas.microsoft.com/office/drawing/2014/main" val="504664343"/>
                  </a:ext>
                </a:extLst>
              </a:tr>
              <a:tr h="370840">
                <a:tc>
                  <a:txBody>
                    <a:bodyPr/>
                    <a:lstStyle/>
                    <a:p>
                      <a:r>
                        <a:rPr lang="en-GB" dirty="0">
                          <a:solidFill>
                            <a:schemeClr val="accent1"/>
                          </a:solidFill>
                        </a:rPr>
                        <a:t>Septic shock</a:t>
                      </a:r>
                    </a:p>
                  </a:txBody>
                  <a:tcPr/>
                </a:tc>
                <a:tc>
                  <a:txBody>
                    <a:bodyPr/>
                    <a:lstStyle/>
                    <a:p>
                      <a:r>
                        <a:rPr lang="en-GB" dirty="0">
                          <a:solidFill>
                            <a:schemeClr val="accent1"/>
                          </a:solidFill>
                        </a:rPr>
                        <a:t>Smaller neonatal size and associated complications</a:t>
                      </a:r>
                    </a:p>
                  </a:txBody>
                  <a:tcPr/>
                </a:tc>
                <a:extLst>
                  <a:ext uri="{0D108BD9-81ED-4DB2-BD59-A6C34878D82A}">
                    <a16:rowId xmlns:a16="http://schemas.microsoft.com/office/drawing/2014/main" val="671668713"/>
                  </a:ext>
                </a:extLst>
              </a:tr>
              <a:tr h="370840">
                <a:tc>
                  <a:txBody>
                    <a:bodyPr/>
                    <a:lstStyle/>
                    <a:p>
                      <a:r>
                        <a:rPr lang="en-GB" dirty="0">
                          <a:solidFill>
                            <a:schemeClr val="accent1"/>
                          </a:solidFill>
                        </a:rPr>
                        <a:t>Meningitis</a:t>
                      </a:r>
                    </a:p>
                  </a:txBody>
                  <a:tcPr/>
                </a:tc>
                <a:tc>
                  <a:txBody>
                    <a:bodyPr/>
                    <a:lstStyle/>
                    <a:p>
                      <a:r>
                        <a:rPr lang="en-GB" dirty="0">
                          <a:solidFill>
                            <a:schemeClr val="accent1"/>
                          </a:solidFill>
                        </a:rPr>
                        <a:t>Stillbirth or neonatal death</a:t>
                      </a:r>
                    </a:p>
                  </a:txBody>
                  <a:tcPr/>
                </a:tc>
                <a:extLst>
                  <a:ext uri="{0D108BD9-81ED-4DB2-BD59-A6C34878D82A}">
                    <a16:rowId xmlns:a16="http://schemas.microsoft.com/office/drawing/2014/main" val="2495447849"/>
                  </a:ext>
                </a:extLst>
              </a:tr>
              <a:tr h="370840">
                <a:tc>
                  <a:txBody>
                    <a:bodyPr/>
                    <a:lstStyle/>
                    <a:p>
                      <a:r>
                        <a:rPr lang="en-GB" dirty="0">
                          <a:solidFill>
                            <a:schemeClr val="accent1"/>
                          </a:solidFill>
                        </a:rPr>
                        <a:t>Encephalitis</a:t>
                      </a:r>
                    </a:p>
                  </a:txBody>
                  <a:tcPr/>
                </a:tc>
                <a:tc>
                  <a:txBody>
                    <a:bodyPr/>
                    <a:lstStyle/>
                    <a:p>
                      <a:endParaRPr lang="en-GB" dirty="0">
                        <a:solidFill>
                          <a:schemeClr val="accent1"/>
                        </a:solidFill>
                      </a:endParaRPr>
                    </a:p>
                  </a:txBody>
                  <a:tcPr/>
                </a:tc>
                <a:extLst>
                  <a:ext uri="{0D108BD9-81ED-4DB2-BD59-A6C34878D82A}">
                    <a16:rowId xmlns:a16="http://schemas.microsoft.com/office/drawing/2014/main" val="1408996129"/>
                  </a:ext>
                </a:extLst>
              </a:tr>
            </a:tbl>
          </a:graphicData>
        </a:graphic>
      </p:graphicFrame>
      <p:graphicFrame>
        <p:nvGraphicFramePr>
          <p:cNvPr id="8" name="Diagram 7">
            <a:extLst>
              <a:ext uri="{FF2B5EF4-FFF2-40B4-BE49-F238E27FC236}">
                <a16:creationId xmlns:a16="http://schemas.microsoft.com/office/drawing/2014/main" id="{B8E41961-1FBC-2F6D-44A2-528D566897FA}"/>
              </a:ext>
            </a:extLst>
          </p:cNvPr>
          <p:cNvGraphicFramePr/>
          <p:nvPr>
            <p:extLst>
              <p:ext uri="{D42A27DB-BD31-4B8C-83A1-F6EECF244321}">
                <p14:modId xmlns:p14="http://schemas.microsoft.com/office/powerpoint/2010/main" val="253127271"/>
              </p:ext>
            </p:extLst>
          </p:nvPr>
        </p:nvGraphicFramePr>
        <p:xfrm>
          <a:off x="87464" y="115985"/>
          <a:ext cx="8555603" cy="42924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768289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0929DE3-6B9E-51E2-1A03-8868067A1FE3}"/>
              </a:ext>
            </a:extLst>
          </p:cNvPr>
          <p:cNvSpPr>
            <a:spLocks noGrp="1"/>
          </p:cNvSpPr>
          <p:nvPr>
            <p:ph idx="1"/>
          </p:nvPr>
        </p:nvSpPr>
        <p:spPr>
          <a:xfrm>
            <a:off x="477077" y="1263721"/>
            <a:ext cx="11395597" cy="5451031"/>
          </a:xfrm>
        </p:spPr>
        <p:txBody>
          <a:bodyPr>
            <a:noAutofit/>
          </a:bodyPr>
          <a:lstStyle/>
          <a:p>
            <a:pPr indent="-228600"/>
            <a:r>
              <a:rPr lang="en-GB" sz="2000" dirty="0">
                <a:solidFill>
                  <a:srgbClr val="0B0C0C"/>
                </a:solidFill>
                <a:latin typeface="+mj-lt"/>
              </a:rPr>
              <a:t>The maternity flu programme starts on 1</a:t>
            </a:r>
            <a:r>
              <a:rPr lang="en-GB" sz="2000" baseline="30000" dirty="0">
                <a:solidFill>
                  <a:srgbClr val="0B0C0C"/>
                </a:solidFill>
                <a:latin typeface="+mj-lt"/>
              </a:rPr>
              <a:t>st</a:t>
            </a:r>
            <a:r>
              <a:rPr lang="en-GB" sz="2000" dirty="0">
                <a:solidFill>
                  <a:srgbClr val="0B0C0C"/>
                </a:solidFill>
                <a:latin typeface="+mj-lt"/>
              </a:rPr>
              <a:t> September 2025. This is earlier than the programme for older adults, clinical risk group and healthcare workers. </a:t>
            </a:r>
          </a:p>
          <a:p>
            <a:pPr>
              <a:lnSpc>
                <a:spcPct val="107000"/>
              </a:lnSpc>
              <a:spcAft>
                <a:spcPts val="800"/>
              </a:spcAft>
            </a:pPr>
            <a:r>
              <a:rPr lang="en-US" sz="2000" kern="100" dirty="0">
                <a:effectLst/>
                <a:ea typeface="Calibri" panose="020F0502020204030204" pitchFamily="34" charset="0"/>
                <a:cs typeface="Times New Roman" panose="02020603050405020304" pitchFamily="18" charset="0"/>
              </a:rPr>
              <a:t>T</a:t>
            </a:r>
            <a:r>
              <a:rPr lang="en-GB" sz="2000" kern="100" dirty="0">
                <a:effectLst/>
                <a:ea typeface="Calibri" panose="020F0502020204030204" pitchFamily="34" charset="0"/>
                <a:cs typeface="Times New Roman" panose="02020603050405020304" pitchFamily="18" charset="0"/>
              </a:rPr>
              <a:t>he flu letter </a:t>
            </a:r>
            <a:r>
              <a:rPr lang="en-GB" sz="2000" dirty="0">
                <a:hlinkClick r:id="rId2"/>
              </a:rPr>
              <a:t>National flu immunisation programme 2025 to 2026 letter - GOV.UK</a:t>
            </a:r>
            <a:r>
              <a:rPr lang="en-GB" sz="2000" u="sng" kern="100" dirty="0">
                <a:solidFill>
                  <a:srgbClr val="0563C1"/>
                </a:solidFill>
                <a:ea typeface="Calibri" panose="020F0502020204030204" pitchFamily="34" charset="0"/>
                <a:cs typeface="Times New Roman" panose="02020603050405020304" pitchFamily="18" charset="0"/>
              </a:rPr>
              <a:t> </a:t>
            </a:r>
            <a:r>
              <a:rPr lang="en-GB" sz="2000" kern="100" dirty="0">
                <a:effectLst/>
                <a:ea typeface="Calibri" panose="020F0502020204030204" pitchFamily="34" charset="0"/>
                <a:cs typeface="Times New Roman" panose="02020603050405020304" pitchFamily="18" charset="0"/>
              </a:rPr>
              <a:t>outlines there are clinical reasons to vaccinate pregnant women against flu:</a:t>
            </a:r>
          </a:p>
          <a:p>
            <a:pPr marL="457200" lvl="1" indent="0">
              <a:lnSpc>
                <a:spcPct val="107000"/>
              </a:lnSpc>
              <a:spcAft>
                <a:spcPts val="800"/>
              </a:spcAft>
              <a:buNone/>
            </a:pPr>
            <a:r>
              <a:rPr lang="en-GB" sz="2000" kern="100" dirty="0">
                <a:effectLst/>
                <a:ea typeface="Calibri" panose="020F0502020204030204" pitchFamily="34" charset="0"/>
                <a:cs typeface="Times New Roman" panose="02020603050405020304" pitchFamily="18" charset="0"/>
              </a:rPr>
              <a:t>1. To protect the pregnant women themselves (they are at higher risk from complications from flu)</a:t>
            </a:r>
          </a:p>
          <a:p>
            <a:pPr marL="457200" lvl="1" indent="0">
              <a:lnSpc>
                <a:spcPct val="107000"/>
              </a:lnSpc>
              <a:spcAft>
                <a:spcPts val="800"/>
              </a:spcAft>
              <a:buNone/>
            </a:pPr>
            <a:r>
              <a:rPr lang="en-GB" sz="2000" kern="100" dirty="0">
                <a:effectLst/>
                <a:ea typeface="Calibri" panose="020F0502020204030204" pitchFamily="34" charset="0"/>
                <a:cs typeface="Times New Roman" panose="02020603050405020304" pitchFamily="18" charset="0"/>
              </a:rPr>
              <a:t>2. To protect the baby during pregnancy (for example flu infection increases the risks of the baby being premature or stillborn)</a:t>
            </a:r>
          </a:p>
          <a:p>
            <a:pPr marL="457200" lvl="1" indent="0">
              <a:lnSpc>
                <a:spcPct val="107000"/>
              </a:lnSpc>
              <a:spcAft>
                <a:spcPts val="800"/>
              </a:spcAft>
              <a:buNone/>
            </a:pPr>
            <a:r>
              <a:rPr lang="en-GB" sz="2000" kern="100" dirty="0">
                <a:effectLst/>
                <a:ea typeface="Calibri" panose="020F0502020204030204" pitchFamily="34" charset="0"/>
                <a:cs typeface="Times New Roman" panose="02020603050405020304" pitchFamily="18" charset="0"/>
              </a:rPr>
              <a:t>3. To protect the baby in the first few months of life (babies aged under 6 months are at high risk of complications from flu)</a:t>
            </a:r>
          </a:p>
          <a:p>
            <a:pPr indent="-228600"/>
            <a:r>
              <a:rPr lang="en-GB" sz="2000" dirty="0">
                <a:solidFill>
                  <a:srgbClr val="0B0C0C"/>
                </a:solidFill>
              </a:rPr>
              <a:t>Pregnant women are not expected to lose protection as rapidly as the elderly population and therefore vaccinating earlier, especially those who are in the later stages of pregnancy will continue to offer protection in the peak season. </a:t>
            </a:r>
          </a:p>
          <a:p>
            <a:pPr indent="-228600"/>
            <a:r>
              <a:rPr lang="en-GB" sz="2000" dirty="0">
                <a:solidFill>
                  <a:srgbClr val="0B0C0C"/>
                </a:solidFill>
              </a:rPr>
              <a:t>Commencing the programme early will ensure as many newborn babies are protected as possible and optimise uptake.</a:t>
            </a:r>
          </a:p>
          <a:p>
            <a:pPr marL="914400" lvl="2" indent="0">
              <a:buNone/>
            </a:pPr>
            <a:endParaRPr lang="en-GB" sz="1600" b="0" i="0" dirty="0">
              <a:solidFill>
                <a:srgbClr val="0B0C0C"/>
              </a:solidFill>
              <a:effectLst/>
              <a:latin typeface="+mj-lt"/>
            </a:endParaRPr>
          </a:p>
        </p:txBody>
      </p:sp>
      <p:sp>
        <p:nvSpPr>
          <p:cNvPr id="4" name="Title 3">
            <a:extLst>
              <a:ext uri="{FF2B5EF4-FFF2-40B4-BE49-F238E27FC236}">
                <a16:creationId xmlns:a16="http://schemas.microsoft.com/office/drawing/2014/main" id="{2E122613-256F-A7FC-44A0-6DA63F404C35}"/>
              </a:ext>
            </a:extLst>
          </p:cNvPr>
          <p:cNvSpPr>
            <a:spLocks noGrp="1"/>
          </p:cNvSpPr>
          <p:nvPr>
            <p:ph type="title"/>
          </p:nvPr>
        </p:nvSpPr>
        <p:spPr>
          <a:xfrm>
            <a:off x="319325" y="639194"/>
            <a:ext cx="11553350" cy="768187"/>
          </a:xfrm>
        </p:spPr>
        <p:txBody>
          <a:bodyPr>
            <a:normAutofit/>
          </a:bodyPr>
          <a:lstStyle/>
          <a:p>
            <a:r>
              <a:rPr lang="en-GB" sz="3600"/>
              <a:t>Timing of the maternity flu programme</a:t>
            </a:r>
            <a:endParaRPr lang="en-GB"/>
          </a:p>
        </p:txBody>
      </p:sp>
      <p:graphicFrame>
        <p:nvGraphicFramePr>
          <p:cNvPr id="3" name="Diagram 2">
            <a:hlinkClick r:id="rId3" action="ppaction://hlinksldjump"/>
            <a:extLst>
              <a:ext uri="{FF2B5EF4-FFF2-40B4-BE49-F238E27FC236}">
                <a16:creationId xmlns:a16="http://schemas.microsoft.com/office/drawing/2014/main" id="{C4B18C57-841D-23AA-9FF7-D6E58A53D9FA}"/>
              </a:ext>
            </a:extLst>
          </p:cNvPr>
          <p:cNvGraphicFramePr/>
          <p:nvPr/>
        </p:nvGraphicFramePr>
        <p:xfrm>
          <a:off x="168676" y="115986"/>
          <a:ext cx="8128000" cy="52320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6" name="Diagram 5">
            <a:extLst>
              <a:ext uri="{FF2B5EF4-FFF2-40B4-BE49-F238E27FC236}">
                <a16:creationId xmlns:a16="http://schemas.microsoft.com/office/drawing/2014/main" id="{77920083-54ED-1B28-8060-8AF1AC9B865C}"/>
              </a:ext>
            </a:extLst>
          </p:cNvPr>
          <p:cNvGraphicFramePr/>
          <p:nvPr>
            <p:extLst>
              <p:ext uri="{D42A27DB-BD31-4B8C-83A1-F6EECF244321}">
                <p14:modId xmlns:p14="http://schemas.microsoft.com/office/powerpoint/2010/main" val="2924778514"/>
              </p:ext>
            </p:extLst>
          </p:nvPr>
        </p:nvGraphicFramePr>
        <p:xfrm>
          <a:off x="239697" y="143248"/>
          <a:ext cx="7851806" cy="324542"/>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aphicFrame>
        <p:nvGraphicFramePr>
          <p:cNvPr id="7" name="Diagram 6">
            <a:extLst>
              <a:ext uri="{FF2B5EF4-FFF2-40B4-BE49-F238E27FC236}">
                <a16:creationId xmlns:a16="http://schemas.microsoft.com/office/drawing/2014/main" id="{17B873D1-754A-091E-B5F2-6BE6181DB1C4}"/>
              </a:ext>
            </a:extLst>
          </p:cNvPr>
          <p:cNvGraphicFramePr/>
          <p:nvPr>
            <p:extLst>
              <p:ext uri="{D42A27DB-BD31-4B8C-83A1-F6EECF244321}">
                <p14:modId xmlns:p14="http://schemas.microsoft.com/office/powerpoint/2010/main" val="1812279610"/>
              </p:ext>
            </p:extLst>
          </p:nvPr>
        </p:nvGraphicFramePr>
        <p:xfrm>
          <a:off x="87464" y="115985"/>
          <a:ext cx="8717323" cy="429247"/>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spTree>
    <p:extLst>
      <p:ext uri="{BB962C8B-B14F-4D97-AF65-F5344CB8AC3E}">
        <p14:creationId xmlns:p14="http://schemas.microsoft.com/office/powerpoint/2010/main" val="3101632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FEAFFF-2914-E407-9B68-D09D6EB6AD85}"/>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7E2D786-CC51-7784-3A77-D91AFDE7AE29}"/>
              </a:ext>
            </a:extLst>
          </p:cNvPr>
          <p:cNvSpPr>
            <a:spLocks noGrp="1"/>
          </p:cNvSpPr>
          <p:nvPr>
            <p:ph idx="1"/>
          </p:nvPr>
        </p:nvSpPr>
        <p:spPr>
          <a:xfrm>
            <a:off x="477077" y="1256365"/>
            <a:ext cx="11395597" cy="4962441"/>
          </a:xfrm>
        </p:spPr>
        <p:txBody>
          <a:bodyPr vert="horz" lIns="0" tIns="0" rIns="0" bIns="0" rtlCol="0" anchor="t">
            <a:noAutofit/>
          </a:bodyPr>
          <a:lstStyle/>
          <a:p>
            <a:pPr>
              <a:lnSpc>
                <a:spcPct val="107000"/>
              </a:lnSpc>
              <a:spcAft>
                <a:spcPts val="800"/>
              </a:spcAft>
            </a:pPr>
            <a:r>
              <a:rPr lang="en-US" sz="2000" kern="100" dirty="0">
                <a:effectLst/>
                <a:ea typeface="Calibri" panose="020F0502020204030204" pitchFamily="34" charset="0"/>
                <a:cs typeface="Times New Roman" panose="02020603050405020304" pitchFamily="18" charset="0"/>
              </a:rPr>
              <a:t>T</a:t>
            </a:r>
            <a:r>
              <a:rPr lang="en-GB" sz="2000" kern="100" dirty="0">
                <a:effectLst/>
                <a:ea typeface="Calibri" panose="020F0502020204030204" pitchFamily="34" charset="0"/>
                <a:cs typeface="Times New Roman" panose="02020603050405020304" pitchFamily="18" charset="0"/>
              </a:rPr>
              <a:t>he flu letter </a:t>
            </a:r>
            <a:r>
              <a:rPr lang="en-GB" sz="2000" dirty="0">
                <a:hlinkClick r:id="rId2"/>
              </a:rPr>
              <a:t>National flu immunisation programme 2025 to 2026 letter - GOV.UK</a:t>
            </a:r>
            <a:r>
              <a:rPr lang="en-GB" sz="2000" u="sng" kern="100" dirty="0">
                <a:solidFill>
                  <a:srgbClr val="0563C1"/>
                </a:solidFill>
                <a:ea typeface="Calibri" panose="020F0502020204030204" pitchFamily="34" charset="0"/>
                <a:cs typeface="Times New Roman" panose="02020603050405020304" pitchFamily="18" charset="0"/>
              </a:rPr>
              <a:t> </a:t>
            </a:r>
            <a:r>
              <a:rPr lang="en-GB" sz="2000" kern="100" dirty="0">
                <a:effectLst/>
                <a:ea typeface="Calibri" panose="020F0502020204030204" pitchFamily="34" charset="0"/>
                <a:cs typeface="Times New Roman" panose="02020603050405020304" pitchFamily="18" charset="0"/>
              </a:rPr>
              <a:t>outlines the recommended vaccines those aged 18 to 64 years in a clinical risk group which includes pregnant women </a:t>
            </a:r>
          </a:p>
          <a:p>
            <a:pPr>
              <a:lnSpc>
                <a:spcPct val="107000"/>
              </a:lnSpc>
              <a:spcAft>
                <a:spcPts val="800"/>
              </a:spcAft>
            </a:pPr>
            <a:r>
              <a:rPr lang="en-GB" sz="2000" kern="100" dirty="0">
                <a:effectLst/>
                <a:ea typeface="Calibri" panose="020F0502020204030204" pitchFamily="34" charset="0"/>
                <a:cs typeface="Times New Roman" panose="02020603050405020304" pitchFamily="18" charset="0"/>
              </a:rPr>
              <a:t>These inactivated vaccines are:</a:t>
            </a:r>
          </a:p>
          <a:p>
            <a:pPr marL="342900" indent="-342900">
              <a:lnSpc>
                <a:spcPct val="107000"/>
              </a:lnSpc>
              <a:spcAft>
                <a:spcPts val="800"/>
              </a:spcAft>
              <a:buFont typeface="Arial" panose="020B0604020202020204" pitchFamily="34" charset="0"/>
              <a:buChar char="•"/>
            </a:pPr>
            <a:r>
              <a:rPr lang="en-GB" sz="2000" kern="100" dirty="0">
                <a:ea typeface="Calibri" panose="020F0502020204030204" pitchFamily="34" charset="0"/>
                <a:cs typeface="Times New Roman" panose="02020603050405020304" pitchFamily="18" charset="0"/>
              </a:rPr>
              <a:t>Cell – cultured trivalent influenza vaccine (</a:t>
            </a:r>
            <a:r>
              <a:rPr lang="en-GB" sz="2000" kern="100" dirty="0" err="1">
                <a:ea typeface="Calibri" panose="020F0502020204030204" pitchFamily="34" charset="0"/>
                <a:cs typeface="Times New Roman" panose="02020603050405020304" pitchFamily="18" charset="0"/>
              </a:rPr>
              <a:t>TIVc</a:t>
            </a:r>
            <a:r>
              <a:rPr lang="en-GB" sz="2000" kern="100" dirty="0">
                <a:ea typeface="Calibri" panose="020F0502020204030204" pitchFamily="34" charset="0"/>
                <a:cs typeface="Times New Roman" panose="02020603050405020304" pitchFamily="18" charset="0"/>
              </a:rPr>
              <a:t> sometimes seen as </a:t>
            </a:r>
            <a:r>
              <a:rPr lang="en-GB" sz="2000" kern="100" dirty="0" err="1">
                <a:ea typeface="Calibri" panose="020F0502020204030204" pitchFamily="34" charset="0"/>
                <a:cs typeface="Times New Roman" panose="02020603050405020304" pitchFamily="18" charset="0"/>
              </a:rPr>
              <a:t>IIVc</a:t>
            </a:r>
            <a:r>
              <a:rPr lang="en-GB" sz="2000" kern="100" dirty="0">
                <a:ea typeface="Calibri" panose="020F0502020204030204" pitchFamily="34" charset="0"/>
                <a:cs typeface="Times New Roman" panose="02020603050405020304" pitchFamily="18" charset="0"/>
              </a:rPr>
              <a:t>)</a:t>
            </a:r>
          </a:p>
          <a:p>
            <a:pPr marL="342900" indent="-342900">
              <a:lnSpc>
                <a:spcPct val="107000"/>
              </a:lnSpc>
              <a:spcAft>
                <a:spcPts val="800"/>
              </a:spcAft>
              <a:buFont typeface="Arial" panose="020B0604020202020204" pitchFamily="34" charset="0"/>
              <a:buChar char="•"/>
            </a:pPr>
            <a:r>
              <a:rPr lang="en-GB" sz="2000" kern="100" dirty="0">
                <a:ea typeface="Calibri" panose="020F0502020204030204" pitchFamily="34" charset="0"/>
                <a:cs typeface="Times New Roman" panose="02020603050405020304" pitchFamily="18" charset="0"/>
              </a:rPr>
              <a:t>Recombinant trivalent influenza vaccine (</a:t>
            </a:r>
            <a:r>
              <a:rPr lang="en-GB" sz="2000" kern="100" dirty="0" err="1">
                <a:ea typeface="Calibri" panose="020F0502020204030204" pitchFamily="34" charset="0"/>
                <a:cs typeface="Times New Roman" panose="02020603050405020304" pitchFamily="18" charset="0"/>
              </a:rPr>
              <a:t>TIVr</a:t>
            </a:r>
            <a:r>
              <a:rPr lang="en-GB" sz="2000" kern="100" dirty="0">
                <a:ea typeface="Calibri" panose="020F0502020204030204" pitchFamily="34" charset="0"/>
                <a:cs typeface="Times New Roman" panose="02020603050405020304" pitchFamily="18" charset="0"/>
              </a:rPr>
              <a:t> sometimes seen as </a:t>
            </a:r>
            <a:r>
              <a:rPr lang="en-GB" sz="2000" kern="100" dirty="0" err="1">
                <a:ea typeface="Calibri" panose="020F0502020204030204" pitchFamily="34" charset="0"/>
                <a:cs typeface="Times New Roman" panose="02020603050405020304" pitchFamily="18" charset="0"/>
              </a:rPr>
              <a:t>IIVr</a:t>
            </a:r>
            <a:r>
              <a:rPr lang="en-GB" sz="2000" kern="100" dirty="0">
                <a:ea typeface="Calibri" panose="020F0502020204030204" pitchFamily="34" charset="0"/>
                <a:cs typeface="Times New Roman" panose="02020603050405020304" pitchFamily="18" charset="0"/>
              </a:rPr>
              <a:t>)</a:t>
            </a:r>
            <a:endParaRPr lang="en-GB" sz="2000" kern="100" dirty="0">
              <a:effectLst/>
              <a:ea typeface="Calibri" panose="020F0502020204030204" pitchFamily="34" charset="0"/>
              <a:cs typeface="Times New Roman" panose="02020603050405020304" pitchFamily="18" charset="0"/>
            </a:endParaRPr>
          </a:p>
          <a:p>
            <a:pPr>
              <a:lnSpc>
                <a:spcPct val="107000"/>
              </a:lnSpc>
              <a:spcAft>
                <a:spcPts val="800"/>
              </a:spcAft>
            </a:pPr>
            <a:r>
              <a:rPr lang="en-GB" sz="2000" b="0" i="0" dirty="0">
                <a:solidFill>
                  <a:srgbClr val="0B0C0C"/>
                </a:solidFill>
                <a:effectLst/>
                <a:latin typeface="+mj-lt"/>
              </a:rPr>
              <a:t>Flu vaccines are now trivalent (three strain)</a:t>
            </a:r>
            <a:r>
              <a:rPr lang="en-GB" sz="2000" dirty="0">
                <a:solidFill>
                  <a:srgbClr val="0B0C0C"/>
                </a:solidFill>
                <a:latin typeface="+mj-lt"/>
              </a:rPr>
              <a:t> </a:t>
            </a:r>
            <a:r>
              <a:rPr lang="en-GB" sz="2000" b="0" i="0" dirty="0">
                <a:solidFill>
                  <a:srgbClr val="0B0C0C"/>
                </a:solidFill>
                <a:effectLst/>
                <a:latin typeface="+mj-lt"/>
              </a:rPr>
              <a:t>because the </a:t>
            </a:r>
            <a:r>
              <a:rPr lang="en-GB" sz="2000" dirty="0"/>
              <a:t>B/Yamagata lineage of influenza has not been detected since March 2020, making it no longer necessary to include it in the vaccine. This means that quadrivalent (four-strain) vaccines, which included two influenza A strains and two influenza B strains, are being replaced by trivalent (three-strain) vaccines with only one influenza B strain.</a:t>
            </a:r>
            <a:endParaRPr lang="en-GB" sz="2000" dirty="0">
              <a:cs typeface="Arial"/>
            </a:endParaRPr>
          </a:p>
          <a:p>
            <a:r>
              <a:rPr lang="en-GB" sz="2000" b="1" i="0" dirty="0">
                <a:solidFill>
                  <a:srgbClr val="0B0C0C"/>
                </a:solidFill>
                <a:effectLst/>
                <a:latin typeface="+mj-lt"/>
              </a:rPr>
              <a:t>If you have a pregnant woman under 18 years of age they should be offered the c</a:t>
            </a:r>
            <a:r>
              <a:rPr lang="en-GB" sz="2000" b="1" kern="100" dirty="0">
                <a:ea typeface="Calibri"/>
                <a:cs typeface="Times New Roman"/>
              </a:rPr>
              <a:t>ell – cultured trivalent influenza vaccine (</a:t>
            </a:r>
            <a:r>
              <a:rPr lang="en-GB" sz="2000" b="1" kern="100" dirty="0" err="1">
                <a:ea typeface="Calibri"/>
                <a:cs typeface="Times New Roman"/>
              </a:rPr>
              <a:t>TIVc</a:t>
            </a:r>
            <a:r>
              <a:rPr lang="en-GB" sz="2000" b="1" kern="100" dirty="0">
                <a:ea typeface="Calibri"/>
                <a:cs typeface="Times New Roman"/>
              </a:rPr>
              <a:t> sometimes seen as </a:t>
            </a:r>
            <a:r>
              <a:rPr lang="en-GB" sz="2000" b="1" kern="100" dirty="0" err="1">
                <a:ea typeface="Calibri"/>
                <a:cs typeface="Times New Roman"/>
              </a:rPr>
              <a:t>IIVc</a:t>
            </a:r>
            <a:r>
              <a:rPr lang="en-GB" sz="2000" b="1" kern="100" dirty="0">
                <a:ea typeface="Calibri"/>
                <a:cs typeface="Times New Roman"/>
              </a:rPr>
              <a:t>), </a:t>
            </a:r>
            <a:r>
              <a:rPr lang="en-GB" sz="2000" b="1" dirty="0"/>
              <a:t>please ensure you will be able to access a supply of this vaccine in your trust.</a:t>
            </a:r>
            <a:endParaRPr lang="en-GB" sz="2000" b="1" dirty="0">
              <a:cs typeface="Arial"/>
            </a:endParaRPr>
          </a:p>
          <a:p>
            <a:endParaRPr lang="en-GB" dirty="0"/>
          </a:p>
          <a:p>
            <a:pPr>
              <a:lnSpc>
                <a:spcPct val="107000"/>
              </a:lnSpc>
              <a:spcAft>
                <a:spcPts val="800"/>
              </a:spcAft>
            </a:pPr>
            <a:endParaRPr lang="en-GB" sz="2000" kern="100" dirty="0">
              <a:ea typeface="Calibri" panose="020F0502020204030204" pitchFamily="34" charset="0"/>
              <a:cs typeface="Times New Roman" panose="02020603050405020304" pitchFamily="18" charset="0"/>
            </a:endParaRPr>
          </a:p>
          <a:p>
            <a:pPr>
              <a:lnSpc>
                <a:spcPct val="107000"/>
              </a:lnSpc>
              <a:spcAft>
                <a:spcPts val="800"/>
              </a:spcAft>
            </a:pPr>
            <a:endParaRPr lang="en-GB" sz="2000" b="0" i="0" dirty="0">
              <a:solidFill>
                <a:srgbClr val="0B0C0C"/>
              </a:solidFill>
              <a:effectLst/>
              <a:latin typeface="+mj-lt"/>
            </a:endParaRPr>
          </a:p>
        </p:txBody>
      </p:sp>
      <p:sp>
        <p:nvSpPr>
          <p:cNvPr id="4" name="Title 3">
            <a:extLst>
              <a:ext uri="{FF2B5EF4-FFF2-40B4-BE49-F238E27FC236}">
                <a16:creationId xmlns:a16="http://schemas.microsoft.com/office/drawing/2014/main" id="{EE1BF61A-1FD2-09AD-8C16-80183E7D139E}"/>
              </a:ext>
            </a:extLst>
          </p:cNvPr>
          <p:cNvSpPr>
            <a:spLocks noGrp="1"/>
          </p:cNvSpPr>
          <p:nvPr>
            <p:ph type="title"/>
          </p:nvPr>
        </p:nvSpPr>
        <p:spPr>
          <a:xfrm>
            <a:off x="319325" y="639194"/>
            <a:ext cx="11553350" cy="523209"/>
          </a:xfrm>
        </p:spPr>
        <p:txBody>
          <a:bodyPr>
            <a:normAutofit fontScale="90000"/>
          </a:bodyPr>
          <a:lstStyle/>
          <a:p>
            <a:r>
              <a:rPr lang="en-GB" sz="3600" dirty="0"/>
              <a:t>Recommended </a:t>
            </a:r>
            <a:r>
              <a:rPr lang="en-GB" dirty="0"/>
              <a:t>vaccines</a:t>
            </a:r>
            <a:r>
              <a:rPr lang="en-GB" sz="3600" dirty="0"/>
              <a:t> for the maternal flu programme</a:t>
            </a:r>
            <a:endParaRPr lang="en-GB" dirty="0"/>
          </a:p>
        </p:txBody>
      </p:sp>
      <p:graphicFrame>
        <p:nvGraphicFramePr>
          <p:cNvPr id="3" name="Diagram 2">
            <a:hlinkClick r:id="rId3" action="ppaction://hlinksldjump"/>
            <a:extLst>
              <a:ext uri="{FF2B5EF4-FFF2-40B4-BE49-F238E27FC236}">
                <a16:creationId xmlns:a16="http://schemas.microsoft.com/office/drawing/2014/main" id="{CD88C190-96BA-D1B1-0DB2-41A5B70BFD71}"/>
              </a:ext>
            </a:extLst>
          </p:cNvPr>
          <p:cNvGraphicFramePr/>
          <p:nvPr/>
        </p:nvGraphicFramePr>
        <p:xfrm>
          <a:off x="168676" y="115986"/>
          <a:ext cx="8128000" cy="52320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6" name="Diagram 5">
            <a:extLst>
              <a:ext uri="{FF2B5EF4-FFF2-40B4-BE49-F238E27FC236}">
                <a16:creationId xmlns:a16="http://schemas.microsoft.com/office/drawing/2014/main" id="{D34DF91E-2C54-D42D-AE9E-216FE094BA9B}"/>
              </a:ext>
            </a:extLst>
          </p:cNvPr>
          <p:cNvGraphicFramePr/>
          <p:nvPr/>
        </p:nvGraphicFramePr>
        <p:xfrm>
          <a:off x="239697" y="143248"/>
          <a:ext cx="7851806" cy="324542"/>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aphicFrame>
        <p:nvGraphicFramePr>
          <p:cNvPr id="7" name="Diagram 6">
            <a:extLst>
              <a:ext uri="{FF2B5EF4-FFF2-40B4-BE49-F238E27FC236}">
                <a16:creationId xmlns:a16="http://schemas.microsoft.com/office/drawing/2014/main" id="{C3035414-4816-FAE4-F07B-39FEAB8D6492}"/>
              </a:ext>
            </a:extLst>
          </p:cNvPr>
          <p:cNvGraphicFramePr/>
          <p:nvPr>
            <p:extLst>
              <p:ext uri="{D42A27DB-BD31-4B8C-83A1-F6EECF244321}">
                <p14:modId xmlns:p14="http://schemas.microsoft.com/office/powerpoint/2010/main" val="2145523485"/>
              </p:ext>
            </p:extLst>
          </p:nvPr>
        </p:nvGraphicFramePr>
        <p:xfrm>
          <a:off x="87464" y="115985"/>
          <a:ext cx="8555603" cy="429247"/>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spTree>
    <p:extLst>
      <p:ext uri="{BB962C8B-B14F-4D97-AF65-F5344CB8AC3E}">
        <p14:creationId xmlns:p14="http://schemas.microsoft.com/office/powerpoint/2010/main" val="2373517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6BDFE6F-A552-1B81-881B-9712D1C66D31}"/>
              </a:ext>
            </a:extLst>
          </p:cNvPr>
          <p:cNvSpPr>
            <a:spLocks noGrp="1"/>
          </p:cNvSpPr>
          <p:nvPr>
            <p:ph idx="1"/>
          </p:nvPr>
        </p:nvSpPr>
        <p:spPr>
          <a:xfrm>
            <a:off x="432001" y="1527049"/>
            <a:ext cx="7294680" cy="4700950"/>
          </a:xfrm>
        </p:spPr>
        <p:txBody>
          <a:bodyPr vert="horz" lIns="0" tIns="0" rIns="0" bIns="0" rtlCol="0" anchor="t">
            <a:normAutofit fontScale="85000" lnSpcReduction="10000"/>
          </a:bodyPr>
          <a:lstStyle/>
          <a:p>
            <a:pPr marL="342900" indent="-342900">
              <a:buFont typeface="Wingdings" panose="05000000000000000000" pitchFamily="2" charset="2"/>
              <a:buChar char="ü"/>
            </a:pPr>
            <a:r>
              <a:rPr lang="en-GB" dirty="0"/>
              <a:t>Named flu lead identified</a:t>
            </a:r>
          </a:p>
          <a:p>
            <a:pPr marL="342900" indent="-342900">
              <a:buFont typeface="Wingdings" panose="05000000000000000000" pitchFamily="2" charset="2"/>
              <a:buChar char="ü"/>
            </a:pPr>
            <a:r>
              <a:rPr lang="en-GB" dirty="0"/>
              <a:t>Stock ordered in sufficient quantity to arrive before 1</a:t>
            </a:r>
            <a:r>
              <a:rPr lang="en-GB" baseline="30000" dirty="0"/>
              <a:t>st</a:t>
            </a:r>
            <a:r>
              <a:rPr lang="en-GB" dirty="0"/>
              <a:t> September 2025</a:t>
            </a:r>
          </a:p>
          <a:p>
            <a:pPr marL="342900" indent="-342900">
              <a:buFont typeface="Wingdings" panose="05000000000000000000" pitchFamily="2" charset="2"/>
              <a:buChar char="ü"/>
            </a:pPr>
            <a:r>
              <a:rPr lang="en-GB" dirty="0"/>
              <a:t>PGD arranged according to trust processes</a:t>
            </a:r>
          </a:p>
          <a:p>
            <a:pPr marL="342900" indent="-342900">
              <a:buFont typeface="Wingdings" panose="05000000000000000000" pitchFamily="2" charset="2"/>
              <a:buChar char="ü"/>
            </a:pPr>
            <a:r>
              <a:rPr lang="en-GB" dirty="0"/>
              <a:t>Summer pre-season promotional activity arranged with whole maternity team</a:t>
            </a:r>
          </a:p>
          <a:p>
            <a:pPr marL="342900" indent="-342900">
              <a:buFont typeface="Wingdings" panose="05000000000000000000" pitchFamily="2" charset="2"/>
              <a:buChar char="ü"/>
            </a:pPr>
            <a:r>
              <a:rPr lang="en-GB" dirty="0"/>
              <a:t>Vaccination team have completed training and signed PGD and have accessed available resources as appropriate (slides 25/26)</a:t>
            </a:r>
            <a:endParaRPr lang="en-GB" dirty="0">
              <a:cs typeface="Arial"/>
            </a:endParaRPr>
          </a:p>
          <a:p>
            <a:pPr marL="342900" indent="-342900">
              <a:buFont typeface="Wingdings" panose="05000000000000000000" pitchFamily="2" charset="2"/>
              <a:buChar char="ü"/>
            </a:pPr>
            <a:r>
              <a:rPr lang="en-GB" dirty="0"/>
              <a:t>Wider maternity team updates and education about importance of flu vaccine</a:t>
            </a:r>
          </a:p>
          <a:p>
            <a:pPr marL="342900" indent="-342900">
              <a:buFont typeface="Wingdings" panose="05000000000000000000" pitchFamily="2" charset="2"/>
              <a:buChar char="ü"/>
            </a:pPr>
            <a:r>
              <a:rPr lang="en-GB" dirty="0"/>
              <a:t>Access to local staff seasonal vaccination programme arranged</a:t>
            </a:r>
          </a:p>
          <a:p>
            <a:pPr marL="342900" indent="-342900">
              <a:buFont typeface="Wingdings" panose="05000000000000000000" pitchFamily="2" charset="2"/>
              <a:buChar char="ü"/>
            </a:pPr>
            <a:r>
              <a:rPr lang="en-GB" dirty="0"/>
              <a:t>RAVS accounts set up for staff; digital maternity record set up for recording</a:t>
            </a:r>
          </a:p>
          <a:p>
            <a:pPr marL="342900" indent="-342900">
              <a:buFont typeface="Wingdings" panose="05000000000000000000" pitchFamily="2" charset="2"/>
              <a:buChar char="ü"/>
            </a:pPr>
            <a:r>
              <a:rPr lang="en-GB" dirty="0"/>
              <a:t>Set target above previous year’s uptake and share with the team</a:t>
            </a:r>
          </a:p>
          <a:p>
            <a:pPr marL="342900" indent="-342900">
              <a:buFont typeface="Wingdings" panose="05000000000000000000" pitchFamily="2" charset="2"/>
              <a:buChar char="ü"/>
            </a:pPr>
            <a:endParaRPr lang="en-GB" dirty="0"/>
          </a:p>
          <a:p>
            <a:pPr marL="342900" indent="-342900">
              <a:buFont typeface="Wingdings" panose="05000000000000000000" pitchFamily="2" charset="2"/>
              <a:buChar char="ü"/>
            </a:pPr>
            <a:endParaRPr lang="en-GB" dirty="0"/>
          </a:p>
          <a:p>
            <a:pPr marL="342900" indent="-342900">
              <a:buFont typeface="Wingdings" panose="05000000000000000000" pitchFamily="2" charset="2"/>
              <a:buChar char="Ø"/>
            </a:pPr>
            <a:endParaRPr lang="en-GB" dirty="0"/>
          </a:p>
          <a:p>
            <a:pPr marL="342900" indent="-342900">
              <a:buFont typeface="Wingdings" panose="05000000000000000000" pitchFamily="2" charset="2"/>
              <a:buChar char="Ø"/>
            </a:pPr>
            <a:endParaRPr lang="en-GB" dirty="0"/>
          </a:p>
          <a:p>
            <a:pPr marL="342900" indent="-342900">
              <a:buFont typeface="Wingdings" panose="05000000000000000000" pitchFamily="2" charset="2"/>
              <a:buChar char="ü"/>
            </a:pPr>
            <a:endParaRPr lang="en-GB" dirty="0"/>
          </a:p>
          <a:p>
            <a:pPr marL="342900" indent="-342900">
              <a:buFont typeface="Wingdings" panose="05000000000000000000" pitchFamily="2" charset="2"/>
              <a:buChar char="ü"/>
            </a:pPr>
            <a:endParaRPr lang="en-GB" dirty="0"/>
          </a:p>
          <a:p>
            <a:pPr marL="342900" indent="-342900">
              <a:buFont typeface="Wingdings" panose="05000000000000000000" pitchFamily="2" charset="2"/>
              <a:buChar char="ü"/>
            </a:pPr>
            <a:endParaRPr lang="en-GB" dirty="0"/>
          </a:p>
        </p:txBody>
      </p:sp>
      <p:sp>
        <p:nvSpPr>
          <p:cNvPr id="3" name="Text Placeholder 2">
            <a:extLst>
              <a:ext uri="{FF2B5EF4-FFF2-40B4-BE49-F238E27FC236}">
                <a16:creationId xmlns:a16="http://schemas.microsoft.com/office/drawing/2014/main" id="{8779854C-68F9-3975-C236-ECEFEF5ECDF0}"/>
              </a:ext>
            </a:extLst>
          </p:cNvPr>
          <p:cNvSpPr>
            <a:spLocks noGrp="1"/>
          </p:cNvSpPr>
          <p:nvPr>
            <p:ph type="body" sz="quarter" idx="13"/>
          </p:nvPr>
        </p:nvSpPr>
        <p:spPr>
          <a:xfrm>
            <a:off x="432000" y="1167703"/>
            <a:ext cx="11012644" cy="359346"/>
          </a:xfrm>
        </p:spPr>
        <p:txBody>
          <a:bodyPr/>
          <a:lstStyle/>
          <a:p>
            <a:r>
              <a:rPr lang="en-GB"/>
              <a:t>Pre-season </a:t>
            </a:r>
          </a:p>
        </p:txBody>
      </p:sp>
      <p:sp>
        <p:nvSpPr>
          <p:cNvPr id="4" name="Title 3">
            <a:extLst>
              <a:ext uri="{FF2B5EF4-FFF2-40B4-BE49-F238E27FC236}">
                <a16:creationId xmlns:a16="http://schemas.microsoft.com/office/drawing/2014/main" id="{B3D35B01-337D-539B-3F22-1F01053159BC}"/>
              </a:ext>
            </a:extLst>
          </p:cNvPr>
          <p:cNvSpPr>
            <a:spLocks noGrp="1"/>
          </p:cNvSpPr>
          <p:nvPr>
            <p:ph type="title"/>
          </p:nvPr>
        </p:nvSpPr>
        <p:spPr/>
        <p:txBody>
          <a:bodyPr/>
          <a:lstStyle/>
          <a:p>
            <a:r>
              <a:rPr lang="en-GB"/>
              <a:t>Checklist </a:t>
            </a:r>
          </a:p>
        </p:txBody>
      </p:sp>
      <p:sp>
        <p:nvSpPr>
          <p:cNvPr id="10" name="TextBox 9">
            <a:extLst>
              <a:ext uri="{FF2B5EF4-FFF2-40B4-BE49-F238E27FC236}">
                <a16:creationId xmlns:a16="http://schemas.microsoft.com/office/drawing/2014/main" id="{8FFF43F9-8B75-467B-94B2-078DF6E883E1}"/>
              </a:ext>
            </a:extLst>
          </p:cNvPr>
          <p:cNvSpPr txBox="1"/>
          <p:nvPr/>
        </p:nvSpPr>
        <p:spPr>
          <a:xfrm>
            <a:off x="7921592" y="1297186"/>
            <a:ext cx="3914563" cy="3046988"/>
          </a:xfrm>
          <a:prstGeom prst="rect">
            <a:avLst/>
          </a:prstGeom>
          <a:noFill/>
          <a:ln w="38100">
            <a:solidFill>
              <a:schemeClr val="bg2"/>
            </a:solidFill>
          </a:ln>
        </p:spPr>
        <p:txBody>
          <a:bodyPr wrap="square" rtlCol="0">
            <a:spAutoFit/>
          </a:bodyPr>
          <a:lstStyle/>
          <a:p>
            <a:r>
              <a:rPr lang="en-GB" sz="2400">
                <a:cs typeface="Arial"/>
              </a:rPr>
              <a:t>NICE 2023 </a:t>
            </a:r>
            <a:r>
              <a:rPr lang="en-GB" sz="2400">
                <a:hlinkClick r:id="rId2"/>
              </a:rPr>
              <a:t>Quality statement 4: Vaccination | Antenatal care | Quality standards | NICE</a:t>
            </a:r>
            <a:r>
              <a:rPr lang="en-GB" sz="2400"/>
              <a:t> highlights the importance of </a:t>
            </a:r>
            <a:r>
              <a:rPr lang="en-GB" sz="2400" dirty="0"/>
              <a:t>ensuring </a:t>
            </a:r>
            <a:r>
              <a:rPr lang="en-GB" sz="2400"/>
              <a:t>appropriate training and providing sufficient time to discuss vaccination</a:t>
            </a:r>
            <a:endParaRPr lang="en-GB" sz="2400">
              <a:cs typeface="Arial"/>
            </a:endParaRPr>
          </a:p>
        </p:txBody>
      </p:sp>
      <p:graphicFrame>
        <p:nvGraphicFramePr>
          <p:cNvPr id="6" name="Diagram 5">
            <a:extLst>
              <a:ext uri="{FF2B5EF4-FFF2-40B4-BE49-F238E27FC236}">
                <a16:creationId xmlns:a16="http://schemas.microsoft.com/office/drawing/2014/main" id="{39C5AE21-7298-881C-58A0-10176E8A8E24}"/>
              </a:ext>
            </a:extLst>
          </p:cNvPr>
          <p:cNvGraphicFramePr/>
          <p:nvPr>
            <p:extLst>
              <p:ext uri="{D42A27DB-BD31-4B8C-83A1-F6EECF244321}">
                <p14:modId xmlns:p14="http://schemas.microsoft.com/office/powerpoint/2010/main" val="2145523485"/>
              </p:ext>
            </p:extLst>
          </p:nvPr>
        </p:nvGraphicFramePr>
        <p:xfrm>
          <a:off x="87464" y="115985"/>
          <a:ext cx="8555603" cy="4292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80712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8305DF-E87A-C86E-DFB5-2A6F9E56AE25}"/>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E0AB15F-D044-E886-BB09-F4CD3CEEED1D}"/>
              </a:ext>
            </a:extLst>
          </p:cNvPr>
          <p:cNvSpPr>
            <a:spLocks noGrp="1"/>
          </p:cNvSpPr>
          <p:nvPr>
            <p:ph idx="1"/>
          </p:nvPr>
        </p:nvSpPr>
        <p:spPr>
          <a:xfrm>
            <a:off x="432000" y="1527049"/>
            <a:ext cx="11088000" cy="4700950"/>
          </a:xfrm>
        </p:spPr>
        <p:txBody>
          <a:bodyPr/>
          <a:lstStyle/>
          <a:p>
            <a:pPr marL="342900" indent="-342900">
              <a:buFont typeface="Wingdings" panose="05000000000000000000" pitchFamily="2" charset="2"/>
              <a:buChar char="ü"/>
            </a:pPr>
            <a:r>
              <a:rPr lang="en-GB" dirty="0"/>
              <a:t>Pregnant cohort on 1</a:t>
            </a:r>
            <a:r>
              <a:rPr lang="en-GB" baseline="30000" dirty="0"/>
              <a:t>st</a:t>
            </a:r>
            <a:r>
              <a:rPr lang="en-GB" dirty="0"/>
              <a:t> September 2025 identified and invited for vaccination</a:t>
            </a:r>
          </a:p>
          <a:p>
            <a:pPr marL="342900" indent="-342900">
              <a:buFont typeface="Wingdings" panose="05000000000000000000" pitchFamily="2" charset="2"/>
              <a:buChar char="ü"/>
            </a:pPr>
            <a:r>
              <a:rPr lang="en-GB" dirty="0"/>
              <a:t>Additional clinics arranged to ensure full access</a:t>
            </a:r>
          </a:p>
          <a:p>
            <a:pPr marL="342900" indent="-342900">
              <a:buFont typeface="Wingdings" panose="05000000000000000000" pitchFamily="2" charset="2"/>
              <a:buChar char="ü"/>
            </a:pPr>
            <a:r>
              <a:rPr lang="en-GB" dirty="0"/>
              <a:t>Appointment system for everyone, incorporating a recall system for DNAs</a:t>
            </a:r>
          </a:p>
          <a:p>
            <a:pPr marL="342900" indent="-342900">
              <a:buFont typeface="Wingdings" panose="05000000000000000000" pitchFamily="2" charset="2"/>
              <a:buChar char="ü"/>
            </a:pPr>
            <a:r>
              <a:rPr lang="en-GB" dirty="0"/>
              <a:t>How will vaccination be offered to those attending GTT clinics, antenatal classes, additional scans, triage, pregnancy assessment unit, labour ward attenders etc?</a:t>
            </a:r>
          </a:p>
          <a:p>
            <a:pPr marL="342900" indent="-342900">
              <a:buFont typeface="Wingdings" panose="05000000000000000000" pitchFamily="2" charset="2"/>
              <a:buChar char="ü"/>
            </a:pPr>
            <a:r>
              <a:rPr lang="en-GB" dirty="0"/>
              <a:t>Ensure flu is discussed at every opportunity, and that all women are aware of the full immunisation offer throughout pregnancy</a:t>
            </a:r>
          </a:p>
          <a:p>
            <a:pPr marL="342900" indent="-342900">
              <a:buFont typeface="Wingdings" panose="05000000000000000000" pitchFamily="2" charset="2"/>
              <a:buChar char="ü"/>
            </a:pPr>
            <a:r>
              <a:rPr lang="en-GB" dirty="0"/>
              <a:t>Maintain momentum of flu immunisation offer throughout September to March</a:t>
            </a:r>
          </a:p>
          <a:p>
            <a:pPr marL="342900" indent="-342900">
              <a:buFont typeface="Wingdings" panose="05000000000000000000" pitchFamily="2" charset="2"/>
              <a:buChar char="ü"/>
            </a:pPr>
            <a:r>
              <a:rPr lang="en-GB" dirty="0"/>
              <a:t>Clear processes for signposting where trust immunisation is not available, clear to all members of maternity team</a:t>
            </a:r>
          </a:p>
          <a:p>
            <a:pPr marL="342900" indent="-342900">
              <a:buFont typeface="Wingdings" panose="05000000000000000000" pitchFamily="2" charset="2"/>
              <a:buChar char="ü"/>
            </a:pPr>
            <a:r>
              <a:rPr lang="en-GB" dirty="0"/>
              <a:t>Obstetrician buy-in: obstetric staff taking every opportunity to actively promote vaccine</a:t>
            </a:r>
          </a:p>
          <a:p>
            <a:pPr marL="342900" indent="-342900">
              <a:buFont typeface="Wingdings" panose="05000000000000000000" pitchFamily="2" charset="2"/>
              <a:buChar char="ü"/>
            </a:pPr>
            <a:endParaRPr lang="en-GB" dirty="0"/>
          </a:p>
          <a:p>
            <a:pPr marL="342900" indent="-342900">
              <a:buFont typeface="Wingdings" panose="05000000000000000000" pitchFamily="2" charset="2"/>
              <a:buChar char="ü"/>
            </a:pPr>
            <a:endParaRPr lang="en-GB" dirty="0"/>
          </a:p>
          <a:p>
            <a:pPr marL="342900" indent="-342900">
              <a:buFont typeface="Wingdings" panose="05000000000000000000" pitchFamily="2" charset="2"/>
              <a:buChar char="ü"/>
            </a:pPr>
            <a:endParaRPr lang="en-GB" dirty="0"/>
          </a:p>
          <a:p>
            <a:pPr marL="342900" indent="-342900">
              <a:buFont typeface="Wingdings" panose="05000000000000000000" pitchFamily="2" charset="2"/>
              <a:buChar char="Ø"/>
            </a:pPr>
            <a:endParaRPr lang="en-GB" dirty="0"/>
          </a:p>
          <a:p>
            <a:pPr marL="342900" indent="-342900">
              <a:buFont typeface="Wingdings" panose="05000000000000000000" pitchFamily="2" charset="2"/>
              <a:buChar char="ü"/>
            </a:pPr>
            <a:endParaRPr lang="en-GB" dirty="0"/>
          </a:p>
          <a:p>
            <a:pPr marL="342900" indent="-342900">
              <a:buFont typeface="Wingdings" panose="05000000000000000000" pitchFamily="2" charset="2"/>
              <a:buChar char="ü"/>
            </a:pPr>
            <a:endParaRPr lang="en-GB" dirty="0"/>
          </a:p>
          <a:p>
            <a:pPr marL="342900" indent="-342900">
              <a:buFont typeface="Wingdings" panose="05000000000000000000" pitchFamily="2" charset="2"/>
              <a:buChar char="ü"/>
            </a:pPr>
            <a:endParaRPr lang="en-GB" dirty="0"/>
          </a:p>
        </p:txBody>
      </p:sp>
      <p:sp>
        <p:nvSpPr>
          <p:cNvPr id="3" name="Text Placeholder 2">
            <a:extLst>
              <a:ext uri="{FF2B5EF4-FFF2-40B4-BE49-F238E27FC236}">
                <a16:creationId xmlns:a16="http://schemas.microsoft.com/office/drawing/2014/main" id="{00AF0E29-F173-CE71-D77D-214B3C283CC4}"/>
              </a:ext>
            </a:extLst>
          </p:cNvPr>
          <p:cNvSpPr>
            <a:spLocks noGrp="1"/>
          </p:cNvSpPr>
          <p:nvPr>
            <p:ph type="body" sz="quarter" idx="13"/>
          </p:nvPr>
        </p:nvSpPr>
        <p:spPr>
          <a:xfrm>
            <a:off x="432000" y="1167703"/>
            <a:ext cx="11012644" cy="359346"/>
          </a:xfrm>
        </p:spPr>
        <p:txBody>
          <a:bodyPr/>
          <a:lstStyle/>
          <a:p>
            <a:r>
              <a:rPr lang="en-GB"/>
              <a:t>Ensuring everyone accesses the vaccine </a:t>
            </a:r>
          </a:p>
        </p:txBody>
      </p:sp>
      <p:sp>
        <p:nvSpPr>
          <p:cNvPr id="4" name="Title 3">
            <a:extLst>
              <a:ext uri="{FF2B5EF4-FFF2-40B4-BE49-F238E27FC236}">
                <a16:creationId xmlns:a16="http://schemas.microsoft.com/office/drawing/2014/main" id="{6935CA51-5FB2-E139-FDF0-A94BFA06F3E4}"/>
              </a:ext>
            </a:extLst>
          </p:cNvPr>
          <p:cNvSpPr>
            <a:spLocks noGrp="1"/>
          </p:cNvSpPr>
          <p:nvPr>
            <p:ph type="title"/>
          </p:nvPr>
        </p:nvSpPr>
        <p:spPr/>
        <p:txBody>
          <a:bodyPr/>
          <a:lstStyle/>
          <a:p>
            <a:r>
              <a:rPr lang="en-GB"/>
              <a:t>Checklist </a:t>
            </a:r>
          </a:p>
        </p:txBody>
      </p:sp>
      <p:graphicFrame>
        <p:nvGraphicFramePr>
          <p:cNvPr id="6" name="Diagram 5">
            <a:extLst>
              <a:ext uri="{FF2B5EF4-FFF2-40B4-BE49-F238E27FC236}">
                <a16:creationId xmlns:a16="http://schemas.microsoft.com/office/drawing/2014/main" id="{5FBDE57E-BB4C-C729-02EB-A287177CE841}"/>
              </a:ext>
            </a:extLst>
          </p:cNvPr>
          <p:cNvGraphicFramePr/>
          <p:nvPr>
            <p:extLst>
              <p:ext uri="{D42A27DB-BD31-4B8C-83A1-F6EECF244321}">
                <p14:modId xmlns:p14="http://schemas.microsoft.com/office/powerpoint/2010/main" val="2145523485"/>
              </p:ext>
            </p:extLst>
          </p:nvPr>
        </p:nvGraphicFramePr>
        <p:xfrm>
          <a:off x="87464" y="115985"/>
          <a:ext cx="8555603" cy="4292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06672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NHSD-Refresh-Theme-NOV1120B">
  <a:themeElements>
    <a:clrScheme name="Custom 2">
      <a:dk1>
        <a:srgbClr val="FFFFFF"/>
      </a:dk1>
      <a:lt1>
        <a:srgbClr val="231F20"/>
      </a:lt1>
      <a:dk2>
        <a:srgbClr val="005EB8"/>
      </a:dk2>
      <a:lt2>
        <a:srgbClr val="F4F6F8"/>
      </a:lt2>
      <a:accent1>
        <a:srgbClr val="003087"/>
      </a:accent1>
      <a:accent2>
        <a:srgbClr val="768692"/>
      </a:accent2>
      <a:accent3>
        <a:srgbClr val="C7CED3"/>
      </a:accent3>
      <a:accent4>
        <a:srgbClr val="99DDEB"/>
      </a:accent4>
      <a:accent5>
        <a:srgbClr val="80D2CC"/>
      </a:accent5>
      <a:accent6>
        <a:srgbClr val="425563"/>
      </a:accent6>
      <a:hlink>
        <a:srgbClr val="005EB8"/>
      </a:hlink>
      <a:folHlink>
        <a:srgbClr val="00308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HSD-PPT-Template-Refresh_NOV2020-B" id="{06B772CD-B1AE-2743-BE7F-0BA8B46714EA}" vid="{16F65E12-3586-BC44-90B1-43C17D38503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7F3FE7125EEDB438C7A8E047FDF2212" ma:contentTypeVersion="10" ma:contentTypeDescription="Create a new document." ma:contentTypeScope="" ma:versionID="76d4a424783e43c0d62f48740c444294">
  <xsd:schema xmlns:xsd="http://www.w3.org/2001/XMLSchema" xmlns:xs="http://www.w3.org/2001/XMLSchema" xmlns:p="http://schemas.microsoft.com/office/2006/metadata/properties" xmlns:ns2="eebb7817-0c9e-4e9a-8ee8-09cb727b68d6" xmlns:ns3="d69ecf06-fcd1-43cf-b7f9-53d3d43b3287" targetNamespace="http://schemas.microsoft.com/office/2006/metadata/properties" ma:root="true" ma:fieldsID="17e137346dc53535da8134277fd95218" ns2:_="" ns3:_="">
    <xsd:import namespace="eebb7817-0c9e-4e9a-8ee8-09cb727b68d6"/>
    <xsd:import namespace="d69ecf06-fcd1-43cf-b7f9-53d3d43b3287"/>
    <xsd:element name="properties">
      <xsd:complexType>
        <xsd:sequence>
          <xsd:element name="documentManagement">
            <xsd:complexType>
              <xsd:all>
                <xsd:element ref="ns2:FolderOrder"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ebb7817-0c9e-4e9a-8ee8-09cb727b68d6" elementFormDefault="qualified">
    <xsd:import namespace="http://schemas.microsoft.com/office/2006/documentManagement/types"/>
    <xsd:import namespace="http://schemas.microsoft.com/office/infopath/2007/PartnerControls"/>
    <xsd:element name="FolderOrder" ma:index="8" nillable="true" ma:displayName="Folder Order" ma:decimals="0" ma:hidden="true" ma:indexed="true" ma:internalName="FolderOrder" ma:readOnly="false" ma:percentage="FALSE">
      <xsd:simpleType>
        <xsd:restriction base="dms:Number"/>
      </xsd:simpleType>
    </xsd:element>
    <xsd:element name="lcf76f155ced4ddcb4097134ff3c332f" ma:index="9" nillable="true" ma:displayName="Image Tags_0" ma:hidden="true" ma:internalName="lcf76f155ced4ddcb4097134ff3c332f">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69ecf06-fcd1-43cf-b7f9-53d3d43b3287"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93f87f42-180b-4a0c-8eeb-1e46c6561b9c}" ma:internalName="TaxCatchAll" ma:showField="CatchAllData" ma:web="d69ecf06-fcd1-43cf-b7f9-53d3d43b328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FolderOrder xmlns="eebb7817-0c9e-4e9a-8ee8-09cb727b68d6" xsi:nil="true"/>
    <TaxCatchAll xmlns="d69ecf06-fcd1-43cf-b7f9-53d3d43b3287" xsi:nil="true"/>
    <lcf76f155ced4ddcb4097134ff3c332f xmlns="eebb7817-0c9e-4e9a-8ee8-09cb727b68d6"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C2C85F8-5284-4F69-BB31-3BA5AF861FB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ebb7817-0c9e-4e9a-8ee8-09cb727b68d6"/>
    <ds:schemaRef ds:uri="d69ecf06-fcd1-43cf-b7f9-53d3d43b328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12B3C52-C4E5-4003-8240-632FDE102EAB}">
  <ds:schemaRefs>
    <ds:schemaRef ds:uri="http://purl.org/dc/dcmitype/"/>
    <ds:schemaRef ds:uri="http://www.w3.org/XML/1998/namespace"/>
    <ds:schemaRef ds:uri="http://purl.org/dc/elements/1.1/"/>
    <ds:schemaRef ds:uri="http://schemas.microsoft.com/office/2006/documentManagement/types"/>
    <ds:schemaRef ds:uri="http://schemas.microsoft.com/office/infopath/2007/PartnerControls"/>
    <ds:schemaRef ds:uri="http://schemas.microsoft.com/office/2006/metadata/properties"/>
    <ds:schemaRef ds:uri="d69ecf06-fcd1-43cf-b7f9-53d3d43b3287"/>
    <ds:schemaRef ds:uri="http://schemas.openxmlformats.org/package/2006/metadata/core-properties"/>
    <ds:schemaRef ds:uri="eebb7817-0c9e-4e9a-8ee8-09cb727b68d6"/>
    <ds:schemaRef ds:uri="http://purl.org/dc/terms/"/>
  </ds:schemaRefs>
</ds:datastoreItem>
</file>

<file path=customXml/itemProps3.xml><?xml version="1.0" encoding="utf-8"?>
<ds:datastoreItem xmlns:ds="http://schemas.openxmlformats.org/officeDocument/2006/customXml" ds:itemID="{B7B6D4F5-ECA0-4A22-A4DD-3335756FD664}">
  <ds:schemaRefs>
    <ds:schemaRef ds:uri="http://schemas.microsoft.com/sharepoint/v3/contenttype/forms"/>
  </ds:schemaRefs>
</ds:datastoreItem>
</file>

<file path=docMetadata/LabelInfo.xml><?xml version="1.0" encoding="utf-8"?>
<clbl:labelList xmlns:clbl="http://schemas.microsoft.com/office/2020/mipLabelMetadata">
  <clbl:label id="{37c354b2-85b0-47f5-b222-07b48d774ee3}" enabled="0" method="" siteId="{37c354b2-85b0-47f5-b222-07b48d774ee3}" removed="1"/>
</clbl:labelList>
</file>

<file path=docProps/app.xml><?xml version="1.0" encoding="utf-8"?>
<Properties xmlns="http://schemas.openxmlformats.org/officeDocument/2006/extended-properties" xmlns:vt="http://schemas.openxmlformats.org/officeDocument/2006/docPropsVTypes">
  <Template/>
  <TotalTime>0</TotalTime>
  <Words>3571</Words>
  <Application>Microsoft Office PowerPoint</Application>
  <PresentationFormat>Widescreen</PresentationFormat>
  <Paragraphs>578</Paragraphs>
  <Slides>26</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Aptos</vt:lpstr>
      <vt:lpstr>Arial</vt:lpstr>
      <vt:lpstr>Calibri</vt:lpstr>
      <vt:lpstr>Frutiger W01</vt:lpstr>
      <vt:lpstr>Wingdings</vt:lpstr>
      <vt:lpstr>NHSD-Refresh-Theme-NOV1120B</vt:lpstr>
      <vt:lpstr>Maternity Flu  Toolkit </vt:lpstr>
      <vt:lpstr>Aim of the toolkit</vt:lpstr>
      <vt:lpstr>Contents</vt:lpstr>
      <vt:lpstr>Background</vt:lpstr>
      <vt:lpstr>Influenza and pregnancy</vt:lpstr>
      <vt:lpstr>Timing of the maternity flu programme</vt:lpstr>
      <vt:lpstr>Recommended vaccines for the maternal flu programme</vt:lpstr>
      <vt:lpstr>Checklist </vt:lpstr>
      <vt:lpstr>Checklist </vt:lpstr>
      <vt:lpstr>Checklist </vt:lpstr>
      <vt:lpstr>Checklist </vt:lpstr>
      <vt:lpstr>Top tips</vt:lpstr>
      <vt:lpstr>Clinical queries and expertise</vt:lpstr>
      <vt:lpstr>FAQs  </vt:lpstr>
      <vt:lpstr>1. Is the vaccine safe to have in pregnancy and while breastfeeding? </vt:lpstr>
      <vt:lpstr>2. Can the flu vaccine be co-administered with other vaccines? </vt:lpstr>
      <vt:lpstr>3. Can the flu vaccine be given with anti-D immunoglobulin? </vt:lpstr>
      <vt:lpstr>4. Can I get flu from the flu vaccine? </vt:lpstr>
      <vt:lpstr>5. Are there any side effects from having the flu vaccine?</vt:lpstr>
      <vt:lpstr>6. When can pregnant women have the flu vaccine?</vt:lpstr>
      <vt:lpstr>7. If a woman was pregnant at the end of the last flu season and had the vaccine, can she have a vaccine in the new flu season? </vt:lpstr>
      <vt:lpstr>8. Can a pregnant woman have a flu vaccine if they are allergic to egg? </vt:lpstr>
      <vt:lpstr>9. Are there vegan and porcine free vaccines available?</vt:lpstr>
      <vt:lpstr>10. Can we vaccinate other family members?</vt:lpstr>
      <vt:lpstr>Resources</vt:lpstr>
      <vt:lpstr>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Gregory Wye</dc:creator>
  <cp:lastModifiedBy>TURNBULL, Laura (NHS ENGLAND)</cp:lastModifiedBy>
  <cp:revision>23</cp:revision>
  <dcterms:created xsi:type="dcterms:W3CDTF">2020-11-30T10:49:03Z</dcterms:created>
  <dcterms:modified xsi:type="dcterms:W3CDTF">2025-08-05T10:59:56Z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0x010100B7F3FE7125EEDB438C7A8E047FDF2212</vt:lpwstr>
  </property>
  <property fmtid="{D5CDD505-2E9C-101B-9397-08002B2CF9AE}" pid="3" name="_dlc_DocIdItemGuid">
    <vt:lpwstr>56579ddb-1cdf-4035-9a3d-2da04fab6c26</vt:lpwstr>
  </property>
  <property fmtid="{D5CDD505-2E9C-101B-9397-08002B2CF9AE}" pid="4" name="MediaServiceImageTags">
    <vt:lpwstr/>
  </property>
  <property fmtid="{D5CDD505-2E9C-101B-9397-08002B2CF9AE}" pid="5" name="Review Date">
    <vt:lpwstr/>
  </property>
  <property fmtid="{D5CDD505-2E9C-101B-9397-08002B2CF9AE}" pid="6" name="_ExtendedDescription">
    <vt:lpwstr/>
  </property>
  <property fmtid="{D5CDD505-2E9C-101B-9397-08002B2CF9AE}" pid="7" name="URL">
    <vt:lpwstr/>
  </property>
</Properties>
</file>