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3" saveSubsetFonts="1">
  <p:sldMasterIdLst>
    <p:sldMasterId id="2147483662" r:id="rId1"/>
  </p:sldMasterIdLst>
  <p:sldIdLst>
    <p:sldId id="256" r:id="rId2"/>
    <p:sldId id="257" r:id="rId3"/>
    <p:sldId id="258" r:id="rId4"/>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34EF6F-062A-4D59-A0DE-ADAF6FFDD181}" v="12" dt="2025-11-19T09:10:46.3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4995" autoAdjust="0"/>
    <p:restoredTop sz="94660"/>
  </p:normalViewPr>
  <p:slideViewPr>
    <p:cSldViewPr snapToGrid="0">
      <p:cViewPr varScale="1">
        <p:scale>
          <a:sx n="60" d="100"/>
          <a:sy n="60" d="100"/>
        </p:scale>
        <p:origin x="280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slide" Target="slides/slide3.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PIERS, Daniel (NHS ENGLAND)" userId="6f09f3b4-6e7f-48cc-9d9d-13e19c233aa7" providerId="ADAL" clId="{99241172-350A-46B5-A899-E9935669E249}"/>
    <pc:docChg chg="undo custSel modSld modMainMaster">
      <pc:chgData name="SPIERS, Daniel (NHS ENGLAND)" userId="6f09f3b4-6e7f-48cc-9d9d-13e19c233aa7" providerId="ADAL" clId="{99241172-350A-46B5-A899-E9935669E249}" dt="2025-11-19T09:10:46.854" v="62" actId="962"/>
      <pc:docMkLst>
        <pc:docMk/>
      </pc:docMkLst>
      <pc:sldChg chg="modSp mod">
        <pc:chgData name="SPIERS, Daniel (NHS ENGLAND)" userId="6f09f3b4-6e7f-48cc-9d9d-13e19c233aa7" providerId="ADAL" clId="{99241172-350A-46B5-A899-E9935669E249}" dt="2025-11-18T17:24:32.094" v="48" actId="1035"/>
        <pc:sldMkLst>
          <pc:docMk/>
          <pc:sldMk cId="1897354806" sldId="256"/>
        </pc:sldMkLst>
        <pc:spChg chg="mod">
          <ac:chgData name="SPIERS, Daniel (NHS ENGLAND)" userId="6f09f3b4-6e7f-48cc-9d9d-13e19c233aa7" providerId="ADAL" clId="{99241172-350A-46B5-A899-E9935669E249}" dt="2025-11-18T17:24:32.094" v="48" actId="1035"/>
          <ac:spMkLst>
            <pc:docMk/>
            <pc:sldMk cId="1897354806" sldId="256"/>
            <ac:spMk id="4" creationId="{248FF468-F349-8B42-F246-4D4CF619CAD8}"/>
          </ac:spMkLst>
        </pc:spChg>
      </pc:sldChg>
      <pc:sldChg chg="addSp delSp modSp mod modClrScheme chgLayout">
        <pc:chgData name="SPIERS, Daniel (NHS ENGLAND)" userId="6f09f3b4-6e7f-48cc-9d9d-13e19c233aa7" providerId="ADAL" clId="{99241172-350A-46B5-A899-E9935669E249}" dt="2025-11-19T08:42:55.263" v="53" actId="700"/>
        <pc:sldMkLst>
          <pc:docMk/>
          <pc:sldMk cId="1650809386" sldId="257"/>
        </pc:sldMkLst>
        <pc:spChg chg="add mod">
          <ac:chgData name="SPIERS, Daniel (NHS ENGLAND)" userId="6f09f3b4-6e7f-48cc-9d9d-13e19c233aa7" providerId="ADAL" clId="{99241172-350A-46B5-A899-E9935669E249}" dt="2025-11-18T17:24:45.523" v="50"/>
          <ac:spMkLst>
            <pc:docMk/>
            <pc:sldMk cId="1650809386" sldId="257"/>
            <ac:spMk id="2" creationId="{220BD14A-E546-7D9C-CDB6-503F21032D42}"/>
          </ac:spMkLst>
        </pc:spChg>
        <pc:spChg chg="del">
          <ac:chgData name="SPIERS, Daniel (NHS ENGLAND)" userId="6f09f3b4-6e7f-48cc-9d9d-13e19c233aa7" providerId="ADAL" clId="{99241172-350A-46B5-A899-E9935669E249}" dt="2025-11-18T17:24:41.026" v="49" actId="478"/>
          <ac:spMkLst>
            <pc:docMk/>
            <pc:sldMk cId="1650809386" sldId="257"/>
            <ac:spMk id="3" creationId="{A9B615CA-AD7B-C51A-03C2-431A2B061FB6}"/>
          </ac:spMkLst>
        </pc:spChg>
      </pc:sldChg>
      <pc:sldChg chg="addSp delSp modSp mod modClrScheme chgLayout">
        <pc:chgData name="SPIERS, Daniel (NHS ENGLAND)" userId="6f09f3b4-6e7f-48cc-9d9d-13e19c233aa7" providerId="ADAL" clId="{99241172-350A-46B5-A899-E9935669E249}" dt="2025-11-19T08:43:09.418" v="54" actId="700"/>
        <pc:sldMkLst>
          <pc:docMk/>
          <pc:sldMk cId="135457732" sldId="258"/>
        </pc:sldMkLst>
        <pc:spChg chg="add mod">
          <ac:chgData name="SPIERS, Daniel (NHS ENGLAND)" userId="6f09f3b4-6e7f-48cc-9d9d-13e19c233aa7" providerId="ADAL" clId="{99241172-350A-46B5-A899-E9935669E249}" dt="2025-11-18T17:24:54.854" v="52"/>
          <ac:spMkLst>
            <pc:docMk/>
            <pc:sldMk cId="135457732" sldId="258"/>
            <ac:spMk id="2" creationId="{77A32D49-7C18-BF30-05F6-E8C3A98D3C45}"/>
          </ac:spMkLst>
        </pc:spChg>
        <pc:spChg chg="del">
          <ac:chgData name="SPIERS, Daniel (NHS ENGLAND)" userId="6f09f3b4-6e7f-48cc-9d9d-13e19c233aa7" providerId="ADAL" clId="{99241172-350A-46B5-A899-E9935669E249}" dt="2025-11-18T17:24:51.110" v="51" actId="478"/>
          <ac:spMkLst>
            <pc:docMk/>
            <pc:sldMk cId="135457732" sldId="258"/>
            <ac:spMk id="3" creationId="{8BF3D27D-BF46-DED7-9455-1987F49896CF}"/>
          </ac:spMkLst>
        </pc:spChg>
      </pc:sldChg>
      <pc:sldMasterChg chg="modSldLayout">
        <pc:chgData name="SPIERS, Daniel (NHS ENGLAND)" userId="6f09f3b4-6e7f-48cc-9d9d-13e19c233aa7" providerId="ADAL" clId="{99241172-350A-46B5-A899-E9935669E249}" dt="2025-11-19T09:10:46.854" v="62" actId="962"/>
        <pc:sldMasterMkLst>
          <pc:docMk/>
          <pc:sldMasterMk cId="3869880212" sldId="2147483662"/>
        </pc:sldMasterMkLst>
        <pc:sldLayoutChg chg="addSp delSp modSp mod">
          <pc:chgData name="SPIERS, Daniel (NHS ENGLAND)" userId="6f09f3b4-6e7f-48cc-9d9d-13e19c233aa7" providerId="ADAL" clId="{99241172-350A-46B5-A899-E9935669E249}" dt="2025-11-19T09:10:16.835" v="58" actId="962"/>
          <pc:sldLayoutMkLst>
            <pc:docMk/>
            <pc:sldMasterMk cId="3869880212" sldId="2147483662"/>
            <pc:sldLayoutMk cId="3881651767" sldId="2147483660"/>
          </pc:sldLayoutMkLst>
          <pc:picChg chg="del">
            <ac:chgData name="SPIERS, Daniel (NHS ENGLAND)" userId="6f09f3b4-6e7f-48cc-9d9d-13e19c233aa7" providerId="ADAL" clId="{99241172-350A-46B5-A899-E9935669E249}" dt="2025-11-18T16:51:59.099" v="1" actId="478"/>
            <ac:picMkLst>
              <pc:docMk/>
              <pc:sldMasterMk cId="3869880212" sldId="2147483662"/>
              <pc:sldLayoutMk cId="3881651767" sldId="2147483660"/>
              <ac:picMk id="3" creationId="{593CA07F-0429-08A9-DB3C-AC06D3E0CFF2}"/>
            </ac:picMkLst>
          </pc:picChg>
          <pc:picChg chg="add mod">
            <ac:chgData name="SPIERS, Daniel (NHS ENGLAND)" userId="6f09f3b4-6e7f-48cc-9d9d-13e19c233aa7" providerId="ADAL" clId="{99241172-350A-46B5-A899-E9935669E249}" dt="2025-11-19T09:10:16.835" v="58" actId="962"/>
            <ac:picMkLst>
              <pc:docMk/>
              <pc:sldMasterMk cId="3869880212" sldId="2147483662"/>
              <pc:sldLayoutMk cId="3881651767" sldId="2147483660"/>
              <ac:picMk id="3" creationId="{F32677F4-151A-2F5D-4B2A-E74FEE4254A9}"/>
            </ac:picMkLst>
          </pc:picChg>
          <pc:picChg chg="add del mod">
            <ac:chgData name="SPIERS, Daniel (NHS ENGLAND)" userId="6f09f3b4-6e7f-48cc-9d9d-13e19c233aa7" providerId="ADAL" clId="{99241172-350A-46B5-A899-E9935669E249}" dt="2025-11-18T16:53:03.964" v="16" actId="478"/>
            <ac:picMkLst>
              <pc:docMk/>
              <pc:sldMasterMk cId="3869880212" sldId="2147483662"/>
              <pc:sldLayoutMk cId="3881651767" sldId="2147483660"/>
              <ac:picMk id="4" creationId="{9EA1C488-CB9E-90CD-F3B9-755496B15B3E}"/>
            </ac:picMkLst>
          </pc:picChg>
          <pc:picChg chg="add del mod">
            <ac:chgData name="SPIERS, Daniel (NHS ENGLAND)" userId="6f09f3b4-6e7f-48cc-9d9d-13e19c233aa7" providerId="ADAL" clId="{99241172-350A-46B5-A899-E9935669E249}" dt="2025-11-19T09:09:55.612" v="55" actId="478"/>
            <ac:picMkLst>
              <pc:docMk/>
              <pc:sldMasterMk cId="3869880212" sldId="2147483662"/>
              <pc:sldLayoutMk cId="3881651767" sldId="2147483660"/>
              <ac:picMk id="6" creationId="{18A6FCB5-0B06-DB11-4A92-2E379E17F3DE}"/>
            </ac:picMkLst>
          </pc:picChg>
        </pc:sldLayoutChg>
        <pc:sldLayoutChg chg="addSp delSp modSp mod">
          <pc:chgData name="SPIERS, Daniel (NHS ENGLAND)" userId="6f09f3b4-6e7f-48cc-9d9d-13e19c233aa7" providerId="ADAL" clId="{99241172-350A-46B5-A899-E9935669E249}" dt="2025-11-19T09:10:46.854" v="62" actId="962"/>
          <pc:sldLayoutMkLst>
            <pc:docMk/>
            <pc:sldMasterMk cId="3869880212" sldId="2147483662"/>
            <pc:sldLayoutMk cId="2916552834" sldId="2147483661"/>
          </pc:sldLayoutMkLst>
          <pc:picChg chg="add del mod">
            <ac:chgData name="SPIERS, Daniel (NHS ENGLAND)" userId="6f09f3b4-6e7f-48cc-9d9d-13e19c233aa7" providerId="ADAL" clId="{99241172-350A-46B5-A899-E9935669E249}" dt="2025-11-19T09:10:26.534" v="59" actId="478"/>
            <ac:picMkLst>
              <pc:docMk/>
              <pc:sldMasterMk cId="3869880212" sldId="2147483662"/>
              <pc:sldLayoutMk cId="2916552834" sldId="2147483661"/>
              <ac:picMk id="3" creationId="{1CA4C63F-AB35-E29F-30EE-522089075FEB}"/>
            </ac:picMkLst>
          </pc:picChg>
          <pc:picChg chg="del">
            <ac:chgData name="SPIERS, Daniel (NHS ENGLAND)" userId="6f09f3b4-6e7f-48cc-9d9d-13e19c233aa7" providerId="ADAL" clId="{99241172-350A-46B5-A899-E9935669E249}" dt="2025-11-18T16:52:01.002" v="2" actId="478"/>
            <ac:picMkLst>
              <pc:docMk/>
              <pc:sldMasterMk cId="3869880212" sldId="2147483662"/>
              <pc:sldLayoutMk cId="2916552834" sldId="2147483661"/>
              <ac:picMk id="4" creationId="{855FD3E0-7A10-53BD-D398-D71BCB2211DF}"/>
            </ac:picMkLst>
          </pc:picChg>
          <pc:picChg chg="add mod">
            <ac:chgData name="SPIERS, Daniel (NHS ENGLAND)" userId="6f09f3b4-6e7f-48cc-9d9d-13e19c233aa7" providerId="ADAL" clId="{99241172-350A-46B5-A899-E9935669E249}" dt="2025-11-19T09:10:46.854" v="62" actId="962"/>
            <ac:picMkLst>
              <pc:docMk/>
              <pc:sldMasterMk cId="3869880212" sldId="2147483662"/>
              <pc:sldLayoutMk cId="2916552834" sldId="2147483661"/>
              <ac:picMk id="4" creationId="{F2D7681C-EA9C-7FDA-2768-51CE6AA50960}"/>
            </ac:picMkLst>
          </pc:picChg>
        </pc:sldLayoutChg>
        <pc:sldLayoutChg chg="addSp delSp modSp mod">
          <pc:chgData name="SPIERS, Daniel (NHS ENGLAND)" userId="6f09f3b4-6e7f-48cc-9d9d-13e19c233aa7" providerId="ADAL" clId="{99241172-350A-46B5-A899-E9935669E249}" dt="2025-11-18T17:23:40.179" v="29" actId="1076"/>
          <pc:sldLayoutMkLst>
            <pc:docMk/>
            <pc:sldMasterMk cId="3869880212" sldId="2147483662"/>
            <pc:sldLayoutMk cId="3140303352" sldId="2147483674"/>
          </pc:sldLayoutMkLst>
          <pc:spChg chg="add mod">
            <ac:chgData name="SPIERS, Daniel (NHS ENGLAND)" userId="6f09f3b4-6e7f-48cc-9d9d-13e19c233aa7" providerId="ADAL" clId="{99241172-350A-46B5-A899-E9935669E249}" dt="2025-11-18T17:23:36.647" v="27"/>
            <ac:spMkLst>
              <pc:docMk/>
              <pc:sldMasterMk cId="3869880212" sldId="2147483662"/>
              <pc:sldLayoutMk cId="3140303352" sldId="2147483674"/>
              <ac:spMk id="6" creationId="{212DFCC6-1142-5044-B030-071C18B83239}"/>
            </ac:spMkLst>
          </pc:spChg>
          <pc:picChg chg="add del mod">
            <ac:chgData name="SPIERS, Daniel (NHS ENGLAND)" userId="6f09f3b4-6e7f-48cc-9d9d-13e19c233aa7" providerId="ADAL" clId="{99241172-350A-46B5-A899-E9935669E249}" dt="2025-11-18T16:56:38.660" v="17" actId="478"/>
            <ac:picMkLst>
              <pc:docMk/>
              <pc:sldMasterMk cId="3869880212" sldId="2147483662"/>
              <pc:sldLayoutMk cId="3140303352" sldId="2147483674"/>
              <ac:picMk id="3" creationId="{46157DDB-BE99-389B-2A54-A097ED3F6788}"/>
            </ac:picMkLst>
          </pc:picChg>
          <pc:picChg chg="add mod">
            <ac:chgData name="SPIERS, Daniel (NHS ENGLAND)" userId="6f09f3b4-6e7f-48cc-9d9d-13e19c233aa7" providerId="ADAL" clId="{99241172-350A-46B5-A899-E9935669E249}" dt="2025-11-18T17:23:40.179" v="29" actId="1076"/>
            <ac:picMkLst>
              <pc:docMk/>
              <pc:sldMasterMk cId="3869880212" sldId="2147483662"/>
              <pc:sldLayoutMk cId="3140303352" sldId="2147483674"/>
              <ac:picMk id="5" creationId="{20D28A45-C3C5-0772-ABCC-035FB25E6239}"/>
            </ac:picMkLst>
          </pc:picChg>
          <pc:picChg chg="del">
            <ac:chgData name="SPIERS, Daniel (NHS ENGLAND)" userId="6f09f3b4-6e7f-48cc-9d9d-13e19c233aa7" providerId="ADAL" clId="{99241172-350A-46B5-A899-E9935669E249}" dt="2025-11-18T16:51:57.458" v="0" actId="478"/>
            <ac:picMkLst>
              <pc:docMk/>
              <pc:sldMasterMk cId="3869880212" sldId="2147483662"/>
              <pc:sldLayoutMk cId="3140303352" sldId="2147483674"/>
              <ac:picMk id="8" creationId="{9AC040AA-E80E-2431-34E6-21B4DF5913A1}"/>
            </ac:picMkLst>
          </pc:pic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en-US"/>
              <a:t>Click to edit Master title style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3A5A235-E4AA-4692-A986-1A3549F7FD3E}" type="datetimeFigureOut">
              <a:rPr lang="en-GB" smtClean="0"/>
              <a:t>19/11/2025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461561-9800-477E-8F2C-3D886AF03CE0}" type="slidenum">
              <a:rPr lang="en-GB" smtClean="0"/>
              <a:t>‹#›</a:t>
            </a:fld>
            <a:endParaRPr lang="en-GB"/>
          </a:p>
        </p:txBody>
      </p:sp>
    </p:spTree>
    <p:extLst>
      <p:ext uri="{BB962C8B-B14F-4D97-AF65-F5344CB8AC3E}">
        <p14:creationId xmlns:p14="http://schemas.microsoft.com/office/powerpoint/2010/main" val="2493432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A5A235-E4AA-4692-A986-1A3549F7FD3E}" type="datetimeFigureOut">
              <a:rPr lang="en-GB" smtClean="0"/>
              <a:t>19/11/2025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461561-9800-477E-8F2C-3D886AF03CE0}" type="slidenum">
              <a:rPr lang="en-GB" smtClean="0"/>
              <a:t>‹#›</a:t>
            </a:fld>
            <a:endParaRPr lang="en-GB"/>
          </a:p>
        </p:txBody>
      </p:sp>
    </p:spTree>
    <p:extLst>
      <p:ext uri="{BB962C8B-B14F-4D97-AF65-F5344CB8AC3E}">
        <p14:creationId xmlns:p14="http://schemas.microsoft.com/office/powerpoint/2010/main" val="2596875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A5A235-E4AA-4692-A986-1A3549F7FD3E}" type="datetimeFigureOut">
              <a:rPr lang="en-GB" smtClean="0"/>
              <a:t>19/11/2025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461561-9800-477E-8F2C-3D886AF03CE0}" type="slidenum">
              <a:rPr lang="en-GB" smtClean="0"/>
              <a:t>‹#›</a:t>
            </a:fld>
            <a:endParaRPr lang="en-GB"/>
          </a:p>
        </p:txBody>
      </p:sp>
    </p:spTree>
    <p:extLst>
      <p:ext uri="{BB962C8B-B14F-4D97-AF65-F5344CB8AC3E}">
        <p14:creationId xmlns:p14="http://schemas.microsoft.com/office/powerpoint/2010/main" val="3664063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5" name="Picture 4" descr="A person holding a baby&#10;&#10;AI-generated content may be incorrect.">
            <a:extLst>
              <a:ext uri="{FF2B5EF4-FFF2-40B4-BE49-F238E27FC236}">
                <a16:creationId xmlns:a16="http://schemas.microsoft.com/office/drawing/2014/main" id="{20D28A45-C3C5-0772-ABCC-035FB25E623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 y="0"/>
            <a:ext cx="7558636" cy="10691813"/>
          </a:xfrm>
          <a:prstGeom prst="rect">
            <a:avLst/>
          </a:prstGeom>
        </p:spPr>
      </p:pic>
    </p:spTree>
    <p:extLst>
      <p:ext uri="{BB962C8B-B14F-4D97-AF65-F5344CB8AC3E}">
        <p14:creationId xmlns:p14="http://schemas.microsoft.com/office/powerpoint/2010/main" val="31403033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3" name="Picture 2" descr="A group of people at a table with food&#10;&#10;AI-generated content may be incorrect.">
            <a:extLst>
              <a:ext uri="{FF2B5EF4-FFF2-40B4-BE49-F238E27FC236}">
                <a16:creationId xmlns:a16="http://schemas.microsoft.com/office/drawing/2014/main" id="{F32677F4-151A-2F5D-4B2A-E74FEE4254A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 y="0"/>
            <a:ext cx="7558636" cy="10691813"/>
          </a:xfrm>
          <a:prstGeom prst="rect">
            <a:avLst/>
          </a:prstGeom>
        </p:spPr>
      </p:pic>
    </p:spTree>
    <p:extLst>
      <p:ext uri="{BB962C8B-B14F-4D97-AF65-F5344CB8AC3E}">
        <p14:creationId xmlns:p14="http://schemas.microsoft.com/office/powerpoint/2010/main" val="38816517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4" name="Picture 3" descr="A person sitting on a couch with a child and a person in a room with a christmas tree&#10;&#10;AI-generated content may be incorrect.">
            <a:extLst>
              <a:ext uri="{FF2B5EF4-FFF2-40B4-BE49-F238E27FC236}">
                <a16:creationId xmlns:a16="http://schemas.microsoft.com/office/drawing/2014/main" id="{F2D7681C-EA9C-7FDA-2768-51CE6AA5096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 y="0"/>
            <a:ext cx="7558636" cy="10691813"/>
          </a:xfrm>
          <a:prstGeom prst="rect">
            <a:avLst/>
          </a:prstGeom>
        </p:spPr>
      </p:pic>
    </p:spTree>
    <p:extLst>
      <p:ext uri="{BB962C8B-B14F-4D97-AF65-F5344CB8AC3E}">
        <p14:creationId xmlns:p14="http://schemas.microsoft.com/office/powerpoint/2010/main" val="2916552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A5A235-E4AA-4692-A986-1A3549F7FD3E}" type="datetimeFigureOut">
              <a:rPr lang="en-GB" smtClean="0"/>
              <a:t>19/11/2025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461561-9800-477E-8F2C-3D886AF03CE0}" type="slidenum">
              <a:rPr lang="en-GB" smtClean="0"/>
              <a:t>‹#›</a:t>
            </a:fld>
            <a:endParaRPr lang="en-GB"/>
          </a:p>
        </p:txBody>
      </p:sp>
    </p:spTree>
    <p:extLst>
      <p:ext uri="{BB962C8B-B14F-4D97-AF65-F5344CB8AC3E}">
        <p14:creationId xmlns:p14="http://schemas.microsoft.com/office/powerpoint/2010/main" val="3292636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en-US"/>
              <a:t>Click to edit Master title style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tint val="82000"/>
                  </a:schemeClr>
                </a:solidFill>
              </a:defRPr>
            </a:lvl1pPr>
            <a:lvl2pPr marL="377967" indent="0">
              <a:buNone/>
              <a:defRPr sz="1653">
                <a:solidFill>
                  <a:schemeClr val="tx1">
                    <a:tint val="82000"/>
                  </a:schemeClr>
                </a:solidFill>
              </a:defRPr>
            </a:lvl2pPr>
            <a:lvl3pPr marL="755934" indent="0">
              <a:buNone/>
              <a:defRPr sz="1488">
                <a:solidFill>
                  <a:schemeClr val="tx1">
                    <a:tint val="82000"/>
                  </a:schemeClr>
                </a:solidFill>
              </a:defRPr>
            </a:lvl3pPr>
            <a:lvl4pPr marL="1133902" indent="0">
              <a:buNone/>
              <a:defRPr sz="1323">
                <a:solidFill>
                  <a:schemeClr val="tx1">
                    <a:tint val="82000"/>
                  </a:schemeClr>
                </a:solidFill>
              </a:defRPr>
            </a:lvl4pPr>
            <a:lvl5pPr marL="1511869" indent="0">
              <a:buNone/>
              <a:defRPr sz="1323">
                <a:solidFill>
                  <a:schemeClr val="tx1">
                    <a:tint val="82000"/>
                  </a:schemeClr>
                </a:solidFill>
              </a:defRPr>
            </a:lvl5pPr>
            <a:lvl6pPr marL="1889836" indent="0">
              <a:buNone/>
              <a:defRPr sz="1323">
                <a:solidFill>
                  <a:schemeClr val="tx1">
                    <a:tint val="82000"/>
                  </a:schemeClr>
                </a:solidFill>
              </a:defRPr>
            </a:lvl6pPr>
            <a:lvl7pPr marL="2267803" indent="0">
              <a:buNone/>
              <a:defRPr sz="1323">
                <a:solidFill>
                  <a:schemeClr val="tx1">
                    <a:tint val="82000"/>
                  </a:schemeClr>
                </a:solidFill>
              </a:defRPr>
            </a:lvl7pPr>
            <a:lvl8pPr marL="2645771" indent="0">
              <a:buNone/>
              <a:defRPr sz="1323">
                <a:solidFill>
                  <a:schemeClr val="tx1">
                    <a:tint val="82000"/>
                  </a:schemeClr>
                </a:solidFill>
              </a:defRPr>
            </a:lvl8pPr>
            <a:lvl9pPr marL="3023738" indent="0">
              <a:buNone/>
              <a:defRPr sz="1323">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A5A235-E4AA-4692-A986-1A3549F7FD3E}" type="datetimeFigureOut">
              <a:rPr lang="en-GB" smtClean="0"/>
              <a:t>19/11/2025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461561-9800-477E-8F2C-3D886AF03CE0}" type="slidenum">
              <a:rPr lang="en-GB" smtClean="0"/>
              <a:t>‹#›</a:t>
            </a:fld>
            <a:endParaRPr lang="en-GB"/>
          </a:p>
        </p:txBody>
      </p:sp>
    </p:spTree>
    <p:extLst>
      <p:ext uri="{BB962C8B-B14F-4D97-AF65-F5344CB8AC3E}">
        <p14:creationId xmlns:p14="http://schemas.microsoft.com/office/powerpoint/2010/main" val="3288324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A5A235-E4AA-4692-A986-1A3549F7FD3E}" type="datetimeFigureOut">
              <a:rPr lang="en-GB" smtClean="0"/>
              <a:t>19/11/2025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461561-9800-477E-8F2C-3D886AF03CE0}" type="slidenum">
              <a:rPr lang="en-GB" smtClean="0"/>
              <a:t>‹#›</a:t>
            </a:fld>
            <a:endParaRPr lang="en-GB"/>
          </a:p>
        </p:txBody>
      </p:sp>
    </p:spTree>
    <p:extLst>
      <p:ext uri="{BB962C8B-B14F-4D97-AF65-F5344CB8AC3E}">
        <p14:creationId xmlns:p14="http://schemas.microsoft.com/office/powerpoint/2010/main" val="192519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en-US"/>
              <a:t>Click to edit Master title style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4" name="Content Placeholder 3"/>
          <p:cNvSpPr>
            <a:spLocks noGrp="1"/>
          </p:cNvSpPr>
          <p:nvPr>
            <p:ph sz="half" idx="2"/>
          </p:nvPr>
        </p:nvSpPr>
        <p:spPr>
          <a:xfrm>
            <a:off x="520713" y="3905482"/>
            <a:ext cx="3198096"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en-US"/>
              <a:t>Click to edit Master text styles</a:t>
            </a:r>
          </a:p>
        </p:txBody>
      </p:sp>
      <p:sp>
        <p:nvSpPr>
          <p:cNvPr id="6" name="Content Placeholder 5"/>
          <p:cNvSpPr>
            <a:spLocks noGrp="1"/>
          </p:cNvSpPr>
          <p:nvPr>
            <p:ph sz="quarter" idx="4"/>
          </p:nvPr>
        </p:nvSpPr>
        <p:spPr>
          <a:xfrm>
            <a:off x="3827086" y="3905482"/>
            <a:ext cx="3213847" cy="5744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A5A235-E4AA-4692-A986-1A3549F7FD3E}" type="datetimeFigureOut">
              <a:rPr lang="en-GB" smtClean="0"/>
              <a:t>19/11/2025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1461561-9800-477E-8F2C-3D886AF03CE0}" type="slidenum">
              <a:rPr lang="en-GB" smtClean="0"/>
              <a:t>‹#›</a:t>
            </a:fld>
            <a:endParaRPr lang="en-GB"/>
          </a:p>
        </p:txBody>
      </p:sp>
    </p:spTree>
    <p:extLst>
      <p:ext uri="{BB962C8B-B14F-4D97-AF65-F5344CB8AC3E}">
        <p14:creationId xmlns:p14="http://schemas.microsoft.com/office/powerpoint/2010/main" val="3086633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A5A235-E4AA-4692-A986-1A3549F7FD3E}" type="datetimeFigureOut">
              <a:rPr lang="en-GB" smtClean="0"/>
              <a:t>19/11/2025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1461561-9800-477E-8F2C-3D886AF03CE0}" type="slidenum">
              <a:rPr lang="en-GB" smtClean="0"/>
              <a:t>‹#›</a:t>
            </a:fld>
            <a:endParaRPr lang="en-GB"/>
          </a:p>
        </p:txBody>
      </p:sp>
    </p:spTree>
    <p:extLst>
      <p:ext uri="{BB962C8B-B14F-4D97-AF65-F5344CB8AC3E}">
        <p14:creationId xmlns:p14="http://schemas.microsoft.com/office/powerpoint/2010/main" val="1434053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A5A235-E4AA-4692-A986-1A3549F7FD3E}" type="datetimeFigureOut">
              <a:rPr lang="en-GB" smtClean="0"/>
              <a:t>19/11/2025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1461561-9800-477E-8F2C-3D886AF03CE0}" type="slidenum">
              <a:rPr lang="en-GB" smtClean="0"/>
              <a:t>‹#›</a:t>
            </a:fld>
            <a:endParaRPr lang="en-GB"/>
          </a:p>
        </p:txBody>
      </p:sp>
    </p:spTree>
    <p:extLst>
      <p:ext uri="{BB962C8B-B14F-4D97-AF65-F5344CB8AC3E}">
        <p14:creationId xmlns:p14="http://schemas.microsoft.com/office/powerpoint/2010/main" val="2142725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13A5A235-E4AA-4692-A986-1A3549F7FD3E}" type="datetimeFigureOut">
              <a:rPr lang="en-GB" smtClean="0"/>
              <a:t>19/11/2025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461561-9800-477E-8F2C-3D886AF03CE0}" type="slidenum">
              <a:rPr lang="en-GB" smtClean="0"/>
              <a:t>‹#›</a:t>
            </a:fld>
            <a:endParaRPr lang="en-GB"/>
          </a:p>
        </p:txBody>
      </p:sp>
    </p:spTree>
    <p:extLst>
      <p:ext uri="{BB962C8B-B14F-4D97-AF65-F5344CB8AC3E}">
        <p14:creationId xmlns:p14="http://schemas.microsoft.com/office/powerpoint/2010/main" val="3021779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US"/>
              <a:t>Click icon to add picture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Click to edit Master text styles</a:t>
            </a:r>
          </a:p>
        </p:txBody>
      </p:sp>
      <p:sp>
        <p:nvSpPr>
          <p:cNvPr id="5" name="Date Placeholder 4"/>
          <p:cNvSpPr>
            <a:spLocks noGrp="1"/>
          </p:cNvSpPr>
          <p:nvPr>
            <p:ph type="dt" sz="half" idx="10"/>
          </p:nvPr>
        </p:nvSpPr>
        <p:spPr/>
        <p:txBody>
          <a:bodyPr/>
          <a:lstStyle/>
          <a:p>
            <a:fld id="{13A5A235-E4AA-4692-A986-1A3549F7FD3E}" type="datetimeFigureOut">
              <a:rPr lang="en-GB" smtClean="0"/>
              <a:t>19/11/2025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461561-9800-477E-8F2C-3D886AF03CE0}" type="slidenum">
              <a:rPr lang="en-GB" smtClean="0"/>
              <a:t>‹#›</a:t>
            </a:fld>
            <a:endParaRPr lang="en-GB"/>
          </a:p>
        </p:txBody>
      </p:sp>
    </p:spTree>
    <p:extLst>
      <p:ext uri="{BB962C8B-B14F-4D97-AF65-F5344CB8AC3E}">
        <p14:creationId xmlns:p14="http://schemas.microsoft.com/office/powerpoint/2010/main" val="3197880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82000"/>
                  </a:schemeClr>
                </a:solidFill>
              </a:defRPr>
            </a:lvl1pPr>
          </a:lstStyle>
          <a:p>
            <a:fld id="{13A5A235-E4AA-4692-A986-1A3549F7FD3E}" type="datetimeFigureOut">
              <a:rPr lang="en-GB" smtClean="0"/>
              <a:t>19/11/2025</a:t>
            </a:fld>
            <a:endParaRPr lang="en-GB"/>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82000"/>
                  </a:schemeClr>
                </a:solidFill>
              </a:defRPr>
            </a:lvl1pPr>
          </a:lstStyle>
          <a:p>
            <a:fld id="{A1461561-9800-477E-8F2C-3D886AF03CE0}" type="slidenum">
              <a:rPr lang="en-GB" smtClean="0"/>
              <a:t>‹#›</a:t>
            </a:fld>
            <a:endParaRPr lang="en-GB"/>
          </a:p>
        </p:txBody>
      </p:sp>
    </p:spTree>
    <p:extLst>
      <p:ext uri="{BB962C8B-B14F-4D97-AF65-F5344CB8AC3E}">
        <p14:creationId xmlns:p14="http://schemas.microsoft.com/office/powerpoint/2010/main" val="386988021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60" r:id="rId13"/>
    <p:sldLayoutId id="2147483661" r:id="rId14"/>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48FF468-F349-8B42-F246-4D4CF619CAD8}"/>
              </a:ext>
            </a:extLst>
          </p:cNvPr>
          <p:cNvSpPr txBox="1"/>
          <p:nvPr/>
        </p:nvSpPr>
        <p:spPr>
          <a:xfrm>
            <a:off x="536475" y="8436061"/>
            <a:ext cx="6572985" cy="1938992"/>
          </a:xfrm>
          <a:prstGeom prst="rect">
            <a:avLst/>
          </a:prstGeom>
          <a:noFill/>
        </p:spPr>
        <p:txBody>
          <a:bodyPr wrap="square" rtlCol="0">
            <a:spAutoFit/>
          </a:bodyPr>
          <a:lstStyle/>
          <a:p>
            <a:r>
              <a:rPr lang="en-GB" sz="2000" dirty="0">
                <a:latin typeface="Frutiger LT Std 45 Light" panose="020B0402020204020204" pitchFamily="34" charset="0"/>
                <a:cs typeface="Arial" panose="020B0604020202020204" pitchFamily="34" charset="0"/>
              </a:rPr>
              <a:t>Add local vaccine information here. Add local vaccine information here. Add local vaccine information here. Add local vaccine information here. Add local vaccine information here. Add local vaccine information here. Add local vaccine information here. Add local vaccine information here.</a:t>
            </a:r>
          </a:p>
        </p:txBody>
      </p:sp>
    </p:spTree>
    <p:extLst>
      <p:ext uri="{BB962C8B-B14F-4D97-AF65-F5344CB8AC3E}">
        <p14:creationId xmlns:p14="http://schemas.microsoft.com/office/powerpoint/2010/main" val="1897354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9D411C-63AE-B919-9184-155A199A758C}"/>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20BD14A-E546-7D9C-CDB6-503F21032D42}"/>
              </a:ext>
            </a:extLst>
          </p:cNvPr>
          <p:cNvSpPr txBox="1"/>
          <p:nvPr/>
        </p:nvSpPr>
        <p:spPr>
          <a:xfrm>
            <a:off x="536475" y="8436061"/>
            <a:ext cx="6572985" cy="1938992"/>
          </a:xfrm>
          <a:prstGeom prst="rect">
            <a:avLst/>
          </a:prstGeom>
          <a:noFill/>
        </p:spPr>
        <p:txBody>
          <a:bodyPr wrap="square" rtlCol="0">
            <a:spAutoFit/>
          </a:bodyPr>
          <a:lstStyle/>
          <a:p>
            <a:r>
              <a:rPr lang="en-GB" sz="2000" dirty="0">
                <a:latin typeface="Frutiger LT Std 45 Light" panose="020B0402020204020204" pitchFamily="34" charset="0"/>
                <a:cs typeface="Arial" panose="020B0604020202020204" pitchFamily="34" charset="0"/>
              </a:rPr>
              <a:t>Add local vaccine information here. Add local vaccine information here. Add local vaccine information here. Add local vaccine information here. Add local vaccine information here. Add local vaccine information here. Add local vaccine information here. Add local vaccine information here.</a:t>
            </a:r>
          </a:p>
        </p:txBody>
      </p:sp>
    </p:spTree>
    <p:extLst>
      <p:ext uri="{BB962C8B-B14F-4D97-AF65-F5344CB8AC3E}">
        <p14:creationId xmlns:p14="http://schemas.microsoft.com/office/powerpoint/2010/main" val="1650809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611FC4-063C-5CDF-AD27-63B86E025EA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77A32D49-7C18-BF30-05F6-E8C3A98D3C45}"/>
              </a:ext>
            </a:extLst>
          </p:cNvPr>
          <p:cNvSpPr txBox="1"/>
          <p:nvPr/>
        </p:nvSpPr>
        <p:spPr>
          <a:xfrm>
            <a:off x="536475" y="8436061"/>
            <a:ext cx="6572985" cy="1938992"/>
          </a:xfrm>
          <a:prstGeom prst="rect">
            <a:avLst/>
          </a:prstGeom>
          <a:noFill/>
        </p:spPr>
        <p:txBody>
          <a:bodyPr wrap="square" rtlCol="0">
            <a:spAutoFit/>
          </a:bodyPr>
          <a:lstStyle/>
          <a:p>
            <a:r>
              <a:rPr lang="en-GB" sz="2000" dirty="0">
                <a:latin typeface="Frutiger LT Std 45 Light" panose="020B0402020204020204" pitchFamily="34" charset="0"/>
                <a:cs typeface="Arial" panose="020B0604020202020204" pitchFamily="34" charset="0"/>
              </a:rPr>
              <a:t>Add local vaccine information here. Add local vaccine information here. Add local vaccine information here. Add local vaccine information here. Add local vaccine information here. Add local vaccine information here. Add local vaccine information here. Add local vaccine information here.</a:t>
            </a:r>
          </a:p>
        </p:txBody>
      </p:sp>
    </p:spTree>
    <p:extLst>
      <p:ext uri="{BB962C8B-B14F-4D97-AF65-F5344CB8AC3E}">
        <p14:creationId xmlns:p14="http://schemas.microsoft.com/office/powerpoint/2010/main" val="13545773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Office Theme</Template>
  <TotalTime>56</TotalTime>
  <Words>144</Words>
  <Application>Microsoft Office PowerPoint</Application>
  <PresentationFormat>Custom</PresentationFormat>
  <Paragraphs>3</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Aptos</vt:lpstr>
      <vt:lpstr>Aptos Display</vt:lpstr>
      <vt:lpstr>Arial</vt:lpstr>
      <vt:lpstr>Frutiger LT Std 45 Light</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SPIERS, Daniel (NHS ENGLAND)</dc:creator>
  <cp:lastModifiedBy>SPIERS, Daniel (NHS ENGLAND)</cp:lastModifiedBy>
  <cp:revision>2</cp:revision>
  <dcterms:created xsi:type="dcterms:W3CDTF">2025-11-18T15:59:44Z</dcterms:created>
  <dcterms:modified xsi:type="dcterms:W3CDTF">2025-11-19T09:10:51Z</dcterms:modified>
</cp:coreProperties>
</file>