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17"/>
  </p:notesMasterIdLst>
  <p:handoutMasterIdLst>
    <p:handoutMasterId r:id="rId18"/>
  </p:handoutMasterIdLst>
  <p:sldIdLst>
    <p:sldId id="3839" r:id="rId5"/>
    <p:sldId id="3840" r:id="rId6"/>
    <p:sldId id="3848" r:id="rId7"/>
    <p:sldId id="3841" r:id="rId8"/>
    <p:sldId id="3846" r:id="rId9"/>
    <p:sldId id="3842" r:id="rId10"/>
    <p:sldId id="3850" r:id="rId11"/>
    <p:sldId id="3843" r:id="rId12"/>
    <p:sldId id="3844" r:id="rId13"/>
    <p:sldId id="3845" r:id="rId14"/>
    <p:sldId id="3849" r:id="rId15"/>
    <p:sldId id="384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userDrawn="1">
          <p15:clr>
            <a:srgbClr val="A4A3A4"/>
          </p15:clr>
        </p15:guide>
        <p15:guide id="2" pos="3840" userDrawn="1">
          <p15:clr>
            <a:srgbClr val="A4A3A4"/>
          </p15:clr>
        </p15:guide>
        <p15:guide id="3" orient="horz" pos="3657" userDrawn="1">
          <p15:clr>
            <a:srgbClr val="A4A3A4"/>
          </p15:clr>
        </p15:guide>
        <p15:guide id="4" orient="horz" pos="2682" userDrawn="1">
          <p15:clr>
            <a:srgbClr val="A4A3A4"/>
          </p15:clr>
        </p15:guide>
        <p15:guide id="5" pos="34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2745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68" autoAdjust="0"/>
  </p:normalViewPr>
  <p:slideViewPr>
    <p:cSldViewPr snapToGrid="0" snapToObjects="1">
      <p:cViewPr varScale="1">
        <p:scale>
          <a:sx n="67" d="100"/>
          <a:sy n="67" d="100"/>
        </p:scale>
        <p:origin x="644" y="48"/>
      </p:cViewPr>
      <p:guideLst>
        <p:guide orient="horz" pos="958"/>
        <p:guide pos="3840"/>
        <p:guide orient="horz" pos="3657"/>
        <p:guide orient="horz" pos="2682"/>
        <p:guide pos="34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9904"/>
    </p:cViewPr>
  </p:sorter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hyperlink" Target="https://guidetoallyship.com/" TargetMode="External"/><Relationship Id="rId5" Type="http://schemas.openxmlformats.org/officeDocument/2006/relationships/image" Target="../media/image19.svg"/><Relationship Id="rId4"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5" Type="http://schemas.openxmlformats.org/officeDocument/2006/relationships/hyperlink" Target="https://guidetoallyship.com/" TargetMode="External"/><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6764E-0D3A-4E4F-9AB6-7766D72437FC}" type="doc">
      <dgm:prSet loTypeId="urn:microsoft.com/office/officeart/2016/7/layout/VerticalSolidActionList" loCatId="List" qsTypeId="urn:microsoft.com/office/officeart/2005/8/quickstyle/simple2" qsCatId="simple" csTypeId="urn:microsoft.com/office/officeart/2005/8/colors/colorful2" csCatId="colorful" phldr="1"/>
      <dgm:spPr/>
      <dgm:t>
        <a:bodyPr/>
        <a:lstStyle/>
        <a:p>
          <a:endParaRPr lang="en-US"/>
        </a:p>
      </dgm:t>
    </dgm:pt>
    <dgm:pt modelId="{275995A1-67CC-4DBA-B4E4-A059E5560953}">
      <dgm:prSet/>
      <dgm:spPr/>
      <dgm:t>
        <a:bodyPr/>
        <a:lstStyle/>
        <a:p>
          <a:r>
            <a:rPr lang="en-US" dirty="0"/>
            <a:t>Do</a:t>
          </a:r>
        </a:p>
      </dgm:t>
    </dgm:pt>
    <dgm:pt modelId="{CE535E63-5FD7-45C9-9CDA-180B31DB7B19}" type="parTrans" cxnId="{D6424986-0DA0-4BF9-B63D-2F1B55EF6175}">
      <dgm:prSet/>
      <dgm:spPr/>
      <dgm:t>
        <a:bodyPr/>
        <a:lstStyle/>
        <a:p>
          <a:endParaRPr lang="en-US"/>
        </a:p>
      </dgm:t>
    </dgm:pt>
    <dgm:pt modelId="{76E9F140-F4C7-4058-A348-3694E67FFA9A}" type="sibTrans" cxnId="{D6424986-0DA0-4BF9-B63D-2F1B55EF6175}">
      <dgm:prSet/>
      <dgm:spPr/>
      <dgm:t>
        <a:bodyPr/>
        <a:lstStyle/>
        <a:p>
          <a:endParaRPr lang="en-US"/>
        </a:p>
      </dgm:t>
    </dgm:pt>
    <dgm:pt modelId="{3B3932E3-31F5-43EC-8564-5FA93FF35DEA}">
      <dgm:prSet custT="1"/>
      <dgm:spPr/>
      <dgm:t>
        <a:bodyPr/>
        <a:lstStyle/>
        <a:p>
          <a:r>
            <a:rPr lang="en-US" sz="1400" dirty="0"/>
            <a:t>Do be open to listening</a:t>
          </a:r>
        </a:p>
      </dgm:t>
    </dgm:pt>
    <dgm:pt modelId="{1054A721-D5E8-4C74-8A73-D2EF65E92143}" type="parTrans" cxnId="{A0380D22-B749-4CB8-862F-0544F48F9B1F}">
      <dgm:prSet/>
      <dgm:spPr/>
      <dgm:t>
        <a:bodyPr/>
        <a:lstStyle/>
        <a:p>
          <a:endParaRPr lang="en-US"/>
        </a:p>
      </dgm:t>
    </dgm:pt>
    <dgm:pt modelId="{8CB80CE2-9903-40FA-BCB2-69F9C379F478}" type="sibTrans" cxnId="{A0380D22-B749-4CB8-862F-0544F48F9B1F}">
      <dgm:prSet/>
      <dgm:spPr/>
      <dgm:t>
        <a:bodyPr/>
        <a:lstStyle/>
        <a:p>
          <a:endParaRPr lang="en-US"/>
        </a:p>
      </dgm:t>
    </dgm:pt>
    <dgm:pt modelId="{E3E46631-02FA-435D-8090-B1D263CA80A7}">
      <dgm:prSet/>
      <dgm:spPr/>
      <dgm:t>
        <a:bodyPr/>
        <a:lstStyle/>
        <a:p>
          <a:r>
            <a:rPr lang="en-US" dirty="0"/>
            <a:t>Do</a:t>
          </a:r>
        </a:p>
      </dgm:t>
    </dgm:pt>
    <dgm:pt modelId="{C37A0544-6599-4415-A462-4CA9541BE056}" type="parTrans" cxnId="{E0754582-F6FE-4DCD-A603-D3156C9DDE4B}">
      <dgm:prSet/>
      <dgm:spPr/>
      <dgm:t>
        <a:bodyPr/>
        <a:lstStyle/>
        <a:p>
          <a:endParaRPr lang="en-US"/>
        </a:p>
      </dgm:t>
    </dgm:pt>
    <dgm:pt modelId="{CA8439FF-F698-4FF2-8E4C-F09151D56BD5}" type="sibTrans" cxnId="{E0754582-F6FE-4DCD-A603-D3156C9DDE4B}">
      <dgm:prSet/>
      <dgm:spPr/>
      <dgm:t>
        <a:bodyPr/>
        <a:lstStyle/>
        <a:p>
          <a:endParaRPr lang="en-US"/>
        </a:p>
      </dgm:t>
    </dgm:pt>
    <dgm:pt modelId="{8773EE4D-46D5-40D2-A816-04ECD60FA32E}">
      <dgm:prSet custT="1"/>
      <dgm:spPr/>
      <dgm:t>
        <a:bodyPr/>
        <a:lstStyle/>
        <a:p>
          <a:r>
            <a:rPr lang="en-US" sz="1400" dirty="0"/>
            <a:t>Do be aware of your implicit biases</a:t>
          </a:r>
        </a:p>
      </dgm:t>
    </dgm:pt>
    <dgm:pt modelId="{33C6BF5C-8A05-4B79-8821-ABAEB5826D07}" type="parTrans" cxnId="{F793D75A-5F0E-4E85-8777-CC0A01141AA5}">
      <dgm:prSet/>
      <dgm:spPr/>
      <dgm:t>
        <a:bodyPr/>
        <a:lstStyle/>
        <a:p>
          <a:endParaRPr lang="en-US"/>
        </a:p>
      </dgm:t>
    </dgm:pt>
    <dgm:pt modelId="{56DA52D6-5C45-4A35-BE8A-1BBE04BF5DC0}" type="sibTrans" cxnId="{F793D75A-5F0E-4E85-8777-CC0A01141AA5}">
      <dgm:prSet/>
      <dgm:spPr/>
      <dgm:t>
        <a:bodyPr/>
        <a:lstStyle/>
        <a:p>
          <a:endParaRPr lang="en-US"/>
        </a:p>
      </dgm:t>
    </dgm:pt>
    <dgm:pt modelId="{3B5C4F13-DB45-45B5-A22B-6908E1AF66EE}">
      <dgm:prSet/>
      <dgm:spPr/>
      <dgm:t>
        <a:bodyPr/>
        <a:lstStyle/>
        <a:p>
          <a:r>
            <a:rPr lang="en-US"/>
            <a:t>Do</a:t>
          </a:r>
        </a:p>
      </dgm:t>
    </dgm:pt>
    <dgm:pt modelId="{AE33EBCF-04EC-4F33-BCC9-C12F9FE465A0}" type="parTrans" cxnId="{2EEA2F01-B210-4618-A5DD-F57E62F6DA14}">
      <dgm:prSet/>
      <dgm:spPr/>
      <dgm:t>
        <a:bodyPr/>
        <a:lstStyle/>
        <a:p>
          <a:endParaRPr lang="en-US"/>
        </a:p>
      </dgm:t>
    </dgm:pt>
    <dgm:pt modelId="{CAACDC7C-393A-48ED-9E8A-951D0EE45647}" type="sibTrans" cxnId="{2EEA2F01-B210-4618-A5DD-F57E62F6DA14}">
      <dgm:prSet/>
      <dgm:spPr/>
      <dgm:t>
        <a:bodyPr/>
        <a:lstStyle/>
        <a:p>
          <a:endParaRPr lang="en-US"/>
        </a:p>
      </dgm:t>
    </dgm:pt>
    <dgm:pt modelId="{A9BBC259-8201-4A39-8587-CEE42DCFCC42}">
      <dgm:prSet custT="1"/>
      <dgm:spPr/>
      <dgm:t>
        <a:bodyPr/>
        <a:lstStyle/>
        <a:p>
          <a:r>
            <a:rPr lang="en-US" sz="1400" dirty="0"/>
            <a:t>Do your research to learn more about the history of the struggle in which you are participating</a:t>
          </a:r>
        </a:p>
      </dgm:t>
    </dgm:pt>
    <dgm:pt modelId="{A8C9DFED-A5EF-45BB-A7C1-17AEBBB17F51}" type="parTrans" cxnId="{7017E37A-B219-494A-9736-88B4485CE43F}">
      <dgm:prSet/>
      <dgm:spPr/>
      <dgm:t>
        <a:bodyPr/>
        <a:lstStyle/>
        <a:p>
          <a:endParaRPr lang="en-US"/>
        </a:p>
      </dgm:t>
    </dgm:pt>
    <dgm:pt modelId="{77766DA2-2490-4917-ADB8-B2BF1F0CD88A}" type="sibTrans" cxnId="{7017E37A-B219-494A-9736-88B4485CE43F}">
      <dgm:prSet/>
      <dgm:spPr/>
      <dgm:t>
        <a:bodyPr/>
        <a:lstStyle/>
        <a:p>
          <a:endParaRPr lang="en-US"/>
        </a:p>
      </dgm:t>
    </dgm:pt>
    <dgm:pt modelId="{69080686-2914-4C51-9318-BA27B1B7A049}">
      <dgm:prSet/>
      <dgm:spPr/>
      <dgm:t>
        <a:bodyPr/>
        <a:lstStyle/>
        <a:p>
          <a:r>
            <a:rPr lang="en-US"/>
            <a:t>Do</a:t>
          </a:r>
        </a:p>
      </dgm:t>
    </dgm:pt>
    <dgm:pt modelId="{1DA145A2-F46F-4BB2-A1FF-80A618DA7872}" type="parTrans" cxnId="{304769A1-EFD3-4F8E-BF01-6829FB384DF2}">
      <dgm:prSet/>
      <dgm:spPr/>
      <dgm:t>
        <a:bodyPr/>
        <a:lstStyle/>
        <a:p>
          <a:endParaRPr lang="en-US"/>
        </a:p>
      </dgm:t>
    </dgm:pt>
    <dgm:pt modelId="{DA96523C-3545-4054-8862-C6210FA6B66C}" type="sibTrans" cxnId="{304769A1-EFD3-4F8E-BF01-6829FB384DF2}">
      <dgm:prSet/>
      <dgm:spPr/>
      <dgm:t>
        <a:bodyPr/>
        <a:lstStyle/>
        <a:p>
          <a:endParaRPr lang="en-US"/>
        </a:p>
      </dgm:t>
    </dgm:pt>
    <dgm:pt modelId="{B54ED181-C68D-4662-98CD-B4FF6DACF134}">
      <dgm:prSet custT="1"/>
      <dgm:spPr/>
      <dgm:t>
        <a:bodyPr/>
        <a:lstStyle/>
        <a:p>
          <a:r>
            <a:rPr lang="en-US" sz="1400" dirty="0"/>
            <a:t>Do the inner work to figure out a way to acknowledge how you participate in oppressive systems</a:t>
          </a:r>
        </a:p>
      </dgm:t>
    </dgm:pt>
    <dgm:pt modelId="{62BE2D7B-E961-49EA-8081-0D3E624F3C72}" type="parTrans" cxnId="{742B0D32-E004-4006-9AFF-F74C9A7594A9}">
      <dgm:prSet/>
      <dgm:spPr/>
      <dgm:t>
        <a:bodyPr/>
        <a:lstStyle/>
        <a:p>
          <a:endParaRPr lang="en-US"/>
        </a:p>
      </dgm:t>
    </dgm:pt>
    <dgm:pt modelId="{F2FFED0F-6ED3-4587-A816-B1EE4AA17354}" type="sibTrans" cxnId="{742B0D32-E004-4006-9AFF-F74C9A7594A9}">
      <dgm:prSet/>
      <dgm:spPr/>
      <dgm:t>
        <a:bodyPr/>
        <a:lstStyle/>
        <a:p>
          <a:endParaRPr lang="en-US"/>
        </a:p>
      </dgm:t>
    </dgm:pt>
    <dgm:pt modelId="{82FA226E-4D7A-4B0D-AF5F-EC89C343A972}">
      <dgm:prSet/>
      <dgm:spPr/>
      <dgm:t>
        <a:bodyPr/>
        <a:lstStyle/>
        <a:p>
          <a:r>
            <a:rPr lang="en-US"/>
            <a:t>Do</a:t>
          </a:r>
        </a:p>
      </dgm:t>
    </dgm:pt>
    <dgm:pt modelId="{5353F406-049D-40FC-AF15-DF217AE539FC}" type="parTrans" cxnId="{412224A7-0023-49AC-BF1A-95AA43462FC9}">
      <dgm:prSet/>
      <dgm:spPr/>
      <dgm:t>
        <a:bodyPr/>
        <a:lstStyle/>
        <a:p>
          <a:endParaRPr lang="en-US"/>
        </a:p>
      </dgm:t>
    </dgm:pt>
    <dgm:pt modelId="{950A0142-96E2-4C00-AD8E-2A16743FC4F5}" type="sibTrans" cxnId="{412224A7-0023-49AC-BF1A-95AA43462FC9}">
      <dgm:prSet/>
      <dgm:spPr/>
      <dgm:t>
        <a:bodyPr/>
        <a:lstStyle/>
        <a:p>
          <a:endParaRPr lang="en-US"/>
        </a:p>
      </dgm:t>
    </dgm:pt>
    <dgm:pt modelId="{D224F97F-284D-487F-A56B-F646B01F1668}">
      <dgm:prSet custT="1"/>
      <dgm:spPr/>
      <dgm:t>
        <a:bodyPr/>
        <a:lstStyle/>
        <a:p>
          <a:r>
            <a:rPr lang="en-US" sz="1400" dirty="0"/>
            <a:t>Do the outer work and figure out how to change the oppressive systems</a:t>
          </a:r>
        </a:p>
      </dgm:t>
    </dgm:pt>
    <dgm:pt modelId="{0C4A3CB6-E47C-4759-91BD-5A7DD6943866}" type="parTrans" cxnId="{5353D914-8BF9-469D-9541-4EE5A52488D4}">
      <dgm:prSet/>
      <dgm:spPr/>
      <dgm:t>
        <a:bodyPr/>
        <a:lstStyle/>
        <a:p>
          <a:endParaRPr lang="en-US"/>
        </a:p>
      </dgm:t>
    </dgm:pt>
    <dgm:pt modelId="{433AA3A7-5B71-44F1-8454-BED0DDE5808C}" type="sibTrans" cxnId="{5353D914-8BF9-469D-9541-4EE5A52488D4}">
      <dgm:prSet/>
      <dgm:spPr/>
      <dgm:t>
        <a:bodyPr/>
        <a:lstStyle/>
        <a:p>
          <a:endParaRPr lang="en-US"/>
        </a:p>
      </dgm:t>
    </dgm:pt>
    <dgm:pt modelId="{496D6CC5-9BED-40B5-B07F-10DC8AA08B2B}">
      <dgm:prSet/>
      <dgm:spPr/>
      <dgm:t>
        <a:bodyPr/>
        <a:lstStyle/>
        <a:p>
          <a:r>
            <a:rPr lang="en-US" dirty="0"/>
            <a:t>Do</a:t>
          </a:r>
        </a:p>
      </dgm:t>
    </dgm:pt>
    <dgm:pt modelId="{00759E3D-A5A2-4798-91EA-1336B0B9DBD8}" type="parTrans" cxnId="{46CF5F5D-F730-4F32-B901-6C764193D549}">
      <dgm:prSet/>
      <dgm:spPr/>
      <dgm:t>
        <a:bodyPr/>
        <a:lstStyle/>
        <a:p>
          <a:endParaRPr lang="en-US"/>
        </a:p>
      </dgm:t>
    </dgm:pt>
    <dgm:pt modelId="{910E1C65-79DB-429F-A8EE-B8A837A2B0CE}" type="sibTrans" cxnId="{46CF5F5D-F730-4F32-B901-6C764193D549}">
      <dgm:prSet/>
      <dgm:spPr/>
      <dgm:t>
        <a:bodyPr/>
        <a:lstStyle/>
        <a:p>
          <a:endParaRPr lang="en-US"/>
        </a:p>
      </dgm:t>
    </dgm:pt>
    <dgm:pt modelId="{3FD6CE4C-6D1C-4021-8664-9F70F8B44483}">
      <dgm:prSet custT="1"/>
      <dgm:spPr/>
      <dgm:t>
        <a:bodyPr/>
        <a:lstStyle/>
        <a:p>
          <a:r>
            <a:rPr lang="en-US" sz="1400" dirty="0"/>
            <a:t>Do use your privilege to amplify (digitally and in-person) historically suppressed voices</a:t>
          </a:r>
        </a:p>
      </dgm:t>
    </dgm:pt>
    <dgm:pt modelId="{C5B9FC29-4BD3-4973-9A0A-800F629C0663}" type="parTrans" cxnId="{9473FFB2-D9C3-4E31-AB4B-9F669E855422}">
      <dgm:prSet/>
      <dgm:spPr/>
      <dgm:t>
        <a:bodyPr/>
        <a:lstStyle/>
        <a:p>
          <a:endParaRPr lang="en-US"/>
        </a:p>
      </dgm:t>
    </dgm:pt>
    <dgm:pt modelId="{61EC2C13-012D-463B-A13A-85A1A147814D}" type="sibTrans" cxnId="{9473FFB2-D9C3-4E31-AB4B-9F669E855422}">
      <dgm:prSet/>
      <dgm:spPr/>
      <dgm:t>
        <a:bodyPr/>
        <a:lstStyle/>
        <a:p>
          <a:endParaRPr lang="en-US"/>
        </a:p>
      </dgm:t>
    </dgm:pt>
    <dgm:pt modelId="{755602EF-F625-4494-92B1-1109D4694052}">
      <dgm:prSet/>
      <dgm:spPr/>
      <dgm:t>
        <a:bodyPr/>
        <a:lstStyle/>
        <a:p>
          <a:r>
            <a:rPr lang="en-US" dirty="0"/>
            <a:t>Do</a:t>
          </a:r>
        </a:p>
      </dgm:t>
    </dgm:pt>
    <dgm:pt modelId="{A433DB65-42B4-4C51-B305-346B2AF37BE1}" type="parTrans" cxnId="{AF48E70D-A84F-4779-BF62-7CF61C47D257}">
      <dgm:prSet/>
      <dgm:spPr/>
      <dgm:t>
        <a:bodyPr/>
        <a:lstStyle/>
        <a:p>
          <a:endParaRPr lang="en-US"/>
        </a:p>
      </dgm:t>
    </dgm:pt>
    <dgm:pt modelId="{98D95881-0FB8-43C7-BCDC-60F32DC03609}" type="sibTrans" cxnId="{AF48E70D-A84F-4779-BF62-7CF61C47D257}">
      <dgm:prSet/>
      <dgm:spPr/>
      <dgm:t>
        <a:bodyPr/>
        <a:lstStyle/>
        <a:p>
          <a:endParaRPr lang="en-US"/>
        </a:p>
      </dgm:t>
    </dgm:pt>
    <dgm:pt modelId="{4E85C89B-BB59-4F6D-B93F-C3EF44725BC2}">
      <dgm:prSet custT="1"/>
      <dgm:spPr/>
      <dgm:t>
        <a:bodyPr/>
        <a:lstStyle/>
        <a:p>
          <a:r>
            <a:rPr lang="en-US" sz="1400" dirty="0"/>
            <a:t>Do learn how to listen and accept criticism with grace, even if it’s uncomfortable</a:t>
          </a:r>
        </a:p>
      </dgm:t>
    </dgm:pt>
    <dgm:pt modelId="{5D77D4CF-A543-486A-BD5A-865ABAC7AD79}" type="parTrans" cxnId="{9211D2BC-3F5B-40D7-AF74-2524A5D7B3C8}">
      <dgm:prSet/>
      <dgm:spPr/>
      <dgm:t>
        <a:bodyPr/>
        <a:lstStyle/>
        <a:p>
          <a:endParaRPr lang="en-US"/>
        </a:p>
      </dgm:t>
    </dgm:pt>
    <dgm:pt modelId="{0C0D8307-8E0C-4CF4-8AEA-86E8525670AC}" type="sibTrans" cxnId="{9211D2BC-3F5B-40D7-AF74-2524A5D7B3C8}">
      <dgm:prSet/>
      <dgm:spPr/>
      <dgm:t>
        <a:bodyPr/>
        <a:lstStyle/>
        <a:p>
          <a:endParaRPr lang="en-US"/>
        </a:p>
      </dgm:t>
    </dgm:pt>
    <dgm:pt modelId="{016517CE-1950-4D82-B445-70C1AE35A1BB}">
      <dgm:prSet/>
      <dgm:spPr/>
      <dgm:t>
        <a:bodyPr/>
        <a:lstStyle/>
        <a:p>
          <a:r>
            <a:rPr lang="en-US"/>
            <a:t>Do</a:t>
          </a:r>
        </a:p>
      </dgm:t>
    </dgm:pt>
    <dgm:pt modelId="{2823B021-C07B-4250-8C08-06750AB1BF9D}" type="parTrans" cxnId="{7A3EB204-003A-43A6-91B7-DBF1AA3F65C3}">
      <dgm:prSet/>
      <dgm:spPr/>
      <dgm:t>
        <a:bodyPr/>
        <a:lstStyle/>
        <a:p>
          <a:endParaRPr lang="en-US"/>
        </a:p>
      </dgm:t>
    </dgm:pt>
    <dgm:pt modelId="{450F12E6-90A0-45F2-A623-EA81CC55C2A1}" type="sibTrans" cxnId="{7A3EB204-003A-43A6-91B7-DBF1AA3F65C3}">
      <dgm:prSet/>
      <dgm:spPr/>
      <dgm:t>
        <a:bodyPr/>
        <a:lstStyle/>
        <a:p>
          <a:endParaRPr lang="en-US"/>
        </a:p>
      </dgm:t>
    </dgm:pt>
    <dgm:pt modelId="{FCBC150D-1C00-4A43-B454-B6C7E7DE270B}">
      <dgm:prSet custT="1"/>
      <dgm:spPr/>
      <dgm:t>
        <a:bodyPr/>
        <a:lstStyle/>
        <a:p>
          <a:r>
            <a:rPr lang="en-US" sz="1400" dirty="0"/>
            <a:t>Do the work every day to learn how to be a better ally</a:t>
          </a:r>
        </a:p>
      </dgm:t>
    </dgm:pt>
    <dgm:pt modelId="{640C5770-C8DB-45E5-A2C6-36144F21064E}" type="parTrans" cxnId="{8AEE56A2-B659-4FA3-A58C-11C4AAC1C70B}">
      <dgm:prSet/>
      <dgm:spPr/>
      <dgm:t>
        <a:bodyPr/>
        <a:lstStyle/>
        <a:p>
          <a:endParaRPr lang="en-US"/>
        </a:p>
      </dgm:t>
    </dgm:pt>
    <dgm:pt modelId="{0CD36CF4-0F5F-4C9E-81DF-AD4A94A5AEF1}" type="sibTrans" cxnId="{8AEE56A2-B659-4FA3-A58C-11C4AAC1C70B}">
      <dgm:prSet/>
      <dgm:spPr/>
      <dgm:t>
        <a:bodyPr/>
        <a:lstStyle/>
        <a:p>
          <a:endParaRPr lang="en-US"/>
        </a:p>
      </dgm:t>
    </dgm:pt>
    <dgm:pt modelId="{91965AFC-FCEF-4A46-951E-1C564729B196}" type="pres">
      <dgm:prSet presAssocID="{F486764E-0D3A-4E4F-9AB6-7766D72437FC}" presName="Name0" presStyleCnt="0">
        <dgm:presLayoutVars>
          <dgm:dir/>
          <dgm:animLvl val="lvl"/>
          <dgm:resizeHandles val="exact"/>
        </dgm:presLayoutVars>
      </dgm:prSet>
      <dgm:spPr/>
    </dgm:pt>
    <dgm:pt modelId="{8C2B0B88-005C-45B6-B975-F046846EB38A}" type="pres">
      <dgm:prSet presAssocID="{275995A1-67CC-4DBA-B4E4-A059E5560953}" presName="linNode" presStyleCnt="0"/>
      <dgm:spPr/>
    </dgm:pt>
    <dgm:pt modelId="{4A9CE25D-0676-4ADF-A1F3-E3ACA291D67F}" type="pres">
      <dgm:prSet presAssocID="{275995A1-67CC-4DBA-B4E4-A059E5560953}" presName="parentText" presStyleLbl="alignNode1" presStyleIdx="0" presStyleCnt="8">
        <dgm:presLayoutVars>
          <dgm:chMax val="1"/>
          <dgm:bulletEnabled/>
        </dgm:presLayoutVars>
      </dgm:prSet>
      <dgm:spPr/>
    </dgm:pt>
    <dgm:pt modelId="{16E91551-590F-4690-9804-528381BC3B95}" type="pres">
      <dgm:prSet presAssocID="{275995A1-67CC-4DBA-B4E4-A059E5560953}" presName="descendantText" presStyleLbl="alignAccFollowNode1" presStyleIdx="0" presStyleCnt="8">
        <dgm:presLayoutVars>
          <dgm:bulletEnabled/>
        </dgm:presLayoutVars>
      </dgm:prSet>
      <dgm:spPr/>
    </dgm:pt>
    <dgm:pt modelId="{37E7EC31-F021-460B-86DC-5E6026147659}" type="pres">
      <dgm:prSet presAssocID="{76E9F140-F4C7-4058-A348-3694E67FFA9A}" presName="sp" presStyleCnt="0"/>
      <dgm:spPr/>
    </dgm:pt>
    <dgm:pt modelId="{342EBEFB-3235-4BE7-9916-B6D55EE9BE7C}" type="pres">
      <dgm:prSet presAssocID="{E3E46631-02FA-435D-8090-B1D263CA80A7}" presName="linNode" presStyleCnt="0"/>
      <dgm:spPr/>
    </dgm:pt>
    <dgm:pt modelId="{B96172B0-693E-4AFF-BFA7-3F63562765CA}" type="pres">
      <dgm:prSet presAssocID="{E3E46631-02FA-435D-8090-B1D263CA80A7}" presName="parentText" presStyleLbl="alignNode1" presStyleIdx="1" presStyleCnt="8">
        <dgm:presLayoutVars>
          <dgm:chMax val="1"/>
          <dgm:bulletEnabled/>
        </dgm:presLayoutVars>
      </dgm:prSet>
      <dgm:spPr/>
    </dgm:pt>
    <dgm:pt modelId="{762DC49F-A299-4504-8B5A-8FEE5ADD7F96}" type="pres">
      <dgm:prSet presAssocID="{E3E46631-02FA-435D-8090-B1D263CA80A7}" presName="descendantText" presStyleLbl="alignAccFollowNode1" presStyleIdx="1" presStyleCnt="8">
        <dgm:presLayoutVars>
          <dgm:bulletEnabled/>
        </dgm:presLayoutVars>
      </dgm:prSet>
      <dgm:spPr/>
    </dgm:pt>
    <dgm:pt modelId="{A1E3941C-012A-4536-975D-F53859092EEB}" type="pres">
      <dgm:prSet presAssocID="{CA8439FF-F698-4FF2-8E4C-F09151D56BD5}" presName="sp" presStyleCnt="0"/>
      <dgm:spPr/>
    </dgm:pt>
    <dgm:pt modelId="{F4D4E4F0-AAE4-4C51-92C8-3309FEC193CE}" type="pres">
      <dgm:prSet presAssocID="{3B5C4F13-DB45-45B5-A22B-6908E1AF66EE}" presName="linNode" presStyleCnt="0"/>
      <dgm:spPr/>
    </dgm:pt>
    <dgm:pt modelId="{6718A082-034A-4B30-A1F6-8E29BB4F6189}" type="pres">
      <dgm:prSet presAssocID="{3B5C4F13-DB45-45B5-A22B-6908E1AF66EE}" presName="parentText" presStyleLbl="alignNode1" presStyleIdx="2" presStyleCnt="8">
        <dgm:presLayoutVars>
          <dgm:chMax val="1"/>
          <dgm:bulletEnabled/>
        </dgm:presLayoutVars>
      </dgm:prSet>
      <dgm:spPr/>
    </dgm:pt>
    <dgm:pt modelId="{3E3459C3-A4F7-4644-882E-39D8C0CEAF12}" type="pres">
      <dgm:prSet presAssocID="{3B5C4F13-DB45-45B5-A22B-6908E1AF66EE}" presName="descendantText" presStyleLbl="alignAccFollowNode1" presStyleIdx="2" presStyleCnt="8">
        <dgm:presLayoutVars>
          <dgm:bulletEnabled/>
        </dgm:presLayoutVars>
      </dgm:prSet>
      <dgm:spPr/>
    </dgm:pt>
    <dgm:pt modelId="{7C687D1F-7ED0-4706-A4B8-75E698AE31D8}" type="pres">
      <dgm:prSet presAssocID="{CAACDC7C-393A-48ED-9E8A-951D0EE45647}" presName="sp" presStyleCnt="0"/>
      <dgm:spPr/>
    </dgm:pt>
    <dgm:pt modelId="{2F383C45-7118-4718-9BD8-6DF91DE49B1D}" type="pres">
      <dgm:prSet presAssocID="{69080686-2914-4C51-9318-BA27B1B7A049}" presName="linNode" presStyleCnt="0"/>
      <dgm:spPr/>
    </dgm:pt>
    <dgm:pt modelId="{DFC3FFEC-A9ED-45C2-96B7-8E39AEDEB712}" type="pres">
      <dgm:prSet presAssocID="{69080686-2914-4C51-9318-BA27B1B7A049}" presName="parentText" presStyleLbl="alignNode1" presStyleIdx="3" presStyleCnt="8">
        <dgm:presLayoutVars>
          <dgm:chMax val="1"/>
          <dgm:bulletEnabled/>
        </dgm:presLayoutVars>
      </dgm:prSet>
      <dgm:spPr/>
    </dgm:pt>
    <dgm:pt modelId="{E2707EE0-47C7-4B85-AEA0-C502D8AC5E3A}" type="pres">
      <dgm:prSet presAssocID="{69080686-2914-4C51-9318-BA27B1B7A049}" presName="descendantText" presStyleLbl="alignAccFollowNode1" presStyleIdx="3" presStyleCnt="8">
        <dgm:presLayoutVars>
          <dgm:bulletEnabled/>
        </dgm:presLayoutVars>
      </dgm:prSet>
      <dgm:spPr/>
    </dgm:pt>
    <dgm:pt modelId="{4091FCB1-9FBC-474B-BAD0-167E67027229}" type="pres">
      <dgm:prSet presAssocID="{DA96523C-3545-4054-8862-C6210FA6B66C}" presName="sp" presStyleCnt="0"/>
      <dgm:spPr/>
    </dgm:pt>
    <dgm:pt modelId="{23FA116E-FB5D-4986-8597-D4ABA51DD9D1}" type="pres">
      <dgm:prSet presAssocID="{82FA226E-4D7A-4B0D-AF5F-EC89C343A972}" presName="linNode" presStyleCnt="0"/>
      <dgm:spPr/>
    </dgm:pt>
    <dgm:pt modelId="{0B24D9AC-5995-4999-873D-E4EEBA2CDB41}" type="pres">
      <dgm:prSet presAssocID="{82FA226E-4D7A-4B0D-AF5F-EC89C343A972}" presName="parentText" presStyleLbl="alignNode1" presStyleIdx="4" presStyleCnt="8">
        <dgm:presLayoutVars>
          <dgm:chMax val="1"/>
          <dgm:bulletEnabled/>
        </dgm:presLayoutVars>
      </dgm:prSet>
      <dgm:spPr/>
    </dgm:pt>
    <dgm:pt modelId="{3BE85FDB-4C06-4B78-B7E1-68CC6D7BC385}" type="pres">
      <dgm:prSet presAssocID="{82FA226E-4D7A-4B0D-AF5F-EC89C343A972}" presName="descendantText" presStyleLbl="alignAccFollowNode1" presStyleIdx="4" presStyleCnt="8">
        <dgm:presLayoutVars>
          <dgm:bulletEnabled/>
        </dgm:presLayoutVars>
      </dgm:prSet>
      <dgm:spPr/>
    </dgm:pt>
    <dgm:pt modelId="{ECE85D39-3216-450D-9DD4-26AD579062C2}" type="pres">
      <dgm:prSet presAssocID="{950A0142-96E2-4C00-AD8E-2A16743FC4F5}" presName="sp" presStyleCnt="0"/>
      <dgm:spPr/>
    </dgm:pt>
    <dgm:pt modelId="{67889FB1-3585-46AB-A51B-0EC5CC1787C3}" type="pres">
      <dgm:prSet presAssocID="{496D6CC5-9BED-40B5-B07F-10DC8AA08B2B}" presName="linNode" presStyleCnt="0"/>
      <dgm:spPr/>
    </dgm:pt>
    <dgm:pt modelId="{284BD39F-3E3B-45E1-83F8-D2D48DC75569}" type="pres">
      <dgm:prSet presAssocID="{496D6CC5-9BED-40B5-B07F-10DC8AA08B2B}" presName="parentText" presStyleLbl="alignNode1" presStyleIdx="5" presStyleCnt="8">
        <dgm:presLayoutVars>
          <dgm:chMax val="1"/>
          <dgm:bulletEnabled/>
        </dgm:presLayoutVars>
      </dgm:prSet>
      <dgm:spPr/>
    </dgm:pt>
    <dgm:pt modelId="{3DEA7A7F-370D-47E5-B877-F7A11BEA2230}" type="pres">
      <dgm:prSet presAssocID="{496D6CC5-9BED-40B5-B07F-10DC8AA08B2B}" presName="descendantText" presStyleLbl="alignAccFollowNode1" presStyleIdx="5" presStyleCnt="8">
        <dgm:presLayoutVars>
          <dgm:bulletEnabled/>
        </dgm:presLayoutVars>
      </dgm:prSet>
      <dgm:spPr/>
    </dgm:pt>
    <dgm:pt modelId="{5BFC7CD5-DC69-4B00-A8AF-15CCBA5558B2}" type="pres">
      <dgm:prSet presAssocID="{910E1C65-79DB-429F-A8EE-B8A837A2B0CE}" presName="sp" presStyleCnt="0"/>
      <dgm:spPr/>
    </dgm:pt>
    <dgm:pt modelId="{31D10BF7-62C8-4922-9341-0C32165C57E2}" type="pres">
      <dgm:prSet presAssocID="{755602EF-F625-4494-92B1-1109D4694052}" presName="linNode" presStyleCnt="0"/>
      <dgm:spPr/>
    </dgm:pt>
    <dgm:pt modelId="{44346351-30A0-4F0C-AC14-99622BD21B5D}" type="pres">
      <dgm:prSet presAssocID="{755602EF-F625-4494-92B1-1109D4694052}" presName="parentText" presStyleLbl="alignNode1" presStyleIdx="6" presStyleCnt="8">
        <dgm:presLayoutVars>
          <dgm:chMax val="1"/>
          <dgm:bulletEnabled/>
        </dgm:presLayoutVars>
      </dgm:prSet>
      <dgm:spPr/>
    </dgm:pt>
    <dgm:pt modelId="{7F99EC4F-2C33-4BBE-9244-F54F2A354E55}" type="pres">
      <dgm:prSet presAssocID="{755602EF-F625-4494-92B1-1109D4694052}" presName="descendantText" presStyleLbl="alignAccFollowNode1" presStyleIdx="6" presStyleCnt="8">
        <dgm:presLayoutVars>
          <dgm:bulletEnabled/>
        </dgm:presLayoutVars>
      </dgm:prSet>
      <dgm:spPr/>
    </dgm:pt>
    <dgm:pt modelId="{F2D10330-04C2-4526-871B-D9401500081F}" type="pres">
      <dgm:prSet presAssocID="{98D95881-0FB8-43C7-BCDC-60F32DC03609}" presName="sp" presStyleCnt="0"/>
      <dgm:spPr/>
    </dgm:pt>
    <dgm:pt modelId="{5C49B9B5-3432-4DA1-9CB3-6218932B4841}" type="pres">
      <dgm:prSet presAssocID="{016517CE-1950-4D82-B445-70C1AE35A1BB}" presName="linNode" presStyleCnt="0"/>
      <dgm:spPr/>
    </dgm:pt>
    <dgm:pt modelId="{F532DFFA-3F81-4588-B2F5-C7FFF6E0B8EE}" type="pres">
      <dgm:prSet presAssocID="{016517CE-1950-4D82-B445-70C1AE35A1BB}" presName="parentText" presStyleLbl="alignNode1" presStyleIdx="7" presStyleCnt="8">
        <dgm:presLayoutVars>
          <dgm:chMax val="1"/>
          <dgm:bulletEnabled/>
        </dgm:presLayoutVars>
      </dgm:prSet>
      <dgm:spPr/>
    </dgm:pt>
    <dgm:pt modelId="{1FDE2E4D-13EC-4014-B390-E31EFE6F0267}" type="pres">
      <dgm:prSet presAssocID="{016517CE-1950-4D82-B445-70C1AE35A1BB}" presName="descendantText" presStyleLbl="alignAccFollowNode1" presStyleIdx="7" presStyleCnt="8">
        <dgm:presLayoutVars>
          <dgm:bulletEnabled/>
        </dgm:presLayoutVars>
      </dgm:prSet>
      <dgm:spPr/>
    </dgm:pt>
  </dgm:ptLst>
  <dgm:cxnLst>
    <dgm:cxn modelId="{2EEA2F01-B210-4618-A5DD-F57E62F6DA14}" srcId="{F486764E-0D3A-4E4F-9AB6-7766D72437FC}" destId="{3B5C4F13-DB45-45B5-A22B-6908E1AF66EE}" srcOrd="2" destOrd="0" parTransId="{AE33EBCF-04EC-4F33-BCC9-C12F9FE465A0}" sibTransId="{CAACDC7C-393A-48ED-9E8A-951D0EE45647}"/>
    <dgm:cxn modelId="{7A3EB204-003A-43A6-91B7-DBF1AA3F65C3}" srcId="{F486764E-0D3A-4E4F-9AB6-7766D72437FC}" destId="{016517CE-1950-4D82-B445-70C1AE35A1BB}" srcOrd="7" destOrd="0" parTransId="{2823B021-C07B-4250-8C08-06750AB1BF9D}" sibTransId="{450F12E6-90A0-45F2-A623-EA81CC55C2A1}"/>
    <dgm:cxn modelId="{AF48E70D-A84F-4779-BF62-7CF61C47D257}" srcId="{F486764E-0D3A-4E4F-9AB6-7766D72437FC}" destId="{755602EF-F625-4494-92B1-1109D4694052}" srcOrd="6" destOrd="0" parTransId="{A433DB65-42B4-4C51-B305-346B2AF37BE1}" sibTransId="{98D95881-0FB8-43C7-BCDC-60F32DC03609}"/>
    <dgm:cxn modelId="{5353D914-8BF9-469D-9541-4EE5A52488D4}" srcId="{82FA226E-4D7A-4B0D-AF5F-EC89C343A972}" destId="{D224F97F-284D-487F-A56B-F646B01F1668}" srcOrd="0" destOrd="0" parTransId="{0C4A3CB6-E47C-4759-91BD-5A7DD6943866}" sibTransId="{433AA3A7-5B71-44F1-8454-BED0DDE5808C}"/>
    <dgm:cxn modelId="{A0380D22-B749-4CB8-862F-0544F48F9B1F}" srcId="{275995A1-67CC-4DBA-B4E4-A059E5560953}" destId="{3B3932E3-31F5-43EC-8564-5FA93FF35DEA}" srcOrd="0" destOrd="0" parTransId="{1054A721-D5E8-4C74-8A73-D2EF65E92143}" sibTransId="{8CB80CE2-9903-40FA-BCB2-69F9C379F478}"/>
    <dgm:cxn modelId="{40AA3B25-DD04-4BA6-A3D3-B4F988E3490C}" type="presOf" srcId="{A9BBC259-8201-4A39-8587-CEE42DCFCC42}" destId="{3E3459C3-A4F7-4644-882E-39D8C0CEAF12}" srcOrd="0" destOrd="0" presId="urn:microsoft.com/office/officeart/2016/7/layout/VerticalSolidActionList"/>
    <dgm:cxn modelId="{742B0D32-E004-4006-9AFF-F74C9A7594A9}" srcId="{69080686-2914-4C51-9318-BA27B1B7A049}" destId="{B54ED181-C68D-4662-98CD-B4FF6DACF134}" srcOrd="0" destOrd="0" parTransId="{62BE2D7B-E961-49EA-8081-0D3E624F3C72}" sibTransId="{F2FFED0F-6ED3-4587-A816-B1EE4AA17354}"/>
    <dgm:cxn modelId="{600D9134-B89C-4389-B823-C307E3A11292}" type="presOf" srcId="{F486764E-0D3A-4E4F-9AB6-7766D72437FC}" destId="{91965AFC-FCEF-4A46-951E-1C564729B196}" srcOrd="0" destOrd="0" presId="urn:microsoft.com/office/officeart/2016/7/layout/VerticalSolidActionList"/>
    <dgm:cxn modelId="{46CF5F5D-F730-4F32-B901-6C764193D549}" srcId="{F486764E-0D3A-4E4F-9AB6-7766D72437FC}" destId="{496D6CC5-9BED-40B5-B07F-10DC8AA08B2B}" srcOrd="5" destOrd="0" parTransId="{00759E3D-A5A2-4798-91EA-1336B0B9DBD8}" sibTransId="{910E1C65-79DB-429F-A8EE-B8A837A2B0CE}"/>
    <dgm:cxn modelId="{11E6A644-B48E-400C-952F-E704BEAC603B}" type="presOf" srcId="{FCBC150D-1C00-4A43-B454-B6C7E7DE270B}" destId="{1FDE2E4D-13EC-4014-B390-E31EFE6F0267}" srcOrd="0" destOrd="0" presId="urn:microsoft.com/office/officeart/2016/7/layout/VerticalSolidActionList"/>
    <dgm:cxn modelId="{0B364E4C-03BD-40C9-8F9A-0703867ADC78}" type="presOf" srcId="{4E85C89B-BB59-4F6D-B93F-C3EF44725BC2}" destId="{7F99EC4F-2C33-4BBE-9244-F54F2A354E55}" srcOrd="0" destOrd="0" presId="urn:microsoft.com/office/officeart/2016/7/layout/VerticalSolidActionList"/>
    <dgm:cxn modelId="{FB28714E-2982-49E6-8BD9-F59417E2365C}" type="presOf" srcId="{3B5C4F13-DB45-45B5-A22B-6908E1AF66EE}" destId="{6718A082-034A-4B30-A1F6-8E29BB4F6189}" srcOrd="0" destOrd="0" presId="urn:microsoft.com/office/officeart/2016/7/layout/VerticalSolidActionList"/>
    <dgm:cxn modelId="{A75CCB50-59E8-42D9-A263-632120FD8270}" type="presOf" srcId="{D224F97F-284D-487F-A56B-F646B01F1668}" destId="{3BE85FDB-4C06-4B78-B7E1-68CC6D7BC385}" srcOrd="0" destOrd="0" presId="urn:microsoft.com/office/officeart/2016/7/layout/VerticalSolidActionList"/>
    <dgm:cxn modelId="{ACCD5B53-8E5B-4B29-9849-1290037FB28F}" type="presOf" srcId="{B54ED181-C68D-4662-98CD-B4FF6DACF134}" destId="{E2707EE0-47C7-4B85-AEA0-C502D8AC5E3A}" srcOrd="0" destOrd="0" presId="urn:microsoft.com/office/officeart/2016/7/layout/VerticalSolidActionList"/>
    <dgm:cxn modelId="{B5842474-41AF-4D1A-BFA2-76A5F574BAD7}" type="presOf" srcId="{E3E46631-02FA-435D-8090-B1D263CA80A7}" destId="{B96172B0-693E-4AFF-BFA7-3F63562765CA}" srcOrd="0" destOrd="0" presId="urn:microsoft.com/office/officeart/2016/7/layout/VerticalSolidActionList"/>
    <dgm:cxn modelId="{394A1E77-B255-425F-8D78-B3489FBBAA38}" type="presOf" srcId="{496D6CC5-9BED-40B5-B07F-10DC8AA08B2B}" destId="{284BD39F-3E3B-45E1-83F8-D2D48DC75569}" srcOrd="0" destOrd="0" presId="urn:microsoft.com/office/officeart/2016/7/layout/VerticalSolidActionList"/>
    <dgm:cxn modelId="{62AFA479-DBDF-46A2-A958-CB3AFFA2C4CA}" type="presOf" srcId="{3B3932E3-31F5-43EC-8564-5FA93FF35DEA}" destId="{16E91551-590F-4690-9804-528381BC3B95}" srcOrd="0" destOrd="0" presId="urn:microsoft.com/office/officeart/2016/7/layout/VerticalSolidActionList"/>
    <dgm:cxn modelId="{F793D75A-5F0E-4E85-8777-CC0A01141AA5}" srcId="{E3E46631-02FA-435D-8090-B1D263CA80A7}" destId="{8773EE4D-46D5-40D2-A816-04ECD60FA32E}" srcOrd="0" destOrd="0" parTransId="{33C6BF5C-8A05-4B79-8821-ABAEB5826D07}" sibTransId="{56DA52D6-5C45-4A35-BE8A-1BBE04BF5DC0}"/>
    <dgm:cxn modelId="{7017E37A-B219-494A-9736-88B4485CE43F}" srcId="{3B5C4F13-DB45-45B5-A22B-6908E1AF66EE}" destId="{A9BBC259-8201-4A39-8587-CEE42DCFCC42}" srcOrd="0" destOrd="0" parTransId="{A8C9DFED-A5EF-45BB-A7C1-17AEBBB17F51}" sibTransId="{77766DA2-2490-4917-ADB8-B2BF1F0CD88A}"/>
    <dgm:cxn modelId="{E0754582-F6FE-4DCD-A603-D3156C9DDE4B}" srcId="{F486764E-0D3A-4E4F-9AB6-7766D72437FC}" destId="{E3E46631-02FA-435D-8090-B1D263CA80A7}" srcOrd="1" destOrd="0" parTransId="{C37A0544-6599-4415-A462-4CA9541BE056}" sibTransId="{CA8439FF-F698-4FF2-8E4C-F09151D56BD5}"/>
    <dgm:cxn modelId="{D6424986-0DA0-4BF9-B63D-2F1B55EF6175}" srcId="{F486764E-0D3A-4E4F-9AB6-7766D72437FC}" destId="{275995A1-67CC-4DBA-B4E4-A059E5560953}" srcOrd="0" destOrd="0" parTransId="{CE535E63-5FD7-45C9-9CDA-180B31DB7B19}" sibTransId="{76E9F140-F4C7-4058-A348-3694E67FFA9A}"/>
    <dgm:cxn modelId="{CEB7788A-6471-4398-A17C-E7B837B11560}" type="presOf" srcId="{016517CE-1950-4D82-B445-70C1AE35A1BB}" destId="{F532DFFA-3F81-4588-B2F5-C7FFF6E0B8EE}" srcOrd="0" destOrd="0" presId="urn:microsoft.com/office/officeart/2016/7/layout/VerticalSolidActionList"/>
    <dgm:cxn modelId="{32DE968D-7FFE-448C-992F-0B1D4557C5B8}" type="presOf" srcId="{755602EF-F625-4494-92B1-1109D4694052}" destId="{44346351-30A0-4F0C-AC14-99622BD21B5D}" srcOrd="0" destOrd="0" presId="urn:microsoft.com/office/officeart/2016/7/layout/VerticalSolidActionList"/>
    <dgm:cxn modelId="{88EC8E92-14C8-4283-8E60-6AF75DDBDC3B}" type="presOf" srcId="{69080686-2914-4C51-9318-BA27B1B7A049}" destId="{DFC3FFEC-A9ED-45C2-96B7-8E39AEDEB712}" srcOrd="0" destOrd="0" presId="urn:microsoft.com/office/officeart/2016/7/layout/VerticalSolidActionList"/>
    <dgm:cxn modelId="{5CB25D98-8B05-494D-9CEA-A73D9619548A}" type="presOf" srcId="{275995A1-67CC-4DBA-B4E4-A059E5560953}" destId="{4A9CE25D-0676-4ADF-A1F3-E3ACA291D67F}" srcOrd="0" destOrd="0" presId="urn:microsoft.com/office/officeart/2016/7/layout/VerticalSolidActionList"/>
    <dgm:cxn modelId="{304769A1-EFD3-4F8E-BF01-6829FB384DF2}" srcId="{F486764E-0D3A-4E4F-9AB6-7766D72437FC}" destId="{69080686-2914-4C51-9318-BA27B1B7A049}" srcOrd="3" destOrd="0" parTransId="{1DA145A2-F46F-4BB2-A1FF-80A618DA7872}" sibTransId="{DA96523C-3545-4054-8862-C6210FA6B66C}"/>
    <dgm:cxn modelId="{8AEE56A2-B659-4FA3-A58C-11C4AAC1C70B}" srcId="{016517CE-1950-4D82-B445-70C1AE35A1BB}" destId="{FCBC150D-1C00-4A43-B454-B6C7E7DE270B}" srcOrd="0" destOrd="0" parTransId="{640C5770-C8DB-45E5-A2C6-36144F21064E}" sibTransId="{0CD36CF4-0F5F-4C9E-81DF-AD4A94A5AEF1}"/>
    <dgm:cxn modelId="{412224A7-0023-49AC-BF1A-95AA43462FC9}" srcId="{F486764E-0D3A-4E4F-9AB6-7766D72437FC}" destId="{82FA226E-4D7A-4B0D-AF5F-EC89C343A972}" srcOrd="4" destOrd="0" parTransId="{5353F406-049D-40FC-AF15-DF217AE539FC}" sibTransId="{950A0142-96E2-4C00-AD8E-2A16743FC4F5}"/>
    <dgm:cxn modelId="{9473FFB2-D9C3-4E31-AB4B-9F669E855422}" srcId="{496D6CC5-9BED-40B5-B07F-10DC8AA08B2B}" destId="{3FD6CE4C-6D1C-4021-8664-9F70F8B44483}" srcOrd="0" destOrd="0" parTransId="{C5B9FC29-4BD3-4973-9A0A-800F629C0663}" sibTransId="{61EC2C13-012D-463B-A13A-85A1A147814D}"/>
    <dgm:cxn modelId="{9211D2BC-3F5B-40D7-AF74-2524A5D7B3C8}" srcId="{755602EF-F625-4494-92B1-1109D4694052}" destId="{4E85C89B-BB59-4F6D-B93F-C3EF44725BC2}" srcOrd="0" destOrd="0" parTransId="{5D77D4CF-A543-486A-BD5A-865ABAC7AD79}" sibTransId="{0C0D8307-8E0C-4CF4-8AEA-86E8525670AC}"/>
    <dgm:cxn modelId="{986FE6C8-ECF2-477D-A391-C58C0559E0D9}" type="presOf" srcId="{3FD6CE4C-6D1C-4021-8664-9F70F8B44483}" destId="{3DEA7A7F-370D-47E5-B877-F7A11BEA2230}" srcOrd="0" destOrd="0" presId="urn:microsoft.com/office/officeart/2016/7/layout/VerticalSolidActionList"/>
    <dgm:cxn modelId="{EA5F0FF0-0825-442F-B56F-6B07AA3B47BF}" type="presOf" srcId="{8773EE4D-46D5-40D2-A816-04ECD60FA32E}" destId="{762DC49F-A299-4504-8B5A-8FEE5ADD7F96}" srcOrd="0" destOrd="0" presId="urn:microsoft.com/office/officeart/2016/7/layout/VerticalSolidActionList"/>
    <dgm:cxn modelId="{4773B7F9-04E2-42C6-97CA-AF53392A26FF}" type="presOf" srcId="{82FA226E-4D7A-4B0D-AF5F-EC89C343A972}" destId="{0B24D9AC-5995-4999-873D-E4EEBA2CDB41}" srcOrd="0" destOrd="0" presId="urn:microsoft.com/office/officeart/2016/7/layout/VerticalSolidActionList"/>
    <dgm:cxn modelId="{40E589F1-48AB-4BED-8A6E-ABA58A2A1ECA}" type="presParOf" srcId="{91965AFC-FCEF-4A46-951E-1C564729B196}" destId="{8C2B0B88-005C-45B6-B975-F046846EB38A}" srcOrd="0" destOrd="0" presId="urn:microsoft.com/office/officeart/2016/7/layout/VerticalSolidActionList"/>
    <dgm:cxn modelId="{4AB08D7F-A2DA-49A7-90B5-D4949E2070B3}" type="presParOf" srcId="{8C2B0B88-005C-45B6-B975-F046846EB38A}" destId="{4A9CE25D-0676-4ADF-A1F3-E3ACA291D67F}" srcOrd="0" destOrd="0" presId="urn:microsoft.com/office/officeart/2016/7/layout/VerticalSolidActionList"/>
    <dgm:cxn modelId="{09DA3347-B532-4F50-8C5F-E5C503D2CDFE}" type="presParOf" srcId="{8C2B0B88-005C-45B6-B975-F046846EB38A}" destId="{16E91551-590F-4690-9804-528381BC3B95}" srcOrd="1" destOrd="0" presId="urn:microsoft.com/office/officeart/2016/7/layout/VerticalSolidActionList"/>
    <dgm:cxn modelId="{6F940B0B-0134-4454-A843-F827BA8C291F}" type="presParOf" srcId="{91965AFC-FCEF-4A46-951E-1C564729B196}" destId="{37E7EC31-F021-460B-86DC-5E6026147659}" srcOrd="1" destOrd="0" presId="urn:microsoft.com/office/officeart/2016/7/layout/VerticalSolidActionList"/>
    <dgm:cxn modelId="{4A9EC8FD-C34E-4DDD-ABE4-68E54A023F25}" type="presParOf" srcId="{91965AFC-FCEF-4A46-951E-1C564729B196}" destId="{342EBEFB-3235-4BE7-9916-B6D55EE9BE7C}" srcOrd="2" destOrd="0" presId="urn:microsoft.com/office/officeart/2016/7/layout/VerticalSolidActionList"/>
    <dgm:cxn modelId="{A9FD7ED2-9BF5-4251-8F85-4B9DA9197494}" type="presParOf" srcId="{342EBEFB-3235-4BE7-9916-B6D55EE9BE7C}" destId="{B96172B0-693E-4AFF-BFA7-3F63562765CA}" srcOrd="0" destOrd="0" presId="urn:microsoft.com/office/officeart/2016/7/layout/VerticalSolidActionList"/>
    <dgm:cxn modelId="{2B08B783-FA99-4D58-9863-74E58B7BAF7A}" type="presParOf" srcId="{342EBEFB-3235-4BE7-9916-B6D55EE9BE7C}" destId="{762DC49F-A299-4504-8B5A-8FEE5ADD7F96}" srcOrd="1" destOrd="0" presId="urn:microsoft.com/office/officeart/2016/7/layout/VerticalSolidActionList"/>
    <dgm:cxn modelId="{AE345E60-FA84-4662-8C2E-F34B88C7832D}" type="presParOf" srcId="{91965AFC-FCEF-4A46-951E-1C564729B196}" destId="{A1E3941C-012A-4536-975D-F53859092EEB}" srcOrd="3" destOrd="0" presId="urn:microsoft.com/office/officeart/2016/7/layout/VerticalSolidActionList"/>
    <dgm:cxn modelId="{4776ED92-5D99-4AFA-AD40-902262DC3C3E}" type="presParOf" srcId="{91965AFC-FCEF-4A46-951E-1C564729B196}" destId="{F4D4E4F0-AAE4-4C51-92C8-3309FEC193CE}" srcOrd="4" destOrd="0" presId="urn:microsoft.com/office/officeart/2016/7/layout/VerticalSolidActionList"/>
    <dgm:cxn modelId="{1637F6A9-F854-411B-BB77-6B08B663451E}" type="presParOf" srcId="{F4D4E4F0-AAE4-4C51-92C8-3309FEC193CE}" destId="{6718A082-034A-4B30-A1F6-8E29BB4F6189}" srcOrd="0" destOrd="0" presId="urn:microsoft.com/office/officeart/2016/7/layout/VerticalSolidActionList"/>
    <dgm:cxn modelId="{9ECF822C-738D-424D-9B8E-99CA9F0079CF}" type="presParOf" srcId="{F4D4E4F0-AAE4-4C51-92C8-3309FEC193CE}" destId="{3E3459C3-A4F7-4644-882E-39D8C0CEAF12}" srcOrd="1" destOrd="0" presId="urn:microsoft.com/office/officeart/2016/7/layout/VerticalSolidActionList"/>
    <dgm:cxn modelId="{81E779D8-A1E1-435D-8D42-2EFA2433003A}" type="presParOf" srcId="{91965AFC-FCEF-4A46-951E-1C564729B196}" destId="{7C687D1F-7ED0-4706-A4B8-75E698AE31D8}" srcOrd="5" destOrd="0" presId="urn:microsoft.com/office/officeart/2016/7/layout/VerticalSolidActionList"/>
    <dgm:cxn modelId="{C346D50E-1562-45DD-9B50-FE77D37119D2}" type="presParOf" srcId="{91965AFC-FCEF-4A46-951E-1C564729B196}" destId="{2F383C45-7118-4718-9BD8-6DF91DE49B1D}" srcOrd="6" destOrd="0" presId="urn:microsoft.com/office/officeart/2016/7/layout/VerticalSolidActionList"/>
    <dgm:cxn modelId="{C8479BBF-4D1A-4710-81DD-E1E9CF04DAD7}" type="presParOf" srcId="{2F383C45-7118-4718-9BD8-6DF91DE49B1D}" destId="{DFC3FFEC-A9ED-45C2-96B7-8E39AEDEB712}" srcOrd="0" destOrd="0" presId="urn:microsoft.com/office/officeart/2016/7/layout/VerticalSolidActionList"/>
    <dgm:cxn modelId="{506A39BF-4468-4C88-A5A1-275F151D63D2}" type="presParOf" srcId="{2F383C45-7118-4718-9BD8-6DF91DE49B1D}" destId="{E2707EE0-47C7-4B85-AEA0-C502D8AC5E3A}" srcOrd="1" destOrd="0" presId="urn:microsoft.com/office/officeart/2016/7/layout/VerticalSolidActionList"/>
    <dgm:cxn modelId="{1ECAF496-750F-48B5-BFE7-4B62B58D6825}" type="presParOf" srcId="{91965AFC-FCEF-4A46-951E-1C564729B196}" destId="{4091FCB1-9FBC-474B-BAD0-167E67027229}" srcOrd="7" destOrd="0" presId="urn:microsoft.com/office/officeart/2016/7/layout/VerticalSolidActionList"/>
    <dgm:cxn modelId="{7888E198-BF1F-4166-9FCF-0EDDCAFD6DA5}" type="presParOf" srcId="{91965AFC-FCEF-4A46-951E-1C564729B196}" destId="{23FA116E-FB5D-4986-8597-D4ABA51DD9D1}" srcOrd="8" destOrd="0" presId="urn:microsoft.com/office/officeart/2016/7/layout/VerticalSolidActionList"/>
    <dgm:cxn modelId="{F87B6BCE-850D-4218-84C3-D4245EC8E377}" type="presParOf" srcId="{23FA116E-FB5D-4986-8597-D4ABA51DD9D1}" destId="{0B24D9AC-5995-4999-873D-E4EEBA2CDB41}" srcOrd="0" destOrd="0" presId="urn:microsoft.com/office/officeart/2016/7/layout/VerticalSolidActionList"/>
    <dgm:cxn modelId="{10A46EC7-775B-4B79-B5F5-F6D1BA369D1C}" type="presParOf" srcId="{23FA116E-FB5D-4986-8597-D4ABA51DD9D1}" destId="{3BE85FDB-4C06-4B78-B7E1-68CC6D7BC385}" srcOrd="1" destOrd="0" presId="urn:microsoft.com/office/officeart/2016/7/layout/VerticalSolidActionList"/>
    <dgm:cxn modelId="{B6F2FDF1-B4B4-4AF2-9506-A9B2D6BC71BD}" type="presParOf" srcId="{91965AFC-FCEF-4A46-951E-1C564729B196}" destId="{ECE85D39-3216-450D-9DD4-26AD579062C2}" srcOrd="9" destOrd="0" presId="urn:microsoft.com/office/officeart/2016/7/layout/VerticalSolidActionList"/>
    <dgm:cxn modelId="{EC189C3E-E720-49BE-A0A9-10C0DE3033C1}" type="presParOf" srcId="{91965AFC-FCEF-4A46-951E-1C564729B196}" destId="{67889FB1-3585-46AB-A51B-0EC5CC1787C3}" srcOrd="10" destOrd="0" presId="urn:microsoft.com/office/officeart/2016/7/layout/VerticalSolidActionList"/>
    <dgm:cxn modelId="{38671FDE-DBCB-4CC7-8701-365D4834DB52}" type="presParOf" srcId="{67889FB1-3585-46AB-A51B-0EC5CC1787C3}" destId="{284BD39F-3E3B-45E1-83F8-D2D48DC75569}" srcOrd="0" destOrd="0" presId="urn:microsoft.com/office/officeart/2016/7/layout/VerticalSolidActionList"/>
    <dgm:cxn modelId="{DC92796F-852C-43BD-AD1E-8C06FCD7B1E3}" type="presParOf" srcId="{67889FB1-3585-46AB-A51B-0EC5CC1787C3}" destId="{3DEA7A7F-370D-47E5-B877-F7A11BEA2230}" srcOrd="1" destOrd="0" presId="urn:microsoft.com/office/officeart/2016/7/layout/VerticalSolidActionList"/>
    <dgm:cxn modelId="{E02129B4-3B53-492D-B21C-FF4D5E4AE2FD}" type="presParOf" srcId="{91965AFC-FCEF-4A46-951E-1C564729B196}" destId="{5BFC7CD5-DC69-4B00-A8AF-15CCBA5558B2}" srcOrd="11" destOrd="0" presId="urn:microsoft.com/office/officeart/2016/7/layout/VerticalSolidActionList"/>
    <dgm:cxn modelId="{54012FEA-969C-4327-ADED-4653C08C6509}" type="presParOf" srcId="{91965AFC-FCEF-4A46-951E-1C564729B196}" destId="{31D10BF7-62C8-4922-9341-0C32165C57E2}" srcOrd="12" destOrd="0" presId="urn:microsoft.com/office/officeart/2016/7/layout/VerticalSolidActionList"/>
    <dgm:cxn modelId="{4342ECCF-AF8F-4AE7-BB06-325CF2568D3B}" type="presParOf" srcId="{31D10BF7-62C8-4922-9341-0C32165C57E2}" destId="{44346351-30A0-4F0C-AC14-99622BD21B5D}" srcOrd="0" destOrd="0" presId="urn:microsoft.com/office/officeart/2016/7/layout/VerticalSolidActionList"/>
    <dgm:cxn modelId="{A9A9853E-6318-47B5-A0C1-24AC79B87890}" type="presParOf" srcId="{31D10BF7-62C8-4922-9341-0C32165C57E2}" destId="{7F99EC4F-2C33-4BBE-9244-F54F2A354E55}" srcOrd="1" destOrd="0" presId="urn:microsoft.com/office/officeart/2016/7/layout/VerticalSolidActionList"/>
    <dgm:cxn modelId="{CCBEC525-2A61-49AD-8913-826F3A8B956F}" type="presParOf" srcId="{91965AFC-FCEF-4A46-951E-1C564729B196}" destId="{F2D10330-04C2-4526-871B-D9401500081F}" srcOrd="13" destOrd="0" presId="urn:microsoft.com/office/officeart/2016/7/layout/VerticalSolidActionList"/>
    <dgm:cxn modelId="{A0CC1EA1-EF71-4DF6-A1C5-0F7A72E02C95}" type="presParOf" srcId="{91965AFC-FCEF-4A46-951E-1C564729B196}" destId="{5C49B9B5-3432-4DA1-9CB3-6218932B4841}" srcOrd="14" destOrd="0" presId="urn:microsoft.com/office/officeart/2016/7/layout/VerticalSolidActionList"/>
    <dgm:cxn modelId="{3804A085-4904-40E4-A64A-97D3470110C2}" type="presParOf" srcId="{5C49B9B5-3432-4DA1-9CB3-6218932B4841}" destId="{F532DFFA-3F81-4588-B2F5-C7FFF6E0B8EE}" srcOrd="0" destOrd="0" presId="urn:microsoft.com/office/officeart/2016/7/layout/VerticalSolidActionList"/>
    <dgm:cxn modelId="{BFDF25B6-932A-4363-8043-67090F095A93}" type="presParOf" srcId="{5C49B9B5-3432-4DA1-9CB3-6218932B4841}" destId="{1FDE2E4D-13EC-4014-B390-E31EFE6F026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3CC44-9474-4F04-B473-34F3534135E4}"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108690A4-CAA6-444D-B2DE-0282309A66AB}">
      <dgm:prSet/>
      <dgm:spPr/>
      <dgm:t>
        <a:bodyPr/>
        <a:lstStyle/>
        <a:p>
          <a:r>
            <a:rPr lang="en-US" dirty="0"/>
            <a:t>Do not</a:t>
          </a:r>
        </a:p>
      </dgm:t>
    </dgm:pt>
    <dgm:pt modelId="{F24E1496-B2A2-4E00-9788-02F717926569}" type="parTrans" cxnId="{662E2160-6289-4F8A-BD2C-810AB07108F0}">
      <dgm:prSet/>
      <dgm:spPr/>
      <dgm:t>
        <a:bodyPr/>
        <a:lstStyle/>
        <a:p>
          <a:endParaRPr lang="en-US"/>
        </a:p>
      </dgm:t>
    </dgm:pt>
    <dgm:pt modelId="{25207A35-2183-42B1-B188-33339EFF933E}" type="sibTrans" cxnId="{662E2160-6289-4F8A-BD2C-810AB07108F0}">
      <dgm:prSet/>
      <dgm:spPr/>
      <dgm:t>
        <a:bodyPr/>
        <a:lstStyle/>
        <a:p>
          <a:endParaRPr lang="en-US"/>
        </a:p>
      </dgm:t>
    </dgm:pt>
    <dgm:pt modelId="{AF3DBB8A-1A77-454B-8566-A6C91F777583}">
      <dgm:prSet/>
      <dgm:spPr/>
      <dgm:t>
        <a:bodyPr/>
        <a:lstStyle/>
        <a:p>
          <a:r>
            <a:rPr lang="en-US"/>
            <a:t>Do not expect to be taught or shown. Take it upon yourself to use the tools around you to learn and answer your questions;</a:t>
          </a:r>
        </a:p>
      </dgm:t>
    </dgm:pt>
    <dgm:pt modelId="{7C634CC3-9EDB-4991-86A8-D24AB4CFEFB0}" type="parTrans" cxnId="{F8D24F7F-EC57-4E28-AB12-0DD0AC8226AC}">
      <dgm:prSet/>
      <dgm:spPr/>
      <dgm:t>
        <a:bodyPr/>
        <a:lstStyle/>
        <a:p>
          <a:endParaRPr lang="en-US"/>
        </a:p>
      </dgm:t>
    </dgm:pt>
    <dgm:pt modelId="{0B99A505-0C4E-42F7-8D34-31B3420FF32E}" type="sibTrans" cxnId="{F8D24F7F-EC57-4E28-AB12-0DD0AC8226AC}">
      <dgm:prSet/>
      <dgm:spPr/>
      <dgm:t>
        <a:bodyPr/>
        <a:lstStyle/>
        <a:p>
          <a:endParaRPr lang="en-US"/>
        </a:p>
      </dgm:t>
    </dgm:pt>
    <dgm:pt modelId="{AD027999-706C-4CF5-8DD1-91D1A765776E}">
      <dgm:prSet/>
      <dgm:spPr/>
      <dgm:t>
        <a:bodyPr/>
        <a:lstStyle/>
        <a:p>
          <a:r>
            <a:rPr lang="en-US" dirty="0"/>
            <a:t>Do not</a:t>
          </a:r>
        </a:p>
      </dgm:t>
    </dgm:pt>
    <dgm:pt modelId="{1AEE7B76-A4CE-4F1E-96B6-FE50752960E8}" type="parTrans" cxnId="{681B3AD5-9FD0-4EC4-8E34-0DC735B6078D}">
      <dgm:prSet/>
      <dgm:spPr/>
      <dgm:t>
        <a:bodyPr/>
        <a:lstStyle/>
        <a:p>
          <a:endParaRPr lang="en-US"/>
        </a:p>
      </dgm:t>
    </dgm:pt>
    <dgm:pt modelId="{F6199910-9BE6-41FE-86ED-51D837643869}" type="sibTrans" cxnId="{681B3AD5-9FD0-4EC4-8E34-0DC735B6078D}">
      <dgm:prSet/>
      <dgm:spPr/>
      <dgm:t>
        <a:bodyPr/>
        <a:lstStyle/>
        <a:p>
          <a:endParaRPr lang="en-US"/>
        </a:p>
      </dgm:t>
    </dgm:pt>
    <dgm:pt modelId="{315BC773-AC11-45DE-9EBD-F8AFEE425FF3}">
      <dgm:prSet/>
      <dgm:spPr/>
      <dgm:t>
        <a:bodyPr/>
        <a:lstStyle/>
        <a:p>
          <a:r>
            <a:rPr lang="en-US" dirty="0"/>
            <a:t>Do not participate for the gold medal in the “Oppression Olympics” (you don’t need to compare how your struggle is “just as bad as” a marginalized person’s);</a:t>
          </a:r>
        </a:p>
      </dgm:t>
    </dgm:pt>
    <dgm:pt modelId="{471995A5-FB23-45F5-A3D1-FD949976119A}" type="parTrans" cxnId="{4D739C7B-6372-410C-A14D-0D2EEDD5F20F}">
      <dgm:prSet/>
      <dgm:spPr/>
      <dgm:t>
        <a:bodyPr/>
        <a:lstStyle/>
        <a:p>
          <a:endParaRPr lang="en-US"/>
        </a:p>
      </dgm:t>
    </dgm:pt>
    <dgm:pt modelId="{64ED4070-D9FE-4F27-B1ED-45BF975282A7}" type="sibTrans" cxnId="{4D739C7B-6372-410C-A14D-0D2EEDD5F20F}">
      <dgm:prSet/>
      <dgm:spPr/>
      <dgm:t>
        <a:bodyPr/>
        <a:lstStyle/>
        <a:p>
          <a:endParaRPr lang="en-US"/>
        </a:p>
      </dgm:t>
    </dgm:pt>
    <dgm:pt modelId="{6A4B3090-9E15-49C1-9AF9-3EE35CE48193}">
      <dgm:prSet/>
      <dgm:spPr/>
      <dgm:t>
        <a:bodyPr/>
        <a:lstStyle/>
        <a:p>
          <a:r>
            <a:rPr lang="en-US" dirty="0"/>
            <a:t>Do not</a:t>
          </a:r>
        </a:p>
      </dgm:t>
    </dgm:pt>
    <dgm:pt modelId="{9B4B52D8-F01A-4708-9393-A06A3E34380B}" type="parTrans" cxnId="{98A781AC-60A8-46E1-8AB7-C55B25FA9B78}">
      <dgm:prSet/>
      <dgm:spPr/>
      <dgm:t>
        <a:bodyPr/>
        <a:lstStyle/>
        <a:p>
          <a:endParaRPr lang="en-US"/>
        </a:p>
      </dgm:t>
    </dgm:pt>
    <dgm:pt modelId="{68BFE315-9AA2-4F8C-8509-5842C1D9BC76}" type="sibTrans" cxnId="{98A781AC-60A8-46E1-8AB7-C55B25FA9B78}">
      <dgm:prSet/>
      <dgm:spPr/>
      <dgm:t>
        <a:bodyPr/>
        <a:lstStyle/>
        <a:p>
          <a:endParaRPr lang="en-US"/>
        </a:p>
      </dgm:t>
    </dgm:pt>
    <dgm:pt modelId="{A674DFF2-5E68-45CE-B7EB-3368057A6683}">
      <dgm:prSet/>
      <dgm:spPr/>
      <dgm:t>
        <a:bodyPr/>
        <a:lstStyle/>
        <a:p>
          <a:r>
            <a:rPr lang="en-US"/>
            <a:t>Do not behave as though you know best;</a:t>
          </a:r>
        </a:p>
      </dgm:t>
    </dgm:pt>
    <dgm:pt modelId="{70927B26-9AB6-4954-B4EA-4F3B9FFC751D}" type="parTrans" cxnId="{600F0CAB-1966-4E82-8B47-4668FFAF4123}">
      <dgm:prSet/>
      <dgm:spPr/>
      <dgm:t>
        <a:bodyPr/>
        <a:lstStyle/>
        <a:p>
          <a:endParaRPr lang="en-US"/>
        </a:p>
      </dgm:t>
    </dgm:pt>
    <dgm:pt modelId="{183E079E-BC84-4FCC-90A2-570127E87A9F}" type="sibTrans" cxnId="{600F0CAB-1966-4E82-8B47-4668FFAF4123}">
      <dgm:prSet/>
      <dgm:spPr/>
      <dgm:t>
        <a:bodyPr/>
        <a:lstStyle/>
        <a:p>
          <a:endParaRPr lang="en-US"/>
        </a:p>
      </dgm:t>
    </dgm:pt>
    <dgm:pt modelId="{1B7122F3-C527-4B85-A747-8F98D19817D6}">
      <dgm:prSet/>
      <dgm:spPr/>
      <dgm:t>
        <a:bodyPr/>
        <a:lstStyle/>
        <a:p>
          <a:r>
            <a:rPr lang="en-US"/>
            <a:t>Do not take credit for the labour of those who are marginalized and did the work before you stepped into the picture;</a:t>
          </a:r>
        </a:p>
      </dgm:t>
    </dgm:pt>
    <dgm:pt modelId="{0ABE65DC-413D-41F8-98C0-65FEF1D30026}" type="parTrans" cxnId="{FB7743CB-8028-46A2-951C-FC7A96405824}">
      <dgm:prSet/>
      <dgm:spPr/>
      <dgm:t>
        <a:bodyPr/>
        <a:lstStyle/>
        <a:p>
          <a:endParaRPr lang="en-US"/>
        </a:p>
      </dgm:t>
    </dgm:pt>
    <dgm:pt modelId="{2565EEE7-1707-4B62-8921-FFD2198CDCAB}" type="sibTrans" cxnId="{FB7743CB-8028-46A2-951C-FC7A96405824}">
      <dgm:prSet/>
      <dgm:spPr/>
      <dgm:t>
        <a:bodyPr/>
        <a:lstStyle/>
        <a:p>
          <a:endParaRPr lang="en-US"/>
        </a:p>
      </dgm:t>
    </dgm:pt>
    <dgm:pt modelId="{9A6CF03C-6BF8-4DF9-9D50-3866A47B4E1D}">
      <dgm:prSet/>
      <dgm:spPr/>
      <dgm:t>
        <a:bodyPr/>
        <a:lstStyle/>
        <a:p>
          <a:r>
            <a:rPr lang="en-US" dirty="0"/>
            <a:t>Do not</a:t>
          </a:r>
        </a:p>
      </dgm:t>
    </dgm:pt>
    <dgm:pt modelId="{B49BC257-7F4C-46BB-8D6A-68360AB24807}" type="parTrans" cxnId="{94CBAA8E-AD5D-48E9-9A49-B9ED857754B5}">
      <dgm:prSet/>
      <dgm:spPr/>
      <dgm:t>
        <a:bodyPr/>
        <a:lstStyle/>
        <a:p>
          <a:endParaRPr lang="en-US"/>
        </a:p>
      </dgm:t>
    </dgm:pt>
    <dgm:pt modelId="{9A3EC722-6FCA-4606-B9BC-1FBFB155F98C}" type="sibTrans" cxnId="{94CBAA8E-AD5D-48E9-9A49-B9ED857754B5}">
      <dgm:prSet/>
      <dgm:spPr/>
      <dgm:t>
        <a:bodyPr/>
        <a:lstStyle/>
        <a:p>
          <a:endParaRPr lang="en-US"/>
        </a:p>
      </dgm:t>
    </dgm:pt>
    <dgm:pt modelId="{A18B8C8C-2F2F-4333-829C-8388E4A313F1}">
      <dgm:prSet/>
      <dgm:spPr/>
      <dgm:t>
        <a:bodyPr/>
        <a:lstStyle/>
        <a:p>
          <a:r>
            <a:rPr lang="en-US"/>
            <a:t>Do not assume that every member of an underinvested community feels oppressed.</a:t>
          </a:r>
        </a:p>
      </dgm:t>
    </dgm:pt>
    <dgm:pt modelId="{EE8D47AF-95BB-49A3-8A3A-BAF6270655D5}" type="parTrans" cxnId="{97226A16-1971-4E2A-9570-6684FC0E14BB}">
      <dgm:prSet/>
      <dgm:spPr/>
      <dgm:t>
        <a:bodyPr/>
        <a:lstStyle/>
        <a:p>
          <a:endParaRPr lang="en-US"/>
        </a:p>
      </dgm:t>
    </dgm:pt>
    <dgm:pt modelId="{17B1B709-F8C0-491E-B5B0-C17457797C10}" type="sibTrans" cxnId="{97226A16-1971-4E2A-9570-6684FC0E14BB}">
      <dgm:prSet/>
      <dgm:spPr/>
      <dgm:t>
        <a:bodyPr/>
        <a:lstStyle/>
        <a:p>
          <a:endParaRPr lang="en-US"/>
        </a:p>
      </dgm:t>
    </dgm:pt>
    <dgm:pt modelId="{6E388ECC-14D9-4FCC-829D-CF0E72B43A49}">
      <dgm:prSet/>
      <dgm:spPr/>
      <dgm:t>
        <a:bodyPr/>
        <a:lstStyle/>
        <a:p>
          <a:r>
            <a:rPr lang="en-US" dirty="0"/>
            <a:t>Do not</a:t>
          </a:r>
        </a:p>
      </dgm:t>
    </dgm:pt>
    <dgm:pt modelId="{C677C546-952B-4C77-BA2D-3BCB8A4F0746}" type="sibTrans" cxnId="{3B3CC5A5-A1FC-4BEF-BE4E-7E8CF42DCE93}">
      <dgm:prSet/>
      <dgm:spPr/>
      <dgm:t>
        <a:bodyPr/>
        <a:lstStyle/>
        <a:p>
          <a:endParaRPr lang="en-US"/>
        </a:p>
      </dgm:t>
    </dgm:pt>
    <dgm:pt modelId="{4214E5CC-DABD-4CC2-B0A2-59DB64F4526A}" type="parTrans" cxnId="{3B3CC5A5-A1FC-4BEF-BE4E-7E8CF42DCE93}">
      <dgm:prSet/>
      <dgm:spPr/>
      <dgm:t>
        <a:bodyPr/>
        <a:lstStyle/>
        <a:p>
          <a:endParaRPr lang="en-US"/>
        </a:p>
      </dgm:t>
    </dgm:pt>
    <dgm:pt modelId="{419E57B9-356D-4660-AFDF-5F4B425D022F}" type="pres">
      <dgm:prSet presAssocID="{E733CC44-9474-4F04-B473-34F3534135E4}" presName="Name0" presStyleCnt="0">
        <dgm:presLayoutVars>
          <dgm:dir/>
          <dgm:animLvl val="lvl"/>
          <dgm:resizeHandles val="exact"/>
        </dgm:presLayoutVars>
      </dgm:prSet>
      <dgm:spPr/>
    </dgm:pt>
    <dgm:pt modelId="{2769BFFB-7C27-48E9-B2D3-2808D1690BFB}" type="pres">
      <dgm:prSet presAssocID="{108690A4-CAA6-444D-B2DE-0282309A66AB}" presName="composite" presStyleCnt="0"/>
      <dgm:spPr/>
    </dgm:pt>
    <dgm:pt modelId="{F149A2A4-2A47-4C33-9F43-B9B21D63E9AA}" type="pres">
      <dgm:prSet presAssocID="{108690A4-CAA6-444D-B2DE-0282309A66AB}" presName="parTx" presStyleLbl="alignNode1" presStyleIdx="0" presStyleCnt="5">
        <dgm:presLayoutVars>
          <dgm:chMax val="0"/>
          <dgm:chPref val="0"/>
        </dgm:presLayoutVars>
      </dgm:prSet>
      <dgm:spPr/>
    </dgm:pt>
    <dgm:pt modelId="{A393047E-1DE4-4E4C-98D6-6426C1974CCC}" type="pres">
      <dgm:prSet presAssocID="{108690A4-CAA6-444D-B2DE-0282309A66AB}" presName="desTx" presStyleLbl="alignAccFollowNode1" presStyleIdx="0" presStyleCnt="5">
        <dgm:presLayoutVars/>
      </dgm:prSet>
      <dgm:spPr/>
    </dgm:pt>
    <dgm:pt modelId="{DD707DC6-F499-4C19-8EF9-71F7E0CB314E}" type="pres">
      <dgm:prSet presAssocID="{25207A35-2183-42B1-B188-33339EFF933E}" presName="space" presStyleCnt="0"/>
      <dgm:spPr/>
    </dgm:pt>
    <dgm:pt modelId="{2857D88E-2565-4558-AD2E-DD8C70D6F5CC}" type="pres">
      <dgm:prSet presAssocID="{AD027999-706C-4CF5-8DD1-91D1A765776E}" presName="composite" presStyleCnt="0"/>
      <dgm:spPr/>
    </dgm:pt>
    <dgm:pt modelId="{C07215E9-3ED9-4A99-B5C0-DAC546304D46}" type="pres">
      <dgm:prSet presAssocID="{AD027999-706C-4CF5-8DD1-91D1A765776E}" presName="parTx" presStyleLbl="alignNode1" presStyleIdx="1" presStyleCnt="5">
        <dgm:presLayoutVars>
          <dgm:chMax val="0"/>
          <dgm:chPref val="0"/>
        </dgm:presLayoutVars>
      </dgm:prSet>
      <dgm:spPr/>
    </dgm:pt>
    <dgm:pt modelId="{BB67017B-B330-4931-9EFC-87145D9B4190}" type="pres">
      <dgm:prSet presAssocID="{AD027999-706C-4CF5-8DD1-91D1A765776E}" presName="desTx" presStyleLbl="alignAccFollowNode1" presStyleIdx="1" presStyleCnt="5">
        <dgm:presLayoutVars/>
      </dgm:prSet>
      <dgm:spPr/>
    </dgm:pt>
    <dgm:pt modelId="{53634E71-7D37-4519-8F9C-283601049BAA}" type="pres">
      <dgm:prSet presAssocID="{F6199910-9BE6-41FE-86ED-51D837643869}" presName="space" presStyleCnt="0"/>
      <dgm:spPr/>
    </dgm:pt>
    <dgm:pt modelId="{DCEB935A-8A73-47E8-ACD4-10841BB00927}" type="pres">
      <dgm:prSet presAssocID="{6A4B3090-9E15-49C1-9AF9-3EE35CE48193}" presName="composite" presStyleCnt="0"/>
      <dgm:spPr/>
    </dgm:pt>
    <dgm:pt modelId="{BA4DBFFA-AAF3-4F0B-8A72-DF14E5F81CDE}" type="pres">
      <dgm:prSet presAssocID="{6A4B3090-9E15-49C1-9AF9-3EE35CE48193}" presName="parTx" presStyleLbl="alignNode1" presStyleIdx="2" presStyleCnt="5">
        <dgm:presLayoutVars>
          <dgm:chMax val="0"/>
          <dgm:chPref val="0"/>
        </dgm:presLayoutVars>
      </dgm:prSet>
      <dgm:spPr/>
    </dgm:pt>
    <dgm:pt modelId="{FE6DF0D5-28D4-4046-830F-EAA1667DF376}" type="pres">
      <dgm:prSet presAssocID="{6A4B3090-9E15-49C1-9AF9-3EE35CE48193}" presName="desTx" presStyleLbl="alignAccFollowNode1" presStyleIdx="2" presStyleCnt="5">
        <dgm:presLayoutVars/>
      </dgm:prSet>
      <dgm:spPr/>
    </dgm:pt>
    <dgm:pt modelId="{61FF6100-E9CA-44D7-8A84-C8C6B7D36F77}" type="pres">
      <dgm:prSet presAssocID="{68BFE315-9AA2-4F8C-8509-5842C1D9BC76}" presName="space" presStyleCnt="0"/>
      <dgm:spPr/>
    </dgm:pt>
    <dgm:pt modelId="{E13E8F18-79B2-4015-93BB-E08BE1CFF894}" type="pres">
      <dgm:prSet presAssocID="{6E388ECC-14D9-4FCC-829D-CF0E72B43A49}" presName="composite" presStyleCnt="0"/>
      <dgm:spPr/>
    </dgm:pt>
    <dgm:pt modelId="{D7F91258-A150-4DA0-9D43-CE79BE033E52}" type="pres">
      <dgm:prSet presAssocID="{6E388ECC-14D9-4FCC-829D-CF0E72B43A49}" presName="parTx" presStyleLbl="alignNode1" presStyleIdx="3" presStyleCnt="5">
        <dgm:presLayoutVars>
          <dgm:chMax val="0"/>
          <dgm:chPref val="0"/>
        </dgm:presLayoutVars>
      </dgm:prSet>
      <dgm:spPr/>
    </dgm:pt>
    <dgm:pt modelId="{1F2B7504-AB82-4BD9-9648-F55ADE2CD99E}" type="pres">
      <dgm:prSet presAssocID="{6E388ECC-14D9-4FCC-829D-CF0E72B43A49}" presName="desTx" presStyleLbl="alignAccFollowNode1" presStyleIdx="3" presStyleCnt="5">
        <dgm:presLayoutVars/>
      </dgm:prSet>
      <dgm:spPr/>
    </dgm:pt>
    <dgm:pt modelId="{2AE04202-D83C-444A-966A-CDD6D80A25FC}" type="pres">
      <dgm:prSet presAssocID="{C677C546-952B-4C77-BA2D-3BCB8A4F0746}" presName="space" presStyleCnt="0"/>
      <dgm:spPr/>
    </dgm:pt>
    <dgm:pt modelId="{D01D2701-EA2B-4198-92E2-7A43643BBD4F}" type="pres">
      <dgm:prSet presAssocID="{9A6CF03C-6BF8-4DF9-9D50-3866A47B4E1D}" presName="composite" presStyleCnt="0"/>
      <dgm:spPr/>
    </dgm:pt>
    <dgm:pt modelId="{F7D924D4-5B3F-453B-96EF-E395E8A97A1B}" type="pres">
      <dgm:prSet presAssocID="{9A6CF03C-6BF8-4DF9-9D50-3866A47B4E1D}" presName="parTx" presStyleLbl="alignNode1" presStyleIdx="4" presStyleCnt="5">
        <dgm:presLayoutVars>
          <dgm:chMax val="0"/>
          <dgm:chPref val="0"/>
        </dgm:presLayoutVars>
      </dgm:prSet>
      <dgm:spPr/>
    </dgm:pt>
    <dgm:pt modelId="{1609F7FE-205E-4944-AFD7-EFCA6B568868}" type="pres">
      <dgm:prSet presAssocID="{9A6CF03C-6BF8-4DF9-9D50-3866A47B4E1D}" presName="desTx" presStyleLbl="alignAccFollowNode1" presStyleIdx="4" presStyleCnt="5">
        <dgm:presLayoutVars/>
      </dgm:prSet>
      <dgm:spPr/>
    </dgm:pt>
  </dgm:ptLst>
  <dgm:cxnLst>
    <dgm:cxn modelId="{97226A16-1971-4E2A-9570-6684FC0E14BB}" srcId="{9A6CF03C-6BF8-4DF9-9D50-3866A47B4E1D}" destId="{A18B8C8C-2F2F-4333-829C-8388E4A313F1}" srcOrd="0" destOrd="0" parTransId="{EE8D47AF-95BB-49A3-8A3A-BAF6270655D5}" sibTransId="{17B1B709-F8C0-491E-B5B0-C17457797C10}"/>
    <dgm:cxn modelId="{08372C1D-712A-46EF-B82B-D20B79698D63}" type="presOf" srcId="{AD027999-706C-4CF5-8DD1-91D1A765776E}" destId="{C07215E9-3ED9-4A99-B5C0-DAC546304D46}" srcOrd="0" destOrd="0" presId="urn:microsoft.com/office/officeart/2016/7/layout/HorizontalActionList"/>
    <dgm:cxn modelId="{17FBF726-BF4D-4BE2-8CDC-34BAA7DA5E28}" type="presOf" srcId="{A674DFF2-5E68-45CE-B7EB-3368057A6683}" destId="{FE6DF0D5-28D4-4046-830F-EAA1667DF376}" srcOrd="0" destOrd="0" presId="urn:microsoft.com/office/officeart/2016/7/layout/HorizontalActionList"/>
    <dgm:cxn modelId="{E9AFB428-204F-43FF-B393-E5CABF8512BD}" type="presOf" srcId="{6A4B3090-9E15-49C1-9AF9-3EE35CE48193}" destId="{BA4DBFFA-AAF3-4F0B-8A72-DF14E5F81CDE}" srcOrd="0" destOrd="0" presId="urn:microsoft.com/office/officeart/2016/7/layout/HorizontalActionList"/>
    <dgm:cxn modelId="{662E2160-6289-4F8A-BD2C-810AB07108F0}" srcId="{E733CC44-9474-4F04-B473-34F3534135E4}" destId="{108690A4-CAA6-444D-B2DE-0282309A66AB}" srcOrd="0" destOrd="0" parTransId="{F24E1496-B2A2-4E00-9788-02F717926569}" sibTransId="{25207A35-2183-42B1-B188-33339EFF933E}"/>
    <dgm:cxn modelId="{AF793643-1AC1-4113-96D7-421AE7140F52}" type="presOf" srcId="{108690A4-CAA6-444D-B2DE-0282309A66AB}" destId="{F149A2A4-2A47-4C33-9F43-B9B21D63E9AA}" srcOrd="0" destOrd="0" presId="urn:microsoft.com/office/officeart/2016/7/layout/HorizontalActionList"/>
    <dgm:cxn modelId="{EE3EAF4D-5379-4FCE-AEAB-F732EFDD0156}" type="presOf" srcId="{AF3DBB8A-1A77-454B-8566-A6C91F777583}" destId="{A393047E-1DE4-4E4C-98D6-6426C1974CCC}" srcOrd="0" destOrd="0" presId="urn:microsoft.com/office/officeart/2016/7/layout/HorizontalActionList"/>
    <dgm:cxn modelId="{4D739C7B-6372-410C-A14D-0D2EEDD5F20F}" srcId="{AD027999-706C-4CF5-8DD1-91D1A765776E}" destId="{315BC773-AC11-45DE-9EBD-F8AFEE425FF3}" srcOrd="0" destOrd="0" parTransId="{471995A5-FB23-45F5-A3D1-FD949976119A}" sibTransId="{64ED4070-D9FE-4F27-B1ED-45BF975282A7}"/>
    <dgm:cxn modelId="{007A3A7D-25B2-414B-B85C-725ED8270DCB}" type="presOf" srcId="{A18B8C8C-2F2F-4333-829C-8388E4A313F1}" destId="{1609F7FE-205E-4944-AFD7-EFCA6B568868}" srcOrd="0" destOrd="0" presId="urn:microsoft.com/office/officeart/2016/7/layout/HorizontalActionList"/>
    <dgm:cxn modelId="{F8D24F7F-EC57-4E28-AB12-0DD0AC8226AC}" srcId="{108690A4-CAA6-444D-B2DE-0282309A66AB}" destId="{AF3DBB8A-1A77-454B-8566-A6C91F777583}" srcOrd="0" destOrd="0" parTransId="{7C634CC3-9EDB-4991-86A8-D24AB4CFEFB0}" sibTransId="{0B99A505-0C4E-42F7-8D34-31B3420FF32E}"/>
    <dgm:cxn modelId="{94CBAA8E-AD5D-48E9-9A49-B9ED857754B5}" srcId="{E733CC44-9474-4F04-B473-34F3534135E4}" destId="{9A6CF03C-6BF8-4DF9-9D50-3866A47B4E1D}" srcOrd="4" destOrd="0" parTransId="{B49BC257-7F4C-46BB-8D6A-68360AB24807}" sibTransId="{9A3EC722-6FCA-4606-B9BC-1FBFB155F98C}"/>
    <dgm:cxn modelId="{5E5AA393-0900-4359-9E10-2C42C15B66FF}" type="presOf" srcId="{1B7122F3-C527-4B85-A747-8F98D19817D6}" destId="{1F2B7504-AB82-4BD9-9648-F55ADE2CD99E}" srcOrd="0" destOrd="0" presId="urn:microsoft.com/office/officeart/2016/7/layout/HorizontalActionList"/>
    <dgm:cxn modelId="{3B3CC5A5-A1FC-4BEF-BE4E-7E8CF42DCE93}" srcId="{E733CC44-9474-4F04-B473-34F3534135E4}" destId="{6E388ECC-14D9-4FCC-829D-CF0E72B43A49}" srcOrd="3" destOrd="0" parTransId="{4214E5CC-DABD-4CC2-B0A2-59DB64F4526A}" sibTransId="{C677C546-952B-4C77-BA2D-3BCB8A4F0746}"/>
    <dgm:cxn modelId="{600F0CAB-1966-4E82-8B47-4668FFAF4123}" srcId="{6A4B3090-9E15-49C1-9AF9-3EE35CE48193}" destId="{A674DFF2-5E68-45CE-B7EB-3368057A6683}" srcOrd="0" destOrd="0" parTransId="{70927B26-9AB6-4954-B4EA-4F3B9FFC751D}" sibTransId="{183E079E-BC84-4FCC-90A2-570127E87A9F}"/>
    <dgm:cxn modelId="{98A781AC-60A8-46E1-8AB7-C55B25FA9B78}" srcId="{E733CC44-9474-4F04-B473-34F3534135E4}" destId="{6A4B3090-9E15-49C1-9AF9-3EE35CE48193}" srcOrd="2" destOrd="0" parTransId="{9B4B52D8-F01A-4708-9393-A06A3E34380B}" sibTransId="{68BFE315-9AA2-4F8C-8509-5842C1D9BC76}"/>
    <dgm:cxn modelId="{58D673B5-F604-4987-B7E8-73AF14A79F68}" type="presOf" srcId="{E733CC44-9474-4F04-B473-34F3534135E4}" destId="{419E57B9-356D-4660-AFDF-5F4B425D022F}" srcOrd="0" destOrd="0" presId="urn:microsoft.com/office/officeart/2016/7/layout/HorizontalActionList"/>
    <dgm:cxn modelId="{C59E5DBB-9788-4969-BD0F-407C78E14EBB}" type="presOf" srcId="{6E388ECC-14D9-4FCC-829D-CF0E72B43A49}" destId="{D7F91258-A150-4DA0-9D43-CE79BE033E52}" srcOrd="0" destOrd="0" presId="urn:microsoft.com/office/officeart/2016/7/layout/HorizontalActionList"/>
    <dgm:cxn modelId="{4FAA1DBC-0FA6-4584-A543-CA897F750B82}" type="presOf" srcId="{315BC773-AC11-45DE-9EBD-F8AFEE425FF3}" destId="{BB67017B-B330-4931-9EFC-87145D9B4190}" srcOrd="0" destOrd="0" presId="urn:microsoft.com/office/officeart/2016/7/layout/HorizontalActionList"/>
    <dgm:cxn modelId="{FB7743CB-8028-46A2-951C-FC7A96405824}" srcId="{6E388ECC-14D9-4FCC-829D-CF0E72B43A49}" destId="{1B7122F3-C527-4B85-A747-8F98D19817D6}" srcOrd="0" destOrd="0" parTransId="{0ABE65DC-413D-41F8-98C0-65FEF1D30026}" sibTransId="{2565EEE7-1707-4B62-8921-FFD2198CDCAB}"/>
    <dgm:cxn modelId="{4CF35DD3-8A05-4ED9-B965-5F9E6A75A85D}" type="presOf" srcId="{9A6CF03C-6BF8-4DF9-9D50-3866A47B4E1D}" destId="{F7D924D4-5B3F-453B-96EF-E395E8A97A1B}" srcOrd="0" destOrd="0" presId="urn:microsoft.com/office/officeart/2016/7/layout/HorizontalActionList"/>
    <dgm:cxn modelId="{681B3AD5-9FD0-4EC4-8E34-0DC735B6078D}" srcId="{E733CC44-9474-4F04-B473-34F3534135E4}" destId="{AD027999-706C-4CF5-8DD1-91D1A765776E}" srcOrd="1" destOrd="0" parTransId="{1AEE7B76-A4CE-4F1E-96B6-FE50752960E8}" sibTransId="{F6199910-9BE6-41FE-86ED-51D837643869}"/>
    <dgm:cxn modelId="{4C1AAEE8-D4E3-49D6-8904-C5D8ABA11704}" type="presParOf" srcId="{419E57B9-356D-4660-AFDF-5F4B425D022F}" destId="{2769BFFB-7C27-48E9-B2D3-2808D1690BFB}" srcOrd="0" destOrd="0" presId="urn:microsoft.com/office/officeart/2016/7/layout/HorizontalActionList"/>
    <dgm:cxn modelId="{3D9D30D4-9623-41DC-B909-DCD6E5F26ED5}" type="presParOf" srcId="{2769BFFB-7C27-48E9-B2D3-2808D1690BFB}" destId="{F149A2A4-2A47-4C33-9F43-B9B21D63E9AA}" srcOrd="0" destOrd="0" presId="urn:microsoft.com/office/officeart/2016/7/layout/HorizontalActionList"/>
    <dgm:cxn modelId="{08CBEAA5-746F-4ADF-8AF9-51D099DCA366}" type="presParOf" srcId="{2769BFFB-7C27-48E9-B2D3-2808D1690BFB}" destId="{A393047E-1DE4-4E4C-98D6-6426C1974CCC}" srcOrd="1" destOrd="0" presId="urn:microsoft.com/office/officeart/2016/7/layout/HorizontalActionList"/>
    <dgm:cxn modelId="{750E2AC0-741F-4FFB-B056-508ECBE45972}" type="presParOf" srcId="{419E57B9-356D-4660-AFDF-5F4B425D022F}" destId="{DD707DC6-F499-4C19-8EF9-71F7E0CB314E}" srcOrd="1" destOrd="0" presId="urn:microsoft.com/office/officeart/2016/7/layout/HorizontalActionList"/>
    <dgm:cxn modelId="{1DC59963-015A-43EC-BC29-6980BFCB45A4}" type="presParOf" srcId="{419E57B9-356D-4660-AFDF-5F4B425D022F}" destId="{2857D88E-2565-4558-AD2E-DD8C70D6F5CC}" srcOrd="2" destOrd="0" presId="urn:microsoft.com/office/officeart/2016/7/layout/HorizontalActionList"/>
    <dgm:cxn modelId="{D7772CB9-F1BB-4376-B7A3-52CB651BB255}" type="presParOf" srcId="{2857D88E-2565-4558-AD2E-DD8C70D6F5CC}" destId="{C07215E9-3ED9-4A99-B5C0-DAC546304D46}" srcOrd="0" destOrd="0" presId="urn:microsoft.com/office/officeart/2016/7/layout/HorizontalActionList"/>
    <dgm:cxn modelId="{68E99F3D-EE31-490A-A2C0-0679B014EF24}" type="presParOf" srcId="{2857D88E-2565-4558-AD2E-DD8C70D6F5CC}" destId="{BB67017B-B330-4931-9EFC-87145D9B4190}" srcOrd="1" destOrd="0" presId="urn:microsoft.com/office/officeart/2016/7/layout/HorizontalActionList"/>
    <dgm:cxn modelId="{7817E4D9-DB27-4B09-B88F-566E5EFA1604}" type="presParOf" srcId="{419E57B9-356D-4660-AFDF-5F4B425D022F}" destId="{53634E71-7D37-4519-8F9C-283601049BAA}" srcOrd="3" destOrd="0" presId="urn:microsoft.com/office/officeart/2016/7/layout/HorizontalActionList"/>
    <dgm:cxn modelId="{43239E7A-5CC8-4052-8A6C-07B54EB6C21B}" type="presParOf" srcId="{419E57B9-356D-4660-AFDF-5F4B425D022F}" destId="{DCEB935A-8A73-47E8-ACD4-10841BB00927}" srcOrd="4" destOrd="0" presId="urn:microsoft.com/office/officeart/2016/7/layout/HorizontalActionList"/>
    <dgm:cxn modelId="{008714D1-9660-4BF9-A644-A2B7E3550946}" type="presParOf" srcId="{DCEB935A-8A73-47E8-ACD4-10841BB00927}" destId="{BA4DBFFA-AAF3-4F0B-8A72-DF14E5F81CDE}" srcOrd="0" destOrd="0" presId="urn:microsoft.com/office/officeart/2016/7/layout/HorizontalActionList"/>
    <dgm:cxn modelId="{3EBF6C04-C781-41BB-90FE-2ADEC05F1858}" type="presParOf" srcId="{DCEB935A-8A73-47E8-ACD4-10841BB00927}" destId="{FE6DF0D5-28D4-4046-830F-EAA1667DF376}" srcOrd="1" destOrd="0" presId="urn:microsoft.com/office/officeart/2016/7/layout/HorizontalActionList"/>
    <dgm:cxn modelId="{37A3057F-80C7-4F6B-BBB9-560BA1590A5F}" type="presParOf" srcId="{419E57B9-356D-4660-AFDF-5F4B425D022F}" destId="{61FF6100-E9CA-44D7-8A84-C8C6B7D36F77}" srcOrd="5" destOrd="0" presId="urn:microsoft.com/office/officeart/2016/7/layout/HorizontalActionList"/>
    <dgm:cxn modelId="{63880B34-0299-478C-BAB4-9EED20083E4C}" type="presParOf" srcId="{419E57B9-356D-4660-AFDF-5F4B425D022F}" destId="{E13E8F18-79B2-4015-93BB-E08BE1CFF894}" srcOrd="6" destOrd="0" presId="urn:microsoft.com/office/officeart/2016/7/layout/HorizontalActionList"/>
    <dgm:cxn modelId="{ED22EDE9-4930-4ECF-8E4E-40539E44BC23}" type="presParOf" srcId="{E13E8F18-79B2-4015-93BB-E08BE1CFF894}" destId="{D7F91258-A150-4DA0-9D43-CE79BE033E52}" srcOrd="0" destOrd="0" presId="urn:microsoft.com/office/officeart/2016/7/layout/HorizontalActionList"/>
    <dgm:cxn modelId="{532C9C8C-2B14-4105-892A-C86626EA7991}" type="presParOf" srcId="{E13E8F18-79B2-4015-93BB-E08BE1CFF894}" destId="{1F2B7504-AB82-4BD9-9648-F55ADE2CD99E}" srcOrd="1" destOrd="0" presId="urn:microsoft.com/office/officeart/2016/7/layout/HorizontalActionList"/>
    <dgm:cxn modelId="{242645E3-82AA-4D73-AFD5-25CEF894B050}" type="presParOf" srcId="{419E57B9-356D-4660-AFDF-5F4B425D022F}" destId="{2AE04202-D83C-444A-966A-CDD6D80A25FC}" srcOrd="7" destOrd="0" presId="urn:microsoft.com/office/officeart/2016/7/layout/HorizontalActionList"/>
    <dgm:cxn modelId="{45FEE6B5-25D6-4A10-B4BE-A7EFE3ADE8DD}" type="presParOf" srcId="{419E57B9-356D-4660-AFDF-5F4B425D022F}" destId="{D01D2701-EA2B-4198-92E2-7A43643BBD4F}" srcOrd="8" destOrd="0" presId="urn:microsoft.com/office/officeart/2016/7/layout/HorizontalActionList"/>
    <dgm:cxn modelId="{3EFDC8AE-FF01-4E09-BDC6-EDEC2F005DE2}" type="presParOf" srcId="{D01D2701-EA2B-4198-92E2-7A43643BBD4F}" destId="{F7D924D4-5B3F-453B-96EF-E395E8A97A1B}" srcOrd="0" destOrd="0" presId="urn:microsoft.com/office/officeart/2016/7/layout/HorizontalActionList"/>
    <dgm:cxn modelId="{CF3213E2-011F-4917-A14A-F4ACBD1D89B5}" type="presParOf" srcId="{D01D2701-EA2B-4198-92E2-7A43643BBD4F}" destId="{1609F7FE-205E-4944-AFD7-EFCA6B568868}"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32CBB-5B7E-4147-846F-EEF81767127A}" type="doc">
      <dgm:prSet loTypeId="urn:microsoft.com/office/officeart/2018/5/layout/IconLeafLabelList" loCatId="icon" qsTypeId="urn:microsoft.com/office/officeart/2005/8/quickstyle/simple5" qsCatId="simple" csTypeId="urn:microsoft.com/office/officeart/2018/5/colors/Iconchunking_neutralbg_colorful2" csCatId="colorful" phldr="1"/>
      <dgm:spPr/>
      <dgm:t>
        <a:bodyPr/>
        <a:lstStyle/>
        <a:p>
          <a:endParaRPr lang="en-US"/>
        </a:p>
      </dgm:t>
    </dgm:pt>
    <dgm:pt modelId="{1A14222E-9577-4597-8A20-F6F2D08CB8EE}">
      <dgm:prSet/>
      <dgm:spPr/>
      <dgm:t>
        <a:bodyPr/>
        <a:lstStyle/>
        <a:p>
          <a:pPr>
            <a:lnSpc>
              <a:spcPct val="100000"/>
            </a:lnSpc>
            <a:defRPr cap="all"/>
          </a:pPr>
          <a:r>
            <a:rPr lang="en-GB" dirty="0"/>
            <a:t>This guide has been utilised through: </a:t>
          </a:r>
          <a:endParaRPr lang="en-US" dirty="0"/>
        </a:p>
      </dgm:t>
    </dgm:pt>
    <dgm:pt modelId="{39C489C1-A108-4159-8C2F-D4027DD9871E}" type="parTrans" cxnId="{02C0F13C-995A-4EF7-8E6B-6F5F20CE355D}">
      <dgm:prSet/>
      <dgm:spPr/>
      <dgm:t>
        <a:bodyPr/>
        <a:lstStyle/>
        <a:p>
          <a:endParaRPr lang="en-US"/>
        </a:p>
      </dgm:t>
    </dgm:pt>
    <dgm:pt modelId="{E568FA5A-507C-4B68-80E5-8EC447B28087}" type="sibTrans" cxnId="{02C0F13C-995A-4EF7-8E6B-6F5F20CE355D}">
      <dgm:prSet/>
      <dgm:spPr/>
      <dgm:t>
        <a:bodyPr/>
        <a:lstStyle/>
        <a:p>
          <a:endParaRPr lang="en-US"/>
        </a:p>
      </dgm:t>
    </dgm:pt>
    <dgm:pt modelId="{9A086AD8-3D2C-417B-B1BE-C28061A2D260}">
      <dgm:prSet/>
      <dgm:spPr/>
      <dgm:t>
        <a:bodyPr/>
        <a:lstStyle/>
        <a:p>
          <a:pPr>
            <a:lnSpc>
              <a:spcPct val="100000"/>
            </a:lnSpc>
            <a:defRPr cap="all"/>
          </a:pPr>
          <a:r>
            <a:rPr lang="en-GB" dirty="0">
              <a:hlinkClick xmlns:r="http://schemas.openxmlformats.org/officeDocument/2006/relationships" r:id="rId1"/>
            </a:rPr>
            <a:t>https://guidetoallyship.com/</a:t>
          </a:r>
          <a:r>
            <a:rPr lang="en-GB" dirty="0"/>
            <a:t> via </a:t>
          </a:r>
          <a:r>
            <a:rPr lang="en-GB" dirty="0" err="1"/>
            <a:t>Amielie</a:t>
          </a:r>
          <a:r>
            <a:rPr lang="en-GB" dirty="0"/>
            <a:t> Lamont and M. Walker 2015</a:t>
          </a:r>
          <a:endParaRPr lang="en-US" dirty="0"/>
        </a:p>
      </dgm:t>
    </dgm:pt>
    <dgm:pt modelId="{AB63AC44-BD32-4D64-8678-E04573985A5A}" type="parTrans" cxnId="{EC2373F9-08E3-43CB-B09D-75D1FA52ADA5}">
      <dgm:prSet/>
      <dgm:spPr/>
      <dgm:t>
        <a:bodyPr/>
        <a:lstStyle/>
        <a:p>
          <a:endParaRPr lang="en-US"/>
        </a:p>
      </dgm:t>
    </dgm:pt>
    <dgm:pt modelId="{77C316DB-7593-4F09-995A-DEAE06D28CFE}" type="sibTrans" cxnId="{EC2373F9-08E3-43CB-B09D-75D1FA52ADA5}">
      <dgm:prSet/>
      <dgm:spPr/>
      <dgm:t>
        <a:bodyPr/>
        <a:lstStyle/>
        <a:p>
          <a:endParaRPr lang="en-US"/>
        </a:p>
      </dgm:t>
    </dgm:pt>
    <dgm:pt modelId="{020B82F9-EDB9-4009-90BD-0F9FED51090D}" type="pres">
      <dgm:prSet presAssocID="{46032CBB-5B7E-4147-846F-EEF81767127A}" presName="root" presStyleCnt="0">
        <dgm:presLayoutVars>
          <dgm:dir/>
          <dgm:resizeHandles val="exact"/>
        </dgm:presLayoutVars>
      </dgm:prSet>
      <dgm:spPr/>
    </dgm:pt>
    <dgm:pt modelId="{F2154608-E5C6-4777-831D-5710DE28B086}" type="pres">
      <dgm:prSet presAssocID="{1A14222E-9577-4597-8A20-F6F2D08CB8EE}" presName="compNode" presStyleCnt="0"/>
      <dgm:spPr/>
    </dgm:pt>
    <dgm:pt modelId="{AE1743ED-20B0-4561-AC95-AFE9D1DF9C82}" type="pres">
      <dgm:prSet presAssocID="{1A14222E-9577-4597-8A20-F6F2D08CB8EE}" presName="iconBgRect" presStyleLbl="bgShp" presStyleIdx="0" presStyleCnt="2"/>
      <dgm:spPr>
        <a:prstGeom prst="round2DiagRect">
          <a:avLst>
            <a:gd name="adj1" fmla="val 29727"/>
            <a:gd name="adj2" fmla="val 0"/>
          </a:avLst>
        </a:prstGeom>
      </dgm:spPr>
    </dgm:pt>
    <dgm:pt modelId="{45C40668-CCBC-45F4-ADA9-8E7C562D92AF}" type="pres">
      <dgm:prSet presAssocID="{1A14222E-9577-4597-8A20-F6F2D08CB8EE}"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Volume"/>
        </a:ext>
      </dgm:extLst>
    </dgm:pt>
    <dgm:pt modelId="{BFBF37B1-52B6-49D4-8AA7-AE8A0AE60F9E}" type="pres">
      <dgm:prSet presAssocID="{1A14222E-9577-4597-8A20-F6F2D08CB8EE}" presName="spaceRect" presStyleCnt="0"/>
      <dgm:spPr/>
    </dgm:pt>
    <dgm:pt modelId="{E36CD604-11A1-498C-8A1B-2495D4B0CFC6}" type="pres">
      <dgm:prSet presAssocID="{1A14222E-9577-4597-8A20-F6F2D08CB8EE}" presName="textRect" presStyleLbl="revTx" presStyleIdx="0" presStyleCnt="2">
        <dgm:presLayoutVars>
          <dgm:chMax val="1"/>
          <dgm:chPref val="1"/>
        </dgm:presLayoutVars>
      </dgm:prSet>
      <dgm:spPr/>
    </dgm:pt>
    <dgm:pt modelId="{D3B17C91-3776-4E59-8322-A7704978F64F}" type="pres">
      <dgm:prSet presAssocID="{E568FA5A-507C-4B68-80E5-8EC447B28087}" presName="sibTrans" presStyleCnt="0"/>
      <dgm:spPr/>
    </dgm:pt>
    <dgm:pt modelId="{CED9DEE9-137B-45C7-AE65-21234E98B7BD}" type="pres">
      <dgm:prSet presAssocID="{9A086AD8-3D2C-417B-B1BE-C28061A2D260}" presName="compNode" presStyleCnt="0"/>
      <dgm:spPr/>
    </dgm:pt>
    <dgm:pt modelId="{89E205E9-2402-499E-B5B0-A22F7DA0EB26}" type="pres">
      <dgm:prSet presAssocID="{9A086AD8-3D2C-417B-B1BE-C28061A2D260}" presName="iconBgRect" presStyleLbl="bgShp" presStyleIdx="1" presStyleCnt="2"/>
      <dgm:spPr>
        <a:prstGeom prst="round2DiagRect">
          <a:avLst>
            <a:gd name="adj1" fmla="val 29727"/>
            <a:gd name="adj2" fmla="val 0"/>
          </a:avLst>
        </a:prstGeom>
      </dgm:spPr>
    </dgm:pt>
    <dgm:pt modelId="{983EA509-0FF9-41E2-8CEE-4870E86ACB1C}" type="pres">
      <dgm:prSet presAssocID="{9A086AD8-3D2C-417B-B1BE-C28061A2D260}"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arker"/>
        </a:ext>
      </dgm:extLst>
    </dgm:pt>
    <dgm:pt modelId="{B86FAE12-B3C9-457A-A3D0-CFA344911FEB}" type="pres">
      <dgm:prSet presAssocID="{9A086AD8-3D2C-417B-B1BE-C28061A2D260}" presName="spaceRect" presStyleCnt="0"/>
      <dgm:spPr/>
    </dgm:pt>
    <dgm:pt modelId="{4686D8EF-3CA4-4881-B6AD-C880E16A8F4B}" type="pres">
      <dgm:prSet presAssocID="{9A086AD8-3D2C-417B-B1BE-C28061A2D260}" presName="textRect" presStyleLbl="revTx" presStyleIdx="1" presStyleCnt="2">
        <dgm:presLayoutVars>
          <dgm:chMax val="1"/>
          <dgm:chPref val="1"/>
        </dgm:presLayoutVars>
      </dgm:prSet>
      <dgm:spPr/>
    </dgm:pt>
  </dgm:ptLst>
  <dgm:cxnLst>
    <dgm:cxn modelId="{31EBDA1E-70B4-40EC-BA5E-2AF7CC920122}" type="presOf" srcId="{46032CBB-5B7E-4147-846F-EEF81767127A}" destId="{020B82F9-EDB9-4009-90BD-0F9FED51090D}" srcOrd="0" destOrd="0" presId="urn:microsoft.com/office/officeart/2018/5/layout/IconLeafLabelList"/>
    <dgm:cxn modelId="{02C0F13C-995A-4EF7-8E6B-6F5F20CE355D}" srcId="{46032CBB-5B7E-4147-846F-EEF81767127A}" destId="{1A14222E-9577-4597-8A20-F6F2D08CB8EE}" srcOrd="0" destOrd="0" parTransId="{39C489C1-A108-4159-8C2F-D4027DD9871E}" sibTransId="{E568FA5A-507C-4B68-80E5-8EC447B28087}"/>
    <dgm:cxn modelId="{A97A8B8F-7642-4FAE-B42F-26F15B4F4111}" type="presOf" srcId="{1A14222E-9577-4597-8A20-F6F2D08CB8EE}" destId="{E36CD604-11A1-498C-8A1B-2495D4B0CFC6}" srcOrd="0" destOrd="0" presId="urn:microsoft.com/office/officeart/2018/5/layout/IconLeafLabelList"/>
    <dgm:cxn modelId="{5B096DE9-B155-4BE1-BD39-87FDB1A41B0D}" type="presOf" srcId="{9A086AD8-3D2C-417B-B1BE-C28061A2D260}" destId="{4686D8EF-3CA4-4881-B6AD-C880E16A8F4B}" srcOrd="0" destOrd="0" presId="urn:microsoft.com/office/officeart/2018/5/layout/IconLeafLabelList"/>
    <dgm:cxn modelId="{EC2373F9-08E3-43CB-B09D-75D1FA52ADA5}" srcId="{46032CBB-5B7E-4147-846F-EEF81767127A}" destId="{9A086AD8-3D2C-417B-B1BE-C28061A2D260}" srcOrd="1" destOrd="0" parTransId="{AB63AC44-BD32-4D64-8678-E04573985A5A}" sibTransId="{77C316DB-7593-4F09-995A-DEAE06D28CFE}"/>
    <dgm:cxn modelId="{4C55CC5A-9505-4AC3-92BB-6D711E507DBB}" type="presParOf" srcId="{020B82F9-EDB9-4009-90BD-0F9FED51090D}" destId="{F2154608-E5C6-4777-831D-5710DE28B086}" srcOrd="0" destOrd="0" presId="urn:microsoft.com/office/officeart/2018/5/layout/IconLeafLabelList"/>
    <dgm:cxn modelId="{00BD023C-9881-4BD1-A96D-6E20E79AC849}" type="presParOf" srcId="{F2154608-E5C6-4777-831D-5710DE28B086}" destId="{AE1743ED-20B0-4561-AC95-AFE9D1DF9C82}" srcOrd="0" destOrd="0" presId="urn:microsoft.com/office/officeart/2018/5/layout/IconLeafLabelList"/>
    <dgm:cxn modelId="{4004FD44-5B20-416E-83BF-B835E5EAEA70}" type="presParOf" srcId="{F2154608-E5C6-4777-831D-5710DE28B086}" destId="{45C40668-CCBC-45F4-ADA9-8E7C562D92AF}" srcOrd="1" destOrd="0" presId="urn:microsoft.com/office/officeart/2018/5/layout/IconLeafLabelList"/>
    <dgm:cxn modelId="{FDE4B044-7145-4A2C-BB76-F07C7DC3EBB6}" type="presParOf" srcId="{F2154608-E5C6-4777-831D-5710DE28B086}" destId="{BFBF37B1-52B6-49D4-8AA7-AE8A0AE60F9E}" srcOrd="2" destOrd="0" presId="urn:microsoft.com/office/officeart/2018/5/layout/IconLeafLabelList"/>
    <dgm:cxn modelId="{E049AF70-5655-4867-81A0-4182056A06CF}" type="presParOf" srcId="{F2154608-E5C6-4777-831D-5710DE28B086}" destId="{E36CD604-11A1-498C-8A1B-2495D4B0CFC6}" srcOrd="3" destOrd="0" presId="urn:microsoft.com/office/officeart/2018/5/layout/IconLeafLabelList"/>
    <dgm:cxn modelId="{F8BCAC20-A7EE-40DB-AB21-D1D76926327D}" type="presParOf" srcId="{020B82F9-EDB9-4009-90BD-0F9FED51090D}" destId="{D3B17C91-3776-4E59-8322-A7704978F64F}" srcOrd="1" destOrd="0" presId="urn:microsoft.com/office/officeart/2018/5/layout/IconLeafLabelList"/>
    <dgm:cxn modelId="{BD0BC5AF-39C8-490F-8C9F-4AAFD8B0F24E}" type="presParOf" srcId="{020B82F9-EDB9-4009-90BD-0F9FED51090D}" destId="{CED9DEE9-137B-45C7-AE65-21234E98B7BD}" srcOrd="2" destOrd="0" presId="urn:microsoft.com/office/officeart/2018/5/layout/IconLeafLabelList"/>
    <dgm:cxn modelId="{10A28EC2-3527-47B8-A26D-AD1E37CA105B}" type="presParOf" srcId="{CED9DEE9-137B-45C7-AE65-21234E98B7BD}" destId="{89E205E9-2402-499E-B5B0-A22F7DA0EB26}" srcOrd="0" destOrd="0" presId="urn:microsoft.com/office/officeart/2018/5/layout/IconLeafLabelList"/>
    <dgm:cxn modelId="{E8A8957D-0805-4DE8-884C-566E71C53F71}" type="presParOf" srcId="{CED9DEE9-137B-45C7-AE65-21234E98B7BD}" destId="{983EA509-0FF9-41E2-8CEE-4870E86ACB1C}" srcOrd="1" destOrd="0" presId="urn:microsoft.com/office/officeart/2018/5/layout/IconLeafLabelList"/>
    <dgm:cxn modelId="{B8B6B0D3-DCAB-4E8D-921A-351D3E2DF5FA}" type="presParOf" srcId="{CED9DEE9-137B-45C7-AE65-21234E98B7BD}" destId="{B86FAE12-B3C9-457A-A3D0-CFA344911FEB}" srcOrd="2" destOrd="0" presId="urn:microsoft.com/office/officeart/2018/5/layout/IconLeafLabelList"/>
    <dgm:cxn modelId="{8E61B782-E91F-4EBA-B345-2B40790CADC8}" type="presParOf" srcId="{CED9DEE9-137B-45C7-AE65-21234E98B7BD}" destId="{4686D8EF-3CA4-4881-B6AD-C880E16A8F4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91551-590F-4690-9804-528381BC3B95}">
      <dsp:nvSpPr>
        <dsp:cNvPr id="0" name=""/>
        <dsp:cNvSpPr/>
      </dsp:nvSpPr>
      <dsp:spPr>
        <a:xfrm>
          <a:off x="1238249" y="2233"/>
          <a:ext cx="4953000" cy="55943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02" tIns="142095" rIns="96102" bIns="142095" numCol="1" spcCol="1270" anchor="ctr" anchorCtr="0">
          <a:noAutofit/>
        </a:bodyPr>
        <a:lstStyle/>
        <a:p>
          <a:pPr marL="0" lvl="0" indent="0" algn="l" defTabSz="622300">
            <a:lnSpc>
              <a:spcPct val="90000"/>
            </a:lnSpc>
            <a:spcBef>
              <a:spcPct val="0"/>
            </a:spcBef>
            <a:spcAft>
              <a:spcPct val="35000"/>
            </a:spcAft>
            <a:buNone/>
          </a:pPr>
          <a:r>
            <a:rPr lang="en-US" sz="1400" kern="1200" dirty="0"/>
            <a:t>Do be open to listening</a:t>
          </a:r>
        </a:p>
      </dsp:txBody>
      <dsp:txXfrm>
        <a:off x="1238249" y="2233"/>
        <a:ext cx="4953000" cy="559430"/>
      </dsp:txXfrm>
    </dsp:sp>
    <dsp:sp modelId="{4A9CE25D-0676-4ADF-A1F3-E3ACA291D67F}">
      <dsp:nvSpPr>
        <dsp:cNvPr id="0" name=""/>
        <dsp:cNvSpPr/>
      </dsp:nvSpPr>
      <dsp:spPr>
        <a:xfrm>
          <a:off x="0" y="2233"/>
          <a:ext cx="1238250" cy="5594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524" tIns="55259" rIns="65524" bIns="55259" numCol="1" spcCol="1270" anchor="ctr" anchorCtr="0">
          <a:noAutofit/>
        </a:bodyPr>
        <a:lstStyle/>
        <a:p>
          <a:pPr marL="0" lvl="0" indent="0" algn="ctr" defTabSz="1244600">
            <a:lnSpc>
              <a:spcPct val="90000"/>
            </a:lnSpc>
            <a:spcBef>
              <a:spcPct val="0"/>
            </a:spcBef>
            <a:spcAft>
              <a:spcPct val="35000"/>
            </a:spcAft>
            <a:buNone/>
          </a:pPr>
          <a:r>
            <a:rPr lang="en-US" sz="2800" kern="1200" dirty="0"/>
            <a:t>Do</a:t>
          </a:r>
        </a:p>
      </dsp:txBody>
      <dsp:txXfrm>
        <a:off x="0" y="2233"/>
        <a:ext cx="1238250" cy="559430"/>
      </dsp:txXfrm>
    </dsp:sp>
    <dsp:sp modelId="{762DC49F-A299-4504-8B5A-8FEE5ADD7F96}">
      <dsp:nvSpPr>
        <dsp:cNvPr id="0" name=""/>
        <dsp:cNvSpPr/>
      </dsp:nvSpPr>
      <dsp:spPr>
        <a:xfrm>
          <a:off x="1238250" y="595229"/>
          <a:ext cx="4953000" cy="559430"/>
        </a:xfrm>
        <a:prstGeom prst="rect">
          <a:avLst/>
        </a:prstGeom>
        <a:solidFill>
          <a:schemeClr val="accent2">
            <a:tint val="40000"/>
            <a:alpha val="90000"/>
            <a:hueOff val="-121318"/>
            <a:satOff val="-10764"/>
            <a:lumOff val="-110"/>
            <a:alphaOff val="0"/>
          </a:schemeClr>
        </a:solidFill>
        <a:ln w="12700" cap="flat" cmpd="sng" algn="ctr">
          <a:solidFill>
            <a:schemeClr val="accent2">
              <a:tint val="40000"/>
              <a:alpha val="90000"/>
              <a:hueOff val="-121318"/>
              <a:satOff val="-10764"/>
              <a:lumOff val="-1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02" tIns="142095" rIns="96102" bIns="142095" numCol="1" spcCol="1270" anchor="ctr" anchorCtr="0">
          <a:noAutofit/>
        </a:bodyPr>
        <a:lstStyle/>
        <a:p>
          <a:pPr marL="0" lvl="0" indent="0" algn="l" defTabSz="622300">
            <a:lnSpc>
              <a:spcPct val="90000"/>
            </a:lnSpc>
            <a:spcBef>
              <a:spcPct val="0"/>
            </a:spcBef>
            <a:spcAft>
              <a:spcPct val="35000"/>
            </a:spcAft>
            <a:buNone/>
          </a:pPr>
          <a:r>
            <a:rPr lang="en-US" sz="1400" kern="1200" dirty="0"/>
            <a:t>Do be aware of your implicit biases</a:t>
          </a:r>
        </a:p>
      </dsp:txBody>
      <dsp:txXfrm>
        <a:off x="1238250" y="595229"/>
        <a:ext cx="4953000" cy="559430"/>
      </dsp:txXfrm>
    </dsp:sp>
    <dsp:sp modelId="{B96172B0-693E-4AFF-BFA7-3F63562765CA}">
      <dsp:nvSpPr>
        <dsp:cNvPr id="0" name=""/>
        <dsp:cNvSpPr/>
      </dsp:nvSpPr>
      <dsp:spPr>
        <a:xfrm>
          <a:off x="0" y="595229"/>
          <a:ext cx="1238250" cy="559430"/>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524" tIns="55259" rIns="65524" bIns="55259" numCol="1" spcCol="1270" anchor="ctr" anchorCtr="0">
          <a:noAutofit/>
        </a:bodyPr>
        <a:lstStyle/>
        <a:p>
          <a:pPr marL="0" lvl="0" indent="0" algn="ctr" defTabSz="1244600">
            <a:lnSpc>
              <a:spcPct val="90000"/>
            </a:lnSpc>
            <a:spcBef>
              <a:spcPct val="0"/>
            </a:spcBef>
            <a:spcAft>
              <a:spcPct val="35000"/>
            </a:spcAft>
            <a:buNone/>
          </a:pPr>
          <a:r>
            <a:rPr lang="en-US" sz="2800" kern="1200" dirty="0"/>
            <a:t>Do</a:t>
          </a:r>
        </a:p>
      </dsp:txBody>
      <dsp:txXfrm>
        <a:off x="0" y="595229"/>
        <a:ext cx="1238250" cy="559430"/>
      </dsp:txXfrm>
    </dsp:sp>
    <dsp:sp modelId="{3E3459C3-A4F7-4644-882E-39D8C0CEAF12}">
      <dsp:nvSpPr>
        <dsp:cNvPr id="0" name=""/>
        <dsp:cNvSpPr/>
      </dsp:nvSpPr>
      <dsp:spPr>
        <a:xfrm>
          <a:off x="1238250" y="1188226"/>
          <a:ext cx="4953000" cy="559430"/>
        </a:xfrm>
        <a:prstGeom prst="rect">
          <a:avLst/>
        </a:prstGeom>
        <a:solidFill>
          <a:schemeClr val="accent2">
            <a:tint val="40000"/>
            <a:alpha val="90000"/>
            <a:hueOff val="-242636"/>
            <a:satOff val="-21527"/>
            <a:lumOff val="-220"/>
            <a:alphaOff val="0"/>
          </a:schemeClr>
        </a:solidFill>
        <a:ln w="12700" cap="flat" cmpd="sng" algn="ctr">
          <a:solidFill>
            <a:schemeClr val="accent2">
              <a:tint val="40000"/>
              <a:alpha val="90000"/>
              <a:hueOff val="-242636"/>
              <a:satOff val="-21527"/>
              <a:lumOff val="-2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02" tIns="142095" rIns="96102" bIns="142095" numCol="1" spcCol="1270" anchor="ctr" anchorCtr="0">
          <a:noAutofit/>
        </a:bodyPr>
        <a:lstStyle/>
        <a:p>
          <a:pPr marL="0" lvl="0" indent="0" algn="l" defTabSz="622300">
            <a:lnSpc>
              <a:spcPct val="90000"/>
            </a:lnSpc>
            <a:spcBef>
              <a:spcPct val="0"/>
            </a:spcBef>
            <a:spcAft>
              <a:spcPct val="35000"/>
            </a:spcAft>
            <a:buNone/>
          </a:pPr>
          <a:r>
            <a:rPr lang="en-US" sz="1400" kern="1200" dirty="0"/>
            <a:t>Do your research to learn more about the history of the struggle in which you are participating</a:t>
          </a:r>
        </a:p>
      </dsp:txBody>
      <dsp:txXfrm>
        <a:off x="1238250" y="1188226"/>
        <a:ext cx="4953000" cy="559430"/>
      </dsp:txXfrm>
    </dsp:sp>
    <dsp:sp modelId="{6718A082-034A-4B30-A1F6-8E29BB4F6189}">
      <dsp:nvSpPr>
        <dsp:cNvPr id="0" name=""/>
        <dsp:cNvSpPr/>
      </dsp:nvSpPr>
      <dsp:spPr>
        <a:xfrm>
          <a:off x="0" y="1188226"/>
          <a:ext cx="1238250" cy="559430"/>
        </a:xfrm>
        <a:prstGeom prst="rect">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524" tIns="55259" rIns="65524" bIns="55259" numCol="1" spcCol="1270" anchor="ctr" anchorCtr="0">
          <a:noAutofit/>
        </a:bodyPr>
        <a:lstStyle/>
        <a:p>
          <a:pPr marL="0" lvl="0" indent="0" algn="ctr" defTabSz="1244600">
            <a:lnSpc>
              <a:spcPct val="90000"/>
            </a:lnSpc>
            <a:spcBef>
              <a:spcPct val="0"/>
            </a:spcBef>
            <a:spcAft>
              <a:spcPct val="35000"/>
            </a:spcAft>
            <a:buNone/>
          </a:pPr>
          <a:r>
            <a:rPr lang="en-US" sz="2800" kern="1200"/>
            <a:t>Do</a:t>
          </a:r>
        </a:p>
      </dsp:txBody>
      <dsp:txXfrm>
        <a:off x="0" y="1188226"/>
        <a:ext cx="1238250" cy="559430"/>
      </dsp:txXfrm>
    </dsp:sp>
    <dsp:sp modelId="{E2707EE0-47C7-4B85-AEA0-C502D8AC5E3A}">
      <dsp:nvSpPr>
        <dsp:cNvPr id="0" name=""/>
        <dsp:cNvSpPr/>
      </dsp:nvSpPr>
      <dsp:spPr>
        <a:xfrm>
          <a:off x="1238250" y="1781223"/>
          <a:ext cx="4953000" cy="559430"/>
        </a:xfrm>
        <a:prstGeom prst="rect">
          <a:avLst/>
        </a:prstGeom>
        <a:solidFill>
          <a:schemeClr val="accent2">
            <a:tint val="40000"/>
            <a:alpha val="90000"/>
            <a:hueOff val="-363954"/>
            <a:satOff val="-32291"/>
            <a:lumOff val="-330"/>
            <a:alphaOff val="0"/>
          </a:schemeClr>
        </a:solidFill>
        <a:ln w="12700" cap="flat" cmpd="sng" algn="ctr">
          <a:solidFill>
            <a:schemeClr val="accent2">
              <a:tint val="40000"/>
              <a:alpha val="90000"/>
              <a:hueOff val="-363954"/>
              <a:satOff val="-32291"/>
              <a:lumOff val="-3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02" tIns="142095" rIns="96102" bIns="142095" numCol="1" spcCol="1270" anchor="ctr" anchorCtr="0">
          <a:noAutofit/>
        </a:bodyPr>
        <a:lstStyle/>
        <a:p>
          <a:pPr marL="0" lvl="0" indent="0" algn="l" defTabSz="622300">
            <a:lnSpc>
              <a:spcPct val="90000"/>
            </a:lnSpc>
            <a:spcBef>
              <a:spcPct val="0"/>
            </a:spcBef>
            <a:spcAft>
              <a:spcPct val="35000"/>
            </a:spcAft>
            <a:buNone/>
          </a:pPr>
          <a:r>
            <a:rPr lang="en-US" sz="1400" kern="1200" dirty="0"/>
            <a:t>Do the inner work to figure out a way to acknowledge how you participate in oppressive systems</a:t>
          </a:r>
        </a:p>
      </dsp:txBody>
      <dsp:txXfrm>
        <a:off x="1238250" y="1781223"/>
        <a:ext cx="4953000" cy="559430"/>
      </dsp:txXfrm>
    </dsp:sp>
    <dsp:sp modelId="{DFC3FFEC-A9ED-45C2-96B7-8E39AEDEB712}">
      <dsp:nvSpPr>
        <dsp:cNvPr id="0" name=""/>
        <dsp:cNvSpPr/>
      </dsp:nvSpPr>
      <dsp:spPr>
        <a:xfrm>
          <a:off x="0" y="1781223"/>
          <a:ext cx="1238250" cy="559430"/>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524" tIns="55259" rIns="65524" bIns="55259" numCol="1" spcCol="1270" anchor="ctr" anchorCtr="0">
          <a:noAutofit/>
        </a:bodyPr>
        <a:lstStyle/>
        <a:p>
          <a:pPr marL="0" lvl="0" indent="0" algn="ctr" defTabSz="1244600">
            <a:lnSpc>
              <a:spcPct val="90000"/>
            </a:lnSpc>
            <a:spcBef>
              <a:spcPct val="0"/>
            </a:spcBef>
            <a:spcAft>
              <a:spcPct val="35000"/>
            </a:spcAft>
            <a:buNone/>
          </a:pPr>
          <a:r>
            <a:rPr lang="en-US" sz="2800" kern="1200"/>
            <a:t>Do</a:t>
          </a:r>
        </a:p>
      </dsp:txBody>
      <dsp:txXfrm>
        <a:off x="0" y="1781223"/>
        <a:ext cx="1238250" cy="559430"/>
      </dsp:txXfrm>
    </dsp:sp>
    <dsp:sp modelId="{3BE85FDB-4C06-4B78-B7E1-68CC6D7BC385}">
      <dsp:nvSpPr>
        <dsp:cNvPr id="0" name=""/>
        <dsp:cNvSpPr/>
      </dsp:nvSpPr>
      <dsp:spPr>
        <a:xfrm>
          <a:off x="1238250" y="2374220"/>
          <a:ext cx="4953000" cy="559430"/>
        </a:xfrm>
        <a:prstGeom prst="rect">
          <a:avLst/>
        </a:prstGeom>
        <a:solidFill>
          <a:schemeClr val="accent2">
            <a:tint val="40000"/>
            <a:alpha val="90000"/>
            <a:hueOff val="-485272"/>
            <a:satOff val="-43055"/>
            <a:lumOff val="-439"/>
            <a:alphaOff val="0"/>
          </a:schemeClr>
        </a:solidFill>
        <a:ln w="12700" cap="flat" cmpd="sng" algn="ctr">
          <a:solidFill>
            <a:schemeClr val="accent2">
              <a:tint val="40000"/>
              <a:alpha val="90000"/>
              <a:hueOff val="-485272"/>
              <a:satOff val="-43055"/>
              <a:lumOff val="-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02" tIns="142095" rIns="96102" bIns="142095" numCol="1" spcCol="1270" anchor="ctr" anchorCtr="0">
          <a:noAutofit/>
        </a:bodyPr>
        <a:lstStyle/>
        <a:p>
          <a:pPr marL="0" lvl="0" indent="0" algn="l" defTabSz="622300">
            <a:lnSpc>
              <a:spcPct val="90000"/>
            </a:lnSpc>
            <a:spcBef>
              <a:spcPct val="0"/>
            </a:spcBef>
            <a:spcAft>
              <a:spcPct val="35000"/>
            </a:spcAft>
            <a:buNone/>
          </a:pPr>
          <a:r>
            <a:rPr lang="en-US" sz="1400" kern="1200" dirty="0"/>
            <a:t>Do the outer work and figure out how to change the oppressive systems</a:t>
          </a:r>
        </a:p>
      </dsp:txBody>
      <dsp:txXfrm>
        <a:off x="1238250" y="2374220"/>
        <a:ext cx="4953000" cy="559430"/>
      </dsp:txXfrm>
    </dsp:sp>
    <dsp:sp modelId="{0B24D9AC-5995-4999-873D-E4EEBA2CDB41}">
      <dsp:nvSpPr>
        <dsp:cNvPr id="0" name=""/>
        <dsp:cNvSpPr/>
      </dsp:nvSpPr>
      <dsp:spPr>
        <a:xfrm>
          <a:off x="0" y="2374220"/>
          <a:ext cx="1238250" cy="559430"/>
        </a:xfrm>
        <a:prstGeom prst="rect">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524" tIns="55259" rIns="65524" bIns="55259" numCol="1" spcCol="1270" anchor="ctr" anchorCtr="0">
          <a:noAutofit/>
        </a:bodyPr>
        <a:lstStyle/>
        <a:p>
          <a:pPr marL="0" lvl="0" indent="0" algn="ctr" defTabSz="1244600">
            <a:lnSpc>
              <a:spcPct val="90000"/>
            </a:lnSpc>
            <a:spcBef>
              <a:spcPct val="0"/>
            </a:spcBef>
            <a:spcAft>
              <a:spcPct val="35000"/>
            </a:spcAft>
            <a:buNone/>
          </a:pPr>
          <a:r>
            <a:rPr lang="en-US" sz="2800" kern="1200"/>
            <a:t>Do</a:t>
          </a:r>
        </a:p>
      </dsp:txBody>
      <dsp:txXfrm>
        <a:off x="0" y="2374220"/>
        <a:ext cx="1238250" cy="559430"/>
      </dsp:txXfrm>
    </dsp:sp>
    <dsp:sp modelId="{3DEA7A7F-370D-47E5-B877-F7A11BEA2230}">
      <dsp:nvSpPr>
        <dsp:cNvPr id="0" name=""/>
        <dsp:cNvSpPr/>
      </dsp:nvSpPr>
      <dsp:spPr>
        <a:xfrm>
          <a:off x="1238250" y="2967217"/>
          <a:ext cx="4953000" cy="559430"/>
        </a:xfrm>
        <a:prstGeom prst="rect">
          <a:avLst/>
        </a:prstGeom>
        <a:solidFill>
          <a:schemeClr val="accent2">
            <a:tint val="40000"/>
            <a:alpha val="90000"/>
            <a:hueOff val="-606590"/>
            <a:satOff val="-53819"/>
            <a:lumOff val="-549"/>
            <a:alphaOff val="0"/>
          </a:schemeClr>
        </a:solidFill>
        <a:ln w="12700" cap="flat" cmpd="sng" algn="ctr">
          <a:solidFill>
            <a:schemeClr val="accent2">
              <a:tint val="40000"/>
              <a:alpha val="90000"/>
              <a:hueOff val="-606590"/>
              <a:satOff val="-53819"/>
              <a:lumOff val="-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02" tIns="142095" rIns="96102" bIns="142095" numCol="1" spcCol="1270" anchor="ctr" anchorCtr="0">
          <a:noAutofit/>
        </a:bodyPr>
        <a:lstStyle/>
        <a:p>
          <a:pPr marL="0" lvl="0" indent="0" algn="l" defTabSz="622300">
            <a:lnSpc>
              <a:spcPct val="90000"/>
            </a:lnSpc>
            <a:spcBef>
              <a:spcPct val="0"/>
            </a:spcBef>
            <a:spcAft>
              <a:spcPct val="35000"/>
            </a:spcAft>
            <a:buNone/>
          </a:pPr>
          <a:r>
            <a:rPr lang="en-US" sz="1400" kern="1200" dirty="0"/>
            <a:t>Do use your privilege to amplify (digitally and in-person) historically suppressed voices</a:t>
          </a:r>
        </a:p>
      </dsp:txBody>
      <dsp:txXfrm>
        <a:off x="1238250" y="2967217"/>
        <a:ext cx="4953000" cy="559430"/>
      </dsp:txXfrm>
    </dsp:sp>
    <dsp:sp modelId="{284BD39F-3E3B-45E1-83F8-D2D48DC75569}">
      <dsp:nvSpPr>
        <dsp:cNvPr id="0" name=""/>
        <dsp:cNvSpPr/>
      </dsp:nvSpPr>
      <dsp:spPr>
        <a:xfrm>
          <a:off x="0" y="2967217"/>
          <a:ext cx="1238250" cy="559430"/>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524" tIns="55259" rIns="65524" bIns="55259" numCol="1" spcCol="1270" anchor="ctr" anchorCtr="0">
          <a:noAutofit/>
        </a:bodyPr>
        <a:lstStyle/>
        <a:p>
          <a:pPr marL="0" lvl="0" indent="0" algn="ctr" defTabSz="1244600">
            <a:lnSpc>
              <a:spcPct val="90000"/>
            </a:lnSpc>
            <a:spcBef>
              <a:spcPct val="0"/>
            </a:spcBef>
            <a:spcAft>
              <a:spcPct val="35000"/>
            </a:spcAft>
            <a:buNone/>
          </a:pPr>
          <a:r>
            <a:rPr lang="en-US" sz="2800" kern="1200" dirty="0"/>
            <a:t>Do</a:t>
          </a:r>
        </a:p>
      </dsp:txBody>
      <dsp:txXfrm>
        <a:off x="0" y="2967217"/>
        <a:ext cx="1238250" cy="559430"/>
      </dsp:txXfrm>
    </dsp:sp>
    <dsp:sp modelId="{7F99EC4F-2C33-4BBE-9244-F54F2A354E55}">
      <dsp:nvSpPr>
        <dsp:cNvPr id="0" name=""/>
        <dsp:cNvSpPr/>
      </dsp:nvSpPr>
      <dsp:spPr>
        <a:xfrm>
          <a:off x="1238250" y="3560214"/>
          <a:ext cx="4953000" cy="559430"/>
        </a:xfrm>
        <a:prstGeom prst="rect">
          <a:avLst/>
        </a:prstGeom>
        <a:solidFill>
          <a:schemeClr val="accent2">
            <a:tint val="40000"/>
            <a:alpha val="90000"/>
            <a:hueOff val="-727908"/>
            <a:satOff val="-64582"/>
            <a:lumOff val="-659"/>
            <a:alphaOff val="0"/>
          </a:schemeClr>
        </a:solidFill>
        <a:ln w="12700" cap="flat" cmpd="sng" algn="ctr">
          <a:solidFill>
            <a:schemeClr val="accent2">
              <a:tint val="40000"/>
              <a:alpha val="90000"/>
              <a:hueOff val="-727908"/>
              <a:satOff val="-64582"/>
              <a:lumOff val="-6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02" tIns="142095" rIns="96102" bIns="142095" numCol="1" spcCol="1270" anchor="ctr" anchorCtr="0">
          <a:noAutofit/>
        </a:bodyPr>
        <a:lstStyle/>
        <a:p>
          <a:pPr marL="0" lvl="0" indent="0" algn="l" defTabSz="622300">
            <a:lnSpc>
              <a:spcPct val="90000"/>
            </a:lnSpc>
            <a:spcBef>
              <a:spcPct val="0"/>
            </a:spcBef>
            <a:spcAft>
              <a:spcPct val="35000"/>
            </a:spcAft>
            <a:buNone/>
          </a:pPr>
          <a:r>
            <a:rPr lang="en-US" sz="1400" kern="1200" dirty="0"/>
            <a:t>Do learn how to listen and accept criticism with grace, even if it’s uncomfortable</a:t>
          </a:r>
        </a:p>
      </dsp:txBody>
      <dsp:txXfrm>
        <a:off x="1238250" y="3560214"/>
        <a:ext cx="4953000" cy="559430"/>
      </dsp:txXfrm>
    </dsp:sp>
    <dsp:sp modelId="{44346351-30A0-4F0C-AC14-99622BD21B5D}">
      <dsp:nvSpPr>
        <dsp:cNvPr id="0" name=""/>
        <dsp:cNvSpPr/>
      </dsp:nvSpPr>
      <dsp:spPr>
        <a:xfrm>
          <a:off x="0" y="3560214"/>
          <a:ext cx="1238250" cy="559430"/>
        </a:xfrm>
        <a:prstGeom prst="rect">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524" tIns="55259" rIns="65524" bIns="55259" numCol="1" spcCol="1270" anchor="ctr" anchorCtr="0">
          <a:noAutofit/>
        </a:bodyPr>
        <a:lstStyle/>
        <a:p>
          <a:pPr marL="0" lvl="0" indent="0" algn="ctr" defTabSz="1244600">
            <a:lnSpc>
              <a:spcPct val="90000"/>
            </a:lnSpc>
            <a:spcBef>
              <a:spcPct val="0"/>
            </a:spcBef>
            <a:spcAft>
              <a:spcPct val="35000"/>
            </a:spcAft>
            <a:buNone/>
          </a:pPr>
          <a:r>
            <a:rPr lang="en-US" sz="2800" kern="1200" dirty="0"/>
            <a:t>Do</a:t>
          </a:r>
        </a:p>
      </dsp:txBody>
      <dsp:txXfrm>
        <a:off x="0" y="3560214"/>
        <a:ext cx="1238250" cy="559430"/>
      </dsp:txXfrm>
    </dsp:sp>
    <dsp:sp modelId="{1FDE2E4D-13EC-4014-B390-E31EFE6F0267}">
      <dsp:nvSpPr>
        <dsp:cNvPr id="0" name=""/>
        <dsp:cNvSpPr/>
      </dsp:nvSpPr>
      <dsp:spPr>
        <a:xfrm>
          <a:off x="1238250" y="4153210"/>
          <a:ext cx="4953000" cy="55943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102" tIns="142095" rIns="96102" bIns="142095" numCol="1" spcCol="1270" anchor="ctr" anchorCtr="0">
          <a:noAutofit/>
        </a:bodyPr>
        <a:lstStyle/>
        <a:p>
          <a:pPr marL="0" lvl="0" indent="0" algn="l" defTabSz="622300">
            <a:lnSpc>
              <a:spcPct val="90000"/>
            </a:lnSpc>
            <a:spcBef>
              <a:spcPct val="0"/>
            </a:spcBef>
            <a:spcAft>
              <a:spcPct val="35000"/>
            </a:spcAft>
            <a:buNone/>
          </a:pPr>
          <a:r>
            <a:rPr lang="en-US" sz="1400" kern="1200" dirty="0"/>
            <a:t>Do the work every day to learn how to be a better ally</a:t>
          </a:r>
        </a:p>
      </dsp:txBody>
      <dsp:txXfrm>
        <a:off x="1238250" y="4153210"/>
        <a:ext cx="4953000" cy="559430"/>
      </dsp:txXfrm>
    </dsp:sp>
    <dsp:sp modelId="{F532DFFA-3F81-4588-B2F5-C7FFF6E0B8EE}">
      <dsp:nvSpPr>
        <dsp:cNvPr id="0" name=""/>
        <dsp:cNvSpPr/>
      </dsp:nvSpPr>
      <dsp:spPr>
        <a:xfrm>
          <a:off x="0" y="4153210"/>
          <a:ext cx="1238250" cy="55943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524" tIns="55259" rIns="65524" bIns="55259" numCol="1" spcCol="1270" anchor="ctr" anchorCtr="0">
          <a:noAutofit/>
        </a:bodyPr>
        <a:lstStyle/>
        <a:p>
          <a:pPr marL="0" lvl="0" indent="0" algn="ctr" defTabSz="1244600">
            <a:lnSpc>
              <a:spcPct val="90000"/>
            </a:lnSpc>
            <a:spcBef>
              <a:spcPct val="0"/>
            </a:spcBef>
            <a:spcAft>
              <a:spcPct val="35000"/>
            </a:spcAft>
            <a:buNone/>
          </a:pPr>
          <a:r>
            <a:rPr lang="en-US" sz="2800" kern="1200"/>
            <a:t>Do</a:t>
          </a:r>
        </a:p>
      </dsp:txBody>
      <dsp:txXfrm>
        <a:off x="0" y="4153210"/>
        <a:ext cx="1238250" cy="559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9A2A4-2A47-4C33-9F43-B9B21D63E9AA}">
      <dsp:nvSpPr>
        <dsp:cNvPr id="0" name=""/>
        <dsp:cNvSpPr/>
      </dsp:nvSpPr>
      <dsp:spPr>
        <a:xfrm>
          <a:off x="9063" y="851534"/>
          <a:ext cx="1084537" cy="32536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03" tIns="85703" rIns="85703" bIns="85703" numCol="1" spcCol="1270" anchor="ctr" anchorCtr="0">
          <a:noAutofit/>
        </a:bodyPr>
        <a:lstStyle/>
        <a:p>
          <a:pPr marL="0" lvl="0" indent="0" algn="ctr" defTabSz="622300">
            <a:lnSpc>
              <a:spcPct val="90000"/>
            </a:lnSpc>
            <a:spcBef>
              <a:spcPct val="0"/>
            </a:spcBef>
            <a:spcAft>
              <a:spcPct val="35000"/>
            </a:spcAft>
            <a:buNone/>
          </a:pPr>
          <a:r>
            <a:rPr lang="en-US" sz="1400" kern="1200" dirty="0"/>
            <a:t>Do not</a:t>
          </a:r>
        </a:p>
      </dsp:txBody>
      <dsp:txXfrm>
        <a:off x="9063" y="851534"/>
        <a:ext cx="1084537" cy="325361"/>
      </dsp:txXfrm>
    </dsp:sp>
    <dsp:sp modelId="{A393047E-1DE4-4E4C-98D6-6426C1974CCC}">
      <dsp:nvSpPr>
        <dsp:cNvPr id="0" name=""/>
        <dsp:cNvSpPr/>
      </dsp:nvSpPr>
      <dsp:spPr>
        <a:xfrm>
          <a:off x="9063" y="1176896"/>
          <a:ext cx="1084537" cy="222924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28" tIns="107128" rIns="107128" bIns="107128" numCol="1" spcCol="1270" anchor="t" anchorCtr="0">
          <a:noAutofit/>
        </a:bodyPr>
        <a:lstStyle/>
        <a:p>
          <a:pPr marL="0" lvl="0" indent="0" algn="l" defTabSz="488950">
            <a:lnSpc>
              <a:spcPct val="90000"/>
            </a:lnSpc>
            <a:spcBef>
              <a:spcPct val="0"/>
            </a:spcBef>
            <a:spcAft>
              <a:spcPct val="35000"/>
            </a:spcAft>
            <a:buNone/>
          </a:pPr>
          <a:r>
            <a:rPr lang="en-US" sz="1100" kern="1200"/>
            <a:t>Do not expect to be taught or shown. Take it upon yourself to use the tools around you to learn and answer your questions;</a:t>
          </a:r>
        </a:p>
      </dsp:txBody>
      <dsp:txXfrm>
        <a:off x="9063" y="1176896"/>
        <a:ext cx="1084537" cy="2229243"/>
      </dsp:txXfrm>
    </dsp:sp>
    <dsp:sp modelId="{C07215E9-3ED9-4A99-B5C0-DAC546304D46}">
      <dsp:nvSpPr>
        <dsp:cNvPr id="0" name=""/>
        <dsp:cNvSpPr/>
      </dsp:nvSpPr>
      <dsp:spPr>
        <a:xfrm>
          <a:off x="1201390" y="851534"/>
          <a:ext cx="1084537" cy="32536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03" tIns="85703" rIns="85703" bIns="85703" numCol="1" spcCol="1270" anchor="ctr" anchorCtr="0">
          <a:noAutofit/>
        </a:bodyPr>
        <a:lstStyle/>
        <a:p>
          <a:pPr marL="0" lvl="0" indent="0" algn="ctr" defTabSz="622300">
            <a:lnSpc>
              <a:spcPct val="90000"/>
            </a:lnSpc>
            <a:spcBef>
              <a:spcPct val="0"/>
            </a:spcBef>
            <a:spcAft>
              <a:spcPct val="35000"/>
            </a:spcAft>
            <a:buNone/>
          </a:pPr>
          <a:r>
            <a:rPr lang="en-US" sz="1400" kern="1200" dirty="0"/>
            <a:t>Do not</a:t>
          </a:r>
        </a:p>
      </dsp:txBody>
      <dsp:txXfrm>
        <a:off x="1201390" y="851534"/>
        <a:ext cx="1084537" cy="325361"/>
      </dsp:txXfrm>
    </dsp:sp>
    <dsp:sp modelId="{BB67017B-B330-4931-9EFC-87145D9B4190}">
      <dsp:nvSpPr>
        <dsp:cNvPr id="0" name=""/>
        <dsp:cNvSpPr/>
      </dsp:nvSpPr>
      <dsp:spPr>
        <a:xfrm>
          <a:off x="1201390" y="1176896"/>
          <a:ext cx="1084537" cy="222924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28" tIns="107128" rIns="107128" bIns="107128" numCol="1" spcCol="1270" anchor="t" anchorCtr="0">
          <a:noAutofit/>
        </a:bodyPr>
        <a:lstStyle/>
        <a:p>
          <a:pPr marL="0" lvl="0" indent="0" algn="l" defTabSz="488950">
            <a:lnSpc>
              <a:spcPct val="90000"/>
            </a:lnSpc>
            <a:spcBef>
              <a:spcPct val="0"/>
            </a:spcBef>
            <a:spcAft>
              <a:spcPct val="35000"/>
            </a:spcAft>
            <a:buNone/>
          </a:pPr>
          <a:r>
            <a:rPr lang="en-US" sz="1100" kern="1200" dirty="0"/>
            <a:t>Do not participate for the gold medal in the “Oppression Olympics” (you don’t need to compare how your struggle is “just as bad as” a marginalized person’s);</a:t>
          </a:r>
        </a:p>
      </dsp:txBody>
      <dsp:txXfrm>
        <a:off x="1201390" y="1176896"/>
        <a:ext cx="1084537" cy="2229243"/>
      </dsp:txXfrm>
    </dsp:sp>
    <dsp:sp modelId="{BA4DBFFA-AAF3-4F0B-8A72-DF14E5F81CDE}">
      <dsp:nvSpPr>
        <dsp:cNvPr id="0" name=""/>
        <dsp:cNvSpPr/>
      </dsp:nvSpPr>
      <dsp:spPr>
        <a:xfrm>
          <a:off x="2393717" y="851534"/>
          <a:ext cx="1084537" cy="32536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03" tIns="85703" rIns="85703" bIns="85703" numCol="1" spcCol="1270" anchor="ctr" anchorCtr="0">
          <a:noAutofit/>
        </a:bodyPr>
        <a:lstStyle/>
        <a:p>
          <a:pPr marL="0" lvl="0" indent="0" algn="ctr" defTabSz="622300">
            <a:lnSpc>
              <a:spcPct val="90000"/>
            </a:lnSpc>
            <a:spcBef>
              <a:spcPct val="0"/>
            </a:spcBef>
            <a:spcAft>
              <a:spcPct val="35000"/>
            </a:spcAft>
            <a:buNone/>
          </a:pPr>
          <a:r>
            <a:rPr lang="en-US" sz="1400" kern="1200" dirty="0"/>
            <a:t>Do not</a:t>
          </a:r>
        </a:p>
      </dsp:txBody>
      <dsp:txXfrm>
        <a:off x="2393717" y="851534"/>
        <a:ext cx="1084537" cy="325361"/>
      </dsp:txXfrm>
    </dsp:sp>
    <dsp:sp modelId="{FE6DF0D5-28D4-4046-830F-EAA1667DF376}">
      <dsp:nvSpPr>
        <dsp:cNvPr id="0" name=""/>
        <dsp:cNvSpPr/>
      </dsp:nvSpPr>
      <dsp:spPr>
        <a:xfrm>
          <a:off x="2393717" y="1176896"/>
          <a:ext cx="1084537" cy="222924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28" tIns="107128" rIns="107128" bIns="107128" numCol="1" spcCol="1270" anchor="t" anchorCtr="0">
          <a:noAutofit/>
        </a:bodyPr>
        <a:lstStyle/>
        <a:p>
          <a:pPr marL="0" lvl="0" indent="0" algn="l" defTabSz="488950">
            <a:lnSpc>
              <a:spcPct val="90000"/>
            </a:lnSpc>
            <a:spcBef>
              <a:spcPct val="0"/>
            </a:spcBef>
            <a:spcAft>
              <a:spcPct val="35000"/>
            </a:spcAft>
            <a:buNone/>
          </a:pPr>
          <a:r>
            <a:rPr lang="en-US" sz="1100" kern="1200"/>
            <a:t>Do not behave as though you know best;</a:t>
          </a:r>
        </a:p>
      </dsp:txBody>
      <dsp:txXfrm>
        <a:off x="2393717" y="1176896"/>
        <a:ext cx="1084537" cy="2229243"/>
      </dsp:txXfrm>
    </dsp:sp>
    <dsp:sp modelId="{D7F91258-A150-4DA0-9D43-CE79BE033E52}">
      <dsp:nvSpPr>
        <dsp:cNvPr id="0" name=""/>
        <dsp:cNvSpPr/>
      </dsp:nvSpPr>
      <dsp:spPr>
        <a:xfrm>
          <a:off x="3586043" y="851534"/>
          <a:ext cx="1084537" cy="32536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03" tIns="85703" rIns="85703" bIns="85703" numCol="1" spcCol="1270" anchor="ctr" anchorCtr="0">
          <a:noAutofit/>
        </a:bodyPr>
        <a:lstStyle/>
        <a:p>
          <a:pPr marL="0" lvl="0" indent="0" algn="ctr" defTabSz="622300">
            <a:lnSpc>
              <a:spcPct val="90000"/>
            </a:lnSpc>
            <a:spcBef>
              <a:spcPct val="0"/>
            </a:spcBef>
            <a:spcAft>
              <a:spcPct val="35000"/>
            </a:spcAft>
            <a:buNone/>
          </a:pPr>
          <a:r>
            <a:rPr lang="en-US" sz="1400" kern="1200" dirty="0"/>
            <a:t>Do not</a:t>
          </a:r>
        </a:p>
      </dsp:txBody>
      <dsp:txXfrm>
        <a:off x="3586043" y="851534"/>
        <a:ext cx="1084537" cy="325361"/>
      </dsp:txXfrm>
    </dsp:sp>
    <dsp:sp modelId="{1F2B7504-AB82-4BD9-9648-F55ADE2CD99E}">
      <dsp:nvSpPr>
        <dsp:cNvPr id="0" name=""/>
        <dsp:cNvSpPr/>
      </dsp:nvSpPr>
      <dsp:spPr>
        <a:xfrm>
          <a:off x="3586043" y="1176896"/>
          <a:ext cx="1084537" cy="222924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28" tIns="107128" rIns="107128" bIns="107128" numCol="1" spcCol="1270" anchor="t" anchorCtr="0">
          <a:noAutofit/>
        </a:bodyPr>
        <a:lstStyle/>
        <a:p>
          <a:pPr marL="0" lvl="0" indent="0" algn="l" defTabSz="488950">
            <a:lnSpc>
              <a:spcPct val="90000"/>
            </a:lnSpc>
            <a:spcBef>
              <a:spcPct val="0"/>
            </a:spcBef>
            <a:spcAft>
              <a:spcPct val="35000"/>
            </a:spcAft>
            <a:buNone/>
          </a:pPr>
          <a:r>
            <a:rPr lang="en-US" sz="1100" kern="1200"/>
            <a:t>Do not take credit for the labour of those who are marginalized and did the work before you stepped into the picture;</a:t>
          </a:r>
        </a:p>
      </dsp:txBody>
      <dsp:txXfrm>
        <a:off x="3586043" y="1176896"/>
        <a:ext cx="1084537" cy="2229243"/>
      </dsp:txXfrm>
    </dsp:sp>
    <dsp:sp modelId="{F7D924D4-5B3F-453B-96EF-E395E8A97A1B}">
      <dsp:nvSpPr>
        <dsp:cNvPr id="0" name=""/>
        <dsp:cNvSpPr/>
      </dsp:nvSpPr>
      <dsp:spPr>
        <a:xfrm>
          <a:off x="4778370" y="851534"/>
          <a:ext cx="1084537" cy="32536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03" tIns="85703" rIns="85703" bIns="85703" numCol="1" spcCol="1270" anchor="ctr" anchorCtr="0">
          <a:noAutofit/>
        </a:bodyPr>
        <a:lstStyle/>
        <a:p>
          <a:pPr marL="0" lvl="0" indent="0" algn="ctr" defTabSz="622300">
            <a:lnSpc>
              <a:spcPct val="90000"/>
            </a:lnSpc>
            <a:spcBef>
              <a:spcPct val="0"/>
            </a:spcBef>
            <a:spcAft>
              <a:spcPct val="35000"/>
            </a:spcAft>
            <a:buNone/>
          </a:pPr>
          <a:r>
            <a:rPr lang="en-US" sz="1400" kern="1200" dirty="0"/>
            <a:t>Do not</a:t>
          </a:r>
        </a:p>
      </dsp:txBody>
      <dsp:txXfrm>
        <a:off x="4778370" y="851534"/>
        <a:ext cx="1084537" cy="325361"/>
      </dsp:txXfrm>
    </dsp:sp>
    <dsp:sp modelId="{1609F7FE-205E-4944-AFD7-EFCA6B568868}">
      <dsp:nvSpPr>
        <dsp:cNvPr id="0" name=""/>
        <dsp:cNvSpPr/>
      </dsp:nvSpPr>
      <dsp:spPr>
        <a:xfrm>
          <a:off x="4778370" y="1176896"/>
          <a:ext cx="1084537" cy="222924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28" tIns="107128" rIns="107128" bIns="107128" numCol="1" spcCol="1270" anchor="t" anchorCtr="0">
          <a:noAutofit/>
        </a:bodyPr>
        <a:lstStyle/>
        <a:p>
          <a:pPr marL="0" lvl="0" indent="0" algn="l" defTabSz="488950">
            <a:lnSpc>
              <a:spcPct val="90000"/>
            </a:lnSpc>
            <a:spcBef>
              <a:spcPct val="0"/>
            </a:spcBef>
            <a:spcAft>
              <a:spcPct val="35000"/>
            </a:spcAft>
            <a:buNone/>
          </a:pPr>
          <a:r>
            <a:rPr lang="en-US" sz="1100" kern="1200"/>
            <a:t>Do not assume that every member of an underinvested community feels oppressed.</a:t>
          </a:r>
        </a:p>
      </dsp:txBody>
      <dsp:txXfrm>
        <a:off x="4778370" y="1176896"/>
        <a:ext cx="1084537" cy="2229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743ED-20B0-4561-AC95-AFE9D1DF9C82}">
      <dsp:nvSpPr>
        <dsp:cNvPr id="0" name=""/>
        <dsp:cNvSpPr/>
      </dsp:nvSpPr>
      <dsp:spPr>
        <a:xfrm>
          <a:off x="2490743"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5C40668-CCBC-45F4-ADA9-8E7C562D92AF}">
      <dsp:nvSpPr>
        <dsp:cNvPr id="0" name=""/>
        <dsp:cNvSpPr/>
      </dsp:nvSpPr>
      <dsp:spPr>
        <a:xfrm>
          <a:off x="2958743"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6CD604-11A1-498C-8A1B-2495D4B0CFC6}">
      <dsp:nvSpPr>
        <dsp:cNvPr id="0" name=""/>
        <dsp:cNvSpPr/>
      </dsp:nvSpPr>
      <dsp:spPr>
        <a:xfrm>
          <a:off x="1788743"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GB" sz="1700" kern="1200" dirty="0"/>
            <a:t>This guide has been utilised through: </a:t>
          </a:r>
          <a:endParaRPr lang="en-US" sz="1700" kern="1200" dirty="0"/>
        </a:p>
      </dsp:txBody>
      <dsp:txXfrm>
        <a:off x="1788743" y="3255669"/>
        <a:ext cx="3600000" cy="720000"/>
      </dsp:txXfrm>
    </dsp:sp>
    <dsp:sp modelId="{89E205E9-2402-499E-B5B0-A22F7DA0EB26}">
      <dsp:nvSpPr>
        <dsp:cNvPr id="0" name=""/>
        <dsp:cNvSpPr/>
      </dsp:nvSpPr>
      <dsp:spPr>
        <a:xfrm>
          <a:off x="6720743"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83EA509-0FF9-41E2-8CEE-4870E86ACB1C}">
      <dsp:nvSpPr>
        <dsp:cNvPr id="0" name=""/>
        <dsp:cNvSpPr/>
      </dsp:nvSpPr>
      <dsp:spPr>
        <a:xfrm>
          <a:off x="7188743"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86D8EF-3CA4-4881-B6AD-C880E16A8F4B}">
      <dsp:nvSpPr>
        <dsp:cNvPr id="0" name=""/>
        <dsp:cNvSpPr/>
      </dsp:nvSpPr>
      <dsp:spPr>
        <a:xfrm>
          <a:off x="6018743"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GB" sz="1700" kern="1200" dirty="0">
              <a:hlinkClick xmlns:r="http://schemas.openxmlformats.org/officeDocument/2006/relationships" r:id="rId5"/>
            </a:rPr>
            <a:t>https://guidetoallyship.com/</a:t>
          </a:r>
          <a:r>
            <a:rPr lang="en-GB" sz="1700" kern="1200" dirty="0"/>
            <a:t> via </a:t>
          </a:r>
          <a:r>
            <a:rPr lang="en-GB" sz="1700" kern="1200" dirty="0" err="1"/>
            <a:t>Amielie</a:t>
          </a:r>
          <a:r>
            <a:rPr lang="en-GB" sz="1700" kern="1200" dirty="0"/>
            <a:t> Lamont and M. Walker 2015</a:t>
          </a:r>
          <a:endParaRPr lang="en-US" sz="1700" kern="1200" dirty="0"/>
        </a:p>
      </dsp:txBody>
      <dsp:txXfrm>
        <a:off x="6018743"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09/11/2020</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dirty="0"/>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dirty="0"/>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09/11/2020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dirty="0"/>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dirty="0"/>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8"/>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9"/>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50" y="365912"/>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2" y="6213679"/>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8"/>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50" y="365912"/>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09/11/2020</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dirty="0"/>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765" y="3814451"/>
            <a:ext cx="9144000" cy="601111"/>
          </a:xfrm>
        </p:spPr>
        <p:txBody>
          <a:bodyPr>
            <a:noAutofit/>
          </a:bodyPr>
          <a:lstStyle/>
          <a:p>
            <a:r>
              <a:rPr lang="en-GB" sz="5400" dirty="0"/>
              <a:t>A Guide to </a:t>
            </a:r>
            <a:r>
              <a:rPr lang="en-GB" sz="5400" dirty="0" err="1"/>
              <a:t>Allyship</a:t>
            </a:r>
            <a:br>
              <a:rPr lang="en-GB" sz="4400" dirty="0"/>
            </a:br>
            <a:r>
              <a:rPr lang="en-GB" sz="4400" dirty="0"/>
              <a:t>As part of Anti-racism toolkit</a:t>
            </a:r>
          </a:p>
        </p:txBody>
      </p:sp>
      <p:sp>
        <p:nvSpPr>
          <p:cNvPr id="3" name="Subtitle 2"/>
          <p:cNvSpPr>
            <a:spLocks noGrp="1"/>
          </p:cNvSpPr>
          <p:nvPr>
            <p:ph type="subTitle" idx="1"/>
          </p:nvPr>
        </p:nvSpPr>
        <p:spPr>
          <a:xfrm>
            <a:off x="322729" y="5525957"/>
            <a:ext cx="9144000" cy="466379"/>
          </a:xfrm>
        </p:spPr>
        <p:txBody>
          <a:bodyPr>
            <a:normAutofit/>
          </a:bodyPr>
          <a:lstStyle/>
          <a:p>
            <a:r>
              <a:rPr lang="en-GB" sz="1400" dirty="0"/>
              <a:t>Prepared by:</a:t>
            </a:r>
          </a:p>
        </p:txBody>
      </p:sp>
      <p:sp>
        <p:nvSpPr>
          <p:cNvPr id="5" name="Title 1">
            <a:extLst>
              <a:ext uri="{FF2B5EF4-FFF2-40B4-BE49-F238E27FC236}">
                <a16:creationId xmlns:a16="http://schemas.microsoft.com/office/drawing/2014/main" id="{42127552-C850-411B-B841-FA46F0A1552C}"/>
              </a:ext>
            </a:extLst>
          </p:cNvPr>
          <p:cNvSpPr txBox="1">
            <a:spLocks/>
          </p:cNvSpPr>
          <p:nvPr/>
        </p:nvSpPr>
        <p:spPr>
          <a:xfrm>
            <a:off x="854764" y="3746380"/>
            <a:ext cx="9144000" cy="6011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05EB8"/>
                </a:solidFill>
                <a:latin typeface="Arial" panose="020B0604020202020204" pitchFamily="34" charset="0"/>
                <a:ea typeface="+mj-ea"/>
                <a:cs typeface="Arial" panose="020B0604020202020204" pitchFamily="34" charset="0"/>
              </a:defRPr>
            </a:lvl1pPr>
          </a:lstStyle>
          <a:p>
            <a:endParaRPr lang="en-GB" sz="3200" dirty="0">
              <a:solidFill>
                <a:schemeClr val="tx1">
                  <a:lumMod val="50000"/>
                  <a:lumOff val="50000"/>
                </a:schemeClr>
              </a:solidFill>
            </a:endParaRPr>
          </a:p>
        </p:txBody>
      </p:sp>
      <p:sp>
        <p:nvSpPr>
          <p:cNvPr id="6" name="TextBox 5">
            <a:extLst>
              <a:ext uri="{FF2B5EF4-FFF2-40B4-BE49-F238E27FC236}">
                <a16:creationId xmlns:a16="http://schemas.microsoft.com/office/drawing/2014/main" id="{D48EBC58-65D0-438D-89F0-FB9DCC3D8171}"/>
              </a:ext>
            </a:extLst>
          </p:cNvPr>
          <p:cNvSpPr txBox="1"/>
          <p:nvPr/>
        </p:nvSpPr>
        <p:spPr>
          <a:xfrm>
            <a:off x="322729" y="5759147"/>
            <a:ext cx="11779624" cy="369332"/>
          </a:xfrm>
          <a:prstGeom prst="rect">
            <a:avLst/>
          </a:prstGeom>
          <a:solidFill>
            <a:schemeClr val="bg1"/>
          </a:solidFill>
        </p:spPr>
        <p:txBody>
          <a:bodyPr wrap="square" rtlCol="0">
            <a:spAutoFit/>
          </a:bodyPr>
          <a:lstStyle/>
          <a:p>
            <a:r>
              <a:rPr lang="en-GB" dirty="0"/>
              <a:t>Naveed Sharif; Equality, Diversity and Inclusion Manager; NHS England and NHS Improvement, North West Region </a:t>
            </a:r>
          </a:p>
        </p:txBody>
      </p:sp>
      <p:sp>
        <p:nvSpPr>
          <p:cNvPr id="4" name="TextBox 3">
            <a:extLst>
              <a:ext uri="{FF2B5EF4-FFF2-40B4-BE49-F238E27FC236}">
                <a16:creationId xmlns:a16="http://schemas.microsoft.com/office/drawing/2014/main" id="{0C161499-A9AD-4839-BCB5-114FEFDC17F6}"/>
              </a:ext>
            </a:extLst>
          </p:cNvPr>
          <p:cNvSpPr txBox="1"/>
          <p:nvPr/>
        </p:nvSpPr>
        <p:spPr>
          <a:xfrm>
            <a:off x="95250" y="148309"/>
            <a:ext cx="3524250" cy="369332"/>
          </a:xfrm>
          <a:prstGeom prst="rect">
            <a:avLst/>
          </a:prstGeom>
          <a:noFill/>
        </p:spPr>
        <p:txBody>
          <a:bodyPr wrap="square" rtlCol="0">
            <a:spAutoFit/>
          </a:bodyPr>
          <a:lstStyle/>
          <a:p>
            <a:r>
              <a:rPr lang="en-GB" b="1" dirty="0">
                <a:solidFill>
                  <a:srgbClr val="005EB8"/>
                </a:solidFill>
                <a:latin typeface="Arial" panose="020B0604020202020204" pitchFamily="34" charset="0"/>
                <a:cs typeface="Arial" panose="020B0604020202020204" pitchFamily="34" charset="0"/>
              </a:rPr>
              <a:t>Version 2 – 3</a:t>
            </a:r>
            <a:r>
              <a:rPr lang="en-GB" b="1" baseline="30000" dirty="0">
                <a:solidFill>
                  <a:srgbClr val="005EB8"/>
                </a:solidFill>
                <a:latin typeface="Arial" panose="020B0604020202020204" pitchFamily="34" charset="0"/>
                <a:cs typeface="Arial" panose="020B0604020202020204" pitchFamily="34" charset="0"/>
              </a:rPr>
              <a:t>rd</a:t>
            </a:r>
            <a:r>
              <a:rPr lang="en-GB" b="1" dirty="0">
                <a:solidFill>
                  <a:srgbClr val="005EB8"/>
                </a:solidFill>
                <a:latin typeface="Arial" panose="020B0604020202020204" pitchFamily="34" charset="0"/>
                <a:cs typeface="Arial" panose="020B0604020202020204" pitchFamily="34" charset="0"/>
              </a:rPr>
              <a:t> November 2020</a:t>
            </a:r>
          </a:p>
        </p:txBody>
      </p:sp>
    </p:spTree>
    <p:extLst>
      <p:ext uri="{BB962C8B-B14F-4D97-AF65-F5344CB8AC3E}">
        <p14:creationId xmlns:p14="http://schemas.microsoft.com/office/powerpoint/2010/main" val="239738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24C-31AA-43AF-9FAA-70F5C2282EEC}"/>
              </a:ext>
            </a:extLst>
          </p:cNvPr>
          <p:cNvSpPr>
            <a:spLocks noGrp="1"/>
          </p:cNvSpPr>
          <p:nvPr>
            <p:ph type="title"/>
          </p:nvPr>
        </p:nvSpPr>
        <p:spPr>
          <a:xfrm>
            <a:off x="4392903" y="83828"/>
            <a:ext cx="6494172" cy="2103366"/>
          </a:xfrm>
        </p:spPr>
        <p:txBody>
          <a:bodyPr vert="horz" lIns="91440" tIns="45720" rIns="91440" bIns="45720" rtlCol="0" anchor="b">
            <a:normAutofit/>
          </a:bodyPr>
          <a:lstStyle/>
          <a:p>
            <a:r>
              <a:rPr lang="en-US" sz="4400" kern="1200" dirty="0">
                <a:solidFill>
                  <a:schemeClr val="tx1"/>
                </a:solidFill>
                <a:latin typeface="+mj-lt"/>
                <a:ea typeface="+mj-ea"/>
                <a:cs typeface="+mj-cs"/>
              </a:rPr>
              <a:t>Kayla Reed’s (@</a:t>
            </a:r>
            <a:r>
              <a:rPr lang="en-US" sz="4400" kern="1200" dirty="0" err="1">
                <a:solidFill>
                  <a:schemeClr val="tx1"/>
                </a:solidFill>
                <a:latin typeface="+mj-lt"/>
                <a:ea typeface="+mj-ea"/>
                <a:cs typeface="+mj-cs"/>
              </a:rPr>
              <a:t>iKaylaReed</a:t>
            </a:r>
            <a:r>
              <a:rPr lang="en-US" sz="4400" kern="1200" dirty="0">
                <a:solidFill>
                  <a:schemeClr val="tx1"/>
                </a:solidFill>
                <a:latin typeface="+mj-lt"/>
                <a:ea typeface="+mj-ea"/>
                <a:cs typeface="+mj-cs"/>
              </a:rPr>
              <a:t>):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How to Handle Mistakes?</a:t>
            </a:r>
          </a:p>
        </p:txBody>
      </p:sp>
      <p:pic>
        <p:nvPicPr>
          <p:cNvPr id="5" name="Picture 4" descr="Logo, company name&#10;&#10;Description automatically generated">
            <a:extLst>
              <a:ext uri="{FF2B5EF4-FFF2-40B4-BE49-F238E27FC236}">
                <a16:creationId xmlns:a16="http://schemas.microsoft.com/office/drawing/2014/main" id="{27192663-D801-4394-9E1E-C97B64CD1FFF}"/>
              </a:ext>
            </a:extLst>
          </p:cNvPr>
          <p:cNvPicPr>
            <a:picLocks noChangeAspect="1"/>
          </p:cNvPicPr>
          <p:nvPr/>
        </p:nvPicPr>
        <p:blipFill rotWithShape="1">
          <a:blip r:embed="rId2"/>
          <a:srcRect t="20389" r="2" b="19312"/>
          <a:stretch/>
        </p:blipFill>
        <p:spPr>
          <a:xfrm>
            <a:off x="-3" y="10"/>
            <a:ext cx="4261104" cy="2569454"/>
          </a:xfrm>
          <a:prstGeom prst="rect">
            <a:avLst/>
          </a:prstGeom>
        </p:spPr>
      </p:pic>
      <p:pic>
        <p:nvPicPr>
          <p:cNvPr id="1026" name="Picture 2" descr="5ff543c6-91f8-4c04-ade6-e873b8325c55@EURPRD10">
            <a:extLst>
              <a:ext uri="{FF2B5EF4-FFF2-40B4-BE49-F238E27FC236}">
                <a16:creationId xmlns:a16="http://schemas.microsoft.com/office/drawing/2014/main" id="{05C5B5CF-F15C-474A-869F-6FC68E6E00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436"/>
          <a:stretch/>
        </p:blipFill>
        <p:spPr bwMode="auto">
          <a:xfrm>
            <a:off x="2" y="2743200"/>
            <a:ext cx="4261103"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65DBF55-5044-4335-85DB-B22FCA7FE8FE}"/>
              </a:ext>
            </a:extLst>
          </p:cNvPr>
          <p:cNvSpPr>
            <a:spLocks noGrp="1"/>
          </p:cNvSpPr>
          <p:nvPr>
            <p:ph sz="quarter" idx="10"/>
          </p:nvPr>
        </p:nvSpPr>
        <p:spPr>
          <a:xfrm>
            <a:off x="4495799" y="2314575"/>
            <a:ext cx="7762875" cy="4543425"/>
          </a:xfrm>
        </p:spPr>
        <p:txBody>
          <a:bodyPr vert="horz" lIns="91440" tIns="45720" rIns="91440" bIns="45720" rtlCol="0">
            <a:normAutofit/>
          </a:bodyPr>
          <a:lstStyle/>
          <a:p>
            <a:pPr marL="0" indent="0">
              <a:buNone/>
            </a:pPr>
            <a:r>
              <a:rPr lang="en-US" sz="1600" b="1" dirty="0">
                <a:latin typeface="+mn-lt"/>
                <a:cs typeface="+mn-cs"/>
              </a:rPr>
              <a:t>While mistakes are to be expected, what’s the best way to go about resolving them?</a:t>
            </a:r>
          </a:p>
          <a:p>
            <a:endParaRPr lang="en-US" sz="1600" dirty="0">
              <a:latin typeface="+mn-lt"/>
              <a:cs typeface="+mn-cs"/>
            </a:endParaRPr>
          </a:p>
          <a:p>
            <a:pPr marL="0" indent="0">
              <a:buNone/>
            </a:pPr>
            <a:r>
              <a:rPr lang="en-US" sz="1600" dirty="0">
                <a:latin typeface="+mn-lt"/>
                <a:cs typeface="+mn-cs"/>
              </a:rPr>
              <a:t>“Reacting in a fair and helpful way isn’t about learning arbitrary rules or being a doormat. When we take the politics out of it, it’s just the </a:t>
            </a:r>
            <a:r>
              <a:rPr lang="en-US" sz="1600" i="1" dirty="0">
                <a:latin typeface="+mn-lt"/>
                <a:cs typeface="+mn-cs"/>
              </a:rPr>
              <a:t>reasonable</a:t>
            </a:r>
            <a:r>
              <a:rPr lang="en-US" sz="1600" dirty="0">
                <a:latin typeface="+mn-lt"/>
                <a:cs typeface="+mn-cs"/>
              </a:rPr>
              <a:t> thing to do. Still, it’s hard to remember in the moment, because these issues are so charged in our society. As such, it may be helpful to reframe the situation so that you don’t feel defensive.</a:t>
            </a:r>
          </a:p>
          <a:p>
            <a:endParaRPr lang="en-US" sz="1600" dirty="0">
              <a:latin typeface="+mn-lt"/>
              <a:cs typeface="+mn-cs"/>
            </a:endParaRPr>
          </a:p>
          <a:p>
            <a:pPr marL="0" indent="0">
              <a:buNone/>
            </a:pPr>
            <a:r>
              <a:rPr lang="en-US" sz="1600" dirty="0">
                <a:latin typeface="+mn-lt"/>
                <a:cs typeface="+mn-cs"/>
              </a:rPr>
              <a:t>You may have noticed it’s easier to handle being corrected about something you didn’t know if you’re grateful for and even open to the opportunity to learn rather than embarrassed to have been wrong. Being able to let go of your ego is an incredibly important skill to develop.</a:t>
            </a:r>
          </a:p>
          <a:p>
            <a:pPr marL="0"/>
            <a:endParaRPr lang="en-US" sz="1600" dirty="0">
              <a:latin typeface="+mn-lt"/>
              <a:cs typeface="+mn-cs"/>
            </a:endParaRPr>
          </a:p>
          <a:p>
            <a:pPr marL="0" indent="0">
              <a:buNone/>
            </a:pPr>
            <a:r>
              <a:rPr lang="en-US" sz="1600" dirty="0">
                <a:latin typeface="+mn-lt"/>
                <a:cs typeface="+mn-cs"/>
              </a:rPr>
              <a:t>Try starting with “Thanks for letting me know” to put yourself in a better frame of mind. If after you say that, you need to take some time to think about the situation, that’s fine, too. Just remember that this isn’t about changing the other person’s frame of mind. They’re allowed to be upset about being oppressed”. (Kayla Reed, 2020 and </a:t>
            </a:r>
            <a:r>
              <a:rPr lang="en-US" sz="1600" dirty="0" err="1">
                <a:latin typeface="+mn-lt"/>
                <a:cs typeface="+mn-cs"/>
              </a:rPr>
              <a:t>Amielie</a:t>
            </a:r>
            <a:r>
              <a:rPr lang="en-US" sz="1600" dirty="0">
                <a:latin typeface="+mn-lt"/>
                <a:cs typeface="+mn-cs"/>
              </a:rPr>
              <a:t> Lamont 2020).</a:t>
            </a:r>
          </a:p>
          <a:p>
            <a:pPr marL="0"/>
            <a:endParaRPr lang="en-US" sz="1100" dirty="0">
              <a:latin typeface="+mn-lt"/>
              <a:cs typeface="+mn-cs"/>
            </a:endParaRPr>
          </a:p>
          <a:p>
            <a:endParaRPr lang="en-US" sz="1100" dirty="0">
              <a:latin typeface="+mn-lt"/>
              <a:cs typeface="+mn-cs"/>
            </a:endParaRPr>
          </a:p>
        </p:txBody>
      </p:sp>
    </p:spTree>
    <p:extLst>
      <p:ext uri="{BB962C8B-B14F-4D97-AF65-F5344CB8AC3E}">
        <p14:creationId xmlns:p14="http://schemas.microsoft.com/office/powerpoint/2010/main" val="52225262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C8D6D-1214-4B88-88CB-95452C72D258}"/>
              </a:ext>
            </a:extLst>
          </p:cNvPr>
          <p:cNvSpPr>
            <a:spLocks noGrp="1"/>
          </p:cNvSpPr>
          <p:nvPr>
            <p:ph type="title"/>
          </p:nvPr>
        </p:nvSpPr>
        <p:spPr>
          <a:xfrm>
            <a:off x="7083172" y="495299"/>
            <a:ext cx="5221605" cy="1128529"/>
          </a:xfrm>
          <a:noFill/>
        </p:spPr>
        <p:txBody>
          <a:bodyPr vert="horz" lIns="91440" tIns="45720" rIns="91440" bIns="45720" rtlCol="0" anchor="b">
            <a:noAutofit/>
          </a:bodyPr>
          <a:lstStyle/>
          <a:p>
            <a:pPr algn="ctr"/>
            <a:r>
              <a:rPr lang="en-US" sz="3200" b="1" u="sng" dirty="0">
                <a:solidFill>
                  <a:schemeClr val="tx1"/>
                </a:solidFill>
                <a:latin typeface="+mj-lt"/>
                <a:cs typeface="+mj-cs"/>
              </a:rPr>
              <a:t>Becoming an Ally for Diversity </a:t>
            </a:r>
            <a:br>
              <a:rPr lang="en-US" sz="3200" b="1" u="sng" dirty="0">
                <a:solidFill>
                  <a:schemeClr val="tx1"/>
                </a:solidFill>
                <a:latin typeface="+mj-lt"/>
                <a:cs typeface="+mj-cs"/>
              </a:rPr>
            </a:br>
            <a:r>
              <a:rPr lang="en-US" sz="3200" b="1" u="sng" dirty="0">
                <a:solidFill>
                  <a:schemeClr val="tx1"/>
                </a:solidFill>
                <a:latin typeface="+mj-lt"/>
                <a:cs typeface="+mj-cs"/>
              </a:rPr>
              <a:t>(M. Walker) (11/09/2015). </a:t>
            </a:r>
          </a:p>
        </p:txBody>
      </p:sp>
      <p:pic>
        <p:nvPicPr>
          <p:cNvPr id="5" name="Content Placeholder 4" descr="Text, whiteboard&#10;&#10;Description automatically generated">
            <a:extLst>
              <a:ext uri="{FF2B5EF4-FFF2-40B4-BE49-F238E27FC236}">
                <a16:creationId xmlns:a16="http://schemas.microsoft.com/office/drawing/2014/main" id="{3DC8248D-2B95-4BCD-9D3D-345F21B2D448}"/>
              </a:ext>
            </a:extLst>
          </p:cNvPr>
          <p:cNvPicPr>
            <a:picLocks noGrp="1" noChangeAspect="1"/>
          </p:cNvPicPr>
          <p:nvPr>
            <p:ph sz="quarter" idx="10"/>
          </p:nvPr>
        </p:nvPicPr>
        <p:blipFill rotWithShape="1">
          <a:blip r:embed="rId2"/>
          <a:srcRect l="1082" r="9860"/>
          <a:stretch/>
        </p:blipFill>
        <p:spPr>
          <a:xfrm>
            <a:off x="20" y="10"/>
            <a:ext cx="7198977" cy="6857990"/>
          </a:xfrm>
          <a:prstGeom prst="rect">
            <a:avLst/>
          </a:prstGeom>
        </p:spPr>
      </p:pic>
      <p:pic>
        <p:nvPicPr>
          <p:cNvPr id="6" name="Picture 5">
            <a:extLst>
              <a:ext uri="{FF2B5EF4-FFF2-40B4-BE49-F238E27FC236}">
                <a16:creationId xmlns:a16="http://schemas.microsoft.com/office/drawing/2014/main" id="{58336073-38C7-430A-85D9-EEC68A2CD3DC}"/>
              </a:ext>
            </a:extLst>
          </p:cNvPr>
          <p:cNvPicPr>
            <a:picLocks noChangeAspect="1"/>
          </p:cNvPicPr>
          <p:nvPr/>
        </p:nvPicPr>
        <p:blipFill>
          <a:blip r:embed="rId3"/>
          <a:stretch>
            <a:fillRect/>
          </a:stretch>
        </p:blipFill>
        <p:spPr>
          <a:xfrm>
            <a:off x="11111664" y="214313"/>
            <a:ext cx="940983" cy="367213"/>
          </a:xfrm>
          <a:prstGeom prst="rect">
            <a:avLst/>
          </a:prstGeom>
        </p:spPr>
      </p:pic>
    </p:spTree>
    <p:extLst>
      <p:ext uri="{BB962C8B-B14F-4D97-AF65-F5344CB8AC3E}">
        <p14:creationId xmlns:p14="http://schemas.microsoft.com/office/powerpoint/2010/main" val="23712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24C-31AA-43AF-9FAA-70F5C2282EEC}"/>
              </a:ext>
            </a:extLst>
          </p:cNvPr>
          <p:cNvSpPr>
            <a:spLocks noGrp="1"/>
          </p:cNvSpPr>
          <p:nvPr>
            <p:ph type="title"/>
          </p:nvPr>
        </p:nvSpPr>
        <p:spPr>
          <a:xfrm>
            <a:off x="396573" y="320675"/>
            <a:ext cx="11407487" cy="1325563"/>
          </a:xfrm>
        </p:spPr>
        <p:txBody>
          <a:bodyPr vert="horz" lIns="91440" tIns="45720" rIns="91440" bIns="45720" rtlCol="0" anchor="ctr">
            <a:normAutofit/>
          </a:bodyPr>
          <a:lstStyle/>
          <a:p>
            <a:r>
              <a:rPr lang="en-US" sz="5400" kern="1200">
                <a:solidFill>
                  <a:schemeClr val="tx1"/>
                </a:solidFill>
                <a:latin typeface="+mj-lt"/>
                <a:ea typeface="+mj-ea"/>
                <a:cs typeface="+mj-cs"/>
              </a:rPr>
              <a:t>Credits</a:t>
            </a:r>
          </a:p>
        </p:txBody>
      </p:sp>
      <p:sp>
        <p:nvSpPr>
          <p:cNvPr id="16" name="Rectangle 15">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817F517-6A5B-446C-9E89-90283F1B5828}"/>
              </a:ext>
            </a:extLst>
          </p:cNvPr>
          <p:cNvGraphicFramePr>
            <a:graphicFrameLocks noGrp="1"/>
          </p:cNvGraphicFramePr>
          <p:nvPr>
            <p:ph sz="quarter" idx="10"/>
            <p:extLst>
              <p:ext uri="{D42A27DB-BD31-4B8C-83A1-F6EECF244321}">
                <p14:modId xmlns:p14="http://schemas.microsoft.com/office/powerpoint/2010/main" val="2982765497"/>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2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3D7E-E2C8-4AA1-850C-A076410B810C}"/>
              </a:ext>
            </a:extLst>
          </p:cNvPr>
          <p:cNvSpPr>
            <a:spLocks noGrp="1"/>
          </p:cNvSpPr>
          <p:nvPr>
            <p:ph type="title"/>
          </p:nvPr>
        </p:nvSpPr>
        <p:spPr>
          <a:xfrm>
            <a:off x="210377" y="237881"/>
            <a:ext cx="10641499" cy="611649"/>
          </a:xfrm>
        </p:spPr>
        <p:txBody>
          <a:bodyPr/>
          <a:lstStyle/>
          <a:p>
            <a:r>
              <a:rPr lang="en-GB" dirty="0"/>
              <a:t>Why are we creating this Guide?</a:t>
            </a:r>
          </a:p>
        </p:txBody>
      </p:sp>
      <p:sp>
        <p:nvSpPr>
          <p:cNvPr id="3" name="Content Placeholder 2">
            <a:extLst>
              <a:ext uri="{FF2B5EF4-FFF2-40B4-BE49-F238E27FC236}">
                <a16:creationId xmlns:a16="http://schemas.microsoft.com/office/drawing/2014/main" id="{EA6F2611-AA48-4E21-903B-CE0B4C2C1527}"/>
              </a:ext>
            </a:extLst>
          </p:cNvPr>
          <p:cNvSpPr>
            <a:spLocks noGrp="1"/>
          </p:cNvSpPr>
          <p:nvPr>
            <p:ph sz="quarter" idx="10"/>
          </p:nvPr>
        </p:nvSpPr>
        <p:spPr>
          <a:xfrm>
            <a:off x="134177" y="1118767"/>
            <a:ext cx="10641499" cy="3805657"/>
          </a:xfrm>
        </p:spPr>
        <p:txBody>
          <a:bodyPr>
            <a:normAutofit lnSpcReduction="10000"/>
          </a:bodyPr>
          <a:lstStyle/>
          <a:p>
            <a:r>
              <a:rPr lang="en-GB" sz="2000" dirty="0"/>
              <a:t>There are many guides in the public domain and address specific challenges around Racism, Transphobia, Gender discrimination, Religion and Belief etc;</a:t>
            </a:r>
          </a:p>
          <a:p>
            <a:r>
              <a:rPr lang="en-GB" sz="2000" dirty="0"/>
              <a:t>This guide is part of a suite of tools around anti-racism, however this guide covers wider protected characteristics under the Equality Act 2010;</a:t>
            </a:r>
          </a:p>
          <a:p>
            <a:r>
              <a:rPr lang="en-GB" sz="2000" dirty="0"/>
              <a:t>There are very many reasons to why colleagues would become an Ally;</a:t>
            </a:r>
          </a:p>
          <a:p>
            <a:r>
              <a:rPr lang="en-GB" sz="2000" dirty="0"/>
              <a:t>Saying you’re an ally is much easier than actually being an ally. Saying you’re an ally looks good on paper, especially if you’re never questioned about your inaction (Amelie Lamont, 2020);</a:t>
            </a:r>
          </a:p>
          <a:p>
            <a:r>
              <a:rPr lang="en-GB" sz="2000" dirty="0"/>
              <a:t>This guide is designed as many others to support colleagues looking into </a:t>
            </a:r>
            <a:r>
              <a:rPr lang="en-GB" sz="2000" dirty="0" err="1"/>
              <a:t>allyship</a:t>
            </a:r>
            <a:r>
              <a:rPr lang="en-GB" sz="2000" dirty="0"/>
              <a:t> to be best placed around the challenges of being an ally, a look at what it takes to become an ally and challenge the orthodoxies presented in the national WRES data, the recent publication of the Lawrence Report (2020), and of course the publication of Snowy White Peaks (Kline, 2014).</a:t>
            </a:r>
          </a:p>
          <a:p>
            <a:endParaRPr lang="en-GB" dirty="0"/>
          </a:p>
          <a:p>
            <a:endParaRPr lang="en-GB" dirty="0"/>
          </a:p>
          <a:p>
            <a:endParaRPr lang="en-GB" dirty="0"/>
          </a:p>
          <a:p>
            <a:endParaRPr lang="en-GB" dirty="0"/>
          </a:p>
        </p:txBody>
      </p:sp>
      <p:pic>
        <p:nvPicPr>
          <p:cNvPr id="5" name="Picture 4" descr="A person in a dark room&#10;&#10;Description automatically generated">
            <a:extLst>
              <a:ext uri="{FF2B5EF4-FFF2-40B4-BE49-F238E27FC236}">
                <a16:creationId xmlns:a16="http://schemas.microsoft.com/office/drawing/2014/main" id="{990F9FF4-B41D-4D2B-9380-E0740097513B}"/>
              </a:ext>
            </a:extLst>
          </p:cNvPr>
          <p:cNvPicPr>
            <a:picLocks noChangeAspect="1"/>
          </p:cNvPicPr>
          <p:nvPr/>
        </p:nvPicPr>
        <p:blipFill>
          <a:blip r:embed="rId2"/>
          <a:stretch>
            <a:fillRect/>
          </a:stretch>
        </p:blipFill>
        <p:spPr>
          <a:xfrm>
            <a:off x="4159250" y="4772025"/>
            <a:ext cx="3708400" cy="2085975"/>
          </a:xfrm>
          <a:prstGeom prst="rect">
            <a:avLst/>
          </a:prstGeom>
        </p:spPr>
      </p:pic>
    </p:spTree>
    <p:extLst>
      <p:ext uri="{BB962C8B-B14F-4D97-AF65-F5344CB8AC3E}">
        <p14:creationId xmlns:p14="http://schemas.microsoft.com/office/powerpoint/2010/main" val="80633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E2FB-0138-44CE-8F2A-050A01165087}"/>
              </a:ext>
            </a:extLst>
          </p:cNvPr>
          <p:cNvSpPr>
            <a:spLocks noGrp="1"/>
          </p:cNvSpPr>
          <p:nvPr>
            <p:ph type="title"/>
          </p:nvPr>
        </p:nvSpPr>
        <p:spPr>
          <a:xfrm>
            <a:off x="6053668" y="803325"/>
            <a:ext cx="5314536" cy="1325563"/>
          </a:xfrm>
        </p:spPr>
        <p:txBody>
          <a:bodyPr vert="horz" lIns="91440" tIns="45720" rIns="91440" bIns="45720" rtlCol="0" anchor="ctr">
            <a:normAutofit/>
          </a:bodyPr>
          <a:lstStyle/>
          <a:p>
            <a:r>
              <a:rPr lang="en-US" sz="4400" b="1" kern="1200">
                <a:solidFill>
                  <a:schemeClr val="tx1"/>
                </a:solidFill>
                <a:latin typeface="+mj-lt"/>
                <a:ea typeface="+mj-ea"/>
                <a:cs typeface="+mj-cs"/>
              </a:rPr>
              <a:t>To be an ally is to...</a:t>
            </a:r>
            <a:br>
              <a:rPr lang="en-US" sz="4400" b="1" kern="1200">
                <a:solidFill>
                  <a:schemeClr val="tx1"/>
                </a:solidFill>
                <a:latin typeface="+mj-lt"/>
                <a:ea typeface="+mj-ea"/>
                <a:cs typeface="+mj-cs"/>
              </a:rPr>
            </a:br>
            <a:endParaRPr lang="en-US" sz="4400" kern="1200">
              <a:solidFill>
                <a:schemeClr val="tx1"/>
              </a:solidFill>
              <a:latin typeface="+mj-lt"/>
              <a:ea typeface="+mj-ea"/>
              <a:cs typeface="+mj-cs"/>
            </a:endParaRPr>
          </a:p>
        </p:txBody>
      </p:sp>
      <p:sp>
        <p:nvSpPr>
          <p:cNvPr id="14" name="Freeform: Shape 10">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Handshake">
            <a:extLst>
              <a:ext uri="{FF2B5EF4-FFF2-40B4-BE49-F238E27FC236}">
                <a16:creationId xmlns:a16="http://schemas.microsoft.com/office/drawing/2014/main" id="{4A49E41A-FA8F-416B-97EB-350F11F33D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4" name="Rectangle 3">
            <a:extLst>
              <a:ext uri="{FF2B5EF4-FFF2-40B4-BE49-F238E27FC236}">
                <a16:creationId xmlns:a16="http://schemas.microsoft.com/office/drawing/2014/main" id="{CFD5280D-2B82-4687-AD83-6D33C2C5D520}"/>
              </a:ext>
            </a:extLst>
          </p:cNvPr>
          <p:cNvSpPr/>
          <p:nvPr/>
        </p:nvSpPr>
        <p:spPr>
          <a:xfrm>
            <a:off x="5581706" y="1876425"/>
            <a:ext cx="6610294" cy="4772025"/>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400" dirty="0"/>
              <a:t> Take on the struggle as your own;</a:t>
            </a:r>
          </a:p>
          <a:p>
            <a:pPr indent="-228600" defTabSz="914400">
              <a:lnSpc>
                <a:spcPct val="90000"/>
              </a:lnSpc>
              <a:spcAft>
                <a:spcPts val="600"/>
              </a:spcAft>
              <a:buFont typeface="Arial" panose="020B0604020202020204" pitchFamily="34" charset="0"/>
              <a:buChar char="•"/>
            </a:pPr>
            <a:r>
              <a:rPr lang="en-US" sz="2400" dirty="0"/>
              <a:t>Transfer the benefits of your privilege to those who lack it;</a:t>
            </a:r>
          </a:p>
          <a:p>
            <a:pPr indent="-228600" defTabSz="914400">
              <a:lnSpc>
                <a:spcPct val="90000"/>
              </a:lnSpc>
              <a:spcAft>
                <a:spcPts val="600"/>
              </a:spcAft>
              <a:buFont typeface="Arial" panose="020B0604020202020204" pitchFamily="34" charset="0"/>
              <a:buChar char="•"/>
            </a:pPr>
            <a:r>
              <a:rPr lang="en-US" sz="2400" dirty="0"/>
              <a:t> Amplify voices of the oppressed before your own;</a:t>
            </a:r>
          </a:p>
          <a:p>
            <a:pPr indent="-228600" defTabSz="914400">
              <a:lnSpc>
                <a:spcPct val="90000"/>
              </a:lnSpc>
              <a:spcAft>
                <a:spcPts val="600"/>
              </a:spcAft>
              <a:buFont typeface="Arial" panose="020B0604020202020204" pitchFamily="34" charset="0"/>
              <a:buChar char="•"/>
            </a:pPr>
            <a:r>
              <a:rPr lang="en-US" sz="2400" dirty="0"/>
              <a:t> Acknowledge that even though you feel pain, the conversation is not about you;</a:t>
            </a:r>
          </a:p>
          <a:p>
            <a:pPr indent="-228600" defTabSz="914400">
              <a:lnSpc>
                <a:spcPct val="90000"/>
              </a:lnSpc>
              <a:spcAft>
                <a:spcPts val="600"/>
              </a:spcAft>
              <a:buFont typeface="Arial" panose="020B0604020202020204" pitchFamily="34" charset="0"/>
              <a:buChar char="•"/>
            </a:pPr>
            <a:r>
              <a:rPr lang="en-US" sz="2400" dirty="0"/>
              <a:t> Stand up, even when you feel scared;</a:t>
            </a:r>
          </a:p>
          <a:p>
            <a:pPr indent="-228600" defTabSz="914400">
              <a:lnSpc>
                <a:spcPct val="90000"/>
              </a:lnSpc>
              <a:spcAft>
                <a:spcPts val="600"/>
              </a:spcAft>
              <a:buFont typeface="Arial" panose="020B0604020202020204" pitchFamily="34" charset="0"/>
              <a:buChar char="•"/>
            </a:pPr>
            <a:r>
              <a:rPr lang="en-US" sz="2400" dirty="0"/>
              <a:t> Own your mistakes and decenter yourself;</a:t>
            </a:r>
          </a:p>
          <a:p>
            <a:pPr indent="-228600" defTabSz="914400">
              <a:lnSpc>
                <a:spcPct val="90000"/>
              </a:lnSpc>
              <a:spcAft>
                <a:spcPts val="600"/>
              </a:spcAft>
              <a:buFont typeface="Arial" panose="020B0604020202020204" pitchFamily="34" charset="0"/>
              <a:buChar char="•"/>
            </a:pPr>
            <a:r>
              <a:rPr lang="en-US" sz="2400" dirty="0"/>
              <a:t> Understand that your education is up to you and no one else.</a:t>
            </a:r>
          </a:p>
        </p:txBody>
      </p:sp>
    </p:spTree>
    <p:extLst>
      <p:ext uri="{BB962C8B-B14F-4D97-AF65-F5344CB8AC3E}">
        <p14:creationId xmlns:p14="http://schemas.microsoft.com/office/powerpoint/2010/main" val="4618035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24C-31AA-43AF-9FAA-70F5C2282EEC}"/>
              </a:ext>
            </a:extLst>
          </p:cNvPr>
          <p:cNvSpPr>
            <a:spLocks noGrp="1"/>
          </p:cNvSpPr>
          <p:nvPr>
            <p:ph type="title"/>
          </p:nvPr>
        </p:nvSpPr>
        <p:spPr>
          <a:xfrm>
            <a:off x="6289158" y="803325"/>
            <a:ext cx="5259707" cy="1325563"/>
          </a:xfrm>
        </p:spPr>
        <p:txBody>
          <a:bodyPr vert="horz" lIns="91440" tIns="45720" rIns="91440" bIns="45720" rtlCol="0" anchor="ctr">
            <a:normAutofit/>
          </a:bodyPr>
          <a:lstStyle/>
          <a:p>
            <a:r>
              <a:rPr lang="en-US" sz="4100">
                <a:solidFill>
                  <a:schemeClr val="tx1"/>
                </a:solidFill>
                <a:latin typeface="+mj-lt"/>
                <a:cs typeface="+mj-cs"/>
              </a:rPr>
              <a:t>What is an Ally and why are they necessary?</a:t>
            </a:r>
          </a:p>
        </p:txBody>
      </p:sp>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Two people posing for a picture&#10;&#10;Description automatically generated">
            <a:extLst>
              <a:ext uri="{FF2B5EF4-FFF2-40B4-BE49-F238E27FC236}">
                <a16:creationId xmlns:a16="http://schemas.microsoft.com/office/drawing/2014/main" id="{208D956F-580E-4B6A-846C-EA002670BC03}"/>
              </a:ext>
            </a:extLst>
          </p:cNvPr>
          <p:cNvPicPr>
            <a:picLocks noChangeAspect="1"/>
          </p:cNvPicPr>
          <p:nvPr/>
        </p:nvPicPr>
        <p:blipFill rotWithShape="1">
          <a:blip r:embed="rId2"/>
          <a:srcRect l="18843" r="12343"/>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165DBF55-5044-4335-85DB-B22FCA7FE8FE}"/>
              </a:ext>
            </a:extLst>
          </p:cNvPr>
          <p:cNvSpPr>
            <a:spLocks noGrp="1"/>
          </p:cNvSpPr>
          <p:nvPr>
            <p:ph sz="quarter" idx="10"/>
          </p:nvPr>
        </p:nvSpPr>
        <p:spPr>
          <a:xfrm>
            <a:off x="5324475" y="2279018"/>
            <a:ext cx="6224397" cy="4502782"/>
          </a:xfrm>
        </p:spPr>
        <p:txBody>
          <a:bodyPr vert="horz" lIns="91440" tIns="45720" rIns="91440" bIns="45720" rtlCol="0" anchor="t">
            <a:normAutofit/>
          </a:bodyPr>
          <a:lstStyle/>
          <a:p>
            <a:r>
              <a:rPr lang="en-US" sz="1800" dirty="0">
                <a:latin typeface="+mn-lt"/>
                <a:cs typeface="+mn-cs"/>
              </a:rPr>
              <a:t>Being an ally doesn’t necessarily mean you fully understand what it feels like to be oppressed. It means you’re taking on the struggle as your own.</a:t>
            </a:r>
          </a:p>
          <a:p>
            <a:r>
              <a:rPr lang="en-US" sz="1800" dirty="0">
                <a:latin typeface="+mn-lt"/>
                <a:cs typeface="+mn-cs"/>
              </a:rPr>
              <a:t>A individual from an underinvested community cannot easily cast away the weight of their identity (or identities) shaped through oppression on a whim. They carry that weight every single day, for better or for worse. An ally understands that this is a weight that they, too, must be willing to carry and never put down.</a:t>
            </a:r>
          </a:p>
          <a:p>
            <a:r>
              <a:rPr lang="en-US" sz="1800" dirty="0">
                <a:latin typeface="+mn-lt"/>
                <a:cs typeface="+mn-cs"/>
              </a:rPr>
              <a:t>Anyone has the potential to be an ally. Allies recognize that though they’re not a member of the underinvested and oppressed communities they support, they make a concerted effort to better understand the struggle, every single day.</a:t>
            </a:r>
          </a:p>
          <a:p>
            <a:r>
              <a:rPr lang="en-US" sz="1800" dirty="0">
                <a:latin typeface="+mn-lt"/>
                <a:cs typeface="+mn-cs"/>
              </a:rPr>
              <a:t>Because an ally might have more privilege and recognizes said privilege, they are powerful voices </a:t>
            </a:r>
            <a:r>
              <a:rPr lang="en-US" sz="1800" i="1" dirty="0">
                <a:latin typeface="+mn-lt"/>
                <a:cs typeface="+mn-cs"/>
              </a:rPr>
              <a:t>alongside</a:t>
            </a:r>
            <a:r>
              <a:rPr lang="en-US" sz="1800" dirty="0">
                <a:latin typeface="+mn-lt"/>
                <a:cs typeface="+mn-cs"/>
              </a:rPr>
              <a:t> oppressed ones.</a:t>
            </a:r>
          </a:p>
          <a:p>
            <a:endParaRPr lang="en-US" dirty="0">
              <a:latin typeface="+mn-lt"/>
              <a:cs typeface="+mn-cs"/>
            </a:endParaRPr>
          </a:p>
          <a:p>
            <a:endParaRPr lang="en-US" dirty="0">
              <a:latin typeface="+mn-lt"/>
              <a:cs typeface="+mn-cs"/>
            </a:endParaRPr>
          </a:p>
        </p:txBody>
      </p:sp>
    </p:spTree>
    <p:extLst>
      <p:ext uri="{BB962C8B-B14F-4D97-AF65-F5344CB8AC3E}">
        <p14:creationId xmlns:p14="http://schemas.microsoft.com/office/powerpoint/2010/main" val="40942726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24C-31AA-43AF-9FAA-70F5C2282EEC}"/>
              </a:ext>
            </a:extLst>
          </p:cNvPr>
          <p:cNvSpPr>
            <a:spLocks noGrp="1"/>
          </p:cNvSpPr>
          <p:nvPr>
            <p:ph type="title"/>
          </p:nvPr>
        </p:nvSpPr>
        <p:spPr>
          <a:xfrm>
            <a:off x="6289158" y="803325"/>
            <a:ext cx="5259707" cy="1325563"/>
          </a:xfrm>
        </p:spPr>
        <p:txBody>
          <a:bodyPr vert="horz" lIns="91440" tIns="45720" rIns="91440" bIns="45720" rtlCol="0" anchor="ctr">
            <a:normAutofit/>
          </a:bodyPr>
          <a:lstStyle/>
          <a:p>
            <a:r>
              <a:rPr lang="en-US" sz="4400">
                <a:solidFill>
                  <a:schemeClr val="tx1"/>
                </a:solidFill>
                <a:latin typeface="+mj-lt"/>
                <a:cs typeface="+mj-cs"/>
              </a:rPr>
              <a:t>The necessity of Allies</a:t>
            </a:r>
          </a:p>
        </p:txBody>
      </p:sp>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group of people standing next to a person&#10;&#10;Description automatically generated">
            <a:extLst>
              <a:ext uri="{FF2B5EF4-FFF2-40B4-BE49-F238E27FC236}">
                <a16:creationId xmlns:a16="http://schemas.microsoft.com/office/drawing/2014/main" id="{01B12F14-0A10-46BC-A89C-64AC3C930E63}"/>
              </a:ext>
            </a:extLst>
          </p:cNvPr>
          <p:cNvPicPr>
            <a:picLocks noChangeAspect="1"/>
          </p:cNvPicPr>
          <p:nvPr/>
        </p:nvPicPr>
        <p:blipFill rotWithShape="1">
          <a:blip r:embed="rId2"/>
          <a:srcRect r="20893" b="-2"/>
          <a:stretch/>
        </p:blipFill>
        <p:spPr>
          <a:xfrm>
            <a:off x="1" y="2"/>
            <a:ext cx="6181326" cy="5254920"/>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165DBF55-5044-4335-85DB-B22FCA7FE8FE}"/>
              </a:ext>
            </a:extLst>
          </p:cNvPr>
          <p:cNvSpPr>
            <a:spLocks noGrp="1"/>
          </p:cNvSpPr>
          <p:nvPr>
            <p:ph sz="quarter" idx="10"/>
          </p:nvPr>
        </p:nvSpPr>
        <p:spPr>
          <a:xfrm>
            <a:off x="6289158" y="2279018"/>
            <a:ext cx="5259714" cy="3375920"/>
          </a:xfrm>
        </p:spPr>
        <p:txBody>
          <a:bodyPr vert="horz" lIns="91440" tIns="45720" rIns="91440" bIns="45720" rtlCol="0" anchor="t">
            <a:normAutofit/>
          </a:bodyPr>
          <a:lstStyle/>
          <a:p>
            <a:r>
              <a:rPr lang="en-US" sz="1800" dirty="0">
                <a:latin typeface="+mn-lt"/>
                <a:cs typeface="+mn-cs"/>
              </a:rPr>
              <a:t>Anyone has the potential to be an ally. Allies recognize that though they’re not a member of the underinvested and oppressed communities they support, they make a concerted effort to better understand the struggle, every single day.</a:t>
            </a:r>
          </a:p>
          <a:p>
            <a:endParaRPr lang="en-US" sz="1800" dirty="0">
              <a:latin typeface="+mn-lt"/>
              <a:cs typeface="+mn-cs"/>
            </a:endParaRPr>
          </a:p>
          <a:p>
            <a:r>
              <a:rPr lang="en-US" sz="1800" dirty="0">
                <a:latin typeface="+mn-lt"/>
                <a:cs typeface="+mn-cs"/>
              </a:rPr>
              <a:t>Because an ally might have more privilege and recognizes said privilege, they are powerful voices </a:t>
            </a:r>
            <a:r>
              <a:rPr lang="en-US" sz="1800" i="1" dirty="0">
                <a:latin typeface="+mn-lt"/>
                <a:cs typeface="+mn-cs"/>
              </a:rPr>
              <a:t>alongside</a:t>
            </a:r>
            <a:r>
              <a:rPr lang="en-US" sz="1800" dirty="0">
                <a:latin typeface="+mn-lt"/>
                <a:cs typeface="+mn-cs"/>
              </a:rPr>
              <a:t> oppressed ones</a:t>
            </a:r>
          </a:p>
          <a:p>
            <a:endParaRPr lang="en-US" sz="1800" dirty="0">
              <a:latin typeface="+mn-lt"/>
              <a:cs typeface="+mn-cs"/>
            </a:endParaRPr>
          </a:p>
        </p:txBody>
      </p:sp>
    </p:spTree>
    <p:extLst>
      <p:ext uri="{BB962C8B-B14F-4D97-AF65-F5344CB8AC3E}">
        <p14:creationId xmlns:p14="http://schemas.microsoft.com/office/powerpoint/2010/main" val="78456995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24C-31AA-43AF-9FAA-70F5C2282EEC}"/>
              </a:ext>
            </a:extLst>
          </p:cNvPr>
          <p:cNvSpPr>
            <a:spLocks noGrp="1"/>
          </p:cNvSpPr>
          <p:nvPr>
            <p:ph type="title"/>
          </p:nvPr>
        </p:nvSpPr>
        <p:spPr>
          <a:xfrm>
            <a:off x="6289165" y="1079550"/>
            <a:ext cx="5259707" cy="1325563"/>
          </a:xfrm>
        </p:spPr>
        <p:txBody>
          <a:bodyPr vert="horz" lIns="91440" tIns="45720" rIns="91440" bIns="45720" rtlCol="0" anchor="ctr">
            <a:normAutofit/>
          </a:bodyPr>
          <a:lstStyle/>
          <a:p>
            <a:pPr algn="ctr"/>
            <a:r>
              <a:rPr lang="en-US" sz="4400" dirty="0">
                <a:solidFill>
                  <a:schemeClr val="tx1"/>
                </a:solidFill>
                <a:latin typeface="+mj-lt"/>
                <a:cs typeface="+mj-cs"/>
              </a:rPr>
              <a:t>What is involved in being an Ally?</a:t>
            </a:r>
          </a:p>
        </p:txBody>
      </p:sp>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rrow&#10;&#10;Description automatically generated">
            <a:extLst>
              <a:ext uri="{FF2B5EF4-FFF2-40B4-BE49-F238E27FC236}">
                <a16:creationId xmlns:a16="http://schemas.microsoft.com/office/drawing/2014/main" id="{D741C88F-8603-4409-9AAC-FD62B805B1BD}"/>
              </a:ext>
            </a:extLst>
          </p:cNvPr>
          <p:cNvPicPr>
            <a:picLocks noChangeAspect="1"/>
          </p:cNvPicPr>
          <p:nvPr/>
        </p:nvPicPr>
        <p:blipFill rotWithShape="1">
          <a:blip r:embed="rId2"/>
          <a:srcRect l="86" r="5567"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165DBF55-5044-4335-85DB-B22FCA7FE8FE}"/>
              </a:ext>
            </a:extLst>
          </p:cNvPr>
          <p:cNvSpPr>
            <a:spLocks noGrp="1"/>
          </p:cNvSpPr>
          <p:nvPr>
            <p:ph sz="quarter" idx="10"/>
          </p:nvPr>
        </p:nvSpPr>
        <p:spPr>
          <a:xfrm>
            <a:off x="6289165" y="2840993"/>
            <a:ext cx="5259714" cy="3375920"/>
          </a:xfrm>
        </p:spPr>
        <p:txBody>
          <a:bodyPr vert="horz" lIns="91440" tIns="45720" rIns="91440" bIns="45720" rtlCol="0" anchor="t">
            <a:normAutofit/>
          </a:bodyPr>
          <a:lstStyle/>
          <a:p>
            <a:r>
              <a:rPr lang="en-US" sz="1800" dirty="0">
                <a:latin typeface="+mn-lt"/>
                <a:cs typeface="+mn-cs"/>
              </a:rPr>
              <a:t>There is no doubt, being an ally is not plain sailing;</a:t>
            </a:r>
          </a:p>
          <a:p>
            <a:endParaRPr lang="en-US" sz="1800" dirty="0">
              <a:latin typeface="+mn-lt"/>
              <a:cs typeface="+mn-cs"/>
            </a:endParaRPr>
          </a:p>
          <a:p>
            <a:r>
              <a:rPr lang="en-US" sz="1800" dirty="0">
                <a:latin typeface="+mn-lt"/>
                <a:cs typeface="+mn-cs"/>
              </a:rPr>
              <a:t>Many would-be allies fear making mistakes that could have them labeled as “-</a:t>
            </a:r>
            <a:r>
              <a:rPr lang="en-US" sz="1800" dirty="0" err="1">
                <a:latin typeface="+mn-lt"/>
                <a:cs typeface="+mn-cs"/>
              </a:rPr>
              <a:t>ist</a:t>
            </a:r>
            <a:r>
              <a:rPr lang="en-US" sz="1800" dirty="0">
                <a:latin typeface="+mn-lt"/>
                <a:cs typeface="+mn-cs"/>
              </a:rPr>
              <a:t>” or “-</a:t>
            </a:r>
            <a:r>
              <a:rPr lang="en-US" sz="1800" dirty="0" err="1">
                <a:latin typeface="+mn-lt"/>
                <a:cs typeface="+mn-cs"/>
              </a:rPr>
              <a:t>ic</a:t>
            </a:r>
            <a:r>
              <a:rPr lang="en-US" sz="1800" dirty="0">
                <a:latin typeface="+mn-lt"/>
                <a:cs typeface="+mn-cs"/>
              </a:rPr>
              <a:t>” (racist, sexist, transphobic, homophobic, </a:t>
            </a:r>
            <a:r>
              <a:rPr lang="en-US" sz="1800" dirty="0" err="1">
                <a:latin typeface="+mn-lt"/>
                <a:cs typeface="+mn-cs"/>
              </a:rPr>
              <a:t>etc</a:t>
            </a:r>
            <a:r>
              <a:rPr lang="en-US" sz="1800" dirty="0">
                <a:latin typeface="+mn-lt"/>
                <a:cs typeface="+mn-cs"/>
              </a:rPr>
              <a:t>);</a:t>
            </a:r>
          </a:p>
          <a:p>
            <a:endParaRPr lang="en-US" sz="1800" dirty="0">
              <a:latin typeface="+mn-lt"/>
              <a:cs typeface="+mn-cs"/>
            </a:endParaRPr>
          </a:p>
          <a:p>
            <a:r>
              <a:rPr lang="en-US" sz="1800" dirty="0">
                <a:latin typeface="+mn-lt"/>
                <a:cs typeface="+mn-cs"/>
              </a:rPr>
              <a:t>This means that as an ally, there is much to unlearn and learn—mistakes are expected. You need to own this as fact and should be willing to embrace the daily work of doing better.</a:t>
            </a:r>
          </a:p>
        </p:txBody>
      </p:sp>
    </p:spTree>
    <p:extLst>
      <p:ext uri="{BB962C8B-B14F-4D97-AF65-F5344CB8AC3E}">
        <p14:creationId xmlns:p14="http://schemas.microsoft.com/office/powerpoint/2010/main" val="15232358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97D2-2839-410C-8062-D9CD488D6736}"/>
              </a:ext>
            </a:extLst>
          </p:cNvPr>
          <p:cNvSpPr>
            <a:spLocks noGrp="1"/>
          </p:cNvSpPr>
          <p:nvPr>
            <p:ph type="title"/>
          </p:nvPr>
        </p:nvSpPr>
        <p:spPr>
          <a:xfrm>
            <a:off x="716280" y="5857032"/>
            <a:ext cx="10911840" cy="640081"/>
          </a:xfrm>
        </p:spPr>
        <p:txBody>
          <a:bodyPr vert="horz" lIns="91440" tIns="45720" rIns="91440" bIns="45720" rtlCol="0" anchor="ctr">
            <a:normAutofit fontScale="90000"/>
          </a:bodyPr>
          <a:lstStyle/>
          <a:p>
            <a:pPr algn="ctr"/>
            <a:r>
              <a:rPr lang="en-US" sz="3200" dirty="0">
                <a:solidFill>
                  <a:schemeClr val="tx1"/>
                </a:solidFill>
                <a:latin typeface="+mj-lt"/>
                <a:cs typeface="+mj-cs"/>
              </a:rPr>
              <a:t>The Ally Continuum </a:t>
            </a:r>
            <a:br>
              <a:rPr lang="en-US" sz="3200" dirty="0">
                <a:solidFill>
                  <a:schemeClr val="tx1"/>
                </a:solidFill>
                <a:latin typeface="+mj-lt"/>
                <a:cs typeface="+mj-cs"/>
              </a:rPr>
            </a:br>
            <a:r>
              <a:rPr lang="en-US" sz="3200" dirty="0">
                <a:solidFill>
                  <a:schemeClr val="tx1"/>
                </a:solidFill>
                <a:latin typeface="+mj-lt"/>
                <a:cs typeface="+mj-cs"/>
              </a:rPr>
              <a:t>https://eskalera.com/</a:t>
            </a:r>
            <a:br>
              <a:rPr lang="en-US" sz="3200" dirty="0">
                <a:solidFill>
                  <a:schemeClr val="tx1"/>
                </a:solidFill>
                <a:latin typeface="+mj-lt"/>
                <a:cs typeface="+mj-cs"/>
              </a:rPr>
            </a:br>
            <a:endParaRPr lang="en-US" sz="3200" dirty="0">
              <a:solidFill>
                <a:schemeClr val="tx1"/>
              </a:solidFill>
              <a:latin typeface="+mj-lt"/>
              <a:cs typeface="+mj-cs"/>
            </a:endParaRPr>
          </a:p>
        </p:txBody>
      </p:sp>
      <p:pic>
        <p:nvPicPr>
          <p:cNvPr id="5" name="Content Placeholder 4" descr="A picture containing timeline&#10;&#10;Description automatically generated">
            <a:extLst>
              <a:ext uri="{FF2B5EF4-FFF2-40B4-BE49-F238E27FC236}">
                <a16:creationId xmlns:a16="http://schemas.microsoft.com/office/drawing/2014/main" id="{4BF2F775-3629-4FEC-96D7-0C1D11E99FCB}"/>
              </a:ext>
            </a:extLst>
          </p:cNvPr>
          <p:cNvPicPr>
            <a:picLocks noGrp="1" noChangeAspect="1"/>
          </p:cNvPicPr>
          <p:nvPr>
            <p:ph sz="quarter" idx="10"/>
          </p:nvPr>
        </p:nvPicPr>
        <p:blipFill rotWithShape="1">
          <a:blip r:embed="rId2"/>
          <a:srcRect l="172" r="2" b="2"/>
          <a:stretch/>
        </p:blipFill>
        <p:spPr>
          <a:xfrm>
            <a:off x="640080" y="998111"/>
            <a:ext cx="10789920" cy="4478764"/>
          </a:xfrm>
          <a:prstGeom prst="rect">
            <a:avLst/>
          </a:prstGeom>
          <a:ln w="19050">
            <a:solidFill>
              <a:schemeClr val="tx1"/>
            </a:solidFill>
            <a:miter lim="800000"/>
          </a:ln>
        </p:spPr>
      </p:pic>
    </p:spTree>
    <p:extLst>
      <p:ext uri="{BB962C8B-B14F-4D97-AF65-F5344CB8AC3E}">
        <p14:creationId xmlns:p14="http://schemas.microsoft.com/office/powerpoint/2010/main" val="29616021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24C-31AA-43AF-9FAA-70F5C2282EEC}"/>
              </a:ext>
            </a:extLst>
          </p:cNvPr>
          <p:cNvSpPr>
            <a:spLocks noGrp="1"/>
          </p:cNvSpPr>
          <p:nvPr>
            <p:ph type="title"/>
          </p:nvPr>
        </p:nvSpPr>
        <p:spPr>
          <a:xfrm>
            <a:off x="6234330" y="803325"/>
            <a:ext cx="5314536" cy="1325563"/>
          </a:xfrm>
        </p:spPr>
        <p:txBody>
          <a:bodyPr vert="horz" lIns="91440" tIns="45720" rIns="91440" bIns="45720" rtlCol="0" anchor="ctr">
            <a:normAutofit/>
          </a:bodyPr>
          <a:lstStyle/>
          <a:p>
            <a:r>
              <a:rPr lang="en-US" sz="4400">
                <a:solidFill>
                  <a:schemeClr val="tx1"/>
                </a:solidFill>
                <a:latin typeface="+mj-lt"/>
                <a:cs typeface="+mj-cs"/>
              </a:rPr>
              <a:t>The Do:</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765AE26-2972-45A4-8319-E975FBDA1814}"/>
              </a:ext>
            </a:extLst>
          </p:cNvPr>
          <p:cNvGraphicFramePr>
            <a:graphicFrameLocks noGrp="1"/>
          </p:cNvGraphicFramePr>
          <p:nvPr>
            <p:ph sz="quarter" idx="10"/>
            <p:extLst>
              <p:ext uri="{D42A27DB-BD31-4B8C-83A1-F6EECF244321}">
                <p14:modId xmlns:p14="http://schemas.microsoft.com/office/powerpoint/2010/main" val="1204654402"/>
              </p:ext>
            </p:extLst>
          </p:nvPr>
        </p:nvGraphicFramePr>
        <p:xfrm>
          <a:off x="5686425" y="1866900"/>
          <a:ext cx="6191250"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Icon&#10;&#10;Description automatically generated">
            <a:extLst>
              <a:ext uri="{FF2B5EF4-FFF2-40B4-BE49-F238E27FC236}">
                <a16:creationId xmlns:a16="http://schemas.microsoft.com/office/drawing/2014/main" id="{0C4A7FC2-67EA-422E-864D-E71EFBAC2D06}"/>
              </a:ext>
            </a:extLst>
          </p:cNvPr>
          <p:cNvPicPr>
            <a:picLocks noChangeAspect="1"/>
          </p:cNvPicPr>
          <p:nvPr/>
        </p:nvPicPr>
        <p:blipFill>
          <a:blip r:embed="rId7"/>
          <a:stretch>
            <a:fillRect/>
          </a:stretch>
        </p:blipFill>
        <p:spPr>
          <a:xfrm>
            <a:off x="342899" y="305354"/>
            <a:ext cx="4361895" cy="4361895"/>
          </a:xfrm>
          <a:prstGeom prst="rect">
            <a:avLst/>
          </a:prstGeom>
        </p:spPr>
      </p:pic>
    </p:spTree>
    <p:extLst>
      <p:ext uri="{BB962C8B-B14F-4D97-AF65-F5344CB8AC3E}">
        <p14:creationId xmlns:p14="http://schemas.microsoft.com/office/powerpoint/2010/main" val="138796982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24C-31AA-43AF-9FAA-70F5C2282EEC}"/>
              </a:ext>
            </a:extLst>
          </p:cNvPr>
          <p:cNvSpPr>
            <a:spLocks noGrp="1"/>
          </p:cNvSpPr>
          <p:nvPr>
            <p:ph type="title"/>
          </p:nvPr>
        </p:nvSpPr>
        <p:spPr>
          <a:xfrm>
            <a:off x="6234330" y="803325"/>
            <a:ext cx="5314536" cy="1325563"/>
          </a:xfrm>
        </p:spPr>
        <p:txBody>
          <a:bodyPr vert="horz" lIns="91440" tIns="45720" rIns="91440" bIns="45720" rtlCol="0" anchor="ctr">
            <a:normAutofit/>
          </a:bodyPr>
          <a:lstStyle/>
          <a:p>
            <a:r>
              <a:rPr lang="en-US" sz="4400">
                <a:solidFill>
                  <a:schemeClr val="tx1"/>
                </a:solidFill>
                <a:latin typeface="+mj-lt"/>
                <a:cs typeface="+mj-cs"/>
              </a:rPr>
              <a:t>The Don’t:</a:t>
            </a: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CCE9FD0E-42AD-4046-A5D4-56146900F361}"/>
              </a:ext>
            </a:extLst>
          </p:cNvPr>
          <p:cNvPicPr>
            <a:picLocks noChangeAspect="1"/>
          </p:cNvPicPr>
          <p:nvPr/>
        </p:nvPicPr>
        <p:blipFill rotWithShape="1">
          <a:blip r:embed="rId2"/>
          <a:srcRect l="674" r="1398"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7" name="Content Placeholder 2">
            <a:extLst>
              <a:ext uri="{FF2B5EF4-FFF2-40B4-BE49-F238E27FC236}">
                <a16:creationId xmlns:a16="http://schemas.microsoft.com/office/drawing/2014/main" id="{0B2F9CEC-DA1C-4FC8-9EEB-5E9DBCBAFE3B}"/>
              </a:ext>
            </a:extLst>
          </p:cNvPr>
          <p:cNvGraphicFramePr>
            <a:graphicFrameLocks noGrp="1"/>
          </p:cNvGraphicFramePr>
          <p:nvPr>
            <p:ph sz="quarter" idx="10"/>
            <p:extLst>
              <p:ext uri="{D42A27DB-BD31-4B8C-83A1-F6EECF244321}">
                <p14:modId xmlns:p14="http://schemas.microsoft.com/office/powerpoint/2010/main" val="437903214"/>
              </p:ext>
            </p:extLst>
          </p:nvPr>
        </p:nvGraphicFramePr>
        <p:xfrm>
          <a:off x="5676901" y="1866899"/>
          <a:ext cx="5871972" cy="425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1256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1B178FCEDAF54888A9230E7E521743" ma:contentTypeVersion="12" ma:contentTypeDescription="Create a new document." ma:contentTypeScope="" ma:versionID="dae6497d826752e9b104447a83ea1f51">
  <xsd:schema xmlns:xsd="http://www.w3.org/2001/XMLSchema" xmlns:xs="http://www.w3.org/2001/XMLSchema" xmlns:p="http://schemas.microsoft.com/office/2006/metadata/properties" xmlns:ns3="91de612f-98b6-4d11-b352-0e7e5507f48c" xmlns:ns4="0870f107-52da-42e0-baba-8ff7d9db1035" targetNamespace="http://schemas.microsoft.com/office/2006/metadata/properties" ma:root="true" ma:fieldsID="1820ed71fd53c2fc57c50058c334a82c" ns3:_="" ns4:_="">
    <xsd:import namespace="91de612f-98b6-4d11-b352-0e7e5507f48c"/>
    <xsd:import namespace="0870f107-52da-42e0-baba-8ff7d9db1035"/>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de612f-98b6-4d11-b352-0e7e5507f4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70f107-52da-42e0-baba-8ff7d9db103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A4D9FD49-C1C5-400A-B04D-90A236984D1F}">
  <ds:schemaRefs>
    <ds:schemaRef ds:uri="http://purl.org/dc/terms/"/>
    <ds:schemaRef ds:uri="http://schemas.microsoft.com/office/infopath/2007/PartnerControls"/>
    <ds:schemaRef ds:uri="http://schemas.microsoft.com/office/2006/documentManagement/types"/>
    <ds:schemaRef ds:uri="91de612f-98b6-4d11-b352-0e7e5507f48c"/>
    <ds:schemaRef ds:uri="http://purl.org/dc/elements/1.1/"/>
    <ds:schemaRef ds:uri="http://schemas.microsoft.com/office/2006/metadata/properties"/>
    <ds:schemaRef ds:uri="http://schemas.openxmlformats.org/package/2006/metadata/core-properties"/>
    <ds:schemaRef ds:uri="0870f107-52da-42e0-baba-8ff7d9db1035"/>
    <ds:schemaRef ds:uri="http://www.w3.org/XML/1998/namespace"/>
    <ds:schemaRef ds:uri="http://purl.org/dc/dcmitype/"/>
  </ds:schemaRefs>
</ds:datastoreItem>
</file>

<file path=customXml/itemProps3.xml><?xml version="1.0" encoding="utf-8"?>
<ds:datastoreItem xmlns:ds="http://schemas.openxmlformats.org/officeDocument/2006/customXml" ds:itemID="{5AB58578-059B-44F5-AA09-95A3C90C4B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de612f-98b6-4d11-b352-0e7e5507f48c"/>
    <ds:schemaRef ds:uri="0870f107-52da-42e0-baba-8ff7d9db1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1091</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Custom Design</vt:lpstr>
      <vt:lpstr>A Guide to Allyship As part of Anti-racism toolkit</vt:lpstr>
      <vt:lpstr>Why are we creating this Guide?</vt:lpstr>
      <vt:lpstr>To be an ally is to... </vt:lpstr>
      <vt:lpstr>What is an Ally and why are they necessary?</vt:lpstr>
      <vt:lpstr>The necessity of Allies</vt:lpstr>
      <vt:lpstr>What is involved in being an Ally?</vt:lpstr>
      <vt:lpstr>The Ally Continuum  https://eskalera.com/ </vt:lpstr>
      <vt:lpstr>The Do:</vt:lpstr>
      <vt:lpstr>The Don’t:</vt:lpstr>
      <vt:lpstr>Kayla Reed’s (@iKaylaReed):  How to Handle Mistakes?</vt:lpstr>
      <vt:lpstr>Becoming an Ally for Diversity  (M. Walker) (11/09/2015). </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Allyship As part of Anti-racism toolkit</dc:title>
  <dc:creator>SHARIF, Naveed (NHS ENGLAND &amp; NHS IMPROVEMENT - X24)</dc:creator>
  <cp:lastModifiedBy>SHARIF, Naveed (NHS ENGLAND &amp; NHS IMPROVEMENT - X24)</cp:lastModifiedBy>
  <cp:revision>1</cp:revision>
  <dcterms:created xsi:type="dcterms:W3CDTF">2020-11-10T16:15:54Z</dcterms:created>
  <dcterms:modified xsi:type="dcterms:W3CDTF">2020-11-10T16:17:14Z</dcterms:modified>
</cp:coreProperties>
</file>