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79" r:id="rId4"/>
    <p:sldId id="278" r:id="rId5"/>
    <p:sldId id="280" r:id="rId6"/>
    <p:sldId id="281" r:id="rId7"/>
    <p:sldId id="277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54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06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960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528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216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57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9970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53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4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838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7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35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165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155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4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870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B24A8-DC3C-4B84-A4F8-A21283FD8A3B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16362A9-3500-4F65-AE3F-1CCE466F7B9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81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hyperlink" Target="http://www.fyldecoastccgs.nhs.uk/document/nwc-scn01-clinical-practice-summary-palliative-care-final-version-pdf/" TargetMode="External"/><Relationship Id="rId4" Type="http://schemas.openxmlformats.org/officeDocument/2006/relationships/hyperlink" Target="http://www.england.nhs.uk/north-west/north-west-coast-strategic-clinical-networks/our-networks/palliative-and-end-of-life-care/end-of-life-resources/clinical-practice-summar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2" Type="http://schemas.microsoft.com/office/2007/relationships/media" Target="../media/media6.mp4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F9DF3-D6A9-4EC6-A23E-8179EC97A2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944218"/>
            <a:ext cx="7766936" cy="1794012"/>
          </a:xfrm>
        </p:spPr>
        <p:txBody>
          <a:bodyPr>
            <a:normAutofit/>
          </a:bodyPr>
          <a:lstStyle/>
          <a:p>
            <a:pPr algn="ctr"/>
            <a:r>
              <a:rPr lang="en-GB" sz="2800" dirty="0"/>
              <a:t>Introduction to the Clinical Practice Summary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A72C5-5459-4FCB-9853-2527006C8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2728" y="5620936"/>
            <a:ext cx="8637072" cy="1000317"/>
          </a:xfrm>
        </p:spPr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tx1"/>
                </a:solidFill>
              </a:rPr>
              <a:t>Martin Davidson</a:t>
            </a:r>
          </a:p>
          <a:p>
            <a:r>
              <a:rPr lang="en-GB" dirty="0">
                <a:solidFill>
                  <a:schemeClr val="tx1"/>
                </a:solidFill>
              </a:rPr>
              <a:t>Consultant Palliative Medicine</a:t>
            </a:r>
          </a:p>
          <a:p>
            <a:r>
              <a:rPr lang="en-GB" dirty="0">
                <a:solidFill>
                  <a:schemeClr val="tx1"/>
                </a:solidFill>
              </a:rPr>
              <a:t>Blackpool Victoria Hospital &amp; Trinity Hospice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4450199-D48D-4197-BC95-C9622A89E2F3}"/>
              </a:ext>
            </a:extLst>
          </p:cNvPr>
          <p:cNvSpPr txBox="1">
            <a:spLocks/>
          </p:cNvSpPr>
          <p:nvPr/>
        </p:nvSpPr>
        <p:spPr>
          <a:xfrm>
            <a:off x="1507067" y="2325759"/>
            <a:ext cx="7766936" cy="17940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3600" i="1" dirty="0">
                <a:solidFill>
                  <a:schemeClr val="tx1"/>
                </a:solidFill>
              </a:rPr>
              <a:t>Guidance on consensus approaches to managing palliative care symptoms</a:t>
            </a:r>
            <a:br>
              <a:rPr lang="en-GB" sz="2400" dirty="0"/>
            </a:b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565734-BB6C-4F4D-B4FC-5672BB65C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428" y="3924623"/>
            <a:ext cx="7267575" cy="1333500"/>
          </a:xfrm>
          <a:prstGeom prst="rect">
            <a:avLst/>
          </a:prstGeom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B6FBC7CF-AD07-48F8-A684-1CAA49B238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74323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4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4"/>
    </mc:Choice>
    <mc:Fallback>
      <p:transition spd="slow" advTm="17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ED9DD4-06A6-4608-8024-9B32783CB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12888" y="198208"/>
            <a:ext cx="6633273" cy="6461584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E7A2D1-E814-4E23-B1AC-3CEF386A7301}"/>
              </a:ext>
            </a:extLst>
          </p:cNvPr>
          <p:cNvSpPr txBox="1"/>
          <p:nvPr/>
        </p:nvSpPr>
        <p:spPr>
          <a:xfrm>
            <a:off x="7246161" y="2719449"/>
            <a:ext cx="271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FF0000"/>
                </a:solidFill>
              </a:rPr>
              <a:t>What is it ??</a:t>
            </a:r>
          </a:p>
        </p:txBody>
      </p:sp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04FC2AF4-6DF3-4BBF-98C9-2EC9A7FD55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679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78"/>
    </mc:Choice>
    <mc:Fallback>
      <p:transition spd="slow" advTm="36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59EF4-B8F5-4F5E-BFE0-518A5C68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3597" y="3281362"/>
            <a:ext cx="3384646" cy="1320800"/>
          </a:xfrm>
        </p:spPr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What's it for??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FDC1C-504E-41A1-9C1C-D021DDBFD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848600" cy="6562725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89DBA28-579A-4F36-B68F-DAE7CE37A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43"/>
    </mc:Choice>
    <mc:Fallback>
      <p:transition spd="slow" advTm="7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B8EF-4907-4437-A21E-6EE142DF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818469" cy="59926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0000"/>
                </a:solidFill>
              </a:rPr>
              <a:t>Where can I access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E4FAAD-4F51-4087-B81B-6E9B6CFC5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3550721"/>
            <a:ext cx="8596668" cy="2809923"/>
          </a:xfrm>
        </p:spPr>
        <p:txBody>
          <a:bodyPr/>
          <a:lstStyle/>
          <a:p>
            <a:r>
              <a:rPr lang="en-GB" sz="1800" dirty="0">
                <a:hlinkClick r:id="rId4"/>
              </a:rPr>
              <a:t>www.england.nhs.uk/north-west/north-west-coast-strategic-clinical-networks/our-networks/palliative-and-end-of-life-care/end-of-life-resources/clinical-practice-summary/</a:t>
            </a:r>
            <a:endParaRPr lang="en-GB" sz="1800" dirty="0"/>
          </a:p>
          <a:p>
            <a:endParaRPr lang="en-GB" dirty="0"/>
          </a:p>
          <a:p>
            <a:r>
              <a:rPr lang="en-GB" sz="1800" dirty="0">
                <a:hlinkClick r:id="rId5"/>
              </a:rPr>
              <a:t>www.fyldecoastccgs.nhs.uk/document/nwc-scn01-clinical-practice-summary-palliative-care-final-version-pdf/</a:t>
            </a:r>
            <a:endParaRPr lang="en-GB" sz="1800" dirty="0"/>
          </a:p>
          <a:p>
            <a:endParaRPr lang="en-GB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AB2FB22-FC1C-493F-AC40-5DB86651589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/>
          <a:stretch>
            <a:fillRect/>
          </a:stretch>
        </p:blipFill>
        <p:spPr>
          <a:xfrm>
            <a:off x="9831388" y="100013"/>
            <a:ext cx="2360612" cy="2060575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D2209E-8FC1-4457-BD8A-AE2A2DE28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053" y="497354"/>
            <a:ext cx="2579315" cy="2931645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375225B-F7F2-4032-9F62-315A942449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62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26"/>
    </mc:Choice>
    <mc:Fallback>
      <p:transition spd="slow" advTm="45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DF480-9412-447A-BD34-13F218E11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666" y="2386939"/>
            <a:ext cx="3907853" cy="36100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Evolution of existing guidance. The 1</a:t>
            </a:r>
            <a:r>
              <a:rPr lang="en-GB" sz="2400" baseline="30000" dirty="0">
                <a:solidFill>
                  <a:srgbClr val="FF0000"/>
                </a:solidFill>
              </a:rPr>
              <a:t>st</a:t>
            </a:r>
            <a:r>
              <a:rPr lang="en-GB" sz="2400" dirty="0">
                <a:solidFill>
                  <a:srgbClr val="FF0000"/>
                </a:solidFill>
              </a:rPr>
              <a:t> Edition was published in 2017 </a:t>
            </a: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Should be very familiar but doses and dosing intervals may be different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18B2F9B6-36CD-4E3C-9A14-A87727442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82" y="497355"/>
            <a:ext cx="4558782" cy="6120421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C9D37B8-5F0F-4855-A7FC-6A5E75EC4A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9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66"/>
    </mc:Choice>
    <mc:Fallback>
      <p:transition spd="slow" advTm="58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9D8DB-6B9A-4CE8-8192-632B53AEA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 cover today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B1705-8C85-4A1A-B88E-F3BB58F86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2373" y="2148713"/>
            <a:ext cx="6174728" cy="22786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Anticipatory prescribing in final days of life 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 - Pain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 - Breathlessness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 - Agitation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</a:rPr>
              <a:t> - Secretions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>
              <a:solidFill>
                <a:srgbClr val="FFC000"/>
              </a:solidFill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What Should I Read Next? | Sonoma County Library">
            <a:extLst>
              <a:ext uri="{FF2B5EF4-FFF2-40B4-BE49-F238E27FC236}">
                <a16:creationId xmlns:a16="http://schemas.microsoft.com/office/drawing/2014/main" id="{0B7E1941-EEA1-42EB-A15E-F6BF123B0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960" y="0"/>
            <a:ext cx="2424042" cy="243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5F4F5-B5D0-46E2-A8A1-DE89C9138A7F}"/>
              </a:ext>
            </a:extLst>
          </p:cNvPr>
          <p:cNvSpPr txBox="1"/>
          <p:nvPr/>
        </p:nvSpPr>
        <p:spPr>
          <a:xfrm>
            <a:off x="2102373" y="4814569"/>
            <a:ext cx="3682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Diabetes care in final days of life 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69794-2CC9-4ADF-BF9A-F7B82F52C74C}"/>
              </a:ext>
            </a:extLst>
          </p:cNvPr>
          <p:cNvSpPr txBox="1"/>
          <p:nvPr/>
        </p:nvSpPr>
        <p:spPr>
          <a:xfrm>
            <a:off x="2102373" y="5460900"/>
            <a:ext cx="2662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Haemostatics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Opioid Conversion Table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FC33F309-2FCF-406E-B0B6-72EB173AA69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84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05"/>
    </mc:Choice>
    <mc:Fallback>
      <p:transition spd="slow" advTm="29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A3C9-0573-47F6-A9A4-3D1C5DA2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43" y="2616529"/>
            <a:ext cx="8596668" cy="132080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Anticipatory Prescribing</a:t>
            </a:r>
            <a:endParaRPr lang="en-GB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F77C963-25A7-40B4-822C-6A7C49A58D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75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61"/>
    </mc:Choice>
    <mc:Fallback>
      <p:transition spd="slow" advTm="35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0.7|4.9"/>
</p:tagLst>
</file>

<file path=ppt/theme/theme1.xml><?xml version="1.0" encoding="utf-8"?>
<a:theme xmlns:a="http://schemas.openxmlformats.org/drawingml/2006/main" name="Face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</TotalTime>
  <Words>139</Words>
  <Application>Microsoft Office PowerPoint</Application>
  <PresentationFormat>Widescreen</PresentationFormat>
  <Paragraphs>30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Trebuchet MS</vt:lpstr>
      <vt:lpstr>Wingdings 3</vt:lpstr>
      <vt:lpstr>Facet</vt:lpstr>
      <vt:lpstr>Introduction to the Clinical Practice Summary   </vt:lpstr>
      <vt:lpstr>PowerPoint Presentation</vt:lpstr>
      <vt:lpstr>What's it for??</vt:lpstr>
      <vt:lpstr>Where can I access it?</vt:lpstr>
      <vt:lpstr>PowerPoint Presentation</vt:lpstr>
      <vt:lpstr>What I cover today …</vt:lpstr>
      <vt:lpstr>Anticipatory Prescribing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the Clinical Practice Summary   </dc:title>
  <dc:creator>Kathryn Davies</dc:creator>
  <cp:lastModifiedBy>Kathryn Davies</cp:lastModifiedBy>
  <cp:revision>3</cp:revision>
  <dcterms:created xsi:type="dcterms:W3CDTF">2022-04-21T13:15:42Z</dcterms:created>
  <dcterms:modified xsi:type="dcterms:W3CDTF">2022-04-21T13:25:22Z</dcterms:modified>
</cp:coreProperties>
</file>