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73" r:id="rId2"/>
    <p:sldId id="274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8676F-89ED-4570-9673-7A9DD051EA57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FCE18-7621-4AD2-8858-3CD5D27EA8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1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63A-96B9-410E-8A6D-FDEB60E196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901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E63A-96B9-410E-8A6D-FDEB60E196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03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02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63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397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22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38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0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09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5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03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97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06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9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5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96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5C6CD-A0E1-4EDB-8B9F-09D85628F81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06B33C-40CE-4F5A-A340-617FD562CE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72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69C4-8345-4E3E-B2E3-634575B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5" y="224724"/>
            <a:ext cx="8775424" cy="55277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FF0000"/>
                </a:solidFill>
              </a:rPr>
              <a:t>Pain </a:t>
            </a:r>
            <a:r>
              <a:rPr lang="en-GB" dirty="0"/>
              <a:t>in last days of life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9965F-FE09-4317-B302-86261DF9E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94847" y="1146876"/>
            <a:ext cx="7687160" cy="5486400"/>
          </a:xfr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A69AB67-38B1-4F86-8B2F-F3ACB379C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18"/>
    </mc:Choice>
    <mc:Fallback xmlns="">
      <p:transition spd="slow" advTm="8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169C4-8345-4E3E-B2E3-634575BC9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85" y="131333"/>
            <a:ext cx="8596668" cy="55277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dirty="0">
                <a:solidFill>
                  <a:srgbClr val="FF0000"/>
                </a:solidFill>
              </a:rPr>
              <a:t>Agitation</a:t>
            </a:r>
            <a:r>
              <a:rPr lang="en-GB" dirty="0"/>
              <a:t> in last days of life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562B75-5C52-40B4-802F-FF1D72B66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1085" y="1100380"/>
            <a:ext cx="8737382" cy="5349900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BFF3BDC1-7A05-4265-B345-EF18543B8F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43"/>
    </mc:Choice>
    <mc:Fallback xmlns="">
      <p:transition spd="slow" advTm="240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</TotalTime>
  <Words>14</Words>
  <Application>Microsoft Office PowerPoint</Application>
  <PresentationFormat>Widescreen</PresentationFormat>
  <Paragraphs>4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Trebuchet MS</vt:lpstr>
      <vt:lpstr>Wingdings 3</vt:lpstr>
      <vt:lpstr>Facet</vt:lpstr>
      <vt:lpstr>Pain in last days of life</vt:lpstr>
      <vt:lpstr>Agitation in last days of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 cover today …</dc:title>
  <dc:creator>Kathryn Davies</dc:creator>
  <cp:lastModifiedBy>Kathryn Davies</cp:lastModifiedBy>
  <cp:revision>7</cp:revision>
  <dcterms:created xsi:type="dcterms:W3CDTF">2022-04-21T13:20:20Z</dcterms:created>
  <dcterms:modified xsi:type="dcterms:W3CDTF">2022-04-21T13:32:30Z</dcterms:modified>
</cp:coreProperties>
</file>