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"/>
  </p:notesMasterIdLst>
  <p:sldIdLst>
    <p:sldId id="275" r:id="rId2"/>
    <p:sldId id="276" r:id="rId3"/>
    <p:sldId id="283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D4070F-0229-47A9-BB1F-348DEAC6CE67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BC122B-CD9B-4FB0-816A-03B15E7A82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3167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6E63A-96B9-410E-8A6D-FDEB60E1967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3743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6E63A-96B9-410E-8A6D-FDEB60E1967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8052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6E63A-96B9-410E-8A6D-FDEB60E1967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7285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E568C-7DA9-484B-A04B-14A098BED7C9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1DCC1-6D04-41FD-8764-0DB3D7CFC2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113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E568C-7DA9-484B-A04B-14A098BED7C9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1DCC1-6D04-41FD-8764-0DB3D7CFC2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8130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E568C-7DA9-484B-A04B-14A098BED7C9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1DCC1-6D04-41FD-8764-0DB3D7CFC2D0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86225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E568C-7DA9-484B-A04B-14A098BED7C9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1DCC1-6D04-41FD-8764-0DB3D7CFC2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9415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E568C-7DA9-484B-A04B-14A098BED7C9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1DCC1-6D04-41FD-8764-0DB3D7CFC2D0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538497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E568C-7DA9-484B-A04B-14A098BED7C9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1DCC1-6D04-41FD-8764-0DB3D7CFC2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32567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E568C-7DA9-484B-A04B-14A098BED7C9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1DCC1-6D04-41FD-8764-0DB3D7CFC2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3223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E568C-7DA9-484B-A04B-14A098BED7C9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1DCC1-6D04-41FD-8764-0DB3D7CFC2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7079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E568C-7DA9-484B-A04B-14A098BED7C9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1DCC1-6D04-41FD-8764-0DB3D7CFC2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4136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E568C-7DA9-484B-A04B-14A098BED7C9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1DCC1-6D04-41FD-8764-0DB3D7CFC2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6387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E568C-7DA9-484B-A04B-14A098BED7C9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1DCC1-6D04-41FD-8764-0DB3D7CFC2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8961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E568C-7DA9-484B-A04B-14A098BED7C9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1DCC1-6D04-41FD-8764-0DB3D7CFC2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0026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E568C-7DA9-484B-A04B-14A098BED7C9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1DCC1-6D04-41FD-8764-0DB3D7CFC2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4584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E568C-7DA9-484B-A04B-14A098BED7C9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1DCC1-6D04-41FD-8764-0DB3D7CFC2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0248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E568C-7DA9-484B-A04B-14A098BED7C9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1DCC1-6D04-41FD-8764-0DB3D7CFC2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8065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E568C-7DA9-484B-A04B-14A098BED7C9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1DCC1-6D04-41FD-8764-0DB3D7CFC2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1756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4E568C-7DA9-484B-A04B-14A098BED7C9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491DCC1-6D04-41FD-8764-0DB3D7CFC2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2894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169C4-8345-4E3E-B2E3-634575BC9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85" y="407720"/>
            <a:ext cx="8596668" cy="552773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i="1" dirty="0">
                <a:solidFill>
                  <a:srgbClr val="FF0000"/>
                </a:solidFill>
              </a:rPr>
              <a:t>Breathlessness</a:t>
            </a:r>
            <a:r>
              <a:rPr lang="en-GB" dirty="0"/>
              <a:t> in last days of life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84E1D79-3E1F-4EF1-A9B3-C183E4CEEA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080850" y="1363852"/>
            <a:ext cx="7970159" cy="4678174"/>
          </a:xfrm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E070B40C-26EE-43AB-847D-16032F5ECC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13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479"/>
    </mc:Choice>
    <mc:Fallback xmlns="">
      <p:transition spd="slow" advTm="90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169C4-8345-4E3E-B2E3-634575BC9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742" y="263202"/>
            <a:ext cx="8596668" cy="552773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i="1" dirty="0">
                <a:solidFill>
                  <a:srgbClr val="FF0000"/>
                </a:solidFill>
              </a:rPr>
              <a:t>Nausea &amp; Vomiting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in last days of life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9629AF3-34D4-4AFB-B0AF-8ACC6D8059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914400" y="1301858"/>
            <a:ext cx="8383353" cy="4740167"/>
          </a:xfrm>
        </p:spPr>
      </p:pic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7F89E76A-92D2-40EB-8B87-E56FD9B3DA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87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694"/>
    </mc:Choice>
    <mc:Fallback xmlns="">
      <p:transition spd="slow" advTm="69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169C4-8345-4E3E-B2E3-634575BC9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742" y="263202"/>
            <a:ext cx="8596668" cy="552773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i="1" dirty="0">
                <a:solidFill>
                  <a:srgbClr val="FF0000"/>
                </a:solidFill>
              </a:rPr>
              <a:t>Secretions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in last days of life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5AF657D6-FE4C-4A75-AC80-8D99DF0C96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177872" y="1425844"/>
            <a:ext cx="8226538" cy="4680488"/>
          </a:xfrm>
        </p:spPr>
      </p:pic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72CC2B3D-4B37-4C75-BE16-0A7D37BE91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36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908"/>
    </mc:Choice>
    <mc:Fallback xmlns="">
      <p:transition spd="slow" advTm="94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</TotalTime>
  <Words>23</Words>
  <Application>Microsoft Office PowerPoint</Application>
  <PresentationFormat>Widescreen</PresentationFormat>
  <Paragraphs>6</Paragraphs>
  <Slides>3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Trebuchet MS</vt:lpstr>
      <vt:lpstr>Wingdings 3</vt:lpstr>
      <vt:lpstr>Facet</vt:lpstr>
      <vt:lpstr>Breathlessness in last days of life</vt:lpstr>
      <vt:lpstr>Nausea &amp; Vomiting in last days of life</vt:lpstr>
      <vt:lpstr>Secretions in last days of life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Breathlessness in last days of life</dc:title>
  <dc:creator>Kathryn Davies</dc:creator>
  <cp:lastModifiedBy>Kathryn Davies</cp:lastModifiedBy>
  <cp:revision>1</cp:revision>
  <dcterms:created xsi:type="dcterms:W3CDTF">2022-04-21T13:31:45Z</dcterms:created>
  <dcterms:modified xsi:type="dcterms:W3CDTF">2022-04-21T13:33:20Z</dcterms:modified>
</cp:coreProperties>
</file>