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4" r:id="rId2"/>
    <p:sldId id="285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37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418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7038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833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5482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0852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164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650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49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15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64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954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44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55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867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1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C5CFB-C5C3-4683-B04B-F3222B3CC0D5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924C071-8F34-46D5-B5CD-C448735AE2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05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9D9C-739B-490A-91B4-BD9C9BDA9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90" y="694340"/>
            <a:ext cx="8596668" cy="1003831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rgbClr val="FFC000"/>
                </a:solidFill>
              </a:rPr>
              <a:t>Diabetes Management in final days of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36FD9A-B227-49DE-B938-829CCE819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610" y="1196255"/>
            <a:ext cx="5016652" cy="5587139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F57C2A90-2F2B-4FB6-B08E-148D99ADD6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3"/>
    </mc:Choice>
    <mc:Fallback xmlns="">
      <p:transition spd="slow" advTm="4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B1C1F-F0DD-4918-BDBB-3310588C8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94606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C000"/>
                </a:solidFill>
              </a:rPr>
              <a:t>Diabetes Management in final days of life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218CBD-EDEF-472A-920E-B5D1411C8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5" y="1852551"/>
            <a:ext cx="8596668" cy="4395849"/>
          </a:xfrm>
        </p:spPr>
      </p:pic>
      <p:pic>
        <p:nvPicPr>
          <p:cNvPr id="17" name="Video 16">
            <a:hlinkClick r:id="" action="ppaction://media"/>
            <a:extLst>
              <a:ext uri="{FF2B5EF4-FFF2-40B4-BE49-F238E27FC236}">
                <a16:creationId xmlns:a16="http://schemas.microsoft.com/office/drawing/2014/main" id="{6A38959B-14E3-4D1E-A801-29D70F761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0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84"/>
    </mc:Choice>
    <mc:Fallback xmlns="">
      <p:transition spd="slow" advTm="122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</TotalTime>
  <Words>14</Words>
  <Application>Microsoft Office PowerPoint</Application>
  <PresentationFormat>Widescreen</PresentationFormat>
  <Paragraphs>2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Trebuchet MS</vt:lpstr>
      <vt:lpstr>Wingdings 3</vt:lpstr>
      <vt:lpstr>Facet</vt:lpstr>
      <vt:lpstr>Diabetes Management in final days of life</vt:lpstr>
      <vt:lpstr>Diabetes Management in final days of life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Management in final days of life</dc:title>
  <dc:creator>Kathryn Davies</dc:creator>
  <cp:lastModifiedBy>Kathryn Davies</cp:lastModifiedBy>
  <cp:revision>2</cp:revision>
  <dcterms:created xsi:type="dcterms:W3CDTF">2022-04-21T13:33:45Z</dcterms:created>
  <dcterms:modified xsi:type="dcterms:W3CDTF">2022-04-21T13:35:27Z</dcterms:modified>
</cp:coreProperties>
</file>