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5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2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0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615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53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49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383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24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1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45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5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09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4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69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3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31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30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99409-3BFC-44CF-8F4D-D279DA5955A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F8417AC-4088-44F0-A11B-A00A7F816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5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9D9C-739B-490A-91B4-BD9C9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8" y="2582517"/>
            <a:ext cx="8596668" cy="1003831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Haemostatics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99487E9-9D85-4892-A10F-67CE282DE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"/>
    </mc:Choice>
    <mc:Fallback xmlns="">
      <p:transition spd="slow" advTm="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A3C9-0573-47F6-A9A4-3D1C5DA2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Haemostatics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ED7C9-81C7-46C8-974C-C972C6D6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54" y="3060701"/>
            <a:ext cx="8401050" cy="186690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01F7BAD-4F1F-4448-9E93-DBD10C0DB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37"/>
    </mc:Choice>
    <mc:Fallback xmlns="">
      <p:transition spd="slow" advTm="12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2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Trebuchet MS</vt:lpstr>
      <vt:lpstr>Wingdings 3</vt:lpstr>
      <vt:lpstr>Facet</vt:lpstr>
      <vt:lpstr>Haemostatics</vt:lpstr>
      <vt:lpstr>Haemostatics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Haemostatics</dc:title>
  <dc:creator>Kathryn Davies</dc:creator>
  <cp:lastModifiedBy>Kathryn Davies</cp:lastModifiedBy>
  <cp:revision>1</cp:revision>
  <dcterms:created xsi:type="dcterms:W3CDTF">2022-04-21T13:36:01Z</dcterms:created>
  <dcterms:modified xsi:type="dcterms:W3CDTF">2022-04-21T13:37:07Z</dcterms:modified>
</cp:coreProperties>
</file>