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5"/>
  </p:sldMasterIdLst>
  <p:sldIdLst>
    <p:sldId id="296" r:id="rId6"/>
    <p:sldId id="306" r:id="rId7"/>
    <p:sldId id="304" r:id="rId8"/>
    <p:sldId id="307" r:id="rId9"/>
    <p:sldId id="305" r:id="rId10"/>
    <p:sldId id="313" r:id="rId11"/>
    <p:sldId id="314" r:id="rId12"/>
    <p:sldId id="315" r:id="rId13"/>
    <p:sldId id="30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ia Cervellino" initials="SC" lastIdx="5" clrIdx="0">
    <p:extLst>
      <p:ext uri="{19B8F6BF-5375-455C-9EA6-DF929625EA0E}">
        <p15:presenceInfo xmlns:p15="http://schemas.microsoft.com/office/powerpoint/2012/main" userId="S::silviace@diabetes.org.uk::bb52333d-26f4-45bb-8006-a42b2b4292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478"/>
    <a:srgbClr val="009DE0"/>
    <a:srgbClr val="10147D"/>
    <a:srgbClr val="FF5A1D"/>
    <a:srgbClr val="FF4800"/>
    <a:srgbClr val="00A0E6"/>
    <a:srgbClr val="BB18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94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P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icture containing bar chart&#10;&#10;Description automatically generated">
            <a:extLst>
              <a:ext uri="{FF2B5EF4-FFF2-40B4-BE49-F238E27FC236}">
                <a16:creationId xmlns:a16="http://schemas.microsoft.com/office/drawing/2014/main" id="{5DE506F7-D63B-F242-9C70-91BDA7B592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295163" cy="686228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3E3B42A-DC67-514D-BD6E-75FD5FB9DE6A}"/>
              </a:ext>
            </a:extLst>
          </p:cNvPr>
          <p:cNvSpPr txBox="1">
            <a:spLocks/>
          </p:cNvSpPr>
          <p:nvPr userDrawn="1"/>
        </p:nvSpPr>
        <p:spPr>
          <a:xfrm>
            <a:off x="1100139" y="262165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Cheddar Gothic Sans" pitchFamily="2" charset="77"/>
                <a:ea typeface="Cheddar Gothic Sans" pitchFamily="2" charset="77"/>
                <a:cs typeface="+mj-cs"/>
              </a:defRPr>
            </a:lvl1pPr>
          </a:lstStyle>
          <a:p>
            <a:endParaRPr lang="en-US" sz="6000">
              <a:solidFill>
                <a:srgbClr val="10147D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84D5918-1EFB-E84A-8DF1-72A23E8D5061}"/>
              </a:ext>
            </a:extLst>
          </p:cNvPr>
          <p:cNvSpPr txBox="1">
            <a:spLocks/>
          </p:cNvSpPr>
          <p:nvPr userDrawn="1"/>
        </p:nvSpPr>
        <p:spPr>
          <a:xfrm>
            <a:off x="1100139" y="510132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0" kern="1200">
                <a:solidFill>
                  <a:schemeClr val="bg1"/>
                </a:solidFill>
                <a:latin typeface="Helvetica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>
              <a:solidFill>
                <a:srgbClr val="FF4800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6A60CB8-4B06-2948-888B-6A96515E3C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7738" y="2244165"/>
            <a:ext cx="9828113" cy="2751017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9600">
                <a:solidFill>
                  <a:srgbClr val="10147D"/>
                </a:solidFill>
              </a:defRPr>
            </a:lvl1pPr>
          </a:lstStyle>
          <a:p>
            <a:r>
              <a:rPr lang="en-US"/>
              <a:t>Click to add main 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B942629-37EF-CA46-873C-8D40C2D6EF6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7739" y="5065522"/>
            <a:ext cx="9144000" cy="82884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00A0E6"/>
                </a:solidFill>
                <a:latin typeface="Roboto Slab Medium" pitchFamily="2" charset="0"/>
                <a:ea typeface="Roboto Slab Medium" pitchFamily="2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add your subtitle here</a:t>
            </a:r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DB4E5CAE-A127-1B61-823F-6F15D2891D3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88859" y="1157117"/>
            <a:ext cx="2642839" cy="49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3982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 userDrawn="1">
          <p15:clr>
            <a:srgbClr val="FBAE40"/>
          </p15:clr>
        </p15:guide>
        <p15:guide id="2" pos="597" userDrawn="1">
          <p15:clr>
            <a:srgbClr val="FBAE40"/>
          </p15:clr>
        </p15:guide>
        <p15:guide id="3" pos="697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actful Stat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D1B171-CCF1-4A46-901B-706C54B7EE3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E9A874-3596-5E4B-B4EE-A836DEA157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115" y="1941342"/>
            <a:ext cx="8640225" cy="4336247"/>
          </a:xfrm>
        </p:spPr>
        <p:txBody>
          <a:bodyPr anchor="b">
            <a:noAutofit/>
          </a:bodyPr>
          <a:lstStyle>
            <a:lvl1pPr>
              <a:defRPr sz="9600">
                <a:solidFill>
                  <a:srgbClr val="111478"/>
                </a:solidFill>
              </a:defRPr>
            </a:lvl1pPr>
          </a:lstStyle>
          <a:p>
            <a:r>
              <a:rPr lang="en-US"/>
              <a:t>Click to add impactful statement</a:t>
            </a:r>
          </a:p>
        </p:txBody>
      </p:sp>
      <p:pic>
        <p:nvPicPr>
          <p:cNvPr id="3" name="Picture 2" descr="A black background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40712D55-9755-C08D-E693-7815E32EC7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20567" y="5870135"/>
            <a:ext cx="2511147" cy="80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88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ortant Reve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36A7A02-2BBD-114A-A99F-E18BAC015EB0}"/>
              </a:ext>
            </a:extLst>
          </p:cNvPr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rgbClr val="111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outdoor object, airplane&#10;&#10;Description automatically generated">
            <a:extLst>
              <a:ext uri="{FF2B5EF4-FFF2-40B4-BE49-F238E27FC236}">
                <a16:creationId xmlns:a16="http://schemas.microsoft.com/office/drawing/2014/main" id="{B00DBFBA-1914-4A46-B230-1BE176F628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98969" y="654777"/>
            <a:ext cx="7594062" cy="554844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AC4F5C9-DF5E-E54E-863D-DC46DB060C2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997375" y="2173457"/>
            <a:ext cx="3852397" cy="2630659"/>
          </a:xfrm>
        </p:spPr>
        <p:txBody>
          <a:bodyPr>
            <a:normAutofit/>
          </a:bodyPr>
          <a:lstStyle>
            <a:lvl1pPr marL="0" indent="0" algn="ctr">
              <a:buClr>
                <a:srgbClr val="FF4800"/>
              </a:buClr>
              <a:buFont typeface="Arial" panose="020B0604020202020204" pitchFamily="34" charset="0"/>
              <a:buNone/>
              <a:defRPr sz="28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an important or revelatory statement which deserves to stand on its own. </a:t>
            </a:r>
          </a:p>
        </p:txBody>
      </p:sp>
      <p:pic>
        <p:nvPicPr>
          <p:cNvPr id="2" name="Picture 1" descr="A black background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C1E9EF2D-3DF7-454C-8100-BC845747C9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20567" y="5870135"/>
            <a:ext cx="2511147" cy="80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771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4475009-BCED-DD4A-8762-7B66F7C71D58}"/>
              </a:ext>
            </a:extLst>
          </p:cNvPr>
          <p:cNvSpPr/>
          <p:nvPr userDrawn="1"/>
        </p:nvSpPr>
        <p:spPr>
          <a:xfrm>
            <a:off x="8670188" y="3138956"/>
            <a:ext cx="3005893" cy="2570393"/>
          </a:xfrm>
          <a:prstGeom prst="rect">
            <a:avLst/>
          </a:prstGeom>
          <a:solidFill>
            <a:srgbClr val="111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00C3F6-2AD8-D44D-8117-EEC69510D91C}"/>
              </a:ext>
            </a:extLst>
          </p:cNvPr>
          <p:cNvSpPr/>
          <p:nvPr userDrawn="1"/>
        </p:nvSpPr>
        <p:spPr>
          <a:xfrm>
            <a:off x="530873" y="1705577"/>
            <a:ext cx="3005893" cy="2570393"/>
          </a:xfrm>
          <a:prstGeom prst="rect">
            <a:avLst/>
          </a:prstGeom>
          <a:solidFill>
            <a:srgbClr val="FF5A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4E6886-1A2A-954D-9A02-6A1C09F32B6D}"/>
              </a:ext>
            </a:extLst>
          </p:cNvPr>
          <p:cNvSpPr/>
          <p:nvPr userDrawn="1"/>
        </p:nvSpPr>
        <p:spPr>
          <a:xfrm>
            <a:off x="660967" y="1847503"/>
            <a:ext cx="3504390" cy="3719920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1CC3F4-F5BD-044A-86B3-1DC6E573FC16}"/>
              </a:ext>
            </a:extLst>
          </p:cNvPr>
          <p:cNvSpPr/>
          <p:nvPr userDrawn="1"/>
        </p:nvSpPr>
        <p:spPr>
          <a:xfrm>
            <a:off x="4363135" y="1847503"/>
            <a:ext cx="3504390" cy="3719920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42C30B-8EA8-5E40-AA29-4C6C20DF51F5}"/>
              </a:ext>
            </a:extLst>
          </p:cNvPr>
          <p:cNvSpPr/>
          <p:nvPr userDrawn="1"/>
        </p:nvSpPr>
        <p:spPr>
          <a:xfrm>
            <a:off x="8052614" y="1847503"/>
            <a:ext cx="3504390" cy="3719920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3FE6AB-7FD3-9242-A6B8-6095677E60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28" y="368439"/>
            <a:ext cx="11234306" cy="1325563"/>
          </a:xfrm>
        </p:spPr>
        <p:txBody>
          <a:bodyPr/>
          <a:lstStyle/>
          <a:p>
            <a:r>
              <a:rPr lang="en-US"/>
              <a:t>Click to Add a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7E107-4236-334A-99C6-4494C9E091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18832" y="1990844"/>
            <a:ext cx="3165232" cy="3408601"/>
          </a:xfrm>
        </p:spPr>
        <p:txBody>
          <a:bodyPr/>
          <a:lstStyle>
            <a:lvl1pPr>
              <a:defRPr sz="2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457189" indent="0" algn="l">
              <a:buClr>
                <a:srgbClr val="FF4800"/>
              </a:buClr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add idea number one within this box.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E64FF1D-C6DF-7641-ACFB-0DE7990BA49F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545544" y="1990844"/>
            <a:ext cx="3165232" cy="3408601"/>
          </a:xfrm>
        </p:spPr>
        <p:txBody>
          <a:bodyPr/>
          <a:lstStyle>
            <a:lvl1pPr>
              <a:defRPr sz="2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457189" indent="0" algn="l">
              <a:buClr>
                <a:srgbClr val="FF4800"/>
              </a:buClr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add idea number two within this box. 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6283C4-B194-E240-84D0-954D7D255BD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233907" y="1990844"/>
            <a:ext cx="3165232" cy="3408601"/>
          </a:xfrm>
        </p:spPr>
        <p:txBody>
          <a:bodyPr>
            <a:normAutofit/>
          </a:bodyPr>
          <a:lstStyle>
            <a:lvl1pPr>
              <a:defRPr sz="2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457189" indent="0" algn="l">
              <a:buClr>
                <a:srgbClr val="FF4800"/>
              </a:buClr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add idea number three within this box. </a:t>
            </a:r>
          </a:p>
        </p:txBody>
      </p:sp>
      <p:pic>
        <p:nvPicPr>
          <p:cNvPr id="4" name="Picture 3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12069709-C15F-C188-2C0D-E88F0CDC17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66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4475009-BCED-DD4A-8762-7B66F7C71D58}"/>
              </a:ext>
            </a:extLst>
          </p:cNvPr>
          <p:cNvSpPr/>
          <p:nvPr userDrawn="1"/>
        </p:nvSpPr>
        <p:spPr>
          <a:xfrm>
            <a:off x="8670188" y="3138956"/>
            <a:ext cx="3005893" cy="2570393"/>
          </a:xfrm>
          <a:prstGeom prst="rect">
            <a:avLst/>
          </a:prstGeom>
          <a:solidFill>
            <a:srgbClr val="111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00C3F6-2AD8-D44D-8117-EEC69510D91C}"/>
              </a:ext>
            </a:extLst>
          </p:cNvPr>
          <p:cNvSpPr/>
          <p:nvPr userDrawn="1"/>
        </p:nvSpPr>
        <p:spPr>
          <a:xfrm>
            <a:off x="530873" y="1705577"/>
            <a:ext cx="3005893" cy="2570393"/>
          </a:xfrm>
          <a:prstGeom prst="rect">
            <a:avLst/>
          </a:prstGeom>
          <a:solidFill>
            <a:srgbClr val="FF5A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42C30B-8EA8-5E40-AA29-4C6C20DF51F5}"/>
              </a:ext>
            </a:extLst>
          </p:cNvPr>
          <p:cNvSpPr/>
          <p:nvPr userDrawn="1"/>
        </p:nvSpPr>
        <p:spPr>
          <a:xfrm>
            <a:off x="6248099" y="1847503"/>
            <a:ext cx="5295458" cy="3719920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3FE6AB-7FD3-9242-A6B8-6095677E60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28" y="368439"/>
            <a:ext cx="11234306" cy="1325563"/>
          </a:xfrm>
        </p:spPr>
        <p:txBody>
          <a:bodyPr/>
          <a:lstStyle/>
          <a:p>
            <a:r>
              <a:rPr lang="en-US"/>
              <a:t>Click to Add a slide heading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56283C4-B194-E240-84D0-954D7D255BD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427695" y="1990844"/>
            <a:ext cx="4957998" cy="3408601"/>
          </a:xfrm>
        </p:spPr>
        <p:txBody>
          <a:bodyPr>
            <a:normAutofit/>
          </a:bodyPr>
          <a:lstStyle>
            <a:lvl1pPr>
              <a:defRPr sz="2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457189" indent="0" algn="l">
              <a:buClr>
                <a:srgbClr val="FF4800"/>
              </a:buClr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add idea number two within this box.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B68F96D-5B26-0147-BEEF-1B96CA1EAB6F}"/>
              </a:ext>
            </a:extLst>
          </p:cNvPr>
          <p:cNvSpPr/>
          <p:nvPr userDrawn="1"/>
        </p:nvSpPr>
        <p:spPr>
          <a:xfrm>
            <a:off x="680178" y="1853472"/>
            <a:ext cx="5278677" cy="3719920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7E107-4236-334A-99C6-4494C9E091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45725" y="1990844"/>
            <a:ext cx="4949957" cy="3408601"/>
          </a:xfrm>
        </p:spPr>
        <p:txBody>
          <a:bodyPr/>
          <a:lstStyle>
            <a:lvl1pPr>
              <a:defRPr sz="2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457189" indent="0" algn="l">
              <a:buClr>
                <a:srgbClr val="FF4800"/>
              </a:buClr>
              <a:buNone/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add idea number one within this box. </a:t>
            </a:r>
          </a:p>
        </p:txBody>
      </p:sp>
      <p:pic>
        <p:nvPicPr>
          <p:cNvPr id="4" name="Picture 3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B48CC05F-A20C-C329-1D2D-B2689D9EDB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82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F5CD54-F59D-E54F-B6B3-9C210516043B}"/>
              </a:ext>
            </a:extLst>
          </p:cNvPr>
          <p:cNvSpPr/>
          <p:nvPr userDrawn="1"/>
        </p:nvSpPr>
        <p:spPr>
          <a:xfrm>
            <a:off x="0" y="0"/>
            <a:ext cx="12337366" cy="6963508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18C4193-52B8-FC4D-8E8B-F1987D730F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2635443"/>
            <a:ext cx="11155679" cy="2137394"/>
          </a:xfrm>
          <a:ln>
            <a:noFill/>
          </a:ln>
        </p:spPr>
        <p:txBody>
          <a:bodyPr anchor="b">
            <a:normAutofit/>
          </a:bodyPr>
          <a:lstStyle>
            <a:lvl1pPr algn="ctr">
              <a:defRPr sz="9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HERE TO ADD </a:t>
            </a:r>
            <a:br>
              <a:rPr lang="en-US"/>
            </a:br>
            <a:r>
              <a:rPr lang="en-US"/>
              <a:t>a </a:t>
            </a:r>
            <a:r>
              <a:rPr lang="en-US" err="1"/>
              <a:t>qUESTIONS</a:t>
            </a:r>
            <a:r>
              <a:rPr lang="en-US"/>
              <a:t> PROMPT</a:t>
            </a:r>
          </a:p>
        </p:txBody>
      </p:sp>
      <p:pic>
        <p:nvPicPr>
          <p:cNvPr id="4" name="Picture 3" descr="A black background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BCE5441B-6D0B-DC21-5101-42EE88B58F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20567" y="5870135"/>
            <a:ext cx="2511147" cy="80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791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18C4193-52B8-FC4D-8E8B-F1987D730F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160" y="2635443"/>
            <a:ext cx="11155679" cy="2137394"/>
          </a:xfrm>
          <a:ln>
            <a:noFill/>
          </a:ln>
        </p:spPr>
        <p:txBody>
          <a:bodyPr anchor="b">
            <a:normAutofit/>
          </a:bodyPr>
          <a:lstStyle>
            <a:lvl1pPr algn="ctr">
              <a:defRPr sz="9600">
                <a:solidFill>
                  <a:srgbClr val="009DE0"/>
                </a:solidFill>
              </a:defRPr>
            </a:lvl1pPr>
          </a:lstStyle>
          <a:p>
            <a:r>
              <a:rPr lang="en-US"/>
              <a:t>CLICK HERE TO ADD </a:t>
            </a:r>
            <a:br>
              <a:rPr lang="en-US"/>
            </a:br>
            <a:r>
              <a:rPr lang="en-US"/>
              <a:t>a </a:t>
            </a:r>
            <a:r>
              <a:rPr lang="en-US" err="1"/>
              <a:t>qUESTIONS</a:t>
            </a:r>
            <a:r>
              <a:rPr lang="en-US"/>
              <a:t> PROMPT</a:t>
            </a:r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897EDC38-A9A7-A59D-398A-6CF8E313C3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45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4D1704E-88FD-E144-A97D-D24708202629}"/>
              </a:ext>
            </a:extLst>
          </p:cNvPr>
          <p:cNvSpPr/>
          <p:nvPr userDrawn="1"/>
        </p:nvSpPr>
        <p:spPr>
          <a:xfrm>
            <a:off x="4036316" y="1687991"/>
            <a:ext cx="1673500" cy="1650381"/>
          </a:xfrm>
          <a:prstGeom prst="rect">
            <a:avLst/>
          </a:prstGeom>
          <a:solidFill>
            <a:srgbClr val="111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2ADBE4-6BEA-364F-9004-BF151EBA0B4A}"/>
              </a:ext>
            </a:extLst>
          </p:cNvPr>
          <p:cNvSpPr/>
          <p:nvPr userDrawn="1"/>
        </p:nvSpPr>
        <p:spPr>
          <a:xfrm>
            <a:off x="547683" y="4671513"/>
            <a:ext cx="1605349" cy="1650381"/>
          </a:xfrm>
          <a:prstGeom prst="rect">
            <a:avLst/>
          </a:prstGeom>
          <a:solidFill>
            <a:srgbClr val="FF5A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F25E93-FB4E-944A-A016-71B8955DB3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1080" y="355600"/>
            <a:ext cx="11198688" cy="1325563"/>
          </a:xfrm>
        </p:spPr>
        <p:txBody>
          <a:bodyPr/>
          <a:lstStyle>
            <a:lvl1pPr>
              <a:defRPr>
                <a:solidFill>
                  <a:srgbClr val="009DE0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77B65B56-EE63-F847-9247-A372BEA660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7922" y="1797920"/>
            <a:ext cx="4928838" cy="4414045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gallery slide. If you change your mind, delete the image and click to upload a new one.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143E968-CC7A-5D46-821C-894429A9E0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22741" y="1664841"/>
            <a:ext cx="5355876" cy="664355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200" b="1" i="0">
                <a:solidFill>
                  <a:srgbClr val="10147D"/>
                </a:solidFill>
                <a:latin typeface="Roboto Slab Medium" pitchFamily="2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</a:t>
            </a:r>
            <a:r>
              <a:rPr lang="en-US" err="1"/>
              <a:t>subheader</a:t>
            </a:r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6E7145-F0C1-9841-99BE-56A43C70D33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22741" y="2490031"/>
            <a:ext cx="5367027" cy="2788025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000" b="0" i="0">
                <a:solidFill>
                  <a:srgbClr val="10147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small amount of explanatory text to accompany your image. Remember to keep it short and easy for your readers to digest. </a:t>
            </a:r>
          </a:p>
        </p:txBody>
      </p:sp>
      <p:pic>
        <p:nvPicPr>
          <p:cNvPr id="3" name="Picture 2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1B242E72-176A-1BE1-42E4-FCAEAD4BD3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54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st Copy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4C3CDA-56B8-FA41-B00D-104495BDA2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33" y="376144"/>
            <a:ext cx="11183804" cy="1325563"/>
          </a:xfrm>
        </p:spPr>
        <p:txBody>
          <a:bodyPr/>
          <a:lstStyle>
            <a:lvl1pPr>
              <a:defRPr>
                <a:solidFill>
                  <a:srgbClr val="009DE0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23655-2B87-3D44-B8E5-E2FC961451B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6962" y="1632282"/>
            <a:ext cx="8623888" cy="664355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200" b="1" i="0">
                <a:solidFill>
                  <a:srgbClr val="10147D"/>
                </a:solidFill>
                <a:latin typeface="Roboto Slab Medium" pitchFamily="2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</a:t>
            </a:r>
            <a:r>
              <a:rPr lang="en-US" err="1"/>
              <a:t>subheader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804EC4-0B11-984B-814D-99FDBE9B582D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6963" y="2371521"/>
            <a:ext cx="8623888" cy="3944871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000" b="0" i="0">
                <a:solidFill>
                  <a:srgbClr val="10147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your text. Use this slide if you need to include a longer portion of text in the presentation for any reason.</a:t>
            </a:r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4C31F929-B36F-DAB4-78D9-BE98C7AAA9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855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Copy and Simp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4C3CDA-56B8-FA41-B00D-104495BDA2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33" y="376144"/>
            <a:ext cx="11183804" cy="1325563"/>
          </a:xfrm>
        </p:spPr>
        <p:txBody>
          <a:bodyPr/>
          <a:lstStyle>
            <a:lvl1pPr>
              <a:defRPr>
                <a:solidFill>
                  <a:srgbClr val="009DE0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23655-2B87-3D44-B8E5-E2FC961451B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6962" y="1632282"/>
            <a:ext cx="5959595" cy="664355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200" b="1" i="0">
                <a:solidFill>
                  <a:srgbClr val="10147D"/>
                </a:solidFill>
                <a:latin typeface="Roboto Slab Medium" pitchFamily="2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</a:t>
            </a:r>
            <a:r>
              <a:rPr lang="en-US" err="1"/>
              <a:t>subheader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804EC4-0B11-984B-814D-99FDBE9B582D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6963" y="2451652"/>
            <a:ext cx="5959594" cy="3255990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2400" b="0" i="0">
                <a:solidFill>
                  <a:srgbClr val="10147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your text. Use this slide if you need to include a longer portion of text in the presentation for any reason. If you don’t need an image choose a different layout.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3B1CFF4-0F71-9440-9C22-190B4DEE696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39338" y="1701706"/>
            <a:ext cx="5063795" cy="4005935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gallery slide. If you change your mind, delete the image and click to upload a new one.</a:t>
            </a:r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BFB5049D-3E23-A7D1-CBA6-0933E571F3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126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4C3CDA-56B8-FA41-B00D-104495BDA2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33" y="376144"/>
            <a:ext cx="11183804" cy="1325563"/>
          </a:xfrm>
        </p:spPr>
        <p:txBody>
          <a:bodyPr/>
          <a:lstStyle>
            <a:lvl1pPr>
              <a:defRPr>
                <a:solidFill>
                  <a:srgbClr val="009DE0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23655-2B87-3D44-B8E5-E2FC961451B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6962" y="1632282"/>
            <a:ext cx="5959595" cy="664355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200" b="1" i="0">
                <a:solidFill>
                  <a:srgbClr val="10147D"/>
                </a:solidFill>
                <a:latin typeface="Roboto Slab Medium" pitchFamily="2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</a:t>
            </a:r>
            <a:r>
              <a:rPr lang="en-US" err="1"/>
              <a:t>subheader</a:t>
            </a:r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4B3A6BB-2164-D443-92E6-F61AECB19E8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96962" y="2472196"/>
            <a:ext cx="11183804" cy="3097331"/>
          </a:xfrm>
        </p:spPr>
        <p:txBody>
          <a:bodyPr>
            <a:normAutofit/>
          </a:bodyPr>
          <a:lstStyle>
            <a:lvl1pPr marL="342900" marR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 sz="2000" b="0" i="0">
                <a:solidFill>
                  <a:srgbClr val="111478"/>
                </a:solidFill>
                <a:latin typeface="HelveticaNeueLT Std Lt" panose="020B04030202020202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189" indent="0">
              <a:buClr>
                <a:srgbClr val="FF4800"/>
              </a:buClr>
              <a:buFont typeface="Wingdings" pitchFamily="2" charset="2"/>
              <a:buNone/>
              <a:defRPr sz="22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</a:lstStyle>
          <a:p>
            <a:pPr lvl="0"/>
            <a:r>
              <a:rPr lang="en-US"/>
              <a:t>Click to add your first point if you need a bullet point list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two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three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four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five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six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62A035FE-7882-71B1-CFC1-D8C8D8369A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87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s or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EF6820-89D2-9A43-BBD0-8E922BD9CBE4}"/>
              </a:ext>
            </a:extLst>
          </p:cNvPr>
          <p:cNvSpPr/>
          <p:nvPr userDrawn="1"/>
        </p:nvSpPr>
        <p:spPr>
          <a:xfrm>
            <a:off x="537798" y="1878035"/>
            <a:ext cx="5402088" cy="3426933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061470-570A-7543-983B-2F29A1715598}"/>
              </a:ext>
            </a:extLst>
          </p:cNvPr>
          <p:cNvSpPr/>
          <p:nvPr userDrawn="1"/>
        </p:nvSpPr>
        <p:spPr>
          <a:xfrm>
            <a:off x="687364" y="2025749"/>
            <a:ext cx="10985126" cy="4304714"/>
          </a:xfrm>
          <a:prstGeom prst="rect">
            <a:avLst/>
          </a:prstGeom>
          <a:solidFill>
            <a:srgbClr val="111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42ABF1-8DF9-464E-B343-05107CDBB9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032" y="555673"/>
            <a:ext cx="9350420" cy="1322362"/>
          </a:xfrm>
        </p:spPr>
        <p:txBody>
          <a:bodyPr>
            <a:noAutofit/>
          </a:bodyPr>
          <a:lstStyle>
            <a:lvl1pPr>
              <a:defRPr sz="7200">
                <a:solidFill>
                  <a:srgbClr val="00A0E6"/>
                </a:solidFill>
              </a:defRPr>
            </a:lvl1pPr>
          </a:lstStyle>
          <a:p>
            <a:r>
              <a:rPr lang="en-US"/>
              <a:t>Click to add agenda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1BE17-FB5C-C347-B741-032DE939627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05786" y="2216862"/>
            <a:ext cx="7901448" cy="576775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 b="1" i="0">
                <a:solidFill>
                  <a:schemeClr val="bg1"/>
                </a:solidFill>
                <a:latin typeface="Roboto Slab Medium" pitchFamily="2" charset="0"/>
                <a:ea typeface="Roboto Slab Medium" pitchFamily="2" charset="0"/>
                <a:cs typeface="Helvetica Neue" panose="02000503000000020004" pitchFamily="2" charset="0"/>
              </a:defRPr>
            </a:lvl1pPr>
            <a:lvl2pPr marL="457189" indent="0">
              <a:buClr>
                <a:srgbClr val="FF4800"/>
              </a:buClr>
              <a:buFont typeface="Wingdings" pitchFamily="2" charset="2"/>
              <a:buNone/>
              <a:defRPr sz="22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</a:lstStyle>
          <a:p>
            <a:pPr lvl="0"/>
            <a:r>
              <a:rPr lang="en-US"/>
              <a:t>Click to edit agenda sub-header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8B59A36-E61C-DB49-9655-1C7BA4E19F3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05786" y="2878044"/>
            <a:ext cx="7901448" cy="3235569"/>
          </a:xfrm>
        </p:spPr>
        <p:txBody>
          <a:bodyPr>
            <a:normAutofit/>
          </a:bodyPr>
          <a:lstStyle>
            <a:lvl1pPr marL="342900" marR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 sz="20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189" indent="0">
              <a:buClr>
                <a:srgbClr val="FF4800"/>
              </a:buClr>
              <a:buFont typeface="Wingdings" pitchFamily="2" charset="2"/>
              <a:buNone/>
              <a:defRPr sz="22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</a:lstStyle>
          <a:p>
            <a:pPr lvl="0"/>
            <a:r>
              <a:rPr lang="en-US"/>
              <a:t>Click to edit agenda point one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two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three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four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five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six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pic>
        <p:nvPicPr>
          <p:cNvPr id="5" name="Picture 4" descr="A black background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202F8045-77A2-B0FC-320D-252AC9065D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50311" y="5460447"/>
            <a:ext cx="2346546" cy="75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202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4C3CDA-56B8-FA41-B00D-104495BDA2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33" y="376144"/>
            <a:ext cx="6105739" cy="1325563"/>
          </a:xfrm>
        </p:spPr>
        <p:txBody>
          <a:bodyPr/>
          <a:lstStyle>
            <a:lvl1pPr>
              <a:defRPr>
                <a:solidFill>
                  <a:srgbClr val="009DE0"/>
                </a:solidFill>
              </a:defRPr>
            </a:lvl1pPr>
          </a:lstStyle>
          <a:p>
            <a:r>
              <a:rPr lang="en-US"/>
              <a:t>Click to Add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23655-2B87-3D44-B8E5-E2FC961451B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6962" y="1632282"/>
            <a:ext cx="5959595" cy="664355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200" b="1" i="0">
                <a:solidFill>
                  <a:srgbClr val="10147D"/>
                </a:solidFill>
                <a:latin typeface="Roboto Slab Medium" pitchFamily="2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</a:t>
            </a:r>
            <a:r>
              <a:rPr lang="en-US" err="1"/>
              <a:t>subheader</a:t>
            </a:r>
            <a:endParaRPr lang="en-US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A1995B-8F06-F14D-8B05-E4590E76AE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811617" y="629392"/>
            <a:ext cx="4869150" cy="2470068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gallery slide. If you change your mind, delete the image and click to upload a new one.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EA71140-AFA4-D044-8379-305C80BEF5E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11233" y="2462866"/>
            <a:ext cx="5959595" cy="3328334"/>
          </a:xfrm>
        </p:spPr>
        <p:txBody>
          <a:bodyPr>
            <a:normAutofit/>
          </a:bodyPr>
          <a:lstStyle>
            <a:lvl1pPr marL="342900" marR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 sz="2000" b="0" i="0">
                <a:solidFill>
                  <a:srgbClr val="111478"/>
                </a:solidFill>
                <a:latin typeface="HelveticaNeueLT Std Lt" panose="020B04030202020202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189" indent="0">
              <a:buClr>
                <a:srgbClr val="FF4800"/>
              </a:buClr>
              <a:buFont typeface="Wingdings" pitchFamily="2" charset="2"/>
              <a:buNone/>
              <a:defRPr sz="22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</a:lstStyle>
          <a:p>
            <a:pPr lvl="0"/>
            <a:r>
              <a:rPr lang="en-US"/>
              <a:t>Click to add your first point if you need a bullet point list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two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three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four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five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six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57F22013-196C-0A45-B8A1-062D45A2AD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11617" y="3321132"/>
            <a:ext cx="4869150" cy="2470068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gallery slide. If you change your mind, delete the image and click to upload a new one.</a:t>
            </a:r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B63F69F8-DCBF-3AA6-08B7-BD2F4A95A4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61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 and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4C3CDA-56B8-FA41-B00D-104495BDA2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233" y="376144"/>
            <a:ext cx="11183804" cy="1325563"/>
          </a:xfrm>
        </p:spPr>
        <p:txBody>
          <a:bodyPr/>
          <a:lstStyle>
            <a:lvl1pPr>
              <a:defRPr>
                <a:solidFill>
                  <a:srgbClr val="009DE0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23655-2B87-3D44-B8E5-E2FC961451B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6962" y="1632282"/>
            <a:ext cx="5959595" cy="664355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200" b="1" i="0">
                <a:solidFill>
                  <a:srgbClr val="10147D"/>
                </a:solidFill>
                <a:latin typeface="Roboto Slab Medium" pitchFamily="2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</a:t>
            </a:r>
            <a:r>
              <a:rPr lang="en-US" err="1"/>
              <a:t>subheader</a:t>
            </a:r>
            <a:endParaRPr lang="en-US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3B1CFF4-0F71-9440-9C22-190B4DEE696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96962" y="2451652"/>
            <a:ext cx="5063795" cy="3255990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gallery slide. If you change your mind, delete the image and click to upload a new one.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67FA988-578A-D743-8EDB-67C93313C5D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791199" y="2472196"/>
            <a:ext cx="5903837" cy="3235569"/>
          </a:xfrm>
        </p:spPr>
        <p:txBody>
          <a:bodyPr>
            <a:normAutofit/>
          </a:bodyPr>
          <a:lstStyle>
            <a:lvl1pPr marL="342900" marR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 sz="2000" b="0" i="0">
                <a:solidFill>
                  <a:srgbClr val="111478"/>
                </a:solidFill>
                <a:latin typeface="HelveticaNeueLT Std Lt" panose="020B04030202020202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457189" indent="0">
              <a:buClr>
                <a:srgbClr val="FF4800"/>
              </a:buClr>
              <a:buFont typeface="Wingdings" pitchFamily="2" charset="2"/>
              <a:buNone/>
              <a:defRPr sz="22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</a:lstStyle>
          <a:p>
            <a:pPr lvl="0"/>
            <a:r>
              <a:rPr lang="en-US"/>
              <a:t>Click to add your first point if you need a bullet point list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two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three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four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five</a:t>
            </a:r>
          </a:p>
          <a:p>
            <a:pPr marL="342900" marR="0" lvl="0" indent="-342900" algn="l" defTabSz="914377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FF5A1D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/>
              <a:t>Point six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CE3BEB60-4847-08DD-E627-633529A1E4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650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F5CD54-F59D-E54F-B6B3-9C210516043B}"/>
              </a:ext>
            </a:extLst>
          </p:cNvPr>
          <p:cNvSpPr/>
          <p:nvPr userDrawn="1"/>
        </p:nvSpPr>
        <p:spPr>
          <a:xfrm>
            <a:off x="0" y="0"/>
            <a:ext cx="12337366" cy="6963508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18C4193-52B8-FC4D-8E8B-F1987D730F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506" y="1986086"/>
            <a:ext cx="11155679" cy="2137394"/>
          </a:xfrm>
          <a:ln>
            <a:noFill/>
          </a:ln>
        </p:spPr>
        <p:txBody>
          <a:bodyPr anchor="b">
            <a:normAutofit/>
          </a:bodyPr>
          <a:lstStyle>
            <a:lvl1pPr algn="ctr">
              <a:defRPr sz="9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THANK YOU</a:t>
            </a:r>
          </a:p>
        </p:txBody>
      </p:sp>
      <p:pic>
        <p:nvPicPr>
          <p:cNvPr id="4" name="Picture 3" descr="A black background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E516D844-AE34-EBF0-F004-EB338DC7CD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20567" y="5870135"/>
            <a:ext cx="2511147" cy="80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4708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18C4193-52B8-FC4D-8E8B-F1987D730F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506" y="1986086"/>
            <a:ext cx="11155679" cy="2137394"/>
          </a:xfrm>
          <a:ln>
            <a:noFill/>
          </a:ln>
        </p:spPr>
        <p:txBody>
          <a:bodyPr anchor="b">
            <a:normAutofit/>
          </a:bodyPr>
          <a:lstStyle>
            <a:lvl1pPr algn="ctr">
              <a:defRPr sz="9600">
                <a:solidFill>
                  <a:srgbClr val="009DE0"/>
                </a:solidFill>
              </a:defRPr>
            </a:lvl1pPr>
          </a:lstStyle>
          <a:p>
            <a:r>
              <a:rPr lang="en-US"/>
              <a:t>CLICK TO ADD THANK YOU</a:t>
            </a:r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A2AD15CE-2CEB-7723-B9E1-9FAC018829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18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5C772077-34DC-C148-A8B2-560B06FAF4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" y="0"/>
            <a:ext cx="1218438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6BB15C2-49C1-114A-8EB2-35C034049A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25415" y="2853255"/>
            <a:ext cx="7399607" cy="2387600"/>
          </a:xfrm>
        </p:spPr>
        <p:txBody>
          <a:bodyPr anchor="b">
            <a:norm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Divider slide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77EC4-5DC8-6948-A8B1-17563CADDD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25415" y="5303520"/>
            <a:ext cx="7399607" cy="53457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HelveticaNeueLT Std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Use these slides for a new topic or speaker</a:t>
            </a:r>
          </a:p>
        </p:txBody>
      </p:sp>
      <p:pic>
        <p:nvPicPr>
          <p:cNvPr id="4" name="Picture 3" descr="A black background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1069AC67-694F-4177-2924-A1A5D3F2127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11772" y="5240855"/>
            <a:ext cx="2346546" cy="75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08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87EA3-550B-2242-87FE-9635196E9C18}"/>
              </a:ext>
            </a:extLst>
          </p:cNvPr>
          <p:cNvSpPr/>
          <p:nvPr userDrawn="1"/>
        </p:nvSpPr>
        <p:spPr>
          <a:xfrm>
            <a:off x="6484693" y="1795383"/>
            <a:ext cx="3305907" cy="2661965"/>
          </a:xfrm>
          <a:prstGeom prst="rect">
            <a:avLst/>
          </a:prstGeom>
          <a:solidFill>
            <a:srgbClr val="FF5A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42ABF1-8DF9-464E-B343-05107CDBB9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826" y="365647"/>
            <a:ext cx="9856859" cy="1325563"/>
          </a:xfrm>
        </p:spPr>
        <p:txBody>
          <a:bodyPr>
            <a:normAutofit/>
          </a:bodyPr>
          <a:lstStyle>
            <a:lvl1pPr>
              <a:defRPr sz="6600">
                <a:solidFill>
                  <a:srgbClr val="00A0E6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1BE17-FB5C-C347-B741-032DE939627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6963" y="1632282"/>
            <a:ext cx="5498724" cy="664355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3200" b="1" i="0">
                <a:solidFill>
                  <a:srgbClr val="10147D"/>
                </a:solidFill>
                <a:latin typeface="Roboto Slab Medium" pitchFamily="2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</a:t>
            </a:r>
            <a:r>
              <a:rPr lang="en-US" err="1"/>
              <a:t>subheader</a:t>
            </a:r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EADD9ED-C070-3745-9C86-785A9AEA590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39438" y="1953186"/>
            <a:ext cx="5055599" cy="3567939"/>
          </a:xfrm>
          <a:solidFill>
            <a:srgbClr val="00A0E6"/>
          </a:solidFill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slide.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D563AE-E046-1043-A085-9A90C6A09A4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6963" y="2371521"/>
            <a:ext cx="5498723" cy="3944871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2800" b="0" i="0">
                <a:solidFill>
                  <a:srgbClr val="10147D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small amount of explanatory text to accompany your image. Remember to keep it short and easy for your readers to digest. </a:t>
            </a:r>
          </a:p>
        </p:txBody>
      </p:sp>
      <p:pic>
        <p:nvPicPr>
          <p:cNvPr id="6" name="Picture 5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410D391F-96CF-53D4-EA98-D09622CBA2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9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C0C9F9D-63C5-2545-B956-4E97538DD2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8169" y="319347"/>
            <a:ext cx="9856859" cy="1325563"/>
          </a:xfrm>
        </p:spPr>
        <p:txBody>
          <a:bodyPr/>
          <a:lstStyle>
            <a:lvl1pPr>
              <a:defRPr>
                <a:solidFill>
                  <a:srgbClr val="00A0E6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498FB50E-1900-DA4A-94F0-C7764239D06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96962" y="1775618"/>
            <a:ext cx="3048147" cy="4540775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gallery slide. If you change your mind, delete the image and click to upload a new one.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D22FA6B0-463F-D545-B626-1F710171712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793538" y="1775617"/>
            <a:ext cx="4618942" cy="2416555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gallery slide.</a:t>
            </a:r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085B568A-0F31-844A-A267-A998B4071F4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46892" y="1775619"/>
            <a:ext cx="3015224" cy="2416554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gallery slide.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320423D9-78E5-1341-B8B1-D1CEA993454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793538" y="4441446"/>
            <a:ext cx="3015224" cy="1874947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gallery slide.</a:t>
            </a:r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184CF6F6-E3ED-DF47-8587-F510F51297F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057242" y="4441446"/>
            <a:ext cx="4604873" cy="1874947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gallery slide.</a:t>
            </a:r>
          </a:p>
        </p:txBody>
      </p:sp>
      <p:pic>
        <p:nvPicPr>
          <p:cNvPr id="2" name="Picture 1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67C6548C-20F4-C2E0-32F4-B1A7124049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19276" y="541607"/>
            <a:ext cx="2642839" cy="49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2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ABF1-8DF9-464E-B343-05107CDBB9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898" y="365127"/>
            <a:ext cx="11220236" cy="1325563"/>
          </a:xfrm>
        </p:spPr>
        <p:txBody>
          <a:bodyPr/>
          <a:lstStyle>
            <a:lvl1pPr>
              <a:defRPr>
                <a:solidFill>
                  <a:srgbClr val="00A0E6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pic>
        <p:nvPicPr>
          <p:cNvPr id="7" name="Picture 6" descr="Shape&#10;&#10;Description automatically generated">
            <a:extLst>
              <a:ext uri="{FF2B5EF4-FFF2-40B4-BE49-F238E27FC236}">
                <a16:creationId xmlns:a16="http://schemas.microsoft.com/office/drawing/2014/main" id="{31DF8046-9ACA-4B4D-AA6A-61B39D9EF9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8456" y="1814367"/>
            <a:ext cx="4257279" cy="3176297"/>
          </a:xfrm>
          <a:prstGeom prst="rect">
            <a:avLst/>
          </a:prstGeom>
        </p:spPr>
      </p:pic>
      <p:pic>
        <p:nvPicPr>
          <p:cNvPr id="10" name="Picture 9" descr="Shape, circle&#10;&#10;Description automatically generated">
            <a:extLst>
              <a:ext uri="{FF2B5EF4-FFF2-40B4-BE49-F238E27FC236}">
                <a16:creationId xmlns:a16="http://schemas.microsoft.com/office/drawing/2014/main" id="{D26B95F8-C192-3F48-9A1E-5599232B88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87234" y="1756492"/>
            <a:ext cx="4829502" cy="3231769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E3A2EA9-32EC-A347-BD42-657D1482AB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8456" y="5043638"/>
            <a:ext cx="4257279" cy="664355"/>
          </a:xfrm>
        </p:spPr>
        <p:txBody>
          <a:bodyPr>
            <a:normAutofit/>
          </a:bodyPr>
          <a:lstStyle>
            <a:lvl1pPr marL="0" indent="0" algn="ctr">
              <a:buClr>
                <a:srgbClr val="FF4800"/>
              </a:buClr>
              <a:buFont typeface="Arial" panose="020B0604020202020204" pitchFamily="34" charset="0"/>
              <a:buNone/>
              <a:defRPr sz="2400" b="0" i="0">
                <a:solidFill>
                  <a:srgbClr val="10147D"/>
                </a:solidFill>
                <a:latin typeface="HelveticaNeueLT Std Lt" panose="020B0403020202020204" pitchFamily="34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attribution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0A34457-3824-2C47-ADFB-151AF6FCF319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387234" y="5043637"/>
            <a:ext cx="4829503" cy="664355"/>
          </a:xfrm>
        </p:spPr>
        <p:txBody>
          <a:bodyPr>
            <a:normAutofit/>
          </a:bodyPr>
          <a:lstStyle>
            <a:lvl1pPr marL="0" indent="0" algn="ctr">
              <a:buClr>
                <a:srgbClr val="FF4800"/>
              </a:buClr>
              <a:buFont typeface="Arial" panose="020B0604020202020204" pitchFamily="34" charset="0"/>
              <a:buNone/>
              <a:defRPr sz="2400" b="0" i="0">
                <a:solidFill>
                  <a:srgbClr val="10147D"/>
                </a:solidFill>
                <a:latin typeface="HelveticaNeueLT Std Lt" panose="020B0403020202020204" pitchFamily="34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attribution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BE11ACB-43E3-C34B-B83F-C6483D37B940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323624" y="1969654"/>
            <a:ext cx="3852397" cy="2380357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24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quote or thought from someone relevant.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7B0F207-932F-B742-848D-9FA4AF51499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83706" y="2108551"/>
            <a:ext cx="3449256" cy="2127786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24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quote or thought from someone relevant.</a:t>
            </a:r>
          </a:p>
        </p:txBody>
      </p:sp>
      <p:pic>
        <p:nvPicPr>
          <p:cNvPr id="5" name="Picture 4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16CCA512-7F6C-E1AE-C159-945F825115E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83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hape, circle&#10;&#10;Description automatically generated">
            <a:extLst>
              <a:ext uri="{FF2B5EF4-FFF2-40B4-BE49-F238E27FC236}">
                <a16:creationId xmlns:a16="http://schemas.microsoft.com/office/drawing/2014/main" id="{20062885-8AC4-4349-98F6-7F80641512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87233" y="1690690"/>
            <a:ext cx="4863785" cy="3352947"/>
          </a:xfrm>
          <a:prstGeom prst="rect">
            <a:avLst/>
          </a:prstGeom>
        </p:spPr>
      </p:pic>
      <p:pic>
        <p:nvPicPr>
          <p:cNvPr id="15" name="Picture 14" descr="Shape&#10;&#10;Description automatically generated">
            <a:extLst>
              <a:ext uri="{FF2B5EF4-FFF2-40B4-BE49-F238E27FC236}">
                <a16:creationId xmlns:a16="http://schemas.microsoft.com/office/drawing/2014/main" id="{1399CE6E-10F3-DF48-90C4-2CFB7669BF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8456" y="1814362"/>
            <a:ext cx="4257278" cy="31738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42ABF1-8DF9-464E-B343-05107CDBB9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898" y="365127"/>
            <a:ext cx="11220236" cy="1325563"/>
          </a:xfrm>
        </p:spPr>
        <p:txBody>
          <a:bodyPr/>
          <a:lstStyle>
            <a:lvl1pPr>
              <a:defRPr>
                <a:solidFill>
                  <a:srgbClr val="00A0E6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E3A2EA9-32EC-A347-BD42-657D1482AB0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8456" y="5043638"/>
            <a:ext cx="4257279" cy="664355"/>
          </a:xfrm>
        </p:spPr>
        <p:txBody>
          <a:bodyPr>
            <a:normAutofit/>
          </a:bodyPr>
          <a:lstStyle>
            <a:lvl1pPr marL="0" indent="0" algn="ctr">
              <a:buClr>
                <a:srgbClr val="FF4800"/>
              </a:buClr>
              <a:buFont typeface="Arial" panose="020B0604020202020204" pitchFamily="34" charset="0"/>
              <a:buNone/>
              <a:defRPr sz="2400" b="0" i="0">
                <a:solidFill>
                  <a:srgbClr val="10147D"/>
                </a:solidFill>
                <a:latin typeface="HelveticaNeueLT Std Lt" panose="020B0403020202020204" pitchFamily="34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attribution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0A34457-3824-2C47-ADFB-151AF6FCF319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387234" y="5043637"/>
            <a:ext cx="4829503" cy="664355"/>
          </a:xfrm>
        </p:spPr>
        <p:txBody>
          <a:bodyPr>
            <a:normAutofit/>
          </a:bodyPr>
          <a:lstStyle>
            <a:lvl1pPr marL="0" indent="0" algn="ctr">
              <a:buClr>
                <a:srgbClr val="FF4800"/>
              </a:buClr>
              <a:buFont typeface="Arial" panose="020B0604020202020204" pitchFamily="34" charset="0"/>
              <a:buNone/>
              <a:defRPr sz="2400" b="0" i="0">
                <a:solidFill>
                  <a:srgbClr val="10147D"/>
                </a:solidFill>
                <a:latin typeface="HelveticaNeueLT Std Lt" panose="020B0403020202020204" pitchFamily="34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attribution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BE11ACB-43E3-C34B-B83F-C6483D37B940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323624" y="1969654"/>
            <a:ext cx="3852397" cy="2380357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24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quote or thought from someone relevant.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7B0F207-932F-B742-848D-9FA4AF51499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083706" y="2108551"/>
            <a:ext cx="3449256" cy="2127786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24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quote or thought from someone relevant.</a:t>
            </a:r>
          </a:p>
        </p:txBody>
      </p:sp>
      <p:pic>
        <p:nvPicPr>
          <p:cNvPr id="4" name="Picture 3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6DFFFC73-ADCC-F7F1-FBE1-3B08B680C6F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24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ABF1-8DF9-464E-B343-05107CDBB9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898" y="365127"/>
            <a:ext cx="11220236" cy="1325563"/>
          </a:xfrm>
        </p:spPr>
        <p:txBody>
          <a:bodyPr/>
          <a:lstStyle>
            <a:lvl1pPr>
              <a:defRPr>
                <a:solidFill>
                  <a:srgbClr val="00A0E6"/>
                </a:solidFill>
              </a:defRPr>
            </a:lvl1pPr>
          </a:lstStyle>
          <a:p>
            <a:r>
              <a:rPr lang="en-US"/>
              <a:t>Click to Add a slide heading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5CD6E3-CCD6-4640-9ECC-A9E72ABAB1C4}"/>
              </a:ext>
            </a:extLst>
          </p:cNvPr>
          <p:cNvSpPr/>
          <p:nvPr userDrawn="1"/>
        </p:nvSpPr>
        <p:spPr>
          <a:xfrm>
            <a:off x="682907" y="2025572"/>
            <a:ext cx="5208605" cy="3682070"/>
          </a:xfrm>
          <a:prstGeom prst="rect">
            <a:avLst/>
          </a:prstGeom>
          <a:solidFill>
            <a:srgbClr val="009D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DD3EFE-F97E-1340-9388-F52AF1505A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136" y="5505478"/>
            <a:ext cx="789673" cy="641715"/>
          </a:xfrm>
          <a:prstGeom prst="rect">
            <a:avLst/>
          </a:prstGeom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2C3197E4-CC91-F042-A9FD-859C1D732A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448" y="1705158"/>
            <a:ext cx="825900" cy="670678"/>
          </a:xfrm>
          <a:prstGeom prst="rect">
            <a:avLst/>
          </a:prstGeom>
        </p:spPr>
      </p:pic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53A7ACEC-52FC-5B4C-9362-D86789D4389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2040498"/>
            <a:ext cx="5607134" cy="3667144"/>
          </a:xfrm>
          <a:solidFill>
            <a:srgbClr val="00A0E6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/>
              <a:t>Click here to add an image to your gallery slide. If you change your mind, delete the image and click to upload a new one.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0C5ED4B-69FE-D640-970E-611AD1C5030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956398" y="2488556"/>
            <a:ext cx="4657324" cy="2453833"/>
          </a:xfrm>
        </p:spPr>
        <p:txBody>
          <a:bodyPr>
            <a:norm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2000" b="1" i="0">
                <a:solidFill>
                  <a:schemeClr val="bg1"/>
                </a:solidFill>
                <a:latin typeface="HelveticaNeueLT Std" panose="020B0604020202020204" pitchFamily="34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Click to add a quote or thought from someone relevant.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C349443-9F26-3B46-AC5C-D623C9F2CB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6399" y="5043536"/>
            <a:ext cx="4657324" cy="380919"/>
          </a:xfrm>
        </p:spPr>
        <p:txBody>
          <a:bodyPr>
            <a:noAutofit/>
          </a:bodyPr>
          <a:lstStyle>
            <a:lvl1pPr marL="0" indent="0">
              <a:buClr>
                <a:srgbClr val="FF4800"/>
              </a:buClr>
              <a:buFont typeface="Arial" panose="020B0604020202020204" pitchFamily="34" charset="0"/>
              <a:buNone/>
              <a:defRPr sz="2000" b="0" i="0">
                <a:solidFill>
                  <a:schemeClr val="bg1"/>
                </a:solidFill>
                <a:latin typeface="HelveticaNeueLT Std" panose="020B0604020202020204" pitchFamily="34" charset="0"/>
                <a:ea typeface="Roboto Slab Medium" pitchFamily="2" charset="0"/>
                <a:cs typeface="Helvetica Neue" panose="02000503000000020004" pitchFamily="2" charset="0"/>
              </a:defRPr>
            </a:lvl1pPr>
            <a:lvl2pPr>
              <a:buClr>
                <a:srgbClr val="FF4800"/>
              </a:buClr>
              <a:defRPr>
                <a:solidFill>
                  <a:srgbClr val="10147D"/>
                </a:solidFill>
              </a:defRPr>
            </a:lvl2pPr>
          </a:lstStyle>
          <a:p>
            <a:pPr lvl="0"/>
            <a:r>
              <a:rPr lang="en-US"/>
              <a:t>Attribution here</a:t>
            </a:r>
          </a:p>
        </p:txBody>
      </p:sp>
      <p:pic>
        <p:nvPicPr>
          <p:cNvPr id="4" name="Picture 3" descr="A picture containing font, text, screenshot, graphics&#10;&#10;Description automatically generated">
            <a:extLst>
              <a:ext uri="{FF2B5EF4-FFF2-40B4-BE49-F238E27FC236}">
                <a16:creationId xmlns:a16="http://schemas.microsoft.com/office/drawing/2014/main" id="{4504B332-A614-E3B9-0C0D-37D0966FBD4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687951" y="6100185"/>
            <a:ext cx="2007086" cy="37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14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actful Statem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D1B171-CCF1-4A46-901B-706C54B7EE31}"/>
              </a:ext>
            </a:extLst>
          </p:cNvPr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rgbClr val="1114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E9A874-3596-5E4B-B4EE-A836DEA157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115" y="1941342"/>
            <a:ext cx="8640225" cy="4336247"/>
          </a:xfrm>
        </p:spPr>
        <p:txBody>
          <a:bodyPr anchor="b">
            <a:noAutofit/>
          </a:bodyPr>
          <a:lstStyle>
            <a:lvl1pPr>
              <a:defRPr sz="9600">
                <a:solidFill>
                  <a:srgbClr val="009DE0"/>
                </a:solidFill>
              </a:defRPr>
            </a:lvl1pPr>
          </a:lstStyle>
          <a:p>
            <a:r>
              <a:rPr lang="en-US"/>
              <a:t>Click to add impactful statement</a:t>
            </a:r>
          </a:p>
        </p:txBody>
      </p:sp>
      <p:pic>
        <p:nvPicPr>
          <p:cNvPr id="5" name="Picture 4" descr="A black background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7C93E066-26E0-E986-8113-FAF32EE0A9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20567" y="5870135"/>
            <a:ext cx="2511147" cy="80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70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C41FC8-773F-AA4B-BAE4-0F7178DBA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828" y="368439"/>
            <a:ext cx="79295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78E0D-98CB-CD4E-A2CA-47CEE08E6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963" y="1978033"/>
            <a:ext cx="11193287" cy="4366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 Second level</a:t>
            </a:r>
          </a:p>
        </p:txBody>
      </p:sp>
    </p:spTree>
    <p:extLst>
      <p:ext uri="{BB962C8B-B14F-4D97-AF65-F5344CB8AC3E}">
        <p14:creationId xmlns:p14="http://schemas.microsoft.com/office/powerpoint/2010/main" val="238508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90" r:id="rId4"/>
    <p:sldLayoutId id="2147483693" r:id="rId5"/>
    <p:sldLayoutId id="2147483691" r:id="rId6"/>
    <p:sldLayoutId id="2147483702" r:id="rId7"/>
    <p:sldLayoutId id="2147483699" r:id="rId8"/>
    <p:sldLayoutId id="2147483697" r:id="rId9"/>
    <p:sldLayoutId id="2147483701" r:id="rId10"/>
    <p:sldLayoutId id="2147483675" r:id="rId11"/>
    <p:sldLayoutId id="2147483676" r:id="rId12"/>
    <p:sldLayoutId id="2147483703" r:id="rId13"/>
    <p:sldLayoutId id="2147483704" r:id="rId14"/>
    <p:sldLayoutId id="2147483705" r:id="rId15"/>
    <p:sldLayoutId id="2147483677" r:id="rId16"/>
    <p:sldLayoutId id="2147483678" r:id="rId17"/>
    <p:sldLayoutId id="2147483708" r:id="rId18"/>
    <p:sldLayoutId id="2147483707" r:id="rId19"/>
    <p:sldLayoutId id="2147483710" r:id="rId20"/>
    <p:sldLayoutId id="2147483709" r:id="rId21"/>
    <p:sldLayoutId id="2147483695" r:id="rId22"/>
    <p:sldLayoutId id="2147483706" r:id="rId2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rgbClr val="10147D"/>
          </a:solidFill>
          <a:latin typeface="Diabetes UK Cheddar" pitchFamily="2" charset="77"/>
          <a:ea typeface="Diabetes UK Cheddar" pitchFamily="2" charset="77"/>
          <a:cs typeface="+mj-cs"/>
        </a:defRPr>
      </a:lvl1pPr>
    </p:titleStyle>
    <p:bodyStyle>
      <a:lvl1pPr marL="0" indent="0" algn="l" defTabSz="914377" rtl="0" eaLnBrk="1" latinLnBrk="0" hangingPunct="1">
        <a:lnSpc>
          <a:spcPct val="120000"/>
        </a:lnSpc>
        <a:spcBef>
          <a:spcPts val="1000"/>
        </a:spcBef>
        <a:buFontTx/>
        <a:buNone/>
        <a:defRPr sz="2800" b="0" i="0" kern="1200">
          <a:solidFill>
            <a:srgbClr val="111478"/>
          </a:solidFill>
          <a:latin typeface="HelveticaNeueLT Std Lt" panose="020B0403020202020204" pitchFamily="34" charset="0"/>
          <a:ea typeface="Helvetica Neue Light" panose="02000403000000020004" pitchFamily="2" charset="0"/>
          <a:cs typeface="Helvetica Neue" panose="02000503000000020004" pitchFamily="2" charset="0"/>
        </a:defRPr>
      </a:lvl1pPr>
      <a:lvl2pPr marL="685783" indent="-228594" algn="l" defTabSz="914377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11478"/>
          </a:solidFill>
          <a:latin typeface="HelveticaNeueLT Std Lt" panose="020B0403020202020204" pitchFamily="34" charset="0"/>
          <a:ea typeface="Helvetica Neue Light" panose="02000403000000020004" pitchFamily="2" charset="0"/>
          <a:cs typeface="Helvetica Neue" panose="02000503000000020004" pitchFamily="2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211" userDrawn="1">
          <p15:clr>
            <a:srgbClr val="F26B43"/>
          </p15:clr>
        </p15:guide>
        <p15:guide id="3" pos="7401" userDrawn="1">
          <p15:clr>
            <a:srgbClr val="F26B43"/>
          </p15:clr>
        </p15:guide>
        <p15:guide id="4" orient="horz" pos="3793" userDrawn="1">
          <p15:clr>
            <a:srgbClr val="F26B43"/>
          </p15:clr>
        </p15:guide>
        <p15:guide id="5" pos="59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iabetes.org.uk/resources-s3/2019-05/Weight%20loss%20planner%20.pdf" TargetMode="External"/><Relationship Id="rId3" Type="http://schemas.openxmlformats.org/officeDocument/2006/relationships/hyperlink" Target="https://riskscore.diabetes.org.uk/start" TargetMode="External"/><Relationship Id="rId7" Type="http://schemas.openxmlformats.org/officeDocument/2006/relationships/hyperlink" Target="https://www.diabetes.org.uk/about-diabetes/type-2-diabetes/can-diabetes-be-prevented" TargetMode="External"/><Relationship Id="rId12" Type="http://schemas.openxmlformats.org/officeDocument/2006/relationships/hyperlink" Target="https://www.diabetes.org.uk/about-diabetes/gestational-diabetes" TargetMode="External"/><Relationship Id="rId2" Type="http://schemas.openxmlformats.org/officeDocument/2006/relationships/hyperlink" Target="https://www.diabetes.org.uk/about-diabetes/type-2-diabetes/preventing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www.diabetes.org.uk/about-diabetes/type-2-diabetes/prediabetes" TargetMode="External"/><Relationship Id="rId11" Type="http://schemas.openxmlformats.org/officeDocument/2006/relationships/hyperlink" Target="https://www.diabetes.org.uk/about-diabetes/information-in-different-languages#arabic" TargetMode="External"/><Relationship Id="rId5" Type="http://schemas.openxmlformats.org/officeDocument/2006/relationships/hyperlink" Target="https://www.diabetes.org.uk/about-diabetes/type-2-diabetes/preventing/ten-tips-for-healthy-eating" TargetMode="External"/><Relationship Id="rId10" Type="http://schemas.openxmlformats.org/officeDocument/2006/relationships/hyperlink" Target="http://www.diabetes.org.uk/about-diabetes/type-2-diabetes/diabetes-risk-factors" TargetMode="External"/><Relationship Id="rId4" Type="http://schemas.openxmlformats.org/officeDocument/2006/relationships/hyperlink" Target="https://www.diabetes.org.uk/about-diabetes/type-2-diabetes/what-does-it-mean-if-im-at-risk" TargetMode="External"/><Relationship Id="rId9" Type="http://schemas.openxmlformats.org/officeDocument/2006/relationships/hyperlink" Target="https://www.diabetes.org.uk/about-diabetes/type-2-diabetes/diabetes-ethnicit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shop.diabetes.org.uk/collections/information-for-your-patients/products/what-do-i-need-to-know-about-diabetes" TargetMode="External"/><Relationship Id="rId3" Type="http://schemas.openxmlformats.org/officeDocument/2006/relationships/hyperlink" Target="https://shop.diabetes.org.uk/collections/information-for-you/products/understanding-your-risk-booklet" TargetMode="External"/><Relationship Id="rId7" Type="http://schemas.openxmlformats.org/officeDocument/2006/relationships/hyperlink" Target="https://shop.diabetes.org.uk/collections/information-for-your-patients/products/food-labels-made-easy" TargetMode="External"/><Relationship Id="rId2" Type="http://schemas.openxmlformats.org/officeDocument/2006/relationships/hyperlink" Target="shop.diabetes.org.uk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shop.diabetes.org.uk/collections/information-for-your-patients/products/gestational-diabetes-leaflet" TargetMode="External"/><Relationship Id="rId5" Type="http://schemas.openxmlformats.org/officeDocument/2006/relationships/hyperlink" Target="https://shop.diabetes.org.uk/collections/information-for-you/products/what-care-to-expect-if-you-have-gestational-diabetes" TargetMode="External"/><Relationship Id="rId4" Type="http://schemas.openxmlformats.org/officeDocument/2006/relationships/hyperlink" Target="https://shop.diabetes.org.uk/collections/know-your-risk/products/type-2-diabetes-know-your-ris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cpd.diabetes.org.uk/" TargetMode="Externa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TTFG4pmJjxA" TargetMode="External"/><Relationship Id="rId3" Type="http://schemas.openxmlformats.org/officeDocument/2006/relationships/hyperlink" Target="http://www.youtube.com/watch?v=2yMCmP6CxuE&amp;t=1s" TargetMode="External"/><Relationship Id="rId7" Type="http://schemas.openxmlformats.org/officeDocument/2006/relationships/hyperlink" Target="http://www.youtube.com/watch?v=8xz4VCgx-uE" TargetMode="External"/><Relationship Id="rId2" Type="http://schemas.openxmlformats.org/officeDocument/2006/relationships/hyperlink" Target="https://www.youtube.com/DiabetesUK" TargetMode="Externa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://www.youtube.com/watch?v=hEhml7UFPkQ" TargetMode="External"/><Relationship Id="rId5" Type="http://schemas.openxmlformats.org/officeDocument/2006/relationships/hyperlink" Target="http://www.youtube.com/watch?v=sAwAeTxMaBI" TargetMode="External"/><Relationship Id="rId10" Type="http://schemas.openxmlformats.org/officeDocument/2006/relationships/hyperlink" Target="http://www.youtube.com/watch?v=Uqc97gyOsFM" TargetMode="External"/><Relationship Id="rId4" Type="http://schemas.openxmlformats.org/officeDocument/2006/relationships/hyperlink" Target="http://www.youtube.com/watch?v=qrdgnriozvA" TargetMode="External"/><Relationship Id="rId9" Type="http://schemas.openxmlformats.org/officeDocument/2006/relationships/hyperlink" Target="http://www.youtube.com/watch?v=6sMt93SNvU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1008E5-CE41-704B-8561-B571DEA004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Prevention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B223DBC7-A092-8E4B-BD50-0791FEE598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/>
              <a:t>Diabetes UK’s Prevention materials and resources</a:t>
            </a:r>
          </a:p>
        </p:txBody>
      </p:sp>
    </p:spTree>
    <p:extLst>
      <p:ext uri="{BB962C8B-B14F-4D97-AF65-F5344CB8AC3E}">
        <p14:creationId xmlns:p14="http://schemas.microsoft.com/office/powerpoint/2010/main" val="2700946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18FD8-5C23-7445-8E6D-C7C541ACDD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Website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A15F54-3EE4-E247-B1EA-92FF9B1824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Relevant and useful links on the Diabetes UK website</a:t>
            </a:r>
          </a:p>
        </p:txBody>
      </p:sp>
    </p:spTree>
    <p:extLst>
      <p:ext uri="{BB962C8B-B14F-4D97-AF65-F5344CB8AC3E}">
        <p14:creationId xmlns:p14="http://schemas.microsoft.com/office/powerpoint/2010/main" val="332177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677F8-892A-3047-AA1B-0F9A11C54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Website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9A3A0-2BE6-A347-8CE2-27D013710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5E3BF2B-05A2-0222-C860-B655A019A79F}"/>
              </a:ext>
            </a:extLst>
          </p:cNvPr>
          <p:cNvGraphicFramePr>
            <a:graphicFrameLocks noGrp="1"/>
          </p:cNvGraphicFramePr>
          <p:nvPr>
            <p:ph idx="10"/>
          </p:nvPr>
        </p:nvGraphicFramePr>
        <p:xfrm>
          <a:off x="496831" y="1632282"/>
          <a:ext cx="11183936" cy="4361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1968">
                  <a:extLst>
                    <a:ext uri="{9D8B030D-6E8A-4147-A177-3AD203B41FA5}">
                      <a16:colId xmlns:a16="http://schemas.microsoft.com/office/drawing/2014/main" val="3680525717"/>
                    </a:ext>
                  </a:extLst>
                </a:gridCol>
                <a:gridCol w="5591968">
                  <a:extLst>
                    <a:ext uri="{9D8B030D-6E8A-4147-A177-3AD203B41FA5}">
                      <a16:colId xmlns:a16="http://schemas.microsoft.com/office/drawing/2014/main" val="339607921"/>
                    </a:ext>
                  </a:extLst>
                </a:gridCol>
              </a:tblGrid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Main prevention page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2"/>
                        </a:rPr>
                        <a:t>www.diabetes.org.uk/about-diabetes/type-2-diabetes/preventing</a:t>
                      </a:r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904636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Know your risk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3"/>
                        </a:rPr>
                        <a:t>https://riskscore.diabetes.org.uk/start</a:t>
                      </a:r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3052324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Finding out if you are at risk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HelveticaNeueLT Std Lt" panose="020B0403020202020204" pitchFamily="34" charset="0"/>
                          <a:hlinkClick r:id="rId4"/>
                        </a:rPr>
                        <a:t>www.diabetes.org.uk/about-diabetes/type-2-diabetes/what-does-it-mean-if-im-at-risk</a:t>
                      </a:r>
                      <a:endParaRPr lang="en-GB" sz="1100" b="0" i="0" u="sng" strike="noStrike">
                        <a:solidFill>
                          <a:srgbClr val="467886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3245139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10 tips for healthy eating if you are at risk of type 2 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HelveticaNeueLT Std Lt" panose="020B0403020202020204" pitchFamily="34" charset="0"/>
                          <a:hlinkClick r:id="rId5"/>
                        </a:rPr>
                        <a:t>www.diabetes.org.uk/about-diabetes/type-2-diabetes/preventing/ten-tips-for-healthy-eating</a:t>
                      </a:r>
                      <a:endParaRPr lang="en-GB" sz="1100" b="0" i="0" u="sng" strike="noStrike">
                        <a:solidFill>
                          <a:srgbClr val="467886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4725968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What is pre diabetes?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6"/>
                        </a:rPr>
                        <a:t>www.diabetes.org.uk/about-diabetes/type-2-diabetes/prediabetes</a:t>
                      </a:r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353197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Reducing risk of Type 2 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7"/>
                        </a:rPr>
                        <a:t>www.diabetes.org.uk/about-diabetes/type-2-diabetes/can-diabetes-be-prevented</a:t>
                      </a:r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3514543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Weight loss planner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8"/>
                        </a:rPr>
                        <a:t>www.diabetes.org.uk/resources-s3/2019-05/Weight%20loss%20planner%20.pdf</a:t>
                      </a:r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7815204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Ethnicity and Type 2 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9"/>
                        </a:rPr>
                        <a:t>www.diabetes.org.uk/about-diabetes/type-2-diabetes/diabetes-ethnicity</a:t>
                      </a:r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9417229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Diabetes risk factors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10"/>
                        </a:rPr>
                        <a:t>www.diabetes.org.uk/about-diabetes/type-2-diabetes/diabetes-risk-factors</a:t>
                      </a:r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3135151"/>
                  </a:ext>
                </a:extLst>
              </a:tr>
              <a:tr h="3515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Diabetes information in different languages and formats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11"/>
                        </a:rPr>
                        <a:t>www.diabetes.org.uk/about-diabetes/information-in-different-languages#arabic</a:t>
                      </a:r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9665870"/>
                  </a:ext>
                </a:extLst>
              </a:tr>
              <a:tr h="35159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Gestational diabetes - 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Main page (</a:t>
                      </a:r>
                      <a:r>
                        <a:rPr lang="en-US" sz="1100" b="0" i="0" u="none" strike="noStrike" err="1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inc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symptoms, tests, causes, care to expect and more)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sng" strike="noStrike">
                          <a:solidFill>
                            <a:srgbClr val="467886"/>
                          </a:solidFill>
                          <a:effectLst/>
                          <a:latin typeface="HelveticaNeueLT Std Lt" panose="020B0403020202020204" pitchFamily="34" charset="0"/>
                          <a:hlinkClick r:id="rId12"/>
                        </a:rPr>
                        <a:t>www.diabetes.org.uk/about-diabetes/gestational-diabetes</a:t>
                      </a:r>
                      <a:endParaRPr lang="en-GB" sz="1100" b="0" i="0" u="sng" strike="noStrike">
                        <a:solidFill>
                          <a:srgbClr val="467886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7639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542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18FD8-5C23-7445-8E6D-C7C541ACDD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Diabetes </a:t>
            </a:r>
            <a:r>
              <a:rPr lang="en-US" err="1"/>
              <a:t>Uk’s</a:t>
            </a:r>
            <a:r>
              <a:rPr lang="en-US"/>
              <a:t> 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A15F54-3EE4-E247-B1EA-92FF9B1824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/>
              <a:t>Relevant and useful links on the Diabetes UK shop</a:t>
            </a:r>
          </a:p>
        </p:txBody>
      </p:sp>
    </p:spTree>
    <p:extLst>
      <p:ext uri="{BB962C8B-B14F-4D97-AF65-F5344CB8AC3E}">
        <p14:creationId xmlns:p14="http://schemas.microsoft.com/office/powerpoint/2010/main" val="2898773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677F8-892A-3047-AA1B-0F9A11C54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Website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9A3A0-2BE6-A347-8CE2-27D013710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5E3BF2B-05A2-0222-C860-B655A019A79F}"/>
              </a:ext>
            </a:extLst>
          </p:cNvPr>
          <p:cNvGraphicFramePr>
            <a:graphicFrameLocks noGrp="1"/>
          </p:cNvGraphicFramePr>
          <p:nvPr>
            <p:ph idx="10"/>
          </p:nvPr>
        </p:nvGraphicFramePr>
        <p:xfrm>
          <a:off x="496831" y="1632282"/>
          <a:ext cx="11183936" cy="2845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1968">
                  <a:extLst>
                    <a:ext uri="{9D8B030D-6E8A-4147-A177-3AD203B41FA5}">
                      <a16:colId xmlns:a16="http://schemas.microsoft.com/office/drawing/2014/main" val="3680525717"/>
                    </a:ext>
                  </a:extLst>
                </a:gridCol>
                <a:gridCol w="5591968">
                  <a:extLst>
                    <a:ext uri="{9D8B030D-6E8A-4147-A177-3AD203B41FA5}">
                      <a16:colId xmlns:a16="http://schemas.microsoft.com/office/drawing/2014/main" val="339607921"/>
                    </a:ext>
                  </a:extLst>
                </a:gridCol>
              </a:tblGrid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Diabetes UK shop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2"/>
                        </a:rPr>
                        <a:t>shop.diabetes.org.uk 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904636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Understanding your risk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3"/>
                        </a:rPr>
                        <a:t>PDF and physical copy available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3052324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Know your risk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4"/>
                        </a:rPr>
                        <a:t>Download only </a:t>
                      </a: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– available in several languages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3245139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What care to expect - gestational 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5"/>
                        </a:rPr>
                        <a:t>PDF and physical copy available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4725968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Your guide to gestational diabetes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6"/>
                        </a:rPr>
                        <a:t>Download only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353197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Food labels made easy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7"/>
                        </a:rPr>
                        <a:t>Download only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3514543"/>
                  </a:ext>
                </a:extLst>
              </a:tr>
              <a:tr h="406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What do I need to know about diabetes? – easy read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8"/>
                        </a:rPr>
                        <a:t>Download only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7815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684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18FD8-5C23-7445-8E6D-C7C541ACDD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Diabetes </a:t>
            </a:r>
            <a:r>
              <a:rPr lang="en-US" err="1"/>
              <a:t>Uk’s</a:t>
            </a:r>
            <a:r>
              <a:rPr lang="en-US"/>
              <a:t> CPD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A15F54-3EE4-E247-B1EA-92FF9B1824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/>
              <a:t>The Continuing Professional Development tool</a:t>
            </a:r>
          </a:p>
        </p:txBody>
      </p:sp>
    </p:spTree>
    <p:extLst>
      <p:ext uri="{BB962C8B-B14F-4D97-AF65-F5344CB8AC3E}">
        <p14:creationId xmlns:p14="http://schemas.microsoft.com/office/powerpoint/2010/main" val="541523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BF6B-B8CB-8C40-A4A5-AB431CEC1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98" y="391926"/>
            <a:ext cx="11183804" cy="1325563"/>
          </a:xfrm>
        </p:spPr>
        <p:txBody>
          <a:bodyPr anchor="ctr">
            <a:normAutofit/>
          </a:bodyPr>
          <a:lstStyle/>
          <a:p>
            <a:r>
              <a:rPr lang="en-US"/>
              <a:t>CPD resource</a:t>
            </a:r>
          </a:p>
        </p:txBody>
      </p:sp>
      <p:pic>
        <p:nvPicPr>
          <p:cNvPr id="16" name="Content Placeholder 15" descr="A person in a suit and tie looking at a computer screen&#10;&#10;AI-generated content may be incorrect.">
            <a:hlinkClick r:id="rId2"/>
            <a:extLst>
              <a:ext uri="{FF2B5EF4-FFF2-40B4-BE49-F238E27FC236}">
                <a16:creationId xmlns:a16="http://schemas.microsoft.com/office/drawing/2014/main" id="{26A1F0EF-EC9B-CD20-D121-1F82389D66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5246" b="2778"/>
          <a:stretch/>
        </p:blipFill>
        <p:spPr>
          <a:xfrm>
            <a:off x="8021760" y="168808"/>
            <a:ext cx="3371850" cy="5694159"/>
          </a:xfrm>
        </p:spPr>
      </p:pic>
      <p:pic>
        <p:nvPicPr>
          <p:cNvPr id="10" name="Picture 9" descr="A group of women in green scrubs talking&#10;&#10;AI-generated content may be incorrect.">
            <a:hlinkClick r:id="rId2"/>
            <a:extLst>
              <a:ext uri="{FF2B5EF4-FFF2-40B4-BE49-F238E27FC236}">
                <a16:creationId xmlns:a16="http://schemas.microsoft.com/office/drawing/2014/main" id="{BFB53B4E-4F3E-3320-CF27-716FE68C166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468" t="5052" r="1367" b="9030"/>
          <a:stretch/>
        </p:blipFill>
        <p:spPr>
          <a:xfrm>
            <a:off x="267368" y="1717489"/>
            <a:ext cx="7956396" cy="3799109"/>
          </a:xfrm>
          <a:prstGeom prst="rect">
            <a:avLst/>
          </a:prstGeom>
          <a:noFill/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42882E1-BE78-226C-8838-3EC50FF9C9C1}"/>
              </a:ext>
            </a:extLst>
          </p:cNvPr>
          <p:cNvSpPr txBox="1"/>
          <p:nvPr/>
        </p:nvSpPr>
        <p:spPr>
          <a:xfrm>
            <a:off x="2855412" y="5862967"/>
            <a:ext cx="5494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>
                <a:solidFill>
                  <a:srgbClr val="111478"/>
                </a:solidFill>
                <a:latin typeface="HelveticaNeueLT Std Lt" panose="020B0403020202020204" pitchFamily="34" charset="0"/>
              </a:rPr>
              <a:t>Register at </a:t>
            </a:r>
            <a:r>
              <a:rPr lang="en-GB" sz="2800" b="1">
                <a:solidFill>
                  <a:srgbClr val="111478"/>
                </a:solidFill>
                <a:latin typeface="HelveticaNeueLT Std Lt" panose="020B0403020202020204" pitchFamily="34" charset="0"/>
                <a:hlinkClick r:id="rId2"/>
              </a:rPr>
              <a:t>cpd.diabetes.org.uk</a:t>
            </a:r>
            <a:endParaRPr lang="en-GB" sz="2800" b="1">
              <a:solidFill>
                <a:srgbClr val="111478"/>
              </a:solidFill>
              <a:latin typeface="HelveticaNeueLT Std L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294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18FD8-5C23-7445-8E6D-C7C541ACD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5415" y="2853255"/>
            <a:ext cx="9838420" cy="2387600"/>
          </a:xfrm>
        </p:spPr>
        <p:txBody>
          <a:bodyPr/>
          <a:lstStyle/>
          <a:p>
            <a:r>
              <a:rPr lang="en-US"/>
              <a:t>Diabetes </a:t>
            </a:r>
            <a:r>
              <a:rPr lang="en-US" err="1"/>
              <a:t>Uk’s</a:t>
            </a:r>
            <a:r>
              <a:rPr lang="en-US"/>
              <a:t> video content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A15F54-3EE4-E247-B1EA-92FF9B1824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Relevant and useful videos on the Diabetes UK YouTube channel</a:t>
            </a:r>
          </a:p>
        </p:txBody>
      </p:sp>
    </p:spTree>
    <p:extLst>
      <p:ext uri="{BB962C8B-B14F-4D97-AF65-F5344CB8AC3E}">
        <p14:creationId xmlns:p14="http://schemas.microsoft.com/office/powerpoint/2010/main" val="3428127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677F8-892A-3047-AA1B-0F9A11C54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Youtube</a:t>
            </a:r>
            <a:r>
              <a:rPr lang="en-US"/>
              <a:t> content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9A3A0-2BE6-A347-8CE2-27D013710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5E3BF2B-05A2-0222-C860-B655A019A79F}"/>
              </a:ext>
            </a:extLst>
          </p:cNvPr>
          <p:cNvGraphicFramePr>
            <a:graphicFrameLocks noGrp="1"/>
          </p:cNvGraphicFramePr>
          <p:nvPr>
            <p:ph idx="10"/>
          </p:nvPr>
        </p:nvGraphicFramePr>
        <p:xfrm>
          <a:off x="496831" y="1632282"/>
          <a:ext cx="11183936" cy="4309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1968">
                  <a:extLst>
                    <a:ext uri="{9D8B030D-6E8A-4147-A177-3AD203B41FA5}">
                      <a16:colId xmlns:a16="http://schemas.microsoft.com/office/drawing/2014/main" val="3680525717"/>
                    </a:ext>
                  </a:extLst>
                </a:gridCol>
                <a:gridCol w="5591968">
                  <a:extLst>
                    <a:ext uri="{9D8B030D-6E8A-4147-A177-3AD203B41FA5}">
                      <a16:colId xmlns:a16="http://schemas.microsoft.com/office/drawing/2014/main" val="339607921"/>
                    </a:ext>
                  </a:extLst>
                </a:gridCol>
              </a:tblGrid>
              <a:tr h="47887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Diabetes UK YouTube page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2"/>
                        </a:rPr>
                        <a:t>www.youtube.com/DiabetesUK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904636"/>
                  </a:ext>
                </a:extLst>
              </a:tr>
              <a:tr h="47887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Pat's story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3"/>
                        </a:rPr>
                        <a:t>Link here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3052324"/>
                  </a:ext>
                </a:extLst>
              </a:tr>
              <a:tr h="478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err="1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Phylex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raises awareness of Type 2 diabetes prevention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4"/>
                        </a:rPr>
                        <a:t>Link here</a:t>
                      </a: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2222196"/>
                  </a:ext>
                </a:extLst>
              </a:tr>
              <a:tr h="47887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Prevention - Primary Care network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sng" strike="noStrike">
                          <a:solidFill>
                            <a:srgbClr val="467886"/>
                          </a:solidFill>
                          <a:effectLst/>
                          <a:latin typeface="HelveticaNeueLT Std Lt" panose="020B0403020202020204" pitchFamily="34" charset="0"/>
                          <a:hlinkClick r:id="rId5"/>
                        </a:rPr>
                        <a:t>Link here</a:t>
                      </a:r>
                      <a:endParaRPr lang="en-GB" sz="1200" b="0" i="0" u="sng" strike="noStrike">
                        <a:solidFill>
                          <a:srgbClr val="467886"/>
                        </a:solidFill>
                        <a:effectLst/>
                        <a:latin typeface="HelveticaNeueLT Std Lt" panose="020B0403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4725968"/>
                  </a:ext>
                </a:extLst>
              </a:tr>
              <a:tr h="47887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DUKPC 2017 - Diet and Type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6"/>
                        </a:rPr>
                        <a:t>Link here</a:t>
                      </a: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353197"/>
                  </a:ext>
                </a:extLst>
              </a:tr>
              <a:tr h="47887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Gestational diabetes story - Rei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7"/>
                        </a:rPr>
                        <a:t>Link here</a:t>
                      </a: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7815204"/>
                  </a:ext>
                </a:extLst>
              </a:tr>
              <a:tr h="47887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Gestational diabetes story - Lucy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8"/>
                        </a:rPr>
                        <a:t>Link here</a:t>
                      </a: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0249822"/>
                  </a:ext>
                </a:extLst>
              </a:tr>
              <a:tr h="47887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Gestational diabetes story - Liz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9"/>
                        </a:rPr>
                        <a:t>Link here</a:t>
                      </a: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168749"/>
                  </a:ext>
                </a:extLst>
              </a:tr>
              <a:tr h="478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Roisin's experience with </a:t>
                      </a:r>
                      <a:r>
                        <a:rPr lang="en-US" sz="1200" b="0" i="0" u="none" strike="noStrike" err="1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gestatational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diabetes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  <a:hlinkClick r:id="rId10"/>
                        </a:rPr>
                        <a:t>Link here</a:t>
                      </a:r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NeueLT Std Lt" panose="020B0403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8210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498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iabets UK">
      <a:dk1>
        <a:srgbClr val="009FE6"/>
      </a:dk1>
      <a:lt1>
        <a:srgbClr val="FEFFFE"/>
      </a:lt1>
      <a:dk2>
        <a:srgbClr val="009FE6"/>
      </a:dk2>
      <a:lt2>
        <a:srgbClr val="FEFFFE"/>
      </a:lt2>
      <a:accent1>
        <a:srgbClr val="FF4700"/>
      </a:accent1>
      <a:accent2>
        <a:srgbClr val="F40000"/>
      </a:accent2>
      <a:accent3>
        <a:srgbClr val="FFC000"/>
      </a:accent3>
      <a:accent4>
        <a:srgbClr val="60BD00"/>
      </a:accent4>
      <a:accent5>
        <a:srgbClr val="A6A9AD"/>
      </a:accent5>
      <a:accent6>
        <a:srgbClr val="752696"/>
      </a:accent6>
      <a:hlink>
        <a:srgbClr val="10147D"/>
      </a:hlink>
      <a:folHlink>
        <a:srgbClr val="10147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betes UK Power Point Template - England" id="{C0A4B5B3-0CAF-4A1C-9C72-4902C7DBAA03}" vid="{3228C581-3946-48FE-9D52-E397F9BB0AA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8f45432-80e1-4c28-a77d-fabd39494795" xsi:nil="true"/>
    <lcf76f155ced4ddcb4097134ff3c332f xmlns="9cc98e6c-b4b6-4572-9a28-7f749fc0fc51">
      <Terms xmlns="http://schemas.microsoft.com/office/infopath/2007/PartnerControls"/>
    </lcf76f155ced4ddcb4097134ff3c332f>
  </documentManagement>
</p:properties>
</file>

<file path=customXml/item3.xml><?xml version="1.0" encoding="utf-8"?>
<?mso-contentType ?>
<SharedContentType xmlns="Microsoft.SharePoint.Taxonomy.ContentTypeSync" SourceId="1fa401f0-ab25-4e45-a40b-f1bffc94e865" ContentTypeId="0x0101" PreviousValue="false" LastSyncTimeStamp="2020-11-09T17:32:08.68Z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0BE307D4D2346A2779FD8C6E35E75" ma:contentTypeVersion="10" ma:contentTypeDescription="Create a new document." ma:contentTypeScope="" ma:versionID="b7a26a58dcccce1383e3d0e1513f88c7">
  <xsd:schema xmlns:xsd="http://www.w3.org/2001/XMLSchema" xmlns:xs="http://www.w3.org/2001/XMLSchema" xmlns:p="http://schemas.microsoft.com/office/2006/metadata/properties" xmlns:ns2="28f45432-80e1-4c28-a77d-fabd39494795" xmlns:ns3="9cc98e6c-b4b6-4572-9a28-7f749fc0fc51" targetNamespace="http://schemas.microsoft.com/office/2006/metadata/properties" ma:root="true" ma:fieldsID="b703ec0fa0ce6e277c215804d492e557" ns2:_="" ns3:_="">
    <xsd:import namespace="28f45432-80e1-4c28-a77d-fabd39494795"/>
    <xsd:import namespace="9cc98e6c-b4b6-4572-9a28-7f749fc0fc51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3:lcf76f155ced4ddcb4097134ff3c332f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DateTaken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f45432-80e1-4c28-a77d-fabd39494795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9c9c9a11-9fd7-49ad-8221-07e1ac675992}" ma:internalName="TaxCatchAll" ma:showField="CatchAllData" ma:web="cceff586-f43d-4fca-95fa-20e24f12b8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9c9c9a11-9fd7-49ad-8221-07e1ac675992}" ma:internalName="TaxCatchAllLabel" ma:readOnly="true" ma:showField="CatchAllDataLabel" ma:web="cceff586-f43d-4fca-95fa-20e24f12b8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98e6c-b4b6-4572-9a28-7f749fc0fc51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fa401f0-ab25-4e45-a40b-f1bffc94e8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D4585C-1EE5-4333-826C-8E5F61930F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EF874C-C344-4A44-90A3-761E9F5C169A}">
  <ds:schemaRefs>
    <ds:schemaRef ds:uri="http://schemas.microsoft.com/office/2006/metadata/properties"/>
    <ds:schemaRef ds:uri="http://purl.org/dc/terms/"/>
    <ds:schemaRef ds:uri="9cc98e6c-b4b6-4572-9a28-7f749fc0fc51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28f45432-80e1-4c28-a77d-fabd39494795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DF6AE10-8443-4D87-9EAB-D68CCBA9C7C3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4B7DF93-C428-44B1-B6D9-C64AC11A3C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f45432-80e1-4c28-a77d-fabd39494795"/>
    <ds:schemaRef ds:uri="9cc98e6c-b4b6-4572-9a28-7f749fc0fc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6a42dab6-4977-4aa0-8f8a-0584dff9b5d2}" enabled="0" method="" siteId="{6a42dab6-4977-4aa0-8f8a-0584dff9b5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New presentation - Diabetes UK</Template>
  <TotalTime>2</TotalTime>
  <Words>427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Diabetes UK Cheddar</vt:lpstr>
      <vt:lpstr>Helvetica</vt:lpstr>
      <vt:lpstr>Helvetica Neue</vt:lpstr>
      <vt:lpstr>Helvetica Neue Light</vt:lpstr>
      <vt:lpstr>HelveticaNeueLT Std</vt:lpstr>
      <vt:lpstr>HelveticaNeueLT Std Lt</vt:lpstr>
      <vt:lpstr>Roboto Slab Medium</vt:lpstr>
      <vt:lpstr>Wingdings</vt:lpstr>
      <vt:lpstr>Office Theme</vt:lpstr>
      <vt:lpstr>Prevention</vt:lpstr>
      <vt:lpstr>Website</vt:lpstr>
      <vt:lpstr>Website links</vt:lpstr>
      <vt:lpstr>Diabetes Uk’s shop</vt:lpstr>
      <vt:lpstr>Website links</vt:lpstr>
      <vt:lpstr>Diabetes Uk’s CPD</vt:lpstr>
      <vt:lpstr>CPD resource</vt:lpstr>
      <vt:lpstr>Diabetes Uk’s video content</vt:lpstr>
      <vt:lpstr>Youtube content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Lambert</dc:creator>
  <cp:lastModifiedBy>Thomas Lambert</cp:lastModifiedBy>
  <cp:revision>1</cp:revision>
  <cp:lastPrinted>2020-01-31T10:00:16Z</cp:lastPrinted>
  <dcterms:created xsi:type="dcterms:W3CDTF">2025-05-14T15:46:21Z</dcterms:created>
  <dcterms:modified xsi:type="dcterms:W3CDTF">2025-05-14T15:48:29Z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0x01010004C0BE307D4D2346A2779FD8C6E35E75</vt:lpwstr>
  </property>
  <property fmtid="{D5CDD505-2E9C-101B-9397-08002B2CF9AE}" pid="3" name="_dlc_DocIdItemGuid">
    <vt:lpwstr>ef68eb70-e4ba-4ff4-8034-13423deaf94f</vt:lpwstr>
  </property>
  <property fmtid="{D5CDD505-2E9C-101B-9397-08002B2CF9AE}" pid="4" name="DUK_x0020_Outcomes1">
    <vt:lpwstr/>
  </property>
  <property fmtid="{D5CDD505-2E9C-101B-9397-08002B2CF9AE}" pid="5" name="b58b610355174d75a90bf85d52a7a1db">
    <vt:lpwstr/>
  </property>
  <property fmtid="{D5CDD505-2E9C-101B-9397-08002B2CF9AE}" pid="6" name="daaa7d677e854459b86ca19ae530965a">
    <vt:lpwstr/>
  </property>
  <property fmtid="{D5CDD505-2E9C-101B-9397-08002B2CF9AE}" pid="7" name="MediaServiceImageTags">
    <vt:lpwstr/>
  </property>
  <property fmtid="{D5CDD505-2E9C-101B-9397-08002B2CF9AE}" pid="8" name="DUK_x0020_Outcomes">
    <vt:lpwstr/>
  </property>
  <property fmtid="{D5CDD505-2E9C-101B-9397-08002B2CF9AE}" pid="9" name="DUK Outcomes1">
    <vt:lpwstr/>
  </property>
  <property fmtid="{D5CDD505-2E9C-101B-9397-08002B2CF9AE}" pid="10" name="DUK Outcomes">
    <vt:lpwstr/>
  </property>
</Properties>
</file>