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10"/>
  </p:notesMasterIdLst>
  <p:handoutMasterIdLst>
    <p:handoutMasterId r:id="rId11"/>
  </p:handoutMasterIdLst>
  <p:sldIdLst>
    <p:sldId id="275" r:id="rId2"/>
    <p:sldId id="320" r:id="rId3"/>
    <p:sldId id="326" r:id="rId4"/>
    <p:sldId id="323" r:id="rId5"/>
    <p:sldId id="324" r:id="rId6"/>
    <p:sldId id="325" r:id="rId7"/>
    <p:sldId id="328" r:id="rId8"/>
    <p:sldId id="327" r:id="rId9"/>
  </p:sldIdLst>
  <p:sldSz cx="9144000" cy="6858000" type="screen4x3"/>
  <p:notesSz cx="6742113" cy="9872663"/>
  <p:defaultTextStyle>
    <a:defPPr>
      <a:defRPr lang="en-GB"/>
    </a:defPPr>
    <a:lvl1pPr algn="l" rtl="0" fontAlgn="base">
      <a:spcBef>
        <a:spcPct val="0"/>
      </a:spcBef>
      <a:spcAft>
        <a:spcPct val="0"/>
      </a:spcAft>
      <a:defRPr sz="17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17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17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17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1700" kern="1200">
        <a:solidFill>
          <a:schemeClr val="tx1"/>
        </a:solidFill>
        <a:latin typeface="Arial" pitchFamily="34" charset="0"/>
        <a:ea typeface="ＭＳ Ｐゴシック" charset="-128"/>
        <a:cs typeface="+mn-cs"/>
      </a:defRPr>
    </a:lvl5pPr>
    <a:lvl6pPr marL="2286000" algn="l" defTabSz="914400" rtl="0" eaLnBrk="1" latinLnBrk="0" hangingPunct="1">
      <a:defRPr sz="1700" kern="1200">
        <a:solidFill>
          <a:schemeClr val="tx1"/>
        </a:solidFill>
        <a:latin typeface="Arial" pitchFamily="34" charset="0"/>
        <a:ea typeface="ＭＳ Ｐゴシック" charset="-128"/>
        <a:cs typeface="+mn-cs"/>
      </a:defRPr>
    </a:lvl6pPr>
    <a:lvl7pPr marL="2743200" algn="l" defTabSz="914400" rtl="0" eaLnBrk="1" latinLnBrk="0" hangingPunct="1">
      <a:defRPr sz="1700" kern="1200">
        <a:solidFill>
          <a:schemeClr val="tx1"/>
        </a:solidFill>
        <a:latin typeface="Arial" pitchFamily="34" charset="0"/>
        <a:ea typeface="ＭＳ Ｐゴシック" charset="-128"/>
        <a:cs typeface="+mn-cs"/>
      </a:defRPr>
    </a:lvl7pPr>
    <a:lvl8pPr marL="3200400" algn="l" defTabSz="914400" rtl="0" eaLnBrk="1" latinLnBrk="0" hangingPunct="1">
      <a:defRPr sz="1700" kern="1200">
        <a:solidFill>
          <a:schemeClr val="tx1"/>
        </a:solidFill>
        <a:latin typeface="Arial" pitchFamily="34" charset="0"/>
        <a:ea typeface="ＭＳ Ｐゴシック" charset="-128"/>
        <a:cs typeface="+mn-cs"/>
      </a:defRPr>
    </a:lvl8pPr>
    <a:lvl9pPr marL="3657600" algn="l" defTabSz="914400" rtl="0" eaLnBrk="1" latinLnBrk="0" hangingPunct="1">
      <a:defRPr sz="1700"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D008C"/>
    <a:srgbClr val="96D600"/>
    <a:srgbClr val="560A61"/>
    <a:srgbClr val="E17D0F"/>
    <a:srgbClr val="151A65"/>
    <a:srgbClr val="00A8E0"/>
    <a:srgbClr val="FFA400"/>
    <a:srgbClr val="9748B5"/>
    <a:srgbClr val="E1A400"/>
    <a:srgbClr val="1D15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2100" y="-792"/>
      </p:cViewPr>
      <p:guideLst>
        <p:guide orient="horz" pos="948"/>
        <p:guide orient="horz" pos="1392"/>
        <p:guide orient="horz" pos="649"/>
        <p:guide orient="horz" pos="3845"/>
        <p:guide orient="horz" pos="2168"/>
        <p:guide orient="horz" pos="491"/>
        <p:guide orient="horz" pos="217"/>
        <p:guide orient="horz" pos="3847"/>
        <p:guide pos="3030"/>
        <p:guide pos="5544"/>
        <p:guide pos="4335"/>
        <p:guide pos="522"/>
        <p:guide pos="5036"/>
        <p:guide pos="3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4" d="100"/>
          <a:sy n="64" d="100"/>
        </p:scale>
        <p:origin x="-2970" y="-126"/>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40000"/>
              </a:spcBef>
              <a:buClr>
                <a:schemeClr val="tx1"/>
              </a:buClr>
              <a:buSzPct val="115000"/>
              <a:buFont typeface="Wingdings" pitchFamily="2" charset="2"/>
              <a:buNone/>
              <a:defRPr sz="1200">
                <a:latin typeface="Arial" charset="0"/>
                <a:ea typeface="+mn-ea"/>
                <a:cs typeface="Arial" charset="0"/>
              </a:defRPr>
            </a:lvl1pPr>
          </a:lstStyle>
          <a:p>
            <a:pPr>
              <a:defRPr/>
            </a:pPr>
            <a:endParaRPr lang="en-US"/>
          </a:p>
        </p:txBody>
      </p:sp>
      <p:sp>
        <p:nvSpPr>
          <p:cNvPr id="63491" name="Rectangle 3"/>
          <p:cNvSpPr>
            <a:spLocks noGrp="1" noChangeArrowheads="1"/>
          </p:cNvSpPr>
          <p:nvPr>
            <p:ph type="dt" sz="quarter" idx="1"/>
          </p:nvPr>
        </p:nvSpPr>
        <p:spPr bwMode="auto">
          <a:xfrm>
            <a:off x="3819525"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40000"/>
              </a:spcBef>
              <a:buClr>
                <a:schemeClr val="tx1"/>
              </a:buClr>
              <a:buSzPct val="115000"/>
              <a:buFont typeface="Wingdings" pitchFamily="2" charset="2"/>
              <a:buNone/>
              <a:defRPr sz="1200" smtClean="0">
                <a:cs typeface="Arial" pitchFamily="34" charset="0"/>
              </a:defRPr>
            </a:lvl1pPr>
          </a:lstStyle>
          <a:p>
            <a:pPr>
              <a:defRPr/>
            </a:pPr>
            <a:fld id="{C6BAEA6E-C7E1-4618-8370-EA1DDE7BD068}" type="datetimeFigureOut">
              <a:rPr lang="en-US"/>
              <a:pPr>
                <a:defRPr/>
              </a:pPr>
              <a:t>6/3/2014</a:t>
            </a:fld>
            <a:endParaRPr lang="en-US"/>
          </a:p>
        </p:txBody>
      </p:sp>
      <p:sp>
        <p:nvSpPr>
          <p:cNvPr id="63492" name="Rectangle 4"/>
          <p:cNvSpPr>
            <a:spLocks noGrp="1" noChangeArrowheads="1"/>
          </p:cNvSpPr>
          <p:nvPr>
            <p:ph type="ftr" sz="quarter" idx="2"/>
          </p:nvPr>
        </p:nvSpPr>
        <p:spPr bwMode="auto">
          <a:xfrm>
            <a:off x="0" y="9377363"/>
            <a:ext cx="29210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40000"/>
              </a:spcBef>
              <a:buClr>
                <a:schemeClr val="tx1"/>
              </a:buClr>
              <a:buSzPct val="115000"/>
              <a:buFont typeface="Wingdings" pitchFamily="2" charset="2"/>
              <a:buNone/>
              <a:defRPr sz="1200">
                <a:latin typeface="Arial" charset="0"/>
                <a:ea typeface="+mn-ea"/>
                <a:cs typeface="Arial" charset="0"/>
              </a:defRPr>
            </a:lvl1pPr>
          </a:lstStyle>
          <a:p>
            <a:pPr>
              <a:defRPr/>
            </a:pPr>
            <a:endParaRPr lang="en-US"/>
          </a:p>
        </p:txBody>
      </p:sp>
      <p:sp>
        <p:nvSpPr>
          <p:cNvPr id="63493" name="Rectangle 5"/>
          <p:cNvSpPr>
            <a:spLocks noGrp="1" noChangeArrowheads="1"/>
          </p:cNvSpPr>
          <p:nvPr>
            <p:ph type="sldNum" sz="quarter" idx="3"/>
          </p:nvPr>
        </p:nvSpPr>
        <p:spPr bwMode="auto">
          <a:xfrm>
            <a:off x="3819525" y="9377363"/>
            <a:ext cx="29210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40000"/>
              </a:spcBef>
              <a:buClr>
                <a:schemeClr val="tx1"/>
              </a:buClr>
              <a:buSzPct val="115000"/>
              <a:buFont typeface="Wingdings" pitchFamily="2" charset="2"/>
              <a:buNone/>
              <a:defRPr sz="1200" smtClean="0">
                <a:cs typeface="Arial" pitchFamily="34" charset="0"/>
              </a:defRPr>
            </a:lvl1pPr>
          </a:lstStyle>
          <a:p>
            <a:pPr>
              <a:defRPr/>
            </a:pPr>
            <a:fld id="{F3046F4B-CA36-4B19-8B2B-B27C28B13A08}" type="slidenum">
              <a:rPr lang="en-US"/>
              <a:pPr>
                <a:defRPr/>
              </a:pPr>
              <a:t>‹#›</a:t>
            </a:fld>
            <a:endParaRPr lang="en-US"/>
          </a:p>
        </p:txBody>
      </p:sp>
    </p:spTree>
    <p:extLst>
      <p:ext uri="{BB962C8B-B14F-4D97-AF65-F5344CB8AC3E}">
        <p14:creationId xmlns:p14="http://schemas.microsoft.com/office/powerpoint/2010/main" val="953893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spcBef>
                <a:spcPct val="40000"/>
              </a:spcBef>
              <a:buClr>
                <a:schemeClr val="tx1"/>
              </a:buClr>
              <a:buSzPct val="115000"/>
              <a:buFont typeface="Wingdings" pitchFamily="-84" charset="2"/>
              <a:buNone/>
              <a:defRPr sz="1200">
                <a:latin typeface="Arial" charset="0"/>
                <a:ea typeface="+mn-ea"/>
                <a:cs typeface="Arial" charset="0"/>
              </a:defRPr>
            </a:lvl1pPr>
          </a:lstStyle>
          <a:p>
            <a:pPr>
              <a:defRPr/>
            </a:pPr>
            <a:endParaRPr lang="en-GB"/>
          </a:p>
        </p:txBody>
      </p:sp>
      <p:sp>
        <p:nvSpPr>
          <p:cNvPr id="3" name="Date Placeholder 2"/>
          <p:cNvSpPr>
            <a:spLocks noGrp="1"/>
          </p:cNvSpPr>
          <p:nvPr>
            <p:ph type="dt" idx="1"/>
          </p:nvPr>
        </p:nvSpPr>
        <p:spPr>
          <a:xfrm>
            <a:off x="3819525" y="0"/>
            <a:ext cx="2921000" cy="493713"/>
          </a:xfrm>
          <a:prstGeom prst="rect">
            <a:avLst/>
          </a:prstGeom>
        </p:spPr>
        <p:txBody>
          <a:bodyPr vert="horz" wrap="square" lIns="91440" tIns="45720" rIns="91440" bIns="45720" numCol="1" anchor="t" anchorCtr="0" compatLnSpc="1">
            <a:prstTxWarp prst="textNoShape">
              <a:avLst/>
            </a:prstTxWarp>
          </a:bodyPr>
          <a:lstStyle>
            <a:lvl1pPr algn="r">
              <a:spcBef>
                <a:spcPct val="40000"/>
              </a:spcBef>
              <a:buClr>
                <a:schemeClr val="tx1"/>
              </a:buClr>
              <a:buSzPct val="115000"/>
              <a:buFont typeface="Wingdings" pitchFamily="2" charset="2"/>
              <a:buNone/>
              <a:defRPr sz="1200" smtClean="0">
                <a:cs typeface="Arial" pitchFamily="34" charset="0"/>
              </a:defRPr>
            </a:lvl1pPr>
          </a:lstStyle>
          <a:p>
            <a:pPr>
              <a:defRPr/>
            </a:pPr>
            <a:fld id="{0A647271-8459-43FA-AA2B-3A2C3B3AE724}" type="datetimeFigureOut">
              <a:rPr lang="en-GB"/>
              <a:pPr>
                <a:defRPr/>
              </a:pPr>
              <a:t>03/06/2014</a:t>
            </a:fld>
            <a:endParaRPr lang="en-GB"/>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4688" y="4689475"/>
            <a:ext cx="5392737" cy="44434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spcBef>
                <a:spcPct val="40000"/>
              </a:spcBef>
              <a:buClr>
                <a:schemeClr val="tx1"/>
              </a:buClr>
              <a:buSzPct val="115000"/>
              <a:buFont typeface="Wingdings" pitchFamily="-84" charset="2"/>
              <a:buNone/>
              <a:defRPr sz="1200">
                <a:latin typeface="Arial" charset="0"/>
                <a:ea typeface="+mn-ea"/>
                <a:cs typeface="Arial" charset="0"/>
              </a:defRPr>
            </a:lvl1pPr>
          </a:lstStyle>
          <a:p>
            <a:pPr>
              <a:defRPr/>
            </a:pPr>
            <a:endParaRPr lang="en-GB"/>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wrap="square" lIns="91440" tIns="45720" rIns="91440" bIns="45720" numCol="1" anchor="b" anchorCtr="0" compatLnSpc="1">
            <a:prstTxWarp prst="textNoShape">
              <a:avLst/>
            </a:prstTxWarp>
          </a:bodyPr>
          <a:lstStyle>
            <a:lvl1pPr algn="r">
              <a:spcBef>
                <a:spcPct val="40000"/>
              </a:spcBef>
              <a:buClr>
                <a:schemeClr val="tx1"/>
              </a:buClr>
              <a:buSzPct val="115000"/>
              <a:buFont typeface="Wingdings" pitchFamily="2" charset="2"/>
              <a:buNone/>
              <a:defRPr sz="1200" smtClean="0">
                <a:cs typeface="Arial" pitchFamily="34" charset="0"/>
              </a:defRPr>
            </a:lvl1pPr>
          </a:lstStyle>
          <a:p>
            <a:pPr>
              <a:defRPr/>
            </a:pPr>
            <a:fld id="{584F8043-B9D4-4588-8B4B-53F392AFFDE8}" type="slidenum">
              <a:rPr lang="en-GB"/>
              <a:pPr>
                <a:defRPr/>
              </a:pPr>
              <a:t>‹#›</a:t>
            </a:fld>
            <a:endParaRPr lang="en-GB"/>
          </a:p>
        </p:txBody>
      </p:sp>
    </p:spTree>
    <p:extLst>
      <p:ext uri="{BB962C8B-B14F-4D97-AF65-F5344CB8AC3E}">
        <p14:creationId xmlns:p14="http://schemas.microsoft.com/office/powerpoint/2010/main" val="29949624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PPT Title slides8"/>
          <p:cNvPicPr>
            <a:picLocks noChangeAspect="1" noChangeArrowheads="1"/>
          </p:cNvPicPr>
          <p:nvPr userDrawn="1"/>
        </p:nvPicPr>
        <p:blipFill>
          <a:blip r:embed="rId2"/>
          <a:srcRect l="5217"/>
          <a:stretch>
            <a:fillRect/>
          </a:stretch>
        </p:blipFill>
        <p:spPr bwMode="auto">
          <a:xfrm>
            <a:off x="0" y="1222375"/>
            <a:ext cx="9144000" cy="5640388"/>
          </a:xfrm>
          <a:prstGeom prst="rect">
            <a:avLst/>
          </a:prstGeom>
          <a:noFill/>
          <a:ln w="9525">
            <a:noFill/>
            <a:miter lim="800000"/>
            <a:headEnd/>
            <a:tailEnd/>
          </a:ln>
        </p:spPr>
      </p:pic>
      <p:pic>
        <p:nvPicPr>
          <p:cNvPr id="5" name="Picture 13" descr="CareUK-Logo"/>
          <p:cNvPicPr>
            <a:picLocks noChangeAspect="1" noChangeArrowheads="1"/>
          </p:cNvPicPr>
          <p:nvPr userDrawn="1"/>
        </p:nvPicPr>
        <p:blipFill>
          <a:blip r:embed="rId3"/>
          <a:srcRect l="2362" t="25546" r="3203" b="39406"/>
          <a:stretch>
            <a:fillRect/>
          </a:stretch>
        </p:blipFill>
        <p:spPr bwMode="auto">
          <a:xfrm>
            <a:off x="6588125" y="354013"/>
            <a:ext cx="2143125" cy="596900"/>
          </a:xfrm>
          <a:prstGeom prst="rect">
            <a:avLst/>
          </a:prstGeom>
          <a:noFill/>
          <a:ln w="9525">
            <a:noFill/>
            <a:miter lim="800000"/>
            <a:headEnd/>
            <a:tailEnd/>
          </a:ln>
        </p:spPr>
      </p:pic>
      <p:sp>
        <p:nvSpPr>
          <p:cNvPr id="6" name="Line 8"/>
          <p:cNvSpPr>
            <a:spLocks noChangeShapeType="1"/>
          </p:cNvSpPr>
          <p:nvPr userDrawn="1"/>
        </p:nvSpPr>
        <p:spPr bwMode="auto">
          <a:xfrm>
            <a:off x="0" y="1244600"/>
            <a:ext cx="9144000" cy="0"/>
          </a:xfrm>
          <a:prstGeom prst="line">
            <a:avLst/>
          </a:prstGeom>
          <a:noFill/>
          <a:ln w="3175">
            <a:solidFill>
              <a:srgbClr val="1D155F"/>
            </a:solidFill>
            <a:round/>
            <a:headEnd/>
            <a:tailEnd/>
          </a:ln>
        </p:spPr>
        <p:txBody>
          <a:bodyPr/>
          <a:lstStyle/>
          <a:p>
            <a:pPr>
              <a:defRPr/>
            </a:pPr>
            <a:endParaRPr lang="en-GB"/>
          </a:p>
        </p:txBody>
      </p:sp>
      <p:sp>
        <p:nvSpPr>
          <p:cNvPr id="92165" name="Rectangle 6"/>
          <p:cNvSpPr>
            <a:spLocks noGrp="1" noChangeArrowheads="1"/>
          </p:cNvSpPr>
          <p:nvPr>
            <p:ph type="subTitle" idx="1"/>
          </p:nvPr>
        </p:nvSpPr>
        <p:spPr>
          <a:xfrm>
            <a:off x="611188" y="3540125"/>
            <a:ext cx="5378450" cy="935038"/>
          </a:xfrm>
        </p:spPr>
        <p:txBody>
          <a:bodyPr/>
          <a:lstStyle>
            <a:lvl1pPr>
              <a:spcBef>
                <a:spcPct val="0"/>
              </a:spcBef>
              <a:defRPr sz="1300" b="1" smtClean="0">
                <a:solidFill>
                  <a:schemeClr val="bg1"/>
                </a:solidFill>
              </a:defRPr>
            </a:lvl1pPr>
          </a:lstStyle>
          <a:p>
            <a:r>
              <a:rPr lang="en-US" smtClean="0"/>
              <a:t>Click to edit Master subtitle style</a:t>
            </a:r>
          </a:p>
        </p:txBody>
      </p:sp>
      <p:sp>
        <p:nvSpPr>
          <p:cNvPr id="92169" name="Rectangle 12"/>
          <p:cNvSpPr>
            <a:spLocks noGrp="1" noChangeArrowheads="1"/>
          </p:cNvSpPr>
          <p:nvPr>
            <p:ph type="ctrTitle"/>
          </p:nvPr>
        </p:nvSpPr>
        <p:spPr>
          <a:xfrm>
            <a:off x="614363" y="2335213"/>
            <a:ext cx="5351462" cy="1071562"/>
          </a:xfrm>
        </p:spPr>
        <p:txBody>
          <a:bodyPr/>
          <a:lstStyle>
            <a:lvl1pPr>
              <a:defRPr sz="3200" smtClean="0">
                <a:solidFill>
                  <a:srgbClr val="ED008C"/>
                </a:solidFill>
              </a:defRPr>
            </a:lvl1pPr>
          </a:lstStyle>
          <a:p>
            <a:r>
              <a:rPr lang="en-US" dirty="0" smtClean="0"/>
              <a:t>Click to edit Master title style</a:t>
            </a:r>
          </a:p>
        </p:txBody>
      </p:sp>
      <p:sp>
        <p:nvSpPr>
          <p:cNvPr id="7" name="Rectangle 2"/>
          <p:cNvSpPr>
            <a:spLocks noGrp="1" noChangeArrowheads="1"/>
          </p:cNvSpPr>
          <p:nvPr>
            <p:ph type="dt" sz="half" idx="10"/>
          </p:nvPr>
        </p:nvSpPr>
        <p:spPr>
          <a:xfrm>
            <a:off x="457200" y="6245225"/>
            <a:ext cx="2133600" cy="476250"/>
          </a:xfrm>
        </p:spPr>
        <p:txBody>
          <a:bodyPr/>
          <a:lstStyle>
            <a:lvl1pPr>
              <a:spcBef>
                <a:spcPct val="0"/>
              </a:spcBef>
              <a:buClrTx/>
              <a:buSzTx/>
              <a:buFontTx/>
              <a:buNone/>
              <a:defRPr sz="1000"/>
            </a:lvl1pPr>
          </a:lstStyle>
          <a:p>
            <a:pPr>
              <a:defRPr/>
            </a:pPr>
            <a:endParaRPr lang="en-US"/>
          </a:p>
        </p:txBody>
      </p:sp>
      <p:sp>
        <p:nvSpPr>
          <p:cNvPr id="8" name="Rectangle 3"/>
          <p:cNvSpPr>
            <a:spLocks noGrp="1" noChangeArrowheads="1"/>
          </p:cNvSpPr>
          <p:nvPr>
            <p:ph type="ftr" sz="quarter" idx="11"/>
          </p:nvPr>
        </p:nvSpPr>
        <p:spPr>
          <a:xfrm>
            <a:off x="3124200" y="6245225"/>
            <a:ext cx="2895600" cy="476250"/>
          </a:xfrm>
        </p:spPr>
        <p:txBody>
          <a:bodyPr/>
          <a:lstStyle>
            <a:lvl1pPr algn="ctr">
              <a:spcBef>
                <a:spcPct val="0"/>
              </a:spcBef>
              <a:buClrTx/>
              <a:buSzTx/>
              <a:buFontTx/>
              <a:buNone/>
              <a:defRPr sz="1000"/>
            </a:lvl1pPr>
          </a:lstStyle>
          <a:p>
            <a:pPr>
              <a:defRPr/>
            </a:pPr>
            <a:endParaRPr lang="en-US"/>
          </a:p>
        </p:txBody>
      </p:sp>
      <p:sp>
        <p:nvSpPr>
          <p:cNvPr id="9" name="Rectangle 4"/>
          <p:cNvSpPr>
            <a:spLocks noGrp="1" noChangeArrowheads="1"/>
          </p:cNvSpPr>
          <p:nvPr>
            <p:ph type="sldNum" sz="quarter" idx="12"/>
          </p:nvPr>
        </p:nvSpPr>
        <p:spPr>
          <a:xfrm>
            <a:off x="6553200" y="6245225"/>
            <a:ext cx="2133600" cy="476250"/>
          </a:xfrm>
        </p:spPr>
        <p:txBody>
          <a:bodyPr/>
          <a:lstStyle>
            <a:lvl1pPr>
              <a:defRPr smtClean="0"/>
            </a:lvl1pPr>
          </a:lstStyle>
          <a:p>
            <a:pPr>
              <a:defRPr/>
            </a:pPr>
            <a:fld id="{E3081BA8-CE99-4028-9BAA-F477C4DC768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9438" y="360000"/>
            <a:ext cx="8143875" cy="828675"/>
          </a:xfrm>
        </p:spPr>
        <p:txBody>
          <a:bodyPr/>
          <a:lstStyle/>
          <a:p>
            <a:r>
              <a:rPr lang="en-GB" smtClean="0"/>
              <a:t>Click to edit Master title style</a:t>
            </a:r>
            <a:endParaRPr lang="en-US"/>
          </a:p>
        </p:txBody>
      </p:sp>
      <p:sp>
        <p:nvSpPr>
          <p:cNvPr id="3" name="Content Placeholder 2"/>
          <p:cNvSpPr>
            <a:spLocks noGrp="1"/>
          </p:cNvSpPr>
          <p:nvPr>
            <p:ph idx="1"/>
          </p:nvPr>
        </p:nvSpPr>
        <p:spPr>
          <a:xfrm>
            <a:off x="584200" y="1440000"/>
            <a:ext cx="8139113" cy="3236913"/>
          </a:xfrm>
        </p:spPr>
        <p:txBody>
          <a:bodyPr/>
          <a:lstStyle>
            <a:lvl1pPr>
              <a:buFont typeface="Arial" pitchFamily="34" charse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62D9B4AE-FB81-4DC2-BBB0-16B4F67AD5B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6" name="Content Placeholder 2"/>
          <p:cNvSpPr>
            <a:spLocks noGrp="1"/>
          </p:cNvSpPr>
          <p:nvPr>
            <p:ph idx="1"/>
          </p:nvPr>
        </p:nvSpPr>
        <p:spPr>
          <a:xfrm>
            <a:off x="584200" y="1440000"/>
            <a:ext cx="8139113" cy="3236913"/>
          </a:xfrm>
        </p:spPr>
        <p:txBody>
          <a:bodyPr/>
          <a:lstStyle>
            <a:lvl1pPr>
              <a:buFont typeface="Arial" pitchFamily="34" charse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E55F1B5-9540-4660-A3D9-8C5E9AE8434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79438" y="360000"/>
            <a:ext cx="8143875" cy="828675"/>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584200" y="1440000"/>
            <a:ext cx="3992563" cy="3236913"/>
          </a:xfrm>
        </p:spPr>
        <p:txBody>
          <a:bodyPr/>
          <a:lstStyle>
            <a:lvl1pPr>
              <a:buFont typeface="Arial" pitchFamily="34" charse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lipArt Placeholder 3"/>
          <p:cNvSpPr>
            <a:spLocks noGrp="1"/>
          </p:cNvSpPr>
          <p:nvPr>
            <p:ph type="clipArt" sz="half" idx="2"/>
          </p:nvPr>
        </p:nvSpPr>
        <p:spPr>
          <a:xfrm>
            <a:off x="4729163" y="1440000"/>
            <a:ext cx="3994150" cy="3236913"/>
          </a:xfrm>
        </p:spPr>
        <p:txBody>
          <a:bodyPr/>
          <a:lstStyle>
            <a:lvl1pPr>
              <a:buFont typeface="Arial" pitchFamily="34" charset="0"/>
              <a:buChar char="•"/>
              <a:defRPr/>
            </a:lvl1pPr>
          </a:lstStyle>
          <a:p>
            <a:pPr lvl="0"/>
            <a:endParaRPr lang="en-US" noProof="0" dirty="0" smtClean="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D9068673-A3B8-4457-BB30-3A890672098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9438" y="360363"/>
            <a:ext cx="6702425" cy="828675"/>
          </a:xfrm>
        </p:spPr>
        <p:txBody>
          <a:bodyPr/>
          <a:lstStyle/>
          <a:p>
            <a:r>
              <a:rPr lang="en-US"/>
              <a:t>Click to edit Master title style</a:t>
            </a:r>
          </a:p>
        </p:txBody>
      </p:sp>
      <p:sp>
        <p:nvSpPr>
          <p:cNvPr id="3" name="Content Placeholder 2"/>
          <p:cNvSpPr>
            <a:spLocks noGrp="1"/>
          </p:cNvSpPr>
          <p:nvPr>
            <p:ph sz="half" idx="1"/>
          </p:nvPr>
        </p:nvSpPr>
        <p:spPr>
          <a:xfrm>
            <a:off x="584200" y="1439863"/>
            <a:ext cx="3992563" cy="4664075"/>
          </a:xfrm>
        </p:spPr>
        <p:txBody>
          <a:bodyPr/>
          <a:lstStyle>
            <a:lvl1pPr marL="342900" marR="0" indent="-342900" algn="l" defTabSz="914400" rtl="0" eaLnBrk="0" fontAlgn="base" latinLnBrk="0" hangingPunct="0">
              <a:lnSpc>
                <a:spcPct val="100000"/>
              </a:lnSpc>
              <a:spcBef>
                <a:spcPts val="1000"/>
              </a:spcBef>
              <a:spcAft>
                <a:spcPct val="0"/>
              </a:spcAft>
              <a:buClrTx/>
              <a:buSzTx/>
              <a:buFontTx/>
              <a:buNone/>
              <a:tabLst/>
              <a:defRPr sz="1800"/>
            </a:lvl1pPr>
            <a:lvl2pPr marL="357188" marR="0" indent="-357188" algn="l" defTabSz="914400" rtl="0" eaLnBrk="0" fontAlgn="base" latinLnBrk="0" hangingPunct="0">
              <a:lnSpc>
                <a:spcPct val="100000"/>
              </a:lnSpc>
              <a:spcBef>
                <a:spcPts val="1000"/>
              </a:spcBef>
              <a:spcAft>
                <a:spcPct val="0"/>
              </a:spcAft>
              <a:buClrTx/>
              <a:buSzTx/>
              <a:buFontTx/>
              <a:buChar char="•"/>
              <a:tabLst/>
              <a:defRPr sz="1800"/>
            </a:lvl2pPr>
            <a:lvl3pPr marL="719138" marR="0" indent="-361950" algn="l" defTabSz="914400" rtl="0" eaLnBrk="0" fontAlgn="base" latinLnBrk="0" hangingPunct="0">
              <a:lnSpc>
                <a:spcPct val="100000"/>
              </a:lnSpc>
              <a:spcBef>
                <a:spcPts val="1000"/>
              </a:spcBef>
              <a:spcAft>
                <a:spcPct val="0"/>
              </a:spcAft>
              <a:buClrTx/>
              <a:buSzTx/>
              <a:buFont typeface="Arial" charset="0"/>
              <a:buChar char="◦"/>
              <a:tabLst/>
              <a:defRPr sz="1800"/>
            </a:lvl3pPr>
            <a:lvl4pPr marL="1076325" marR="0" indent="-357188" algn="l" defTabSz="914400" rtl="0" eaLnBrk="0" fontAlgn="base" latinLnBrk="0" hangingPunct="0">
              <a:lnSpc>
                <a:spcPct val="100000"/>
              </a:lnSpc>
              <a:spcBef>
                <a:spcPts val="1000"/>
              </a:spcBef>
              <a:spcAft>
                <a:spcPct val="0"/>
              </a:spcAft>
              <a:buClrTx/>
              <a:buSzTx/>
              <a:buFont typeface="Arial" charset="0"/>
              <a:buChar char="–"/>
              <a:tabLst/>
              <a:defRPr sz="1800"/>
            </a:lvl4pPr>
            <a:lvl5pPr marL="1433513" marR="0" indent="-357188" algn="l" defTabSz="914400" rtl="0" eaLnBrk="0" fontAlgn="base" latinLnBrk="0" hangingPunct="0">
              <a:lnSpc>
                <a:spcPct val="100000"/>
              </a:lnSpc>
              <a:spcBef>
                <a:spcPts val="1000"/>
              </a:spcBef>
              <a:spcAft>
                <a:spcPct val="0"/>
              </a:spcAft>
              <a:buClrTx/>
              <a:buSzTx/>
              <a:buFont typeface="Arial" charset="0"/>
              <a:buChar char="–"/>
              <a:tabLst/>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9163" y="1439863"/>
            <a:ext cx="3994150" cy="4664075"/>
          </a:xfrm>
        </p:spPr>
        <p:txBody>
          <a:bodyPr/>
          <a:lstStyle>
            <a:lvl1pPr marL="342900" marR="0" indent="-342900" algn="l" defTabSz="914400" rtl="0" eaLnBrk="0" fontAlgn="base" latinLnBrk="0" hangingPunct="0">
              <a:lnSpc>
                <a:spcPct val="100000"/>
              </a:lnSpc>
              <a:spcBef>
                <a:spcPts val="1000"/>
              </a:spcBef>
              <a:spcAft>
                <a:spcPct val="0"/>
              </a:spcAft>
              <a:buClrTx/>
              <a:buSzTx/>
              <a:buFontTx/>
              <a:buNone/>
              <a:tabLst/>
              <a:defRPr sz="1800"/>
            </a:lvl1pPr>
            <a:lvl2pPr marL="357188" marR="0" indent="-357188" algn="l" defTabSz="914400" rtl="0" eaLnBrk="0" fontAlgn="base" latinLnBrk="0" hangingPunct="0">
              <a:lnSpc>
                <a:spcPct val="100000"/>
              </a:lnSpc>
              <a:spcBef>
                <a:spcPts val="1000"/>
              </a:spcBef>
              <a:spcAft>
                <a:spcPct val="0"/>
              </a:spcAft>
              <a:buClrTx/>
              <a:buSzTx/>
              <a:buFontTx/>
              <a:buChar char="•"/>
              <a:tabLst/>
              <a:defRPr sz="1800"/>
            </a:lvl2pPr>
            <a:lvl3pPr marL="719138" marR="0" indent="-361950" algn="l" defTabSz="914400" rtl="0" eaLnBrk="0" fontAlgn="base" latinLnBrk="0" hangingPunct="0">
              <a:lnSpc>
                <a:spcPct val="100000"/>
              </a:lnSpc>
              <a:spcBef>
                <a:spcPts val="1000"/>
              </a:spcBef>
              <a:spcAft>
                <a:spcPct val="0"/>
              </a:spcAft>
              <a:buClrTx/>
              <a:buSzTx/>
              <a:buFont typeface="Arial" charset="0"/>
              <a:buChar char="◦"/>
              <a:tabLst/>
              <a:defRPr sz="1800"/>
            </a:lvl3pPr>
            <a:lvl4pPr marL="1076325" marR="0" indent="-357188" algn="l" defTabSz="914400" rtl="0" eaLnBrk="0" fontAlgn="base" latinLnBrk="0" hangingPunct="0">
              <a:lnSpc>
                <a:spcPct val="100000"/>
              </a:lnSpc>
              <a:spcBef>
                <a:spcPts val="1000"/>
              </a:spcBef>
              <a:spcAft>
                <a:spcPct val="0"/>
              </a:spcAft>
              <a:buClrTx/>
              <a:buSzTx/>
              <a:buFont typeface="Arial" charset="0"/>
              <a:buChar char="–"/>
              <a:tabLst/>
              <a:defRPr sz="1800"/>
            </a:lvl4pPr>
            <a:lvl5pPr marL="1433513" marR="0" indent="-357188" algn="l" defTabSz="914400" rtl="0" eaLnBrk="0" fontAlgn="base" latinLnBrk="0" hangingPunct="0">
              <a:lnSpc>
                <a:spcPct val="100000"/>
              </a:lnSpc>
              <a:spcBef>
                <a:spcPts val="1000"/>
              </a:spcBef>
              <a:spcAft>
                <a:spcPct val="0"/>
              </a:spcAft>
              <a:buClrTx/>
              <a:buSzTx/>
              <a:buFont typeface="Arial" charset="0"/>
              <a:buChar char="–"/>
              <a:tabLst/>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58418E3A-A5CC-41B0-BF63-A5120BEC95A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9438" y="360363"/>
            <a:ext cx="6702425" cy="828675"/>
          </a:xfrm>
        </p:spPr>
        <p:txBody>
          <a:bodyPr/>
          <a:lstStyle/>
          <a:p>
            <a:r>
              <a:rPr lang="en-US"/>
              <a:t>Click to edit Master title style</a:t>
            </a:r>
          </a:p>
        </p:txBody>
      </p:sp>
      <p:sp>
        <p:nvSpPr>
          <p:cNvPr id="3" name="Text Placeholder 2"/>
          <p:cNvSpPr>
            <a:spLocks noGrp="1"/>
          </p:cNvSpPr>
          <p:nvPr>
            <p:ph type="body" sz="half" idx="1"/>
          </p:nvPr>
        </p:nvSpPr>
        <p:spPr>
          <a:xfrm>
            <a:off x="584200" y="1439863"/>
            <a:ext cx="3992563" cy="46640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29163" y="1439863"/>
            <a:ext cx="3994150" cy="4664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78CF1587-D92B-4C93-9643-BA59148FDD5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9438" y="360363"/>
            <a:ext cx="6702425" cy="828675"/>
          </a:xfrm>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F31478F6-0923-46FD-8B65-E77C0AC3FC0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79438" y="360363"/>
            <a:ext cx="6702425" cy="828675"/>
          </a:xfrm>
        </p:spPr>
        <p:txBody>
          <a:bodyPr/>
          <a:lstStyle/>
          <a:p>
            <a:r>
              <a:rPr lang="en-US"/>
              <a:t>Click to edit Master title style</a:t>
            </a:r>
          </a:p>
        </p:txBody>
      </p:sp>
      <p:sp>
        <p:nvSpPr>
          <p:cNvPr id="3" name="Text Placeholder 2"/>
          <p:cNvSpPr>
            <a:spLocks noGrp="1"/>
          </p:cNvSpPr>
          <p:nvPr>
            <p:ph type="body" sz="half" idx="1"/>
          </p:nvPr>
        </p:nvSpPr>
        <p:spPr>
          <a:xfrm>
            <a:off x="584200" y="1439863"/>
            <a:ext cx="3992563" cy="4664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9163" y="1439863"/>
            <a:ext cx="3994150" cy="2255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9163" y="3848100"/>
            <a:ext cx="3994150" cy="2255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ftr" sz="quarter" idx="11"/>
          </p:nvPr>
        </p:nvSpPr>
        <p:spPr>
          <a:ln/>
        </p:spPr>
        <p:txBody>
          <a:bodyPr/>
          <a:lstStyle>
            <a:lvl1pPr>
              <a:defRPr/>
            </a:lvl1pPr>
          </a:lstStyle>
          <a:p>
            <a:pPr>
              <a:defRPr/>
            </a:pPr>
            <a:endParaRPr lang="en-US"/>
          </a:p>
        </p:txBody>
      </p:sp>
      <p:sp>
        <p:nvSpPr>
          <p:cNvPr id="8" name="Rectangle 4"/>
          <p:cNvSpPr>
            <a:spLocks noGrp="1" noChangeArrowheads="1"/>
          </p:cNvSpPr>
          <p:nvPr>
            <p:ph type="sldNum" sz="quarter" idx="12"/>
          </p:nvPr>
        </p:nvSpPr>
        <p:spPr>
          <a:ln/>
        </p:spPr>
        <p:txBody>
          <a:bodyPr/>
          <a:lstStyle>
            <a:lvl1pPr>
              <a:defRPr/>
            </a:lvl1pPr>
          </a:lstStyle>
          <a:p>
            <a:pPr>
              <a:defRPr/>
            </a:pPr>
            <a:fld id="{27F25E68-57F4-4D1F-8129-7D2E2B1720A9}"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dt" sz="half" idx="2"/>
          </p:nvPr>
        </p:nvSpPr>
        <p:spPr bwMode="auto">
          <a:xfrm>
            <a:off x="457200" y="6597650"/>
            <a:ext cx="985838"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spcBef>
                <a:spcPct val="0"/>
              </a:spcBef>
              <a:buClrTx/>
              <a:buSzTx/>
              <a:buFontTx/>
              <a:buNone/>
              <a:defRPr sz="1000">
                <a:latin typeface="Arial" charset="0"/>
                <a:ea typeface="+mn-ea"/>
                <a:cs typeface="Arial" charset="0"/>
              </a:defRPr>
            </a:lvl1pPr>
          </a:lstStyle>
          <a:p>
            <a:pPr>
              <a:defRPr/>
            </a:pPr>
            <a:endParaRPr lang="en-US"/>
          </a:p>
        </p:txBody>
      </p:sp>
      <p:sp>
        <p:nvSpPr>
          <p:cNvPr id="44035" name="Rectangle 3"/>
          <p:cNvSpPr>
            <a:spLocks noGrp="1" noChangeArrowheads="1"/>
          </p:cNvSpPr>
          <p:nvPr>
            <p:ph type="ftr" sz="quarter" idx="3"/>
          </p:nvPr>
        </p:nvSpPr>
        <p:spPr bwMode="auto">
          <a:xfrm>
            <a:off x="4286250" y="6597650"/>
            <a:ext cx="66357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spcBef>
                <a:spcPct val="0"/>
              </a:spcBef>
              <a:buClrTx/>
              <a:buSzTx/>
              <a:buFontTx/>
              <a:buNone/>
              <a:defRPr sz="1000">
                <a:latin typeface="Arial" charset="0"/>
                <a:ea typeface="+mn-ea"/>
                <a:cs typeface="Arial" charset="0"/>
              </a:defRPr>
            </a:lvl1pPr>
          </a:lstStyle>
          <a:p>
            <a:pPr>
              <a:defRPr/>
            </a:pPr>
            <a:endParaRPr lang="en-US"/>
          </a:p>
        </p:txBody>
      </p:sp>
      <p:sp>
        <p:nvSpPr>
          <p:cNvPr id="44036" name="Rectangle 4"/>
          <p:cNvSpPr>
            <a:spLocks noGrp="1" noChangeArrowheads="1"/>
          </p:cNvSpPr>
          <p:nvPr>
            <p:ph type="sldNum" sz="quarter" idx="4"/>
          </p:nvPr>
        </p:nvSpPr>
        <p:spPr bwMode="auto">
          <a:xfrm>
            <a:off x="8470900" y="6597650"/>
            <a:ext cx="25082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smtClean="0">
                <a:cs typeface="Arial" pitchFamily="34" charset="0"/>
              </a:defRPr>
            </a:lvl1pPr>
          </a:lstStyle>
          <a:p>
            <a:pPr>
              <a:defRPr/>
            </a:pPr>
            <a:fld id="{374F3959-76DD-46A7-8FA8-8AC9B09D76FD}" type="slidenum">
              <a:rPr lang="en-GB"/>
              <a:pPr>
                <a:defRPr/>
              </a:pPr>
              <a:t>‹#›</a:t>
            </a:fld>
            <a:endParaRPr lang="en-GB"/>
          </a:p>
        </p:txBody>
      </p:sp>
      <p:sp>
        <p:nvSpPr>
          <p:cNvPr id="3077" name="Rectangle 6"/>
          <p:cNvSpPr>
            <a:spLocks noGrp="1" noChangeArrowheads="1"/>
          </p:cNvSpPr>
          <p:nvPr>
            <p:ph type="body" idx="1"/>
          </p:nvPr>
        </p:nvSpPr>
        <p:spPr bwMode="auto">
          <a:xfrm>
            <a:off x="584200" y="1439863"/>
            <a:ext cx="8139113" cy="46640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0" name="Rectangle 7"/>
          <p:cNvSpPr>
            <a:spLocks noChangeArrowheads="1"/>
          </p:cNvSpPr>
          <p:nvPr userDrawn="1"/>
        </p:nvSpPr>
        <p:spPr bwMode="auto">
          <a:xfrm>
            <a:off x="0" y="6500813"/>
            <a:ext cx="9144000" cy="357187"/>
          </a:xfrm>
          <a:prstGeom prst="rect">
            <a:avLst/>
          </a:prstGeom>
          <a:solidFill>
            <a:srgbClr val="151A65"/>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p>
        </p:txBody>
      </p:sp>
      <p:sp>
        <p:nvSpPr>
          <p:cNvPr id="1031" name="Line 8"/>
          <p:cNvSpPr>
            <a:spLocks noChangeShapeType="1"/>
          </p:cNvSpPr>
          <p:nvPr userDrawn="1"/>
        </p:nvSpPr>
        <p:spPr bwMode="auto">
          <a:xfrm>
            <a:off x="0" y="1244600"/>
            <a:ext cx="9144000" cy="0"/>
          </a:xfrm>
          <a:prstGeom prst="line">
            <a:avLst/>
          </a:prstGeom>
          <a:noFill/>
          <a:ln w="3175">
            <a:solidFill>
              <a:srgbClr val="1D155F"/>
            </a:solidFill>
            <a:round/>
            <a:headEnd/>
            <a:tailEnd/>
          </a:ln>
        </p:spPr>
        <p:txBody>
          <a:bodyPr/>
          <a:lstStyle/>
          <a:p>
            <a:pPr>
              <a:defRPr/>
            </a:pPr>
            <a:endParaRPr lang="en-GB"/>
          </a:p>
        </p:txBody>
      </p:sp>
      <p:pic>
        <p:nvPicPr>
          <p:cNvPr id="3080" name="Picture 10" descr="CareUK-Logo"/>
          <p:cNvPicPr>
            <a:picLocks noChangeAspect="1" noChangeArrowheads="1"/>
          </p:cNvPicPr>
          <p:nvPr userDrawn="1"/>
        </p:nvPicPr>
        <p:blipFill>
          <a:blip r:embed="rId10"/>
          <a:srcRect l="2362" t="25546" r="3203" b="39406"/>
          <a:stretch>
            <a:fillRect/>
          </a:stretch>
        </p:blipFill>
        <p:spPr bwMode="auto">
          <a:xfrm>
            <a:off x="7415213" y="315913"/>
            <a:ext cx="1420812" cy="395287"/>
          </a:xfrm>
          <a:prstGeom prst="rect">
            <a:avLst/>
          </a:prstGeom>
          <a:noFill/>
          <a:ln w="9525">
            <a:noFill/>
            <a:miter lim="800000"/>
            <a:headEnd/>
            <a:tailEnd/>
          </a:ln>
        </p:spPr>
      </p:pic>
      <p:sp>
        <p:nvSpPr>
          <p:cNvPr id="3081" name="Rectangle 12"/>
          <p:cNvSpPr>
            <a:spLocks noGrp="1" noChangeArrowheads="1"/>
          </p:cNvSpPr>
          <p:nvPr>
            <p:ph type="title"/>
          </p:nvPr>
        </p:nvSpPr>
        <p:spPr bwMode="auto">
          <a:xfrm>
            <a:off x="579438" y="360363"/>
            <a:ext cx="6702425" cy="8286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Tree>
  </p:cSld>
  <p:clrMap bg1="lt1" tx1="dk1" bg2="lt2" tx2="dk2" accent1="accent1" accent2="accent2" accent3="accent3" accent4="accent4" accent5="accent5" accent6="accent6" hlink="hlink" folHlink="folHlink"/>
  <p:sldLayoutIdLst>
    <p:sldLayoutId id="2147483704" r:id="rId1"/>
    <p:sldLayoutId id="2147483697" r:id="rId2"/>
    <p:sldLayoutId id="2147483698" r:id="rId3"/>
    <p:sldLayoutId id="2147483699" r:id="rId4"/>
    <p:sldLayoutId id="2147483700" r:id="rId5"/>
    <p:sldLayoutId id="2147483701" r:id="rId6"/>
    <p:sldLayoutId id="2147483702" r:id="rId7"/>
    <p:sldLayoutId id="2147483703" r:id="rId8"/>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2900" b="1">
          <a:solidFill>
            <a:srgbClr val="151A65"/>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p:titleStyle>
    <p:bodyStyle>
      <a:lvl1pPr marL="342900" indent="-342900" algn="l" rtl="0" eaLnBrk="0" fontAlgn="base" hangingPunct="0">
        <a:spcBef>
          <a:spcPts val="1000"/>
        </a:spcBef>
        <a:spcAft>
          <a:spcPct val="0"/>
        </a:spcAft>
        <a:defRPr>
          <a:solidFill>
            <a:srgbClr val="151A65"/>
          </a:solidFill>
          <a:latin typeface="+mn-lt"/>
          <a:ea typeface="ＭＳ Ｐゴシック" charset="0"/>
          <a:cs typeface="ＭＳ Ｐゴシック" charset="0"/>
        </a:defRPr>
      </a:lvl1pPr>
      <a:lvl2pPr marL="357188" indent="-357188" algn="l" rtl="0" eaLnBrk="0" fontAlgn="base" hangingPunct="0">
        <a:spcBef>
          <a:spcPts val="1000"/>
        </a:spcBef>
        <a:spcAft>
          <a:spcPct val="0"/>
        </a:spcAft>
        <a:buChar char="•"/>
        <a:defRPr>
          <a:solidFill>
            <a:srgbClr val="151A65"/>
          </a:solidFill>
          <a:latin typeface="+mn-lt"/>
          <a:ea typeface="ＭＳ Ｐゴシック" charset="0"/>
          <a:cs typeface="+mn-cs"/>
        </a:defRPr>
      </a:lvl2pPr>
      <a:lvl3pPr marL="719138" indent="-361950"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3pPr>
      <a:lvl4pPr marL="1076325"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4pPr>
      <a:lvl5pPr marL="1433513"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5pPr>
      <a:lvl6pPr marL="1450975" indent="-182563" algn="l" rtl="0" fontAlgn="base">
        <a:lnSpc>
          <a:spcPct val="95000"/>
        </a:lnSpc>
        <a:spcBef>
          <a:spcPct val="40000"/>
        </a:spcBef>
        <a:spcAft>
          <a:spcPct val="0"/>
        </a:spcAft>
        <a:buChar char="»"/>
        <a:defRPr sz="1900">
          <a:solidFill>
            <a:schemeClr val="tx1"/>
          </a:solidFill>
          <a:latin typeface="+mn-lt"/>
          <a:ea typeface="+mn-ea"/>
          <a:cs typeface="+mn-cs"/>
        </a:defRPr>
      </a:lvl6pPr>
      <a:lvl7pPr marL="1908175" indent="-182563" algn="l" rtl="0" fontAlgn="base">
        <a:lnSpc>
          <a:spcPct val="95000"/>
        </a:lnSpc>
        <a:spcBef>
          <a:spcPct val="40000"/>
        </a:spcBef>
        <a:spcAft>
          <a:spcPct val="0"/>
        </a:spcAft>
        <a:buChar char="»"/>
        <a:defRPr sz="1900">
          <a:solidFill>
            <a:schemeClr val="tx1"/>
          </a:solidFill>
          <a:latin typeface="+mn-lt"/>
          <a:ea typeface="+mn-ea"/>
          <a:cs typeface="+mn-cs"/>
        </a:defRPr>
      </a:lvl7pPr>
      <a:lvl8pPr marL="2365375" indent="-182563" algn="l" rtl="0" fontAlgn="base">
        <a:lnSpc>
          <a:spcPct val="95000"/>
        </a:lnSpc>
        <a:spcBef>
          <a:spcPct val="40000"/>
        </a:spcBef>
        <a:spcAft>
          <a:spcPct val="0"/>
        </a:spcAft>
        <a:buChar char="»"/>
        <a:defRPr sz="1900">
          <a:solidFill>
            <a:schemeClr val="tx1"/>
          </a:solidFill>
          <a:latin typeface="+mn-lt"/>
          <a:ea typeface="+mn-ea"/>
          <a:cs typeface="+mn-cs"/>
        </a:defRPr>
      </a:lvl8pPr>
      <a:lvl9pPr marL="2822575" indent="-182563" algn="l" rtl="0" fontAlgn="base">
        <a:lnSpc>
          <a:spcPct val="95000"/>
        </a:lnSpc>
        <a:spcBef>
          <a:spcPct val="40000"/>
        </a:spcBef>
        <a:spcAft>
          <a:spcPct val="0"/>
        </a:spcAft>
        <a:buChar char="»"/>
        <a:defRPr sz="19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subTitle" idx="1"/>
          </p:nvPr>
        </p:nvSpPr>
        <p:spPr>
          <a:xfrm>
            <a:off x="2585130" y="5922962"/>
            <a:ext cx="5378450" cy="935038"/>
          </a:xfrm>
        </p:spPr>
        <p:txBody>
          <a:bodyPr/>
          <a:lstStyle/>
          <a:p>
            <a:pPr marL="0" indent="0" eaLnBrk="1" hangingPunct="1"/>
            <a:endParaRPr lang="en-US" dirty="0">
              <a:ea typeface="ＭＳ Ｐゴシック" charset="-128"/>
            </a:endParaRPr>
          </a:p>
        </p:txBody>
      </p:sp>
      <p:sp>
        <p:nvSpPr>
          <p:cNvPr id="2" name="Title 1"/>
          <p:cNvSpPr>
            <a:spLocks noGrp="1"/>
          </p:cNvSpPr>
          <p:nvPr>
            <p:ph type="ctrTitle"/>
          </p:nvPr>
        </p:nvSpPr>
        <p:spPr>
          <a:xfrm>
            <a:off x="178933" y="1683657"/>
            <a:ext cx="8776381" cy="972457"/>
          </a:xfrm>
        </p:spPr>
        <p:txBody>
          <a:bodyPr/>
          <a:lstStyle/>
          <a:p>
            <a:r>
              <a:rPr lang="en-GB" dirty="0" smtClean="0"/>
              <a:t>RO to RO communication – the challenges</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a:xfrm>
            <a:off x="4229100" y="6172200"/>
            <a:ext cx="685800" cy="685800"/>
          </a:xfrm>
        </p:spPr>
        <p:txBody>
          <a:bodyPr/>
          <a:lstStyle/>
          <a:p>
            <a:pPr>
              <a:defRPr/>
            </a:pPr>
            <a:fld id="{7AC2CA1A-A2BD-461D-A758-909299CBD4CE}" type="slidenum">
              <a:rPr lang="en-GB" smtClean="0"/>
              <a:pPr>
                <a:defRPr/>
              </a:pPr>
              <a:t>2</a:t>
            </a:fld>
            <a:endParaRPr lang="en-GB" dirty="0"/>
          </a:p>
        </p:txBody>
      </p:sp>
      <p:pic>
        <p:nvPicPr>
          <p:cNvPr id="6" name="Picture 6" descr="people.jpg"/>
          <p:cNvPicPr>
            <a:picLocks noChangeAspect="1"/>
          </p:cNvPicPr>
          <p:nvPr/>
        </p:nvPicPr>
        <p:blipFill>
          <a:blip r:embed="rId2"/>
          <a:srcRect r="-449" b="6086"/>
          <a:stretch>
            <a:fillRect/>
          </a:stretch>
        </p:blipFill>
        <p:spPr bwMode="auto">
          <a:xfrm>
            <a:off x="6881812" y="4437518"/>
            <a:ext cx="2262188" cy="2064883"/>
          </a:xfrm>
          <a:prstGeom prst="rect">
            <a:avLst/>
          </a:prstGeom>
          <a:noFill/>
          <a:ln w="9525">
            <a:noFill/>
            <a:miter lim="800000"/>
            <a:headEnd/>
            <a:tailEnd/>
          </a:ln>
        </p:spPr>
      </p:pic>
      <p:sp>
        <p:nvSpPr>
          <p:cNvPr id="7" name="Content Placeholder 2"/>
          <p:cNvSpPr txBox="1">
            <a:spLocks/>
          </p:cNvSpPr>
          <p:nvPr/>
        </p:nvSpPr>
        <p:spPr>
          <a:xfrm>
            <a:off x="442686" y="1538333"/>
            <a:ext cx="7772400" cy="4114800"/>
          </a:xfrm>
          <a:prstGeom prst="rect">
            <a:avLst/>
          </a:prstGeom>
        </p:spPr>
        <p:txBody>
          <a:bodyPr/>
          <a:lstStyle>
            <a:lvl1pPr marL="342900" indent="-342900" algn="l" rtl="0" eaLnBrk="0" fontAlgn="base" hangingPunct="0">
              <a:spcBef>
                <a:spcPts val="1000"/>
              </a:spcBef>
              <a:spcAft>
                <a:spcPct val="0"/>
              </a:spcAft>
              <a:defRPr>
                <a:solidFill>
                  <a:srgbClr val="151A65"/>
                </a:solidFill>
                <a:latin typeface="+mn-lt"/>
                <a:ea typeface="ＭＳ Ｐゴシック" charset="0"/>
                <a:cs typeface="ＭＳ Ｐゴシック" charset="0"/>
              </a:defRPr>
            </a:lvl1pPr>
            <a:lvl2pPr marL="357188" indent="-357188" algn="l" rtl="0" eaLnBrk="0" fontAlgn="base" hangingPunct="0">
              <a:spcBef>
                <a:spcPts val="1000"/>
              </a:spcBef>
              <a:spcAft>
                <a:spcPct val="0"/>
              </a:spcAft>
              <a:buChar char="•"/>
              <a:defRPr>
                <a:solidFill>
                  <a:srgbClr val="151A65"/>
                </a:solidFill>
                <a:latin typeface="+mn-lt"/>
                <a:ea typeface="ＭＳ Ｐゴシック" charset="0"/>
                <a:cs typeface="+mn-cs"/>
              </a:defRPr>
            </a:lvl2pPr>
            <a:lvl3pPr marL="719138" indent="-361950"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3pPr>
            <a:lvl4pPr marL="1076325"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4pPr>
            <a:lvl5pPr marL="1433513"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5pPr>
            <a:lvl6pPr marL="1450975" indent="-182563" algn="l" rtl="0" fontAlgn="base">
              <a:lnSpc>
                <a:spcPct val="95000"/>
              </a:lnSpc>
              <a:spcBef>
                <a:spcPct val="40000"/>
              </a:spcBef>
              <a:spcAft>
                <a:spcPct val="0"/>
              </a:spcAft>
              <a:buChar char="»"/>
              <a:defRPr sz="1900">
                <a:solidFill>
                  <a:schemeClr val="tx1"/>
                </a:solidFill>
                <a:latin typeface="+mn-lt"/>
                <a:ea typeface="+mn-ea"/>
                <a:cs typeface="+mn-cs"/>
              </a:defRPr>
            </a:lvl6pPr>
            <a:lvl7pPr marL="1908175" indent="-182563" algn="l" rtl="0" fontAlgn="base">
              <a:lnSpc>
                <a:spcPct val="95000"/>
              </a:lnSpc>
              <a:spcBef>
                <a:spcPct val="40000"/>
              </a:spcBef>
              <a:spcAft>
                <a:spcPct val="0"/>
              </a:spcAft>
              <a:buChar char="»"/>
              <a:defRPr sz="1900">
                <a:solidFill>
                  <a:schemeClr val="tx1"/>
                </a:solidFill>
                <a:latin typeface="+mn-lt"/>
                <a:ea typeface="+mn-ea"/>
                <a:cs typeface="+mn-cs"/>
              </a:defRPr>
            </a:lvl7pPr>
            <a:lvl8pPr marL="2365375" indent="-182563" algn="l" rtl="0" fontAlgn="base">
              <a:lnSpc>
                <a:spcPct val="95000"/>
              </a:lnSpc>
              <a:spcBef>
                <a:spcPct val="40000"/>
              </a:spcBef>
              <a:spcAft>
                <a:spcPct val="0"/>
              </a:spcAft>
              <a:buChar char="»"/>
              <a:defRPr sz="1900">
                <a:solidFill>
                  <a:schemeClr val="tx1"/>
                </a:solidFill>
                <a:latin typeface="+mn-lt"/>
                <a:ea typeface="+mn-ea"/>
                <a:cs typeface="+mn-cs"/>
              </a:defRPr>
            </a:lvl8pPr>
            <a:lvl9pPr marL="2822575" indent="-182563" algn="l" rtl="0" fontAlgn="base">
              <a:lnSpc>
                <a:spcPct val="95000"/>
              </a:lnSpc>
              <a:spcBef>
                <a:spcPct val="40000"/>
              </a:spcBef>
              <a:spcAft>
                <a:spcPct val="0"/>
              </a:spcAft>
              <a:buChar char="»"/>
              <a:defRPr sz="1900">
                <a:solidFill>
                  <a:schemeClr val="tx1"/>
                </a:solidFill>
                <a:latin typeface="+mn-lt"/>
                <a:ea typeface="+mn-ea"/>
                <a:cs typeface="+mn-cs"/>
              </a:defRPr>
            </a:lvl9pPr>
          </a:lstStyle>
          <a:p>
            <a:pPr>
              <a:buFont typeface="Arial" panose="020B0604020202020204" pitchFamily="34" charset="0"/>
              <a:buChar char="•"/>
            </a:pPr>
            <a:r>
              <a:rPr lang="en-GB" sz="2400" dirty="0" smtClean="0"/>
              <a:t>How to find out?</a:t>
            </a:r>
          </a:p>
          <a:p>
            <a:endParaRPr lang="en-GB" sz="2400" dirty="0" smtClean="0"/>
          </a:p>
          <a:p>
            <a:pPr>
              <a:buFont typeface="Arial" panose="020B0604020202020204" pitchFamily="34" charset="0"/>
              <a:buChar char="•"/>
            </a:pPr>
            <a:r>
              <a:rPr lang="en-GB" sz="2400" dirty="0" smtClean="0"/>
              <a:t>Does the doctor in question know?</a:t>
            </a:r>
          </a:p>
          <a:p>
            <a:endParaRPr lang="en-GB" sz="2400" dirty="0" smtClean="0"/>
          </a:p>
          <a:p>
            <a:pPr>
              <a:buFont typeface="Arial" panose="020B0604020202020204" pitchFamily="34" charset="0"/>
              <a:buChar char="•"/>
            </a:pPr>
            <a:r>
              <a:rPr lang="en-GB" sz="2400" dirty="0" smtClean="0"/>
              <a:t>GMC?</a:t>
            </a:r>
          </a:p>
          <a:p>
            <a:endParaRPr lang="en-GB" sz="2400" dirty="0" smtClean="0"/>
          </a:p>
          <a:p>
            <a:pPr>
              <a:buFont typeface="Arial" panose="020B0604020202020204" pitchFamily="34" charset="0"/>
              <a:buChar char="•"/>
            </a:pPr>
            <a:r>
              <a:rPr lang="en-GB" sz="2400" dirty="0" smtClean="0"/>
              <a:t>The other organisation – website?</a:t>
            </a:r>
          </a:p>
          <a:p>
            <a:pPr>
              <a:buFont typeface="Arial" panose="020B0604020202020204" pitchFamily="34" charset="0"/>
              <a:buChar char="•"/>
            </a:pPr>
            <a:endParaRPr lang="en-GB" sz="2400" dirty="0" smtClean="0"/>
          </a:p>
          <a:p>
            <a:pPr>
              <a:buFont typeface="Arial" panose="020B0604020202020204" pitchFamily="34" charset="0"/>
              <a:buChar char="•"/>
            </a:pPr>
            <a:r>
              <a:rPr lang="en-GB" sz="2400" dirty="0" smtClean="0"/>
              <a:t>Deanery</a:t>
            </a:r>
          </a:p>
        </p:txBody>
      </p:sp>
      <p:sp>
        <p:nvSpPr>
          <p:cNvPr id="9" name="Title 1"/>
          <p:cNvSpPr>
            <a:spLocks noGrp="1"/>
          </p:cNvSpPr>
          <p:nvPr>
            <p:ph type="title"/>
          </p:nvPr>
        </p:nvSpPr>
        <p:spPr>
          <a:xfrm>
            <a:off x="203200" y="634093"/>
            <a:ext cx="6227763" cy="593725"/>
          </a:xfrm>
        </p:spPr>
        <p:txBody>
          <a:bodyPr/>
          <a:lstStyle/>
          <a:p>
            <a:r>
              <a:rPr lang="en-GB" dirty="0" smtClean="0"/>
              <a:t>Who is the Responsible Officer?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to communicate</a:t>
            </a:r>
            <a:endParaRPr lang="en-GB" dirty="0"/>
          </a:p>
        </p:txBody>
      </p:sp>
      <p:sp>
        <p:nvSpPr>
          <p:cNvPr id="3" name="Rectangle 2"/>
          <p:cNvSpPr/>
          <p:nvPr/>
        </p:nvSpPr>
        <p:spPr>
          <a:xfrm>
            <a:off x="522513" y="1669143"/>
            <a:ext cx="7982858" cy="3231654"/>
          </a:xfrm>
          <a:prstGeom prst="rect">
            <a:avLst/>
          </a:prstGeom>
        </p:spPr>
        <p:txBody>
          <a:bodyPr wrap="square">
            <a:spAutoFit/>
          </a:bodyPr>
          <a:lstStyle/>
          <a:p>
            <a:pPr lvl="1"/>
            <a:endParaRPr lang="en-GB" sz="1800" dirty="0"/>
          </a:p>
          <a:p>
            <a:endParaRPr lang="en-GB" sz="1800" dirty="0"/>
          </a:p>
          <a:p>
            <a:pPr marL="285750" lvl="1" indent="-285750">
              <a:buFont typeface="Arial" panose="020B0604020202020204" pitchFamily="34" charset="0"/>
              <a:buChar char="•"/>
            </a:pPr>
            <a:r>
              <a:rPr lang="en-GB" sz="2400" dirty="0"/>
              <a:t>Low level concerns but not enough to refer to GMC</a:t>
            </a:r>
            <a:r>
              <a:rPr lang="en-GB" sz="2400" dirty="0" smtClean="0"/>
              <a:t>?</a:t>
            </a:r>
          </a:p>
          <a:p>
            <a:pPr marL="285750" lvl="1"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Doctor resigns whilst investigation ongoing at local level?</a:t>
            </a:r>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smtClean="0"/>
              <a:t>Issues with appraisal</a:t>
            </a:r>
          </a:p>
          <a:p>
            <a:pPr marL="285750" indent="-28575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100574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a:xfrm>
            <a:off x="4229100" y="6172200"/>
            <a:ext cx="685800" cy="685800"/>
          </a:xfrm>
        </p:spPr>
        <p:txBody>
          <a:bodyPr/>
          <a:lstStyle/>
          <a:p>
            <a:pPr>
              <a:defRPr/>
            </a:pPr>
            <a:fld id="{7AC2CA1A-A2BD-461D-A758-909299CBD4CE}" type="slidenum">
              <a:rPr lang="en-GB" smtClean="0"/>
              <a:pPr>
                <a:defRPr/>
              </a:pPr>
              <a:t>4</a:t>
            </a:fld>
            <a:endParaRPr lang="en-GB" dirty="0"/>
          </a:p>
        </p:txBody>
      </p:sp>
      <p:pic>
        <p:nvPicPr>
          <p:cNvPr id="6" name="Picture 6" descr="people.jpg"/>
          <p:cNvPicPr>
            <a:picLocks noChangeAspect="1"/>
          </p:cNvPicPr>
          <p:nvPr/>
        </p:nvPicPr>
        <p:blipFill>
          <a:blip r:embed="rId2"/>
          <a:srcRect r="-449" b="6086"/>
          <a:stretch>
            <a:fillRect/>
          </a:stretch>
        </p:blipFill>
        <p:spPr bwMode="auto">
          <a:xfrm>
            <a:off x="6881812" y="4437518"/>
            <a:ext cx="2262188" cy="2064883"/>
          </a:xfrm>
          <a:prstGeom prst="rect">
            <a:avLst/>
          </a:prstGeom>
          <a:noFill/>
          <a:ln w="9525">
            <a:noFill/>
            <a:miter lim="800000"/>
            <a:headEnd/>
            <a:tailEnd/>
          </a:ln>
        </p:spPr>
      </p:pic>
      <p:sp>
        <p:nvSpPr>
          <p:cNvPr id="7" name="Content Placeholder 2"/>
          <p:cNvSpPr txBox="1">
            <a:spLocks/>
          </p:cNvSpPr>
          <p:nvPr/>
        </p:nvSpPr>
        <p:spPr>
          <a:xfrm>
            <a:off x="685800" y="1683657"/>
            <a:ext cx="7772400" cy="4412343"/>
          </a:xfrm>
          <a:prstGeom prst="rect">
            <a:avLst/>
          </a:prstGeom>
        </p:spPr>
        <p:txBody>
          <a:bodyPr/>
          <a:lstStyle>
            <a:lvl1pPr marL="342900" indent="-342900" algn="l" rtl="0" eaLnBrk="0" fontAlgn="base" hangingPunct="0">
              <a:spcBef>
                <a:spcPts val="1000"/>
              </a:spcBef>
              <a:spcAft>
                <a:spcPct val="0"/>
              </a:spcAft>
              <a:defRPr>
                <a:solidFill>
                  <a:srgbClr val="151A65"/>
                </a:solidFill>
                <a:latin typeface="+mn-lt"/>
                <a:ea typeface="ＭＳ Ｐゴシック" charset="0"/>
                <a:cs typeface="ＭＳ Ｐゴシック" charset="0"/>
              </a:defRPr>
            </a:lvl1pPr>
            <a:lvl2pPr marL="357188" indent="-357188" algn="l" rtl="0" eaLnBrk="0" fontAlgn="base" hangingPunct="0">
              <a:spcBef>
                <a:spcPts val="1000"/>
              </a:spcBef>
              <a:spcAft>
                <a:spcPct val="0"/>
              </a:spcAft>
              <a:buChar char="•"/>
              <a:defRPr>
                <a:solidFill>
                  <a:srgbClr val="151A65"/>
                </a:solidFill>
                <a:latin typeface="+mn-lt"/>
                <a:ea typeface="ＭＳ Ｐゴシック" charset="0"/>
                <a:cs typeface="+mn-cs"/>
              </a:defRPr>
            </a:lvl2pPr>
            <a:lvl3pPr marL="719138" indent="-361950"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3pPr>
            <a:lvl4pPr marL="1076325"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4pPr>
            <a:lvl5pPr marL="1433513"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5pPr>
            <a:lvl6pPr marL="1450975" indent="-182563" algn="l" rtl="0" fontAlgn="base">
              <a:lnSpc>
                <a:spcPct val="95000"/>
              </a:lnSpc>
              <a:spcBef>
                <a:spcPct val="40000"/>
              </a:spcBef>
              <a:spcAft>
                <a:spcPct val="0"/>
              </a:spcAft>
              <a:buChar char="»"/>
              <a:defRPr sz="1900">
                <a:solidFill>
                  <a:schemeClr val="tx1"/>
                </a:solidFill>
                <a:latin typeface="+mn-lt"/>
                <a:ea typeface="+mn-ea"/>
                <a:cs typeface="+mn-cs"/>
              </a:defRPr>
            </a:lvl6pPr>
            <a:lvl7pPr marL="1908175" indent="-182563" algn="l" rtl="0" fontAlgn="base">
              <a:lnSpc>
                <a:spcPct val="95000"/>
              </a:lnSpc>
              <a:spcBef>
                <a:spcPct val="40000"/>
              </a:spcBef>
              <a:spcAft>
                <a:spcPct val="0"/>
              </a:spcAft>
              <a:buChar char="»"/>
              <a:defRPr sz="1900">
                <a:solidFill>
                  <a:schemeClr val="tx1"/>
                </a:solidFill>
                <a:latin typeface="+mn-lt"/>
                <a:ea typeface="+mn-ea"/>
                <a:cs typeface="+mn-cs"/>
              </a:defRPr>
            </a:lvl7pPr>
            <a:lvl8pPr marL="2365375" indent="-182563" algn="l" rtl="0" fontAlgn="base">
              <a:lnSpc>
                <a:spcPct val="95000"/>
              </a:lnSpc>
              <a:spcBef>
                <a:spcPct val="40000"/>
              </a:spcBef>
              <a:spcAft>
                <a:spcPct val="0"/>
              </a:spcAft>
              <a:buChar char="»"/>
              <a:defRPr sz="1900">
                <a:solidFill>
                  <a:schemeClr val="tx1"/>
                </a:solidFill>
                <a:latin typeface="+mn-lt"/>
                <a:ea typeface="+mn-ea"/>
                <a:cs typeface="+mn-cs"/>
              </a:defRPr>
            </a:lvl8pPr>
            <a:lvl9pPr marL="2822575" indent="-182563" algn="l" rtl="0" fontAlgn="base">
              <a:lnSpc>
                <a:spcPct val="95000"/>
              </a:lnSpc>
              <a:spcBef>
                <a:spcPct val="40000"/>
              </a:spcBef>
              <a:spcAft>
                <a:spcPct val="0"/>
              </a:spcAft>
              <a:buChar char="»"/>
              <a:defRPr sz="1900">
                <a:solidFill>
                  <a:schemeClr val="tx1"/>
                </a:solidFill>
                <a:latin typeface="+mn-lt"/>
                <a:ea typeface="+mn-ea"/>
                <a:cs typeface="+mn-cs"/>
              </a:defRPr>
            </a:lvl9pPr>
          </a:lstStyle>
          <a:p>
            <a:pPr>
              <a:buFontTx/>
              <a:buChar char="•"/>
            </a:pPr>
            <a:r>
              <a:rPr lang="en-GB" sz="2400" dirty="0" smtClean="0"/>
              <a:t>Medium of communication</a:t>
            </a:r>
          </a:p>
          <a:p>
            <a:pPr>
              <a:buFontTx/>
              <a:buChar char="•"/>
            </a:pPr>
            <a:endParaRPr lang="en-GB" sz="2400" dirty="0" smtClean="0"/>
          </a:p>
          <a:p>
            <a:pPr>
              <a:buFontTx/>
              <a:buChar char="•"/>
            </a:pPr>
            <a:r>
              <a:rPr lang="en-GB" sz="2400" dirty="0" smtClean="0"/>
              <a:t>Whether to involve the ELA</a:t>
            </a:r>
          </a:p>
          <a:p>
            <a:pPr>
              <a:buFontTx/>
              <a:buChar char="•"/>
            </a:pPr>
            <a:endParaRPr lang="en-GB" sz="2400" dirty="0" smtClean="0"/>
          </a:p>
          <a:p>
            <a:pPr>
              <a:buFontTx/>
              <a:buChar char="•"/>
            </a:pPr>
            <a:r>
              <a:rPr lang="en-GB" sz="2400" dirty="0" smtClean="0"/>
              <a:t>Informing the doctor</a:t>
            </a:r>
          </a:p>
          <a:p>
            <a:pPr>
              <a:buFontTx/>
              <a:buChar char="•"/>
            </a:pPr>
            <a:endParaRPr lang="en-GB" sz="2400" dirty="0"/>
          </a:p>
          <a:p>
            <a:pPr>
              <a:buFontTx/>
              <a:buChar char="•"/>
            </a:pPr>
            <a:r>
              <a:rPr lang="en-GB" sz="2400" dirty="0"/>
              <a:t>RO to RO transfer of information form </a:t>
            </a:r>
          </a:p>
          <a:p>
            <a:pPr>
              <a:buFontTx/>
              <a:buChar char="•"/>
            </a:pPr>
            <a:endParaRPr lang="en-GB" sz="2400" dirty="0" smtClean="0"/>
          </a:p>
        </p:txBody>
      </p:sp>
      <p:sp>
        <p:nvSpPr>
          <p:cNvPr id="8" name="Title 1"/>
          <p:cNvSpPr>
            <a:spLocks noGrp="1"/>
          </p:cNvSpPr>
          <p:nvPr>
            <p:ph type="title"/>
          </p:nvPr>
        </p:nvSpPr>
        <p:spPr>
          <a:xfrm>
            <a:off x="246743" y="619579"/>
            <a:ext cx="6227763" cy="593725"/>
          </a:xfrm>
        </p:spPr>
        <p:txBody>
          <a:bodyPr/>
          <a:lstStyle/>
          <a:p>
            <a:r>
              <a:rPr lang="en-GB" dirty="0" smtClean="0"/>
              <a:t>How to communicate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99142" y="1309914"/>
            <a:ext cx="8229600" cy="4572000"/>
          </a:xfrm>
          <a:prstGeom prst="rect">
            <a:avLst/>
          </a:prstGeom>
        </p:spPr>
        <p:txBody>
          <a:bodyPr/>
          <a:lstStyle/>
          <a:p>
            <a:pPr marL="342900" marR="0" lvl="0" indent="-342900" algn="l" defTabSz="914400" rtl="0" eaLnBrk="0" fontAlgn="base" latinLnBrk="0" hangingPunct="0">
              <a:lnSpc>
                <a:spcPct val="100000"/>
              </a:lnSpc>
              <a:spcBef>
                <a:spcPts val="1000"/>
              </a:spcBef>
              <a:spcAft>
                <a:spcPct val="0"/>
              </a:spcAft>
              <a:buClr>
                <a:srgbClr val="ED008C"/>
              </a:buClr>
              <a:buSzTx/>
              <a:tabLst/>
              <a:defRPr/>
            </a:pPr>
            <a:endParaRPr kumimoji="0" lang="en-GB" sz="2000" b="0" i="0" u="none" strike="noStrike" kern="0" cap="none" spc="0" normalizeH="0" baseline="0" noProof="0" dirty="0">
              <a:ln>
                <a:noFill/>
              </a:ln>
              <a:solidFill>
                <a:srgbClr val="151A65"/>
              </a:solidFill>
              <a:effectLst/>
              <a:uLnTx/>
              <a:uFillTx/>
              <a:latin typeface="+mn-lt"/>
              <a:ea typeface="ＭＳ Ｐゴシック" charset="0"/>
              <a:cs typeface="+mn-cs"/>
            </a:endParaRPr>
          </a:p>
        </p:txBody>
      </p:sp>
      <p:sp>
        <p:nvSpPr>
          <p:cNvPr id="5" name="Slide Number Placeholder 3"/>
          <p:cNvSpPr>
            <a:spLocks noGrp="1"/>
          </p:cNvSpPr>
          <p:nvPr>
            <p:ph type="sldNum" sz="quarter" idx="12"/>
          </p:nvPr>
        </p:nvSpPr>
        <p:spPr>
          <a:xfrm>
            <a:off x="4229100" y="6172200"/>
            <a:ext cx="685800" cy="685800"/>
          </a:xfrm>
        </p:spPr>
        <p:txBody>
          <a:bodyPr/>
          <a:lstStyle/>
          <a:p>
            <a:pPr>
              <a:defRPr/>
            </a:pPr>
            <a:fld id="{7AC2CA1A-A2BD-461D-A758-909299CBD4CE}" type="slidenum">
              <a:rPr lang="en-GB" smtClean="0"/>
              <a:pPr>
                <a:defRPr/>
              </a:pPr>
              <a:t>5</a:t>
            </a:fld>
            <a:endParaRPr lang="en-GB" dirty="0"/>
          </a:p>
        </p:txBody>
      </p:sp>
      <p:pic>
        <p:nvPicPr>
          <p:cNvPr id="6" name="Picture 6" descr="people.jpg"/>
          <p:cNvPicPr>
            <a:picLocks noChangeAspect="1"/>
          </p:cNvPicPr>
          <p:nvPr/>
        </p:nvPicPr>
        <p:blipFill>
          <a:blip r:embed="rId2"/>
          <a:srcRect r="-449" b="6086"/>
          <a:stretch>
            <a:fillRect/>
          </a:stretch>
        </p:blipFill>
        <p:spPr bwMode="auto">
          <a:xfrm>
            <a:off x="6881812" y="4437518"/>
            <a:ext cx="2262188" cy="2064883"/>
          </a:xfrm>
          <a:prstGeom prst="rect">
            <a:avLst/>
          </a:prstGeom>
          <a:noFill/>
          <a:ln w="9525">
            <a:noFill/>
            <a:miter lim="800000"/>
            <a:headEnd/>
            <a:tailEnd/>
          </a:ln>
        </p:spPr>
      </p:pic>
      <p:sp>
        <p:nvSpPr>
          <p:cNvPr id="8" name="Content Placeholder 2"/>
          <p:cNvSpPr txBox="1">
            <a:spLocks/>
          </p:cNvSpPr>
          <p:nvPr/>
        </p:nvSpPr>
        <p:spPr>
          <a:xfrm>
            <a:off x="240506" y="1538514"/>
            <a:ext cx="7772400" cy="4114800"/>
          </a:xfrm>
          <a:prstGeom prst="rect">
            <a:avLst/>
          </a:prstGeom>
        </p:spPr>
        <p:txBody>
          <a:bodyPr/>
          <a:lstStyle>
            <a:lvl1pPr marL="342900" indent="-342900" algn="l" rtl="0" eaLnBrk="0" fontAlgn="base" hangingPunct="0">
              <a:spcBef>
                <a:spcPts val="1000"/>
              </a:spcBef>
              <a:spcAft>
                <a:spcPct val="0"/>
              </a:spcAft>
              <a:defRPr>
                <a:solidFill>
                  <a:srgbClr val="151A65"/>
                </a:solidFill>
                <a:latin typeface="+mn-lt"/>
                <a:ea typeface="ＭＳ Ｐゴシック" charset="0"/>
                <a:cs typeface="ＭＳ Ｐゴシック" charset="0"/>
              </a:defRPr>
            </a:lvl1pPr>
            <a:lvl2pPr marL="357188" indent="-357188" algn="l" rtl="0" eaLnBrk="0" fontAlgn="base" hangingPunct="0">
              <a:spcBef>
                <a:spcPts val="1000"/>
              </a:spcBef>
              <a:spcAft>
                <a:spcPct val="0"/>
              </a:spcAft>
              <a:buChar char="•"/>
              <a:defRPr>
                <a:solidFill>
                  <a:srgbClr val="151A65"/>
                </a:solidFill>
                <a:latin typeface="+mn-lt"/>
                <a:ea typeface="ＭＳ Ｐゴシック" charset="0"/>
                <a:cs typeface="+mn-cs"/>
              </a:defRPr>
            </a:lvl2pPr>
            <a:lvl3pPr marL="719138" indent="-361950"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3pPr>
            <a:lvl4pPr marL="1076325"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4pPr>
            <a:lvl5pPr marL="1433513"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5pPr>
            <a:lvl6pPr marL="1450975" indent="-182563" algn="l" rtl="0" fontAlgn="base">
              <a:lnSpc>
                <a:spcPct val="95000"/>
              </a:lnSpc>
              <a:spcBef>
                <a:spcPct val="40000"/>
              </a:spcBef>
              <a:spcAft>
                <a:spcPct val="0"/>
              </a:spcAft>
              <a:buChar char="»"/>
              <a:defRPr sz="1900">
                <a:solidFill>
                  <a:schemeClr val="tx1"/>
                </a:solidFill>
                <a:latin typeface="+mn-lt"/>
                <a:ea typeface="+mn-ea"/>
                <a:cs typeface="+mn-cs"/>
              </a:defRPr>
            </a:lvl6pPr>
            <a:lvl7pPr marL="1908175" indent="-182563" algn="l" rtl="0" fontAlgn="base">
              <a:lnSpc>
                <a:spcPct val="95000"/>
              </a:lnSpc>
              <a:spcBef>
                <a:spcPct val="40000"/>
              </a:spcBef>
              <a:spcAft>
                <a:spcPct val="0"/>
              </a:spcAft>
              <a:buChar char="»"/>
              <a:defRPr sz="1900">
                <a:solidFill>
                  <a:schemeClr val="tx1"/>
                </a:solidFill>
                <a:latin typeface="+mn-lt"/>
                <a:ea typeface="+mn-ea"/>
                <a:cs typeface="+mn-cs"/>
              </a:defRPr>
            </a:lvl7pPr>
            <a:lvl8pPr marL="2365375" indent="-182563" algn="l" rtl="0" fontAlgn="base">
              <a:lnSpc>
                <a:spcPct val="95000"/>
              </a:lnSpc>
              <a:spcBef>
                <a:spcPct val="40000"/>
              </a:spcBef>
              <a:spcAft>
                <a:spcPct val="0"/>
              </a:spcAft>
              <a:buChar char="»"/>
              <a:defRPr sz="1900">
                <a:solidFill>
                  <a:schemeClr val="tx1"/>
                </a:solidFill>
                <a:latin typeface="+mn-lt"/>
                <a:ea typeface="+mn-ea"/>
                <a:cs typeface="+mn-cs"/>
              </a:defRPr>
            </a:lvl8pPr>
            <a:lvl9pPr marL="2822575" indent="-182563" algn="l" rtl="0" fontAlgn="base">
              <a:lnSpc>
                <a:spcPct val="95000"/>
              </a:lnSpc>
              <a:spcBef>
                <a:spcPct val="40000"/>
              </a:spcBef>
              <a:spcAft>
                <a:spcPct val="0"/>
              </a:spcAft>
              <a:buChar char="»"/>
              <a:defRPr sz="1900">
                <a:solidFill>
                  <a:schemeClr val="tx1"/>
                </a:solidFill>
                <a:latin typeface="+mn-lt"/>
                <a:ea typeface="+mn-ea"/>
                <a:cs typeface="+mn-cs"/>
              </a:defRPr>
            </a:lvl9pPr>
          </a:lstStyle>
          <a:p>
            <a:pPr>
              <a:buFontTx/>
              <a:buChar char="•"/>
            </a:pPr>
            <a:endParaRPr lang="en-GB" dirty="0" smtClean="0"/>
          </a:p>
          <a:p>
            <a:pPr>
              <a:buFont typeface="Arial" panose="020B0604020202020204" pitchFamily="34" charset="0"/>
              <a:buChar char="•"/>
            </a:pPr>
            <a:r>
              <a:rPr lang="en-GB" sz="2400" dirty="0" smtClean="0"/>
              <a:t>Agency/locum </a:t>
            </a:r>
          </a:p>
          <a:p>
            <a:pPr>
              <a:buFont typeface="Arial" panose="020B0604020202020204" pitchFamily="34" charset="0"/>
              <a:buChar char="•"/>
            </a:pPr>
            <a:endParaRPr lang="en-GB" sz="2400" dirty="0" smtClean="0"/>
          </a:p>
          <a:p>
            <a:pPr>
              <a:buFont typeface="Arial" panose="020B0604020202020204" pitchFamily="34" charset="0"/>
              <a:buChar char="•"/>
            </a:pPr>
            <a:r>
              <a:rPr lang="en-GB" sz="2400" dirty="0" smtClean="0"/>
              <a:t>Doctor without RO</a:t>
            </a:r>
          </a:p>
          <a:p>
            <a:pPr>
              <a:buFont typeface="Arial" panose="020B0604020202020204" pitchFamily="34" charset="0"/>
              <a:buChar char="•"/>
            </a:pPr>
            <a:endParaRPr lang="en-GB" sz="2400" dirty="0" smtClean="0"/>
          </a:p>
          <a:p>
            <a:pPr>
              <a:buFont typeface="Arial" panose="020B0604020202020204" pitchFamily="34" charset="0"/>
              <a:buChar char="•"/>
            </a:pPr>
            <a:r>
              <a:rPr lang="en-GB" sz="2400" dirty="0" smtClean="0"/>
              <a:t>Independent sector to NHS</a:t>
            </a:r>
          </a:p>
          <a:p>
            <a:pPr>
              <a:buFont typeface="Arial" panose="020B0604020202020204" pitchFamily="34" charset="0"/>
              <a:buChar char="•"/>
            </a:pPr>
            <a:endParaRPr lang="en-GB" sz="2400" dirty="0" smtClean="0"/>
          </a:p>
          <a:p>
            <a:pPr>
              <a:buFont typeface="Arial" panose="020B0604020202020204" pitchFamily="34" charset="0"/>
              <a:buChar char="•"/>
            </a:pPr>
            <a:r>
              <a:rPr lang="en-GB" sz="2400" dirty="0" smtClean="0"/>
              <a:t>Doctor leaving the UK</a:t>
            </a:r>
          </a:p>
          <a:p>
            <a:endParaRPr lang="en-GB" dirty="0" smtClean="0"/>
          </a:p>
        </p:txBody>
      </p:sp>
      <p:sp>
        <p:nvSpPr>
          <p:cNvPr id="9" name="Title 1"/>
          <p:cNvSpPr>
            <a:spLocks noGrp="1"/>
          </p:cNvSpPr>
          <p:nvPr>
            <p:ph type="title"/>
          </p:nvPr>
        </p:nvSpPr>
        <p:spPr>
          <a:xfrm>
            <a:off x="399142" y="517979"/>
            <a:ext cx="6227763" cy="593725"/>
          </a:xfrm>
        </p:spPr>
        <p:txBody>
          <a:bodyPr/>
          <a:lstStyle/>
          <a:p>
            <a:r>
              <a:rPr lang="en-GB" dirty="0" smtClean="0"/>
              <a:t>Challenges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600200"/>
            <a:ext cx="8229600" cy="4572000"/>
          </a:xfrm>
          <a:prstGeom prst="rect">
            <a:avLst/>
          </a:prstGeom>
        </p:spPr>
        <p:txBody>
          <a:bodyPr/>
          <a:lstStyle/>
          <a:p>
            <a:pPr marL="342900" marR="0" lvl="0" indent="-342900" algn="l" defTabSz="914400" rtl="0" eaLnBrk="0" fontAlgn="base" latinLnBrk="0" hangingPunct="0">
              <a:lnSpc>
                <a:spcPct val="100000"/>
              </a:lnSpc>
              <a:spcBef>
                <a:spcPts val="1000"/>
              </a:spcBef>
              <a:spcAft>
                <a:spcPct val="0"/>
              </a:spcAft>
              <a:buClr>
                <a:srgbClr val="ED008C"/>
              </a:buClr>
              <a:buSzTx/>
              <a:tabLst/>
              <a:defRPr/>
            </a:pPr>
            <a:endParaRPr kumimoji="0" lang="en-GB" sz="2000" b="0" i="0" u="none" strike="noStrike" kern="0" cap="none" spc="0" normalizeH="0" baseline="0" noProof="0" dirty="0">
              <a:ln>
                <a:noFill/>
              </a:ln>
              <a:solidFill>
                <a:srgbClr val="151A65"/>
              </a:solidFill>
              <a:effectLst/>
              <a:uLnTx/>
              <a:uFillTx/>
              <a:latin typeface="+mn-lt"/>
              <a:ea typeface="ＭＳ Ｐゴシック" charset="0"/>
              <a:cs typeface="+mn-cs"/>
            </a:endParaRPr>
          </a:p>
        </p:txBody>
      </p:sp>
      <p:sp>
        <p:nvSpPr>
          <p:cNvPr id="5" name="Slide Number Placeholder 3"/>
          <p:cNvSpPr>
            <a:spLocks noGrp="1"/>
          </p:cNvSpPr>
          <p:nvPr>
            <p:ph type="sldNum" sz="quarter" idx="12"/>
          </p:nvPr>
        </p:nvSpPr>
        <p:spPr>
          <a:xfrm>
            <a:off x="4229100" y="6172200"/>
            <a:ext cx="685800" cy="685800"/>
          </a:xfrm>
        </p:spPr>
        <p:txBody>
          <a:bodyPr/>
          <a:lstStyle/>
          <a:p>
            <a:pPr>
              <a:defRPr/>
            </a:pPr>
            <a:fld id="{7AC2CA1A-A2BD-461D-A758-909299CBD4CE}" type="slidenum">
              <a:rPr lang="en-GB" smtClean="0"/>
              <a:pPr>
                <a:defRPr/>
              </a:pPr>
              <a:t>6</a:t>
            </a:fld>
            <a:endParaRPr lang="en-GB" dirty="0"/>
          </a:p>
        </p:txBody>
      </p:sp>
      <p:pic>
        <p:nvPicPr>
          <p:cNvPr id="6" name="Picture 6" descr="people.jpg"/>
          <p:cNvPicPr>
            <a:picLocks noChangeAspect="1"/>
          </p:cNvPicPr>
          <p:nvPr/>
        </p:nvPicPr>
        <p:blipFill>
          <a:blip r:embed="rId2"/>
          <a:srcRect r="-449" b="6086"/>
          <a:stretch>
            <a:fillRect/>
          </a:stretch>
        </p:blipFill>
        <p:spPr bwMode="auto">
          <a:xfrm>
            <a:off x="6881812" y="4437518"/>
            <a:ext cx="2262188" cy="2064883"/>
          </a:xfrm>
          <a:prstGeom prst="rect">
            <a:avLst/>
          </a:prstGeom>
          <a:noFill/>
          <a:ln w="9525">
            <a:noFill/>
            <a:miter lim="800000"/>
            <a:headEnd/>
            <a:tailEnd/>
          </a:ln>
        </p:spPr>
      </p:pic>
      <p:sp>
        <p:nvSpPr>
          <p:cNvPr id="8" name="Content Placeholder 2"/>
          <p:cNvSpPr txBox="1">
            <a:spLocks/>
          </p:cNvSpPr>
          <p:nvPr/>
        </p:nvSpPr>
        <p:spPr>
          <a:xfrm>
            <a:off x="457200" y="1355159"/>
            <a:ext cx="8229600" cy="4114800"/>
          </a:xfrm>
          <a:prstGeom prst="rect">
            <a:avLst/>
          </a:prstGeom>
        </p:spPr>
        <p:txBody>
          <a:bodyPr/>
          <a:lstStyle>
            <a:lvl1pPr marL="342900" indent="-342900" algn="l" rtl="0" eaLnBrk="0" fontAlgn="base" hangingPunct="0">
              <a:spcBef>
                <a:spcPts val="1000"/>
              </a:spcBef>
              <a:spcAft>
                <a:spcPct val="0"/>
              </a:spcAft>
              <a:defRPr>
                <a:solidFill>
                  <a:srgbClr val="151A65"/>
                </a:solidFill>
                <a:latin typeface="+mn-lt"/>
                <a:ea typeface="ＭＳ Ｐゴシック" charset="0"/>
                <a:cs typeface="ＭＳ Ｐゴシック" charset="0"/>
              </a:defRPr>
            </a:lvl1pPr>
            <a:lvl2pPr marL="357188" indent="-357188" algn="l" rtl="0" eaLnBrk="0" fontAlgn="base" hangingPunct="0">
              <a:spcBef>
                <a:spcPts val="1000"/>
              </a:spcBef>
              <a:spcAft>
                <a:spcPct val="0"/>
              </a:spcAft>
              <a:buChar char="•"/>
              <a:defRPr>
                <a:solidFill>
                  <a:srgbClr val="151A65"/>
                </a:solidFill>
                <a:latin typeface="+mn-lt"/>
                <a:ea typeface="ＭＳ Ｐゴシック" charset="0"/>
                <a:cs typeface="+mn-cs"/>
              </a:defRPr>
            </a:lvl2pPr>
            <a:lvl3pPr marL="719138" indent="-361950"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3pPr>
            <a:lvl4pPr marL="1076325"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4pPr>
            <a:lvl5pPr marL="1433513"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5pPr>
            <a:lvl6pPr marL="1450975" indent="-182563" algn="l" rtl="0" fontAlgn="base">
              <a:lnSpc>
                <a:spcPct val="95000"/>
              </a:lnSpc>
              <a:spcBef>
                <a:spcPct val="40000"/>
              </a:spcBef>
              <a:spcAft>
                <a:spcPct val="0"/>
              </a:spcAft>
              <a:buChar char="»"/>
              <a:defRPr sz="1900">
                <a:solidFill>
                  <a:schemeClr val="tx1"/>
                </a:solidFill>
                <a:latin typeface="+mn-lt"/>
                <a:ea typeface="+mn-ea"/>
                <a:cs typeface="+mn-cs"/>
              </a:defRPr>
            </a:lvl6pPr>
            <a:lvl7pPr marL="1908175" indent="-182563" algn="l" rtl="0" fontAlgn="base">
              <a:lnSpc>
                <a:spcPct val="95000"/>
              </a:lnSpc>
              <a:spcBef>
                <a:spcPct val="40000"/>
              </a:spcBef>
              <a:spcAft>
                <a:spcPct val="0"/>
              </a:spcAft>
              <a:buChar char="»"/>
              <a:defRPr sz="1900">
                <a:solidFill>
                  <a:schemeClr val="tx1"/>
                </a:solidFill>
                <a:latin typeface="+mn-lt"/>
                <a:ea typeface="+mn-ea"/>
                <a:cs typeface="+mn-cs"/>
              </a:defRPr>
            </a:lvl7pPr>
            <a:lvl8pPr marL="2365375" indent="-182563" algn="l" rtl="0" fontAlgn="base">
              <a:lnSpc>
                <a:spcPct val="95000"/>
              </a:lnSpc>
              <a:spcBef>
                <a:spcPct val="40000"/>
              </a:spcBef>
              <a:spcAft>
                <a:spcPct val="0"/>
              </a:spcAft>
              <a:buChar char="»"/>
              <a:defRPr sz="1900">
                <a:solidFill>
                  <a:schemeClr val="tx1"/>
                </a:solidFill>
                <a:latin typeface="+mn-lt"/>
                <a:ea typeface="+mn-ea"/>
                <a:cs typeface="+mn-cs"/>
              </a:defRPr>
            </a:lvl8pPr>
            <a:lvl9pPr marL="2822575" indent="-182563" algn="l" rtl="0" fontAlgn="base">
              <a:lnSpc>
                <a:spcPct val="95000"/>
              </a:lnSpc>
              <a:spcBef>
                <a:spcPct val="40000"/>
              </a:spcBef>
              <a:spcAft>
                <a:spcPct val="0"/>
              </a:spcAft>
              <a:buChar char="»"/>
              <a:defRPr sz="1900">
                <a:solidFill>
                  <a:schemeClr val="tx1"/>
                </a:solidFill>
                <a:latin typeface="+mn-lt"/>
                <a:ea typeface="+mn-ea"/>
                <a:cs typeface="+mn-cs"/>
              </a:defRPr>
            </a:lvl9pPr>
          </a:lstStyle>
          <a:p>
            <a:pPr algn="just">
              <a:buAutoNum type="arabicPeriod"/>
            </a:pPr>
            <a:r>
              <a:rPr lang="en-GB" sz="3200" dirty="0" smtClean="0"/>
              <a:t>Locum doctor involved in SIRI. Service inform agency of concerns and ask for details of RO. Agency supply details( after some delay) but no response from RO………… ELA informed.</a:t>
            </a:r>
          </a:p>
          <a:p>
            <a:pPr marL="0" indent="0" algn="just"/>
            <a:endParaRPr lang="en-GB" sz="2400" dirty="0" smtClean="0"/>
          </a:p>
        </p:txBody>
      </p:sp>
      <p:sp>
        <p:nvSpPr>
          <p:cNvPr id="9" name="Title 1"/>
          <p:cNvSpPr>
            <a:spLocks noGrp="1"/>
          </p:cNvSpPr>
          <p:nvPr>
            <p:ph type="title"/>
          </p:nvPr>
        </p:nvSpPr>
        <p:spPr>
          <a:xfrm>
            <a:off x="457200" y="663121"/>
            <a:ext cx="6227763" cy="593725"/>
          </a:xfrm>
        </p:spPr>
        <p:txBody>
          <a:bodyPr/>
          <a:lstStyle/>
          <a:p>
            <a:r>
              <a:rPr lang="en-GB" dirty="0" smtClean="0"/>
              <a:t>Scenarios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Scenarios</a:t>
            </a:r>
            <a:endParaRPr lang="en-GB" dirty="0"/>
          </a:p>
        </p:txBody>
      </p:sp>
      <p:sp>
        <p:nvSpPr>
          <p:cNvPr id="3" name="Content Placeholder 2"/>
          <p:cNvSpPr txBox="1">
            <a:spLocks/>
          </p:cNvSpPr>
          <p:nvPr/>
        </p:nvSpPr>
        <p:spPr>
          <a:xfrm>
            <a:off x="457200" y="1355159"/>
            <a:ext cx="7772400" cy="4114800"/>
          </a:xfrm>
          <a:prstGeom prst="rect">
            <a:avLst/>
          </a:prstGeom>
        </p:spPr>
        <p:txBody>
          <a:bodyPr/>
          <a:lstStyle>
            <a:lvl1pPr marL="342900" indent="-342900" algn="l" rtl="0" eaLnBrk="0" fontAlgn="base" hangingPunct="0">
              <a:spcBef>
                <a:spcPts val="1000"/>
              </a:spcBef>
              <a:spcAft>
                <a:spcPct val="0"/>
              </a:spcAft>
              <a:defRPr>
                <a:solidFill>
                  <a:srgbClr val="151A65"/>
                </a:solidFill>
                <a:latin typeface="+mn-lt"/>
                <a:ea typeface="ＭＳ Ｐゴシック" charset="0"/>
                <a:cs typeface="ＭＳ Ｐゴシック" charset="0"/>
              </a:defRPr>
            </a:lvl1pPr>
            <a:lvl2pPr marL="357188" indent="-357188" algn="l" rtl="0" eaLnBrk="0" fontAlgn="base" hangingPunct="0">
              <a:spcBef>
                <a:spcPts val="1000"/>
              </a:spcBef>
              <a:spcAft>
                <a:spcPct val="0"/>
              </a:spcAft>
              <a:buChar char="•"/>
              <a:defRPr>
                <a:solidFill>
                  <a:srgbClr val="151A65"/>
                </a:solidFill>
                <a:latin typeface="+mn-lt"/>
                <a:ea typeface="ＭＳ Ｐゴシック" charset="0"/>
                <a:cs typeface="+mn-cs"/>
              </a:defRPr>
            </a:lvl2pPr>
            <a:lvl3pPr marL="719138" indent="-361950"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3pPr>
            <a:lvl4pPr marL="1076325"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4pPr>
            <a:lvl5pPr marL="1433513" indent="-357188" algn="l" rtl="0" eaLnBrk="0" fontAlgn="base" hangingPunct="0">
              <a:spcBef>
                <a:spcPts val="1000"/>
              </a:spcBef>
              <a:spcAft>
                <a:spcPct val="0"/>
              </a:spcAft>
              <a:buFont typeface="Arial" pitchFamily="34" charset="0"/>
              <a:buChar char="–"/>
              <a:defRPr>
                <a:solidFill>
                  <a:srgbClr val="151A65"/>
                </a:solidFill>
                <a:latin typeface="+mn-lt"/>
                <a:ea typeface="ＭＳ Ｐゴシック" charset="0"/>
                <a:cs typeface="+mn-cs"/>
              </a:defRPr>
            </a:lvl5pPr>
            <a:lvl6pPr marL="1450975" indent="-182563" algn="l" rtl="0" fontAlgn="base">
              <a:lnSpc>
                <a:spcPct val="95000"/>
              </a:lnSpc>
              <a:spcBef>
                <a:spcPct val="40000"/>
              </a:spcBef>
              <a:spcAft>
                <a:spcPct val="0"/>
              </a:spcAft>
              <a:buChar char="»"/>
              <a:defRPr sz="1900">
                <a:solidFill>
                  <a:schemeClr val="tx1"/>
                </a:solidFill>
                <a:latin typeface="+mn-lt"/>
                <a:ea typeface="+mn-ea"/>
                <a:cs typeface="+mn-cs"/>
              </a:defRPr>
            </a:lvl6pPr>
            <a:lvl7pPr marL="1908175" indent="-182563" algn="l" rtl="0" fontAlgn="base">
              <a:lnSpc>
                <a:spcPct val="95000"/>
              </a:lnSpc>
              <a:spcBef>
                <a:spcPct val="40000"/>
              </a:spcBef>
              <a:spcAft>
                <a:spcPct val="0"/>
              </a:spcAft>
              <a:buChar char="»"/>
              <a:defRPr sz="1900">
                <a:solidFill>
                  <a:schemeClr val="tx1"/>
                </a:solidFill>
                <a:latin typeface="+mn-lt"/>
                <a:ea typeface="+mn-ea"/>
                <a:cs typeface="+mn-cs"/>
              </a:defRPr>
            </a:lvl7pPr>
            <a:lvl8pPr marL="2365375" indent="-182563" algn="l" rtl="0" fontAlgn="base">
              <a:lnSpc>
                <a:spcPct val="95000"/>
              </a:lnSpc>
              <a:spcBef>
                <a:spcPct val="40000"/>
              </a:spcBef>
              <a:spcAft>
                <a:spcPct val="0"/>
              </a:spcAft>
              <a:buChar char="»"/>
              <a:defRPr sz="1900">
                <a:solidFill>
                  <a:schemeClr val="tx1"/>
                </a:solidFill>
                <a:latin typeface="+mn-lt"/>
                <a:ea typeface="+mn-ea"/>
                <a:cs typeface="+mn-cs"/>
              </a:defRPr>
            </a:lvl8pPr>
            <a:lvl9pPr marL="2822575" indent="-182563" algn="l" rtl="0" fontAlgn="base">
              <a:lnSpc>
                <a:spcPct val="95000"/>
              </a:lnSpc>
              <a:spcBef>
                <a:spcPct val="40000"/>
              </a:spcBef>
              <a:spcAft>
                <a:spcPct val="0"/>
              </a:spcAft>
              <a:buChar char="»"/>
              <a:defRPr sz="1900">
                <a:solidFill>
                  <a:schemeClr val="tx1"/>
                </a:solidFill>
                <a:latin typeface="+mn-lt"/>
                <a:ea typeface="+mn-ea"/>
                <a:cs typeface="+mn-cs"/>
              </a:defRPr>
            </a:lvl9pPr>
          </a:lstStyle>
          <a:p>
            <a:pPr marL="0" indent="0" algn="just"/>
            <a:endParaRPr lang="en-GB" sz="2400" dirty="0" smtClean="0"/>
          </a:p>
          <a:p>
            <a:pPr marL="0" indent="0" algn="just"/>
            <a:r>
              <a:rPr lang="en-GB" sz="3200" dirty="0" smtClean="0"/>
              <a:t>2. Doctors working in both NHS and Independent sectors. Data supplied from independent practice for appraisal but no sharing of Appraisal Outputs back to Independent sector. Particular problem for GPs in Out of Hours services. How to improve?</a:t>
            </a:r>
          </a:p>
          <a:p>
            <a:pPr marL="0" indent="0" algn="just"/>
            <a:endParaRPr lang="en-GB" sz="2400" dirty="0" smtClean="0"/>
          </a:p>
        </p:txBody>
      </p:sp>
    </p:spTree>
    <p:extLst>
      <p:ext uri="{BB962C8B-B14F-4D97-AF65-F5344CB8AC3E}">
        <p14:creationId xmlns:p14="http://schemas.microsoft.com/office/powerpoint/2010/main" val="2847176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Scenarios</a:t>
            </a:r>
            <a:endParaRPr lang="en-GB" dirty="0"/>
          </a:p>
        </p:txBody>
      </p:sp>
      <p:sp>
        <p:nvSpPr>
          <p:cNvPr id="4" name="Rectangle 3"/>
          <p:cNvSpPr/>
          <p:nvPr/>
        </p:nvSpPr>
        <p:spPr>
          <a:xfrm>
            <a:off x="442685" y="1529193"/>
            <a:ext cx="8222343" cy="2554545"/>
          </a:xfrm>
          <a:prstGeom prst="rect">
            <a:avLst/>
          </a:prstGeom>
        </p:spPr>
        <p:txBody>
          <a:bodyPr wrap="square">
            <a:spAutoFit/>
          </a:bodyPr>
          <a:lstStyle/>
          <a:p>
            <a:pPr algn="just"/>
            <a:r>
              <a:rPr lang="en-GB" sz="3200" dirty="0" smtClean="0"/>
              <a:t>3. Doctor </a:t>
            </a:r>
            <a:r>
              <a:rPr lang="en-GB" sz="3200" dirty="0"/>
              <a:t>in dispute with NHS organisation – limited work in other sector but no communication between organisations as HR issue. Dangers, lack of support for doctor, who does the appraisal </a:t>
            </a:r>
            <a:r>
              <a:rPr lang="en-GB" sz="3200" dirty="0" err="1"/>
              <a:t>etc</a:t>
            </a:r>
            <a:endParaRPr lang="en-GB" sz="3200" dirty="0"/>
          </a:p>
        </p:txBody>
      </p:sp>
    </p:spTree>
    <p:extLst>
      <p:ext uri="{BB962C8B-B14F-4D97-AF65-F5344CB8AC3E}">
        <p14:creationId xmlns:p14="http://schemas.microsoft.com/office/powerpoint/2010/main" val="1066252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bulleted text+SectionTitle">
  <a:themeElements>
    <a:clrScheme name="careuk_colour_scheme">
      <a:dk1>
        <a:srgbClr val="1D155F"/>
      </a:dk1>
      <a:lt1>
        <a:srgbClr val="FFFFFF"/>
      </a:lt1>
      <a:dk2>
        <a:srgbClr val="A1CD6D"/>
      </a:dk2>
      <a:lt2>
        <a:srgbClr val="FFD12F"/>
      </a:lt2>
      <a:accent1>
        <a:srgbClr val="EA148C"/>
      </a:accent1>
      <a:accent2>
        <a:srgbClr val="4FC5E8"/>
      </a:accent2>
      <a:accent3>
        <a:srgbClr val="FFFFFF"/>
      </a:accent3>
      <a:accent4>
        <a:srgbClr val="171050"/>
      </a:accent4>
      <a:accent5>
        <a:srgbClr val="F3AAC5"/>
      </a:accent5>
      <a:accent6>
        <a:srgbClr val="47B2D2"/>
      </a:accent6>
      <a:hlink>
        <a:srgbClr val="F27D3C"/>
      </a:hlink>
      <a:folHlink>
        <a:srgbClr val="7E41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1">
              <a:lumMod val="75000"/>
            </a:schemeClr>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srcRect/>
          <a:stretch>
            <a:fillRect/>
          </a:stretch>
        </a:blip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lnDef>
  </a:objectDefaults>
  <a:extraClrSchemeLst>
    <a:extraClrScheme>
      <a:clrScheme name="Unbulleted text+SectionTitle 1">
        <a:dk1>
          <a:srgbClr val="1D155F"/>
        </a:dk1>
        <a:lt1>
          <a:srgbClr val="FFFFFF"/>
        </a:lt1>
        <a:dk2>
          <a:srgbClr val="A1CD6D"/>
        </a:dk2>
        <a:lt2>
          <a:srgbClr val="FFD12F"/>
        </a:lt2>
        <a:accent1>
          <a:srgbClr val="EA148C"/>
        </a:accent1>
        <a:accent2>
          <a:srgbClr val="4FC5E8"/>
        </a:accent2>
        <a:accent3>
          <a:srgbClr val="FFFFFF"/>
        </a:accent3>
        <a:accent4>
          <a:srgbClr val="171050"/>
        </a:accent4>
        <a:accent5>
          <a:srgbClr val="F3AAC5"/>
        </a:accent5>
        <a:accent6>
          <a:srgbClr val="47B2D2"/>
        </a:accent6>
        <a:hlink>
          <a:srgbClr val="F27D3C"/>
        </a:hlink>
        <a:folHlink>
          <a:srgbClr val="7E41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3236</TotalTime>
  <Words>215</Words>
  <Application>Microsoft Office PowerPoint</Application>
  <PresentationFormat>On-screen Show (4:3)</PresentationFormat>
  <Paragraphs>47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Unbulleted text+SectionTitle</vt:lpstr>
      <vt:lpstr>RO to RO communication – the challenges</vt:lpstr>
      <vt:lpstr>Who is the Responsible Officer?</vt:lpstr>
      <vt:lpstr>When to communicate</vt:lpstr>
      <vt:lpstr>How to communicate</vt:lpstr>
      <vt:lpstr>Challenges</vt:lpstr>
      <vt:lpstr>Scenarios</vt:lpstr>
      <vt:lpstr>Scenarios</vt:lpstr>
      <vt:lpstr>Scenarios</vt:lpstr>
    </vt:vector>
  </TitlesOfParts>
  <Compan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Cath Finn</cp:lastModifiedBy>
  <cp:revision>190</cp:revision>
  <cp:lastPrinted>2012-06-14T09:31:29Z</cp:lastPrinted>
  <dcterms:created xsi:type="dcterms:W3CDTF">2012-03-16T12:42:25Z</dcterms:created>
  <dcterms:modified xsi:type="dcterms:W3CDTF">2014-06-03T21:05:23Z</dcterms:modified>
</cp:coreProperties>
</file>