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24B0-3F6A-4613-B025-AD181E9C2F5E}" type="datetimeFigureOut">
              <a:rPr lang="en-GB" smtClean="0"/>
              <a:t>29/05/2014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7395-4B8C-4D0D-BCEA-7BF39C72A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712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24B0-3F6A-4613-B025-AD181E9C2F5E}" type="datetimeFigureOut">
              <a:rPr lang="en-GB" smtClean="0"/>
              <a:t>29/05/2014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7395-4B8C-4D0D-BCEA-7BF39C72A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91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24B0-3F6A-4613-B025-AD181E9C2F5E}" type="datetimeFigureOut">
              <a:rPr lang="en-GB" smtClean="0"/>
              <a:t>29/05/2014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7395-4B8C-4D0D-BCEA-7BF39C72A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54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24B0-3F6A-4613-B025-AD181E9C2F5E}" type="datetimeFigureOut">
              <a:rPr lang="en-GB" smtClean="0"/>
              <a:t>29/05/2014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7395-4B8C-4D0D-BCEA-7BF39C72A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2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24B0-3F6A-4613-B025-AD181E9C2F5E}" type="datetimeFigureOut">
              <a:rPr lang="en-GB" smtClean="0"/>
              <a:t>29/05/2014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7395-4B8C-4D0D-BCEA-7BF39C72A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24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24B0-3F6A-4613-B025-AD181E9C2F5E}" type="datetimeFigureOut">
              <a:rPr lang="en-GB" smtClean="0"/>
              <a:t>29/05/2014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7395-4B8C-4D0D-BCEA-7BF39C72A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24B0-3F6A-4613-B025-AD181E9C2F5E}" type="datetimeFigureOut">
              <a:rPr lang="en-GB" smtClean="0"/>
              <a:t>29/05/2014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7395-4B8C-4D0D-BCEA-7BF39C72A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53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24B0-3F6A-4613-B025-AD181E9C2F5E}" type="datetimeFigureOut">
              <a:rPr lang="en-GB" smtClean="0"/>
              <a:t>29/05/2014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7395-4B8C-4D0D-BCEA-7BF39C72A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67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24B0-3F6A-4613-B025-AD181E9C2F5E}" type="datetimeFigureOut">
              <a:rPr lang="en-GB" smtClean="0"/>
              <a:t>29/05/2014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7395-4B8C-4D0D-BCEA-7BF39C72A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07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24B0-3F6A-4613-B025-AD181E9C2F5E}" type="datetimeFigureOut">
              <a:rPr lang="en-GB" smtClean="0"/>
              <a:t>29/05/2014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7395-4B8C-4D0D-BCEA-7BF39C72A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55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24B0-3F6A-4613-B025-AD181E9C2F5E}" type="datetimeFigureOut">
              <a:rPr lang="en-GB" smtClean="0"/>
              <a:t>29/05/2014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7395-4B8C-4D0D-BCEA-7BF39C72A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03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524B0-3F6A-4613-B025-AD181E9C2F5E}" type="datetimeFigureOut">
              <a:rPr lang="en-GB" smtClean="0"/>
              <a:t>29/05/2014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37395-4B8C-4D0D-BCEA-7BF39C72A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9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3886200"/>
            <a:ext cx="6984776" cy="2135088"/>
          </a:xfrm>
        </p:spPr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“If we ran our airline industry on the same basis, planes would be falling out of the sky all the time”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Verdict on the NHS, Robert Francis QC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5768"/>
            <a:ext cx="9144000" cy="381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57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IMS3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Nigel Acheson</dc:creator>
  <cp:lastModifiedBy>Nigel Acheson</cp:lastModifiedBy>
  <cp:revision>2</cp:revision>
  <dcterms:created xsi:type="dcterms:W3CDTF">2014-05-29T07:25:16Z</dcterms:created>
  <dcterms:modified xsi:type="dcterms:W3CDTF">2014-05-29T07:30:22Z</dcterms:modified>
</cp:coreProperties>
</file>