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2DDB88-1B2A-47C2-BDAD-CF12B97E6CA3}" v="1" dt="2026-01-14T17:53:40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B4AFF-7072-11D2-D961-AF7C9CF94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4E3A3-5C4C-6021-0495-E23A0D0C8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53762-E62A-0B3C-5E39-1954FE87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E49E5-050B-A724-DBAB-C55007B6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6EF80-5ED2-5A7D-466D-B4B5C058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72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B01BC-5C87-23EC-94BC-26F2A4D0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FB0B3-D2F9-BC8F-799D-4E496779B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5DF80-479F-EC92-3560-EA9C5F8D1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CD29C-B107-F673-A3E7-A6DF9675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2A8C5-1128-71DE-1C42-32853AA7A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1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A8B771-EB61-8532-1E08-10346FDF38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0B137-C2BE-9A5E-7FD8-D26EF5ADE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0B393-F8E9-06FD-8F1B-603E97F1E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300B7-E841-35DB-2412-B9C3D610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B9650-0BB6-A1B9-66C1-348F3189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86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7179-2EE2-ADCB-BC45-82B61F468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E76BE-780C-D06F-4639-C3DB8BDCE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E3083-BC68-C61C-7C21-C0B724BD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EE3A7-41ED-B017-40B0-1845F650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ACF3C-80C9-4411-97E9-313190E0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407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AE046-2B8F-B856-03BD-EF22C6A54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29D63-8BB5-F764-9FF5-3D4148807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6F254-D12F-7DDE-3B2C-2B09FCF6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82E7E-25D0-B905-EE41-C6DBDDF7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D10E3-C0D4-950D-07CC-C053235F5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13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32CC4-07B3-1C48-D0C3-E6834D9D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DD9D4-106A-042C-7788-EE7B3B568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48FC5-3568-2F86-6310-A7135A360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86917-CB54-5E55-8010-2E54F5E9A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64DB4-82F8-0CF0-E377-B7540DF9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83B87-8B3E-2901-2AC4-68923C7F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4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806A-0847-A1DF-DA2F-92DC5A9D6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B1D3A-B897-D31F-A093-9E7B34F5A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EB0A5-D3C3-B102-7770-DD408D0A3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70ED24-3180-3BC0-33C5-D5AFB7D71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10FC90-7375-E130-0971-BC0D70C42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9E18BE-F0E4-9372-A7B2-42577C9E4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6A7C20-9A9F-791E-5709-2C85B194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AEB34A-C829-E96C-98EF-F89A7B07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49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B975B-4844-CA88-489D-40E68E1B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A6A666-19F5-200C-70E6-FA69D0A6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65E3D6-1C98-33E8-F9D8-FBD01DD2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8C1C6-B847-D399-96D3-3A78F6BD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19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C1A142-5673-9B2F-4014-9598A189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B48BFA-809D-00D2-5DC1-0DBB1F08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E3375-9300-50DD-7D41-AD397067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34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D7288-7281-89F4-0B8A-1EEB6CC6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37EBA-3029-0032-F95D-5DAA0D064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4EBD9-3F51-3FA3-C3FB-CCD6BF23D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66073-4B6C-4800-8871-E41D7A243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A0293-C140-EA17-6E83-CE3E6105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0D087-CE69-6DC7-C522-11624B7F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41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B8B88-64E9-F32E-CF2C-6C37DD01D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875C1-13CC-190B-8D9A-99EF02716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2A0B9-5CAE-05DE-4347-885810BAD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A5C5E-DABE-0D7D-032E-440D2C4A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C1FBF-4C2B-9368-FB9B-3D22188F4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8B3F74-856B-5E62-37F5-E3698525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28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E2D9B6-D2B2-59CB-7171-3AA9690E1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9656D-5F02-042C-6832-46BC68338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DCF66-1928-4FA2-E661-1AD362F0A8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867E9E-7F15-4E3F-9C3B-15EF1FED1A5E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EDB7E-E231-9C60-51B8-63E8D6F351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FA8D1-2CE6-E9A5-740C-6B9CAE22C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2A4AEE-A0D5-46CB-BF59-C0293E98B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37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11D0F-3458-9F37-034B-E58914DCD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1AD64C-FADF-B4FE-605C-7904AB578B05}"/>
              </a:ext>
            </a:extLst>
          </p:cNvPr>
          <p:cNvSpPr/>
          <p:nvPr/>
        </p:nvSpPr>
        <p:spPr>
          <a:xfrm>
            <a:off x="236481" y="911324"/>
            <a:ext cx="4332400" cy="183633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D6C8A6-4489-7A8B-A246-98F8FB041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41" y="911324"/>
            <a:ext cx="3596459" cy="13620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1078F3-6444-629A-84F2-164000A56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860" y="910336"/>
            <a:ext cx="3656609" cy="143014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54B8EFC-4B69-BCE4-7287-09660A9B72B6}"/>
              </a:ext>
            </a:extLst>
          </p:cNvPr>
          <p:cNvSpPr/>
          <p:nvPr/>
        </p:nvSpPr>
        <p:spPr>
          <a:xfrm>
            <a:off x="246528" y="233756"/>
            <a:ext cx="11698944" cy="60501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>
                <a:latin typeface="Arial" panose="020B0604020202020204" pitchFamily="34" charset="0"/>
                <a:cs typeface="Arial" panose="020B0604020202020204" pitchFamily="34" charset="0"/>
              </a:rPr>
              <a:t>South East URGENT NHS Dental Care Communications Awareness Week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ED656A-0673-E3AD-FF95-F2802F46AA74}"/>
              </a:ext>
            </a:extLst>
          </p:cNvPr>
          <p:cNvSpPr txBox="1"/>
          <p:nvPr/>
        </p:nvSpPr>
        <p:spPr>
          <a:xfrm>
            <a:off x="246527" y="947533"/>
            <a:ext cx="41312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Why this matters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Government commitment: 700k additional urgent NHS dental appointments per year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South East allocation: 105k appointments annually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ICBs commissioning since April 2025 – performance improving but target not yet met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Key challenge: low public awareness of availability and eligibility</a:t>
            </a:r>
          </a:p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C8B74E-5569-D78B-EF51-725EEFCB35BE}"/>
              </a:ext>
            </a:extLst>
          </p:cNvPr>
          <p:cNvSpPr txBox="1"/>
          <p:nvPr/>
        </p:nvSpPr>
        <p:spPr>
          <a:xfrm>
            <a:off x="8240902" y="897130"/>
            <a:ext cx="340088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What we’re doing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Coordinated regional awareness week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Week commencing: 26 January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All ICBs communicating at the same time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Consistent messaging using shared regional assets as well as local assets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F22BAF-691F-900F-64A4-28F559935568}"/>
              </a:ext>
            </a:extLst>
          </p:cNvPr>
          <p:cNvSpPr txBox="1"/>
          <p:nvPr/>
        </p:nvSpPr>
        <p:spPr>
          <a:xfrm>
            <a:off x="4644925" y="929410"/>
            <a:ext cx="353121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Increase public awareness and uptake of urgent NHS dental care appointments across the South East to support delivery against the regional target.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BBE1CCB-68CB-D906-4B30-8C5566F07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81" y="2802736"/>
            <a:ext cx="4332400" cy="124977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E34792F-0254-C18C-2369-4720CC0B9C37}"/>
              </a:ext>
            </a:extLst>
          </p:cNvPr>
          <p:cNvSpPr txBox="1"/>
          <p:nvPr/>
        </p:nvSpPr>
        <p:spPr>
          <a:xfrm>
            <a:off x="236481" y="2799922"/>
            <a:ext cx="42855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Key messages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Urgent NHS dental care is available locally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You don’t need to be registered with a dentist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Urgent care includes Severe dental pain; Facial swelling; Dental trauma/injury and Uncontrolled bleeding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5C1D0DA7-B483-96DF-D4E3-8BEA5DFD0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9640" y="2340482"/>
            <a:ext cx="3596459" cy="195373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CB89B88-C718-33AC-7121-05C61F86F051}"/>
              </a:ext>
            </a:extLst>
          </p:cNvPr>
          <p:cNvSpPr txBox="1"/>
          <p:nvPr/>
        </p:nvSpPr>
        <p:spPr>
          <a:xfrm>
            <a:off x="4594204" y="2305839"/>
            <a:ext cx="356245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Campaign assets 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Short &amp; long-form video clips featuring Regional Dental Lead (practising dentist, Kent)</a:t>
            </a:r>
          </a:p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    HIOW ICB dentist clips (urgent conditions)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Social media graphics &amp; copy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Web and newsletter content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Campaign toolkit &amp; suggested posting schedule</a:t>
            </a:r>
          </a:p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📅 Assets ready by: 21 January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Use in conjunction with national assets/toolkit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61102F0-B2DB-0A8B-7570-83A5DFC788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729" y="5335394"/>
            <a:ext cx="4353044" cy="127152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5B8D83A-C4B5-30EF-7A8D-0316E2A29EAB}"/>
              </a:ext>
            </a:extLst>
          </p:cNvPr>
          <p:cNvSpPr txBox="1"/>
          <p:nvPr/>
        </p:nvSpPr>
        <p:spPr>
          <a:xfrm>
            <a:off x="202729" y="5346383"/>
            <a:ext cx="43187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Channels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ICB social media &amp; websites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Local authority &amp; VCS partners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Local stakeholder amplification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Local and regional media 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5EA1529-A656-3906-0AC3-DF14A1392C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836" y="4093790"/>
            <a:ext cx="4350368" cy="1200329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D3C7285-7B54-7CAE-B167-1652AC7F3E6B}"/>
              </a:ext>
            </a:extLst>
          </p:cNvPr>
          <p:cNvSpPr txBox="1"/>
          <p:nvPr/>
        </p:nvSpPr>
        <p:spPr>
          <a:xfrm>
            <a:off x="236481" y="4114571"/>
            <a:ext cx="41413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Regional comms: assets, coordination, messaging, evaluation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ICB comms: local deployment, tailoring, partner amplification, recording activity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9BB8F7C-47F2-BB2D-AAE5-ED0AB3FCCD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5033" y="4326713"/>
            <a:ext cx="3613176" cy="120032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1858097-2C36-DB8B-283B-45000CB23CDB}"/>
              </a:ext>
            </a:extLst>
          </p:cNvPr>
          <p:cNvSpPr txBox="1"/>
          <p:nvPr/>
        </p:nvSpPr>
        <p:spPr>
          <a:xfrm>
            <a:off x="4599461" y="4326713"/>
            <a:ext cx="35652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Success measures</a:t>
            </a:r>
          </a:p>
          <a:p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Engagement with campaign content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Increased traffic to urgent dental care pages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Improved utilisation of commissioned urgent appointments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EB3CCF-FC14-00DE-A692-4CA23551989D}"/>
              </a:ext>
            </a:extLst>
          </p:cNvPr>
          <p:cNvSpPr txBox="1"/>
          <p:nvPr/>
        </p:nvSpPr>
        <p:spPr>
          <a:xfrm>
            <a:off x="4542666" y="5623382"/>
            <a:ext cx="35652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/>
              <a:t>Week Of Action</a:t>
            </a:r>
          </a:p>
          <a:p>
            <a:pPr algn="ctr"/>
            <a:r>
              <a:rPr lang="en-GB" b="1"/>
              <a:t>Monday 26 January 2026 – 1 February 2026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7D40093-A548-C416-6C72-29A8817645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4363" y="2361788"/>
            <a:ext cx="3649105" cy="431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35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BANSAL, Anamika (NHS ENGLAND)</dc:creator>
  <cp:lastModifiedBy>GREEN, Daniel (NHS ENGLAND)</cp:lastModifiedBy>
  <cp:revision>1</cp:revision>
  <dcterms:created xsi:type="dcterms:W3CDTF">2026-01-13T21:13:49Z</dcterms:created>
  <dcterms:modified xsi:type="dcterms:W3CDTF">2026-01-26T15:21:26Z</dcterms:modified>
</cp:coreProperties>
</file>