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1C4AB-C767-4346-AE16-1A5B5BAF1B6B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6F9BA-5113-4E1A-8068-79382DE81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592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967DD-75F2-4166-9D93-184519D215B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12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66AB-0A41-4F46-B11E-D8490009A3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93EE-5457-474A-A03E-747BB27A2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98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66AB-0A41-4F46-B11E-D8490009A3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93EE-5457-474A-A03E-747BB27A2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60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66AB-0A41-4F46-B11E-D8490009A3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93EE-5457-474A-A03E-747BB27A2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483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8775" y="2052001"/>
            <a:ext cx="8426449" cy="424799"/>
          </a:xfrm>
        </p:spPr>
        <p:txBody>
          <a:bodyPr/>
          <a:lstStyle>
            <a:lvl1pPr marL="216000" indent="0">
              <a:buFontTx/>
              <a:buNone/>
              <a:defRPr baseline="0"/>
            </a:lvl1pPr>
          </a:lstStyle>
          <a:p>
            <a:pPr lvl="0"/>
            <a:r>
              <a:rPr lang="en-GB" noProof="0" dirty="0" smtClean="0"/>
              <a:t>Click to add subtitle / further information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95615" y="6309700"/>
            <a:ext cx="900000" cy="180000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199" y="6309700"/>
            <a:ext cx="7240415" cy="180000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smtClean="0">
                <a:solidFill>
                  <a:srgbClr val="0072C6"/>
                </a:solidFill>
              </a:rPr>
              <a:pPr/>
              <a:t>‹#›</a:t>
            </a:fld>
            <a:endParaRPr lang="en-GB">
              <a:solidFill>
                <a:srgbClr val="0072C6"/>
              </a:solidFill>
            </a:endParaRP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179512" y="2385060"/>
            <a:ext cx="8616827" cy="3710939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5849937"/>
            <a:ext cx="8426450" cy="246062"/>
          </a:xfrm>
        </p:spPr>
        <p:txBody>
          <a:bodyPr anchor="b" anchorCtr="0"/>
          <a:lstStyle>
            <a:lvl1pPr indent="0" algn="r">
              <a:lnSpc>
                <a:spcPct val="100000"/>
              </a:lnSpc>
              <a:buFontTx/>
              <a:buNone/>
              <a:defRPr sz="1200">
                <a:solidFill>
                  <a:schemeClr val="tx2"/>
                </a:solidFill>
              </a:defRPr>
            </a:lvl1pPr>
            <a:lvl2pPr indent="0" algn="r">
              <a:lnSpc>
                <a:spcPct val="100000"/>
              </a:lnSpc>
              <a:buFontTx/>
              <a:buNone/>
              <a:defRPr sz="1200"/>
            </a:lvl2pPr>
            <a:lvl3pPr indent="0" algn="r">
              <a:lnSpc>
                <a:spcPct val="100000"/>
              </a:lnSpc>
              <a:buFontTx/>
              <a:buNone/>
              <a:defRPr sz="1200"/>
            </a:lvl3pPr>
            <a:lvl4pPr indent="0" algn="r">
              <a:lnSpc>
                <a:spcPct val="100000"/>
              </a:lnSpc>
              <a:buFontTx/>
              <a:buNone/>
              <a:defRPr sz="1200"/>
            </a:lvl4pPr>
            <a:lvl5pPr indent="0" algn="r">
              <a:lnSpc>
                <a:spcPct val="100000"/>
              </a:lnSpc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add source/notes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4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66AB-0A41-4F46-B11E-D8490009A3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93EE-5457-474A-A03E-747BB27A2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0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66AB-0A41-4F46-B11E-D8490009A3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93EE-5457-474A-A03E-747BB27A2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85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66AB-0A41-4F46-B11E-D8490009A3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93EE-5457-474A-A03E-747BB27A2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07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66AB-0A41-4F46-B11E-D8490009A3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93EE-5457-474A-A03E-747BB27A2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54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66AB-0A41-4F46-B11E-D8490009A3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93EE-5457-474A-A03E-747BB27A2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95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66AB-0A41-4F46-B11E-D8490009A3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93EE-5457-474A-A03E-747BB27A2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1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66AB-0A41-4F46-B11E-D8490009A3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93EE-5457-474A-A03E-747BB27A2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83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66AB-0A41-4F46-B11E-D8490009A3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93EE-5457-474A-A03E-747BB27A2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07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966AB-0A41-4F46-B11E-D8490009A3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393EE-5457-474A-A03E-747BB27A2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4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/>
          <p:cNvCxnSpPr/>
          <p:nvPr/>
        </p:nvCxnSpPr>
        <p:spPr>
          <a:xfrm flipH="1">
            <a:off x="1527154" y="3074107"/>
            <a:ext cx="1880565" cy="120766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48066" y="3026296"/>
            <a:ext cx="2177289" cy="123470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/>
          </p:cNvSpPr>
          <p:nvPr>
            <p:ph type="title"/>
          </p:nvPr>
        </p:nvSpPr>
        <p:spPr>
          <a:xfrm>
            <a:off x="180952" y="152400"/>
            <a:ext cx="8423496" cy="884238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Regional Team – Transforming Care</a:t>
            </a:r>
            <a:endParaRPr sz="2400" b="1" dirty="0" smtClean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smtClean="0">
                <a:solidFill>
                  <a:srgbClr val="0072C6"/>
                </a:solidFill>
              </a:rPr>
              <a:pPr/>
              <a:t>1</a:t>
            </a:fld>
            <a:endParaRPr lang="en-GB" dirty="0">
              <a:solidFill>
                <a:srgbClr val="0072C6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10001" y="2505856"/>
            <a:ext cx="2958139" cy="568251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70C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1" tIns="45711" rIns="91421" bIns="45711" anchor="ctr"/>
          <a:lstStyle/>
          <a:p>
            <a:pPr algn="ctr" defTabSz="914212">
              <a:defRPr/>
            </a:pPr>
            <a:r>
              <a:rPr lang="en-GB" sz="1200" b="1" kern="0" dirty="0" smtClean="0">
                <a:cs typeface="Arial" panose="020B0604020202020204" pitchFamily="34" charset="0"/>
              </a:rPr>
              <a:t>TRUDI PIGOTT  </a:t>
            </a:r>
            <a:endParaRPr lang="en-GB" sz="1200" kern="0" dirty="0">
              <a:cs typeface="Arial" panose="020B0604020202020204" pitchFamily="34" charset="0"/>
            </a:endParaRPr>
          </a:p>
          <a:p>
            <a:pPr algn="ctr" defTabSz="914212">
              <a:defRPr/>
            </a:pPr>
            <a:r>
              <a:rPr lang="en-GB" sz="1200" kern="0" dirty="0" smtClean="0">
                <a:cs typeface="Arial" panose="020B0604020202020204" pitchFamily="34" charset="0"/>
              </a:rPr>
              <a:t>Programme Manager</a:t>
            </a:r>
            <a:endParaRPr lang="en-GB" sz="1200" kern="0" dirty="0"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9512" y="3205163"/>
            <a:ext cx="2952322" cy="64026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70C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1" tIns="45711" rIns="91421" bIns="45711" anchor="ctr"/>
          <a:lstStyle/>
          <a:p>
            <a:pPr algn="ctr" defTabSz="914212">
              <a:defRPr/>
            </a:pPr>
            <a:r>
              <a:rPr lang="en-GB" sz="1200" kern="0" dirty="0" smtClean="0">
                <a:cs typeface="Arial" panose="020B0604020202020204" pitchFamily="34" charset="0"/>
              </a:rPr>
              <a:t>TBC</a:t>
            </a:r>
          </a:p>
          <a:p>
            <a:pPr algn="ctr" defTabSz="914212">
              <a:defRPr/>
            </a:pPr>
            <a:r>
              <a:rPr lang="en-GB" sz="1200" kern="0" dirty="0" smtClean="0">
                <a:cs typeface="Arial" panose="020B0604020202020204" pitchFamily="34" charset="0"/>
              </a:rPr>
              <a:t>Care &amp; Treatment Review Project Worker</a:t>
            </a:r>
            <a:endParaRPr lang="en-GB" sz="1200" kern="0" dirty="0"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910001" y="1704714"/>
            <a:ext cx="2952324" cy="72522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70C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1" tIns="45711" rIns="91421" bIns="45711" anchor="ctr"/>
          <a:lstStyle/>
          <a:p>
            <a:pPr algn="ctr" defTabSz="914212">
              <a:defRPr/>
            </a:pPr>
            <a:r>
              <a:rPr lang="en-GB" sz="1200" b="1" kern="0" dirty="0" smtClean="0">
                <a:cs typeface="Arial" panose="020B0604020202020204" pitchFamily="34" charset="0"/>
              </a:rPr>
              <a:t>JILL CROOK  </a:t>
            </a:r>
          </a:p>
          <a:p>
            <a:pPr algn="ctr" defTabSz="914212">
              <a:defRPr/>
            </a:pPr>
            <a:r>
              <a:rPr lang="en-GB" sz="1200" kern="0" dirty="0" smtClean="0">
                <a:cs typeface="Arial" panose="020B0604020202020204" pitchFamily="34" charset="0"/>
              </a:rPr>
              <a:t>Transforming Care Director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15816" y="908720"/>
            <a:ext cx="2952324" cy="720080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rgbClr val="0070C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1" tIns="45711" rIns="91421" bIns="45711" anchor="ctr"/>
          <a:lstStyle/>
          <a:p>
            <a:pPr algn="ctr" defTabSz="914212">
              <a:defRPr/>
            </a:pPr>
            <a:endParaRPr lang="en-GB" sz="1200" b="1" kern="0" dirty="0" smtClean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ctr" defTabSz="914212">
              <a:defRPr/>
            </a:pPr>
            <a:r>
              <a:rPr lang="en-GB" sz="1200" b="1" kern="0" dirty="0" smtClean="0">
                <a:solidFill>
                  <a:prstClr val="white"/>
                </a:solidFill>
                <a:cs typeface="Arial" panose="020B0604020202020204" pitchFamily="34" charset="0"/>
              </a:rPr>
              <a:t>SUE </a:t>
            </a:r>
            <a:r>
              <a:rPr lang="en-GB" sz="1200" b="1" kern="0" dirty="0">
                <a:solidFill>
                  <a:prstClr val="white"/>
                </a:solidFill>
                <a:cs typeface="Arial" panose="020B0604020202020204" pitchFamily="34" charset="0"/>
              </a:rPr>
              <a:t>DOHENY</a:t>
            </a:r>
          </a:p>
          <a:p>
            <a:pPr algn="ctr" defTabSz="914212">
              <a:defRPr/>
            </a:pPr>
            <a:r>
              <a:rPr lang="en-GB" sz="1200" kern="0" dirty="0">
                <a:solidFill>
                  <a:prstClr val="white"/>
                </a:solidFill>
                <a:cs typeface="Arial" panose="020B0604020202020204" pitchFamily="34" charset="0"/>
              </a:rPr>
              <a:t>Chief Nurse</a:t>
            </a:r>
          </a:p>
          <a:p>
            <a:pPr algn="ctr" defTabSz="914212">
              <a:defRPr/>
            </a:pPr>
            <a:endParaRPr lang="en-GB" sz="1200" kern="0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994631" y="4136003"/>
            <a:ext cx="9785" cy="9172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5651577" y="3123754"/>
            <a:ext cx="3346470" cy="881310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rgbClr val="0070C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1" tIns="45711" rIns="91421" bIns="45711" anchor="ctr"/>
          <a:lstStyle/>
          <a:p>
            <a:pPr algn="ctr" defTabSz="914212">
              <a:defRPr/>
            </a:pPr>
            <a:endParaRPr lang="en-GB" sz="1200" b="1" dirty="0" smtClean="0"/>
          </a:p>
          <a:p>
            <a:pPr algn="ctr" defTabSz="914212">
              <a:defRPr/>
            </a:pPr>
            <a:endParaRPr lang="en-GB" sz="1200" b="1" dirty="0" smtClean="0"/>
          </a:p>
          <a:p>
            <a:pPr algn="ctr" defTabSz="914212">
              <a:defRPr/>
            </a:pPr>
            <a:r>
              <a:rPr lang="en-GB" sz="1200" b="1" dirty="0" smtClean="0"/>
              <a:t>CYNTHIA GORDILLO (R)</a:t>
            </a:r>
          </a:p>
          <a:p>
            <a:pPr algn="ctr" defTabSz="914212">
              <a:defRPr/>
            </a:pPr>
            <a:r>
              <a:rPr lang="en-GB" sz="1200" dirty="0" smtClean="0"/>
              <a:t>Regional Strategic Case Manager</a:t>
            </a:r>
          </a:p>
          <a:p>
            <a:pPr algn="ctr" defTabSz="914212">
              <a:defRPr/>
            </a:pPr>
            <a:r>
              <a:rPr lang="en-GB" sz="1200" dirty="0" smtClean="0"/>
              <a:t>CAMHS</a:t>
            </a:r>
          </a:p>
          <a:p>
            <a:pPr algn="ctr" defTabSz="914212">
              <a:defRPr/>
            </a:pPr>
            <a:endParaRPr lang="en-GB" sz="1200" dirty="0"/>
          </a:p>
          <a:p>
            <a:pPr algn="ctr" defTabSz="914212">
              <a:defRPr/>
            </a:pPr>
            <a:endParaRPr lang="en-GB" sz="12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876256" y="4293096"/>
            <a:ext cx="2122334" cy="576064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rgbClr val="0070C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1" tIns="45711" rIns="91421" bIns="45711" anchor="ctr"/>
          <a:lstStyle/>
          <a:p>
            <a:pPr algn="ctr" defTabSz="914212">
              <a:defRPr/>
            </a:pPr>
            <a:r>
              <a:rPr lang="en-GB" sz="1200" b="1" dirty="0" smtClean="0"/>
              <a:t>GINA COOK</a:t>
            </a:r>
          </a:p>
          <a:p>
            <a:pPr algn="ctr" defTabSz="914212">
              <a:defRPr/>
            </a:pPr>
            <a:r>
              <a:rPr lang="en-GB" sz="1200" dirty="0" smtClean="0"/>
              <a:t>Quality Assurance Manager</a:t>
            </a:r>
          </a:p>
          <a:p>
            <a:pPr algn="ctr" defTabSz="914212">
              <a:defRPr/>
            </a:pPr>
            <a:r>
              <a:rPr lang="en-GB" sz="1200" dirty="0" smtClean="0"/>
              <a:t>Wessex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55705" y="4303883"/>
            <a:ext cx="2122334" cy="576064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rgbClr val="0070C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1" tIns="45711" rIns="91421" bIns="45711" anchor="ctr"/>
          <a:lstStyle/>
          <a:p>
            <a:pPr algn="ctr" defTabSz="914212">
              <a:defRPr/>
            </a:pPr>
            <a:r>
              <a:rPr lang="en-GB" sz="1200" b="1" dirty="0" smtClean="0"/>
              <a:t>CATHERINE SCOTT</a:t>
            </a:r>
          </a:p>
          <a:p>
            <a:pPr algn="ctr" defTabSz="914212">
              <a:defRPr/>
            </a:pPr>
            <a:r>
              <a:rPr lang="en-GB" sz="1200" dirty="0" smtClean="0"/>
              <a:t>Quality Assurance Manager</a:t>
            </a:r>
          </a:p>
          <a:p>
            <a:pPr algn="ctr" defTabSz="914212">
              <a:defRPr/>
            </a:pPr>
            <a:r>
              <a:rPr lang="en-GB" sz="1200" dirty="0" smtClean="0"/>
              <a:t>South East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90929" y="4293096"/>
            <a:ext cx="2122334" cy="576064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rgbClr val="0070C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1" tIns="45711" rIns="91421" bIns="45711" anchor="ctr"/>
          <a:lstStyle/>
          <a:p>
            <a:pPr algn="ctr" defTabSz="914212">
              <a:defRPr/>
            </a:pPr>
            <a:r>
              <a:rPr lang="en-GB" sz="1200" b="1" smtClean="0"/>
              <a:t>NICOLA POWELL</a:t>
            </a:r>
            <a:endParaRPr lang="en-GB" sz="1200" b="1" dirty="0" smtClean="0"/>
          </a:p>
          <a:p>
            <a:pPr algn="ctr" defTabSz="914212">
              <a:defRPr/>
            </a:pPr>
            <a:r>
              <a:rPr lang="en-GB" sz="1200" dirty="0" smtClean="0"/>
              <a:t>Quality Assurance Manager</a:t>
            </a:r>
          </a:p>
          <a:p>
            <a:pPr algn="ctr" defTabSz="914212">
              <a:defRPr/>
            </a:pPr>
            <a:r>
              <a:rPr lang="en-GB" sz="1200" dirty="0" smtClean="0"/>
              <a:t>South West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9512" y="4293096"/>
            <a:ext cx="2122334" cy="576064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rgbClr val="0070C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1" tIns="45711" rIns="91421" bIns="45711" anchor="ctr"/>
          <a:lstStyle/>
          <a:p>
            <a:pPr algn="ctr" defTabSz="914212">
              <a:defRPr/>
            </a:pPr>
            <a:r>
              <a:rPr lang="en-GB" sz="1200" b="1" dirty="0" smtClean="0"/>
              <a:t>JAMES WRIGHT </a:t>
            </a:r>
            <a:endParaRPr lang="en-GB" sz="1200" b="1" dirty="0"/>
          </a:p>
          <a:p>
            <a:pPr algn="ctr" defTabSz="914212">
              <a:defRPr/>
            </a:pPr>
            <a:r>
              <a:rPr lang="en-GB" sz="1200" dirty="0" smtClean="0"/>
              <a:t>Quality Assurance Manager</a:t>
            </a:r>
          </a:p>
          <a:p>
            <a:pPr algn="ctr" defTabSz="914212">
              <a:defRPr/>
            </a:pPr>
            <a:r>
              <a:rPr lang="en-GB" sz="1200" dirty="0" smtClean="0"/>
              <a:t>South Central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906826" y="5420782"/>
            <a:ext cx="2122334" cy="648072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rgbClr val="0070C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1" tIns="45711" rIns="91421" bIns="45711" anchor="ctr"/>
          <a:lstStyle/>
          <a:p>
            <a:pPr algn="ctr" defTabSz="914212">
              <a:defRPr/>
            </a:pPr>
            <a:r>
              <a:rPr lang="en-GB" sz="1200" b="1" dirty="0" smtClean="0"/>
              <a:t>Rachel </a:t>
            </a:r>
            <a:r>
              <a:rPr lang="en-GB" sz="1200" b="1" dirty="0" err="1" smtClean="0"/>
              <a:t>Galea</a:t>
            </a:r>
            <a:endParaRPr lang="en-GB" sz="1200" b="1" dirty="0" smtClean="0"/>
          </a:p>
          <a:p>
            <a:pPr algn="ctr" defTabSz="914212">
              <a:defRPr/>
            </a:pPr>
            <a:r>
              <a:rPr lang="en-GB" sz="1100" dirty="0" smtClean="0"/>
              <a:t>Administration Assistant Wessex </a:t>
            </a:r>
          </a:p>
          <a:p>
            <a:pPr algn="ctr" defTabSz="914212">
              <a:defRPr/>
            </a:pPr>
            <a:r>
              <a:rPr lang="en-GB" sz="1100" dirty="0"/>
              <a:t>rachael.galea@nhs.net</a:t>
            </a:r>
            <a:endParaRPr lang="en-GB" sz="1100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2412637" y="5445224"/>
            <a:ext cx="2122334" cy="664840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rgbClr val="0070C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1" tIns="45711" rIns="91421" bIns="45711" anchor="ctr"/>
          <a:lstStyle/>
          <a:p>
            <a:pPr algn="ctr" defTabSz="914212">
              <a:defRPr/>
            </a:pPr>
            <a:r>
              <a:rPr lang="en-GB" sz="1200" dirty="0" smtClean="0"/>
              <a:t>Administration Assistant</a:t>
            </a:r>
          </a:p>
          <a:p>
            <a:pPr algn="ctr" defTabSz="914212">
              <a:defRPr/>
            </a:pPr>
            <a:r>
              <a:rPr lang="en-GB" sz="1200" dirty="0" smtClean="0"/>
              <a:t>South West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655705" y="5445224"/>
            <a:ext cx="2122334" cy="664840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rgbClr val="0070C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1" tIns="45711" rIns="91421" bIns="45711" anchor="ctr"/>
          <a:lstStyle/>
          <a:p>
            <a:pPr algn="ctr" defTabSz="914212">
              <a:defRPr/>
            </a:pPr>
            <a:r>
              <a:rPr lang="en-GB" sz="1200" dirty="0" smtClean="0"/>
              <a:t>Administration Assistant</a:t>
            </a:r>
          </a:p>
          <a:p>
            <a:pPr algn="ctr" defTabSz="914212">
              <a:defRPr/>
            </a:pPr>
            <a:r>
              <a:rPr lang="en-GB" sz="1200" dirty="0" smtClean="0"/>
              <a:t>South East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60503" y="5445224"/>
            <a:ext cx="2122334" cy="664840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rgbClr val="0070C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1" tIns="45711" rIns="91421" bIns="45711" anchor="ctr"/>
          <a:lstStyle/>
          <a:p>
            <a:pPr algn="ctr" defTabSz="914212">
              <a:defRPr/>
            </a:pPr>
            <a:r>
              <a:rPr lang="en-GB" sz="1200" dirty="0" smtClean="0"/>
              <a:t>Administration Assistant</a:t>
            </a:r>
          </a:p>
          <a:p>
            <a:pPr algn="ctr" defTabSz="914212">
              <a:defRPr/>
            </a:pPr>
            <a:r>
              <a:rPr lang="en-GB" sz="1200" dirty="0" smtClean="0"/>
              <a:t>South Central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876256" y="1124744"/>
            <a:ext cx="2122334" cy="704566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rgbClr val="0070C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1" tIns="45711" rIns="91421" bIns="45711" anchor="ctr"/>
          <a:lstStyle/>
          <a:p>
            <a:pPr algn="ctr" defTabSz="914212">
              <a:defRPr/>
            </a:pPr>
            <a:r>
              <a:rPr lang="en-GB" sz="1200" b="1" dirty="0" smtClean="0"/>
              <a:t>ALISON SARGEANT</a:t>
            </a:r>
          </a:p>
          <a:p>
            <a:pPr algn="ctr" defTabSz="914212">
              <a:defRPr/>
            </a:pPr>
            <a:r>
              <a:rPr lang="en-GB" sz="1200" dirty="0" smtClean="0"/>
              <a:t>Senior Administrator</a:t>
            </a:r>
          </a:p>
          <a:p>
            <a:pPr algn="ctr" defTabSz="914212">
              <a:defRPr/>
            </a:pPr>
            <a:r>
              <a:rPr lang="en-GB" sz="1200" dirty="0"/>
              <a:t>a</a:t>
            </a:r>
            <a:r>
              <a:rPr lang="en-GB" sz="1200" dirty="0" smtClean="0"/>
              <a:t>lison.sargeant1@nhs.net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283968" y="1628800"/>
            <a:ext cx="0" cy="151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3407719" y="3074107"/>
            <a:ext cx="845736" cy="120766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94373" y="1600184"/>
            <a:ext cx="5815" cy="1189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32" idx="0"/>
          </p:cNvCxnSpPr>
          <p:nvPr/>
        </p:nvCxnSpPr>
        <p:spPr>
          <a:xfrm flipH="1">
            <a:off x="3473804" y="4869160"/>
            <a:ext cx="1293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278965" y="2354027"/>
            <a:ext cx="0" cy="151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862325" y="203621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294373" y="1600208"/>
            <a:ext cx="581883" cy="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868140" y="2789981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699386" y="3047701"/>
            <a:ext cx="210616" cy="1574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838373" y="3026296"/>
            <a:ext cx="398337" cy="194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7" idx="2"/>
          </p:cNvCxnSpPr>
          <p:nvPr/>
        </p:nvCxnSpPr>
        <p:spPr>
          <a:xfrm>
            <a:off x="1240679" y="486916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652120" y="4869160"/>
            <a:ext cx="7401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960592" y="4869160"/>
            <a:ext cx="7401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485511" y="3123754"/>
            <a:ext cx="1325110" cy="11868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90303" y="1827329"/>
            <a:ext cx="2122334" cy="704566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rgbClr val="0070C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1" tIns="45711" rIns="91421" bIns="45711" anchor="ctr"/>
          <a:lstStyle/>
          <a:p>
            <a:pPr algn="ctr" defTabSz="914212">
              <a:defRPr/>
            </a:pPr>
            <a:r>
              <a:rPr lang="en-GB" sz="1200" b="1" dirty="0" smtClean="0"/>
              <a:t>EMILY PRIOR</a:t>
            </a:r>
          </a:p>
          <a:p>
            <a:pPr algn="ctr" defTabSz="914212">
              <a:defRPr/>
            </a:pPr>
            <a:r>
              <a:rPr lang="en-GB" sz="1200" dirty="0" smtClean="0"/>
              <a:t>Communications and Engagement Manager</a:t>
            </a:r>
          </a:p>
        </p:txBody>
      </p:sp>
      <p:cxnSp>
        <p:nvCxnSpPr>
          <p:cNvPr id="52" name="Straight Connector 51"/>
          <p:cNvCxnSpPr>
            <a:endCxn id="51" idx="3"/>
          </p:cNvCxnSpPr>
          <p:nvPr/>
        </p:nvCxnSpPr>
        <p:spPr>
          <a:xfrm flipH="1">
            <a:off x="2412637" y="2049241"/>
            <a:ext cx="445017" cy="130371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467436" y="2505856"/>
            <a:ext cx="400556" cy="12666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65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93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Regional Team – Transforming Care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Team – Transforming Care</dc:title>
  <dc:creator>Denise Burton</dc:creator>
  <cp:lastModifiedBy>Emily Prior</cp:lastModifiedBy>
  <cp:revision>16</cp:revision>
  <dcterms:created xsi:type="dcterms:W3CDTF">2016-09-08T10:20:22Z</dcterms:created>
  <dcterms:modified xsi:type="dcterms:W3CDTF">2017-07-03T12:48:11Z</dcterms:modified>
</cp:coreProperties>
</file>