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6"/>
  </p:notesMasterIdLst>
  <p:sldIdLst>
    <p:sldId id="528" r:id="rId2"/>
    <p:sldId id="567" r:id="rId3"/>
    <p:sldId id="545" r:id="rId4"/>
    <p:sldId id="566" r:id="rId5"/>
  </p:sldIdLst>
  <p:sldSz cx="9144000" cy="6858000" type="screen4x3"/>
  <p:notesSz cx="6669088" cy="97758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DC6"/>
    <a:srgbClr val="FFFF66"/>
    <a:srgbClr val="FEC2FB"/>
    <a:srgbClr val="E5F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85968" autoAdjust="0"/>
  </p:normalViewPr>
  <p:slideViewPr>
    <p:cSldViewPr snapToGrid="0" snapToObjects="1">
      <p:cViewPr>
        <p:scale>
          <a:sx n="70" d="100"/>
          <a:sy n="70" d="100"/>
        </p:scale>
        <p:origin x="-1350" y="186"/>
      </p:cViewPr>
      <p:guideLst>
        <p:guide orient="horz" pos="2160"/>
        <p:guide orient="horz" pos="232"/>
        <p:guide orient="horz" pos="4088"/>
        <p:guide pos="4637"/>
        <p:guide pos="226"/>
        <p:guide pos="5534"/>
        <p:guide pos="4706"/>
      </p:guideLst>
    </p:cSldViewPr>
  </p:slideViewPr>
  <p:outlineViewPr>
    <p:cViewPr>
      <p:scale>
        <a:sx n="33" d="100"/>
        <a:sy n="33" d="100"/>
      </p:scale>
      <p:origin x="0" y="2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6" d="100"/>
          <a:sy n="76" d="100"/>
        </p:scale>
        <p:origin x="-2172" y="-102"/>
      </p:cViewPr>
      <p:guideLst>
        <p:guide orient="horz" pos="308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E71A642-5B74-45F0-B631-81E394867D18}" type="datetimeFigureOut">
              <a:rPr lang="en-GB"/>
              <a:pPr>
                <a:defRPr/>
              </a:pPr>
              <a:t>23/04/2014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733425"/>
            <a:ext cx="4887912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43518"/>
            <a:ext cx="5335270" cy="4399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285338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8" y="9285338"/>
            <a:ext cx="2889938" cy="4887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3A7DC1-AEDB-4871-9665-D2A3472501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9377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A7DC1-AEDB-4871-9665-D2A3472501DF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280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A7DC1-AEDB-4871-9665-D2A3472501DF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608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A7DC1-AEDB-4871-9665-D2A3472501DF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60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13A7DC1-AEDB-4871-9665-D2A3472501DF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608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J:\NHS CB\Communication\Branding\Templates\Template photos\Elderly lady in chair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4902200"/>
            <a:ext cx="13144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J:\NHS CB\Communication\Branding\Templates\Template photos\Patient in bed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 b="-3"/>
          <a:stretch>
            <a:fillRect/>
          </a:stretch>
        </p:blipFill>
        <p:spPr bwMode="auto">
          <a:xfrm>
            <a:off x="7481888" y="3194050"/>
            <a:ext cx="13144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 descr="J:\NHS CB\Communication\Branding\Templates\Template photos\3 elderly ladies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198813"/>
            <a:ext cx="27352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/>
          <p:nvPr userDrawn="1"/>
        </p:nvSpPr>
        <p:spPr>
          <a:xfrm>
            <a:off x="7470775" y="1493838"/>
            <a:ext cx="13144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9" name="Rectangle 7"/>
          <p:cNvSpPr/>
          <p:nvPr userDrawn="1"/>
        </p:nvSpPr>
        <p:spPr>
          <a:xfrm>
            <a:off x="6048375" y="3198813"/>
            <a:ext cx="1314450" cy="15890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3203575" y="4902200"/>
            <a:ext cx="1314450" cy="1587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pic>
        <p:nvPicPr>
          <p:cNvPr id="11" name="Picture 15" descr="NHS_Constitution_RGB.gif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427663"/>
            <a:ext cx="1108075" cy="106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7"/>
          <p:cNvSpPr/>
          <p:nvPr userDrawn="1"/>
        </p:nvSpPr>
        <p:spPr>
          <a:xfrm>
            <a:off x="358775" y="4902200"/>
            <a:ext cx="27368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3201988"/>
            <a:ext cx="1314450" cy="158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775" y="1494000"/>
            <a:ext cx="5580000" cy="1587600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GB" noProof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4"/>
          </p:nvPr>
        </p:nvSpPr>
        <p:spPr>
          <a:xfrm>
            <a:off x="7896225" y="6678613"/>
            <a:ext cx="900113" cy="1793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55638" y="6678613"/>
            <a:ext cx="7240587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] NHS | CVD SCN Presentation October 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38125" y="6678613"/>
            <a:ext cx="300038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169BB8F-9785-46B7-8633-1F9722049639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503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:\NHS CB\Communication\Branding\Templates\Template photos\3 elderly peopl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6788" y="4902200"/>
            <a:ext cx="13144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 descr="J:\NHS CB\Communication\Branding\Templates\Template photos\Child patient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0" y="4900613"/>
            <a:ext cx="1312863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J:\NHS CB\Communication\Branding\Templates\Template photos\Nurse reading to patient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205163"/>
            <a:ext cx="131445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1"/>
          <p:cNvSpPr/>
          <p:nvPr userDrawn="1"/>
        </p:nvSpPr>
        <p:spPr>
          <a:xfrm>
            <a:off x="7470775" y="1493838"/>
            <a:ext cx="13144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9" name="Rectangle 19"/>
          <p:cNvSpPr/>
          <p:nvPr userDrawn="1"/>
        </p:nvSpPr>
        <p:spPr>
          <a:xfrm>
            <a:off x="358775" y="4902200"/>
            <a:ext cx="2736850" cy="1587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358774" y="1493999"/>
            <a:ext cx="7002463" cy="3293491"/>
          </a:xfrm>
        </p:spPr>
        <p:txBody>
          <a:bodyPr lIns="108000" tIns="72000"/>
          <a:lstStyle>
            <a:lvl1pPr>
              <a:lnSpc>
                <a:spcPts val="4800"/>
              </a:lnSpc>
              <a:defRPr sz="4000"/>
            </a:lvl1pPr>
          </a:lstStyle>
          <a:p>
            <a:r>
              <a:rPr lang="en-US" noProof="0" dirty="0" smtClean="0"/>
              <a:t>Click to edit Master title style</a:t>
            </a:r>
            <a:endParaRPr lang="en-GB" noProof="0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8775" y="2160000"/>
            <a:ext cx="5580000" cy="921600"/>
          </a:xfrm>
          <a:noFill/>
        </p:spPr>
        <p:txBody>
          <a:bodyPr lIns="108000"/>
          <a:lstStyle>
            <a:lvl1pPr marL="0" indent="0" algn="l">
              <a:lnSpc>
                <a:spcPts val="3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GB" noProof="0" dirty="0"/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358775" y="6019201"/>
            <a:ext cx="2736850" cy="470500"/>
          </a:xfrm>
        </p:spPr>
        <p:txBody>
          <a:bodyPr lIns="108000"/>
          <a:lstStyle>
            <a:lvl1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2pPr>
            <a:lvl3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3pPr>
            <a:lvl4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4pPr>
            <a:lvl5pPr marL="0" indent="0">
              <a:lnSpc>
                <a:spcPts val="1600"/>
              </a:lnSpc>
              <a:spcBef>
                <a:spcPts val="800"/>
              </a:spcBef>
              <a:buFontTx/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4"/>
          </p:nvPr>
        </p:nvSpPr>
        <p:spPr>
          <a:xfrm>
            <a:off x="7896225" y="6678613"/>
            <a:ext cx="900113" cy="1793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655638" y="6678613"/>
            <a:ext cx="7240587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white"/>
                </a:solidFill>
              </a:rPr>
              <a:t>] NHS | CVD SCN Presentation October 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238125" y="6678613"/>
            <a:ext cx="300038" cy="1793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44AD461-A28F-4DB2-9AF6-779D563FDD78}" type="slidenum">
              <a:rPr lang="en-GB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52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BA112-41B8-4B4A-B8AC-11CB6435EF5B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9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7002463" cy="2087999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dirty="0"/>
          </a:p>
        </p:txBody>
      </p:sp>
      <p:sp>
        <p:nvSpPr>
          <p:cNvPr id="7" name="Picture Placeholder 21"/>
          <p:cNvSpPr>
            <a:spLocks noGrp="1"/>
          </p:cNvSpPr>
          <p:nvPr>
            <p:ph type="pic" sz="quarter" idx="14"/>
          </p:nvPr>
        </p:nvSpPr>
        <p:spPr>
          <a:xfrm>
            <a:off x="358775" y="4320000"/>
            <a:ext cx="13144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8" name="Picture Placeholder 21"/>
          <p:cNvSpPr>
            <a:spLocks noGrp="1"/>
          </p:cNvSpPr>
          <p:nvPr>
            <p:ph type="pic" sz="quarter" idx="15"/>
          </p:nvPr>
        </p:nvSpPr>
        <p:spPr>
          <a:xfrm>
            <a:off x="1780725" y="4320000"/>
            <a:ext cx="27368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9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4624326" y="4320000"/>
            <a:ext cx="1314450" cy="1587500"/>
          </a:xfrm>
        </p:spPr>
        <p:txBody>
          <a:bodyPr rtlCol="0">
            <a:noAutofit/>
          </a:bodyPr>
          <a:lstStyle>
            <a:lvl1pPr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A44D9-23B9-40AB-BB44-6DEC9ABAAEEC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592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775" y="2052001"/>
            <a:ext cx="8426449" cy="424799"/>
          </a:xfrm>
        </p:spPr>
        <p:txBody>
          <a:bodyPr/>
          <a:lstStyle>
            <a:lvl1pPr marL="216000" indent="0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179512" y="2385060"/>
            <a:ext cx="8616827" cy="3710939"/>
          </a:xfrm>
        </p:spPr>
        <p:txBody>
          <a:bodyPr rtlCol="0">
            <a:no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8775" y="5849937"/>
            <a:ext cx="8426450" cy="246062"/>
          </a:xfrm>
        </p:spPr>
        <p:txBody>
          <a:bodyPr anchor="b"/>
          <a:lstStyle>
            <a:lvl1pPr indent="0" algn="r">
              <a:lnSpc>
                <a:spcPct val="100000"/>
              </a:lnSpc>
              <a:buFontTx/>
              <a:buNone/>
              <a:defRPr sz="1200">
                <a:solidFill>
                  <a:schemeClr val="tx2"/>
                </a:solidFill>
              </a:defRPr>
            </a:lvl1pPr>
            <a:lvl2pPr indent="0" algn="r">
              <a:lnSpc>
                <a:spcPct val="100000"/>
              </a:lnSpc>
              <a:buFontTx/>
              <a:buNone/>
              <a:defRPr sz="1200"/>
            </a:lvl2pPr>
            <a:lvl3pPr indent="0" algn="r">
              <a:lnSpc>
                <a:spcPct val="100000"/>
              </a:lnSpc>
              <a:buFontTx/>
              <a:buNone/>
              <a:defRPr sz="1200"/>
            </a:lvl3pPr>
            <a:lvl4pPr indent="0" algn="r">
              <a:lnSpc>
                <a:spcPct val="100000"/>
              </a:lnSpc>
              <a:buFontTx/>
              <a:buNone/>
              <a:defRPr sz="1200"/>
            </a:lvl4pPr>
            <a:lvl5pPr indent="0" algn="r">
              <a:lnSpc>
                <a:spcPct val="100000"/>
              </a:lnSpc>
              <a:buFontTx/>
              <a:buNone/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F3C63-E4E1-40CA-85BF-07722562531F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74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GB" noProof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39DB4-92C1-44B9-B8C2-02CC476EA0DE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69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61126-0A14-4270-9FC6-787021F68770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8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58775" y="1385888"/>
            <a:ext cx="8426450" cy="5651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8775" y="2052638"/>
            <a:ext cx="7002463" cy="377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96225" y="6310313"/>
            <a:ext cx="900113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>
                <a:solidFill>
                  <a:prstClr val="white"/>
                </a:solidFill>
              </a:rPr>
              <a:t>19/07/2013</a:t>
            </a: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638" y="6310313"/>
            <a:ext cx="7240587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>
                <a:solidFill>
                  <a:prstClr val="black"/>
                </a:solidFill>
              </a:rPr>
              <a:t>] NHS | CVD SCN Presentation October 2013</a:t>
            </a:r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8125" y="6310313"/>
            <a:ext cx="300038" cy="17938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5C46D0A-F4EA-45EB-8119-01A7C3F1F0B9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pic>
        <p:nvPicPr>
          <p:cNvPr id="1031" name="Picture 7" descr="J:\NHS CB\Communication\Branding\Logos\NHS England\NHS England col.jp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487363"/>
            <a:ext cx="9779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571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159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318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477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636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79500" indent="-215900" algn="l" defTabSz="215900" rtl="0" eaLnBrk="0" fontAlgn="base" hangingPunct="0">
        <a:lnSpc>
          <a:spcPts val="24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elanie.woollaston@kcht.nhs.u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mala.rai@nhs.net" TargetMode="External"/><Relationship Id="rId4" Type="http://schemas.openxmlformats.org/officeDocument/2006/relationships/hyperlink" Target="mailto:mcannon@nhs.ne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sallybonynge@nhs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OConnor@stroke.org.u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sarah.crouch@eastsussex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3600" dirty="0" smtClean="0"/>
              <a:t>Six Month Reviews for Stroke Survivors - Current </a:t>
            </a:r>
            <a:r>
              <a:rPr lang="en-GB" sz="3600" dirty="0" smtClean="0"/>
              <a:t>Models and </a:t>
            </a:r>
            <a:r>
              <a:rPr lang="en-GB" sz="3600" dirty="0" smtClean="0"/>
              <a:t>Contact Information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7193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71489"/>
            <a:ext cx="7290435" cy="579390"/>
          </a:xfrm>
        </p:spPr>
        <p:txBody>
          <a:bodyPr/>
          <a:lstStyle/>
          <a:p>
            <a:r>
              <a:rPr lang="en-GB" dirty="0" smtClean="0"/>
              <a:t>Kent Community Health NHS Trust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478443"/>
              </p:ext>
            </p:extLst>
          </p:nvPr>
        </p:nvGraphicFramePr>
        <p:xfrm>
          <a:off x="390526" y="1401982"/>
          <a:ext cx="8496300" cy="1965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693455"/>
                <a:gridCol w="6802845"/>
              </a:tblGrid>
              <a:tr h="26289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Service details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Tool used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Locally developed by the trust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Delivered by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Stroke Specialist Nurses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Location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Delivered in clinics or at home depending on </a:t>
                      </a:r>
                      <a:r>
                        <a:rPr lang="en-GB" sz="1400" dirty="0" err="1" smtClean="0">
                          <a:solidFill>
                            <a:schemeClr val="dk1"/>
                          </a:solidFill>
                        </a:rPr>
                        <a:t>reviewee’s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 ability to visit clinic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i="0" dirty="0" smtClean="0"/>
                        <a:t>Cost</a:t>
                      </a:r>
                      <a:r>
                        <a:rPr lang="en-GB" sz="1400" b="1" i="0" baseline="0" dirty="0" smtClean="0"/>
                        <a:t> per 100k population</a:t>
                      </a:r>
                      <a:endParaRPr lang="en-GB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4256"/>
              </p:ext>
            </p:extLst>
          </p:nvPr>
        </p:nvGraphicFramePr>
        <p:xfrm>
          <a:off x="390526" y="3698356"/>
          <a:ext cx="8496300" cy="2900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089653"/>
                <a:gridCol w="5406647"/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CCG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KCH Contact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NHS Ashford</a:t>
                      </a:r>
                      <a:r>
                        <a:rPr lang="en-GB" sz="1400" b="1" baseline="0" dirty="0" smtClean="0"/>
                        <a:t> CCG</a:t>
                      </a:r>
                    </a:p>
                    <a:p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Mel Woolaston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T: 01580 261546 /</a:t>
                      </a:r>
                      <a:r>
                        <a:rPr lang="it-IT" sz="1400" baseline="0" dirty="0" smtClean="0"/>
                        <a:t> E: </a:t>
                      </a:r>
                      <a:r>
                        <a:rPr lang="it-IT" sz="1400" dirty="0" smtClean="0">
                          <a:hlinkClick r:id="rId3"/>
                        </a:rPr>
                        <a:t>melanie.woollaston@kcht.nhs.uk</a:t>
                      </a:r>
                      <a:r>
                        <a:rPr lang="it-IT" sz="1400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NHS Canterbury and Coastal CCG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Maggie Cannon - Ash and Sandwich areas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T: 01843 254134 / E: 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  <a:hlinkClick r:id="rId4"/>
                        </a:rPr>
                        <a:t>mcannon@nhs.net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Mala Rai - Remaining areas</a:t>
                      </a:r>
                      <a:r>
                        <a:rPr lang="en-GB" sz="1400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T: 01304 843 765 / E: 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  <a:hlinkClick r:id="rId5"/>
                        </a:rPr>
                        <a:t>mala.rai@nhs.net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NHS South Kent Coast CCG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Mel Woollaston  - </a:t>
                      </a:r>
                      <a:r>
                        <a:rPr lang="en-GB" sz="1400" dirty="0" err="1" smtClean="0">
                          <a:solidFill>
                            <a:schemeClr val="dk1"/>
                          </a:solidFill>
                        </a:rPr>
                        <a:t>Shepway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 area / Maggie Cannon</a:t>
                      </a:r>
                      <a:r>
                        <a:rPr lang="en-GB" sz="1400" baseline="0" dirty="0" smtClean="0">
                          <a:solidFill>
                            <a:schemeClr val="dk1"/>
                          </a:solidFill>
                        </a:rPr>
                        <a:t> - </a:t>
                      </a: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Dover and Deal areas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i="0" dirty="0" smtClean="0"/>
                        <a:t>NHS Thanet CCG</a:t>
                      </a:r>
                      <a:endParaRPr lang="en-GB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dirty="0" smtClean="0"/>
                        <a:t>Maggie Cannon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865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71489"/>
            <a:ext cx="7290435" cy="538445"/>
          </a:xfrm>
        </p:spPr>
        <p:txBody>
          <a:bodyPr/>
          <a:lstStyle/>
          <a:p>
            <a:r>
              <a:rPr lang="en-GB" dirty="0" smtClean="0"/>
              <a:t>CSH Surrey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773104"/>
              </p:ext>
            </p:extLst>
          </p:nvPr>
        </p:nvGraphicFramePr>
        <p:xfrm>
          <a:off x="390526" y="1251854"/>
          <a:ext cx="8496300" cy="21132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693455"/>
                <a:gridCol w="6802845"/>
              </a:tblGrid>
              <a:tr h="26289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Providers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Who performs the reviews?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Tool used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Locally</a:t>
                      </a:r>
                      <a:r>
                        <a:rPr lang="en-GB" sz="1400" b="0" baseline="0" dirty="0" smtClean="0"/>
                        <a:t> d</a:t>
                      </a:r>
                      <a:r>
                        <a:rPr lang="en-GB" sz="1400" b="0" dirty="0" smtClean="0"/>
                        <a:t>eveloped by the legacy Surrey Heart and Stroke Network</a:t>
                      </a:r>
                      <a:endParaRPr lang="en-GB" sz="1400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Delivered by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Stroke Specialist Nurse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Location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As an outpatient in a community clinic, or if required the stroke nurse will arrange a home visit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i="0" dirty="0" smtClean="0"/>
                        <a:t>Cost</a:t>
                      </a:r>
                      <a:r>
                        <a:rPr lang="en-GB" sz="1400" b="1" i="0" baseline="0" dirty="0" smtClean="0"/>
                        <a:t> per 100k population</a:t>
                      </a:r>
                      <a:endParaRPr lang="en-GB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8973"/>
              </p:ext>
            </p:extLst>
          </p:nvPr>
        </p:nvGraphicFramePr>
        <p:xfrm>
          <a:off x="390526" y="3698356"/>
          <a:ext cx="8496300" cy="853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089653"/>
                <a:gridCol w="5406647"/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CCG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CSH Contact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NHS Surrey Downs CCG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Sally </a:t>
                      </a:r>
                      <a:r>
                        <a:rPr lang="en-GB" sz="1400" dirty="0" err="1" smtClean="0"/>
                        <a:t>Bonnynge</a:t>
                      </a:r>
                      <a:r>
                        <a:rPr lang="en-GB" sz="1400" dirty="0" smtClean="0"/>
                        <a:t>, Director of Adult Services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T: 020 8394 3840 / E: </a:t>
                      </a:r>
                      <a:r>
                        <a:rPr lang="en-GB" sz="1400" dirty="0" smtClean="0">
                          <a:hlinkClick r:id="rId3"/>
                        </a:rPr>
                        <a:t>sallybonynge@nhs.net</a:t>
                      </a:r>
                      <a:r>
                        <a:rPr lang="en-GB" sz="1400" dirty="0" smtClean="0"/>
                        <a:t> </a:t>
                      </a:r>
                      <a:endParaRPr lang="it-IT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638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71489"/>
            <a:ext cx="7290435" cy="579390"/>
          </a:xfrm>
        </p:spPr>
        <p:txBody>
          <a:bodyPr/>
          <a:lstStyle/>
          <a:p>
            <a:r>
              <a:rPr lang="en-GB" dirty="0" smtClean="0"/>
              <a:t>Stroke Association</a:t>
            </a:r>
            <a:endParaRPr lang="en-GB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2954896"/>
              </p:ext>
            </p:extLst>
          </p:nvPr>
        </p:nvGraphicFramePr>
        <p:xfrm>
          <a:off x="390526" y="1292808"/>
          <a:ext cx="8496300" cy="196596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1693455"/>
                <a:gridCol w="6802845"/>
              </a:tblGrid>
              <a:tr h="26289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Providers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Who performs the reviews?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Tool used</a:t>
                      </a:r>
                      <a:endParaRPr lang="en-GB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Nationally recognised Greater Manchester Stroke Assessment Tool (GM-SAT)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Delivered by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Information, Advice and Support, and Six Month Stroke Review Co-ordinators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Location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/>
                        <a:t>Home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i="0" dirty="0" smtClean="0"/>
                        <a:t>Cost</a:t>
                      </a:r>
                      <a:r>
                        <a:rPr lang="en-GB" sz="1400" b="1" i="0" baseline="0" dirty="0" smtClean="0"/>
                        <a:t> per 100k population</a:t>
                      </a:r>
                      <a:endParaRPr lang="en-GB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597737"/>
              </p:ext>
            </p:extLst>
          </p:nvPr>
        </p:nvGraphicFramePr>
        <p:xfrm>
          <a:off x="390526" y="3698356"/>
          <a:ext cx="8496300" cy="29006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50800" dir="5400000" algn="ctr" rotWithShape="0">
                    <a:schemeClr val="bg1"/>
                  </a:outerShdw>
                </a:effectLst>
                <a:tableStyleId>{5C22544A-7EE6-4342-B048-85BDC9FD1C3A}</a:tableStyleId>
              </a:tblPr>
              <a:tblGrid>
                <a:gridCol w="3089653"/>
                <a:gridCol w="5406647"/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Joint Funded</a:t>
                      </a:r>
                      <a:r>
                        <a:rPr lang="en-GB" sz="1600" baseline="0" dirty="0" smtClean="0"/>
                        <a:t> service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SA Contact</a:t>
                      </a:r>
                      <a:endParaRPr lang="en-GB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400" b="1" dirty="0" smtClean="0"/>
                        <a:t>NHS Eastbourne, Hailsham and Seaford CCG</a:t>
                      </a:r>
                      <a:endParaRPr lang="en-GB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Michael O'Connor, Assistant Regional Manager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it-IT" sz="1400" dirty="0" smtClean="0"/>
                        <a:t>T: 07717 275 796 / E: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smtClean="0">
                          <a:hlinkClick r:id="rId3"/>
                        </a:rPr>
                        <a:t>Michael.OConnor@stroke.org.uk</a:t>
                      </a:r>
                      <a:r>
                        <a:rPr lang="it-IT" sz="1400" dirty="0" smtClean="0"/>
                        <a:t>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NHS Hastings &amp; Rother CCG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As above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NHS High Weald Lewes Havens CCG</a:t>
                      </a:r>
                      <a:endParaRPr lang="en-GB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As above</a:t>
                      </a:r>
                      <a:endParaRPr lang="en-GB" sz="1400" dirty="0" smtClean="0">
                        <a:solidFill>
                          <a:schemeClr val="dk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East Sussex</a:t>
                      </a:r>
                      <a:r>
                        <a:rPr lang="en-GB" sz="1400" b="1" baseline="0" dirty="0" smtClean="0"/>
                        <a:t> County Council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Sarah Crouch,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/>
                        <a:t>Strategic Commissioning Manager (LTCs)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/>
                        <a:t>T: 01273 481110 / E:</a:t>
                      </a:r>
                      <a:r>
                        <a:rPr lang="en-GB" sz="1400" b="0" baseline="0" dirty="0" smtClean="0"/>
                        <a:t> </a:t>
                      </a:r>
                      <a:r>
                        <a:rPr lang="en-GB" sz="1400" b="0" dirty="0" smtClean="0">
                          <a:hlinkClick r:id="rId4"/>
                        </a:rPr>
                        <a:t>sarah.crouch@eastsussex.gov.uk</a:t>
                      </a:r>
                      <a:r>
                        <a:rPr lang="en-GB" sz="1400" b="0" dirty="0" smtClean="0"/>
                        <a:t> </a:t>
                      </a:r>
                      <a:endParaRPr lang="en-GB" sz="1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dk1"/>
                          </a:solidFill>
                        </a:rPr>
                        <a:t>As above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565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NHS CB Presentation (Screen 4x3)">
  <a:themeElements>
    <a:clrScheme name="NHS Commissioning Board">
      <a:dk1>
        <a:sysClr val="windowText" lastClr="000000"/>
      </a:dk1>
      <a:lt1>
        <a:sysClr val="window" lastClr="FFFFFF"/>
      </a:lt1>
      <a:dk2>
        <a:srgbClr val="003893"/>
      </a:dk2>
      <a:lt2>
        <a:srgbClr val="FFFFFF"/>
      </a:lt2>
      <a:accent1>
        <a:srgbClr val="00ADC6"/>
      </a:accent1>
      <a:accent2>
        <a:srgbClr val="003893"/>
      </a:accent2>
      <a:accent3>
        <a:srgbClr val="C0F7FF"/>
      </a:accent3>
      <a:accent4>
        <a:srgbClr val="B6D2FF"/>
      </a:accent4>
      <a:accent5>
        <a:srgbClr val="00AA9E"/>
      </a:accent5>
      <a:accent6>
        <a:srgbClr val="0091C9"/>
      </a:accent6>
      <a:hlink>
        <a:srgbClr val="000000"/>
      </a:hlink>
      <a:folHlink>
        <a:srgbClr val="000000"/>
      </a:folHlink>
    </a:clrScheme>
    <a:fontScheme name="NHS Commissioning Bo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24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3550</TotalTime>
  <Words>303</Words>
  <Application>Microsoft Office PowerPoint</Application>
  <PresentationFormat>On-screen Show (4:3)</PresentationFormat>
  <Paragraphs>67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3_NHS CB Presentation (Screen 4x3)</vt:lpstr>
      <vt:lpstr>Six Month Reviews for Stroke Survivors - Current Models and Contact Information</vt:lpstr>
      <vt:lpstr>Kent Community Health NHS Trust</vt:lpstr>
      <vt:lpstr>CSH Surrey</vt:lpstr>
      <vt:lpstr>Stroke Association</vt:lpstr>
    </vt:vector>
  </TitlesOfParts>
  <Company>DH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heading</dc:title>
  <dc:creator>deborah.tomalin@nhs.net</dc:creator>
  <cp:lastModifiedBy>Eden French</cp:lastModifiedBy>
  <cp:revision>270</cp:revision>
  <cp:lastPrinted>2013-11-25T09:14:38Z</cp:lastPrinted>
  <dcterms:created xsi:type="dcterms:W3CDTF">2011-12-06T15:33:50Z</dcterms:created>
  <dcterms:modified xsi:type="dcterms:W3CDTF">2014-04-23T17:30:57Z</dcterms:modified>
</cp:coreProperties>
</file>