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6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1F72"/>
    <a:srgbClr val="2F5597"/>
    <a:srgbClr val="38B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94" autoAdjust="0"/>
    <p:restoredTop sz="94660"/>
  </p:normalViewPr>
  <p:slideViewPr>
    <p:cSldViewPr snapToGrid="0">
      <p:cViewPr>
        <p:scale>
          <a:sx n="70" d="100"/>
          <a:sy n="70" d="100"/>
        </p:scale>
        <p:origin x="1032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62E1-CF6A-4DD9-8950-DAF8F2D9E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56D974-ED9E-4B44-96A3-542A41B4A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D3120-6E20-4F1B-B30F-AC723C0D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1C880-709F-4C68-8C6D-2A858B3F0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913A4-9C07-4AE8-ABA2-807715A8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77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9CF02-3AD5-40E5-AEC8-AB5B93594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64638-6641-4298-925E-BFE657698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16FE0-0DBE-4524-AD5A-7166C7BF8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7D735-7E61-40C3-A9C1-274B8DC22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9F12D-DA0D-4D6C-9F8C-7A4B3D986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93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BC897A-5BF8-4B7A-8EDB-1C3F536C2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E92B4-431D-4883-9F4D-4FB1E4F2B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3E20B-D1C9-40B2-9337-58D3C06D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34D64-1655-4383-AD1A-7B548A37C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81F3C-7162-4649-B9BA-854B24603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15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A46BC-1DD5-4D2F-A053-FDE5F3AC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1B6F2-7D38-4379-88F3-3128BFE56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6220F-3FDB-468D-9D66-7CDE65805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C2C9E-B338-435B-A5D6-0E288EC97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9C5D3-C2D3-43A4-A74E-30B4C7F75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00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1C78-93AD-4CFE-BAF9-5B78EFF07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C8174-B3CD-4149-95D5-D80DCA47C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34030-BC8D-4EA0-8887-73F885106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D97CC6-794A-4128-9312-A125C5E44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B634E-F52F-4F03-8BD6-DAF066582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81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E873-A333-4CCC-9AB5-F1A2136A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B3F47-4C66-4D30-848B-9FC884CDDA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0413A-A3CF-43BE-85EF-11E575DC3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3A72F8-EE99-4C13-AD30-E4FBA430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F1535-779D-4FDE-865D-C161919CB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746D7-929D-4579-9C5A-2BC91A72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7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A641D-3D9D-4E85-9A54-F212D0FA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D631D-6839-433C-BE60-5B2ABE0ED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6ED79C-59D6-4647-B788-E8F7FBE2E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365F8-EE6E-43DA-9047-666E09C5F1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C773C5-325E-4153-8F64-7088CB9A3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1393A8-6963-453B-A8BB-F0BD392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E23AE4-E66D-4AF2-AFD1-F61CC2213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9E0-1452-42B9-8635-FCEB9281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229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0DA3D-E9BE-4A75-9F15-4D3718B7B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FEA81-6498-4D4B-9E0A-3749A341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277B4-195F-4C14-9C68-E7E9F3348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AE400-EE4F-4AA1-AD05-6D132F907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786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D93D60-88B8-4155-B24E-F0BAC2872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2A19C-E394-4231-A776-2751D5B4B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9AB3C-AB6C-404E-B957-1A32C61C3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64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2398D-76E9-4B3E-AEEC-FAE60E6C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B8DC8-6A3D-4E66-995A-B1B1AFAA1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5C8ED-2687-424E-AF14-5E174D8714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122C60-55F4-4B55-9660-AFFE37B5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12A0-1612-4A0F-A0DA-ECAA4063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C21A5-F401-4ED3-908D-948DBDBD3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61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29873-A8B9-4D16-8D98-CBC795725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940DE1-1BF5-419A-9152-B19DA5D127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20343C-A175-471D-9A8C-67FCF4D32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3A74E4-7DF2-4FF1-8407-F0117027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52BB3-7CD4-4966-B2D3-E3BF8E878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8FED6C-9020-4AC0-AAFB-007E9BD41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709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D7194F-BB45-406F-A084-256403E79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AE94B-118F-4220-A6F5-7D3E89D2F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35D978-D953-44A1-826B-9097D4DAC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5D680-C7FA-4B42-9BD9-9AF5FD3FA5C6}" type="datetimeFigureOut">
              <a:rPr lang="en-GB" smtClean="0"/>
              <a:t>12/05/2020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6067F-504F-4EF7-BB1C-C38CECFEC9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7F94-7F85-4EB6-842C-39F33EE2CA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1C91-9D7B-40A4-9F3A-E0F391E89C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3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13.JP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F6844E-38A8-49AC-B4A7-4A4220EFB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835" y="4757223"/>
            <a:ext cx="2989776" cy="1923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080516-495B-42AD-B06C-43E627A5F7AC}"/>
              </a:ext>
            </a:extLst>
          </p:cNvPr>
          <p:cNvSpPr txBox="1"/>
          <p:nvPr/>
        </p:nvSpPr>
        <p:spPr>
          <a:xfrm>
            <a:off x="861133" y="648070"/>
            <a:ext cx="8402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Meet our South West NHS England and NHS Improvement South West Nursing Leadership </a:t>
            </a:r>
          </a:p>
          <a:p>
            <a:r>
              <a:rPr lang="en-GB" sz="4800" dirty="0">
                <a:solidFill>
                  <a:srgbClr val="0070C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Team </a:t>
            </a:r>
          </a:p>
        </p:txBody>
      </p:sp>
    </p:spTree>
    <p:extLst>
      <p:ext uri="{BB962C8B-B14F-4D97-AF65-F5344CB8AC3E}">
        <p14:creationId xmlns:p14="http://schemas.microsoft.com/office/powerpoint/2010/main" val="347852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2909E0-9505-4B62-A08D-42747ED42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-425119"/>
            <a:ext cx="5486399" cy="72831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34E1C6-7CEC-498D-83DD-3F3460DE5B9E}"/>
              </a:ext>
            </a:extLst>
          </p:cNvPr>
          <p:cNvSpPr/>
          <p:nvPr/>
        </p:nvSpPr>
        <p:spPr>
          <a:xfrm>
            <a:off x="0" y="0"/>
            <a:ext cx="6705601" cy="6858000"/>
          </a:xfrm>
          <a:prstGeom prst="rect">
            <a:avLst/>
          </a:pr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532" y="1468839"/>
            <a:ext cx="4564037" cy="66939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Graham Carr 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People’s &amp; SEND Lead Learning Disability &amp; Autism Programme</a:t>
            </a:r>
          </a:p>
        </p:txBody>
      </p:sp>
    </p:spTree>
    <p:extLst>
      <p:ext uri="{BB962C8B-B14F-4D97-AF65-F5344CB8AC3E}">
        <p14:creationId xmlns:p14="http://schemas.microsoft.com/office/powerpoint/2010/main" val="2227198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A545A0-4757-461C-B9AA-1D9718933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/>
          <a:stretch/>
        </p:blipFill>
        <p:spPr>
          <a:xfrm rot="5400000">
            <a:off x="5705753" y="371753"/>
            <a:ext cx="6858000" cy="61144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09E0498-4940-4FF2-BF43-3E10170FD766}"/>
              </a:ext>
            </a:extLst>
          </p:cNvPr>
          <p:cNvSpPr/>
          <p:nvPr/>
        </p:nvSpPr>
        <p:spPr>
          <a:xfrm>
            <a:off x="-10886" y="0"/>
            <a:ext cx="6088392" cy="6858000"/>
          </a:xfrm>
          <a:prstGeom prst="rect">
            <a:avLst/>
          </a:prstGeom>
          <a:solidFill>
            <a:srgbClr val="B11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431" y="3311627"/>
            <a:ext cx="4038128" cy="66939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Elliott  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Nursing Learning Disability &amp; Autism Programme</a:t>
            </a:r>
          </a:p>
        </p:txBody>
      </p:sp>
    </p:spTree>
    <p:extLst>
      <p:ext uri="{BB962C8B-B14F-4D97-AF65-F5344CB8AC3E}">
        <p14:creationId xmlns:p14="http://schemas.microsoft.com/office/powerpoint/2010/main" val="140414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4FDDC4-737E-4F15-B911-4663BDBCAB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54" b="13164"/>
          <a:stretch/>
        </p:blipFill>
        <p:spPr>
          <a:xfrm rot="5400000">
            <a:off x="6164633" y="830634"/>
            <a:ext cx="6858001" cy="5196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4B5E08-F6BB-457D-B3D7-D6E9FD639560}"/>
              </a:ext>
            </a:extLst>
          </p:cNvPr>
          <p:cNvSpPr/>
          <p:nvPr/>
        </p:nvSpPr>
        <p:spPr>
          <a:xfrm>
            <a:off x="0" y="0"/>
            <a:ext cx="6995267" cy="6858000"/>
          </a:xfrm>
          <a:prstGeom prst="rect">
            <a:avLst/>
          </a:prstGeom>
          <a:solidFill>
            <a:srgbClr val="38B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4203" y="1814049"/>
            <a:ext cx="4762940" cy="66939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Jill Crook </a:t>
            </a:r>
            <a:b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Nursing Professional and System Development </a:t>
            </a:r>
          </a:p>
        </p:txBody>
      </p:sp>
    </p:spTree>
    <p:extLst>
      <p:ext uri="{BB962C8B-B14F-4D97-AF65-F5344CB8AC3E}">
        <p14:creationId xmlns:p14="http://schemas.microsoft.com/office/powerpoint/2010/main" val="762584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2B39A6-EE0D-4817-A5DA-50576513A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301" y="241301"/>
            <a:ext cx="7561942" cy="5671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39DBEF4-CC37-465C-866D-00940DFCFDDF}"/>
              </a:ext>
            </a:extLst>
          </p:cNvPr>
          <p:cNvSpPr/>
          <p:nvPr/>
        </p:nvSpPr>
        <p:spPr>
          <a:xfrm>
            <a:off x="-1" y="0"/>
            <a:ext cx="6520543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2502" y="344478"/>
            <a:ext cx="4243927" cy="669395"/>
          </a:xfrm>
        </p:spPr>
        <p:txBody>
          <a:bodyPr>
            <a:noAutofit/>
          </a:bodyPr>
          <a:lstStyle/>
          <a:p>
            <a:pPr algn="l"/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Tariq White  Managing Director of SWAG Cancer Alliance</a:t>
            </a:r>
          </a:p>
        </p:txBody>
      </p:sp>
    </p:spTree>
    <p:extLst>
      <p:ext uri="{BB962C8B-B14F-4D97-AF65-F5344CB8AC3E}">
        <p14:creationId xmlns:p14="http://schemas.microsoft.com/office/powerpoint/2010/main" val="4241889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A545A0-4757-461C-B9AA-1D9718933C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r="9992"/>
          <a:stretch/>
        </p:blipFill>
        <p:spPr>
          <a:xfrm rot="5400000">
            <a:off x="92635" y="727527"/>
            <a:ext cx="2477836" cy="26333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C54614-B28D-44FB-AB56-CAAEEEA37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40" b="11089"/>
          <a:stretch/>
        </p:blipFill>
        <p:spPr>
          <a:xfrm>
            <a:off x="9549210" y="0"/>
            <a:ext cx="2642790" cy="2215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136D7D-E684-45E8-A7CA-D2D06179D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27" t="22871" r="4132" b="20422"/>
          <a:stretch/>
        </p:blipFill>
        <p:spPr>
          <a:xfrm>
            <a:off x="4240492" y="734800"/>
            <a:ext cx="2815823" cy="31406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22B89B-778B-47E0-BAA2-27F187EC39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900"/>
          <a:stretch/>
        </p:blipFill>
        <p:spPr>
          <a:xfrm>
            <a:off x="6991740" y="-1"/>
            <a:ext cx="2301803" cy="27007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2EC436-5AB5-4B42-AC68-050022146B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432" b="15570"/>
          <a:stretch/>
        </p:blipFill>
        <p:spPr>
          <a:xfrm>
            <a:off x="-97793" y="3663338"/>
            <a:ext cx="2259233" cy="3241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FED578-8E16-4785-9B4F-84BAF1ED48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93" t="3850" r="22875" b="26782"/>
          <a:stretch/>
        </p:blipFill>
        <p:spPr>
          <a:xfrm>
            <a:off x="1993417" y="3896517"/>
            <a:ext cx="2560956" cy="2945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581C4A-C4DB-483D-8ADC-920078EDD8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770" r="17478"/>
          <a:stretch/>
        </p:blipFill>
        <p:spPr>
          <a:xfrm>
            <a:off x="2161440" y="690060"/>
            <a:ext cx="2446870" cy="2867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BE2AD2-4106-493E-8FCA-0D45230D29A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684" r="22097" b="7325"/>
          <a:stretch/>
        </p:blipFill>
        <p:spPr>
          <a:xfrm>
            <a:off x="7580083" y="2251641"/>
            <a:ext cx="2211078" cy="25914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FEC2FF-200D-49D3-B754-CFB9D6D8BD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08" t="7868" r="20504" b="13125"/>
          <a:stretch/>
        </p:blipFill>
        <p:spPr>
          <a:xfrm>
            <a:off x="4386350" y="3663074"/>
            <a:ext cx="2153639" cy="30734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4ECF5D-5813-4883-ACEE-BDEA84371D9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t="25713" r="44508" b="15747"/>
          <a:stretch/>
        </p:blipFill>
        <p:spPr>
          <a:xfrm rot="5400000">
            <a:off x="6617474" y="4137877"/>
            <a:ext cx="2515786" cy="29244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13959E-C378-447B-8AD8-1C497A45992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6" t="9620" r="12232" b="19723"/>
          <a:stretch/>
        </p:blipFill>
        <p:spPr>
          <a:xfrm rot="5400000">
            <a:off x="9608428" y="2322933"/>
            <a:ext cx="2658749" cy="21536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52633B-BEEC-450C-A031-B365B28BD35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577" b="11626"/>
          <a:stretch/>
        </p:blipFill>
        <p:spPr>
          <a:xfrm>
            <a:off x="9860983" y="4342214"/>
            <a:ext cx="2346217" cy="251578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8F8CE6-94F1-4130-8BA7-019EA3B1D187}"/>
              </a:ext>
            </a:extLst>
          </p:cNvPr>
          <p:cNvSpPr/>
          <p:nvPr/>
        </p:nvSpPr>
        <p:spPr>
          <a:xfrm>
            <a:off x="205257" y="162266"/>
            <a:ext cx="6749143" cy="484923"/>
          </a:xfrm>
          <a:prstGeom prst="rect">
            <a:avLst/>
          </a:prstGeom>
          <a:solidFill>
            <a:srgbClr val="B11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303" y="252613"/>
            <a:ext cx="11997559" cy="669395"/>
          </a:xfrm>
        </p:spPr>
        <p:txBody>
          <a:bodyPr>
            <a:noAutofit/>
          </a:bodyPr>
          <a:lstStyle/>
          <a:p>
            <a:pPr algn="l"/>
            <a:r>
              <a:rPr lang="en-GB" sz="1800" dirty="0">
                <a:solidFill>
                  <a:schemeClr val="bg1"/>
                </a:solidFill>
                <a:latin typeface="Arial Black" panose="020B0A04020102020204" pitchFamily="34" charset="0"/>
              </a:rPr>
              <a:t>Our South West Nursing leadership Team </a:t>
            </a:r>
          </a:p>
        </p:txBody>
      </p:sp>
    </p:spTree>
    <p:extLst>
      <p:ext uri="{BB962C8B-B14F-4D97-AF65-F5344CB8AC3E}">
        <p14:creationId xmlns:p14="http://schemas.microsoft.com/office/powerpoint/2010/main" val="42909662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19549D47-A940-4743-846E-E31D3AFD7C3C}"/>
              </a:ext>
            </a:extLst>
          </p:cNvPr>
          <p:cNvSpPr txBox="1">
            <a:spLocks/>
          </p:cNvSpPr>
          <p:nvPr/>
        </p:nvSpPr>
        <p:spPr>
          <a:xfrm>
            <a:off x="652750" y="657922"/>
            <a:ext cx="4806184" cy="428191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5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Sue Doheny  </a:t>
            </a:r>
            <a:r>
              <a:rPr lang="en-US" sz="5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South West Regional Chief Nurse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ADFD7C-3B72-4D77-A614-2B936B846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10378" b="-1"/>
          <a:stretch/>
        </p:blipFill>
        <p:spPr>
          <a:xfrm rot="5400000">
            <a:off x="5719826" y="376172"/>
            <a:ext cx="6858000" cy="610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70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1F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593266-110A-4F73-A8F5-201C5DE22394}"/>
              </a:ext>
            </a:extLst>
          </p:cNvPr>
          <p:cNvSpPr/>
          <p:nvPr/>
        </p:nvSpPr>
        <p:spPr>
          <a:xfrm>
            <a:off x="0" y="-10"/>
            <a:ext cx="4654297" cy="6858000"/>
          </a:xfrm>
          <a:prstGeom prst="rect">
            <a:avLst/>
          </a:prstGeom>
          <a:solidFill>
            <a:srgbClr val="B11F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4BC29-D737-4F2F-8380-5A907BBAFB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r="13728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22" y="3670374"/>
            <a:ext cx="3840794" cy="1757433"/>
          </a:xfrm>
          <a:noFill/>
        </p:spPr>
        <p:txBody>
          <a:bodyPr>
            <a:noAutofit/>
          </a:bodyPr>
          <a:lstStyle/>
          <a:p>
            <a:pPr algn="l"/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Sally </a:t>
            </a:r>
            <a:r>
              <a:rPr lang="en-GB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Matravers</a:t>
            </a: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Director of Nursing – Infection Prevention and Control</a:t>
            </a:r>
          </a:p>
        </p:txBody>
      </p:sp>
    </p:spTree>
    <p:extLst>
      <p:ext uri="{BB962C8B-B14F-4D97-AF65-F5344CB8AC3E}">
        <p14:creationId xmlns:p14="http://schemas.microsoft.com/office/powerpoint/2010/main" val="11933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E669BA-371D-4F40-9AC4-7699245E8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1" r="6559" b="-1"/>
          <a:stretch/>
        </p:blipFill>
        <p:spPr>
          <a:xfrm>
            <a:off x="4654297" y="10"/>
            <a:ext cx="7537704" cy="6857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F2F1A2-4D44-4282-8F87-3EBAF8EA2A35}"/>
              </a:ext>
            </a:extLst>
          </p:cNvPr>
          <p:cNvSpPr/>
          <p:nvPr/>
        </p:nvSpPr>
        <p:spPr>
          <a:xfrm>
            <a:off x="0" y="-10"/>
            <a:ext cx="4654297" cy="6858000"/>
          </a:xfrm>
          <a:prstGeom prst="rect">
            <a:avLst/>
          </a:prstGeom>
          <a:solidFill>
            <a:srgbClr val="38B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833" y="243593"/>
            <a:ext cx="3377184" cy="1757433"/>
          </a:xfrm>
          <a:noFill/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Rosie Luce </a:t>
            </a:r>
            <a:b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Director of Quality and Safeguarding</a:t>
            </a:r>
          </a:p>
        </p:txBody>
      </p:sp>
    </p:spTree>
    <p:extLst>
      <p:ext uri="{BB962C8B-B14F-4D97-AF65-F5344CB8AC3E}">
        <p14:creationId xmlns:p14="http://schemas.microsoft.com/office/powerpoint/2010/main" val="3193222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CA0DAA6-33B8-4A25-810D-2F4D816FB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97259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76C63-DC1F-4015-AB20-35ECB7D24B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r="10630" b="7628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B21405-5EA2-474C-9A8C-356EE936BC21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98" y="1442079"/>
            <a:ext cx="3956204" cy="1757433"/>
          </a:xfrm>
          <a:noFill/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Bernadette Edwards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Transformation &amp; Improvement Lead CHC (South) </a:t>
            </a:r>
          </a:p>
        </p:txBody>
      </p:sp>
    </p:spTree>
    <p:extLst>
      <p:ext uri="{BB962C8B-B14F-4D97-AF65-F5344CB8AC3E}">
        <p14:creationId xmlns:p14="http://schemas.microsoft.com/office/powerpoint/2010/main" val="248963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0DC26E-0592-403F-82A6-D94F1BDD63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r="10768" b="-1"/>
          <a:stretch/>
        </p:blipFill>
        <p:spPr>
          <a:xfrm rot="16200000">
            <a:off x="6435852" y="1101852"/>
            <a:ext cx="6858000" cy="46542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7F18F4-BA1E-4465-BA41-3CBE5A916082}"/>
              </a:ext>
            </a:extLst>
          </p:cNvPr>
          <p:cNvSpPr/>
          <p:nvPr/>
        </p:nvSpPr>
        <p:spPr>
          <a:xfrm>
            <a:off x="-9192" y="-1"/>
            <a:ext cx="7537704" cy="7022238"/>
          </a:xfrm>
          <a:prstGeom prst="rect">
            <a:avLst/>
          </a:prstGeom>
          <a:solidFill>
            <a:srgbClr val="2F55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2264" y="500061"/>
            <a:ext cx="6274590" cy="1421068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Madelyn Griffiths  </a:t>
            </a:r>
            <a:b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Quality and Safeguarding Lead- Direct Commissioning </a:t>
            </a:r>
          </a:p>
        </p:txBody>
      </p:sp>
    </p:spTree>
    <p:extLst>
      <p:ext uri="{BB962C8B-B14F-4D97-AF65-F5344CB8AC3E}">
        <p14:creationId xmlns:p14="http://schemas.microsoft.com/office/powerpoint/2010/main" val="170819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99ED59-A01C-48CA-A70A-61491C9F5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33131" y="830802"/>
            <a:ext cx="6921342" cy="5196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6F1B3-A6B7-41C0-B3F3-A3469130F6EB}"/>
              </a:ext>
            </a:extLst>
          </p:cNvPr>
          <p:cNvSpPr/>
          <p:nvPr/>
        </p:nvSpPr>
        <p:spPr>
          <a:xfrm>
            <a:off x="0" y="0"/>
            <a:ext cx="6995604" cy="6858000"/>
          </a:xfrm>
          <a:prstGeom prst="rect">
            <a:avLst/>
          </a:prstGeom>
          <a:solidFill>
            <a:srgbClr val="B11F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4289" y="1926711"/>
            <a:ext cx="3707027" cy="66939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Trudi Pigott </a:t>
            </a:r>
            <a:b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Clinical Quality Director </a:t>
            </a:r>
          </a:p>
        </p:txBody>
      </p:sp>
    </p:spTree>
    <p:extLst>
      <p:ext uri="{BB962C8B-B14F-4D97-AF65-F5344CB8AC3E}">
        <p14:creationId xmlns:p14="http://schemas.microsoft.com/office/powerpoint/2010/main" val="3408862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CB7049-C655-4992-B573-C17656EC8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1" y="0"/>
            <a:ext cx="51435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3D45C4-1E4A-41C9-81F6-CDAA95A066FC}"/>
              </a:ext>
            </a:extLst>
          </p:cNvPr>
          <p:cNvSpPr/>
          <p:nvPr/>
        </p:nvSpPr>
        <p:spPr>
          <a:xfrm>
            <a:off x="0" y="-10"/>
            <a:ext cx="7048501" cy="6858000"/>
          </a:xfrm>
          <a:prstGeom prst="rect">
            <a:avLst/>
          </a:prstGeom>
          <a:solidFill>
            <a:srgbClr val="38B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865" y="3311627"/>
            <a:ext cx="4248565" cy="66939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Penny Smith 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 of Nursing Leadership &amp; Quality Improvement </a:t>
            </a:r>
          </a:p>
        </p:txBody>
      </p:sp>
    </p:spTree>
    <p:extLst>
      <p:ext uri="{BB962C8B-B14F-4D97-AF65-F5344CB8AC3E}">
        <p14:creationId xmlns:p14="http://schemas.microsoft.com/office/powerpoint/2010/main" val="20074486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D278D2-1DCC-4153-8933-617408ACC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7" b="12274"/>
          <a:stretch/>
        </p:blipFill>
        <p:spPr>
          <a:xfrm>
            <a:off x="5853344" y="0"/>
            <a:ext cx="633865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FC58B2-3393-44E3-A187-DF3F1BD76D9F}"/>
              </a:ext>
            </a:extLst>
          </p:cNvPr>
          <p:cNvSpPr/>
          <p:nvPr/>
        </p:nvSpPr>
        <p:spPr>
          <a:xfrm>
            <a:off x="0" y="0"/>
            <a:ext cx="585334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1AA946-565F-4058-A389-F0C6BC1EF6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047" y="310975"/>
            <a:ext cx="4408363" cy="669395"/>
          </a:xfrm>
        </p:spPr>
        <p:txBody>
          <a:bodyPr>
            <a:noAutofit/>
          </a:bodyPr>
          <a:lstStyle/>
          <a:p>
            <a:pPr algn="l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Michelle Hopkins  </a:t>
            </a:r>
            <a:r>
              <a: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Deputy Clinical Quality Director </a:t>
            </a:r>
          </a:p>
        </p:txBody>
      </p:sp>
    </p:spTree>
    <p:extLst>
      <p:ext uri="{BB962C8B-B14F-4D97-AF65-F5344CB8AC3E}">
        <p14:creationId xmlns:p14="http://schemas.microsoft.com/office/powerpoint/2010/main" val="37311414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103</Words>
  <Application>Microsoft Office PowerPoint</Application>
  <PresentationFormat>Widescreen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Gwen Park</dc:creator>
  <cp:lastModifiedBy>Gwen Park</cp:lastModifiedBy>
  <cp:revision>6</cp:revision>
  <dcterms:created xsi:type="dcterms:W3CDTF">2020-05-12T14:59:06Z</dcterms:created>
  <dcterms:modified xsi:type="dcterms:W3CDTF">2020-05-12T15:21:22Z</dcterms:modified>
</cp:coreProperties>
</file>