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60" r:id="rId4"/>
    <p:sldId id="262" r:id="rId5"/>
    <p:sldId id="263" r:id="rId6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3108" y="10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E992-5018-4D04-A174-BA7CE99A61B4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4F54-FF41-4965-A0A2-FA4E6681D3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714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E992-5018-4D04-A174-BA7CE99A61B4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4F54-FF41-4965-A0A2-FA4E6681D3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19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E992-5018-4D04-A174-BA7CE99A61B4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4F54-FF41-4965-A0A2-FA4E6681D3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70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E992-5018-4D04-A174-BA7CE99A61B4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4F54-FF41-4965-A0A2-FA4E6681D3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709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E992-5018-4D04-A174-BA7CE99A61B4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4F54-FF41-4965-A0A2-FA4E6681D3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672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E992-5018-4D04-A174-BA7CE99A61B4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4F54-FF41-4965-A0A2-FA4E6681D3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69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E992-5018-4D04-A174-BA7CE99A61B4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4F54-FF41-4965-A0A2-FA4E6681D3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334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E992-5018-4D04-A174-BA7CE99A61B4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4F54-FF41-4965-A0A2-FA4E6681D3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001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E992-5018-4D04-A174-BA7CE99A61B4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4F54-FF41-4965-A0A2-FA4E6681D3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181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E992-5018-4D04-A174-BA7CE99A61B4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4F54-FF41-4965-A0A2-FA4E6681D3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726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E992-5018-4D04-A174-BA7CE99A61B4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4F54-FF41-4965-A0A2-FA4E6681D3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25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4E992-5018-4D04-A174-BA7CE99A61B4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04F54-FF41-4965-A0A2-FA4E6681D3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54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 descr="Image result for squash drink"/>
          <p:cNvSpPr>
            <a:spLocks noChangeAspect="1" noChangeArrowheads="1"/>
          </p:cNvSpPr>
          <p:nvPr/>
        </p:nvSpPr>
        <p:spPr bwMode="auto">
          <a:xfrm>
            <a:off x="-6578292" y="2746507"/>
            <a:ext cx="2472824" cy="222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GB" sz="1463"/>
          </a:p>
        </p:txBody>
      </p:sp>
      <p:sp>
        <p:nvSpPr>
          <p:cNvPr id="28" name="Rectangle 27"/>
          <p:cNvSpPr/>
          <p:nvPr/>
        </p:nvSpPr>
        <p:spPr>
          <a:xfrm>
            <a:off x="282092" y="2730063"/>
            <a:ext cx="1860429" cy="204776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sp>
        <p:nvSpPr>
          <p:cNvPr id="31" name="Rectangle 30"/>
          <p:cNvSpPr/>
          <p:nvPr/>
        </p:nvSpPr>
        <p:spPr>
          <a:xfrm>
            <a:off x="261392" y="5135021"/>
            <a:ext cx="1860429" cy="184427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sp>
        <p:nvSpPr>
          <p:cNvPr id="32" name="Rectangle 31"/>
          <p:cNvSpPr/>
          <p:nvPr/>
        </p:nvSpPr>
        <p:spPr>
          <a:xfrm>
            <a:off x="274495" y="7336487"/>
            <a:ext cx="1863265" cy="195680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sp>
        <p:nvSpPr>
          <p:cNvPr id="33" name="Rectangle 32"/>
          <p:cNvSpPr/>
          <p:nvPr/>
        </p:nvSpPr>
        <p:spPr>
          <a:xfrm>
            <a:off x="942121" y="351347"/>
            <a:ext cx="2245981" cy="220800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694531" y="817763"/>
            <a:ext cx="247650" cy="24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GB" sz="1463"/>
          </a:p>
        </p:txBody>
      </p:sp>
      <p:sp>
        <p:nvSpPr>
          <p:cNvPr id="3" name="AutoShape 4"/>
          <p:cNvSpPr>
            <a:spLocks noChangeAspect="1" noChangeArrowheads="1"/>
          </p:cNvSpPr>
          <p:nvPr/>
        </p:nvSpPr>
        <p:spPr bwMode="auto">
          <a:xfrm>
            <a:off x="818356" y="941589"/>
            <a:ext cx="247650" cy="24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GB" sz="1463"/>
          </a:p>
        </p:txBody>
      </p:sp>
      <p:sp>
        <p:nvSpPr>
          <p:cNvPr id="6" name="TextBox 5"/>
          <p:cNvSpPr txBox="1"/>
          <p:nvPr/>
        </p:nvSpPr>
        <p:spPr>
          <a:xfrm>
            <a:off x="3248745" y="466189"/>
            <a:ext cx="29111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FLU VACCINATION </a:t>
            </a:r>
          </a:p>
          <a:p>
            <a:pPr algn="ctr"/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Easy read Cards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Supporting people with Learning Disabilities to understand and consent to flu vaccination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66474" y="2758566"/>
            <a:ext cx="21954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All people with learning disabilities are invited to have a flu vaccination every year.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This vaccination can help you from getting the flu.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16" y="5255187"/>
            <a:ext cx="1705028" cy="15748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40178" y="5200562"/>
            <a:ext cx="18958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Your GP surgery will invite you in for your flu vaccination. You may get a phone call or a letter.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13" y="7559871"/>
            <a:ext cx="1643631" cy="15935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66474" y="7336487"/>
            <a:ext cx="21826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You need to decide if you want to go for the flu vaccination.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You can ask for help and more information from other people you trust to help you decide.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3983" y="2740463"/>
            <a:ext cx="2048074" cy="207958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3983" y="5020132"/>
            <a:ext cx="2048074" cy="207958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3983" y="7237907"/>
            <a:ext cx="2048074" cy="20795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144" y="482345"/>
            <a:ext cx="2109399" cy="2109399"/>
          </a:xfrm>
          <a:prstGeom prst="rect">
            <a:avLst/>
          </a:prstGeom>
        </p:spPr>
      </p:pic>
      <p:pic>
        <p:nvPicPr>
          <p:cNvPr id="1026" name="Picture 2" descr="https://cdn.shopify.com/s/files/1/0606/1553/products/Group-43_large.png?v=156595977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92" y="2809893"/>
            <a:ext cx="1832308" cy="192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84D420-8DBD-4F6E-B278-F03B58AA6733}"/>
              </a:ext>
            </a:extLst>
          </p:cNvPr>
          <p:cNvSpPr txBox="1"/>
          <p:nvPr/>
        </p:nvSpPr>
        <p:spPr>
          <a:xfrm>
            <a:off x="1077021" y="9495116"/>
            <a:ext cx="47870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Developed by Katy Welsh, Jane Belt &amp; Anne Bowdler - September 2020</a:t>
            </a:r>
          </a:p>
        </p:txBody>
      </p:sp>
    </p:spTree>
    <p:extLst>
      <p:ext uri="{BB962C8B-B14F-4D97-AF65-F5344CB8AC3E}">
        <p14:creationId xmlns:p14="http://schemas.microsoft.com/office/powerpoint/2010/main" val="852772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 descr="Image result for squash drink"/>
          <p:cNvSpPr>
            <a:spLocks noChangeAspect="1" noChangeArrowheads="1"/>
          </p:cNvSpPr>
          <p:nvPr/>
        </p:nvSpPr>
        <p:spPr bwMode="auto">
          <a:xfrm>
            <a:off x="942181" y="112216"/>
            <a:ext cx="3559969" cy="222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GB" sz="1463"/>
          </a:p>
        </p:txBody>
      </p:sp>
      <p:sp>
        <p:nvSpPr>
          <p:cNvPr id="27" name="Rectangle 26"/>
          <p:cNvSpPr/>
          <p:nvPr/>
        </p:nvSpPr>
        <p:spPr>
          <a:xfrm>
            <a:off x="322273" y="7634700"/>
            <a:ext cx="2027927" cy="192946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sp>
        <p:nvSpPr>
          <p:cNvPr id="28" name="Rectangle 27"/>
          <p:cNvSpPr/>
          <p:nvPr/>
        </p:nvSpPr>
        <p:spPr>
          <a:xfrm>
            <a:off x="353815" y="2639016"/>
            <a:ext cx="1983632" cy="203132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sp>
        <p:nvSpPr>
          <p:cNvPr id="31" name="Rectangle 30"/>
          <p:cNvSpPr/>
          <p:nvPr/>
        </p:nvSpPr>
        <p:spPr>
          <a:xfrm>
            <a:off x="362570" y="5050981"/>
            <a:ext cx="1987631" cy="200684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sp>
        <p:nvSpPr>
          <p:cNvPr id="33" name="Rectangle 32"/>
          <p:cNvSpPr/>
          <p:nvPr/>
        </p:nvSpPr>
        <p:spPr>
          <a:xfrm>
            <a:off x="353815" y="325271"/>
            <a:ext cx="1918083" cy="200805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694531" y="817763"/>
            <a:ext cx="247650" cy="24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GB" sz="1463"/>
          </a:p>
        </p:txBody>
      </p:sp>
      <p:sp>
        <p:nvSpPr>
          <p:cNvPr id="3" name="AutoShape 4"/>
          <p:cNvSpPr>
            <a:spLocks noChangeAspect="1" noChangeArrowheads="1"/>
          </p:cNvSpPr>
          <p:nvPr/>
        </p:nvSpPr>
        <p:spPr bwMode="auto">
          <a:xfrm>
            <a:off x="818356" y="941589"/>
            <a:ext cx="247650" cy="24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GB" sz="1463"/>
          </a:p>
        </p:txBody>
      </p:sp>
      <p:sp>
        <p:nvSpPr>
          <p:cNvPr id="6" name="TextBox 5"/>
          <p:cNvSpPr txBox="1"/>
          <p:nvPr/>
        </p:nvSpPr>
        <p:spPr>
          <a:xfrm>
            <a:off x="2395723" y="297011"/>
            <a:ext cx="21064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 decide to go for your appointment you might need to ask them for a longer appointment so you are not rushed.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1610" y="2819054"/>
            <a:ext cx="20527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Most people go to their GP surgery for their flu vaccination.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Some people may also go to their local pharmacy / chemist.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69264" y="4827098"/>
            <a:ext cx="21374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When you arrive for your appointment the nurse will ask you some questions about you and your health.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You can take someone who knows you to help you with this if you need to.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1610" y="7451417"/>
            <a:ext cx="21143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The nurse will ask you to roll up your sleeve and hold your arm down by your side. You will need to keep your arm still. 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975" y="269836"/>
            <a:ext cx="2048074" cy="207958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975" y="2584703"/>
            <a:ext cx="2048074" cy="207958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975" y="4952358"/>
            <a:ext cx="2048074" cy="207958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975" y="7484584"/>
            <a:ext cx="2048074" cy="2079582"/>
          </a:xfrm>
          <a:prstGeom prst="rect">
            <a:avLst/>
          </a:prstGeom>
        </p:spPr>
      </p:pic>
      <p:pic>
        <p:nvPicPr>
          <p:cNvPr id="2050" name="Picture 2" descr="https://cdn.shopify.com/s/files/1/0606/1553/products/Timer-10_large.png?v=14178583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07" y="387498"/>
            <a:ext cx="2004293" cy="189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cdn.shopify.com/s/files/1/0606/1553/products/Place-GP-Surgery_large.png?v=15659602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33" y="2833552"/>
            <a:ext cx="1739223" cy="173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404" y="7688567"/>
            <a:ext cx="1931962" cy="1931962"/>
          </a:xfrm>
          <a:prstGeom prst="rect">
            <a:avLst/>
          </a:prstGeom>
        </p:spPr>
      </p:pic>
      <p:pic>
        <p:nvPicPr>
          <p:cNvPr id="2056" name="Picture 8" descr="https://cdn.shopify.com/s/files/1/0606/1553/products/Nurse-Health-Questions-1_large.png?v=156595277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33" y="5243820"/>
            <a:ext cx="1748161" cy="174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695879A-2F53-4373-BE6A-697BC5617C3C}"/>
              </a:ext>
            </a:extLst>
          </p:cNvPr>
          <p:cNvSpPr txBox="1"/>
          <p:nvPr/>
        </p:nvSpPr>
        <p:spPr>
          <a:xfrm>
            <a:off x="1077021" y="9607850"/>
            <a:ext cx="47870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Developed by Katy Welsh, Jane Belt &amp; Anne Bowdler - September 2020</a:t>
            </a:r>
          </a:p>
        </p:txBody>
      </p:sp>
    </p:spTree>
    <p:extLst>
      <p:ext uri="{BB962C8B-B14F-4D97-AF65-F5344CB8AC3E}">
        <p14:creationId xmlns:p14="http://schemas.microsoft.com/office/powerpoint/2010/main" val="2600928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 descr="Image result for squash drink"/>
          <p:cNvSpPr>
            <a:spLocks noChangeAspect="1" noChangeArrowheads="1"/>
          </p:cNvSpPr>
          <p:nvPr/>
        </p:nvSpPr>
        <p:spPr bwMode="auto">
          <a:xfrm>
            <a:off x="942181" y="112216"/>
            <a:ext cx="3559969" cy="222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GB" sz="1463"/>
          </a:p>
        </p:txBody>
      </p:sp>
      <p:sp>
        <p:nvSpPr>
          <p:cNvPr id="27" name="Rectangle 26"/>
          <p:cNvSpPr/>
          <p:nvPr/>
        </p:nvSpPr>
        <p:spPr>
          <a:xfrm>
            <a:off x="418605" y="7539939"/>
            <a:ext cx="1838341" cy="195726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sp>
        <p:nvSpPr>
          <p:cNvPr id="28" name="Rectangle 27"/>
          <p:cNvSpPr/>
          <p:nvPr/>
        </p:nvSpPr>
        <p:spPr>
          <a:xfrm>
            <a:off x="417538" y="2549326"/>
            <a:ext cx="1854360" cy="202610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sp>
        <p:nvSpPr>
          <p:cNvPr id="31" name="Rectangle 30"/>
          <p:cNvSpPr/>
          <p:nvPr/>
        </p:nvSpPr>
        <p:spPr>
          <a:xfrm>
            <a:off x="401468" y="4953709"/>
            <a:ext cx="1886501" cy="198985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sp>
        <p:nvSpPr>
          <p:cNvPr id="33" name="Rectangle 32"/>
          <p:cNvSpPr/>
          <p:nvPr/>
        </p:nvSpPr>
        <p:spPr>
          <a:xfrm>
            <a:off x="391137" y="302508"/>
            <a:ext cx="1880761" cy="18796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694531" y="817763"/>
            <a:ext cx="247650" cy="24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GB" sz="1463"/>
          </a:p>
        </p:txBody>
      </p:sp>
      <p:sp>
        <p:nvSpPr>
          <p:cNvPr id="3" name="AutoShape 4"/>
          <p:cNvSpPr>
            <a:spLocks noChangeAspect="1" noChangeArrowheads="1"/>
          </p:cNvSpPr>
          <p:nvPr/>
        </p:nvSpPr>
        <p:spPr bwMode="auto">
          <a:xfrm>
            <a:off x="818356" y="941589"/>
            <a:ext cx="247650" cy="24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GB" sz="1463"/>
          </a:p>
        </p:txBody>
      </p:sp>
      <p:sp>
        <p:nvSpPr>
          <p:cNvPr id="6" name="TextBox 5"/>
          <p:cNvSpPr txBox="1"/>
          <p:nvPr/>
        </p:nvSpPr>
        <p:spPr>
          <a:xfrm>
            <a:off x="2513562" y="271225"/>
            <a:ext cx="21647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nurse will give you the flu vaccination in your arm. This is given by using a small needle.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2933" y="2541353"/>
            <a:ext cx="2425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After you have had the flu vaccination, you will be asked to sit and wait in the waiting room for 10 minutes. This is to make sure you feel OK.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82934" y="4953709"/>
            <a:ext cx="2425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After 10 minutes you will be able to leave the GP surgery.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82933" y="7610630"/>
            <a:ext cx="22393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 do not like needles you may be able to have a nasal spray.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214" y="202531"/>
            <a:ext cx="2048074" cy="207958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214" y="2549326"/>
            <a:ext cx="2048074" cy="207958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214" y="4936230"/>
            <a:ext cx="2048074" cy="207958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214" y="7417624"/>
            <a:ext cx="2048074" cy="20795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05" y="680139"/>
            <a:ext cx="1791935" cy="1322521"/>
          </a:xfrm>
          <a:prstGeom prst="rect">
            <a:avLst/>
          </a:prstGeom>
        </p:spPr>
      </p:pic>
      <p:pic>
        <p:nvPicPr>
          <p:cNvPr id="3074" name="Picture 2" descr="https://cdn.shopify.com/s/files/1/0606/1553/products/Place_Waiting_Room_large.png?v=14178558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30" y="2594778"/>
            <a:ext cx="1864085" cy="186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493" y="5038970"/>
            <a:ext cx="2005758" cy="18899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357" y="7644589"/>
            <a:ext cx="1686683" cy="168668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D3DCA6A-88C8-40F4-9519-F5EB1ED92E84}"/>
              </a:ext>
            </a:extLst>
          </p:cNvPr>
          <p:cNvSpPr txBox="1"/>
          <p:nvPr/>
        </p:nvSpPr>
        <p:spPr>
          <a:xfrm>
            <a:off x="1077021" y="9570272"/>
            <a:ext cx="47870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Developed by Katy Welsh, Jane Belt &amp; Anne Bowdler - September 2020</a:t>
            </a:r>
          </a:p>
        </p:txBody>
      </p:sp>
    </p:spTree>
    <p:extLst>
      <p:ext uri="{BB962C8B-B14F-4D97-AF65-F5344CB8AC3E}">
        <p14:creationId xmlns:p14="http://schemas.microsoft.com/office/powerpoint/2010/main" val="3710993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1966" y="180578"/>
            <a:ext cx="2245981" cy="220800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sp>
        <p:nvSpPr>
          <p:cNvPr id="5" name="Rectangle 4"/>
          <p:cNvSpPr/>
          <p:nvPr/>
        </p:nvSpPr>
        <p:spPr>
          <a:xfrm>
            <a:off x="711966" y="2572192"/>
            <a:ext cx="2245981" cy="220800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sp>
        <p:nvSpPr>
          <p:cNvPr id="6" name="Rectangle 5"/>
          <p:cNvSpPr/>
          <p:nvPr/>
        </p:nvSpPr>
        <p:spPr>
          <a:xfrm>
            <a:off x="3962128" y="4963806"/>
            <a:ext cx="2245981" cy="220800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sp>
        <p:nvSpPr>
          <p:cNvPr id="7" name="Rectangle 6"/>
          <p:cNvSpPr/>
          <p:nvPr/>
        </p:nvSpPr>
        <p:spPr>
          <a:xfrm>
            <a:off x="711966" y="4963806"/>
            <a:ext cx="2245981" cy="220800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sp>
        <p:nvSpPr>
          <p:cNvPr id="8" name="Rectangle 7"/>
          <p:cNvSpPr/>
          <p:nvPr/>
        </p:nvSpPr>
        <p:spPr>
          <a:xfrm>
            <a:off x="711966" y="7355420"/>
            <a:ext cx="2245981" cy="220800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sp>
        <p:nvSpPr>
          <p:cNvPr id="9" name="Rectangle 8"/>
          <p:cNvSpPr/>
          <p:nvPr/>
        </p:nvSpPr>
        <p:spPr>
          <a:xfrm>
            <a:off x="3962129" y="7367754"/>
            <a:ext cx="2245981" cy="220800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sp>
        <p:nvSpPr>
          <p:cNvPr id="10" name="Rectangle 9"/>
          <p:cNvSpPr/>
          <p:nvPr/>
        </p:nvSpPr>
        <p:spPr>
          <a:xfrm>
            <a:off x="3962127" y="2572192"/>
            <a:ext cx="2245981" cy="220800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sp>
        <p:nvSpPr>
          <p:cNvPr id="11" name="Rectangle 10"/>
          <p:cNvSpPr/>
          <p:nvPr/>
        </p:nvSpPr>
        <p:spPr>
          <a:xfrm>
            <a:off x="3962126" y="180578"/>
            <a:ext cx="2245981" cy="220800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256" y="462793"/>
            <a:ext cx="2109399" cy="21093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256" y="2854407"/>
            <a:ext cx="2109399" cy="18004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256" y="5101509"/>
            <a:ext cx="2177691" cy="193259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221" y="7593411"/>
            <a:ext cx="2005758" cy="188992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3542" y="415825"/>
            <a:ext cx="2083147" cy="173751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0263" y="2879755"/>
            <a:ext cx="1749704" cy="174970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0850" y="5262880"/>
            <a:ext cx="1965839" cy="186962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0263" y="7529702"/>
            <a:ext cx="1865538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399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1966" y="180578"/>
            <a:ext cx="2245981" cy="220800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sp>
        <p:nvSpPr>
          <p:cNvPr id="5" name="Rectangle 4"/>
          <p:cNvSpPr/>
          <p:nvPr/>
        </p:nvSpPr>
        <p:spPr>
          <a:xfrm>
            <a:off x="711966" y="2572192"/>
            <a:ext cx="2245981" cy="220800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sp>
        <p:nvSpPr>
          <p:cNvPr id="6" name="Rectangle 5"/>
          <p:cNvSpPr/>
          <p:nvPr/>
        </p:nvSpPr>
        <p:spPr>
          <a:xfrm>
            <a:off x="3962128" y="4963806"/>
            <a:ext cx="2245981" cy="220800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sp>
        <p:nvSpPr>
          <p:cNvPr id="7" name="Rectangle 6"/>
          <p:cNvSpPr/>
          <p:nvPr/>
        </p:nvSpPr>
        <p:spPr>
          <a:xfrm>
            <a:off x="711966" y="4963806"/>
            <a:ext cx="2245981" cy="220800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sp>
        <p:nvSpPr>
          <p:cNvPr id="8" name="Rectangle 7"/>
          <p:cNvSpPr/>
          <p:nvPr/>
        </p:nvSpPr>
        <p:spPr>
          <a:xfrm>
            <a:off x="711966" y="7355420"/>
            <a:ext cx="2245981" cy="220800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sp>
        <p:nvSpPr>
          <p:cNvPr id="9" name="Rectangle 8"/>
          <p:cNvSpPr/>
          <p:nvPr/>
        </p:nvSpPr>
        <p:spPr>
          <a:xfrm>
            <a:off x="3962129" y="7367754"/>
            <a:ext cx="2245981" cy="220800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sp>
        <p:nvSpPr>
          <p:cNvPr id="10" name="Rectangle 9"/>
          <p:cNvSpPr/>
          <p:nvPr/>
        </p:nvSpPr>
        <p:spPr>
          <a:xfrm>
            <a:off x="3962127" y="2572192"/>
            <a:ext cx="2245981" cy="220800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sp>
        <p:nvSpPr>
          <p:cNvPr id="11" name="Rectangle 10"/>
          <p:cNvSpPr/>
          <p:nvPr/>
        </p:nvSpPr>
        <p:spPr>
          <a:xfrm>
            <a:off x="3962126" y="180578"/>
            <a:ext cx="2245981" cy="220800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87" y="440212"/>
            <a:ext cx="1688738" cy="168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95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</TotalTime>
  <Words>330</Words>
  <Application>Microsoft Office PowerPoint</Application>
  <PresentationFormat>A4 Paper (210x297 mm)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Devon Partnership NHS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Hancox Linda (Devon Partnership Trust)</dc:creator>
  <cp:lastModifiedBy>Angela Metcalf</cp:lastModifiedBy>
  <cp:revision>24</cp:revision>
  <dcterms:created xsi:type="dcterms:W3CDTF">2020-08-04T09:04:35Z</dcterms:created>
  <dcterms:modified xsi:type="dcterms:W3CDTF">2020-09-21T12:51:21Z</dcterms:modified>
</cp:coreProperties>
</file>