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5"/>
  </p:sldMasterIdLst>
  <p:notesMasterIdLst>
    <p:notesMasterId r:id="rId8"/>
  </p:notesMasterIdLst>
  <p:sldIdLst>
    <p:sldId id="1980" r:id="rId6"/>
    <p:sldId id="192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 id="2" name="Joan Foreman" initials="JF" lastIdx="5" clrIdx="1">
    <p:extLst>
      <p:ext uri="{19B8F6BF-5375-455C-9EA6-DF929625EA0E}">
        <p15:presenceInfo xmlns:p15="http://schemas.microsoft.com/office/powerpoint/2012/main" userId="S::jofo@hscic.gov.uk::c5c237fe-4516-4c7a-b2e9-e2e5ffdfd2c7" providerId="AD"/>
      </p:ext>
    </p:extLst>
  </p:cmAuthor>
  <p:cmAuthor id="3" name="Fiona Smith" initials="FS" lastIdx="4" clrIdx="2">
    <p:extLst>
      <p:ext uri="{19B8F6BF-5375-455C-9EA6-DF929625EA0E}">
        <p15:presenceInfo xmlns:p15="http://schemas.microsoft.com/office/powerpoint/2012/main" userId="S::FISM1@hscic.gov.uk::be1c4bb1-735a-45d1-a15a-cfa35568442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100"/>
    <a:srgbClr val="C2E4FF"/>
    <a:srgbClr val="F2F2F2"/>
    <a:srgbClr val="E8EDEE"/>
    <a:srgbClr val="768692"/>
    <a:srgbClr val="0072CE"/>
    <a:srgbClr val="231F20"/>
    <a:srgbClr val="233977"/>
    <a:srgbClr val="E4EBEE"/>
    <a:srgbClr val="4255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E4FD25-81BB-4D63-A2CA-20641BA67B9E}" v="8" dt="2021-05-26T07:39:56.8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3" autoAdjust="0"/>
    <p:restoredTop sz="83810"/>
  </p:normalViewPr>
  <p:slideViewPr>
    <p:cSldViewPr snapToGrid="0">
      <p:cViewPr varScale="1">
        <p:scale>
          <a:sx n="87" d="100"/>
          <a:sy n="87" d="100"/>
        </p:scale>
        <p:origin x="96" y="108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 Foreman" userId="c5c237fe-4516-4c7a-b2e9-e2e5ffdfd2c7" providerId="ADAL" clId="{7EE4FD25-81BB-4D63-A2CA-20641BA67B9E}"/>
    <pc:docChg chg="undo custSel modSld">
      <pc:chgData name="Joan Foreman" userId="c5c237fe-4516-4c7a-b2e9-e2e5ffdfd2c7" providerId="ADAL" clId="{7EE4FD25-81BB-4D63-A2CA-20641BA67B9E}" dt="2021-05-26T07:40:51.170" v="858" actId="1036"/>
      <pc:docMkLst>
        <pc:docMk/>
      </pc:docMkLst>
      <pc:sldChg chg="modSp mod addCm delCm">
        <pc:chgData name="Joan Foreman" userId="c5c237fe-4516-4c7a-b2e9-e2e5ffdfd2c7" providerId="ADAL" clId="{7EE4FD25-81BB-4D63-A2CA-20641BA67B9E}" dt="2021-05-26T07:40:51.170" v="858" actId="1036"/>
        <pc:sldMkLst>
          <pc:docMk/>
          <pc:sldMk cId="3892374250" sldId="1980"/>
        </pc:sldMkLst>
        <pc:spChg chg="mod">
          <ac:chgData name="Joan Foreman" userId="c5c237fe-4516-4c7a-b2e9-e2e5ffdfd2c7" providerId="ADAL" clId="{7EE4FD25-81BB-4D63-A2CA-20641BA67B9E}" dt="2021-05-20T07:22:54.833" v="292" actId="255"/>
          <ac:spMkLst>
            <pc:docMk/>
            <pc:sldMk cId="3892374250" sldId="1980"/>
            <ac:spMk id="17" creationId="{BF894A00-8652-403D-8FB4-C0D7A24CF424}"/>
          </ac:spMkLst>
        </pc:spChg>
        <pc:spChg chg="mod">
          <ac:chgData name="Joan Foreman" userId="c5c237fe-4516-4c7a-b2e9-e2e5ffdfd2c7" providerId="ADAL" clId="{7EE4FD25-81BB-4D63-A2CA-20641BA67B9E}" dt="2021-05-20T07:20:04.227" v="278" actId="207"/>
          <ac:spMkLst>
            <pc:docMk/>
            <pc:sldMk cId="3892374250" sldId="1980"/>
            <ac:spMk id="20" creationId="{21969C22-E931-4CFA-8C12-26094CCF5295}"/>
          </ac:spMkLst>
        </pc:spChg>
        <pc:spChg chg="mod">
          <ac:chgData name="Joan Foreman" userId="c5c237fe-4516-4c7a-b2e9-e2e5ffdfd2c7" providerId="ADAL" clId="{7EE4FD25-81BB-4D63-A2CA-20641BA67B9E}" dt="2021-05-26T07:40:51.170" v="858" actId="1036"/>
          <ac:spMkLst>
            <pc:docMk/>
            <pc:sldMk cId="3892374250" sldId="1980"/>
            <ac:spMk id="21" creationId="{B5729D01-9FA3-4920-81BC-F4BB0E7DCC70}"/>
          </ac:spMkLst>
        </pc:spChg>
        <pc:spChg chg="mod">
          <ac:chgData name="Joan Foreman" userId="c5c237fe-4516-4c7a-b2e9-e2e5ffdfd2c7" providerId="ADAL" clId="{7EE4FD25-81BB-4D63-A2CA-20641BA67B9E}" dt="2021-05-20T07:23:15.541" v="302" actId="1076"/>
          <ac:spMkLst>
            <pc:docMk/>
            <pc:sldMk cId="3892374250" sldId="1980"/>
            <ac:spMk id="22" creationId="{693CCFC1-4E8B-4EB6-B132-AB626E9F2804}"/>
          </ac:spMkLst>
        </pc:spChg>
        <pc:graphicFrameChg chg="mod modGraphic">
          <ac:chgData name="Joan Foreman" userId="c5c237fe-4516-4c7a-b2e9-e2e5ffdfd2c7" providerId="ADAL" clId="{7EE4FD25-81BB-4D63-A2CA-20641BA67B9E}" dt="2021-05-26T07:40:04.140" v="846" actId="13926"/>
          <ac:graphicFrameMkLst>
            <pc:docMk/>
            <pc:sldMk cId="3892374250" sldId="1980"/>
            <ac:graphicFrameMk id="6" creationId="{DAAFC968-B32C-44CD-A522-8C8241459CD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26/05/2021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18" Type="http://schemas.openxmlformats.org/officeDocument/2006/relationships/image" Target="../media/image25.png"/><Relationship Id="rId26" Type="http://schemas.openxmlformats.org/officeDocument/2006/relationships/image" Target="../media/image33.png"/><Relationship Id="rId3" Type="http://schemas.openxmlformats.org/officeDocument/2006/relationships/image" Target="../media/image10.png"/><Relationship Id="rId21" Type="http://schemas.openxmlformats.org/officeDocument/2006/relationships/image" Target="../media/image28.png"/><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24.png"/><Relationship Id="rId25" Type="http://schemas.openxmlformats.org/officeDocument/2006/relationships/image" Target="../media/image32.pn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7.png"/><Relationship Id="rId29" Type="http://schemas.openxmlformats.org/officeDocument/2006/relationships/image" Target="../media/image36.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png"/><Relationship Id="rId24" Type="http://schemas.openxmlformats.org/officeDocument/2006/relationships/image" Target="../media/image31.png"/><Relationship Id="rId5" Type="http://schemas.openxmlformats.org/officeDocument/2006/relationships/image" Target="../media/image12.png"/><Relationship Id="rId15" Type="http://schemas.openxmlformats.org/officeDocument/2006/relationships/image" Target="../media/image22.png"/><Relationship Id="rId23" Type="http://schemas.openxmlformats.org/officeDocument/2006/relationships/image" Target="../media/image30.png"/><Relationship Id="rId28" Type="http://schemas.openxmlformats.org/officeDocument/2006/relationships/image" Target="../media/image35.png"/><Relationship Id="rId10" Type="http://schemas.openxmlformats.org/officeDocument/2006/relationships/image" Target="../media/image17.png"/><Relationship Id="rId19" Type="http://schemas.openxmlformats.org/officeDocument/2006/relationships/image" Target="../media/image26.png"/><Relationship Id="rId31" Type="http://schemas.openxmlformats.org/officeDocument/2006/relationships/image" Target="../media/image38.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 Id="rId22" Type="http://schemas.openxmlformats.org/officeDocument/2006/relationships/image" Target="../media/image29.png"/><Relationship Id="rId27" Type="http://schemas.openxmlformats.org/officeDocument/2006/relationships/image" Target="../media/image34.png"/><Relationship Id="rId30" Type="http://schemas.openxmlformats.org/officeDocument/2006/relationships/image" Target="../media/image37.png"/></Relationships>
</file>

<file path=ppt/slideLayouts/_rels/slideLayout19.xml.rels><?xml version="1.0" encoding="UTF-8" standalone="yes"?>
<Relationships xmlns="http://schemas.openxmlformats.org/package/2006/relationships"><Relationship Id="rId8" Type="http://schemas.openxmlformats.org/officeDocument/2006/relationships/image" Target="../media/image45.png"/><Relationship Id="rId13" Type="http://schemas.openxmlformats.org/officeDocument/2006/relationships/image" Target="../media/image50.png"/><Relationship Id="rId18" Type="http://schemas.openxmlformats.org/officeDocument/2006/relationships/image" Target="../media/image55.png"/><Relationship Id="rId26" Type="http://schemas.openxmlformats.org/officeDocument/2006/relationships/image" Target="../media/image63.png"/><Relationship Id="rId3" Type="http://schemas.openxmlformats.org/officeDocument/2006/relationships/image" Target="../media/image40.png"/><Relationship Id="rId21" Type="http://schemas.openxmlformats.org/officeDocument/2006/relationships/image" Target="../media/image58.png"/><Relationship Id="rId7" Type="http://schemas.openxmlformats.org/officeDocument/2006/relationships/image" Target="../media/image44.png"/><Relationship Id="rId12" Type="http://schemas.openxmlformats.org/officeDocument/2006/relationships/image" Target="../media/image49.png"/><Relationship Id="rId17" Type="http://schemas.openxmlformats.org/officeDocument/2006/relationships/image" Target="../media/image54.png"/><Relationship Id="rId25" Type="http://schemas.openxmlformats.org/officeDocument/2006/relationships/image" Target="../media/image62.png"/><Relationship Id="rId2" Type="http://schemas.openxmlformats.org/officeDocument/2006/relationships/image" Target="../media/image39.png"/><Relationship Id="rId16" Type="http://schemas.openxmlformats.org/officeDocument/2006/relationships/image" Target="../media/image53.png"/><Relationship Id="rId20" Type="http://schemas.openxmlformats.org/officeDocument/2006/relationships/image" Target="../media/image57.png"/><Relationship Id="rId29" Type="http://schemas.openxmlformats.org/officeDocument/2006/relationships/image" Target="../media/image66.png"/><Relationship Id="rId1" Type="http://schemas.openxmlformats.org/officeDocument/2006/relationships/slideMaster" Target="../slideMasters/slideMaster1.xml"/><Relationship Id="rId6" Type="http://schemas.openxmlformats.org/officeDocument/2006/relationships/image" Target="../media/image43.png"/><Relationship Id="rId11" Type="http://schemas.openxmlformats.org/officeDocument/2006/relationships/image" Target="../media/image48.png"/><Relationship Id="rId24" Type="http://schemas.openxmlformats.org/officeDocument/2006/relationships/image" Target="../media/image61.png"/><Relationship Id="rId5" Type="http://schemas.openxmlformats.org/officeDocument/2006/relationships/image" Target="../media/image42.png"/><Relationship Id="rId15" Type="http://schemas.openxmlformats.org/officeDocument/2006/relationships/image" Target="../media/image52.png"/><Relationship Id="rId23" Type="http://schemas.openxmlformats.org/officeDocument/2006/relationships/image" Target="../media/image60.png"/><Relationship Id="rId28" Type="http://schemas.openxmlformats.org/officeDocument/2006/relationships/image" Target="../media/image65.png"/><Relationship Id="rId10" Type="http://schemas.openxmlformats.org/officeDocument/2006/relationships/image" Target="../media/image47.png"/><Relationship Id="rId19" Type="http://schemas.openxmlformats.org/officeDocument/2006/relationships/image" Target="../media/image56.png"/><Relationship Id="rId31" Type="http://schemas.openxmlformats.org/officeDocument/2006/relationships/image" Target="../media/image68.png"/><Relationship Id="rId4" Type="http://schemas.openxmlformats.org/officeDocument/2006/relationships/image" Target="../media/image41.png"/><Relationship Id="rId9" Type="http://schemas.openxmlformats.org/officeDocument/2006/relationships/image" Target="../media/image46.png"/><Relationship Id="rId14" Type="http://schemas.openxmlformats.org/officeDocument/2006/relationships/image" Target="../media/image51.png"/><Relationship Id="rId22" Type="http://schemas.openxmlformats.org/officeDocument/2006/relationships/image" Target="../media/image59.png"/><Relationship Id="rId27" Type="http://schemas.openxmlformats.org/officeDocument/2006/relationships/image" Target="../media/image64.png"/><Relationship Id="rId30" Type="http://schemas.openxmlformats.org/officeDocument/2006/relationships/image" Target="../media/image67.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1475-52E6-45F5-91CB-167A5AEE51A1}"/>
              </a:ext>
            </a:extLst>
          </p:cNvPr>
          <p:cNvSpPr>
            <a:spLocks noGrp="1"/>
          </p:cNvSpPr>
          <p:nvPr>
            <p:ph type="dt" sz="half" idx="10"/>
          </p:nvPr>
        </p:nvSpPr>
        <p:spPr/>
        <p:txBody>
          <a:bodyPr/>
          <a:lstStyle/>
          <a:p>
            <a:fld id="{761F27F5-96F0-8945-AE57-A8B4EB944936}" type="datetimeFigureOut">
              <a:rPr lang="en-GB" smtClean="0"/>
              <a:t>26/05/2021</a:t>
            </a:fld>
            <a:endParaRPr lang="en-GB"/>
          </a:p>
        </p:txBody>
      </p:sp>
      <p:sp>
        <p:nvSpPr>
          <p:cNvPr id="3" name="Footer Placeholder 2">
            <a:extLst>
              <a:ext uri="{FF2B5EF4-FFF2-40B4-BE49-F238E27FC236}">
                <a16:creationId xmlns:a16="http://schemas.microsoft.com/office/drawing/2014/main" id="{FD39CAD4-1E37-4F7B-8F41-D5C84888DC0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E004306-2593-44F0-8C75-1F7BEF96C0CA}"/>
              </a:ext>
            </a:extLst>
          </p:cNvPr>
          <p:cNvSpPr>
            <a:spLocks noGrp="1"/>
          </p:cNvSpPr>
          <p:nvPr>
            <p:ph type="sldNum" sz="quarter" idx="12"/>
          </p:nvPr>
        </p:nvSpPr>
        <p:spPr/>
        <p:txBody>
          <a:bodyPr/>
          <a:lstStyle/>
          <a:p>
            <a:fld id="{B8B67EA4-DCE3-FB49-A794-A4595EF638BC}" type="slidenum">
              <a:rPr lang="en-GB" smtClean="0"/>
              <a:t>‹#›</a:t>
            </a:fld>
            <a:endParaRPr lang="en-GB"/>
          </a:p>
        </p:txBody>
      </p:sp>
    </p:spTree>
    <p:extLst>
      <p:ext uri="{BB962C8B-B14F-4D97-AF65-F5344CB8AC3E}">
        <p14:creationId xmlns:p14="http://schemas.microsoft.com/office/powerpoint/2010/main" val="625504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and image 3">
    <p:bg>
      <p:bgPr>
        <a:solidFill>
          <a:srgbClr val="FFFFFF"/>
        </a:solidFill>
        <a:effectLst/>
      </p:bgPr>
    </p:bg>
    <p:spTree>
      <p:nvGrpSpPr>
        <p:cNvPr id="1" name=""/>
        <p:cNvGrpSpPr/>
        <p:nvPr/>
      </p:nvGrpSpPr>
      <p:grpSpPr>
        <a:xfrm>
          <a:off x="0" y="0"/>
          <a:ext cx="0" cy="0"/>
          <a:chOff x="0" y="0"/>
          <a:chExt cx="0" cy="0"/>
        </a:xfrm>
      </p:grpSpPr>
      <p:sp>
        <p:nvSpPr>
          <p:cNvPr id="4" name="Hexagon 3">
            <a:extLst>
              <a:ext uri="{FF2B5EF4-FFF2-40B4-BE49-F238E27FC236}">
                <a16:creationId xmlns:a16="http://schemas.microsoft.com/office/drawing/2014/main" id="{02B2AFD7-4763-4945-98B2-A61CB49D6A22}"/>
              </a:ext>
            </a:extLst>
          </p:cNvPr>
          <p:cNvSpPr/>
          <p:nvPr userDrawn="1"/>
        </p:nvSpPr>
        <p:spPr>
          <a:xfrm rot="5400000">
            <a:off x="5926744" y="595440"/>
            <a:ext cx="6866053" cy="5669837"/>
          </a:xfrm>
          <a:custGeom>
            <a:avLst/>
            <a:gdLst>
              <a:gd name="connsiteX0" fmla="*/ 0 w 7261412"/>
              <a:gd name="connsiteY0" fmla="*/ 3059206 h 6118412"/>
              <a:gd name="connsiteX1" fmla="*/ 1005194 w 7261412"/>
              <a:gd name="connsiteY1" fmla="*/ 1 h 6118412"/>
              <a:gd name="connsiteX2" fmla="*/ 6256218 w 7261412"/>
              <a:gd name="connsiteY2" fmla="*/ 1 h 6118412"/>
              <a:gd name="connsiteX3" fmla="*/ 7261412 w 7261412"/>
              <a:gd name="connsiteY3" fmla="*/ 3059206 h 6118412"/>
              <a:gd name="connsiteX4" fmla="*/ 6256218 w 7261412"/>
              <a:gd name="connsiteY4" fmla="*/ 6118411 h 6118412"/>
              <a:gd name="connsiteX5" fmla="*/ 1005194 w 7261412"/>
              <a:gd name="connsiteY5" fmla="*/ 6118411 h 6118412"/>
              <a:gd name="connsiteX6" fmla="*/ 0 w 7261412"/>
              <a:gd name="connsiteY6" fmla="*/ 3059206 h 6118412"/>
              <a:gd name="connsiteX0" fmla="*/ 0 w 7267350"/>
              <a:gd name="connsiteY0" fmla="*/ 3059205 h 6118410"/>
              <a:gd name="connsiteX1" fmla="*/ 1005194 w 7267350"/>
              <a:gd name="connsiteY1" fmla="*/ 0 h 6118410"/>
              <a:gd name="connsiteX2" fmla="*/ 6256218 w 7267350"/>
              <a:gd name="connsiteY2" fmla="*/ 0 h 6118410"/>
              <a:gd name="connsiteX3" fmla="*/ 7267350 w 7267350"/>
              <a:gd name="connsiteY3" fmla="*/ 4341740 h 6118410"/>
              <a:gd name="connsiteX4" fmla="*/ 6256218 w 7267350"/>
              <a:gd name="connsiteY4" fmla="*/ 6118410 h 6118410"/>
              <a:gd name="connsiteX5" fmla="*/ 1005194 w 7267350"/>
              <a:gd name="connsiteY5" fmla="*/ 6118410 h 6118410"/>
              <a:gd name="connsiteX6" fmla="*/ 0 w 7267350"/>
              <a:gd name="connsiteY6" fmla="*/ 3059205 h 6118410"/>
              <a:gd name="connsiteX0" fmla="*/ 0 w 7277496"/>
              <a:gd name="connsiteY0" fmla="*/ 3059205 h 6118410"/>
              <a:gd name="connsiteX1" fmla="*/ 1005194 w 7277496"/>
              <a:gd name="connsiteY1" fmla="*/ 0 h 6118410"/>
              <a:gd name="connsiteX2" fmla="*/ 7277496 w 7277496"/>
              <a:gd name="connsiteY2" fmla="*/ 457200 h 6118410"/>
              <a:gd name="connsiteX3" fmla="*/ 7267350 w 7277496"/>
              <a:gd name="connsiteY3" fmla="*/ 4341740 h 6118410"/>
              <a:gd name="connsiteX4" fmla="*/ 6256218 w 7277496"/>
              <a:gd name="connsiteY4" fmla="*/ 6118410 h 6118410"/>
              <a:gd name="connsiteX5" fmla="*/ 1005194 w 7277496"/>
              <a:gd name="connsiteY5" fmla="*/ 6118410 h 6118410"/>
              <a:gd name="connsiteX6" fmla="*/ 0 w 7277496"/>
              <a:gd name="connsiteY6" fmla="*/ 3059205 h 6118410"/>
              <a:gd name="connsiteX0" fmla="*/ 0 w 7277496"/>
              <a:gd name="connsiteY0" fmla="*/ 2607943 h 5667148"/>
              <a:gd name="connsiteX1" fmla="*/ 405490 w 7277496"/>
              <a:gd name="connsiteY1" fmla="*/ 0 h 5667148"/>
              <a:gd name="connsiteX2" fmla="*/ 7277496 w 7277496"/>
              <a:gd name="connsiteY2" fmla="*/ 5938 h 5667148"/>
              <a:gd name="connsiteX3" fmla="*/ 7267350 w 7277496"/>
              <a:gd name="connsiteY3" fmla="*/ 3890478 h 5667148"/>
              <a:gd name="connsiteX4" fmla="*/ 6256218 w 7277496"/>
              <a:gd name="connsiteY4" fmla="*/ 5667148 h 5667148"/>
              <a:gd name="connsiteX5" fmla="*/ 1005194 w 7277496"/>
              <a:gd name="connsiteY5" fmla="*/ 5667148 h 5667148"/>
              <a:gd name="connsiteX6" fmla="*/ 0 w 7277496"/>
              <a:gd name="connsiteY6" fmla="*/ 2607943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599704 w 6872006"/>
              <a:gd name="connsiteY5" fmla="*/ 5667148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176088 w 6872006"/>
              <a:gd name="connsiteY0" fmla="*/ 3346088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176088 w 6872006"/>
              <a:gd name="connsiteY6" fmla="*/ 3346088 h 5667148"/>
              <a:gd name="connsiteX0" fmla="*/ 0 w 6874673"/>
              <a:gd name="connsiteY0" fmla="*/ 3469841 h 5667148"/>
              <a:gd name="connsiteX1" fmla="*/ 2667 w 6874673"/>
              <a:gd name="connsiteY1" fmla="*/ 0 h 5667148"/>
              <a:gd name="connsiteX2" fmla="*/ 6874673 w 6874673"/>
              <a:gd name="connsiteY2" fmla="*/ 5938 h 5667148"/>
              <a:gd name="connsiteX3" fmla="*/ 6864527 w 6874673"/>
              <a:gd name="connsiteY3" fmla="*/ 3890478 h 5667148"/>
              <a:gd name="connsiteX4" fmla="*/ 5863020 w 6874673"/>
              <a:gd name="connsiteY4" fmla="*/ 5667148 h 5667148"/>
              <a:gd name="connsiteX5" fmla="*/ 1303015 w 6874673"/>
              <a:gd name="connsiteY5" fmla="*/ 5661210 h 5667148"/>
              <a:gd name="connsiteX6" fmla="*/ 0 w 6874673"/>
              <a:gd name="connsiteY6" fmla="*/ 3469841 h 5667148"/>
              <a:gd name="connsiteX0" fmla="*/ 0 w 6864527"/>
              <a:gd name="connsiteY0" fmla="*/ 3469841 h 5667148"/>
              <a:gd name="connsiteX1" fmla="*/ 2667 w 6864527"/>
              <a:gd name="connsiteY1" fmla="*/ 0 h 5667148"/>
              <a:gd name="connsiteX2" fmla="*/ 6809978 w 6864527"/>
              <a:gd name="connsiteY2" fmla="*/ 87889 h 5667148"/>
              <a:gd name="connsiteX3" fmla="*/ 6864527 w 6864527"/>
              <a:gd name="connsiteY3" fmla="*/ 3890478 h 5667148"/>
              <a:gd name="connsiteX4" fmla="*/ 5863020 w 6864527"/>
              <a:gd name="connsiteY4" fmla="*/ 5667148 h 5667148"/>
              <a:gd name="connsiteX5" fmla="*/ 1303015 w 6864527"/>
              <a:gd name="connsiteY5" fmla="*/ 5661210 h 5667148"/>
              <a:gd name="connsiteX6" fmla="*/ 0 w 6864527"/>
              <a:gd name="connsiteY6" fmla="*/ 3469841 h 5667148"/>
              <a:gd name="connsiteX0" fmla="*/ 0 w 6866053"/>
              <a:gd name="connsiteY0" fmla="*/ 3472530 h 5669837"/>
              <a:gd name="connsiteX1" fmla="*/ 2667 w 6866053"/>
              <a:gd name="connsiteY1" fmla="*/ 2689 h 5669837"/>
              <a:gd name="connsiteX2" fmla="*/ 6866053 w 6866053"/>
              <a:gd name="connsiteY2" fmla="*/ 0 h 5669837"/>
              <a:gd name="connsiteX3" fmla="*/ 6864527 w 6866053"/>
              <a:gd name="connsiteY3" fmla="*/ 3893167 h 5669837"/>
              <a:gd name="connsiteX4" fmla="*/ 5863020 w 6866053"/>
              <a:gd name="connsiteY4" fmla="*/ 5669837 h 5669837"/>
              <a:gd name="connsiteX5" fmla="*/ 1303015 w 6866053"/>
              <a:gd name="connsiteY5" fmla="*/ 5663899 h 5669837"/>
              <a:gd name="connsiteX6" fmla="*/ 0 w 6866053"/>
              <a:gd name="connsiteY6" fmla="*/ 3472530 h 5669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6053" h="5669837">
                <a:moveTo>
                  <a:pt x="0" y="3472530"/>
                </a:moveTo>
                <a:lnTo>
                  <a:pt x="2667" y="2689"/>
                </a:lnTo>
                <a:lnTo>
                  <a:pt x="6866053" y="0"/>
                </a:lnTo>
                <a:cubicBezTo>
                  <a:pt x="6865544" y="1297722"/>
                  <a:pt x="6865036" y="2595445"/>
                  <a:pt x="6864527" y="3893167"/>
                </a:cubicBezTo>
                <a:lnTo>
                  <a:pt x="5863020" y="5669837"/>
                </a:lnTo>
                <a:lnTo>
                  <a:pt x="1303015" y="5663899"/>
                </a:lnTo>
                <a:lnTo>
                  <a:pt x="0" y="3472530"/>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FDB5F59B-0C3D-DF40-B199-A44391FFF98F}"/>
              </a:ext>
            </a:extLst>
          </p:cNvPr>
          <p:cNvCxnSpPr/>
          <p:nvPr userDrawn="1"/>
        </p:nvCxnSpPr>
        <p:spPr>
          <a:xfrm>
            <a:off x="10724056" y="516181"/>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21" name="Picture Placeholder 20">
            <a:extLst>
              <a:ext uri="{FF2B5EF4-FFF2-40B4-BE49-F238E27FC236}">
                <a16:creationId xmlns:a16="http://schemas.microsoft.com/office/drawing/2014/main" id="{5F028685-F054-4DD8-8293-CE85C7CFC1C3}"/>
              </a:ext>
            </a:extLst>
          </p:cNvPr>
          <p:cNvSpPr>
            <a:spLocks noGrp="1"/>
          </p:cNvSpPr>
          <p:nvPr>
            <p:ph type="pic" sz="quarter" idx="15" hasCustomPrompt="1"/>
          </p:nvPr>
        </p:nvSpPr>
        <p:spPr>
          <a:xfrm>
            <a:off x="0" y="0"/>
            <a:ext cx="8729034" cy="6858000"/>
          </a:xfrm>
          <a:custGeom>
            <a:avLst/>
            <a:gdLst>
              <a:gd name="connsiteX0" fmla="*/ 0 w 11328400"/>
              <a:gd name="connsiteY0" fmla="*/ 0 h 6858000"/>
              <a:gd name="connsiteX1" fmla="*/ 11328400 w 11328400"/>
              <a:gd name="connsiteY1" fmla="*/ 0 h 6858000"/>
              <a:gd name="connsiteX2" fmla="*/ 11328400 w 11328400"/>
              <a:gd name="connsiteY2" fmla="*/ 1050 h 6858000"/>
              <a:gd name="connsiteX3" fmla="*/ 8729034 w 11328400"/>
              <a:gd name="connsiteY3" fmla="*/ 4209 h 6858000"/>
              <a:gd name="connsiteX4" fmla="*/ 6530790 w 11328400"/>
              <a:gd name="connsiteY4" fmla="*/ 1300348 h 6858000"/>
              <a:gd name="connsiteX5" fmla="*/ 6524852 w 11328400"/>
              <a:gd name="connsiteY5" fmla="*/ 5860353 h 6858000"/>
              <a:gd name="connsiteX6" fmla="*/ 8294675 w 11328400"/>
              <a:gd name="connsiteY6" fmla="*/ 6858000 h 6858000"/>
              <a:gd name="connsiteX7" fmla="*/ 0 w 11328400"/>
              <a:gd name="connsiteY7" fmla="*/ 6858000 h 6858000"/>
              <a:gd name="connsiteX0" fmla="*/ 0 w 11328400"/>
              <a:gd name="connsiteY0" fmla="*/ 102078 h 6960078"/>
              <a:gd name="connsiteX1" fmla="*/ 11328400 w 11328400"/>
              <a:gd name="connsiteY1" fmla="*/ 102078 h 6960078"/>
              <a:gd name="connsiteX2" fmla="*/ 8963335 w 11328400"/>
              <a:gd name="connsiteY2" fmla="*/ 0 h 6960078"/>
              <a:gd name="connsiteX3" fmla="*/ 8729034 w 11328400"/>
              <a:gd name="connsiteY3" fmla="*/ 106287 h 6960078"/>
              <a:gd name="connsiteX4" fmla="*/ 6530790 w 11328400"/>
              <a:gd name="connsiteY4" fmla="*/ 1402426 h 6960078"/>
              <a:gd name="connsiteX5" fmla="*/ 6524852 w 11328400"/>
              <a:gd name="connsiteY5" fmla="*/ 5962431 h 6960078"/>
              <a:gd name="connsiteX6" fmla="*/ 8294675 w 11328400"/>
              <a:gd name="connsiteY6" fmla="*/ 6960078 h 6960078"/>
              <a:gd name="connsiteX7" fmla="*/ 0 w 11328400"/>
              <a:gd name="connsiteY7" fmla="*/ 6960078 h 6960078"/>
              <a:gd name="connsiteX8" fmla="*/ 0 w 11328400"/>
              <a:gd name="connsiteY8" fmla="*/ 102078 h 6960078"/>
              <a:gd name="connsiteX0" fmla="*/ 0 w 9877735"/>
              <a:gd name="connsiteY0" fmla="*/ 102078 h 6960078"/>
              <a:gd name="connsiteX1" fmla="*/ 9877735 w 9877735"/>
              <a:gd name="connsiteY1" fmla="*/ 60827 h 6960078"/>
              <a:gd name="connsiteX2" fmla="*/ 8963335 w 9877735"/>
              <a:gd name="connsiteY2" fmla="*/ 0 h 6960078"/>
              <a:gd name="connsiteX3" fmla="*/ 8729034 w 9877735"/>
              <a:gd name="connsiteY3" fmla="*/ 106287 h 6960078"/>
              <a:gd name="connsiteX4" fmla="*/ 6530790 w 9877735"/>
              <a:gd name="connsiteY4" fmla="*/ 1402426 h 6960078"/>
              <a:gd name="connsiteX5" fmla="*/ 6524852 w 9877735"/>
              <a:gd name="connsiteY5" fmla="*/ 5962431 h 6960078"/>
              <a:gd name="connsiteX6" fmla="*/ 8294675 w 9877735"/>
              <a:gd name="connsiteY6" fmla="*/ 6960078 h 6960078"/>
              <a:gd name="connsiteX7" fmla="*/ 0 w 9877735"/>
              <a:gd name="connsiteY7" fmla="*/ 6960078 h 6960078"/>
              <a:gd name="connsiteX8" fmla="*/ 0 w 9877735"/>
              <a:gd name="connsiteY8" fmla="*/ 102078 h 6960078"/>
              <a:gd name="connsiteX0" fmla="*/ 0 w 8963335"/>
              <a:gd name="connsiteY0" fmla="*/ 102078 h 6960078"/>
              <a:gd name="connsiteX1" fmla="*/ 8502698 w 8963335"/>
              <a:gd name="connsiteY1" fmla="*/ 88328 h 6960078"/>
              <a:gd name="connsiteX2" fmla="*/ 8963335 w 8963335"/>
              <a:gd name="connsiteY2" fmla="*/ 0 h 6960078"/>
              <a:gd name="connsiteX3" fmla="*/ 8729034 w 8963335"/>
              <a:gd name="connsiteY3" fmla="*/ 106287 h 6960078"/>
              <a:gd name="connsiteX4" fmla="*/ 6530790 w 8963335"/>
              <a:gd name="connsiteY4" fmla="*/ 1402426 h 6960078"/>
              <a:gd name="connsiteX5" fmla="*/ 6524852 w 8963335"/>
              <a:gd name="connsiteY5" fmla="*/ 5962431 h 6960078"/>
              <a:gd name="connsiteX6" fmla="*/ 8294675 w 8963335"/>
              <a:gd name="connsiteY6" fmla="*/ 6960078 h 6960078"/>
              <a:gd name="connsiteX7" fmla="*/ 0 w 8963335"/>
              <a:gd name="connsiteY7" fmla="*/ 6960078 h 6960078"/>
              <a:gd name="connsiteX8" fmla="*/ 0 w 8963335"/>
              <a:gd name="connsiteY8" fmla="*/ 102078 h 6960078"/>
              <a:gd name="connsiteX0" fmla="*/ 0 w 9073338"/>
              <a:gd name="connsiteY0" fmla="*/ 157080 h 7015080"/>
              <a:gd name="connsiteX1" fmla="*/ 8502698 w 9073338"/>
              <a:gd name="connsiteY1" fmla="*/ 143330 h 7015080"/>
              <a:gd name="connsiteX2" fmla="*/ 9073338 w 9073338"/>
              <a:gd name="connsiteY2" fmla="*/ 0 h 7015080"/>
              <a:gd name="connsiteX3" fmla="*/ 8729034 w 9073338"/>
              <a:gd name="connsiteY3" fmla="*/ 161289 h 7015080"/>
              <a:gd name="connsiteX4" fmla="*/ 6530790 w 9073338"/>
              <a:gd name="connsiteY4" fmla="*/ 1457428 h 7015080"/>
              <a:gd name="connsiteX5" fmla="*/ 6524852 w 9073338"/>
              <a:gd name="connsiteY5" fmla="*/ 6017433 h 7015080"/>
              <a:gd name="connsiteX6" fmla="*/ 8294675 w 9073338"/>
              <a:gd name="connsiteY6" fmla="*/ 7015080 h 7015080"/>
              <a:gd name="connsiteX7" fmla="*/ 0 w 9073338"/>
              <a:gd name="connsiteY7" fmla="*/ 7015080 h 7015080"/>
              <a:gd name="connsiteX8" fmla="*/ 0 w 9073338"/>
              <a:gd name="connsiteY8" fmla="*/ 157080 h 7015080"/>
              <a:gd name="connsiteX0" fmla="*/ 0 w 8729034"/>
              <a:gd name="connsiteY0" fmla="*/ 13750 h 6871750"/>
              <a:gd name="connsiteX1" fmla="*/ 8502698 w 8729034"/>
              <a:gd name="connsiteY1" fmla="*/ 0 h 6871750"/>
              <a:gd name="connsiteX2" fmla="*/ 8729034 w 8729034"/>
              <a:gd name="connsiteY2" fmla="*/ 17959 h 6871750"/>
              <a:gd name="connsiteX3" fmla="*/ 6530790 w 8729034"/>
              <a:gd name="connsiteY3" fmla="*/ 1314098 h 6871750"/>
              <a:gd name="connsiteX4" fmla="*/ 6524852 w 8729034"/>
              <a:gd name="connsiteY4" fmla="*/ 5874103 h 6871750"/>
              <a:gd name="connsiteX5" fmla="*/ 8294675 w 8729034"/>
              <a:gd name="connsiteY5" fmla="*/ 6871750 h 6871750"/>
              <a:gd name="connsiteX6" fmla="*/ 0 w 8729034"/>
              <a:gd name="connsiteY6" fmla="*/ 6871750 h 6871750"/>
              <a:gd name="connsiteX7" fmla="*/ 0 w 8729034"/>
              <a:gd name="connsiteY7" fmla="*/ 13750 h 6871750"/>
              <a:gd name="connsiteX0" fmla="*/ 0 w 8729034"/>
              <a:gd name="connsiteY0" fmla="*/ 0 h 6858000"/>
              <a:gd name="connsiteX1" fmla="*/ 8729034 w 8729034"/>
              <a:gd name="connsiteY1" fmla="*/ 4209 h 6858000"/>
              <a:gd name="connsiteX2" fmla="*/ 6530790 w 8729034"/>
              <a:gd name="connsiteY2" fmla="*/ 1300348 h 6858000"/>
              <a:gd name="connsiteX3" fmla="*/ 6524852 w 8729034"/>
              <a:gd name="connsiteY3" fmla="*/ 5860353 h 6858000"/>
              <a:gd name="connsiteX4" fmla="*/ 8294675 w 8729034"/>
              <a:gd name="connsiteY4" fmla="*/ 6858000 h 6858000"/>
              <a:gd name="connsiteX5" fmla="*/ 0 w 8729034"/>
              <a:gd name="connsiteY5" fmla="*/ 6858000 h 6858000"/>
              <a:gd name="connsiteX6" fmla="*/ 0 w 8729034"/>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29034" h="6858000">
                <a:moveTo>
                  <a:pt x="0" y="0"/>
                </a:moveTo>
                <a:lnTo>
                  <a:pt x="8729034" y="4209"/>
                </a:lnTo>
                <a:lnTo>
                  <a:pt x="6530790" y="1300348"/>
                </a:lnTo>
                <a:cubicBezTo>
                  <a:pt x="6528811" y="2820350"/>
                  <a:pt x="6526831" y="4340351"/>
                  <a:pt x="6524852" y="5860353"/>
                </a:cubicBezTo>
                <a:lnTo>
                  <a:pt x="8294675" y="6858000"/>
                </a:lnTo>
                <a:lnTo>
                  <a:pt x="0" y="6858000"/>
                </a:lnTo>
                <a:lnTo>
                  <a:pt x="0" y="0"/>
                </a:lnTo>
                <a:close/>
              </a:path>
            </a:pathLst>
          </a:custGeom>
        </p:spPr>
        <p:txBody>
          <a:bodyPr wrap="square" lIns="720000" tIns="1080000" rIns="2880000" bIns="2880000" anchor="ctr">
            <a:noAutofit/>
          </a:bodyPr>
          <a:lstStyle>
            <a:lvl1pPr marL="0" indent="0" algn="l">
              <a:buNone/>
              <a:defRPr/>
            </a:lvl1pPr>
          </a:lstStyle>
          <a:p>
            <a:r>
              <a:rPr lang="en-GB" dirty="0"/>
              <a:t>Click on icon to insert image (include Alt Text)</a:t>
            </a:r>
          </a:p>
        </p:txBody>
      </p:sp>
      <p:pic>
        <p:nvPicPr>
          <p:cNvPr id="13" name="Picture 12">
            <a:extLst>
              <a:ext uri="{FF2B5EF4-FFF2-40B4-BE49-F238E27FC236}">
                <a16:creationId xmlns:a16="http://schemas.microsoft.com/office/drawing/2014/main" id="{A107C157-6B77-47D4-A0FC-8C387622D9BD}"/>
              </a:ext>
            </a:extLst>
          </p:cNvPr>
          <p:cNvPicPr>
            <a:picLocks noChangeAspect="1"/>
          </p:cNvPicPr>
          <p:nvPr userDrawn="1"/>
        </p:nvPicPr>
        <p:blipFill>
          <a:blip r:embed="rId2"/>
          <a:stretch>
            <a:fillRect/>
          </a:stretch>
        </p:blipFill>
        <p:spPr>
          <a:xfrm>
            <a:off x="0" y="6286500"/>
            <a:ext cx="12192000" cy="571500"/>
          </a:xfrm>
          <a:prstGeom prst="rect">
            <a:avLst/>
          </a:prstGeom>
        </p:spPr>
      </p:pic>
      <p:sp>
        <p:nvSpPr>
          <p:cNvPr id="14" name="Text Placeholder 3">
            <a:extLst>
              <a:ext uri="{FF2B5EF4-FFF2-40B4-BE49-F238E27FC236}">
                <a16:creationId xmlns:a16="http://schemas.microsoft.com/office/drawing/2014/main" id="{5D2FB892-A0F4-4B49-946B-F27A170AFB4E}"/>
              </a:ext>
            </a:extLst>
          </p:cNvPr>
          <p:cNvSpPr>
            <a:spLocks noGrp="1"/>
          </p:cNvSpPr>
          <p:nvPr>
            <p:ph type="body" sz="quarter" idx="16" hasCustomPrompt="1"/>
          </p:nvPr>
        </p:nvSpPr>
        <p:spPr>
          <a:xfrm>
            <a:off x="8412933" y="612000"/>
            <a:ext cx="3217820" cy="508000"/>
          </a:xfrm>
        </p:spPr>
        <p:txBody>
          <a:bodyPr lIns="0" tIns="0" rIns="0" bIns="0"/>
          <a:lstStyle>
            <a:lvl1pPr algn="r">
              <a:buNone/>
              <a:defRPr sz="2400" b="1">
                <a:solidFill>
                  <a:schemeClr val="tx1"/>
                </a:solidFill>
              </a:defRPr>
            </a:lvl1pPr>
          </a:lstStyle>
          <a:p>
            <a:pPr lvl="0"/>
            <a:r>
              <a:rPr lang="en-GB" dirty="0"/>
              <a:t>Heading label</a:t>
            </a:r>
          </a:p>
        </p:txBody>
      </p:sp>
      <p:sp>
        <p:nvSpPr>
          <p:cNvPr id="15" name="Text Placeholder 7">
            <a:extLst>
              <a:ext uri="{FF2B5EF4-FFF2-40B4-BE49-F238E27FC236}">
                <a16:creationId xmlns:a16="http://schemas.microsoft.com/office/drawing/2014/main" id="{BC3F5774-42F5-8F4D-BDAC-F15EC1784EEC}"/>
              </a:ext>
            </a:extLst>
          </p:cNvPr>
          <p:cNvSpPr>
            <a:spLocks noGrp="1"/>
          </p:cNvSpPr>
          <p:nvPr>
            <p:ph type="body" sz="quarter" idx="14" hasCustomPrompt="1"/>
          </p:nvPr>
        </p:nvSpPr>
        <p:spPr>
          <a:xfrm>
            <a:off x="7202605" y="1928217"/>
            <a:ext cx="4428148" cy="3001565"/>
          </a:xfrm>
          <a:prstGeom prst="rect">
            <a:avLst/>
          </a:prstGeom>
        </p:spPr>
        <p:txBody>
          <a:bodyPr lIns="0" tIns="0" rIns="0" bIns="0">
            <a:noAutofit/>
          </a:bodyPr>
          <a:lstStyle>
            <a:lvl1pPr marL="216000" indent="-216000">
              <a:buNone/>
              <a:defRPr sz="3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“quote text here, quote text here, quote text here, keep it short across 6 lines maximum”</a:t>
            </a:r>
          </a:p>
        </p:txBody>
      </p:sp>
    </p:spTree>
    <p:extLst>
      <p:ext uri="{BB962C8B-B14F-4D97-AF65-F5344CB8AC3E}">
        <p14:creationId xmlns:p14="http://schemas.microsoft.com/office/powerpoint/2010/main" val="3251173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and image 4">
    <p:bg>
      <p:bgPr>
        <a:solidFill>
          <a:srgbClr val="FFFFFF"/>
        </a:solidFill>
        <a:effectLst/>
      </p:bgPr>
    </p:bg>
    <p:spTree>
      <p:nvGrpSpPr>
        <p:cNvPr id="1" name=""/>
        <p:cNvGrpSpPr/>
        <p:nvPr/>
      </p:nvGrpSpPr>
      <p:grpSpPr>
        <a:xfrm>
          <a:off x="0" y="0"/>
          <a:ext cx="0" cy="0"/>
          <a:chOff x="0" y="0"/>
          <a:chExt cx="0" cy="0"/>
        </a:xfrm>
      </p:grpSpPr>
      <p:sp>
        <p:nvSpPr>
          <p:cNvPr id="4" name="Hexagon 3">
            <a:extLst>
              <a:ext uri="{FF2B5EF4-FFF2-40B4-BE49-F238E27FC236}">
                <a16:creationId xmlns:a16="http://schemas.microsoft.com/office/drawing/2014/main" id="{02B2AFD7-4763-4945-98B2-A61CB49D6A22}"/>
              </a:ext>
            </a:extLst>
          </p:cNvPr>
          <p:cNvSpPr/>
          <p:nvPr userDrawn="1"/>
        </p:nvSpPr>
        <p:spPr>
          <a:xfrm rot="5400000">
            <a:off x="5926744" y="595440"/>
            <a:ext cx="6866053" cy="5669837"/>
          </a:xfrm>
          <a:custGeom>
            <a:avLst/>
            <a:gdLst>
              <a:gd name="connsiteX0" fmla="*/ 0 w 7261412"/>
              <a:gd name="connsiteY0" fmla="*/ 3059206 h 6118412"/>
              <a:gd name="connsiteX1" fmla="*/ 1005194 w 7261412"/>
              <a:gd name="connsiteY1" fmla="*/ 1 h 6118412"/>
              <a:gd name="connsiteX2" fmla="*/ 6256218 w 7261412"/>
              <a:gd name="connsiteY2" fmla="*/ 1 h 6118412"/>
              <a:gd name="connsiteX3" fmla="*/ 7261412 w 7261412"/>
              <a:gd name="connsiteY3" fmla="*/ 3059206 h 6118412"/>
              <a:gd name="connsiteX4" fmla="*/ 6256218 w 7261412"/>
              <a:gd name="connsiteY4" fmla="*/ 6118411 h 6118412"/>
              <a:gd name="connsiteX5" fmla="*/ 1005194 w 7261412"/>
              <a:gd name="connsiteY5" fmla="*/ 6118411 h 6118412"/>
              <a:gd name="connsiteX6" fmla="*/ 0 w 7261412"/>
              <a:gd name="connsiteY6" fmla="*/ 3059206 h 6118412"/>
              <a:gd name="connsiteX0" fmla="*/ 0 w 7267350"/>
              <a:gd name="connsiteY0" fmla="*/ 3059205 h 6118410"/>
              <a:gd name="connsiteX1" fmla="*/ 1005194 w 7267350"/>
              <a:gd name="connsiteY1" fmla="*/ 0 h 6118410"/>
              <a:gd name="connsiteX2" fmla="*/ 6256218 w 7267350"/>
              <a:gd name="connsiteY2" fmla="*/ 0 h 6118410"/>
              <a:gd name="connsiteX3" fmla="*/ 7267350 w 7267350"/>
              <a:gd name="connsiteY3" fmla="*/ 4341740 h 6118410"/>
              <a:gd name="connsiteX4" fmla="*/ 6256218 w 7267350"/>
              <a:gd name="connsiteY4" fmla="*/ 6118410 h 6118410"/>
              <a:gd name="connsiteX5" fmla="*/ 1005194 w 7267350"/>
              <a:gd name="connsiteY5" fmla="*/ 6118410 h 6118410"/>
              <a:gd name="connsiteX6" fmla="*/ 0 w 7267350"/>
              <a:gd name="connsiteY6" fmla="*/ 3059205 h 6118410"/>
              <a:gd name="connsiteX0" fmla="*/ 0 w 7277496"/>
              <a:gd name="connsiteY0" fmla="*/ 3059205 h 6118410"/>
              <a:gd name="connsiteX1" fmla="*/ 1005194 w 7277496"/>
              <a:gd name="connsiteY1" fmla="*/ 0 h 6118410"/>
              <a:gd name="connsiteX2" fmla="*/ 7277496 w 7277496"/>
              <a:gd name="connsiteY2" fmla="*/ 457200 h 6118410"/>
              <a:gd name="connsiteX3" fmla="*/ 7267350 w 7277496"/>
              <a:gd name="connsiteY3" fmla="*/ 4341740 h 6118410"/>
              <a:gd name="connsiteX4" fmla="*/ 6256218 w 7277496"/>
              <a:gd name="connsiteY4" fmla="*/ 6118410 h 6118410"/>
              <a:gd name="connsiteX5" fmla="*/ 1005194 w 7277496"/>
              <a:gd name="connsiteY5" fmla="*/ 6118410 h 6118410"/>
              <a:gd name="connsiteX6" fmla="*/ 0 w 7277496"/>
              <a:gd name="connsiteY6" fmla="*/ 3059205 h 6118410"/>
              <a:gd name="connsiteX0" fmla="*/ 0 w 7277496"/>
              <a:gd name="connsiteY0" fmla="*/ 2607943 h 5667148"/>
              <a:gd name="connsiteX1" fmla="*/ 405490 w 7277496"/>
              <a:gd name="connsiteY1" fmla="*/ 0 h 5667148"/>
              <a:gd name="connsiteX2" fmla="*/ 7277496 w 7277496"/>
              <a:gd name="connsiteY2" fmla="*/ 5938 h 5667148"/>
              <a:gd name="connsiteX3" fmla="*/ 7267350 w 7277496"/>
              <a:gd name="connsiteY3" fmla="*/ 3890478 h 5667148"/>
              <a:gd name="connsiteX4" fmla="*/ 6256218 w 7277496"/>
              <a:gd name="connsiteY4" fmla="*/ 5667148 h 5667148"/>
              <a:gd name="connsiteX5" fmla="*/ 1005194 w 7277496"/>
              <a:gd name="connsiteY5" fmla="*/ 5667148 h 5667148"/>
              <a:gd name="connsiteX6" fmla="*/ 0 w 7277496"/>
              <a:gd name="connsiteY6" fmla="*/ 2607943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599704 w 6872006"/>
              <a:gd name="connsiteY5" fmla="*/ 5667148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176088 w 6872006"/>
              <a:gd name="connsiteY0" fmla="*/ 3346088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176088 w 6872006"/>
              <a:gd name="connsiteY6" fmla="*/ 3346088 h 5667148"/>
              <a:gd name="connsiteX0" fmla="*/ 0 w 6874673"/>
              <a:gd name="connsiteY0" fmla="*/ 3469841 h 5667148"/>
              <a:gd name="connsiteX1" fmla="*/ 2667 w 6874673"/>
              <a:gd name="connsiteY1" fmla="*/ 0 h 5667148"/>
              <a:gd name="connsiteX2" fmla="*/ 6874673 w 6874673"/>
              <a:gd name="connsiteY2" fmla="*/ 5938 h 5667148"/>
              <a:gd name="connsiteX3" fmla="*/ 6864527 w 6874673"/>
              <a:gd name="connsiteY3" fmla="*/ 3890478 h 5667148"/>
              <a:gd name="connsiteX4" fmla="*/ 5863020 w 6874673"/>
              <a:gd name="connsiteY4" fmla="*/ 5667148 h 5667148"/>
              <a:gd name="connsiteX5" fmla="*/ 1303015 w 6874673"/>
              <a:gd name="connsiteY5" fmla="*/ 5661210 h 5667148"/>
              <a:gd name="connsiteX6" fmla="*/ 0 w 6874673"/>
              <a:gd name="connsiteY6" fmla="*/ 3469841 h 5667148"/>
              <a:gd name="connsiteX0" fmla="*/ 0 w 6864527"/>
              <a:gd name="connsiteY0" fmla="*/ 3469841 h 5667148"/>
              <a:gd name="connsiteX1" fmla="*/ 2667 w 6864527"/>
              <a:gd name="connsiteY1" fmla="*/ 0 h 5667148"/>
              <a:gd name="connsiteX2" fmla="*/ 6809978 w 6864527"/>
              <a:gd name="connsiteY2" fmla="*/ 87889 h 5667148"/>
              <a:gd name="connsiteX3" fmla="*/ 6864527 w 6864527"/>
              <a:gd name="connsiteY3" fmla="*/ 3890478 h 5667148"/>
              <a:gd name="connsiteX4" fmla="*/ 5863020 w 6864527"/>
              <a:gd name="connsiteY4" fmla="*/ 5667148 h 5667148"/>
              <a:gd name="connsiteX5" fmla="*/ 1303015 w 6864527"/>
              <a:gd name="connsiteY5" fmla="*/ 5661210 h 5667148"/>
              <a:gd name="connsiteX6" fmla="*/ 0 w 6864527"/>
              <a:gd name="connsiteY6" fmla="*/ 3469841 h 5667148"/>
              <a:gd name="connsiteX0" fmla="*/ 0 w 6866053"/>
              <a:gd name="connsiteY0" fmla="*/ 3472530 h 5669837"/>
              <a:gd name="connsiteX1" fmla="*/ 2667 w 6866053"/>
              <a:gd name="connsiteY1" fmla="*/ 2689 h 5669837"/>
              <a:gd name="connsiteX2" fmla="*/ 6866053 w 6866053"/>
              <a:gd name="connsiteY2" fmla="*/ 0 h 5669837"/>
              <a:gd name="connsiteX3" fmla="*/ 6864527 w 6866053"/>
              <a:gd name="connsiteY3" fmla="*/ 3893167 h 5669837"/>
              <a:gd name="connsiteX4" fmla="*/ 5863020 w 6866053"/>
              <a:gd name="connsiteY4" fmla="*/ 5669837 h 5669837"/>
              <a:gd name="connsiteX5" fmla="*/ 1303015 w 6866053"/>
              <a:gd name="connsiteY5" fmla="*/ 5663899 h 5669837"/>
              <a:gd name="connsiteX6" fmla="*/ 0 w 6866053"/>
              <a:gd name="connsiteY6" fmla="*/ 3472530 h 5669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6053" h="5669837">
                <a:moveTo>
                  <a:pt x="0" y="3472530"/>
                </a:moveTo>
                <a:lnTo>
                  <a:pt x="2667" y="2689"/>
                </a:lnTo>
                <a:lnTo>
                  <a:pt x="6866053" y="0"/>
                </a:lnTo>
                <a:cubicBezTo>
                  <a:pt x="6865544" y="1297722"/>
                  <a:pt x="6865036" y="2595445"/>
                  <a:pt x="6864527" y="3893167"/>
                </a:cubicBezTo>
                <a:lnTo>
                  <a:pt x="5863020" y="5669837"/>
                </a:lnTo>
                <a:lnTo>
                  <a:pt x="1303015" y="5663899"/>
                </a:lnTo>
                <a:lnTo>
                  <a:pt x="0" y="347253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FDB5F59B-0C3D-DF40-B199-A44391FFF98F}"/>
              </a:ext>
            </a:extLst>
          </p:cNvPr>
          <p:cNvCxnSpPr/>
          <p:nvPr userDrawn="1"/>
        </p:nvCxnSpPr>
        <p:spPr>
          <a:xfrm>
            <a:off x="10724056" y="516181"/>
            <a:ext cx="8651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21" name="Picture Placeholder 20">
            <a:extLst>
              <a:ext uri="{FF2B5EF4-FFF2-40B4-BE49-F238E27FC236}">
                <a16:creationId xmlns:a16="http://schemas.microsoft.com/office/drawing/2014/main" id="{5F028685-F054-4DD8-8293-CE85C7CFC1C3}"/>
              </a:ext>
            </a:extLst>
          </p:cNvPr>
          <p:cNvSpPr>
            <a:spLocks noGrp="1"/>
          </p:cNvSpPr>
          <p:nvPr>
            <p:ph type="pic" sz="quarter" idx="15" hasCustomPrompt="1"/>
          </p:nvPr>
        </p:nvSpPr>
        <p:spPr>
          <a:xfrm>
            <a:off x="0" y="0"/>
            <a:ext cx="8729034" cy="6858000"/>
          </a:xfrm>
          <a:custGeom>
            <a:avLst/>
            <a:gdLst>
              <a:gd name="connsiteX0" fmla="*/ 0 w 11328400"/>
              <a:gd name="connsiteY0" fmla="*/ 0 h 6858000"/>
              <a:gd name="connsiteX1" fmla="*/ 11328400 w 11328400"/>
              <a:gd name="connsiteY1" fmla="*/ 0 h 6858000"/>
              <a:gd name="connsiteX2" fmla="*/ 11328400 w 11328400"/>
              <a:gd name="connsiteY2" fmla="*/ 1050 h 6858000"/>
              <a:gd name="connsiteX3" fmla="*/ 8729034 w 11328400"/>
              <a:gd name="connsiteY3" fmla="*/ 4209 h 6858000"/>
              <a:gd name="connsiteX4" fmla="*/ 6530790 w 11328400"/>
              <a:gd name="connsiteY4" fmla="*/ 1300348 h 6858000"/>
              <a:gd name="connsiteX5" fmla="*/ 6524852 w 11328400"/>
              <a:gd name="connsiteY5" fmla="*/ 5860353 h 6858000"/>
              <a:gd name="connsiteX6" fmla="*/ 8294675 w 11328400"/>
              <a:gd name="connsiteY6" fmla="*/ 6858000 h 6858000"/>
              <a:gd name="connsiteX7" fmla="*/ 0 w 11328400"/>
              <a:gd name="connsiteY7" fmla="*/ 6858000 h 6858000"/>
              <a:gd name="connsiteX0" fmla="*/ 0 w 11328400"/>
              <a:gd name="connsiteY0" fmla="*/ 102078 h 6960078"/>
              <a:gd name="connsiteX1" fmla="*/ 11328400 w 11328400"/>
              <a:gd name="connsiteY1" fmla="*/ 102078 h 6960078"/>
              <a:gd name="connsiteX2" fmla="*/ 8963335 w 11328400"/>
              <a:gd name="connsiteY2" fmla="*/ 0 h 6960078"/>
              <a:gd name="connsiteX3" fmla="*/ 8729034 w 11328400"/>
              <a:gd name="connsiteY3" fmla="*/ 106287 h 6960078"/>
              <a:gd name="connsiteX4" fmla="*/ 6530790 w 11328400"/>
              <a:gd name="connsiteY4" fmla="*/ 1402426 h 6960078"/>
              <a:gd name="connsiteX5" fmla="*/ 6524852 w 11328400"/>
              <a:gd name="connsiteY5" fmla="*/ 5962431 h 6960078"/>
              <a:gd name="connsiteX6" fmla="*/ 8294675 w 11328400"/>
              <a:gd name="connsiteY6" fmla="*/ 6960078 h 6960078"/>
              <a:gd name="connsiteX7" fmla="*/ 0 w 11328400"/>
              <a:gd name="connsiteY7" fmla="*/ 6960078 h 6960078"/>
              <a:gd name="connsiteX8" fmla="*/ 0 w 11328400"/>
              <a:gd name="connsiteY8" fmla="*/ 102078 h 6960078"/>
              <a:gd name="connsiteX0" fmla="*/ 0 w 9877735"/>
              <a:gd name="connsiteY0" fmla="*/ 102078 h 6960078"/>
              <a:gd name="connsiteX1" fmla="*/ 9877735 w 9877735"/>
              <a:gd name="connsiteY1" fmla="*/ 60827 h 6960078"/>
              <a:gd name="connsiteX2" fmla="*/ 8963335 w 9877735"/>
              <a:gd name="connsiteY2" fmla="*/ 0 h 6960078"/>
              <a:gd name="connsiteX3" fmla="*/ 8729034 w 9877735"/>
              <a:gd name="connsiteY3" fmla="*/ 106287 h 6960078"/>
              <a:gd name="connsiteX4" fmla="*/ 6530790 w 9877735"/>
              <a:gd name="connsiteY4" fmla="*/ 1402426 h 6960078"/>
              <a:gd name="connsiteX5" fmla="*/ 6524852 w 9877735"/>
              <a:gd name="connsiteY5" fmla="*/ 5962431 h 6960078"/>
              <a:gd name="connsiteX6" fmla="*/ 8294675 w 9877735"/>
              <a:gd name="connsiteY6" fmla="*/ 6960078 h 6960078"/>
              <a:gd name="connsiteX7" fmla="*/ 0 w 9877735"/>
              <a:gd name="connsiteY7" fmla="*/ 6960078 h 6960078"/>
              <a:gd name="connsiteX8" fmla="*/ 0 w 9877735"/>
              <a:gd name="connsiteY8" fmla="*/ 102078 h 6960078"/>
              <a:gd name="connsiteX0" fmla="*/ 0 w 8963335"/>
              <a:gd name="connsiteY0" fmla="*/ 102078 h 6960078"/>
              <a:gd name="connsiteX1" fmla="*/ 8502698 w 8963335"/>
              <a:gd name="connsiteY1" fmla="*/ 88328 h 6960078"/>
              <a:gd name="connsiteX2" fmla="*/ 8963335 w 8963335"/>
              <a:gd name="connsiteY2" fmla="*/ 0 h 6960078"/>
              <a:gd name="connsiteX3" fmla="*/ 8729034 w 8963335"/>
              <a:gd name="connsiteY3" fmla="*/ 106287 h 6960078"/>
              <a:gd name="connsiteX4" fmla="*/ 6530790 w 8963335"/>
              <a:gd name="connsiteY4" fmla="*/ 1402426 h 6960078"/>
              <a:gd name="connsiteX5" fmla="*/ 6524852 w 8963335"/>
              <a:gd name="connsiteY5" fmla="*/ 5962431 h 6960078"/>
              <a:gd name="connsiteX6" fmla="*/ 8294675 w 8963335"/>
              <a:gd name="connsiteY6" fmla="*/ 6960078 h 6960078"/>
              <a:gd name="connsiteX7" fmla="*/ 0 w 8963335"/>
              <a:gd name="connsiteY7" fmla="*/ 6960078 h 6960078"/>
              <a:gd name="connsiteX8" fmla="*/ 0 w 8963335"/>
              <a:gd name="connsiteY8" fmla="*/ 102078 h 6960078"/>
              <a:gd name="connsiteX0" fmla="*/ 0 w 9073338"/>
              <a:gd name="connsiteY0" fmla="*/ 157080 h 7015080"/>
              <a:gd name="connsiteX1" fmla="*/ 8502698 w 9073338"/>
              <a:gd name="connsiteY1" fmla="*/ 143330 h 7015080"/>
              <a:gd name="connsiteX2" fmla="*/ 9073338 w 9073338"/>
              <a:gd name="connsiteY2" fmla="*/ 0 h 7015080"/>
              <a:gd name="connsiteX3" fmla="*/ 8729034 w 9073338"/>
              <a:gd name="connsiteY3" fmla="*/ 161289 h 7015080"/>
              <a:gd name="connsiteX4" fmla="*/ 6530790 w 9073338"/>
              <a:gd name="connsiteY4" fmla="*/ 1457428 h 7015080"/>
              <a:gd name="connsiteX5" fmla="*/ 6524852 w 9073338"/>
              <a:gd name="connsiteY5" fmla="*/ 6017433 h 7015080"/>
              <a:gd name="connsiteX6" fmla="*/ 8294675 w 9073338"/>
              <a:gd name="connsiteY6" fmla="*/ 7015080 h 7015080"/>
              <a:gd name="connsiteX7" fmla="*/ 0 w 9073338"/>
              <a:gd name="connsiteY7" fmla="*/ 7015080 h 7015080"/>
              <a:gd name="connsiteX8" fmla="*/ 0 w 9073338"/>
              <a:gd name="connsiteY8" fmla="*/ 157080 h 7015080"/>
              <a:gd name="connsiteX0" fmla="*/ 0 w 8729034"/>
              <a:gd name="connsiteY0" fmla="*/ 13750 h 6871750"/>
              <a:gd name="connsiteX1" fmla="*/ 8502698 w 8729034"/>
              <a:gd name="connsiteY1" fmla="*/ 0 h 6871750"/>
              <a:gd name="connsiteX2" fmla="*/ 8729034 w 8729034"/>
              <a:gd name="connsiteY2" fmla="*/ 17959 h 6871750"/>
              <a:gd name="connsiteX3" fmla="*/ 6530790 w 8729034"/>
              <a:gd name="connsiteY3" fmla="*/ 1314098 h 6871750"/>
              <a:gd name="connsiteX4" fmla="*/ 6524852 w 8729034"/>
              <a:gd name="connsiteY4" fmla="*/ 5874103 h 6871750"/>
              <a:gd name="connsiteX5" fmla="*/ 8294675 w 8729034"/>
              <a:gd name="connsiteY5" fmla="*/ 6871750 h 6871750"/>
              <a:gd name="connsiteX6" fmla="*/ 0 w 8729034"/>
              <a:gd name="connsiteY6" fmla="*/ 6871750 h 6871750"/>
              <a:gd name="connsiteX7" fmla="*/ 0 w 8729034"/>
              <a:gd name="connsiteY7" fmla="*/ 13750 h 6871750"/>
              <a:gd name="connsiteX0" fmla="*/ 0 w 8729034"/>
              <a:gd name="connsiteY0" fmla="*/ 0 h 6858000"/>
              <a:gd name="connsiteX1" fmla="*/ 8729034 w 8729034"/>
              <a:gd name="connsiteY1" fmla="*/ 4209 h 6858000"/>
              <a:gd name="connsiteX2" fmla="*/ 6530790 w 8729034"/>
              <a:gd name="connsiteY2" fmla="*/ 1300348 h 6858000"/>
              <a:gd name="connsiteX3" fmla="*/ 6524852 w 8729034"/>
              <a:gd name="connsiteY3" fmla="*/ 5860353 h 6858000"/>
              <a:gd name="connsiteX4" fmla="*/ 8294675 w 8729034"/>
              <a:gd name="connsiteY4" fmla="*/ 6858000 h 6858000"/>
              <a:gd name="connsiteX5" fmla="*/ 0 w 8729034"/>
              <a:gd name="connsiteY5" fmla="*/ 6858000 h 6858000"/>
              <a:gd name="connsiteX6" fmla="*/ 0 w 8729034"/>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29034" h="6858000">
                <a:moveTo>
                  <a:pt x="0" y="0"/>
                </a:moveTo>
                <a:lnTo>
                  <a:pt x="8729034" y="4209"/>
                </a:lnTo>
                <a:lnTo>
                  <a:pt x="6530790" y="1300348"/>
                </a:lnTo>
                <a:cubicBezTo>
                  <a:pt x="6528811" y="2820350"/>
                  <a:pt x="6526831" y="4340351"/>
                  <a:pt x="6524852" y="5860353"/>
                </a:cubicBezTo>
                <a:lnTo>
                  <a:pt x="8294675" y="6858000"/>
                </a:lnTo>
                <a:lnTo>
                  <a:pt x="0" y="6858000"/>
                </a:lnTo>
                <a:lnTo>
                  <a:pt x="0" y="0"/>
                </a:lnTo>
                <a:close/>
              </a:path>
            </a:pathLst>
          </a:custGeom>
        </p:spPr>
        <p:txBody>
          <a:bodyPr wrap="square" lIns="720000" tIns="1080000" rIns="2880000" bIns="2880000" anchor="ctr">
            <a:noAutofit/>
          </a:bodyPr>
          <a:lstStyle>
            <a:lvl1pPr algn="l">
              <a:buNone/>
              <a:defRPr/>
            </a:lvl1pPr>
          </a:lstStyle>
          <a:p>
            <a:r>
              <a:rPr lang="en-GB" dirty="0"/>
              <a:t>Click on icon to insert image (include Alt Text)</a:t>
            </a:r>
          </a:p>
        </p:txBody>
      </p:sp>
      <p:pic>
        <p:nvPicPr>
          <p:cNvPr id="13" name="Picture 12">
            <a:extLst>
              <a:ext uri="{FF2B5EF4-FFF2-40B4-BE49-F238E27FC236}">
                <a16:creationId xmlns:a16="http://schemas.microsoft.com/office/drawing/2014/main" id="{A107C157-6B77-47D4-A0FC-8C387622D9BD}"/>
              </a:ext>
            </a:extLst>
          </p:cNvPr>
          <p:cNvPicPr>
            <a:picLocks noChangeAspect="1"/>
          </p:cNvPicPr>
          <p:nvPr userDrawn="1"/>
        </p:nvPicPr>
        <p:blipFill>
          <a:blip r:embed="rId2"/>
          <a:stretch>
            <a:fillRect/>
          </a:stretch>
        </p:blipFill>
        <p:spPr>
          <a:xfrm>
            <a:off x="0" y="6286500"/>
            <a:ext cx="12192000" cy="571500"/>
          </a:xfrm>
          <a:prstGeom prst="rect">
            <a:avLst/>
          </a:prstGeom>
        </p:spPr>
      </p:pic>
      <p:sp>
        <p:nvSpPr>
          <p:cNvPr id="14" name="Text Placeholder 3">
            <a:extLst>
              <a:ext uri="{FF2B5EF4-FFF2-40B4-BE49-F238E27FC236}">
                <a16:creationId xmlns:a16="http://schemas.microsoft.com/office/drawing/2014/main" id="{5D2FB892-A0F4-4B49-946B-F27A170AFB4E}"/>
              </a:ext>
            </a:extLst>
          </p:cNvPr>
          <p:cNvSpPr>
            <a:spLocks noGrp="1"/>
          </p:cNvSpPr>
          <p:nvPr>
            <p:ph type="body" sz="quarter" idx="16" hasCustomPrompt="1"/>
          </p:nvPr>
        </p:nvSpPr>
        <p:spPr>
          <a:xfrm>
            <a:off x="8412933" y="612000"/>
            <a:ext cx="3217820" cy="508000"/>
          </a:xfrm>
        </p:spPr>
        <p:txBody>
          <a:bodyPr lIns="0" tIns="0" rIns="0" bIns="0"/>
          <a:lstStyle>
            <a:lvl1pPr algn="r">
              <a:buNone/>
              <a:defRPr sz="2400" b="1">
                <a:solidFill>
                  <a:schemeClr val="tx1"/>
                </a:solidFill>
              </a:defRPr>
            </a:lvl1pPr>
          </a:lstStyle>
          <a:p>
            <a:pPr lvl="0"/>
            <a:r>
              <a:rPr lang="en-GB" dirty="0"/>
              <a:t>Heading label</a:t>
            </a:r>
          </a:p>
        </p:txBody>
      </p:sp>
      <p:sp>
        <p:nvSpPr>
          <p:cNvPr id="15" name="Text Placeholder 7">
            <a:extLst>
              <a:ext uri="{FF2B5EF4-FFF2-40B4-BE49-F238E27FC236}">
                <a16:creationId xmlns:a16="http://schemas.microsoft.com/office/drawing/2014/main" id="{BC3F5774-42F5-8F4D-BDAC-F15EC1784EEC}"/>
              </a:ext>
            </a:extLst>
          </p:cNvPr>
          <p:cNvSpPr>
            <a:spLocks noGrp="1"/>
          </p:cNvSpPr>
          <p:nvPr>
            <p:ph type="body" sz="quarter" idx="14" hasCustomPrompt="1"/>
          </p:nvPr>
        </p:nvSpPr>
        <p:spPr>
          <a:xfrm>
            <a:off x="7202605" y="1928217"/>
            <a:ext cx="4428148" cy="3001565"/>
          </a:xfrm>
          <a:prstGeom prst="rect">
            <a:avLst/>
          </a:prstGeom>
        </p:spPr>
        <p:txBody>
          <a:bodyPr lIns="0" tIns="0" rIns="0" bIns="0">
            <a:noAutofit/>
          </a:bodyPr>
          <a:lstStyle>
            <a:lvl1pPr marL="216000" indent="-216000">
              <a:buNone/>
              <a:defRPr sz="3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“quote text here, quote text here, quote text here, keep it short across 6 lines maximum”</a:t>
            </a:r>
          </a:p>
        </p:txBody>
      </p:sp>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and image with header 1">
    <p:bg>
      <p:bgPr>
        <a:solidFill>
          <a:srgbClr val="FFFFFF"/>
        </a:solidFill>
        <a:effectLst/>
      </p:bgPr>
    </p:bg>
    <p:spTree>
      <p:nvGrpSpPr>
        <p:cNvPr id="1" name=""/>
        <p:cNvGrpSpPr/>
        <p:nvPr/>
      </p:nvGrpSpPr>
      <p:grpSpPr>
        <a:xfrm>
          <a:off x="0" y="0"/>
          <a:ext cx="0" cy="0"/>
          <a:chOff x="0" y="0"/>
          <a:chExt cx="0" cy="0"/>
        </a:xfrm>
      </p:grpSpPr>
      <p:sp>
        <p:nvSpPr>
          <p:cNvPr id="16" name="Hexagon 3">
            <a:extLst>
              <a:ext uri="{FF2B5EF4-FFF2-40B4-BE49-F238E27FC236}">
                <a16:creationId xmlns:a16="http://schemas.microsoft.com/office/drawing/2014/main" id="{916CD9E2-0E59-E54B-A342-1439CC94F98C}"/>
              </a:ext>
            </a:extLst>
          </p:cNvPr>
          <p:cNvSpPr/>
          <p:nvPr userDrawn="1"/>
        </p:nvSpPr>
        <p:spPr>
          <a:xfrm rot="16200000">
            <a:off x="-605612" y="596720"/>
            <a:ext cx="6864922" cy="5671482"/>
          </a:xfrm>
          <a:custGeom>
            <a:avLst/>
            <a:gdLst>
              <a:gd name="connsiteX0" fmla="*/ 0 w 7261412"/>
              <a:gd name="connsiteY0" fmla="*/ 3059206 h 6118412"/>
              <a:gd name="connsiteX1" fmla="*/ 1005194 w 7261412"/>
              <a:gd name="connsiteY1" fmla="*/ 1 h 6118412"/>
              <a:gd name="connsiteX2" fmla="*/ 6256218 w 7261412"/>
              <a:gd name="connsiteY2" fmla="*/ 1 h 6118412"/>
              <a:gd name="connsiteX3" fmla="*/ 7261412 w 7261412"/>
              <a:gd name="connsiteY3" fmla="*/ 3059206 h 6118412"/>
              <a:gd name="connsiteX4" fmla="*/ 6256218 w 7261412"/>
              <a:gd name="connsiteY4" fmla="*/ 6118411 h 6118412"/>
              <a:gd name="connsiteX5" fmla="*/ 1005194 w 7261412"/>
              <a:gd name="connsiteY5" fmla="*/ 6118411 h 6118412"/>
              <a:gd name="connsiteX6" fmla="*/ 0 w 7261412"/>
              <a:gd name="connsiteY6" fmla="*/ 3059206 h 6118412"/>
              <a:gd name="connsiteX0" fmla="*/ 0 w 7267350"/>
              <a:gd name="connsiteY0" fmla="*/ 3059205 h 6118410"/>
              <a:gd name="connsiteX1" fmla="*/ 1005194 w 7267350"/>
              <a:gd name="connsiteY1" fmla="*/ 0 h 6118410"/>
              <a:gd name="connsiteX2" fmla="*/ 6256218 w 7267350"/>
              <a:gd name="connsiteY2" fmla="*/ 0 h 6118410"/>
              <a:gd name="connsiteX3" fmla="*/ 7267350 w 7267350"/>
              <a:gd name="connsiteY3" fmla="*/ 4341740 h 6118410"/>
              <a:gd name="connsiteX4" fmla="*/ 6256218 w 7267350"/>
              <a:gd name="connsiteY4" fmla="*/ 6118410 h 6118410"/>
              <a:gd name="connsiteX5" fmla="*/ 1005194 w 7267350"/>
              <a:gd name="connsiteY5" fmla="*/ 6118410 h 6118410"/>
              <a:gd name="connsiteX6" fmla="*/ 0 w 7267350"/>
              <a:gd name="connsiteY6" fmla="*/ 3059205 h 6118410"/>
              <a:gd name="connsiteX0" fmla="*/ 0 w 7277496"/>
              <a:gd name="connsiteY0" fmla="*/ 3059205 h 6118410"/>
              <a:gd name="connsiteX1" fmla="*/ 1005194 w 7277496"/>
              <a:gd name="connsiteY1" fmla="*/ 0 h 6118410"/>
              <a:gd name="connsiteX2" fmla="*/ 7277496 w 7277496"/>
              <a:gd name="connsiteY2" fmla="*/ 457200 h 6118410"/>
              <a:gd name="connsiteX3" fmla="*/ 7267350 w 7277496"/>
              <a:gd name="connsiteY3" fmla="*/ 4341740 h 6118410"/>
              <a:gd name="connsiteX4" fmla="*/ 6256218 w 7277496"/>
              <a:gd name="connsiteY4" fmla="*/ 6118410 h 6118410"/>
              <a:gd name="connsiteX5" fmla="*/ 1005194 w 7277496"/>
              <a:gd name="connsiteY5" fmla="*/ 6118410 h 6118410"/>
              <a:gd name="connsiteX6" fmla="*/ 0 w 7277496"/>
              <a:gd name="connsiteY6" fmla="*/ 3059205 h 6118410"/>
              <a:gd name="connsiteX0" fmla="*/ 0 w 7277496"/>
              <a:gd name="connsiteY0" fmla="*/ 2607943 h 5667148"/>
              <a:gd name="connsiteX1" fmla="*/ 405490 w 7277496"/>
              <a:gd name="connsiteY1" fmla="*/ 0 h 5667148"/>
              <a:gd name="connsiteX2" fmla="*/ 7277496 w 7277496"/>
              <a:gd name="connsiteY2" fmla="*/ 5938 h 5667148"/>
              <a:gd name="connsiteX3" fmla="*/ 7267350 w 7277496"/>
              <a:gd name="connsiteY3" fmla="*/ 3890478 h 5667148"/>
              <a:gd name="connsiteX4" fmla="*/ 6256218 w 7277496"/>
              <a:gd name="connsiteY4" fmla="*/ 5667148 h 5667148"/>
              <a:gd name="connsiteX5" fmla="*/ 1005194 w 7277496"/>
              <a:gd name="connsiteY5" fmla="*/ 5667148 h 5667148"/>
              <a:gd name="connsiteX6" fmla="*/ 0 w 7277496"/>
              <a:gd name="connsiteY6" fmla="*/ 2607943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599704 w 6872006"/>
              <a:gd name="connsiteY5" fmla="*/ 5667148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566227 w 6872006"/>
              <a:gd name="connsiteY3" fmla="*/ 3257961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443591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1210"/>
              <a:gd name="connsiteX1" fmla="*/ 0 w 6872006"/>
              <a:gd name="connsiteY1" fmla="*/ 0 h 5661210"/>
              <a:gd name="connsiteX2" fmla="*/ 6872006 w 6872006"/>
              <a:gd name="connsiteY2" fmla="*/ 5938 h 5661210"/>
              <a:gd name="connsiteX3" fmla="*/ 6861860 w 6872006"/>
              <a:gd name="connsiteY3" fmla="*/ 3443591 h 5661210"/>
              <a:gd name="connsiteX4" fmla="*/ 4973453 w 6872006"/>
              <a:gd name="connsiteY4" fmla="*/ 5089632 h 5661210"/>
              <a:gd name="connsiteX5" fmla="*/ 1300348 w 6872006"/>
              <a:gd name="connsiteY5" fmla="*/ 5661210 h 5661210"/>
              <a:gd name="connsiteX6" fmla="*/ 4209 w 6872006"/>
              <a:gd name="connsiteY6" fmla="*/ 3462966 h 5661210"/>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443591 h 5667148"/>
              <a:gd name="connsiteX4" fmla="*/ 5571595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443591 h 5667148"/>
              <a:gd name="connsiteX4" fmla="*/ 5571595 w 6872006"/>
              <a:gd name="connsiteY4" fmla="*/ 5667148 h 5667148"/>
              <a:gd name="connsiteX5" fmla="*/ 1018466 w 6872006"/>
              <a:gd name="connsiteY5" fmla="*/ 5661210 h 5667148"/>
              <a:gd name="connsiteX6" fmla="*/ 4209 w 6872006"/>
              <a:gd name="connsiteY6" fmla="*/ 3462966 h 5667148"/>
              <a:gd name="connsiteX0" fmla="*/ 4209 w 6872006"/>
              <a:gd name="connsiteY0" fmla="*/ 3861727 h 5667148"/>
              <a:gd name="connsiteX1" fmla="*/ 0 w 6872006"/>
              <a:gd name="connsiteY1" fmla="*/ 0 h 5667148"/>
              <a:gd name="connsiteX2" fmla="*/ 6872006 w 6872006"/>
              <a:gd name="connsiteY2" fmla="*/ 5938 h 5667148"/>
              <a:gd name="connsiteX3" fmla="*/ 6861860 w 6872006"/>
              <a:gd name="connsiteY3" fmla="*/ 3443591 h 5667148"/>
              <a:gd name="connsiteX4" fmla="*/ 5571595 w 6872006"/>
              <a:gd name="connsiteY4" fmla="*/ 5667148 h 5667148"/>
              <a:gd name="connsiteX5" fmla="*/ 1018466 w 6872006"/>
              <a:gd name="connsiteY5" fmla="*/ 5661210 h 5667148"/>
              <a:gd name="connsiteX6" fmla="*/ 4209 w 6872006"/>
              <a:gd name="connsiteY6" fmla="*/ 3861727 h 5667148"/>
              <a:gd name="connsiteX0" fmla="*/ 0 w 6889363"/>
              <a:gd name="connsiteY0" fmla="*/ 3844474 h 5667148"/>
              <a:gd name="connsiteX1" fmla="*/ 17357 w 6889363"/>
              <a:gd name="connsiteY1" fmla="*/ 0 h 5667148"/>
              <a:gd name="connsiteX2" fmla="*/ 6889363 w 6889363"/>
              <a:gd name="connsiteY2" fmla="*/ 5938 h 5667148"/>
              <a:gd name="connsiteX3" fmla="*/ 6879217 w 6889363"/>
              <a:gd name="connsiteY3" fmla="*/ 3443591 h 5667148"/>
              <a:gd name="connsiteX4" fmla="*/ 5588952 w 6889363"/>
              <a:gd name="connsiteY4" fmla="*/ 5667148 h 5667148"/>
              <a:gd name="connsiteX5" fmla="*/ 1035823 w 6889363"/>
              <a:gd name="connsiteY5" fmla="*/ 5661210 h 5667148"/>
              <a:gd name="connsiteX6" fmla="*/ 0 w 6889363"/>
              <a:gd name="connsiteY6" fmla="*/ 3844474 h 5667148"/>
              <a:gd name="connsiteX0" fmla="*/ 0 w 6910929"/>
              <a:gd name="connsiteY0" fmla="*/ 3831537 h 5667148"/>
              <a:gd name="connsiteX1" fmla="*/ 38923 w 6910929"/>
              <a:gd name="connsiteY1" fmla="*/ 0 h 5667148"/>
              <a:gd name="connsiteX2" fmla="*/ 6910929 w 6910929"/>
              <a:gd name="connsiteY2" fmla="*/ 5938 h 5667148"/>
              <a:gd name="connsiteX3" fmla="*/ 6900783 w 6910929"/>
              <a:gd name="connsiteY3" fmla="*/ 3443591 h 5667148"/>
              <a:gd name="connsiteX4" fmla="*/ 5610518 w 6910929"/>
              <a:gd name="connsiteY4" fmla="*/ 5667148 h 5667148"/>
              <a:gd name="connsiteX5" fmla="*/ 1057389 w 6910929"/>
              <a:gd name="connsiteY5" fmla="*/ 5661210 h 5667148"/>
              <a:gd name="connsiteX6" fmla="*/ 0 w 6910929"/>
              <a:gd name="connsiteY6" fmla="*/ 3831537 h 5667148"/>
              <a:gd name="connsiteX0" fmla="*/ 0 w 6910929"/>
              <a:gd name="connsiteY0" fmla="*/ 3831537 h 5667148"/>
              <a:gd name="connsiteX1" fmla="*/ 13042 w 6910929"/>
              <a:gd name="connsiteY1" fmla="*/ 0 h 5667148"/>
              <a:gd name="connsiteX2" fmla="*/ 6910929 w 6910929"/>
              <a:gd name="connsiteY2" fmla="*/ 5938 h 5667148"/>
              <a:gd name="connsiteX3" fmla="*/ 6900783 w 6910929"/>
              <a:gd name="connsiteY3" fmla="*/ 3443591 h 5667148"/>
              <a:gd name="connsiteX4" fmla="*/ 5610518 w 6910929"/>
              <a:gd name="connsiteY4" fmla="*/ 5667148 h 5667148"/>
              <a:gd name="connsiteX5" fmla="*/ 1057389 w 6910929"/>
              <a:gd name="connsiteY5" fmla="*/ 5661210 h 5667148"/>
              <a:gd name="connsiteX6" fmla="*/ 0 w 6910929"/>
              <a:gd name="connsiteY6" fmla="*/ 3831537 h 5667148"/>
              <a:gd name="connsiteX0" fmla="*/ 0 w 6910929"/>
              <a:gd name="connsiteY0" fmla="*/ 3825962 h 5661573"/>
              <a:gd name="connsiteX1" fmla="*/ 7423 w 6910929"/>
              <a:gd name="connsiteY1" fmla="*/ 0 h 5661573"/>
              <a:gd name="connsiteX2" fmla="*/ 6910929 w 6910929"/>
              <a:gd name="connsiteY2" fmla="*/ 363 h 5661573"/>
              <a:gd name="connsiteX3" fmla="*/ 6900783 w 6910929"/>
              <a:gd name="connsiteY3" fmla="*/ 3438016 h 5661573"/>
              <a:gd name="connsiteX4" fmla="*/ 5610518 w 6910929"/>
              <a:gd name="connsiteY4" fmla="*/ 5661573 h 5661573"/>
              <a:gd name="connsiteX5" fmla="*/ 1057389 w 6910929"/>
              <a:gd name="connsiteY5" fmla="*/ 5655635 h 5661573"/>
              <a:gd name="connsiteX6" fmla="*/ 0 w 6910929"/>
              <a:gd name="connsiteY6" fmla="*/ 3825962 h 5661573"/>
              <a:gd name="connsiteX0" fmla="*/ 56137 w 6967066"/>
              <a:gd name="connsiteY0" fmla="*/ 3832564 h 5668175"/>
              <a:gd name="connsiteX1" fmla="*/ 352 w 6967066"/>
              <a:gd name="connsiteY1" fmla="*/ 0 h 5668175"/>
              <a:gd name="connsiteX2" fmla="*/ 6967066 w 6967066"/>
              <a:gd name="connsiteY2" fmla="*/ 6965 h 5668175"/>
              <a:gd name="connsiteX3" fmla="*/ 6956920 w 6967066"/>
              <a:gd name="connsiteY3" fmla="*/ 3444618 h 5668175"/>
              <a:gd name="connsiteX4" fmla="*/ 5666655 w 6967066"/>
              <a:gd name="connsiteY4" fmla="*/ 5668175 h 5668175"/>
              <a:gd name="connsiteX5" fmla="*/ 1113526 w 6967066"/>
              <a:gd name="connsiteY5" fmla="*/ 5662237 h 5668175"/>
              <a:gd name="connsiteX6" fmla="*/ 56137 w 6967066"/>
              <a:gd name="connsiteY6" fmla="*/ 3832564 h 5668175"/>
              <a:gd name="connsiteX0" fmla="*/ 0 w 6910929"/>
              <a:gd name="connsiteY0" fmla="*/ 3825599 h 5661210"/>
              <a:gd name="connsiteX1" fmla="*/ 44012 w 6910929"/>
              <a:gd name="connsiteY1" fmla="*/ 45852 h 5661210"/>
              <a:gd name="connsiteX2" fmla="*/ 6910929 w 6910929"/>
              <a:gd name="connsiteY2" fmla="*/ 0 h 5661210"/>
              <a:gd name="connsiteX3" fmla="*/ 6900783 w 6910929"/>
              <a:gd name="connsiteY3" fmla="*/ 3437653 h 5661210"/>
              <a:gd name="connsiteX4" fmla="*/ 5610518 w 6910929"/>
              <a:gd name="connsiteY4" fmla="*/ 5661210 h 5661210"/>
              <a:gd name="connsiteX5" fmla="*/ 1057389 w 6910929"/>
              <a:gd name="connsiteY5" fmla="*/ 5655272 h 5661210"/>
              <a:gd name="connsiteX6" fmla="*/ 0 w 6910929"/>
              <a:gd name="connsiteY6" fmla="*/ 3825599 h 5661210"/>
              <a:gd name="connsiteX0" fmla="*/ 996 w 6911925"/>
              <a:gd name="connsiteY0" fmla="*/ 3829263 h 5664874"/>
              <a:gd name="connsiteX1" fmla="*/ 1763 w 6911925"/>
              <a:gd name="connsiteY1" fmla="*/ 0 h 5664874"/>
              <a:gd name="connsiteX2" fmla="*/ 6911925 w 6911925"/>
              <a:gd name="connsiteY2" fmla="*/ 3664 h 5664874"/>
              <a:gd name="connsiteX3" fmla="*/ 6901779 w 6911925"/>
              <a:gd name="connsiteY3" fmla="*/ 3441317 h 5664874"/>
              <a:gd name="connsiteX4" fmla="*/ 5611514 w 6911925"/>
              <a:gd name="connsiteY4" fmla="*/ 5664874 h 5664874"/>
              <a:gd name="connsiteX5" fmla="*/ 1058385 w 6911925"/>
              <a:gd name="connsiteY5" fmla="*/ 5658936 h 5664874"/>
              <a:gd name="connsiteX6" fmla="*/ 996 w 6911925"/>
              <a:gd name="connsiteY6" fmla="*/ 3829263 h 5664874"/>
              <a:gd name="connsiteX0" fmla="*/ 3982 w 6914911"/>
              <a:gd name="connsiteY0" fmla="*/ 3835865 h 5671476"/>
              <a:gd name="connsiteX1" fmla="*/ 1421 w 6914911"/>
              <a:gd name="connsiteY1" fmla="*/ 0 h 5671476"/>
              <a:gd name="connsiteX2" fmla="*/ 6914911 w 6914911"/>
              <a:gd name="connsiteY2" fmla="*/ 10266 h 5671476"/>
              <a:gd name="connsiteX3" fmla="*/ 6904765 w 6914911"/>
              <a:gd name="connsiteY3" fmla="*/ 3447919 h 5671476"/>
              <a:gd name="connsiteX4" fmla="*/ 5614500 w 6914911"/>
              <a:gd name="connsiteY4" fmla="*/ 5671476 h 5671476"/>
              <a:gd name="connsiteX5" fmla="*/ 1061371 w 6914911"/>
              <a:gd name="connsiteY5" fmla="*/ 5665538 h 5671476"/>
              <a:gd name="connsiteX6" fmla="*/ 3982 w 6914911"/>
              <a:gd name="connsiteY6" fmla="*/ 3835865 h 5671476"/>
              <a:gd name="connsiteX0" fmla="*/ 3982 w 6904765"/>
              <a:gd name="connsiteY0" fmla="*/ 3835865 h 5671476"/>
              <a:gd name="connsiteX1" fmla="*/ 1421 w 6904765"/>
              <a:gd name="connsiteY1" fmla="*/ 0 h 5671476"/>
              <a:gd name="connsiteX2" fmla="*/ 6815114 w 6904765"/>
              <a:gd name="connsiteY2" fmla="*/ 49879 h 5671476"/>
              <a:gd name="connsiteX3" fmla="*/ 6904765 w 6904765"/>
              <a:gd name="connsiteY3" fmla="*/ 3447919 h 5671476"/>
              <a:gd name="connsiteX4" fmla="*/ 5614500 w 6904765"/>
              <a:gd name="connsiteY4" fmla="*/ 5671476 h 5671476"/>
              <a:gd name="connsiteX5" fmla="*/ 1061371 w 6904765"/>
              <a:gd name="connsiteY5" fmla="*/ 5665538 h 5671476"/>
              <a:gd name="connsiteX6" fmla="*/ 3982 w 6904765"/>
              <a:gd name="connsiteY6" fmla="*/ 3835865 h 5671476"/>
              <a:gd name="connsiteX0" fmla="*/ 3982 w 6914914"/>
              <a:gd name="connsiteY0" fmla="*/ 3835865 h 5671476"/>
              <a:gd name="connsiteX1" fmla="*/ 1421 w 6914914"/>
              <a:gd name="connsiteY1" fmla="*/ 0 h 5671476"/>
              <a:gd name="connsiteX2" fmla="*/ 6914914 w 6914914"/>
              <a:gd name="connsiteY2" fmla="*/ 6965 h 5671476"/>
              <a:gd name="connsiteX3" fmla="*/ 6904765 w 6914914"/>
              <a:gd name="connsiteY3" fmla="*/ 3447919 h 5671476"/>
              <a:gd name="connsiteX4" fmla="*/ 5614500 w 6914914"/>
              <a:gd name="connsiteY4" fmla="*/ 5671476 h 5671476"/>
              <a:gd name="connsiteX5" fmla="*/ 1061371 w 6914914"/>
              <a:gd name="connsiteY5" fmla="*/ 5665538 h 5671476"/>
              <a:gd name="connsiteX6" fmla="*/ 3982 w 6914914"/>
              <a:gd name="connsiteY6" fmla="*/ 3835865 h 5671476"/>
              <a:gd name="connsiteX0" fmla="*/ 3982 w 6917563"/>
              <a:gd name="connsiteY0" fmla="*/ 3835865 h 5671476"/>
              <a:gd name="connsiteX1" fmla="*/ 1421 w 6917563"/>
              <a:gd name="connsiteY1" fmla="*/ 0 h 5671476"/>
              <a:gd name="connsiteX2" fmla="*/ 6914914 w 6917563"/>
              <a:gd name="connsiteY2" fmla="*/ 6965 h 5671476"/>
              <a:gd name="connsiteX3" fmla="*/ 6917563 w 6917563"/>
              <a:gd name="connsiteY3" fmla="*/ 3435219 h 5671476"/>
              <a:gd name="connsiteX4" fmla="*/ 5614500 w 6917563"/>
              <a:gd name="connsiteY4" fmla="*/ 5671476 h 5671476"/>
              <a:gd name="connsiteX5" fmla="*/ 1061371 w 6917563"/>
              <a:gd name="connsiteY5" fmla="*/ 5665538 h 5671476"/>
              <a:gd name="connsiteX6" fmla="*/ 3982 w 6917563"/>
              <a:gd name="connsiteY6" fmla="*/ 3835865 h 5671476"/>
              <a:gd name="connsiteX0" fmla="*/ 3982 w 6917563"/>
              <a:gd name="connsiteY0" fmla="*/ 3835865 h 5671476"/>
              <a:gd name="connsiteX1" fmla="*/ 1421 w 6917563"/>
              <a:gd name="connsiteY1" fmla="*/ 0 h 5671476"/>
              <a:gd name="connsiteX2" fmla="*/ 6914917 w 6917563"/>
              <a:gd name="connsiteY2" fmla="*/ 615 h 5671476"/>
              <a:gd name="connsiteX3" fmla="*/ 6917563 w 6917563"/>
              <a:gd name="connsiteY3" fmla="*/ 3435219 h 5671476"/>
              <a:gd name="connsiteX4" fmla="*/ 5614500 w 6917563"/>
              <a:gd name="connsiteY4" fmla="*/ 5671476 h 5671476"/>
              <a:gd name="connsiteX5" fmla="*/ 1061371 w 6917563"/>
              <a:gd name="connsiteY5" fmla="*/ 5665538 h 5671476"/>
              <a:gd name="connsiteX6" fmla="*/ 3982 w 6917563"/>
              <a:gd name="connsiteY6" fmla="*/ 3835865 h 5671476"/>
              <a:gd name="connsiteX0" fmla="*/ 998 w 6917905"/>
              <a:gd name="connsiteY0" fmla="*/ 3862276 h 5671476"/>
              <a:gd name="connsiteX1" fmla="*/ 1763 w 6917905"/>
              <a:gd name="connsiteY1" fmla="*/ 0 h 5671476"/>
              <a:gd name="connsiteX2" fmla="*/ 6915259 w 6917905"/>
              <a:gd name="connsiteY2" fmla="*/ 615 h 5671476"/>
              <a:gd name="connsiteX3" fmla="*/ 6917905 w 6917905"/>
              <a:gd name="connsiteY3" fmla="*/ 3435219 h 5671476"/>
              <a:gd name="connsiteX4" fmla="*/ 5614842 w 6917905"/>
              <a:gd name="connsiteY4" fmla="*/ 5671476 h 5671476"/>
              <a:gd name="connsiteX5" fmla="*/ 1061713 w 6917905"/>
              <a:gd name="connsiteY5" fmla="*/ 5665538 h 5671476"/>
              <a:gd name="connsiteX6" fmla="*/ 998 w 6917905"/>
              <a:gd name="connsiteY6" fmla="*/ 3862276 h 5671476"/>
              <a:gd name="connsiteX0" fmla="*/ 998 w 6917905"/>
              <a:gd name="connsiteY0" fmla="*/ 3862276 h 5671476"/>
              <a:gd name="connsiteX1" fmla="*/ 1763 w 6917905"/>
              <a:gd name="connsiteY1" fmla="*/ 0 h 5671476"/>
              <a:gd name="connsiteX2" fmla="*/ 6915259 w 6917905"/>
              <a:gd name="connsiteY2" fmla="*/ 615 h 5671476"/>
              <a:gd name="connsiteX3" fmla="*/ 6917905 w 6917905"/>
              <a:gd name="connsiteY3" fmla="*/ 3435219 h 5671476"/>
              <a:gd name="connsiteX4" fmla="*/ 5614842 w 6917905"/>
              <a:gd name="connsiteY4" fmla="*/ 5671476 h 5671476"/>
              <a:gd name="connsiteX5" fmla="*/ 1045081 w 6917905"/>
              <a:gd name="connsiteY5" fmla="*/ 5668839 h 5671476"/>
              <a:gd name="connsiteX6" fmla="*/ 998 w 6917905"/>
              <a:gd name="connsiteY6" fmla="*/ 3862276 h 5671476"/>
              <a:gd name="connsiteX0" fmla="*/ 998 w 6917905"/>
              <a:gd name="connsiteY0" fmla="*/ 3862276 h 5668839"/>
              <a:gd name="connsiteX1" fmla="*/ 1763 w 6917905"/>
              <a:gd name="connsiteY1" fmla="*/ 0 h 5668839"/>
              <a:gd name="connsiteX2" fmla="*/ 6915259 w 6917905"/>
              <a:gd name="connsiteY2" fmla="*/ 615 h 5668839"/>
              <a:gd name="connsiteX3" fmla="*/ 6917905 w 6917905"/>
              <a:gd name="connsiteY3" fmla="*/ 3435219 h 5668839"/>
              <a:gd name="connsiteX4" fmla="*/ 5511718 w 6917905"/>
              <a:gd name="connsiteY4" fmla="*/ 5588948 h 5668839"/>
              <a:gd name="connsiteX5" fmla="*/ 1045081 w 6917905"/>
              <a:gd name="connsiteY5" fmla="*/ 5668839 h 5668839"/>
              <a:gd name="connsiteX6" fmla="*/ 998 w 6917905"/>
              <a:gd name="connsiteY6" fmla="*/ 3862276 h 5668839"/>
              <a:gd name="connsiteX0" fmla="*/ 998 w 6917905"/>
              <a:gd name="connsiteY0" fmla="*/ 3862276 h 5674780"/>
              <a:gd name="connsiteX1" fmla="*/ 1763 w 6917905"/>
              <a:gd name="connsiteY1" fmla="*/ 0 h 5674780"/>
              <a:gd name="connsiteX2" fmla="*/ 6915259 w 6917905"/>
              <a:gd name="connsiteY2" fmla="*/ 615 h 5674780"/>
              <a:gd name="connsiteX3" fmla="*/ 6917905 w 6917905"/>
              <a:gd name="connsiteY3" fmla="*/ 3435219 h 5674780"/>
              <a:gd name="connsiteX4" fmla="*/ 5614843 w 6917905"/>
              <a:gd name="connsiteY4" fmla="*/ 5674780 h 5674780"/>
              <a:gd name="connsiteX5" fmla="*/ 1045081 w 6917905"/>
              <a:gd name="connsiteY5" fmla="*/ 5668839 h 5674780"/>
              <a:gd name="connsiteX6" fmla="*/ 998 w 6917905"/>
              <a:gd name="connsiteY6" fmla="*/ 3862276 h 5674780"/>
              <a:gd name="connsiteX0" fmla="*/ 998 w 6917905"/>
              <a:gd name="connsiteY0" fmla="*/ 3862276 h 5668839"/>
              <a:gd name="connsiteX1" fmla="*/ 1763 w 6917905"/>
              <a:gd name="connsiteY1" fmla="*/ 0 h 5668839"/>
              <a:gd name="connsiteX2" fmla="*/ 6915259 w 6917905"/>
              <a:gd name="connsiteY2" fmla="*/ 615 h 5668839"/>
              <a:gd name="connsiteX3" fmla="*/ 6917905 w 6917905"/>
              <a:gd name="connsiteY3" fmla="*/ 3435219 h 5668839"/>
              <a:gd name="connsiteX4" fmla="*/ 5608190 w 6917905"/>
              <a:gd name="connsiteY4" fmla="*/ 5645070 h 5668839"/>
              <a:gd name="connsiteX5" fmla="*/ 1045081 w 6917905"/>
              <a:gd name="connsiteY5" fmla="*/ 5668839 h 5668839"/>
              <a:gd name="connsiteX6" fmla="*/ 998 w 6917905"/>
              <a:gd name="connsiteY6" fmla="*/ 3862276 h 5668839"/>
              <a:gd name="connsiteX0" fmla="*/ 998 w 6917905"/>
              <a:gd name="connsiteY0" fmla="*/ 3862276 h 5671482"/>
              <a:gd name="connsiteX1" fmla="*/ 1763 w 6917905"/>
              <a:gd name="connsiteY1" fmla="*/ 0 h 5671482"/>
              <a:gd name="connsiteX2" fmla="*/ 6915259 w 6917905"/>
              <a:gd name="connsiteY2" fmla="*/ 615 h 5671482"/>
              <a:gd name="connsiteX3" fmla="*/ 6917905 w 6917905"/>
              <a:gd name="connsiteY3" fmla="*/ 3435219 h 5671482"/>
              <a:gd name="connsiteX4" fmla="*/ 5614844 w 6917905"/>
              <a:gd name="connsiteY4" fmla="*/ 5671482 h 5671482"/>
              <a:gd name="connsiteX5" fmla="*/ 1045081 w 6917905"/>
              <a:gd name="connsiteY5" fmla="*/ 5668839 h 5671482"/>
              <a:gd name="connsiteX6" fmla="*/ 998 w 6917905"/>
              <a:gd name="connsiteY6" fmla="*/ 3862276 h 5671482"/>
              <a:gd name="connsiteX0" fmla="*/ 998 w 6917905"/>
              <a:gd name="connsiteY0" fmla="*/ 3862276 h 5671482"/>
              <a:gd name="connsiteX1" fmla="*/ 1763 w 6917905"/>
              <a:gd name="connsiteY1" fmla="*/ 0 h 5671482"/>
              <a:gd name="connsiteX2" fmla="*/ 6915259 w 6917905"/>
              <a:gd name="connsiteY2" fmla="*/ 615 h 5671482"/>
              <a:gd name="connsiteX3" fmla="*/ 6917905 w 6917905"/>
              <a:gd name="connsiteY3" fmla="*/ 3435219 h 5671482"/>
              <a:gd name="connsiteX4" fmla="*/ 5614844 w 6917905"/>
              <a:gd name="connsiteY4" fmla="*/ 5671482 h 5671482"/>
              <a:gd name="connsiteX5" fmla="*/ 1038428 w 6917905"/>
              <a:gd name="connsiteY5" fmla="*/ 5668839 h 5671482"/>
              <a:gd name="connsiteX6" fmla="*/ 998 w 6917905"/>
              <a:gd name="connsiteY6" fmla="*/ 3862276 h 5671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17905" h="5671482">
                <a:moveTo>
                  <a:pt x="998" y="3862276"/>
                </a:moveTo>
                <a:cubicBezTo>
                  <a:pt x="6784" y="2580785"/>
                  <a:pt x="-4023" y="1281491"/>
                  <a:pt x="1763" y="0"/>
                </a:cubicBezTo>
                <a:lnTo>
                  <a:pt x="6915259" y="615"/>
                </a:lnTo>
                <a:lnTo>
                  <a:pt x="6917905" y="3435219"/>
                </a:lnTo>
                <a:lnTo>
                  <a:pt x="5614844" y="5671482"/>
                </a:lnTo>
                <a:lnTo>
                  <a:pt x="1038428" y="5668839"/>
                </a:lnTo>
                <a:lnTo>
                  <a:pt x="998" y="386227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Picture Placeholder 16">
            <a:extLst>
              <a:ext uri="{FF2B5EF4-FFF2-40B4-BE49-F238E27FC236}">
                <a16:creationId xmlns:a16="http://schemas.microsoft.com/office/drawing/2014/main" id="{05B32A22-FAFC-364D-99CB-B22D6ABBBFB9}"/>
              </a:ext>
            </a:extLst>
          </p:cNvPr>
          <p:cNvSpPr>
            <a:spLocks noGrp="1"/>
          </p:cNvSpPr>
          <p:nvPr>
            <p:ph type="pic" sz="quarter" idx="15" hasCustomPrompt="1"/>
          </p:nvPr>
        </p:nvSpPr>
        <p:spPr>
          <a:xfrm>
            <a:off x="3302000" y="-3175"/>
            <a:ext cx="8890000" cy="6861175"/>
          </a:xfrm>
          <a:custGeom>
            <a:avLst/>
            <a:gdLst>
              <a:gd name="connsiteX0" fmla="*/ 0 w 8890000"/>
              <a:gd name="connsiteY0" fmla="*/ 0 h 6861175"/>
              <a:gd name="connsiteX1" fmla="*/ 8890000 w 8890000"/>
              <a:gd name="connsiteY1" fmla="*/ 0 h 6861175"/>
              <a:gd name="connsiteX2" fmla="*/ 8890000 w 8890000"/>
              <a:gd name="connsiteY2" fmla="*/ 6861175 h 6861175"/>
              <a:gd name="connsiteX3" fmla="*/ 561739 w 8890000"/>
              <a:gd name="connsiteY3" fmla="*/ 6861175 h 6861175"/>
              <a:gd name="connsiteX4" fmla="*/ 2362512 w 8890000"/>
              <a:gd name="connsiteY4" fmla="*/ 5834990 h 6861175"/>
              <a:gd name="connsiteX5" fmla="*/ 2365155 w 8890000"/>
              <a:gd name="connsiteY5" fmla="*/ 1293624 h 6861175"/>
              <a:gd name="connsiteX6" fmla="*/ 128892 w 8890000"/>
              <a:gd name="connsiteY6" fmla="*/ 543 h 6861175"/>
              <a:gd name="connsiteX7" fmla="*/ 0 w 8890000"/>
              <a:gd name="connsiteY7" fmla="*/ 642 h 6861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90000" h="6861175">
                <a:moveTo>
                  <a:pt x="0" y="0"/>
                </a:moveTo>
                <a:lnTo>
                  <a:pt x="8890000" y="0"/>
                </a:lnTo>
                <a:lnTo>
                  <a:pt x="8890000" y="6861175"/>
                </a:lnTo>
                <a:lnTo>
                  <a:pt x="561739" y="6861175"/>
                </a:lnTo>
                <a:lnTo>
                  <a:pt x="2362512" y="5834990"/>
                </a:lnTo>
                <a:lnTo>
                  <a:pt x="2365155" y="1293624"/>
                </a:lnTo>
                <a:lnTo>
                  <a:pt x="128892" y="543"/>
                </a:lnTo>
                <a:lnTo>
                  <a:pt x="0" y="642"/>
                </a:lnTo>
                <a:close/>
              </a:path>
            </a:pathLst>
          </a:custGeom>
        </p:spPr>
        <p:txBody>
          <a:bodyPr wrap="square" lIns="2160000" tIns="720000" rIns="1080000" bIns="2880000" anchor="ctr">
            <a:noAutofit/>
          </a:bodyPr>
          <a:lstStyle>
            <a:lvl1pPr algn="ctr">
              <a:buNone/>
              <a:defRPr/>
            </a:lvl1pPr>
          </a:lstStyle>
          <a:p>
            <a:r>
              <a:rPr lang="en-GB" dirty="0"/>
              <a:t>Click on icon to insert image (include Alt Text)</a:t>
            </a:r>
          </a:p>
        </p:txBody>
      </p:sp>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612000" y="516181"/>
            <a:ext cx="86510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612775" y="2519999"/>
            <a:ext cx="4428148" cy="3001565"/>
          </a:xfrm>
          <a:prstGeom prst="rect">
            <a:avLst/>
          </a:prstGeom>
        </p:spPr>
        <p:txBody>
          <a:bodyPr lIns="0" tIns="0" rIns="0" bIns="0">
            <a:noAutofit/>
          </a:bodyPr>
          <a:lstStyle>
            <a:lvl1pPr marL="0" indent="0">
              <a:buNone/>
              <a:defRPr sz="3600" b="1">
                <a:solidFill>
                  <a:schemeClr val="bg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Heading text across multiple lines, keep to max 3 or 4 lines</a:t>
            </a: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pic>
        <p:nvPicPr>
          <p:cNvPr id="3" name="Picture 2">
            <a:extLst>
              <a:ext uri="{FF2B5EF4-FFF2-40B4-BE49-F238E27FC236}">
                <a16:creationId xmlns:a16="http://schemas.microsoft.com/office/drawing/2014/main" id="{D5A69053-62AC-354E-A652-2995ADCBC1C8}"/>
              </a:ext>
            </a:extLst>
          </p:cNvPr>
          <p:cNvPicPr>
            <a:picLocks noChangeAspect="1"/>
          </p:cNvPicPr>
          <p:nvPr userDrawn="1"/>
        </p:nvPicPr>
        <p:blipFill>
          <a:blip r:embed="rId2"/>
          <a:stretch>
            <a:fillRect/>
          </a:stretch>
        </p:blipFill>
        <p:spPr>
          <a:xfrm>
            <a:off x="-6726" y="6318433"/>
            <a:ext cx="12192000" cy="571500"/>
          </a:xfrm>
          <a:prstGeom prst="rect">
            <a:avLst/>
          </a:prstGeom>
        </p:spPr>
      </p:pic>
      <p:sp>
        <p:nvSpPr>
          <p:cNvPr id="4" name="Text Placeholder 3">
            <a:extLst>
              <a:ext uri="{FF2B5EF4-FFF2-40B4-BE49-F238E27FC236}">
                <a16:creationId xmlns:a16="http://schemas.microsoft.com/office/drawing/2014/main" id="{F33A0CEB-1ADA-CA42-8099-765250B64F2E}"/>
              </a:ext>
            </a:extLst>
          </p:cNvPr>
          <p:cNvSpPr>
            <a:spLocks noGrp="1"/>
          </p:cNvSpPr>
          <p:nvPr>
            <p:ph type="body" sz="quarter" idx="16" hasCustomPrompt="1"/>
          </p:nvPr>
        </p:nvSpPr>
        <p:spPr>
          <a:xfrm>
            <a:off x="612775" y="604838"/>
            <a:ext cx="3217820" cy="508000"/>
          </a:xfrm>
        </p:spPr>
        <p:txBody>
          <a:bodyPr lIns="0" tIns="0" rIns="0" bIns="0"/>
          <a:lstStyle>
            <a:lvl1pPr>
              <a:buNone/>
              <a:defRPr sz="2400" b="1">
                <a:solidFill>
                  <a:schemeClr val="bg1"/>
                </a:solidFill>
              </a:defRPr>
            </a:lvl1pPr>
          </a:lstStyle>
          <a:p>
            <a:pPr lvl="0"/>
            <a:r>
              <a:rPr lang="en-GB" dirty="0"/>
              <a:t>Heading label</a:t>
            </a:r>
          </a:p>
        </p:txBody>
      </p:sp>
    </p:spTree>
    <p:extLst>
      <p:ext uri="{BB962C8B-B14F-4D97-AF65-F5344CB8AC3E}">
        <p14:creationId xmlns:p14="http://schemas.microsoft.com/office/powerpoint/2010/main" val="3638206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and image with Header 2">
    <p:bg>
      <p:bgPr>
        <a:solidFill>
          <a:srgbClr val="FFFFFF"/>
        </a:solidFill>
        <a:effectLst/>
      </p:bgPr>
    </p:bg>
    <p:spTree>
      <p:nvGrpSpPr>
        <p:cNvPr id="1" name=""/>
        <p:cNvGrpSpPr/>
        <p:nvPr/>
      </p:nvGrpSpPr>
      <p:grpSpPr>
        <a:xfrm>
          <a:off x="0" y="0"/>
          <a:ext cx="0" cy="0"/>
          <a:chOff x="0" y="0"/>
          <a:chExt cx="0" cy="0"/>
        </a:xfrm>
      </p:grpSpPr>
      <p:sp>
        <p:nvSpPr>
          <p:cNvPr id="16" name="Hexagon 3">
            <a:extLst>
              <a:ext uri="{FF2B5EF4-FFF2-40B4-BE49-F238E27FC236}">
                <a16:creationId xmlns:a16="http://schemas.microsoft.com/office/drawing/2014/main" id="{916CD9E2-0E59-E54B-A342-1439CC94F98C}"/>
              </a:ext>
            </a:extLst>
          </p:cNvPr>
          <p:cNvSpPr/>
          <p:nvPr userDrawn="1"/>
        </p:nvSpPr>
        <p:spPr>
          <a:xfrm rot="16200000">
            <a:off x="-605612" y="596720"/>
            <a:ext cx="6864922" cy="5671482"/>
          </a:xfrm>
          <a:custGeom>
            <a:avLst/>
            <a:gdLst>
              <a:gd name="connsiteX0" fmla="*/ 0 w 7261412"/>
              <a:gd name="connsiteY0" fmla="*/ 3059206 h 6118412"/>
              <a:gd name="connsiteX1" fmla="*/ 1005194 w 7261412"/>
              <a:gd name="connsiteY1" fmla="*/ 1 h 6118412"/>
              <a:gd name="connsiteX2" fmla="*/ 6256218 w 7261412"/>
              <a:gd name="connsiteY2" fmla="*/ 1 h 6118412"/>
              <a:gd name="connsiteX3" fmla="*/ 7261412 w 7261412"/>
              <a:gd name="connsiteY3" fmla="*/ 3059206 h 6118412"/>
              <a:gd name="connsiteX4" fmla="*/ 6256218 w 7261412"/>
              <a:gd name="connsiteY4" fmla="*/ 6118411 h 6118412"/>
              <a:gd name="connsiteX5" fmla="*/ 1005194 w 7261412"/>
              <a:gd name="connsiteY5" fmla="*/ 6118411 h 6118412"/>
              <a:gd name="connsiteX6" fmla="*/ 0 w 7261412"/>
              <a:gd name="connsiteY6" fmla="*/ 3059206 h 6118412"/>
              <a:gd name="connsiteX0" fmla="*/ 0 w 7267350"/>
              <a:gd name="connsiteY0" fmla="*/ 3059205 h 6118410"/>
              <a:gd name="connsiteX1" fmla="*/ 1005194 w 7267350"/>
              <a:gd name="connsiteY1" fmla="*/ 0 h 6118410"/>
              <a:gd name="connsiteX2" fmla="*/ 6256218 w 7267350"/>
              <a:gd name="connsiteY2" fmla="*/ 0 h 6118410"/>
              <a:gd name="connsiteX3" fmla="*/ 7267350 w 7267350"/>
              <a:gd name="connsiteY3" fmla="*/ 4341740 h 6118410"/>
              <a:gd name="connsiteX4" fmla="*/ 6256218 w 7267350"/>
              <a:gd name="connsiteY4" fmla="*/ 6118410 h 6118410"/>
              <a:gd name="connsiteX5" fmla="*/ 1005194 w 7267350"/>
              <a:gd name="connsiteY5" fmla="*/ 6118410 h 6118410"/>
              <a:gd name="connsiteX6" fmla="*/ 0 w 7267350"/>
              <a:gd name="connsiteY6" fmla="*/ 3059205 h 6118410"/>
              <a:gd name="connsiteX0" fmla="*/ 0 w 7277496"/>
              <a:gd name="connsiteY0" fmla="*/ 3059205 h 6118410"/>
              <a:gd name="connsiteX1" fmla="*/ 1005194 w 7277496"/>
              <a:gd name="connsiteY1" fmla="*/ 0 h 6118410"/>
              <a:gd name="connsiteX2" fmla="*/ 7277496 w 7277496"/>
              <a:gd name="connsiteY2" fmla="*/ 457200 h 6118410"/>
              <a:gd name="connsiteX3" fmla="*/ 7267350 w 7277496"/>
              <a:gd name="connsiteY3" fmla="*/ 4341740 h 6118410"/>
              <a:gd name="connsiteX4" fmla="*/ 6256218 w 7277496"/>
              <a:gd name="connsiteY4" fmla="*/ 6118410 h 6118410"/>
              <a:gd name="connsiteX5" fmla="*/ 1005194 w 7277496"/>
              <a:gd name="connsiteY5" fmla="*/ 6118410 h 6118410"/>
              <a:gd name="connsiteX6" fmla="*/ 0 w 7277496"/>
              <a:gd name="connsiteY6" fmla="*/ 3059205 h 6118410"/>
              <a:gd name="connsiteX0" fmla="*/ 0 w 7277496"/>
              <a:gd name="connsiteY0" fmla="*/ 2607943 h 5667148"/>
              <a:gd name="connsiteX1" fmla="*/ 405490 w 7277496"/>
              <a:gd name="connsiteY1" fmla="*/ 0 h 5667148"/>
              <a:gd name="connsiteX2" fmla="*/ 7277496 w 7277496"/>
              <a:gd name="connsiteY2" fmla="*/ 5938 h 5667148"/>
              <a:gd name="connsiteX3" fmla="*/ 7267350 w 7277496"/>
              <a:gd name="connsiteY3" fmla="*/ 3890478 h 5667148"/>
              <a:gd name="connsiteX4" fmla="*/ 6256218 w 7277496"/>
              <a:gd name="connsiteY4" fmla="*/ 5667148 h 5667148"/>
              <a:gd name="connsiteX5" fmla="*/ 1005194 w 7277496"/>
              <a:gd name="connsiteY5" fmla="*/ 5667148 h 5667148"/>
              <a:gd name="connsiteX6" fmla="*/ 0 w 7277496"/>
              <a:gd name="connsiteY6" fmla="*/ 2607943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599704 w 6872006"/>
              <a:gd name="connsiteY5" fmla="*/ 5667148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566227 w 6872006"/>
              <a:gd name="connsiteY3" fmla="*/ 3257961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443591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1210"/>
              <a:gd name="connsiteX1" fmla="*/ 0 w 6872006"/>
              <a:gd name="connsiteY1" fmla="*/ 0 h 5661210"/>
              <a:gd name="connsiteX2" fmla="*/ 6872006 w 6872006"/>
              <a:gd name="connsiteY2" fmla="*/ 5938 h 5661210"/>
              <a:gd name="connsiteX3" fmla="*/ 6861860 w 6872006"/>
              <a:gd name="connsiteY3" fmla="*/ 3443591 h 5661210"/>
              <a:gd name="connsiteX4" fmla="*/ 4973453 w 6872006"/>
              <a:gd name="connsiteY4" fmla="*/ 5089632 h 5661210"/>
              <a:gd name="connsiteX5" fmla="*/ 1300348 w 6872006"/>
              <a:gd name="connsiteY5" fmla="*/ 5661210 h 5661210"/>
              <a:gd name="connsiteX6" fmla="*/ 4209 w 6872006"/>
              <a:gd name="connsiteY6" fmla="*/ 3462966 h 5661210"/>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443591 h 5667148"/>
              <a:gd name="connsiteX4" fmla="*/ 5571595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443591 h 5667148"/>
              <a:gd name="connsiteX4" fmla="*/ 5571595 w 6872006"/>
              <a:gd name="connsiteY4" fmla="*/ 5667148 h 5667148"/>
              <a:gd name="connsiteX5" fmla="*/ 1018466 w 6872006"/>
              <a:gd name="connsiteY5" fmla="*/ 5661210 h 5667148"/>
              <a:gd name="connsiteX6" fmla="*/ 4209 w 6872006"/>
              <a:gd name="connsiteY6" fmla="*/ 3462966 h 5667148"/>
              <a:gd name="connsiteX0" fmla="*/ 4209 w 6872006"/>
              <a:gd name="connsiteY0" fmla="*/ 3861727 h 5667148"/>
              <a:gd name="connsiteX1" fmla="*/ 0 w 6872006"/>
              <a:gd name="connsiteY1" fmla="*/ 0 h 5667148"/>
              <a:gd name="connsiteX2" fmla="*/ 6872006 w 6872006"/>
              <a:gd name="connsiteY2" fmla="*/ 5938 h 5667148"/>
              <a:gd name="connsiteX3" fmla="*/ 6861860 w 6872006"/>
              <a:gd name="connsiteY3" fmla="*/ 3443591 h 5667148"/>
              <a:gd name="connsiteX4" fmla="*/ 5571595 w 6872006"/>
              <a:gd name="connsiteY4" fmla="*/ 5667148 h 5667148"/>
              <a:gd name="connsiteX5" fmla="*/ 1018466 w 6872006"/>
              <a:gd name="connsiteY5" fmla="*/ 5661210 h 5667148"/>
              <a:gd name="connsiteX6" fmla="*/ 4209 w 6872006"/>
              <a:gd name="connsiteY6" fmla="*/ 3861727 h 5667148"/>
              <a:gd name="connsiteX0" fmla="*/ 0 w 6889363"/>
              <a:gd name="connsiteY0" fmla="*/ 3844474 h 5667148"/>
              <a:gd name="connsiteX1" fmla="*/ 17357 w 6889363"/>
              <a:gd name="connsiteY1" fmla="*/ 0 h 5667148"/>
              <a:gd name="connsiteX2" fmla="*/ 6889363 w 6889363"/>
              <a:gd name="connsiteY2" fmla="*/ 5938 h 5667148"/>
              <a:gd name="connsiteX3" fmla="*/ 6879217 w 6889363"/>
              <a:gd name="connsiteY3" fmla="*/ 3443591 h 5667148"/>
              <a:gd name="connsiteX4" fmla="*/ 5588952 w 6889363"/>
              <a:gd name="connsiteY4" fmla="*/ 5667148 h 5667148"/>
              <a:gd name="connsiteX5" fmla="*/ 1035823 w 6889363"/>
              <a:gd name="connsiteY5" fmla="*/ 5661210 h 5667148"/>
              <a:gd name="connsiteX6" fmla="*/ 0 w 6889363"/>
              <a:gd name="connsiteY6" fmla="*/ 3844474 h 5667148"/>
              <a:gd name="connsiteX0" fmla="*/ 0 w 6910929"/>
              <a:gd name="connsiteY0" fmla="*/ 3831537 h 5667148"/>
              <a:gd name="connsiteX1" fmla="*/ 38923 w 6910929"/>
              <a:gd name="connsiteY1" fmla="*/ 0 h 5667148"/>
              <a:gd name="connsiteX2" fmla="*/ 6910929 w 6910929"/>
              <a:gd name="connsiteY2" fmla="*/ 5938 h 5667148"/>
              <a:gd name="connsiteX3" fmla="*/ 6900783 w 6910929"/>
              <a:gd name="connsiteY3" fmla="*/ 3443591 h 5667148"/>
              <a:gd name="connsiteX4" fmla="*/ 5610518 w 6910929"/>
              <a:gd name="connsiteY4" fmla="*/ 5667148 h 5667148"/>
              <a:gd name="connsiteX5" fmla="*/ 1057389 w 6910929"/>
              <a:gd name="connsiteY5" fmla="*/ 5661210 h 5667148"/>
              <a:gd name="connsiteX6" fmla="*/ 0 w 6910929"/>
              <a:gd name="connsiteY6" fmla="*/ 3831537 h 5667148"/>
              <a:gd name="connsiteX0" fmla="*/ 0 w 6910929"/>
              <a:gd name="connsiteY0" fmla="*/ 3831537 h 5667148"/>
              <a:gd name="connsiteX1" fmla="*/ 13042 w 6910929"/>
              <a:gd name="connsiteY1" fmla="*/ 0 h 5667148"/>
              <a:gd name="connsiteX2" fmla="*/ 6910929 w 6910929"/>
              <a:gd name="connsiteY2" fmla="*/ 5938 h 5667148"/>
              <a:gd name="connsiteX3" fmla="*/ 6900783 w 6910929"/>
              <a:gd name="connsiteY3" fmla="*/ 3443591 h 5667148"/>
              <a:gd name="connsiteX4" fmla="*/ 5610518 w 6910929"/>
              <a:gd name="connsiteY4" fmla="*/ 5667148 h 5667148"/>
              <a:gd name="connsiteX5" fmla="*/ 1057389 w 6910929"/>
              <a:gd name="connsiteY5" fmla="*/ 5661210 h 5667148"/>
              <a:gd name="connsiteX6" fmla="*/ 0 w 6910929"/>
              <a:gd name="connsiteY6" fmla="*/ 3831537 h 5667148"/>
              <a:gd name="connsiteX0" fmla="*/ 0 w 6910929"/>
              <a:gd name="connsiteY0" fmla="*/ 3825962 h 5661573"/>
              <a:gd name="connsiteX1" fmla="*/ 7423 w 6910929"/>
              <a:gd name="connsiteY1" fmla="*/ 0 h 5661573"/>
              <a:gd name="connsiteX2" fmla="*/ 6910929 w 6910929"/>
              <a:gd name="connsiteY2" fmla="*/ 363 h 5661573"/>
              <a:gd name="connsiteX3" fmla="*/ 6900783 w 6910929"/>
              <a:gd name="connsiteY3" fmla="*/ 3438016 h 5661573"/>
              <a:gd name="connsiteX4" fmla="*/ 5610518 w 6910929"/>
              <a:gd name="connsiteY4" fmla="*/ 5661573 h 5661573"/>
              <a:gd name="connsiteX5" fmla="*/ 1057389 w 6910929"/>
              <a:gd name="connsiteY5" fmla="*/ 5655635 h 5661573"/>
              <a:gd name="connsiteX6" fmla="*/ 0 w 6910929"/>
              <a:gd name="connsiteY6" fmla="*/ 3825962 h 5661573"/>
              <a:gd name="connsiteX0" fmla="*/ 56137 w 6967066"/>
              <a:gd name="connsiteY0" fmla="*/ 3832564 h 5668175"/>
              <a:gd name="connsiteX1" fmla="*/ 352 w 6967066"/>
              <a:gd name="connsiteY1" fmla="*/ 0 h 5668175"/>
              <a:gd name="connsiteX2" fmla="*/ 6967066 w 6967066"/>
              <a:gd name="connsiteY2" fmla="*/ 6965 h 5668175"/>
              <a:gd name="connsiteX3" fmla="*/ 6956920 w 6967066"/>
              <a:gd name="connsiteY3" fmla="*/ 3444618 h 5668175"/>
              <a:gd name="connsiteX4" fmla="*/ 5666655 w 6967066"/>
              <a:gd name="connsiteY4" fmla="*/ 5668175 h 5668175"/>
              <a:gd name="connsiteX5" fmla="*/ 1113526 w 6967066"/>
              <a:gd name="connsiteY5" fmla="*/ 5662237 h 5668175"/>
              <a:gd name="connsiteX6" fmla="*/ 56137 w 6967066"/>
              <a:gd name="connsiteY6" fmla="*/ 3832564 h 5668175"/>
              <a:gd name="connsiteX0" fmla="*/ 0 w 6910929"/>
              <a:gd name="connsiteY0" fmla="*/ 3825599 h 5661210"/>
              <a:gd name="connsiteX1" fmla="*/ 44012 w 6910929"/>
              <a:gd name="connsiteY1" fmla="*/ 45852 h 5661210"/>
              <a:gd name="connsiteX2" fmla="*/ 6910929 w 6910929"/>
              <a:gd name="connsiteY2" fmla="*/ 0 h 5661210"/>
              <a:gd name="connsiteX3" fmla="*/ 6900783 w 6910929"/>
              <a:gd name="connsiteY3" fmla="*/ 3437653 h 5661210"/>
              <a:gd name="connsiteX4" fmla="*/ 5610518 w 6910929"/>
              <a:gd name="connsiteY4" fmla="*/ 5661210 h 5661210"/>
              <a:gd name="connsiteX5" fmla="*/ 1057389 w 6910929"/>
              <a:gd name="connsiteY5" fmla="*/ 5655272 h 5661210"/>
              <a:gd name="connsiteX6" fmla="*/ 0 w 6910929"/>
              <a:gd name="connsiteY6" fmla="*/ 3825599 h 5661210"/>
              <a:gd name="connsiteX0" fmla="*/ 996 w 6911925"/>
              <a:gd name="connsiteY0" fmla="*/ 3829263 h 5664874"/>
              <a:gd name="connsiteX1" fmla="*/ 1763 w 6911925"/>
              <a:gd name="connsiteY1" fmla="*/ 0 h 5664874"/>
              <a:gd name="connsiteX2" fmla="*/ 6911925 w 6911925"/>
              <a:gd name="connsiteY2" fmla="*/ 3664 h 5664874"/>
              <a:gd name="connsiteX3" fmla="*/ 6901779 w 6911925"/>
              <a:gd name="connsiteY3" fmla="*/ 3441317 h 5664874"/>
              <a:gd name="connsiteX4" fmla="*/ 5611514 w 6911925"/>
              <a:gd name="connsiteY4" fmla="*/ 5664874 h 5664874"/>
              <a:gd name="connsiteX5" fmla="*/ 1058385 w 6911925"/>
              <a:gd name="connsiteY5" fmla="*/ 5658936 h 5664874"/>
              <a:gd name="connsiteX6" fmla="*/ 996 w 6911925"/>
              <a:gd name="connsiteY6" fmla="*/ 3829263 h 5664874"/>
              <a:gd name="connsiteX0" fmla="*/ 3982 w 6914911"/>
              <a:gd name="connsiteY0" fmla="*/ 3835865 h 5671476"/>
              <a:gd name="connsiteX1" fmla="*/ 1421 w 6914911"/>
              <a:gd name="connsiteY1" fmla="*/ 0 h 5671476"/>
              <a:gd name="connsiteX2" fmla="*/ 6914911 w 6914911"/>
              <a:gd name="connsiteY2" fmla="*/ 10266 h 5671476"/>
              <a:gd name="connsiteX3" fmla="*/ 6904765 w 6914911"/>
              <a:gd name="connsiteY3" fmla="*/ 3447919 h 5671476"/>
              <a:gd name="connsiteX4" fmla="*/ 5614500 w 6914911"/>
              <a:gd name="connsiteY4" fmla="*/ 5671476 h 5671476"/>
              <a:gd name="connsiteX5" fmla="*/ 1061371 w 6914911"/>
              <a:gd name="connsiteY5" fmla="*/ 5665538 h 5671476"/>
              <a:gd name="connsiteX6" fmla="*/ 3982 w 6914911"/>
              <a:gd name="connsiteY6" fmla="*/ 3835865 h 5671476"/>
              <a:gd name="connsiteX0" fmla="*/ 3982 w 6904765"/>
              <a:gd name="connsiteY0" fmla="*/ 3835865 h 5671476"/>
              <a:gd name="connsiteX1" fmla="*/ 1421 w 6904765"/>
              <a:gd name="connsiteY1" fmla="*/ 0 h 5671476"/>
              <a:gd name="connsiteX2" fmla="*/ 6815114 w 6904765"/>
              <a:gd name="connsiteY2" fmla="*/ 49879 h 5671476"/>
              <a:gd name="connsiteX3" fmla="*/ 6904765 w 6904765"/>
              <a:gd name="connsiteY3" fmla="*/ 3447919 h 5671476"/>
              <a:gd name="connsiteX4" fmla="*/ 5614500 w 6904765"/>
              <a:gd name="connsiteY4" fmla="*/ 5671476 h 5671476"/>
              <a:gd name="connsiteX5" fmla="*/ 1061371 w 6904765"/>
              <a:gd name="connsiteY5" fmla="*/ 5665538 h 5671476"/>
              <a:gd name="connsiteX6" fmla="*/ 3982 w 6904765"/>
              <a:gd name="connsiteY6" fmla="*/ 3835865 h 5671476"/>
              <a:gd name="connsiteX0" fmla="*/ 3982 w 6914914"/>
              <a:gd name="connsiteY0" fmla="*/ 3835865 h 5671476"/>
              <a:gd name="connsiteX1" fmla="*/ 1421 w 6914914"/>
              <a:gd name="connsiteY1" fmla="*/ 0 h 5671476"/>
              <a:gd name="connsiteX2" fmla="*/ 6914914 w 6914914"/>
              <a:gd name="connsiteY2" fmla="*/ 6965 h 5671476"/>
              <a:gd name="connsiteX3" fmla="*/ 6904765 w 6914914"/>
              <a:gd name="connsiteY3" fmla="*/ 3447919 h 5671476"/>
              <a:gd name="connsiteX4" fmla="*/ 5614500 w 6914914"/>
              <a:gd name="connsiteY4" fmla="*/ 5671476 h 5671476"/>
              <a:gd name="connsiteX5" fmla="*/ 1061371 w 6914914"/>
              <a:gd name="connsiteY5" fmla="*/ 5665538 h 5671476"/>
              <a:gd name="connsiteX6" fmla="*/ 3982 w 6914914"/>
              <a:gd name="connsiteY6" fmla="*/ 3835865 h 5671476"/>
              <a:gd name="connsiteX0" fmla="*/ 3982 w 6917563"/>
              <a:gd name="connsiteY0" fmla="*/ 3835865 h 5671476"/>
              <a:gd name="connsiteX1" fmla="*/ 1421 w 6917563"/>
              <a:gd name="connsiteY1" fmla="*/ 0 h 5671476"/>
              <a:gd name="connsiteX2" fmla="*/ 6914914 w 6917563"/>
              <a:gd name="connsiteY2" fmla="*/ 6965 h 5671476"/>
              <a:gd name="connsiteX3" fmla="*/ 6917563 w 6917563"/>
              <a:gd name="connsiteY3" fmla="*/ 3435219 h 5671476"/>
              <a:gd name="connsiteX4" fmla="*/ 5614500 w 6917563"/>
              <a:gd name="connsiteY4" fmla="*/ 5671476 h 5671476"/>
              <a:gd name="connsiteX5" fmla="*/ 1061371 w 6917563"/>
              <a:gd name="connsiteY5" fmla="*/ 5665538 h 5671476"/>
              <a:gd name="connsiteX6" fmla="*/ 3982 w 6917563"/>
              <a:gd name="connsiteY6" fmla="*/ 3835865 h 5671476"/>
              <a:gd name="connsiteX0" fmla="*/ 3982 w 6917563"/>
              <a:gd name="connsiteY0" fmla="*/ 3835865 h 5671476"/>
              <a:gd name="connsiteX1" fmla="*/ 1421 w 6917563"/>
              <a:gd name="connsiteY1" fmla="*/ 0 h 5671476"/>
              <a:gd name="connsiteX2" fmla="*/ 6914917 w 6917563"/>
              <a:gd name="connsiteY2" fmla="*/ 615 h 5671476"/>
              <a:gd name="connsiteX3" fmla="*/ 6917563 w 6917563"/>
              <a:gd name="connsiteY3" fmla="*/ 3435219 h 5671476"/>
              <a:gd name="connsiteX4" fmla="*/ 5614500 w 6917563"/>
              <a:gd name="connsiteY4" fmla="*/ 5671476 h 5671476"/>
              <a:gd name="connsiteX5" fmla="*/ 1061371 w 6917563"/>
              <a:gd name="connsiteY5" fmla="*/ 5665538 h 5671476"/>
              <a:gd name="connsiteX6" fmla="*/ 3982 w 6917563"/>
              <a:gd name="connsiteY6" fmla="*/ 3835865 h 5671476"/>
              <a:gd name="connsiteX0" fmla="*/ 998 w 6917905"/>
              <a:gd name="connsiteY0" fmla="*/ 3862276 h 5671476"/>
              <a:gd name="connsiteX1" fmla="*/ 1763 w 6917905"/>
              <a:gd name="connsiteY1" fmla="*/ 0 h 5671476"/>
              <a:gd name="connsiteX2" fmla="*/ 6915259 w 6917905"/>
              <a:gd name="connsiteY2" fmla="*/ 615 h 5671476"/>
              <a:gd name="connsiteX3" fmla="*/ 6917905 w 6917905"/>
              <a:gd name="connsiteY3" fmla="*/ 3435219 h 5671476"/>
              <a:gd name="connsiteX4" fmla="*/ 5614842 w 6917905"/>
              <a:gd name="connsiteY4" fmla="*/ 5671476 h 5671476"/>
              <a:gd name="connsiteX5" fmla="*/ 1061713 w 6917905"/>
              <a:gd name="connsiteY5" fmla="*/ 5665538 h 5671476"/>
              <a:gd name="connsiteX6" fmla="*/ 998 w 6917905"/>
              <a:gd name="connsiteY6" fmla="*/ 3862276 h 5671476"/>
              <a:gd name="connsiteX0" fmla="*/ 998 w 6917905"/>
              <a:gd name="connsiteY0" fmla="*/ 3862276 h 5671476"/>
              <a:gd name="connsiteX1" fmla="*/ 1763 w 6917905"/>
              <a:gd name="connsiteY1" fmla="*/ 0 h 5671476"/>
              <a:gd name="connsiteX2" fmla="*/ 6915259 w 6917905"/>
              <a:gd name="connsiteY2" fmla="*/ 615 h 5671476"/>
              <a:gd name="connsiteX3" fmla="*/ 6917905 w 6917905"/>
              <a:gd name="connsiteY3" fmla="*/ 3435219 h 5671476"/>
              <a:gd name="connsiteX4" fmla="*/ 5614842 w 6917905"/>
              <a:gd name="connsiteY4" fmla="*/ 5671476 h 5671476"/>
              <a:gd name="connsiteX5" fmla="*/ 1045081 w 6917905"/>
              <a:gd name="connsiteY5" fmla="*/ 5668839 h 5671476"/>
              <a:gd name="connsiteX6" fmla="*/ 998 w 6917905"/>
              <a:gd name="connsiteY6" fmla="*/ 3862276 h 5671476"/>
              <a:gd name="connsiteX0" fmla="*/ 998 w 6917905"/>
              <a:gd name="connsiteY0" fmla="*/ 3862276 h 5668839"/>
              <a:gd name="connsiteX1" fmla="*/ 1763 w 6917905"/>
              <a:gd name="connsiteY1" fmla="*/ 0 h 5668839"/>
              <a:gd name="connsiteX2" fmla="*/ 6915259 w 6917905"/>
              <a:gd name="connsiteY2" fmla="*/ 615 h 5668839"/>
              <a:gd name="connsiteX3" fmla="*/ 6917905 w 6917905"/>
              <a:gd name="connsiteY3" fmla="*/ 3435219 h 5668839"/>
              <a:gd name="connsiteX4" fmla="*/ 5511718 w 6917905"/>
              <a:gd name="connsiteY4" fmla="*/ 5588948 h 5668839"/>
              <a:gd name="connsiteX5" fmla="*/ 1045081 w 6917905"/>
              <a:gd name="connsiteY5" fmla="*/ 5668839 h 5668839"/>
              <a:gd name="connsiteX6" fmla="*/ 998 w 6917905"/>
              <a:gd name="connsiteY6" fmla="*/ 3862276 h 5668839"/>
              <a:gd name="connsiteX0" fmla="*/ 998 w 6917905"/>
              <a:gd name="connsiteY0" fmla="*/ 3862276 h 5674780"/>
              <a:gd name="connsiteX1" fmla="*/ 1763 w 6917905"/>
              <a:gd name="connsiteY1" fmla="*/ 0 h 5674780"/>
              <a:gd name="connsiteX2" fmla="*/ 6915259 w 6917905"/>
              <a:gd name="connsiteY2" fmla="*/ 615 h 5674780"/>
              <a:gd name="connsiteX3" fmla="*/ 6917905 w 6917905"/>
              <a:gd name="connsiteY3" fmla="*/ 3435219 h 5674780"/>
              <a:gd name="connsiteX4" fmla="*/ 5614843 w 6917905"/>
              <a:gd name="connsiteY4" fmla="*/ 5674780 h 5674780"/>
              <a:gd name="connsiteX5" fmla="*/ 1045081 w 6917905"/>
              <a:gd name="connsiteY5" fmla="*/ 5668839 h 5674780"/>
              <a:gd name="connsiteX6" fmla="*/ 998 w 6917905"/>
              <a:gd name="connsiteY6" fmla="*/ 3862276 h 5674780"/>
              <a:gd name="connsiteX0" fmla="*/ 998 w 6917905"/>
              <a:gd name="connsiteY0" fmla="*/ 3862276 h 5668839"/>
              <a:gd name="connsiteX1" fmla="*/ 1763 w 6917905"/>
              <a:gd name="connsiteY1" fmla="*/ 0 h 5668839"/>
              <a:gd name="connsiteX2" fmla="*/ 6915259 w 6917905"/>
              <a:gd name="connsiteY2" fmla="*/ 615 h 5668839"/>
              <a:gd name="connsiteX3" fmla="*/ 6917905 w 6917905"/>
              <a:gd name="connsiteY3" fmla="*/ 3435219 h 5668839"/>
              <a:gd name="connsiteX4" fmla="*/ 5608190 w 6917905"/>
              <a:gd name="connsiteY4" fmla="*/ 5645070 h 5668839"/>
              <a:gd name="connsiteX5" fmla="*/ 1045081 w 6917905"/>
              <a:gd name="connsiteY5" fmla="*/ 5668839 h 5668839"/>
              <a:gd name="connsiteX6" fmla="*/ 998 w 6917905"/>
              <a:gd name="connsiteY6" fmla="*/ 3862276 h 5668839"/>
              <a:gd name="connsiteX0" fmla="*/ 998 w 6917905"/>
              <a:gd name="connsiteY0" fmla="*/ 3862276 h 5671482"/>
              <a:gd name="connsiteX1" fmla="*/ 1763 w 6917905"/>
              <a:gd name="connsiteY1" fmla="*/ 0 h 5671482"/>
              <a:gd name="connsiteX2" fmla="*/ 6915259 w 6917905"/>
              <a:gd name="connsiteY2" fmla="*/ 615 h 5671482"/>
              <a:gd name="connsiteX3" fmla="*/ 6917905 w 6917905"/>
              <a:gd name="connsiteY3" fmla="*/ 3435219 h 5671482"/>
              <a:gd name="connsiteX4" fmla="*/ 5614844 w 6917905"/>
              <a:gd name="connsiteY4" fmla="*/ 5671482 h 5671482"/>
              <a:gd name="connsiteX5" fmla="*/ 1045081 w 6917905"/>
              <a:gd name="connsiteY5" fmla="*/ 5668839 h 5671482"/>
              <a:gd name="connsiteX6" fmla="*/ 998 w 6917905"/>
              <a:gd name="connsiteY6" fmla="*/ 3862276 h 5671482"/>
              <a:gd name="connsiteX0" fmla="*/ 998 w 6917905"/>
              <a:gd name="connsiteY0" fmla="*/ 3862276 h 5671482"/>
              <a:gd name="connsiteX1" fmla="*/ 1763 w 6917905"/>
              <a:gd name="connsiteY1" fmla="*/ 0 h 5671482"/>
              <a:gd name="connsiteX2" fmla="*/ 6915259 w 6917905"/>
              <a:gd name="connsiteY2" fmla="*/ 615 h 5671482"/>
              <a:gd name="connsiteX3" fmla="*/ 6917905 w 6917905"/>
              <a:gd name="connsiteY3" fmla="*/ 3435219 h 5671482"/>
              <a:gd name="connsiteX4" fmla="*/ 5614844 w 6917905"/>
              <a:gd name="connsiteY4" fmla="*/ 5671482 h 5671482"/>
              <a:gd name="connsiteX5" fmla="*/ 1038428 w 6917905"/>
              <a:gd name="connsiteY5" fmla="*/ 5668839 h 5671482"/>
              <a:gd name="connsiteX6" fmla="*/ 998 w 6917905"/>
              <a:gd name="connsiteY6" fmla="*/ 3862276 h 5671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17905" h="5671482">
                <a:moveTo>
                  <a:pt x="998" y="3862276"/>
                </a:moveTo>
                <a:cubicBezTo>
                  <a:pt x="6784" y="2580785"/>
                  <a:pt x="-4023" y="1281491"/>
                  <a:pt x="1763" y="0"/>
                </a:cubicBezTo>
                <a:lnTo>
                  <a:pt x="6915259" y="615"/>
                </a:lnTo>
                <a:lnTo>
                  <a:pt x="6917905" y="3435219"/>
                </a:lnTo>
                <a:lnTo>
                  <a:pt x="5614844" y="5671482"/>
                </a:lnTo>
                <a:lnTo>
                  <a:pt x="1038428" y="5668839"/>
                </a:lnTo>
                <a:lnTo>
                  <a:pt x="998" y="3862276"/>
                </a:lnTo>
                <a:close/>
              </a:path>
            </a:pathLst>
          </a:cu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Picture Placeholder 16">
            <a:extLst>
              <a:ext uri="{FF2B5EF4-FFF2-40B4-BE49-F238E27FC236}">
                <a16:creationId xmlns:a16="http://schemas.microsoft.com/office/drawing/2014/main" id="{05B32A22-FAFC-364D-99CB-B22D6ABBBFB9}"/>
              </a:ext>
            </a:extLst>
          </p:cNvPr>
          <p:cNvSpPr>
            <a:spLocks noGrp="1"/>
          </p:cNvSpPr>
          <p:nvPr>
            <p:ph type="pic" sz="quarter" idx="15" hasCustomPrompt="1"/>
          </p:nvPr>
        </p:nvSpPr>
        <p:spPr>
          <a:xfrm>
            <a:off x="3302000" y="-3175"/>
            <a:ext cx="8890000" cy="6861175"/>
          </a:xfrm>
          <a:custGeom>
            <a:avLst/>
            <a:gdLst>
              <a:gd name="connsiteX0" fmla="*/ 0 w 8890000"/>
              <a:gd name="connsiteY0" fmla="*/ 0 h 6861175"/>
              <a:gd name="connsiteX1" fmla="*/ 8890000 w 8890000"/>
              <a:gd name="connsiteY1" fmla="*/ 0 h 6861175"/>
              <a:gd name="connsiteX2" fmla="*/ 8890000 w 8890000"/>
              <a:gd name="connsiteY2" fmla="*/ 6861175 h 6861175"/>
              <a:gd name="connsiteX3" fmla="*/ 561739 w 8890000"/>
              <a:gd name="connsiteY3" fmla="*/ 6861175 h 6861175"/>
              <a:gd name="connsiteX4" fmla="*/ 2362512 w 8890000"/>
              <a:gd name="connsiteY4" fmla="*/ 5834990 h 6861175"/>
              <a:gd name="connsiteX5" fmla="*/ 2365155 w 8890000"/>
              <a:gd name="connsiteY5" fmla="*/ 1293624 h 6861175"/>
              <a:gd name="connsiteX6" fmla="*/ 128892 w 8890000"/>
              <a:gd name="connsiteY6" fmla="*/ 543 h 6861175"/>
              <a:gd name="connsiteX7" fmla="*/ 0 w 8890000"/>
              <a:gd name="connsiteY7" fmla="*/ 642 h 6861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90000" h="6861175">
                <a:moveTo>
                  <a:pt x="0" y="0"/>
                </a:moveTo>
                <a:lnTo>
                  <a:pt x="8890000" y="0"/>
                </a:lnTo>
                <a:lnTo>
                  <a:pt x="8890000" y="6861175"/>
                </a:lnTo>
                <a:lnTo>
                  <a:pt x="561739" y="6861175"/>
                </a:lnTo>
                <a:lnTo>
                  <a:pt x="2362512" y="5834990"/>
                </a:lnTo>
                <a:lnTo>
                  <a:pt x="2365155" y="1293624"/>
                </a:lnTo>
                <a:lnTo>
                  <a:pt x="128892" y="543"/>
                </a:lnTo>
                <a:lnTo>
                  <a:pt x="0" y="642"/>
                </a:lnTo>
                <a:close/>
              </a:path>
            </a:pathLst>
          </a:custGeom>
        </p:spPr>
        <p:txBody>
          <a:bodyPr wrap="square" lIns="2160000" tIns="720000" rIns="1080000" bIns="2880000" anchor="ctr">
            <a:noAutofit/>
          </a:bodyPr>
          <a:lstStyle>
            <a:lvl1pPr algn="ctr">
              <a:buNone/>
              <a:defRPr/>
            </a:lvl1pPr>
          </a:lstStyle>
          <a:p>
            <a:r>
              <a:rPr lang="en-GB" dirty="0"/>
              <a:t>Click on icon to insert image (include Alt Text)</a:t>
            </a:r>
          </a:p>
        </p:txBody>
      </p:sp>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612000" y="516181"/>
            <a:ext cx="8651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612775" y="2519999"/>
            <a:ext cx="4428148" cy="3001565"/>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Heading text across multiple lines, keep to max 3 or 4 lines</a:t>
            </a: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pic>
        <p:nvPicPr>
          <p:cNvPr id="3" name="Picture 2">
            <a:extLst>
              <a:ext uri="{FF2B5EF4-FFF2-40B4-BE49-F238E27FC236}">
                <a16:creationId xmlns:a16="http://schemas.microsoft.com/office/drawing/2014/main" id="{D5A69053-62AC-354E-A652-2995ADCBC1C8}"/>
              </a:ext>
            </a:extLst>
          </p:cNvPr>
          <p:cNvPicPr>
            <a:picLocks noChangeAspect="1"/>
          </p:cNvPicPr>
          <p:nvPr userDrawn="1"/>
        </p:nvPicPr>
        <p:blipFill>
          <a:blip r:embed="rId2"/>
          <a:stretch>
            <a:fillRect/>
          </a:stretch>
        </p:blipFill>
        <p:spPr>
          <a:xfrm>
            <a:off x="-6726" y="6318433"/>
            <a:ext cx="12192000" cy="571500"/>
          </a:xfrm>
          <a:prstGeom prst="rect">
            <a:avLst/>
          </a:prstGeom>
        </p:spPr>
      </p:pic>
      <p:sp>
        <p:nvSpPr>
          <p:cNvPr id="4" name="Text Placeholder 3">
            <a:extLst>
              <a:ext uri="{FF2B5EF4-FFF2-40B4-BE49-F238E27FC236}">
                <a16:creationId xmlns:a16="http://schemas.microsoft.com/office/drawing/2014/main" id="{F33A0CEB-1ADA-CA42-8099-765250B64F2E}"/>
              </a:ext>
            </a:extLst>
          </p:cNvPr>
          <p:cNvSpPr>
            <a:spLocks noGrp="1"/>
          </p:cNvSpPr>
          <p:nvPr>
            <p:ph type="body" sz="quarter" idx="16" hasCustomPrompt="1"/>
          </p:nvPr>
        </p:nvSpPr>
        <p:spPr>
          <a:xfrm>
            <a:off x="612775" y="604838"/>
            <a:ext cx="3217820" cy="508000"/>
          </a:xfrm>
        </p:spPr>
        <p:txBody>
          <a:bodyPr lIns="0" tIns="0" rIns="0" bIns="0"/>
          <a:lstStyle>
            <a:lvl1pPr>
              <a:buNone/>
              <a:defRPr sz="2400" b="1">
                <a:solidFill>
                  <a:schemeClr val="tx1"/>
                </a:solidFill>
              </a:defRPr>
            </a:lvl1pPr>
          </a:lstStyle>
          <a:p>
            <a:pPr lvl="0"/>
            <a:r>
              <a:rPr lang="en-GB" dirty="0"/>
              <a:t>Heading label</a:t>
            </a:r>
          </a:p>
        </p:txBody>
      </p:sp>
    </p:spTree>
    <p:extLst>
      <p:ext uri="{BB962C8B-B14F-4D97-AF65-F5344CB8AC3E}">
        <p14:creationId xmlns:p14="http://schemas.microsoft.com/office/powerpoint/2010/main" val="1737300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bg>
      <p:bgPr>
        <a:solidFill>
          <a:srgbClr val="FFFFFF"/>
        </a:solidFill>
        <a:effectLst/>
      </p:bgPr>
    </p:bg>
    <p:spTree>
      <p:nvGrpSpPr>
        <p:cNvPr id="1" name=""/>
        <p:cNvGrpSpPr/>
        <p:nvPr/>
      </p:nvGrpSpPr>
      <p:grpSpPr>
        <a:xfrm>
          <a:off x="0" y="0"/>
          <a:ext cx="0" cy="0"/>
          <a:chOff x="0" y="0"/>
          <a:chExt cx="0" cy="0"/>
        </a:xfrm>
      </p:grpSpPr>
      <p:sp>
        <p:nvSpPr>
          <p:cNvPr id="4" name="Hexagon 3">
            <a:extLst>
              <a:ext uri="{FF2B5EF4-FFF2-40B4-BE49-F238E27FC236}">
                <a16:creationId xmlns:a16="http://schemas.microsoft.com/office/drawing/2014/main" id="{02B2AFD7-4763-4945-98B2-A61CB49D6A22}"/>
              </a:ext>
            </a:extLst>
          </p:cNvPr>
          <p:cNvSpPr/>
          <p:nvPr userDrawn="1"/>
        </p:nvSpPr>
        <p:spPr>
          <a:xfrm rot="5400000">
            <a:off x="5926744" y="595440"/>
            <a:ext cx="6866053" cy="5669837"/>
          </a:xfrm>
          <a:custGeom>
            <a:avLst/>
            <a:gdLst>
              <a:gd name="connsiteX0" fmla="*/ 0 w 7261412"/>
              <a:gd name="connsiteY0" fmla="*/ 3059206 h 6118412"/>
              <a:gd name="connsiteX1" fmla="*/ 1005194 w 7261412"/>
              <a:gd name="connsiteY1" fmla="*/ 1 h 6118412"/>
              <a:gd name="connsiteX2" fmla="*/ 6256218 w 7261412"/>
              <a:gd name="connsiteY2" fmla="*/ 1 h 6118412"/>
              <a:gd name="connsiteX3" fmla="*/ 7261412 w 7261412"/>
              <a:gd name="connsiteY3" fmla="*/ 3059206 h 6118412"/>
              <a:gd name="connsiteX4" fmla="*/ 6256218 w 7261412"/>
              <a:gd name="connsiteY4" fmla="*/ 6118411 h 6118412"/>
              <a:gd name="connsiteX5" fmla="*/ 1005194 w 7261412"/>
              <a:gd name="connsiteY5" fmla="*/ 6118411 h 6118412"/>
              <a:gd name="connsiteX6" fmla="*/ 0 w 7261412"/>
              <a:gd name="connsiteY6" fmla="*/ 3059206 h 6118412"/>
              <a:gd name="connsiteX0" fmla="*/ 0 w 7267350"/>
              <a:gd name="connsiteY0" fmla="*/ 3059205 h 6118410"/>
              <a:gd name="connsiteX1" fmla="*/ 1005194 w 7267350"/>
              <a:gd name="connsiteY1" fmla="*/ 0 h 6118410"/>
              <a:gd name="connsiteX2" fmla="*/ 6256218 w 7267350"/>
              <a:gd name="connsiteY2" fmla="*/ 0 h 6118410"/>
              <a:gd name="connsiteX3" fmla="*/ 7267350 w 7267350"/>
              <a:gd name="connsiteY3" fmla="*/ 4341740 h 6118410"/>
              <a:gd name="connsiteX4" fmla="*/ 6256218 w 7267350"/>
              <a:gd name="connsiteY4" fmla="*/ 6118410 h 6118410"/>
              <a:gd name="connsiteX5" fmla="*/ 1005194 w 7267350"/>
              <a:gd name="connsiteY5" fmla="*/ 6118410 h 6118410"/>
              <a:gd name="connsiteX6" fmla="*/ 0 w 7267350"/>
              <a:gd name="connsiteY6" fmla="*/ 3059205 h 6118410"/>
              <a:gd name="connsiteX0" fmla="*/ 0 w 7277496"/>
              <a:gd name="connsiteY0" fmla="*/ 3059205 h 6118410"/>
              <a:gd name="connsiteX1" fmla="*/ 1005194 w 7277496"/>
              <a:gd name="connsiteY1" fmla="*/ 0 h 6118410"/>
              <a:gd name="connsiteX2" fmla="*/ 7277496 w 7277496"/>
              <a:gd name="connsiteY2" fmla="*/ 457200 h 6118410"/>
              <a:gd name="connsiteX3" fmla="*/ 7267350 w 7277496"/>
              <a:gd name="connsiteY3" fmla="*/ 4341740 h 6118410"/>
              <a:gd name="connsiteX4" fmla="*/ 6256218 w 7277496"/>
              <a:gd name="connsiteY4" fmla="*/ 6118410 h 6118410"/>
              <a:gd name="connsiteX5" fmla="*/ 1005194 w 7277496"/>
              <a:gd name="connsiteY5" fmla="*/ 6118410 h 6118410"/>
              <a:gd name="connsiteX6" fmla="*/ 0 w 7277496"/>
              <a:gd name="connsiteY6" fmla="*/ 3059205 h 6118410"/>
              <a:gd name="connsiteX0" fmla="*/ 0 w 7277496"/>
              <a:gd name="connsiteY0" fmla="*/ 2607943 h 5667148"/>
              <a:gd name="connsiteX1" fmla="*/ 405490 w 7277496"/>
              <a:gd name="connsiteY1" fmla="*/ 0 h 5667148"/>
              <a:gd name="connsiteX2" fmla="*/ 7277496 w 7277496"/>
              <a:gd name="connsiteY2" fmla="*/ 5938 h 5667148"/>
              <a:gd name="connsiteX3" fmla="*/ 7267350 w 7277496"/>
              <a:gd name="connsiteY3" fmla="*/ 3890478 h 5667148"/>
              <a:gd name="connsiteX4" fmla="*/ 6256218 w 7277496"/>
              <a:gd name="connsiteY4" fmla="*/ 5667148 h 5667148"/>
              <a:gd name="connsiteX5" fmla="*/ 1005194 w 7277496"/>
              <a:gd name="connsiteY5" fmla="*/ 5667148 h 5667148"/>
              <a:gd name="connsiteX6" fmla="*/ 0 w 7277496"/>
              <a:gd name="connsiteY6" fmla="*/ 2607943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599704 w 6872006"/>
              <a:gd name="connsiteY5" fmla="*/ 5667148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176088 w 6872006"/>
              <a:gd name="connsiteY0" fmla="*/ 3346088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176088 w 6872006"/>
              <a:gd name="connsiteY6" fmla="*/ 3346088 h 5667148"/>
              <a:gd name="connsiteX0" fmla="*/ 0 w 6874673"/>
              <a:gd name="connsiteY0" fmla="*/ 3469841 h 5667148"/>
              <a:gd name="connsiteX1" fmla="*/ 2667 w 6874673"/>
              <a:gd name="connsiteY1" fmla="*/ 0 h 5667148"/>
              <a:gd name="connsiteX2" fmla="*/ 6874673 w 6874673"/>
              <a:gd name="connsiteY2" fmla="*/ 5938 h 5667148"/>
              <a:gd name="connsiteX3" fmla="*/ 6864527 w 6874673"/>
              <a:gd name="connsiteY3" fmla="*/ 3890478 h 5667148"/>
              <a:gd name="connsiteX4" fmla="*/ 5863020 w 6874673"/>
              <a:gd name="connsiteY4" fmla="*/ 5667148 h 5667148"/>
              <a:gd name="connsiteX5" fmla="*/ 1303015 w 6874673"/>
              <a:gd name="connsiteY5" fmla="*/ 5661210 h 5667148"/>
              <a:gd name="connsiteX6" fmla="*/ 0 w 6874673"/>
              <a:gd name="connsiteY6" fmla="*/ 3469841 h 5667148"/>
              <a:gd name="connsiteX0" fmla="*/ 0 w 6864527"/>
              <a:gd name="connsiteY0" fmla="*/ 3469841 h 5667148"/>
              <a:gd name="connsiteX1" fmla="*/ 2667 w 6864527"/>
              <a:gd name="connsiteY1" fmla="*/ 0 h 5667148"/>
              <a:gd name="connsiteX2" fmla="*/ 6809978 w 6864527"/>
              <a:gd name="connsiteY2" fmla="*/ 87889 h 5667148"/>
              <a:gd name="connsiteX3" fmla="*/ 6864527 w 6864527"/>
              <a:gd name="connsiteY3" fmla="*/ 3890478 h 5667148"/>
              <a:gd name="connsiteX4" fmla="*/ 5863020 w 6864527"/>
              <a:gd name="connsiteY4" fmla="*/ 5667148 h 5667148"/>
              <a:gd name="connsiteX5" fmla="*/ 1303015 w 6864527"/>
              <a:gd name="connsiteY5" fmla="*/ 5661210 h 5667148"/>
              <a:gd name="connsiteX6" fmla="*/ 0 w 6864527"/>
              <a:gd name="connsiteY6" fmla="*/ 3469841 h 5667148"/>
              <a:gd name="connsiteX0" fmla="*/ 0 w 6866053"/>
              <a:gd name="connsiteY0" fmla="*/ 3472530 h 5669837"/>
              <a:gd name="connsiteX1" fmla="*/ 2667 w 6866053"/>
              <a:gd name="connsiteY1" fmla="*/ 2689 h 5669837"/>
              <a:gd name="connsiteX2" fmla="*/ 6866053 w 6866053"/>
              <a:gd name="connsiteY2" fmla="*/ 0 h 5669837"/>
              <a:gd name="connsiteX3" fmla="*/ 6864527 w 6866053"/>
              <a:gd name="connsiteY3" fmla="*/ 3893167 h 5669837"/>
              <a:gd name="connsiteX4" fmla="*/ 5863020 w 6866053"/>
              <a:gd name="connsiteY4" fmla="*/ 5669837 h 5669837"/>
              <a:gd name="connsiteX5" fmla="*/ 1303015 w 6866053"/>
              <a:gd name="connsiteY5" fmla="*/ 5663899 h 5669837"/>
              <a:gd name="connsiteX6" fmla="*/ 0 w 6866053"/>
              <a:gd name="connsiteY6" fmla="*/ 3472530 h 5669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6053" h="5669837">
                <a:moveTo>
                  <a:pt x="0" y="3472530"/>
                </a:moveTo>
                <a:lnTo>
                  <a:pt x="2667" y="2689"/>
                </a:lnTo>
                <a:lnTo>
                  <a:pt x="6866053" y="0"/>
                </a:lnTo>
                <a:cubicBezTo>
                  <a:pt x="6865544" y="1297722"/>
                  <a:pt x="6865036" y="2595445"/>
                  <a:pt x="6864527" y="3893167"/>
                </a:cubicBezTo>
                <a:lnTo>
                  <a:pt x="5863020" y="5669837"/>
                </a:lnTo>
                <a:lnTo>
                  <a:pt x="1303015" y="5663899"/>
                </a:lnTo>
                <a:lnTo>
                  <a:pt x="0" y="347253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FDB5F59B-0C3D-DF40-B199-A44391FFF98F}"/>
              </a:ext>
            </a:extLst>
          </p:cNvPr>
          <p:cNvCxnSpPr/>
          <p:nvPr userDrawn="1"/>
        </p:nvCxnSpPr>
        <p:spPr>
          <a:xfrm>
            <a:off x="10724056" y="516181"/>
            <a:ext cx="8651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pic>
        <p:nvPicPr>
          <p:cNvPr id="13" name="Picture 12">
            <a:extLst>
              <a:ext uri="{FF2B5EF4-FFF2-40B4-BE49-F238E27FC236}">
                <a16:creationId xmlns:a16="http://schemas.microsoft.com/office/drawing/2014/main" id="{A107C157-6B77-47D4-A0FC-8C387622D9BD}"/>
              </a:ext>
            </a:extLst>
          </p:cNvPr>
          <p:cNvPicPr>
            <a:picLocks noChangeAspect="1"/>
          </p:cNvPicPr>
          <p:nvPr userDrawn="1"/>
        </p:nvPicPr>
        <p:blipFill>
          <a:blip r:embed="rId2"/>
          <a:stretch>
            <a:fillRect/>
          </a:stretch>
        </p:blipFill>
        <p:spPr>
          <a:xfrm>
            <a:off x="0" y="6286500"/>
            <a:ext cx="12192000" cy="571500"/>
          </a:xfrm>
          <a:prstGeom prst="rect">
            <a:avLst/>
          </a:prstGeom>
        </p:spPr>
      </p:pic>
      <p:sp>
        <p:nvSpPr>
          <p:cNvPr id="14" name="Text Placeholder 3">
            <a:extLst>
              <a:ext uri="{FF2B5EF4-FFF2-40B4-BE49-F238E27FC236}">
                <a16:creationId xmlns:a16="http://schemas.microsoft.com/office/drawing/2014/main" id="{5D2FB892-A0F4-4B49-946B-F27A170AFB4E}"/>
              </a:ext>
            </a:extLst>
          </p:cNvPr>
          <p:cNvSpPr>
            <a:spLocks noGrp="1"/>
          </p:cNvSpPr>
          <p:nvPr>
            <p:ph type="body" sz="quarter" idx="16" hasCustomPrompt="1"/>
          </p:nvPr>
        </p:nvSpPr>
        <p:spPr>
          <a:xfrm>
            <a:off x="8412933" y="612000"/>
            <a:ext cx="3217820" cy="508000"/>
          </a:xfrm>
        </p:spPr>
        <p:txBody>
          <a:bodyPr lIns="0" tIns="0" rIns="0" bIns="0"/>
          <a:lstStyle>
            <a:lvl1pPr algn="r">
              <a:buNone/>
              <a:defRPr sz="2400" b="1">
                <a:solidFill>
                  <a:schemeClr val="tx1"/>
                </a:solidFill>
              </a:defRPr>
            </a:lvl1pPr>
          </a:lstStyle>
          <a:p>
            <a:pPr lvl="0"/>
            <a:r>
              <a:rPr lang="en-GB" dirty="0"/>
              <a:t>Heading label</a:t>
            </a:r>
          </a:p>
        </p:txBody>
      </p:sp>
      <p:sp>
        <p:nvSpPr>
          <p:cNvPr id="15" name="Text Placeholder 7">
            <a:extLst>
              <a:ext uri="{FF2B5EF4-FFF2-40B4-BE49-F238E27FC236}">
                <a16:creationId xmlns:a16="http://schemas.microsoft.com/office/drawing/2014/main" id="{BC3F5774-42F5-8F4D-BDAC-F15EC1784EEC}"/>
              </a:ext>
            </a:extLst>
          </p:cNvPr>
          <p:cNvSpPr>
            <a:spLocks noGrp="1"/>
          </p:cNvSpPr>
          <p:nvPr>
            <p:ph type="body" sz="quarter" idx="14" hasCustomPrompt="1"/>
          </p:nvPr>
        </p:nvSpPr>
        <p:spPr>
          <a:xfrm>
            <a:off x="7202605" y="2358345"/>
            <a:ext cx="4428148" cy="3001565"/>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Heading text across multiple lines, keep to max 3 or 4 lines</a:t>
            </a:r>
          </a:p>
        </p:txBody>
      </p:sp>
      <p:sp>
        <p:nvSpPr>
          <p:cNvPr id="11" name="Picture Placeholder 20">
            <a:extLst>
              <a:ext uri="{FF2B5EF4-FFF2-40B4-BE49-F238E27FC236}">
                <a16:creationId xmlns:a16="http://schemas.microsoft.com/office/drawing/2014/main" id="{021F5C52-2CE2-094A-8FAA-3C5C8B0D874B}"/>
              </a:ext>
            </a:extLst>
          </p:cNvPr>
          <p:cNvSpPr>
            <a:spLocks noGrp="1"/>
          </p:cNvSpPr>
          <p:nvPr>
            <p:ph type="pic" sz="quarter" idx="15" hasCustomPrompt="1"/>
          </p:nvPr>
        </p:nvSpPr>
        <p:spPr>
          <a:xfrm>
            <a:off x="0" y="0"/>
            <a:ext cx="8729034" cy="6858000"/>
          </a:xfrm>
          <a:custGeom>
            <a:avLst/>
            <a:gdLst>
              <a:gd name="connsiteX0" fmla="*/ 0 w 11328400"/>
              <a:gd name="connsiteY0" fmla="*/ 0 h 6858000"/>
              <a:gd name="connsiteX1" fmla="*/ 11328400 w 11328400"/>
              <a:gd name="connsiteY1" fmla="*/ 0 h 6858000"/>
              <a:gd name="connsiteX2" fmla="*/ 11328400 w 11328400"/>
              <a:gd name="connsiteY2" fmla="*/ 1050 h 6858000"/>
              <a:gd name="connsiteX3" fmla="*/ 8729034 w 11328400"/>
              <a:gd name="connsiteY3" fmla="*/ 4209 h 6858000"/>
              <a:gd name="connsiteX4" fmla="*/ 6530790 w 11328400"/>
              <a:gd name="connsiteY4" fmla="*/ 1300348 h 6858000"/>
              <a:gd name="connsiteX5" fmla="*/ 6524852 w 11328400"/>
              <a:gd name="connsiteY5" fmla="*/ 5860353 h 6858000"/>
              <a:gd name="connsiteX6" fmla="*/ 8294675 w 11328400"/>
              <a:gd name="connsiteY6" fmla="*/ 6858000 h 6858000"/>
              <a:gd name="connsiteX7" fmla="*/ 0 w 11328400"/>
              <a:gd name="connsiteY7" fmla="*/ 6858000 h 6858000"/>
              <a:gd name="connsiteX0" fmla="*/ 0 w 11328400"/>
              <a:gd name="connsiteY0" fmla="*/ 102078 h 6960078"/>
              <a:gd name="connsiteX1" fmla="*/ 11328400 w 11328400"/>
              <a:gd name="connsiteY1" fmla="*/ 102078 h 6960078"/>
              <a:gd name="connsiteX2" fmla="*/ 8963335 w 11328400"/>
              <a:gd name="connsiteY2" fmla="*/ 0 h 6960078"/>
              <a:gd name="connsiteX3" fmla="*/ 8729034 w 11328400"/>
              <a:gd name="connsiteY3" fmla="*/ 106287 h 6960078"/>
              <a:gd name="connsiteX4" fmla="*/ 6530790 w 11328400"/>
              <a:gd name="connsiteY4" fmla="*/ 1402426 h 6960078"/>
              <a:gd name="connsiteX5" fmla="*/ 6524852 w 11328400"/>
              <a:gd name="connsiteY5" fmla="*/ 5962431 h 6960078"/>
              <a:gd name="connsiteX6" fmla="*/ 8294675 w 11328400"/>
              <a:gd name="connsiteY6" fmla="*/ 6960078 h 6960078"/>
              <a:gd name="connsiteX7" fmla="*/ 0 w 11328400"/>
              <a:gd name="connsiteY7" fmla="*/ 6960078 h 6960078"/>
              <a:gd name="connsiteX8" fmla="*/ 0 w 11328400"/>
              <a:gd name="connsiteY8" fmla="*/ 102078 h 6960078"/>
              <a:gd name="connsiteX0" fmla="*/ 0 w 9877735"/>
              <a:gd name="connsiteY0" fmla="*/ 102078 h 6960078"/>
              <a:gd name="connsiteX1" fmla="*/ 9877735 w 9877735"/>
              <a:gd name="connsiteY1" fmla="*/ 60827 h 6960078"/>
              <a:gd name="connsiteX2" fmla="*/ 8963335 w 9877735"/>
              <a:gd name="connsiteY2" fmla="*/ 0 h 6960078"/>
              <a:gd name="connsiteX3" fmla="*/ 8729034 w 9877735"/>
              <a:gd name="connsiteY3" fmla="*/ 106287 h 6960078"/>
              <a:gd name="connsiteX4" fmla="*/ 6530790 w 9877735"/>
              <a:gd name="connsiteY4" fmla="*/ 1402426 h 6960078"/>
              <a:gd name="connsiteX5" fmla="*/ 6524852 w 9877735"/>
              <a:gd name="connsiteY5" fmla="*/ 5962431 h 6960078"/>
              <a:gd name="connsiteX6" fmla="*/ 8294675 w 9877735"/>
              <a:gd name="connsiteY6" fmla="*/ 6960078 h 6960078"/>
              <a:gd name="connsiteX7" fmla="*/ 0 w 9877735"/>
              <a:gd name="connsiteY7" fmla="*/ 6960078 h 6960078"/>
              <a:gd name="connsiteX8" fmla="*/ 0 w 9877735"/>
              <a:gd name="connsiteY8" fmla="*/ 102078 h 6960078"/>
              <a:gd name="connsiteX0" fmla="*/ 0 w 8963335"/>
              <a:gd name="connsiteY0" fmla="*/ 102078 h 6960078"/>
              <a:gd name="connsiteX1" fmla="*/ 8502698 w 8963335"/>
              <a:gd name="connsiteY1" fmla="*/ 88328 h 6960078"/>
              <a:gd name="connsiteX2" fmla="*/ 8963335 w 8963335"/>
              <a:gd name="connsiteY2" fmla="*/ 0 h 6960078"/>
              <a:gd name="connsiteX3" fmla="*/ 8729034 w 8963335"/>
              <a:gd name="connsiteY3" fmla="*/ 106287 h 6960078"/>
              <a:gd name="connsiteX4" fmla="*/ 6530790 w 8963335"/>
              <a:gd name="connsiteY4" fmla="*/ 1402426 h 6960078"/>
              <a:gd name="connsiteX5" fmla="*/ 6524852 w 8963335"/>
              <a:gd name="connsiteY5" fmla="*/ 5962431 h 6960078"/>
              <a:gd name="connsiteX6" fmla="*/ 8294675 w 8963335"/>
              <a:gd name="connsiteY6" fmla="*/ 6960078 h 6960078"/>
              <a:gd name="connsiteX7" fmla="*/ 0 w 8963335"/>
              <a:gd name="connsiteY7" fmla="*/ 6960078 h 6960078"/>
              <a:gd name="connsiteX8" fmla="*/ 0 w 8963335"/>
              <a:gd name="connsiteY8" fmla="*/ 102078 h 6960078"/>
              <a:gd name="connsiteX0" fmla="*/ 0 w 9073338"/>
              <a:gd name="connsiteY0" fmla="*/ 157080 h 7015080"/>
              <a:gd name="connsiteX1" fmla="*/ 8502698 w 9073338"/>
              <a:gd name="connsiteY1" fmla="*/ 143330 h 7015080"/>
              <a:gd name="connsiteX2" fmla="*/ 9073338 w 9073338"/>
              <a:gd name="connsiteY2" fmla="*/ 0 h 7015080"/>
              <a:gd name="connsiteX3" fmla="*/ 8729034 w 9073338"/>
              <a:gd name="connsiteY3" fmla="*/ 161289 h 7015080"/>
              <a:gd name="connsiteX4" fmla="*/ 6530790 w 9073338"/>
              <a:gd name="connsiteY4" fmla="*/ 1457428 h 7015080"/>
              <a:gd name="connsiteX5" fmla="*/ 6524852 w 9073338"/>
              <a:gd name="connsiteY5" fmla="*/ 6017433 h 7015080"/>
              <a:gd name="connsiteX6" fmla="*/ 8294675 w 9073338"/>
              <a:gd name="connsiteY6" fmla="*/ 7015080 h 7015080"/>
              <a:gd name="connsiteX7" fmla="*/ 0 w 9073338"/>
              <a:gd name="connsiteY7" fmla="*/ 7015080 h 7015080"/>
              <a:gd name="connsiteX8" fmla="*/ 0 w 9073338"/>
              <a:gd name="connsiteY8" fmla="*/ 157080 h 7015080"/>
              <a:gd name="connsiteX0" fmla="*/ 0 w 8729034"/>
              <a:gd name="connsiteY0" fmla="*/ 13750 h 6871750"/>
              <a:gd name="connsiteX1" fmla="*/ 8502698 w 8729034"/>
              <a:gd name="connsiteY1" fmla="*/ 0 h 6871750"/>
              <a:gd name="connsiteX2" fmla="*/ 8729034 w 8729034"/>
              <a:gd name="connsiteY2" fmla="*/ 17959 h 6871750"/>
              <a:gd name="connsiteX3" fmla="*/ 6530790 w 8729034"/>
              <a:gd name="connsiteY3" fmla="*/ 1314098 h 6871750"/>
              <a:gd name="connsiteX4" fmla="*/ 6524852 w 8729034"/>
              <a:gd name="connsiteY4" fmla="*/ 5874103 h 6871750"/>
              <a:gd name="connsiteX5" fmla="*/ 8294675 w 8729034"/>
              <a:gd name="connsiteY5" fmla="*/ 6871750 h 6871750"/>
              <a:gd name="connsiteX6" fmla="*/ 0 w 8729034"/>
              <a:gd name="connsiteY6" fmla="*/ 6871750 h 6871750"/>
              <a:gd name="connsiteX7" fmla="*/ 0 w 8729034"/>
              <a:gd name="connsiteY7" fmla="*/ 13750 h 6871750"/>
              <a:gd name="connsiteX0" fmla="*/ 0 w 8729034"/>
              <a:gd name="connsiteY0" fmla="*/ 0 h 6858000"/>
              <a:gd name="connsiteX1" fmla="*/ 8729034 w 8729034"/>
              <a:gd name="connsiteY1" fmla="*/ 4209 h 6858000"/>
              <a:gd name="connsiteX2" fmla="*/ 6530790 w 8729034"/>
              <a:gd name="connsiteY2" fmla="*/ 1300348 h 6858000"/>
              <a:gd name="connsiteX3" fmla="*/ 6524852 w 8729034"/>
              <a:gd name="connsiteY3" fmla="*/ 5860353 h 6858000"/>
              <a:gd name="connsiteX4" fmla="*/ 8294675 w 8729034"/>
              <a:gd name="connsiteY4" fmla="*/ 6858000 h 6858000"/>
              <a:gd name="connsiteX5" fmla="*/ 0 w 8729034"/>
              <a:gd name="connsiteY5" fmla="*/ 6858000 h 6858000"/>
              <a:gd name="connsiteX6" fmla="*/ 0 w 8729034"/>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29034" h="6858000">
                <a:moveTo>
                  <a:pt x="0" y="0"/>
                </a:moveTo>
                <a:lnTo>
                  <a:pt x="8729034" y="4209"/>
                </a:lnTo>
                <a:lnTo>
                  <a:pt x="6530790" y="1300348"/>
                </a:lnTo>
                <a:cubicBezTo>
                  <a:pt x="6528811" y="2820350"/>
                  <a:pt x="6526831" y="4340351"/>
                  <a:pt x="6524852" y="5860353"/>
                </a:cubicBezTo>
                <a:lnTo>
                  <a:pt x="8294675" y="6858000"/>
                </a:lnTo>
                <a:lnTo>
                  <a:pt x="0" y="6858000"/>
                </a:lnTo>
                <a:lnTo>
                  <a:pt x="0" y="0"/>
                </a:lnTo>
                <a:close/>
              </a:path>
            </a:pathLst>
          </a:custGeom>
        </p:spPr>
        <p:txBody>
          <a:bodyPr wrap="square" lIns="720000" tIns="1080000" rIns="2880000" bIns="2880000" anchor="ctr">
            <a:noAutofit/>
          </a:bodyPr>
          <a:lstStyle>
            <a:lvl1pPr marL="0" indent="0" algn="l">
              <a:buNone/>
              <a:defRPr/>
            </a:lvl1pPr>
          </a:lstStyle>
          <a:p>
            <a:r>
              <a:rPr lang="en-GB" dirty="0"/>
              <a:t>Click on icon to insert image (include Alt Text)</a:t>
            </a:r>
          </a:p>
        </p:txBody>
      </p:sp>
    </p:spTree>
    <p:extLst>
      <p:ext uri="{BB962C8B-B14F-4D97-AF65-F5344CB8AC3E}">
        <p14:creationId xmlns:p14="http://schemas.microsoft.com/office/powerpoint/2010/main" val="1125462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Quote and image 5">
    <p:bg>
      <p:bgPr>
        <a:solidFill>
          <a:srgbClr val="FFFFFF"/>
        </a:solidFill>
        <a:effectLst/>
      </p:bgPr>
    </p:bg>
    <p:spTree>
      <p:nvGrpSpPr>
        <p:cNvPr id="1" name=""/>
        <p:cNvGrpSpPr/>
        <p:nvPr/>
      </p:nvGrpSpPr>
      <p:grpSpPr>
        <a:xfrm>
          <a:off x="0" y="0"/>
          <a:ext cx="0" cy="0"/>
          <a:chOff x="0" y="0"/>
          <a:chExt cx="0" cy="0"/>
        </a:xfrm>
      </p:grpSpPr>
      <p:sp>
        <p:nvSpPr>
          <p:cNvPr id="14" name="Hexagon 3">
            <a:extLst>
              <a:ext uri="{FF2B5EF4-FFF2-40B4-BE49-F238E27FC236}">
                <a16:creationId xmlns:a16="http://schemas.microsoft.com/office/drawing/2014/main" id="{15BF2317-F58F-4046-A84A-45857550CCA4}"/>
              </a:ext>
            </a:extLst>
          </p:cNvPr>
          <p:cNvSpPr/>
          <p:nvPr userDrawn="1"/>
        </p:nvSpPr>
        <p:spPr>
          <a:xfrm rot="5400000">
            <a:off x="5926744" y="595440"/>
            <a:ext cx="6866053" cy="5669837"/>
          </a:xfrm>
          <a:custGeom>
            <a:avLst/>
            <a:gdLst>
              <a:gd name="connsiteX0" fmla="*/ 0 w 7261412"/>
              <a:gd name="connsiteY0" fmla="*/ 3059206 h 6118412"/>
              <a:gd name="connsiteX1" fmla="*/ 1005194 w 7261412"/>
              <a:gd name="connsiteY1" fmla="*/ 1 h 6118412"/>
              <a:gd name="connsiteX2" fmla="*/ 6256218 w 7261412"/>
              <a:gd name="connsiteY2" fmla="*/ 1 h 6118412"/>
              <a:gd name="connsiteX3" fmla="*/ 7261412 w 7261412"/>
              <a:gd name="connsiteY3" fmla="*/ 3059206 h 6118412"/>
              <a:gd name="connsiteX4" fmla="*/ 6256218 w 7261412"/>
              <a:gd name="connsiteY4" fmla="*/ 6118411 h 6118412"/>
              <a:gd name="connsiteX5" fmla="*/ 1005194 w 7261412"/>
              <a:gd name="connsiteY5" fmla="*/ 6118411 h 6118412"/>
              <a:gd name="connsiteX6" fmla="*/ 0 w 7261412"/>
              <a:gd name="connsiteY6" fmla="*/ 3059206 h 6118412"/>
              <a:gd name="connsiteX0" fmla="*/ 0 w 7267350"/>
              <a:gd name="connsiteY0" fmla="*/ 3059205 h 6118410"/>
              <a:gd name="connsiteX1" fmla="*/ 1005194 w 7267350"/>
              <a:gd name="connsiteY1" fmla="*/ 0 h 6118410"/>
              <a:gd name="connsiteX2" fmla="*/ 6256218 w 7267350"/>
              <a:gd name="connsiteY2" fmla="*/ 0 h 6118410"/>
              <a:gd name="connsiteX3" fmla="*/ 7267350 w 7267350"/>
              <a:gd name="connsiteY3" fmla="*/ 4341740 h 6118410"/>
              <a:gd name="connsiteX4" fmla="*/ 6256218 w 7267350"/>
              <a:gd name="connsiteY4" fmla="*/ 6118410 h 6118410"/>
              <a:gd name="connsiteX5" fmla="*/ 1005194 w 7267350"/>
              <a:gd name="connsiteY5" fmla="*/ 6118410 h 6118410"/>
              <a:gd name="connsiteX6" fmla="*/ 0 w 7267350"/>
              <a:gd name="connsiteY6" fmla="*/ 3059205 h 6118410"/>
              <a:gd name="connsiteX0" fmla="*/ 0 w 7277496"/>
              <a:gd name="connsiteY0" fmla="*/ 3059205 h 6118410"/>
              <a:gd name="connsiteX1" fmla="*/ 1005194 w 7277496"/>
              <a:gd name="connsiteY1" fmla="*/ 0 h 6118410"/>
              <a:gd name="connsiteX2" fmla="*/ 7277496 w 7277496"/>
              <a:gd name="connsiteY2" fmla="*/ 457200 h 6118410"/>
              <a:gd name="connsiteX3" fmla="*/ 7267350 w 7277496"/>
              <a:gd name="connsiteY3" fmla="*/ 4341740 h 6118410"/>
              <a:gd name="connsiteX4" fmla="*/ 6256218 w 7277496"/>
              <a:gd name="connsiteY4" fmla="*/ 6118410 h 6118410"/>
              <a:gd name="connsiteX5" fmla="*/ 1005194 w 7277496"/>
              <a:gd name="connsiteY5" fmla="*/ 6118410 h 6118410"/>
              <a:gd name="connsiteX6" fmla="*/ 0 w 7277496"/>
              <a:gd name="connsiteY6" fmla="*/ 3059205 h 6118410"/>
              <a:gd name="connsiteX0" fmla="*/ 0 w 7277496"/>
              <a:gd name="connsiteY0" fmla="*/ 2607943 h 5667148"/>
              <a:gd name="connsiteX1" fmla="*/ 405490 w 7277496"/>
              <a:gd name="connsiteY1" fmla="*/ 0 h 5667148"/>
              <a:gd name="connsiteX2" fmla="*/ 7277496 w 7277496"/>
              <a:gd name="connsiteY2" fmla="*/ 5938 h 5667148"/>
              <a:gd name="connsiteX3" fmla="*/ 7267350 w 7277496"/>
              <a:gd name="connsiteY3" fmla="*/ 3890478 h 5667148"/>
              <a:gd name="connsiteX4" fmla="*/ 6256218 w 7277496"/>
              <a:gd name="connsiteY4" fmla="*/ 5667148 h 5667148"/>
              <a:gd name="connsiteX5" fmla="*/ 1005194 w 7277496"/>
              <a:gd name="connsiteY5" fmla="*/ 5667148 h 5667148"/>
              <a:gd name="connsiteX6" fmla="*/ 0 w 7277496"/>
              <a:gd name="connsiteY6" fmla="*/ 2607943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599704 w 6872006"/>
              <a:gd name="connsiteY5" fmla="*/ 5667148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50728 w 6872006"/>
              <a:gd name="connsiteY4" fmla="*/ 5667148 h 5667148"/>
              <a:gd name="connsiteX5" fmla="*/ 1300348 w 6872006"/>
              <a:gd name="connsiteY5" fmla="*/ 5661210 h 5667148"/>
              <a:gd name="connsiteX6" fmla="*/ 4209 w 6872006"/>
              <a:gd name="connsiteY6" fmla="*/ 3462966 h 5667148"/>
              <a:gd name="connsiteX0" fmla="*/ 4209 w 6872006"/>
              <a:gd name="connsiteY0" fmla="*/ 3462966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4209 w 6872006"/>
              <a:gd name="connsiteY6" fmla="*/ 3462966 h 5667148"/>
              <a:gd name="connsiteX0" fmla="*/ 176088 w 6872006"/>
              <a:gd name="connsiteY0" fmla="*/ 3346088 h 5667148"/>
              <a:gd name="connsiteX1" fmla="*/ 0 w 6872006"/>
              <a:gd name="connsiteY1" fmla="*/ 0 h 5667148"/>
              <a:gd name="connsiteX2" fmla="*/ 6872006 w 6872006"/>
              <a:gd name="connsiteY2" fmla="*/ 5938 h 5667148"/>
              <a:gd name="connsiteX3" fmla="*/ 6861860 w 6872006"/>
              <a:gd name="connsiteY3" fmla="*/ 3890478 h 5667148"/>
              <a:gd name="connsiteX4" fmla="*/ 5860353 w 6872006"/>
              <a:gd name="connsiteY4" fmla="*/ 5667148 h 5667148"/>
              <a:gd name="connsiteX5" fmla="*/ 1300348 w 6872006"/>
              <a:gd name="connsiteY5" fmla="*/ 5661210 h 5667148"/>
              <a:gd name="connsiteX6" fmla="*/ 176088 w 6872006"/>
              <a:gd name="connsiteY6" fmla="*/ 3346088 h 5667148"/>
              <a:gd name="connsiteX0" fmla="*/ 0 w 6874673"/>
              <a:gd name="connsiteY0" fmla="*/ 3469841 h 5667148"/>
              <a:gd name="connsiteX1" fmla="*/ 2667 w 6874673"/>
              <a:gd name="connsiteY1" fmla="*/ 0 h 5667148"/>
              <a:gd name="connsiteX2" fmla="*/ 6874673 w 6874673"/>
              <a:gd name="connsiteY2" fmla="*/ 5938 h 5667148"/>
              <a:gd name="connsiteX3" fmla="*/ 6864527 w 6874673"/>
              <a:gd name="connsiteY3" fmla="*/ 3890478 h 5667148"/>
              <a:gd name="connsiteX4" fmla="*/ 5863020 w 6874673"/>
              <a:gd name="connsiteY4" fmla="*/ 5667148 h 5667148"/>
              <a:gd name="connsiteX5" fmla="*/ 1303015 w 6874673"/>
              <a:gd name="connsiteY5" fmla="*/ 5661210 h 5667148"/>
              <a:gd name="connsiteX6" fmla="*/ 0 w 6874673"/>
              <a:gd name="connsiteY6" fmla="*/ 3469841 h 5667148"/>
              <a:gd name="connsiteX0" fmla="*/ 0 w 6864527"/>
              <a:gd name="connsiteY0" fmla="*/ 3469841 h 5667148"/>
              <a:gd name="connsiteX1" fmla="*/ 2667 w 6864527"/>
              <a:gd name="connsiteY1" fmla="*/ 0 h 5667148"/>
              <a:gd name="connsiteX2" fmla="*/ 6809978 w 6864527"/>
              <a:gd name="connsiteY2" fmla="*/ 87889 h 5667148"/>
              <a:gd name="connsiteX3" fmla="*/ 6864527 w 6864527"/>
              <a:gd name="connsiteY3" fmla="*/ 3890478 h 5667148"/>
              <a:gd name="connsiteX4" fmla="*/ 5863020 w 6864527"/>
              <a:gd name="connsiteY4" fmla="*/ 5667148 h 5667148"/>
              <a:gd name="connsiteX5" fmla="*/ 1303015 w 6864527"/>
              <a:gd name="connsiteY5" fmla="*/ 5661210 h 5667148"/>
              <a:gd name="connsiteX6" fmla="*/ 0 w 6864527"/>
              <a:gd name="connsiteY6" fmla="*/ 3469841 h 5667148"/>
              <a:gd name="connsiteX0" fmla="*/ 0 w 6866053"/>
              <a:gd name="connsiteY0" fmla="*/ 3472530 h 5669837"/>
              <a:gd name="connsiteX1" fmla="*/ 2667 w 6866053"/>
              <a:gd name="connsiteY1" fmla="*/ 2689 h 5669837"/>
              <a:gd name="connsiteX2" fmla="*/ 6866053 w 6866053"/>
              <a:gd name="connsiteY2" fmla="*/ 0 h 5669837"/>
              <a:gd name="connsiteX3" fmla="*/ 6864527 w 6866053"/>
              <a:gd name="connsiteY3" fmla="*/ 3893167 h 5669837"/>
              <a:gd name="connsiteX4" fmla="*/ 5863020 w 6866053"/>
              <a:gd name="connsiteY4" fmla="*/ 5669837 h 5669837"/>
              <a:gd name="connsiteX5" fmla="*/ 1303015 w 6866053"/>
              <a:gd name="connsiteY5" fmla="*/ 5663899 h 5669837"/>
              <a:gd name="connsiteX6" fmla="*/ 0 w 6866053"/>
              <a:gd name="connsiteY6" fmla="*/ 3472530 h 5669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6053" h="5669837">
                <a:moveTo>
                  <a:pt x="0" y="3472530"/>
                </a:moveTo>
                <a:lnTo>
                  <a:pt x="2667" y="2689"/>
                </a:lnTo>
                <a:lnTo>
                  <a:pt x="6866053" y="0"/>
                </a:lnTo>
                <a:cubicBezTo>
                  <a:pt x="6865544" y="1297722"/>
                  <a:pt x="6865036" y="2595445"/>
                  <a:pt x="6864527" y="3893167"/>
                </a:cubicBezTo>
                <a:lnTo>
                  <a:pt x="5863020" y="5669837"/>
                </a:lnTo>
                <a:lnTo>
                  <a:pt x="1303015" y="5663899"/>
                </a:lnTo>
                <a:lnTo>
                  <a:pt x="0" y="347253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3" name="Text Placeholder 7">
            <a:extLst>
              <a:ext uri="{FF2B5EF4-FFF2-40B4-BE49-F238E27FC236}">
                <a16:creationId xmlns:a16="http://schemas.microsoft.com/office/drawing/2014/main" id="{F36C8D12-BE97-3843-92AC-2D29A889AACD}"/>
              </a:ext>
            </a:extLst>
          </p:cNvPr>
          <p:cNvSpPr>
            <a:spLocks noGrp="1"/>
          </p:cNvSpPr>
          <p:nvPr>
            <p:ph type="body" sz="quarter" idx="16" hasCustomPrompt="1"/>
          </p:nvPr>
        </p:nvSpPr>
        <p:spPr>
          <a:xfrm>
            <a:off x="7164000" y="2519999"/>
            <a:ext cx="4428148" cy="3001565"/>
          </a:xfrm>
          <a:prstGeom prst="rect">
            <a:avLst/>
          </a:prstGeom>
        </p:spPr>
        <p:txBody>
          <a:bodyPr>
            <a:noAutofit/>
          </a:bodyPr>
          <a:lstStyle>
            <a:lvl1pPr marL="216000" indent="-216000">
              <a:buNone/>
              <a:defRPr sz="24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	quote across 6 lines max”</a:t>
            </a:r>
          </a:p>
        </p:txBody>
      </p:sp>
      <p:sp>
        <p:nvSpPr>
          <p:cNvPr id="15" name="Rectangle 14">
            <a:extLst>
              <a:ext uri="{FF2B5EF4-FFF2-40B4-BE49-F238E27FC236}">
                <a16:creationId xmlns:a16="http://schemas.microsoft.com/office/drawing/2014/main" id="{3A493359-C561-854D-9A31-F4DCF4878ED2}"/>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dirty="0">
              <a:solidFill>
                <a:schemeClr val="accent6"/>
              </a:solidFill>
            </a:endParaRPr>
          </a:p>
        </p:txBody>
      </p:sp>
      <p:pic>
        <p:nvPicPr>
          <p:cNvPr id="11" name="Picture 10">
            <a:extLst>
              <a:ext uri="{FF2B5EF4-FFF2-40B4-BE49-F238E27FC236}">
                <a16:creationId xmlns:a16="http://schemas.microsoft.com/office/drawing/2014/main" id="{309FAB98-EC6D-48EF-BEA4-DCEA37D6E97A}"/>
              </a:ext>
            </a:extLst>
          </p:cNvPr>
          <p:cNvPicPr>
            <a:picLocks noChangeAspect="1"/>
          </p:cNvPicPr>
          <p:nvPr userDrawn="1"/>
        </p:nvPicPr>
        <p:blipFill>
          <a:blip r:embed="rId2"/>
          <a:stretch>
            <a:fillRect/>
          </a:stretch>
        </p:blipFill>
        <p:spPr>
          <a:xfrm>
            <a:off x="0" y="6286500"/>
            <a:ext cx="12192000" cy="571500"/>
          </a:xfrm>
          <a:prstGeom prst="rect">
            <a:avLst/>
          </a:prstGeom>
        </p:spPr>
      </p:pic>
      <p:cxnSp>
        <p:nvCxnSpPr>
          <p:cNvPr id="18" name="Straight Connector 17">
            <a:extLst>
              <a:ext uri="{FF2B5EF4-FFF2-40B4-BE49-F238E27FC236}">
                <a16:creationId xmlns:a16="http://schemas.microsoft.com/office/drawing/2014/main" id="{A5AA3C2E-FFC5-DA4B-A533-3AC606F6F96A}"/>
              </a:ext>
            </a:extLst>
          </p:cNvPr>
          <p:cNvCxnSpPr/>
          <p:nvPr userDrawn="1"/>
        </p:nvCxnSpPr>
        <p:spPr>
          <a:xfrm>
            <a:off x="10724056" y="516181"/>
            <a:ext cx="8651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9" name="Picture Placeholder 20">
            <a:extLst>
              <a:ext uri="{FF2B5EF4-FFF2-40B4-BE49-F238E27FC236}">
                <a16:creationId xmlns:a16="http://schemas.microsoft.com/office/drawing/2014/main" id="{ADAAEE27-BDEF-9A4E-8C7C-9EFBD5BB8117}"/>
              </a:ext>
            </a:extLst>
          </p:cNvPr>
          <p:cNvSpPr>
            <a:spLocks noGrp="1"/>
          </p:cNvSpPr>
          <p:nvPr>
            <p:ph type="pic" sz="quarter" idx="15" hasCustomPrompt="1"/>
          </p:nvPr>
        </p:nvSpPr>
        <p:spPr>
          <a:xfrm>
            <a:off x="0" y="0"/>
            <a:ext cx="8729034" cy="6858000"/>
          </a:xfrm>
          <a:custGeom>
            <a:avLst/>
            <a:gdLst>
              <a:gd name="connsiteX0" fmla="*/ 0 w 11328400"/>
              <a:gd name="connsiteY0" fmla="*/ 0 h 6858000"/>
              <a:gd name="connsiteX1" fmla="*/ 11328400 w 11328400"/>
              <a:gd name="connsiteY1" fmla="*/ 0 h 6858000"/>
              <a:gd name="connsiteX2" fmla="*/ 11328400 w 11328400"/>
              <a:gd name="connsiteY2" fmla="*/ 1050 h 6858000"/>
              <a:gd name="connsiteX3" fmla="*/ 8729034 w 11328400"/>
              <a:gd name="connsiteY3" fmla="*/ 4209 h 6858000"/>
              <a:gd name="connsiteX4" fmla="*/ 6530790 w 11328400"/>
              <a:gd name="connsiteY4" fmla="*/ 1300348 h 6858000"/>
              <a:gd name="connsiteX5" fmla="*/ 6524852 w 11328400"/>
              <a:gd name="connsiteY5" fmla="*/ 5860353 h 6858000"/>
              <a:gd name="connsiteX6" fmla="*/ 8294675 w 11328400"/>
              <a:gd name="connsiteY6" fmla="*/ 6858000 h 6858000"/>
              <a:gd name="connsiteX7" fmla="*/ 0 w 11328400"/>
              <a:gd name="connsiteY7" fmla="*/ 6858000 h 6858000"/>
              <a:gd name="connsiteX0" fmla="*/ 0 w 11328400"/>
              <a:gd name="connsiteY0" fmla="*/ 102078 h 6960078"/>
              <a:gd name="connsiteX1" fmla="*/ 11328400 w 11328400"/>
              <a:gd name="connsiteY1" fmla="*/ 102078 h 6960078"/>
              <a:gd name="connsiteX2" fmla="*/ 8963335 w 11328400"/>
              <a:gd name="connsiteY2" fmla="*/ 0 h 6960078"/>
              <a:gd name="connsiteX3" fmla="*/ 8729034 w 11328400"/>
              <a:gd name="connsiteY3" fmla="*/ 106287 h 6960078"/>
              <a:gd name="connsiteX4" fmla="*/ 6530790 w 11328400"/>
              <a:gd name="connsiteY4" fmla="*/ 1402426 h 6960078"/>
              <a:gd name="connsiteX5" fmla="*/ 6524852 w 11328400"/>
              <a:gd name="connsiteY5" fmla="*/ 5962431 h 6960078"/>
              <a:gd name="connsiteX6" fmla="*/ 8294675 w 11328400"/>
              <a:gd name="connsiteY6" fmla="*/ 6960078 h 6960078"/>
              <a:gd name="connsiteX7" fmla="*/ 0 w 11328400"/>
              <a:gd name="connsiteY7" fmla="*/ 6960078 h 6960078"/>
              <a:gd name="connsiteX8" fmla="*/ 0 w 11328400"/>
              <a:gd name="connsiteY8" fmla="*/ 102078 h 6960078"/>
              <a:gd name="connsiteX0" fmla="*/ 0 w 9877735"/>
              <a:gd name="connsiteY0" fmla="*/ 102078 h 6960078"/>
              <a:gd name="connsiteX1" fmla="*/ 9877735 w 9877735"/>
              <a:gd name="connsiteY1" fmla="*/ 60827 h 6960078"/>
              <a:gd name="connsiteX2" fmla="*/ 8963335 w 9877735"/>
              <a:gd name="connsiteY2" fmla="*/ 0 h 6960078"/>
              <a:gd name="connsiteX3" fmla="*/ 8729034 w 9877735"/>
              <a:gd name="connsiteY3" fmla="*/ 106287 h 6960078"/>
              <a:gd name="connsiteX4" fmla="*/ 6530790 w 9877735"/>
              <a:gd name="connsiteY4" fmla="*/ 1402426 h 6960078"/>
              <a:gd name="connsiteX5" fmla="*/ 6524852 w 9877735"/>
              <a:gd name="connsiteY5" fmla="*/ 5962431 h 6960078"/>
              <a:gd name="connsiteX6" fmla="*/ 8294675 w 9877735"/>
              <a:gd name="connsiteY6" fmla="*/ 6960078 h 6960078"/>
              <a:gd name="connsiteX7" fmla="*/ 0 w 9877735"/>
              <a:gd name="connsiteY7" fmla="*/ 6960078 h 6960078"/>
              <a:gd name="connsiteX8" fmla="*/ 0 w 9877735"/>
              <a:gd name="connsiteY8" fmla="*/ 102078 h 6960078"/>
              <a:gd name="connsiteX0" fmla="*/ 0 w 8963335"/>
              <a:gd name="connsiteY0" fmla="*/ 102078 h 6960078"/>
              <a:gd name="connsiteX1" fmla="*/ 8502698 w 8963335"/>
              <a:gd name="connsiteY1" fmla="*/ 88328 h 6960078"/>
              <a:gd name="connsiteX2" fmla="*/ 8963335 w 8963335"/>
              <a:gd name="connsiteY2" fmla="*/ 0 h 6960078"/>
              <a:gd name="connsiteX3" fmla="*/ 8729034 w 8963335"/>
              <a:gd name="connsiteY3" fmla="*/ 106287 h 6960078"/>
              <a:gd name="connsiteX4" fmla="*/ 6530790 w 8963335"/>
              <a:gd name="connsiteY4" fmla="*/ 1402426 h 6960078"/>
              <a:gd name="connsiteX5" fmla="*/ 6524852 w 8963335"/>
              <a:gd name="connsiteY5" fmla="*/ 5962431 h 6960078"/>
              <a:gd name="connsiteX6" fmla="*/ 8294675 w 8963335"/>
              <a:gd name="connsiteY6" fmla="*/ 6960078 h 6960078"/>
              <a:gd name="connsiteX7" fmla="*/ 0 w 8963335"/>
              <a:gd name="connsiteY7" fmla="*/ 6960078 h 6960078"/>
              <a:gd name="connsiteX8" fmla="*/ 0 w 8963335"/>
              <a:gd name="connsiteY8" fmla="*/ 102078 h 6960078"/>
              <a:gd name="connsiteX0" fmla="*/ 0 w 9073338"/>
              <a:gd name="connsiteY0" fmla="*/ 157080 h 7015080"/>
              <a:gd name="connsiteX1" fmla="*/ 8502698 w 9073338"/>
              <a:gd name="connsiteY1" fmla="*/ 143330 h 7015080"/>
              <a:gd name="connsiteX2" fmla="*/ 9073338 w 9073338"/>
              <a:gd name="connsiteY2" fmla="*/ 0 h 7015080"/>
              <a:gd name="connsiteX3" fmla="*/ 8729034 w 9073338"/>
              <a:gd name="connsiteY3" fmla="*/ 161289 h 7015080"/>
              <a:gd name="connsiteX4" fmla="*/ 6530790 w 9073338"/>
              <a:gd name="connsiteY4" fmla="*/ 1457428 h 7015080"/>
              <a:gd name="connsiteX5" fmla="*/ 6524852 w 9073338"/>
              <a:gd name="connsiteY5" fmla="*/ 6017433 h 7015080"/>
              <a:gd name="connsiteX6" fmla="*/ 8294675 w 9073338"/>
              <a:gd name="connsiteY6" fmla="*/ 7015080 h 7015080"/>
              <a:gd name="connsiteX7" fmla="*/ 0 w 9073338"/>
              <a:gd name="connsiteY7" fmla="*/ 7015080 h 7015080"/>
              <a:gd name="connsiteX8" fmla="*/ 0 w 9073338"/>
              <a:gd name="connsiteY8" fmla="*/ 157080 h 7015080"/>
              <a:gd name="connsiteX0" fmla="*/ 0 w 8729034"/>
              <a:gd name="connsiteY0" fmla="*/ 13750 h 6871750"/>
              <a:gd name="connsiteX1" fmla="*/ 8502698 w 8729034"/>
              <a:gd name="connsiteY1" fmla="*/ 0 h 6871750"/>
              <a:gd name="connsiteX2" fmla="*/ 8729034 w 8729034"/>
              <a:gd name="connsiteY2" fmla="*/ 17959 h 6871750"/>
              <a:gd name="connsiteX3" fmla="*/ 6530790 w 8729034"/>
              <a:gd name="connsiteY3" fmla="*/ 1314098 h 6871750"/>
              <a:gd name="connsiteX4" fmla="*/ 6524852 w 8729034"/>
              <a:gd name="connsiteY4" fmla="*/ 5874103 h 6871750"/>
              <a:gd name="connsiteX5" fmla="*/ 8294675 w 8729034"/>
              <a:gd name="connsiteY5" fmla="*/ 6871750 h 6871750"/>
              <a:gd name="connsiteX6" fmla="*/ 0 w 8729034"/>
              <a:gd name="connsiteY6" fmla="*/ 6871750 h 6871750"/>
              <a:gd name="connsiteX7" fmla="*/ 0 w 8729034"/>
              <a:gd name="connsiteY7" fmla="*/ 13750 h 6871750"/>
              <a:gd name="connsiteX0" fmla="*/ 0 w 8729034"/>
              <a:gd name="connsiteY0" fmla="*/ 0 h 6858000"/>
              <a:gd name="connsiteX1" fmla="*/ 8729034 w 8729034"/>
              <a:gd name="connsiteY1" fmla="*/ 4209 h 6858000"/>
              <a:gd name="connsiteX2" fmla="*/ 6530790 w 8729034"/>
              <a:gd name="connsiteY2" fmla="*/ 1300348 h 6858000"/>
              <a:gd name="connsiteX3" fmla="*/ 6524852 w 8729034"/>
              <a:gd name="connsiteY3" fmla="*/ 5860353 h 6858000"/>
              <a:gd name="connsiteX4" fmla="*/ 8294675 w 8729034"/>
              <a:gd name="connsiteY4" fmla="*/ 6858000 h 6858000"/>
              <a:gd name="connsiteX5" fmla="*/ 0 w 8729034"/>
              <a:gd name="connsiteY5" fmla="*/ 6858000 h 6858000"/>
              <a:gd name="connsiteX6" fmla="*/ 0 w 8729034"/>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29034" h="6858000">
                <a:moveTo>
                  <a:pt x="0" y="0"/>
                </a:moveTo>
                <a:lnTo>
                  <a:pt x="8729034" y="4209"/>
                </a:lnTo>
                <a:lnTo>
                  <a:pt x="6530790" y="1300348"/>
                </a:lnTo>
                <a:cubicBezTo>
                  <a:pt x="6528811" y="2820350"/>
                  <a:pt x="6526831" y="4340351"/>
                  <a:pt x="6524852" y="5860353"/>
                </a:cubicBezTo>
                <a:lnTo>
                  <a:pt x="8294675" y="6858000"/>
                </a:lnTo>
                <a:lnTo>
                  <a:pt x="0" y="6858000"/>
                </a:lnTo>
                <a:lnTo>
                  <a:pt x="0" y="0"/>
                </a:lnTo>
                <a:close/>
              </a:path>
            </a:pathLst>
          </a:custGeom>
        </p:spPr>
        <p:txBody>
          <a:bodyPr wrap="square" lIns="720000" tIns="1080000" rIns="2880000" bIns="2880000" anchor="ctr">
            <a:noAutofit/>
          </a:bodyPr>
          <a:lstStyle>
            <a:lvl1pPr marL="0" indent="0" algn="l">
              <a:buNone/>
              <a:defRPr/>
            </a:lvl1pPr>
          </a:lstStyle>
          <a:p>
            <a:r>
              <a:rPr lang="en-GB" dirty="0"/>
              <a:t>Click on icon to insert image (include Alt Text)</a:t>
            </a:r>
          </a:p>
        </p:txBody>
      </p:sp>
    </p:spTree>
    <p:extLst>
      <p:ext uri="{BB962C8B-B14F-4D97-AF65-F5344CB8AC3E}">
        <p14:creationId xmlns:p14="http://schemas.microsoft.com/office/powerpoint/2010/main" val="53750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End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7578284" y="2589074"/>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pic>
        <p:nvPicPr>
          <p:cNvPr id="6" name="Picture 5" descr="NHS Digital logo">
            <a:extLst>
              <a:ext uri="{FF2B5EF4-FFF2-40B4-BE49-F238E27FC236}">
                <a16:creationId xmlns:a16="http://schemas.microsoft.com/office/drawing/2014/main" id="{7EA8A21B-8E77-A84E-B109-526B1DFE315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70248" y="5400000"/>
            <a:ext cx="1524000" cy="1219200"/>
          </a:xfrm>
          <a:prstGeom prst="rect">
            <a:avLst/>
          </a:prstGeom>
        </p:spPr>
      </p:pic>
      <p:sp>
        <p:nvSpPr>
          <p:cNvPr id="2" name="TextBox 1">
            <a:extLst>
              <a:ext uri="{FF2B5EF4-FFF2-40B4-BE49-F238E27FC236}">
                <a16:creationId xmlns:a16="http://schemas.microsoft.com/office/drawing/2014/main" id="{0390E57B-AF19-8642-9E47-AF887F52887B}"/>
              </a:ext>
            </a:extLst>
          </p:cNvPr>
          <p:cNvSpPr txBox="1"/>
          <p:nvPr userDrawn="1"/>
        </p:nvSpPr>
        <p:spPr>
          <a:xfrm>
            <a:off x="7473128" y="2791968"/>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dirty="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200"/>
              </a:spcAft>
              <a:buClr>
                <a:srgbClr val="005EB8"/>
              </a:buClr>
              <a:buSzTx/>
              <a:buFont typeface="Arial" panose="020B0604020202020204" pitchFamily="34" charset="0"/>
              <a:buNone/>
              <a:tabLst/>
              <a:defRPr/>
            </a:pPr>
            <a:r>
              <a:rPr kumimoji="0" lang="en-GB" sz="2400" b="1" i="0" u="none" strike="noStrike" kern="1200" cap="none" spc="20" normalizeH="0" baseline="0" noProof="0" dirty="0">
                <a:ln>
                  <a:noFill/>
                </a:ln>
                <a:solidFill>
                  <a:schemeClr val="tx1"/>
                </a:solidFill>
                <a:effectLst/>
                <a:uLnTx/>
                <a:uFillTx/>
                <a:latin typeface="+mn-lt"/>
                <a:ea typeface="+mn-ea"/>
                <a:cs typeface="+mn-cs"/>
              </a:rPr>
              <a:t>        @nhsdigital</a:t>
            </a:r>
          </a:p>
          <a:p>
            <a:pPr marL="0" marR="0" lvl="0" indent="0" algn="l" defTabSz="914400" rtl="0" eaLnBrk="1" fontAlgn="auto" latinLnBrk="0" hangingPunct="1">
              <a:lnSpc>
                <a:spcPct val="100000"/>
              </a:lnSpc>
              <a:spcBef>
                <a:spcPts val="0"/>
              </a:spcBef>
              <a:spcAft>
                <a:spcPts val="1200"/>
              </a:spcAft>
              <a:buClr>
                <a:srgbClr val="005EB8"/>
              </a:buClr>
              <a:buSzTx/>
              <a:buFont typeface="Arial" panose="020B0604020202020204" pitchFamily="34" charset="0"/>
              <a:buNone/>
              <a:tabLst/>
              <a:defRPr/>
            </a:pPr>
            <a:r>
              <a:rPr kumimoji="0" lang="en-GB" sz="2400" b="1" i="0" u="none" strike="noStrike" kern="1200" cap="none" spc="20" normalizeH="0" baseline="0" noProof="0" dirty="0">
                <a:ln>
                  <a:noFill/>
                </a:ln>
                <a:solidFill>
                  <a:schemeClr val="tx1"/>
                </a:solidFill>
                <a:effectLst/>
                <a:uLnTx/>
                <a:uFillTx/>
                <a:latin typeface="+mn-lt"/>
                <a:ea typeface="+mn-ea"/>
                <a:cs typeface="+mn-cs"/>
              </a:rPr>
              <a:t>        company/nhs-digital</a:t>
            </a:r>
          </a:p>
          <a:p>
            <a:pPr marL="0" marR="0" lvl="0" indent="0" algn="l" defTabSz="914400" rtl="0" eaLnBrk="1" fontAlgn="auto" latinLnBrk="0" hangingPunct="1">
              <a:lnSpc>
                <a:spcPct val="100000"/>
              </a:lnSpc>
              <a:spcBef>
                <a:spcPts val="0"/>
              </a:spcBef>
              <a:spcAft>
                <a:spcPts val="1200"/>
              </a:spcAft>
              <a:buClr>
                <a:srgbClr val="005EB8"/>
              </a:buClr>
              <a:buSzTx/>
              <a:buFont typeface="Arial" panose="020B0604020202020204" pitchFamily="34" charset="0"/>
              <a:buNone/>
              <a:tabLst/>
              <a:defRPr/>
            </a:pPr>
            <a:r>
              <a:rPr kumimoji="0" lang="en-GB" sz="2400" b="1" i="0" u="none" strike="noStrike" kern="1200" cap="none" spc="20" normalizeH="0" baseline="0" noProof="0" dirty="0">
                <a:ln>
                  <a:noFill/>
                </a:ln>
                <a:solidFill>
                  <a:schemeClr val="tx1"/>
                </a:solidFill>
                <a:effectLst/>
                <a:uLnTx/>
                <a:uFillTx/>
                <a:latin typeface="+mn-lt"/>
                <a:ea typeface="+mn-ea"/>
                <a:cs typeface="+mn-cs"/>
              </a:rPr>
              <a:t>        </a:t>
            </a:r>
            <a:r>
              <a:rPr kumimoji="0" lang="en-GB" sz="2400" b="1" i="0" u="none" strike="noStrike" kern="1200" cap="none" spc="20" normalizeH="0" baseline="0" noProof="0" dirty="0" err="1">
                <a:ln>
                  <a:noFill/>
                </a:ln>
                <a:solidFill>
                  <a:schemeClr val="tx1"/>
                </a:solidFill>
                <a:effectLst/>
                <a:uLnTx/>
                <a:uFillTx/>
                <a:latin typeface="+mn-lt"/>
                <a:ea typeface="+mn-ea"/>
                <a:cs typeface="+mn-cs"/>
              </a:rPr>
              <a:t>www.digital.nhs.uk</a:t>
            </a:r>
            <a:endParaRPr lang="en-GB" sz="2400" b="1" dirty="0">
              <a:solidFill>
                <a:schemeClr val="tx1"/>
              </a:solidFill>
            </a:endParaRPr>
          </a:p>
        </p:txBody>
      </p:sp>
      <p:pic>
        <p:nvPicPr>
          <p:cNvPr id="5" name="Picture 4" descr="Twitter icon">
            <a:extLst>
              <a:ext uri="{FF2B5EF4-FFF2-40B4-BE49-F238E27FC236}">
                <a16:creationId xmlns:a16="http://schemas.microsoft.com/office/drawing/2014/main" id="{6C1B65D7-2EE6-F44F-85AA-7C93787926CD}"/>
              </a:ext>
            </a:extLst>
          </p:cNvPr>
          <p:cNvPicPr>
            <a:picLocks noChangeAspect="1"/>
          </p:cNvPicPr>
          <p:nvPr userDrawn="1"/>
        </p:nvPicPr>
        <p:blipFill>
          <a:blip r:embed="rId4"/>
          <a:stretch>
            <a:fillRect/>
          </a:stretch>
        </p:blipFill>
        <p:spPr>
          <a:xfrm>
            <a:off x="7616952" y="3648456"/>
            <a:ext cx="390144" cy="390144"/>
          </a:xfrm>
          <a:prstGeom prst="rect">
            <a:avLst/>
          </a:prstGeom>
        </p:spPr>
      </p:pic>
      <p:pic>
        <p:nvPicPr>
          <p:cNvPr id="8" name="Picture 7" descr="Linkedin icon">
            <a:extLst>
              <a:ext uri="{FF2B5EF4-FFF2-40B4-BE49-F238E27FC236}">
                <a16:creationId xmlns:a16="http://schemas.microsoft.com/office/drawing/2014/main" id="{F2843EE8-F6F8-9D40-92C1-94FB4DCF14BB}"/>
              </a:ext>
            </a:extLst>
          </p:cNvPr>
          <p:cNvPicPr>
            <a:picLocks noChangeAspect="1"/>
          </p:cNvPicPr>
          <p:nvPr userDrawn="1"/>
        </p:nvPicPr>
        <p:blipFill>
          <a:blip r:embed="rId5"/>
          <a:stretch>
            <a:fillRect/>
          </a:stretch>
        </p:blipFill>
        <p:spPr>
          <a:xfrm>
            <a:off x="7616952" y="4175328"/>
            <a:ext cx="390144" cy="390144"/>
          </a:xfrm>
          <a:prstGeom prst="rect">
            <a:avLst/>
          </a:prstGeom>
        </p:spPr>
      </p:pic>
      <p:pic>
        <p:nvPicPr>
          <p:cNvPr id="14" name="Picture 13">
            <a:extLst>
              <a:ext uri="{FF2B5EF4-FFF2-40B4-BE49-F238E27FC236}">
                <a16:creationId xmlns:a16="http://schemas.microsoft.com/office/drawing/2014/main" id="{34393AFE-EDD5-8F49-8DE5-13A92BEDD980}"/>
              </a:ext>
            </a:extLst>
          </p:cNvPr>
          <p:cNvPicPr>
            <a:picLocks noChangeAspect="1"/>
          </p:cNvPicPr>
          <p:nvPr userDrawn="1"/>
        </p:nvPicPr>
        <p:blipFill>
          <a:blip r:embed="rId6"/>
          <a:srcRect/>
          <a:stretch/>
        </p:blipFill>
        <p:spPr>
          <a:xfrm>
            <a:off x="7484364" y="4583760"/>
            <a:ext cx="655320" cy="655320"/>
          </a:xfrm>
          <a:prstGeom prst="rect">
            <a:avLst/>
          </a:prstGeom>
        </p:spPr>
      </p:pic>
    </p:spTree>
    <p:extLst>
      <p:ext uri="{BB962C8B-B14F-4D97-AF65-F5344CB8AC3E}">
        <p14:creationId xmlns:p14="http://schemas.microsoft.com/office/powerpoint/2010/main" val="1289105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1">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612000" y="2466000"/>
            <a:ext cx="8651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1999" y="2519999"/>
            <a:ext cx="6539077" cy="3142243"/>
          </a:xfrm>
          <a:prstGeom prst="rect">
            <a:avLst/>
          </a:prstGeom>
        </p:spPr>
        <p:txBody>
          <a:bodyPr>
            <a:noAutofit/>
          </a:bodyPr>
          <a:lstStyle>
            <a:lvl1pPr marL="0" indent="0">
              <a:buNone/>
              <a:defRPr sz="4200" b="1">
                <a:solidFill>
                  <a:schemeClr val="bg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Section heading running over multiple lines but max of three lines</a:t>
            </a:r>
          </a:p>
        </p:txBody>
      </p:sp>
      <p:sp>
        <p:nvSpPr>
          <p:cNvPr id="10" name="Rectangle 9">
            <a:extLst>
              <a:ext uri="{FF2B5EF4-FFF2-40B4-BE49-F238E27FC236}">
                <a16:creationId xmlns:a16="http://schemas.microsoft.com/office/drawing/2014/main" id="{09D49428-E57D-9F4A-BB51-A28ECC51DC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dirty="0">
              <a:solidFill>
                <a:schemeClr val="tx1"/>
              </a:solidFill>
            </a:endParaRPr>
          </a:p>
        </p:txBody>
      </p:sp>
    </p:spTree>
    <p:extLst>
      <p:ext uri="{BB962C8B-B14F-4D97-AF65-F5344CB8AC3E}">
        <p14:creationId xmlns:p14="http://schemas.microsoft.com/office/powerpoint/2010/main" val="1589136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s1">
    <p:bg>
      <p:bgPr>
        <a:solidFill>
          <a:srgbClr val="FFFFFF"/>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48F9FD1E-0374-8C48-A302-06A05AD2EC16}"/>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Rectangle 76">
            <a:extLst>
              <a:ext uri="{FF2B5EF4-FFF2-40B4-BE49-F238E27FC236}">
                <a16:creationId xmlns:a16="http://schemas.microsoft.com/office/drawing/2014/main" id="{435CD185-C2E2-7644-BA62-89D27EFC3676}"/>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Rectangle 77">
            <a:extLst>
              <a:ext uri="{FF2B5EF4-FFF2-40B4-BE49-F238E27FC236}">
                <a16:creationId xmlns:a16="http://schemas.microsoft.com/office/drawing/2014/main" id="{FFAE6FA6-BC90-1C46-88FC-27929701AF99}"/>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Rectangle 78">
            <a:extLst>
              <a:ext uri="{FF2B5EF4-FFF2-40B4-BE49-F238E27FC236}">
                <a16:creationId xmlns:a16="http://schemas.microsoft.com/office/drawing/2014/main" id="{0652EB53-B2D7-9C42-9F9F-22D6D89AF2F0}"/>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0" name="Rectangle 79">
            <a:extLst>
              <a:ext uri="{FF2B5EF4-FFF2-40B4-BE49-F238E27FC236}">
                <a16:creationId xmlns:a16="http://schemas.microsoft.com/office/drawing/2014/main" id="{AF27C246-7AAF-5A44-B903-0A74917187A3}"/>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Rectangle 80">
            <a:extLst>
              <a:ext uri="{FF2B5EF4-FFF2-40B4-BE49-F238E27FC236}">
                <a16:creationId xmlns:a16="http://schemas.microsoft.com/office/drawing/2014/main" id="{7B032582-DE08-C442-AE25-49C8D511AEC7}"/>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Rectangle 81">
            <a:extLst>
              <a:ext uri="{FF2B5EF4-FFF2-40B4-BE49-F238E27FC236}">
                <a16:creationId xmlns:a16="http://schemas.microsoft.com/office/drawing/2014/main" id="{39D6FE3E-FBE0-1F43-9B8B-DA8A608735A9}"/>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Rectangle 82">
            <a:extLst>
              <a:ext uri="{FF2B5EF4-FFF2-40B4-BE49-F238E27FC236}">
                <a16:creationId xmlns:a16="http://schemas.microsoft.com/office/drawing/2014/main" id="{FE5C4EE4-434F-944C-B2B8-DCFDD276E7FB}"/>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Rectangle 83">
            <a:extLst>
              <a:ext uri="{FF2B5EF4-FFF2-40B4-BE49-F238E27FC236}">
                <a16:creationId xmlns:a16="http://schemas.microsoft.com/office/drawing/2014/main" id="{2305F680-8E05-974C-9AA0-DD88B5F709A6}"/>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Rectangle 84">
            <a:extLst>
              <a:ext uri="{FF2B5EF4-FFF2-40B4-BE49-F238E27FC236}">
                <a16:creationId xmlns:a16="http://schemas.microsoft.com/office/drawing/2014/main" id="{8EADDBF1-B308-534D-ACF2-2E95578A78DD}"/>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Rectangle 85">
            <a:extLst>
              <a:ext uri="{FF2B5EF4-FFF2-40B4-BE49-F238E27FC236}">
                <a16:creationId xmlns:a16="http://schemas.microsoft.com/office/drawing/2014/main" id="{FCDD6894-5777-D045-8EA2-E59BE9CBF904}"/>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Rectangle 86">
            <a:extLst>
              <a:ext uri="{FF2B5EF4-FFF2-40B4-BE49-F238E27FC236}">
                <a16:creationId xmlns:a16="http://schemas.microsoft.com/office/drawing/2014/main" id="{3409E38B-8E75-0F40-9CC4-01D66C1DDFB7}"/>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8" name="Rectangle 87">
            <a:extLst>
              <a:ext uri="{FF2B5EF4-FFF2-40B4-BE49-F238E27FC236}">
                <a16:creationId xmlns:a16="http://schemas.microsoft.com/office/drawing/2014/main" id="{4BC5C076-B0A4-7745-A07B-0B8B910F185B}"/>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Rectangle 88">
            <a:extLst>
              <a:ext uri="{FF2B5EF4-FFF2-40B4-BE49-F238E27FC236}">
                <a16:creationId xmlns:a16="http://schemas.microsoft.com/office/drawing/2014/main" id="{F20DFDC8-D196-1447-BEA4-5FFECD811685}"/>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Rectangle 89">
            <a:extLst>
              <a:ext uri="{FF2B5EF4-FFF2-40B4-BE49-F238E27FC236}">
                <a16:creationId xmlns:a16="http://schemas.microsoft.com/office/drawing/2014/main" id="{295F77E6-184B-8140-9391-8B0E4F0E2553}"/>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1" name="Rectangle 90">
            <a:extLst>
              <a:ext uri="{FF2B5EF4-FFF2-40B4-BE49-F238E27FC236}">
                <a16:creationId xmlns:a16="http://schemas.microsoft.com/office/drawing/2014/main" id="{CDF4F26B-3E41-4745-87BA-11000FE9D189}"/>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2" name="Rectangle 91">
            <a:extLst>
              <a:ext uri="{FF2B5EF4-FFF2-40B4-BE49-F238E27FC236}">
                <a16:creationId xmlns:a16="http://schemas.microsoft.com/office/drawing/2014/main" id="{77C61F89-6CCA-4F4E-B18F-FC25E1F58BBA}"/>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3" name="Rectangle 92">
            <a:extLst>
              <a:ext uri="{FF2B5EF4-FFF2-40B4-BE49-F238E27FC236}">
                <a16:creationId xmlns:a16="http://schemas.microsoft.com/office/drawing/2014/main" id="{2BD6C48D-DAED-264D-A06E-923B8A8361A6}"/>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4" name="Rectangle 93">
            <a:extLst>
              <a:ext uri="{FF2B5EF4-FFF2-40B4-BE49-F238E27FC236}">
                <a16:creationId xmlns:a16="http://schemas.microsoft.com/office/drawing/2014/main" id="{D22F5C2D-B8C1-764A-B3C6-337B02132EE5}"/>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5" name="Rectangle 94">
            <a:extLst>
              <a:ext uri="{FF2B5EF4-FFF2-40B4-BE49-F238E27FC236}">
                <a16:creationId xmlns:a16="http://schemas.microsoft.com/office/drawing/2014/main" id="{0504B093-4285-3040-A9B1-49CB3D0089D8}"/>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Rectangle 95">
            <a:extLst>
              <a:ext uri="{FF2B5EF4-FFF2-40B4-BE49-F238E27FC236}">
                <a16:creationId xmlns:a16="http://schemas.microsoft.com/office/drawing/2014/main" id="{926B4D5A-A9F7-7A4E-82AB-6D485E51A5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Rectangle 96">
            <a:extLst>
              <a:ext uri="{FF2B5EF4-FFF2-40B4-BE49-F238E27FC236}">
                <a16:creationId xmlns:a16="http://schemas.microsoft.com/office/drawing/2014/main" id="{AF0ECC5A-0A4C-3F4A-90B2-1226C2D5B898}"/>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Rectangle 97">
            <a:extLst>
              <a:ext uri="{FF2B5EF4-FFF2-40B4-BE49-F238E27FC236}">
                <a16:creationId xmlns:a16="http://schemas.microsoft.com/office/drawing/2014/main" id="{4CF926CC-49EF-7744-B063-D631A0D15ED4}"/>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Rectangle 98">
            <a:extLst>
              <a:ext uri="{FF2B5EF4-FFF2-40B4-BE49-F238E27FC236}">
                <a16:creationId xmlns:a16="http://schemas.microsoft.com/office/drawing/2014/main" id="{8F8227A6-1CBC-A644-9DF0-CE5590446E16}"/>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Rectangle 99">
            <a:extLst>
              <a:ext uri="{FF2B5EF4-FFF2-40B4-BE49-F238E27FC236}">
                <a16:creationId xmlns:a16="http://schemas.microsoft.com/office/drawing/2014/main" id="{91D6E733-A9D7-9348-A67E-CD8A521F6783}"/>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Rectangle 100">
            <a:extLst>
              <a:ext uri="{FF2B5EF4-FFF2-40B4-BE49-F238E27FC236}">
                <a16:creationId xmlns:a16="http://schemas.microsoft.com/office/drawing/2014/main" id="{D6C3C00B-43B3-2B43-888C-CFBA4DD3B535}"/>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Rectangle 101">
            <a:extLst>
              <a:ext uri="{FF2B5EF4-FFF2-40B4-BE49-F238E27FC236}">
                <a16:creationId xmlns:a16="http://schemas.microsoft.com/office/drawing/2014/main" id="{55AB7826-29E5-6649-976E-76829289D61E}"/>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Rectangle 102">
            <a:extLst>
              <a:ext uri="{FF2B5EF4-FFF2-40B4-BE49-F238E27FC236}">
                <a16:creationId xmlns:a16="http://schemas.microsoft.com/office/drawing/2014/main" id="{A00DBA59-3A0B-3143-8C72-3F6B7FE7B50F}"/>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Rectangle 103">
            <a:extLst>
              <a:ext uri="{FF2B5EF4-FFF2-40B4-BE49-F238E27FC236}">
                <a16:creationId xmlns:a16="http://schemas.microsoft.com/office/drawing/2014/main" id="{653BA4A0-86B7-AF45-A371-230B2EA1D318}"/>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Rectangle 104">
            <a:extLst>
              <a:ext uri="{FF2B5EF4-FFF2-40B4-BE49-F238E27FC236}">
                <a16:creationId xmlns:a16="http://schemas.microsoft.com/office/drawing/2014/main" id="{A7A3A372-85F6-4645-B7E1-BA0323C165F7}"/>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3">
            <a:extLst>
              <a:ext uri="{FF2B5EF4-FFF2-40B4-BE49-F238E27FC236}">
                <a16:creationId xmlns:a16="http://schemas.microsoft.com/office/drawing/2014/main" id="{D782B670-010A-2A4F-8CEB-27EC2C7DDC01}"/>
              </a:ext>
            </a:extLst>
          </p:cNvPr>
          <p:cNvSpPr>
            <a:spLocks noGrp="1"/>
          </p:cNvSpPr>
          <p:nvPr>
            <p:ph type="title" hasCustomPrompt="1"/>
          </p:nvPr>
        </p:nvSpPr>
        <p:spPr>
          <a:xfrm>
            <a:off x="432000" y="432000"/>
            <a:ext cx="11160000" cy="648000"/>
          </a:xfrm>
          <a:prstGeom prst="rect">
            <a:avLst/>
          </a:prstGeom>
        </p:spPr>
        <p:txBody>
          <a:bodyPr/>
          <a:lstStyle>
            <a:lvl1pPr>
              <a:defRPr>
                <a:solidFill>
                  <a:schemeClr val="tx1"/>
                </a:solidFill>
              </a:defRPr>
            </a:lvl1pPr>
          </a:lstStyle>
          <a:p>
            <a:r>
              <a:rPr lang="en-GB" dirty="0"/>
              <a:t>Icon selection 1</a:t>
            </a:r>
          </a:p>
        </p:txBody>
      </p:sp>
      <p:pic>
        <p:nvPicPr>
          <p:cNvPr id="15" name="Picture 14" descr="Map pin icon">
            <a:extLst>
              <a:ext uri="{FF2B5EF4-FFF2-40B4-BE49-F238E27FC236}">
                <a16:creationId xmlns:a16="http://schemas.microsoft.com/office/drawing/2014/main" id="{157F17BB-32BD-C948-813E-8C8AE78BBE27}"/>
              </a:ext>
            </a:extLst>
          </p:cNvPr>
          <p:cNvPicPr>
            <a:picLocks noChangeAspect="1"/>
          </p:cNvPicPr>
          <p:nvPr userDrawn="1"/>
        </p:nvPicPr>
        <p:blipFill>
          <a:blip r:embed="rId2"/>
          <a:stretch>
            <a:fillRect/>
          </a:stretch>
        </p:blipFill>
        <p:spPr>
          <a:xfrm>
            <a:off x="480941" y="3287949"/>
            <a:ext cx="853440" cy="853440"/>
          </a:xfrm>
          <a:prstGeom prst="rect">
            <a:avLst/>
          </a:prstGeom>
        </p:spPr>
      </p:pic>
      <p:sp>
        <p:nvSpPr>
          <p:cNvPr id="16" name="TextBox 15">
            <a:extLst>
              <a:ext uri="{FF2B5EF4-FFF2-40B4-BE49-F238E27FC236}">
                <a16:creationId xmlns:a16="http://schemas.microsoft.com/office/drawing/2014/main" id="{379239A2-7A8B-5D4A-9401-863DDF84FE40}"/>
              </a:ext>
            </a:extLst>
          </p:cNvPr>
          <p:cNvSpPr txBox="1"/>
          <p:nvPr userDrawn="1"/>
        </p:nvSpPr>
        <p:spPr>
          <a:xfrm>
            <a:off x="383058" y="2863361"/>
            <a:ext cx="951323" cy="230832"/>
          </a:xfrm>
          <a:prstGeom prst="rect">
            <a:avLst/>
          </a:prstGeom>
          <a:noFill/>
        </p:spPr>
        <p:txBody>
          <a:bodyPr wrap="square" lIns="0" tIns="0" rIns="0" bIns="0" rtlCol="0">
            <a:spAutoFit/>
          </a:bodyPr>
          <a:lstStyle/>
          <a:p>
            <a:pPr algn="ctr"/>
            <a:r>
              <a:rPr lang="en-GB" sz="1500" dirty="0">
                <a:solidFill>
                  <a:schemeClr val="tx1"/>
                </a:solidFill>
              </a:rPr>
              <a:t>Heart</a:t>
            </a:r>
          </a:p>
        </p:txBody>
      </p:sp>
      <p:pic>
        <p:nvPicPr>
          <p:cNvPr id="17" name="Picture 16" descr="Sync icon">
            <a:extLst>
              <a:ext uri="{FF2B5EF4-FFF2-40B4-BE49-F238E27FC236}">
                <a16:creationId xmlns:a16="http://schemas.microsoft.com/office/drawing/2014/main" id="{0F5DA515-29E1-E541-9EA5-39E7DABEBA95}"/>
              </a:ext>
            </a:extLst>
          </p:cNvPr>
          <p:cNvPicPr>
            <a:picLocks noChangeAspect="1"/>
          </p:cNvPicPr>
          <p:nvPr userDrawn="1"/>
        </p:nvPicPr>
        <p:blipFill>
          <a:blip r:embed="rId3"/>
          <a:srcRect/>
          <a:stretch/>
        </p:blipFill>
        <p:spPr>
          <a:xfrm>
            <a:off x="1631461" y="1918870"/>
            <a:ext cx="853440" cy="853440"/>
          </a:xfrm>
          <a:prstGeom prst="rect">
            <a:avLst/>
          </a:prstGeom>
        </p:spPr>
      </p:pic>
      <p:sp>
        <p:nvSpPr>
          <p:cNvPr id="18" name="TextBox 17">
            <a:extLst>
              <a:ext uri="{FF2B5EF4-FFF2-40B4-BE49-F238E27FC236}">
                <a16:creationId xmlns:a16="http://schemas.microsoft.com/office/drawing/2014/main" id="{AA30AF7F-CA6C-A84F-AB46-EF1DE71E3053}"/>
              </a:ext>
            </a:extLst>
          </p:cNvPr>
          <p:cNvSpPr txBox="1"/>
          <p:nvPr userDrawn="1"/>
        </p:nvSpPr>
        <p:spPr>
          <a:xfrm>
            <a:off x="1534735" y="2868106"/>
            <a:ext cx="951323" cy="230832"/>
          </a:xfrm>
          <a:prstGeom prst="rect">
            <a:avLst/>
          </a:prstGeom>
          <a:noFill/>
        </p:spPr>
        <p:txBody>
          <a:bodyPr wrap="square" lIns="0" tIns="0" rIns="0" bIns="0" rtlCol="0">
            <a:spAutoFit/>
          </a:bodyPr>
          <a:lstStyle/>
          <a:p>
            <a:pPr algn="ctr"/>
            <a:r>
              <a:rPr lang="en-GB" sz="1500" dirty="0">
                <a:solidFill>
                  <a:schemeClr val="tx1"/>
                </a:solidFill>
              </a:rPr>
              <a:t>Sync</a:t>
            </a:r>
          </a:p>
        </p:txBody>
      </p:sp>
      <p:pic>
        <p:nvPicPr>
          <p:cNvPr id="19" name="Picture 18" descr="Star icon">
            <a:extLst>
              <a:ext uri="{FF2B5EF4-FFF2-40B4-BE49-F238E27FC236}">
                <a16:creationId xmlns:a16="http://schemas.microsoft.com/office/drawing/2014/main" id="{9CCA6D0D-519E-344E-9558-0DF79A722FB4}"/>
              </a:ext>
            </a:extLst>
          </p:cNvPr>
          <p:cNvPicPr>
            <a:picLocks noChangeAspect="1"/>
          </p:cNvPicPr>
          <p:nvPr userDrawn="1"/>
        </p:nvPicPr>
        <p:blipFill>
          <a:blip r:embed="rId4"/>
          <a:srcRect/>
          <a:stretch/>
        </p:blipFill>
        <p:spPr>
          <a:xfrm>
            <a:off x="2781981" y="1919043"/>
            <a:ext cx="853440" cy="853440"/>
          </a:xfrm>
          <a:prstGeom prst="rect">
            <a:avLst/>
          </a:prstGeom>
        </p:spPr>
      </p:pic>
      <p:sp>
        <p:nvSpPr>
          <p:cNvPr id="20" name="TextBox 19">
            <a:extLst>
              <a:ext uri="{FF2B5EF4-FFF2-40B4-BE49-F238E27FC236}">
                <a16:creationId xmlns:a16="http://schemas.microsoft.com/office/drawing/2014/main" id="{DA3095C7-B399-ED43-9B88-D4B63DB2FD2C}"/>
              </a:ext>
            </a:extLst>
          </p:cNvPr>
          <p:cNvSpPr txBox="1"/>
          <p:nvPr userDrawn="1"/>
        </p:nvSpPr>
        <p:spPr>
          <a:xfrm>
            <a:off x="2694974" y="2868106"/>
            <a:ext cx="951323" cy="230832"/>
          </a:xfrm>
          <a:prstGeom prst="rect">
            <a:avLst/>
          </a:prstGeom>
          <a:noFill/>
        </p:spPr>
        <p:txBody>
          <a:bodyPr wrap="square" lIns="0" tIns="0" rIns="0" bIns="0" rtlCol="0">
            <a:spAutoFit/>
          </a:bodyPr>
          <a:lstStyle/>
          <a:p>
            <a:pPr algn="ctr"/>
            <a:r>
              <a:rPr lang="en-GB" sz="1500" dirty="0">
                <a:solidFill>
                  <a:schemeClr val="tx1"/>
                </a:solidFill>
              </a:rPr>
              <a:t>Star</a:t>
            </a:r>
          </a:p>
        </p:txBody>
      </p:sp>
      <p:pic>
        <p:nvPicPr>
          <p:cNvPr id="22" name="Picture 21" descr="Shield icon">
            <a:extLst>
              <a:ext uri="{FF2B5EF4-FFF2-40B4-BE49-F238E27FC236}">
                <a16:creationId xmlns:a16="http://schemas.microsoft.com/office/drawing/2014/main" id="{7FF2B79D-C080-8C44-996A-6F668CA35519}"/>
              </a:ext>
            </a:extLst>
          </p:cNvPr>
          <p:cNvPicPr>
            <a:picLocks noChangeAspect="1"/>
          </p:cNvPicPr>
          <p:nvPr userDrawn="1"/>
        </p:nvPicPr>
        <p:blipFill>
          <a:blip r:embed="rId5"/>
          <a:srcRect/>
          <a:stretch/>
        </p:blipFill>
        <p:spPr>
          <a:xfrm>
            <a:off x="3932501" y="1918870"/>
            <a:ext cx="853440" cy="853440"/>
          </a:xfrm>
          <a:prstGeom prst="rect">
            <a:avLst/>
          </a:prstGeom>
        </p:spPr>
      </p:pic>
      <p:sp>
        <p:nvSpPr>
          <p:cNvPr id="23" name="TextBox 22">
            <a:extLst>
              <a:ext uri="{FF2B5EF4-FFF2-40B4-BE49-F238E27FC236}">
                <a16:creationId xmlns:a16="http://schemas.microsoft.com/office/drawing/2014/main" id="{7A480371-2BB1-0A41-9062-45C1CC80A27F}"/>
              </a:ext>
            </a:extLst>
          </p:cNvPr>
          <p:cNvSpPr txBox="1"/>
          <p:nvPr userDrawn="1"/>
        </p:nvSpPr>
        <p:spPr>
          <a:xfrm>
            <a:off x="3850932" y="2864116"/>
            <a:ext cx="951323" cy="230832"/>
          </a:xfrm>
          <a:prstGeom prst="rect">
            <a:avLst/>
          </a:prstGeom>
          <a:noFill/>
        </p:spPr>
        <p:txBody>
          <a:bodyPr wrap="square" lIns="0" tIns="0" rIns="0" bIns="0" rtlCol="0">
            <a:spAutoFit/>
          </a:bodyPr>
          <a:lstStyle/>
          <a:p>
            <a:pPr algn="ctr"/>
            <a:r>
              <a:rPr lang="en-GB" sz="1500" dirty="0">
                <a:solidFill>
                  <a:schemeClr val="tx1"/>
                </a:solidFill>
              </a:rPr>
              <a:t>Shield</a:t>
            </a:r>
          </a:p>
        </p:txBody>
      </p:sp>
      <p:pic>
        <p:nvPicPr>
          <p:cNvPr id="24" name="Picture 23" descr="Calendar icon">
            <a:extLst>
              <a:ext uri="{FF2B5EF4-FFF2-40B4-BE49-F238E27FC236}">
                <a16:creationId xmlns:a16="http://schemas.microsoft.com/office/drawing/2014/main" id="{FEF08E0C-5FA8-474D-82FA-3A25BEE62CEC}"/>
              </a:ext>
            </a:extLst>
          </p:cNvPr>
          <p:cNvPicPr>
            <a:picLocks noChangeAspect="1"/>
          </p:cNvPicPr>
          <p:nvPr userDrawn="1"/>
        </p:nvPicPr>
        <p:blipFill>
          <a:blip r:embed="rId6"/>
          <a:srcRect/>
          <a:stretch/>
        </p:blipFill>
        <p:spPr>
          <a:xfrm>
            <a:off x="5083021" y="1918870"/>
            <a:ext cx="853440" cy="853440"/>
          </a:xfrm>
          <a:prstGeom prst="rect">
            <a:avLst/>
          </a:prstGeom>
        </p:spPr>
      </p:pic>
      <p:sp>
        <p:nvSpPr>
          <p:cNvPr id="25" name="TextBox 24">
            <a:extLst>
              <a:ext uri="{FF2B5EF4-FFF2-40B4-BE49-F238E27FC236}">
                <a16:creationId xmlns:a16="http://schemas.microsoft.com/office/drawing/2014/main" id="{32A43E92-3A95-7342-A9A5-3A9030C44453}"/>
              </a:ext>
            </a:extLst>
          </p:cNvPr>
          <p:cNvSpPr txBox="1"/>
          <p:nvPr userDrawn="1"/>
        </p:nvSpPr>
        <p:spPr>
          <a:xfrm>
            <a:off x="5002609" y="2863361"/>
            <a:ext cx="951323" cy="230832"/>
          </a:xfrm>
          <a:prstGeom prst="rect">
            <a:avLst/>
          </a:prstGeom>
          <a:noFill/>
        </p:spPr>
        <p:txBody>
          <a:bodyPr wrap="square" lIns="0" tIns="0" rIns="0" bIns="0" rtlCol="0">
            <a:spAutoFit/>
          </a:bodyPr>
          <a:lstStyle/>
          <a:p>
            <a:pPr algn="ctr"/>
            <a:r>
              <a:rPr lang="en-GB" sz="1500" dirty="0">
                <a:solidFill>
                  <a:schemeClr val="tx1"/>
                </a:solidFill>
              </a:rPr>
              <a:t>Calendar</a:t>
            </a:r>
          </a:p>
        </p:txBody>
      </p:sp>
      <p:pic>
        <p:nvPicPr>
          <p:cNvPr id="26" name="Picture 25" descr="Bell icon">
            <a:extLst>
              <a:ext uri="{FF2B5EF4-FFF2-40B4-BE49-F238E27FC236}">
                <a16:creationId xmlns:a16="http://schemas.microsoft.com/office/drawing/2014/main" id="{CF686B42-8B94-1045-8A64-0E3B72C55EEA}"/>
              </a:ext>
            </a:extLst>
          </p:cNvPr>
          <p:cNvPicPr>
            <a:picLocks noChangeAspect="1"/>
          </p:cNvPicPr>
          <p:nvPr userDrawn="1"/>
        </p:nvPicPr>
        <p:blipFill>
          <a:blip r:embed="rId7"/>
          <a:srcRect/>
          <a:stretch/>
        </p:blipFill>
        <p:spPr>
          <a:xfrm>
            <a:off x="6233541" y="1903387"/>
            <a:ext cx="853440" cy="853440"/>
          </a:xfrm>
          <a:prstGeom prst="rect">
            <a:avLst/>
          </a:prstGeom>
        </p:spPr>
      </p:pic>
      <p:sp>
        <p:nvSpPr>
          <p:cNvPr id="27" name="TextBox 26">
            <a:extLst>
              <a:ext uri="{FF2B5EF4-FFF2-40B4-BE49-F238E27FC236}">
                <a16:creationId xmlns:a16="http://schemas.microsoft.com/office/drawing/2014/main" id="{5133BDC3-56DA-B940-B4B1-2914DF9E1748}"/>
              </a:ext>
            </a:extLst>
          </p:cNvPr>
          <p:cNvSpPr txBox="1"/>
          <p:nvPr userDrawn="1"/>
        </p:nvSpPr>
        <p:spPr>
          <a:xfrm>
            <a:off x="6162847" y="2863361"/>
            <a:ext cx="951323" cy="230832"/>
          </a:xfrm>
          <a:prstGeom prst="rect">
            <a:avLst/>
          </a:prstGeom>
          <a:noFill/>
        </p:spPr>
        <p:txBody>
          <a:bodyPr wrap="square" lIns="0" tIns="0" rIns="0" bIns="0" rtlCol="0">
            <a:spAutoFit/>
          </a:bodyPr>
          <a:lstStyle/>
          <a:p>
            <a:pPr algn="ctr"/>
            <a:r>
              <a:rPr lang="en-GB" sz="1500" dirty="0">
                <a:solidFill>
                  <a:schemeClr val="tx1"/>
                </a:solidFill>
              </a:rPr>
              <a:t>Alert bell</a:t>
            </a:r>
          </a:p>
        </p:txBody>
      </p:sp>
      <p:pic>
        <p:nvPicPr>
          <p:cNvPr id="28" name="Picture 27" descr="Briefcase icon">
            <a:extLst>
              <a:ext uri="{FF2B5EF4-FFF2-40B4-BE49-F238E27FC236}">
                <a16:creationId xmlns:a16="http://schemas.microsoft.com/office/drawing/2014/main" id="{2D3DBB23-0F9B-0F40-8A3B-CBD5CD7B144E}"/>
              </a:ext>
            </a:extLst>
          </p:cNvPr>
          <p:cNvPicPr>
            <a:picLocks noChangeAspect="1"/>
          </p:cNvPicPr>
          <p:nvPr userDrawn="1"/>
        </p:nvPicPr>
        <p:blipFill>
          <a:blip r:embed="rId8"/>
          <a:srcRect/>
          <a:stretch/>
        </p:blipFill>
        <p:spPr>
          <a:xfrm>
            <a:off x="7384061" y="1909979"/>
            <a:ext cx="853440" cy="853440"/>
          </a:xfrm>
          <a:prstGeom prst="rect">
            <a:avLst/>
          </a:prstGeom>
        </p:spPr>
      </p:pic>
      <p:sp>
        <p:nvSpPr>
          <p:cNvPr id="29" name="TextBox 28">
            <a:extLst>
              <a:ext uri="{FF2B5EF4-FFF2-40B4-BE49-F238E27FC236}">
                <a16:creationId xmlns:a16="http://schemas.microsoft.com/office/drawing/2014/main" id="{9AA49792-FC6C-9740-B117-78196F7FF464}"/>
              </a:ext>
            </a:extLst>
          </p:cNvPr>
          <p:cNvSpPr txBox="1"/>
          <p:nvPr userDrawn="1"/>
        </p:nvSpPr>
        <p:spPr>
          <a:xfrm>
            <a:off x="7318805" y="2863361"/>
            <a:ext cx="951323" cy="230832"/>
          </a:xfrm>
          <a:prstGeom prst="rect">
            <a:avLst/>
          </a:prstGeom>
          <a:noFill/>
        </p:spPr>
        <p:txBody>
          <a:bodyPr wrap="square" lIns="0" tIns="0" rIns="0" bIns="0" rtlCol="0">
            <a:spAutoFit/>
          </a:bodyPr>
          <a:lstStyle/>
          <a:p>
            <a:pPr algn="ctr"/>
            <a:r>
              <a:rPr lang="en-GB" sz="1500" dirty="0">
                <a:solidFill>
                  <a:schemeClr val="tx1"/>
                </a:solidFill>
              </a:rPr>
              <a:t>Briefcase</a:t>
            </a:r>
          </a:p>
        </p:txBody>
      </p:sp>
      <p:pic>
        <p:nvPicPr>
          <p:cNvPr id="30" name="Picture 29" descr="Clock icon">
            <a:extLst>
              <a:ext uri="{FF2B5EF4-FFF2-40B4-BE49-F238E27FC236}">
                <a16:creationId xmlns:a16="http://schemas.microsoft.com/office/drawing/2014/main" id="{02D9EC88-85FA-8A43-9036-8DF8FB7C1A96}"/>
              </a:ext>
            </a:extLst>
          </p:cNvPr>
          <p:cNvPicPr>
            <a:picLocks noChangeAspect="1"/>
          </p:cNvPicPr>
          <p:nvPr userDrawn="1"/>
        </p:nvPicPr>
        <p:blipFill>
          <a:blip r:embed="rId9"/>
          <a:srcRect/>
          <a:stretch/>
        </p:blipFill>
        <p:spPr>
          <a:xfrm>
            <a:off x="8534581" y="1918870"/>
            <a:ext cx="853440" cy="853440"/>
          </a:xfrm>
          <a:prstGeom prst="rect">
            <a:avLst/>
          </a:prstGeom>
        </p:spPr>
      </p:pic>
      <p:sp>
        <p:nvSpPr>
          <p:cNvPr id="31" name="TextBox 30">
            <a:extLst>
              <a:ext uri="{FF2B5EF4-FFF2-40B4-BE49-F238E27FC236}">
                <a16:creationId xmlns:a16="http://schemas.microsoft.com/office/drawing/2014/main" id="{3F4F146F-092D-E24E-80D4-321DC776C1B9}"/>
              </a:ext>
            </a:extLst>
          </p:cNvPr>
          <p:cNvSpPr txBox="1"/>
          <p:nvPr userDrawn="1"/>
        </p:nvSpPr>
        <p:spPr>
          <a:xfrm>
            <a:off x="8474764" y="2863361"/>
            <a:ext cx="951323" cy="230832"/>
          </a:xfrm>
          <a:prstGeom prst="rect">
            <a:avLst/>
          </a:prstGeom>
          <a:noFill/>
        </p:spPr>
        <p:txBody>
          <a:bodyPr wrap="square" lIns="0" tIns="0" rIns="0" bIns="0" rtlCol="0">
            <a:spAutoFit/>
          </a:bodyPr>
          <a:lstStyle/>
          <a:p>
            <a:pPr algn="ctr"/>
            <a:r>
              <a:rPr lang="en-GB" sz="1500" dirty="0">
                <a:solidFill>
                  <a:schemeClr val="tx1"/>
                </a:solidFill>
              </a:rPr>
              <a:t>Clock</a:t>
            </a:r>
          </a:p>
        </p:txBody>
      </p:sp>
      <p:pic>
        <p:nvPicPr>
          <p:cNvPr id="32" name="Picture 31" descr="Split path icon">
            <a:extLst>
              <a:ext uri="{FF2B5EF4-FFF2-40B4-BE49-F238E27FC236}">
                <a16:creationId xmlns:a16="http://schemas.microsoft.com/office/drawing/2014/main" id="{C1708EF0-79D9-3E41-A63E-C73B13472E50}"/>
              </a:ext>
            </a:extLst>
          </p:cNvPr>
          <p:cNvPicPr>
            <a:picLocks noChangeAspect="1"/>
          </p:cNvPicPr>
          <p:nvPr userDrawn="1"/>
        </p:nvPicPr>
        <p:blipFill>
          <a:blip r:embed="rId10"/>
          <a:srcRect/>
          <a:stretch/>
        </p:blipFill>
        <p:spPr>
          <a:xfrm>
            <a:off x="9685101" y="1903387"/>
            <a:ext cx="853440" cy="853440"/>
          </a:xfrm>
          <a:prstGeom prst="rect">
            <a:avLst/>
          </a:prstGeom>
        </p:spPr>
      </p:pic>
      <p:sp>
        <p:nvSpPr>
          <p:cNvPr id="33" name="TextBox 32">
            <a:extLst>
              <a:ext uri="{FF2B5EF4-FFF2-40B4-BE49-F238E27FC236}">
                <a16:creationId xmlns:a16="http://schemas.microsoft.com/office/drawing/2014/main" id="{633F0297-75F6-9F43-8AB8-DB96355BB590}"/>
              </a:ext>
            </a:extLst>
          </p:cNvPr>
          <p:cNvSpPr txBox="1"/>
          <p:nvPr userDrawn="1"/>
        </p:nvSpPr>
        <p:spPr>
          <a:xfrm>
            <a:off x="9630722" y="2863361"/>
            <a:ext cx="951323" cy="230832"/>
          </a:xfrm>
          <a:prstGeom prst="rect">
            <a:avLst/>
          </a:prstGeom>
          <a:noFill/>
        </p:spPr>
        <p:txBody>
          <a:bodyPr wrap="square" lIns="0" tIns="0" rIns="0" bIns="0" rtlCol="0">
            <a:spAutoFit/>
          </a:bodyPr>
          <a:lstStyle/>
          <a:p>
            <a:pPr algn="ctr"/>
            <a:r>
              <a:rPr lang="en-GB" sz="1500" dirty="0">
                <a:solidFill>
                  <a:schemeClr val="tx1"/>
                </a:solidFill>
              </a:rPr>
              <a:t>Diverge</a:t>
            </a:r>
          </a:p>
        </p:txBody>
      </p:sp>
      <p:pic>
        <p:nvPicPr>
          <p:cNvPr id="34" name="Picture 33">
            <a:extLst>
              <a:ext uri="{FF2B5EF4-FFF2-40B4-BE49-F238E27FC236}">
                <a16:creationId xmlns:a16="http://schemas.microsoft.com/office/drawing/2014/main" id="{7501DD26-F764-0D46-BD09-5E0F5B0C155A}"/>
              </a:ext>
            </a:extLst>
          </p:cNvPr>
          <p:cNvPicPr>
            <a:picLocks noChangeAspect="1"/>
          </p:cNvPicPr>
          <p:nvPr userDrawn="1"/>
        </p:nvPicPr>
        <p:blipFill>
          <a:blip r:embed="rId11"/>
          <a:srcRect/>
          <a:stretch/>
        </p:blipFill>
        <p:spPr>
          <a:xfrm>
            <a:off x="10835621" y="1903387"/>
            <a:ext cx="853440" cy="853440"/>
          </a:xfrm>
          <a:prstGeom prst="rect">
            <a:avLst/>
          </a:prstGeom>
        </p:spPr>
      </p:pic>
      <p:sp>
        <p:nvSpPr>
          <p:cNvPr id="35" name="TextBox 34">
            <a:extLst>
              <a:ext uri="{FF2B5EF4-FFF2-40B4-BE49-F238E27FC236}">
                <a16:creationId xmlns:a16="http://schemas.microsoft.com/office/drawing/2014/main" id="{95568807-CDE8-334B-88F8-CD959717785E}"/>
              </a:ext>
            </a:extLst>
          </p:cNvPr>
          <p:cNvSpPr txBox="1"/>
          <p:nvPr userDrawn="1"/>
        </p:nvSpPr>
        <p:spPr>
          <a:xfrm>
            <a:off x="10786680" y="2881018"/>
            <a:ext cx="951323" cy="230832"/>
          </a:xfrm>
          <a:prstGeom prst="rect">
            <a:avLst/>
          </a:prstGeom>
          <a:noFill/>
        </p:spPr>
        <p:txBody>
          <a:bodyPr wrap="square" lIns="0" tIns="0" rIns="0" bIns="0" rtlCol="0">
            <a:spAutoFit/>
          </a:bodyPr>
          <a:lstStyle/>
          <a:p>
            <a:pPr algn="ctr"/>
            <a:r>
              <a:rPr lang="en-GB" sz="1500" dirty="0">
                <a:solidFill>
                  <a:schemeClr val="tx1"/>
                </a:solidFill>
              </a:rPr>
              <a:t>Converge</a:t>
            </a:r>
          </a:p>
        </p:txBody>
      </p:sp>
      <p:pic>
        <p:nvPicPr>
          <p:cNvPr id="36" name="Picture 35">
            <a:extLst>
              <a:ext uri="{FF2B5EF4-FFF2-40B4-BE49-F238E27FC236}">
                <a16:creationId xmlns:a16="http://schemas.microsoft.com/office/drawing/2014/main" id="{7D50BBAE-AF0F-3B4E-8C42-FA49FF557706}"/>
              </a:ext>
            </a:extLst>
          </p:cNvPr>
          <p:cNvPicPr>
            <a:picLocks noChangeAspect="1"/>
          </p:cNvPicPr>
          <p:nvPr userDrawn="1"/>
        </p:nvPicPr>
        <p:blipFill>
          <a:blip r:embed="rId12"/>
          <a:srcRect/>
          <a:stretch/>
        </p:blipFill>
        <p:spPr>
          <a:xfrm>
            <a:off x="480941" y="1907847"/>
            <a:ext cx="853440" cy="853440"/>
          </a:xfrm>
          <a:prstGeom prst="rect">
            <a:avLst/>
          </a:prstGeom>
        </p:spPr>
      </p:pic>
      <p:sp>
        <p:nvSpPr>
          <p:cNvPr id="37" name="TextBox 36">
            <a:extLst>
              <a:ext uri="{FF2B5EF4-FFF2-40B4-BE49-F238E27FC236}">
                <a16:creationId xmlns:a16="http://schemas.microsoft.com/office/drawing/2014/main" id="{C292F851-2075-9E41-A6A8-BBA2101FDE69}"/>
              </a:ext>
            </a:extLst>
          </p:cNvPr>
          <p:cNvSpPr txBox="1"/>
          <p:nvPr userDrawn="1"/>
        </p:nvSpPr>
        <p:spPr>
          <a:xfrm>
            <a:off x="394781" y="4218338"/>
            <a:ext cx="951323" cy="230832"/>
          </a:xfrm>
          <a:prstGeom prst="rect">
            <a:avLst/>
          </a:prstGeom>
          <a:noFill/>
        </p:spPr>
        <p:txBody>
          <a:bodyPr wrap="square" lIns="0" tIns="0" rIns="0" bIns="0" rtlCol="0">
            <a:spAutoFit/>
          </a:bodyPr>
          <a:lstStyle/>
          <a:p>
            <a:pPr algn="ctr"/>
            <a:r>
              <a:rPr lang="en-GB" sz="1500" dirty="0">
                <a:solidFill>
                  <a:schemeClr val="tx1"/>
                </a:solidFill>
              </a:rPr>
              <a:t>Map pin</a:t>
            </a:r>
          </a:p>
        </p:txBody>
      </p:sp>
      <p:pic>
        <p:nvPicPr>
          <p:cNvPr id="38" name="Picture 37" descr="Share icon">
            <a:extLst>
              <a:ext uri="{FF2B5EF4-FFF2-40B4-BE49-F238E27FC236}">
                <a16:creationId xmlns:a16="http://schemas.microsoft.com/office/drawing/2014/main" id="{8339F90F-B07F-714C-A803-C2D7B3E5E337}"/>
              </a:ext>
            </a:extLst>
          </p:cNvPr>
          <p:cNvPicPr>
            <a:picLocks noChangeAspect="1"/>
          </p:cNvPicPr>
          <p:nvPr userDrawn="1"/>
        </p:nvPicPr>
        <p:blipFill>
          <a:blip r:embed="rId13"/>
          <a:srcRect/>
          <a:stretch/>
        </p:blipFill>
        <p:spPr>
          <a:xfrm>
            <a:off x="480941" y="4649928"/>
            <a:ext cx="853440" cy="853440"/>
          </a:xfrm>
          <a:prstGeom prst="rect">
            <a:avLst/>
          </a:prstGeom>
        </p:spPr>
      </p:pic>
      <p:sp>
        <p:nvSpPr>
          <p:cNvPr id="39" name="TextBox 38">
            <a:extLst>
              <a:ext uri="{FF2B5EF4-FFF2-40B4-BE49-F238E27FC236}">
                <a16:creationId xmlns:a16="http://schemas.microsoft.com/office/drawing/2014/main" id="{275A8C38-222B-6B43-868F-3803D1C15A98}"/>
              </a:ext>
            </a:extLst>
          </p:cNvPr>
          <p:cNvSpPr txBox="1"/>
          <p:nvPr userDrawn="1"/>
        </p:nvSpPr>
        <p:spPr>
          <a:xfrm>
            <a:off x="394781" y="5594112"/>
            <a:ext cx="951323" cy="230832"/>
          </a:xfrm>
          <a:prstGeom prst="rect">
            <a:avLst/>
          </a:prstGeom>
          <a:noFill/>
        </p:spPr>
        <p:txBody>
          <a:bodyPr wrap="square" lIns="0" tIns="0" rIns="0" bIns="0" rtlCol="0">
            <a:spAutoFit/>
          </a:bodyPr>
          <a:lstStyle/>
          <a:p>
            <a:pPr algn="ctr"/>
            <a:r>
              <a:rPr lang="en-GB" sz="1500" dirty="0">
                <a:solidFill>
                  <a:schemeClr val="tx1"/>
                </a:solidFill>
              </a:rPr>
              <a:t>Share</a:t>
            </a:r>
          </a:p>
        </p:txBody>
      </p:sp>
      <p:pic>
        <p:nvPicPr>
          <p:cNvPr id="40" name="Picture 39" descr="Camera icon">
            <a:extLst>
              <a:ext uri="{FF2B5EF4-FFF2-40B4-BE49-F238E27FC236}">
                <a16:creationId xmlns:a16="http://schemas.microsoft.com/office/drawing/2014/main" id="{3B3B1BED-D8BE-7A4B-98AA-775D55CF4A43}"/>
              </a:ext>
            </a:extLst>
          </p:cNvPr>
          <p:cNvPicPr>
            <a:picLocks noChangeAspect="1"/>
          </p:cNvPicPr>
          <p:nvPr userDrawn="1"/>
        </p:nvPicPr>
        <p:blipFill>
          <a:blip r:embed="rId14"/>
          <a:srcRect/>
          <a:stretch/>
        </p:blipFill>
        <p:spPr>
          <a:xfrm>
            <a:off x="1631461" y="3286988"/>
            <a:ext cx="853440" cy="853440"/>
          </a:xfrm>
          <a:prstGeom prst="rect">
            <a:avLst/>
          </a:prstGeom>
        </p:spPr>
      </p:pic>
      <p:sp>
        <p:nvSpPr>
          <p:cNvPr id="41" name="TextBox 40">
            <a:extLst>
              <a:ext uri="{FF2B5EF4-FFF2-40B4-BE49-F238E27FC236}">
                <a16:creationId xmlns:a16="http://schemas.microsoft.com/office/drawing/2014/main" id="{768F2BBD-CCDA-7F45-8DE4-543C026843D0}"/>
              </a:ext>
            </a:extLst>
          </p:cNvPr>
          <p:cNvSpPr txBox="1"/>
          <p:nvPr userDrawn="1"/>
        </p:nvSpPr>
        <p:spPr>
          <a:xfrm>
            <a:off x="1534735" y="4218338"/>
            <a:ext cx="951323" cy="230832"/>
          </a:xfrm>
          <a:prstGeom prst="rect">
            <a:avLst/>
          </a:prstGeom>
          <a:noFill/>
        </p:spPr>
        <p:txBody>
          <a:bodyPr wrap="square" lIns="0" tIns="0" rIns="0" bIns="0" rtlCol="0">
            <a:spAutoFit/>
          </a:bodyPr>
          <a:lstStyle/>
          <a:p>
            <a:pPr algn="ctr"/>
            <a:r>
              <a:rPr lang="en-GB" sz="1500" dirty="0">
                <a:solidFill>
                  <a:schemeClr val="tx1"/>
                </a:solidFill>
              </a:rPr>
              <a:t>Camera</a:t>
            </a:r>
          </a:p>
        </p:txBody>
      </p:sp>
      <p:pic>
        <p:nvPicPr>
          <p:cNvPr id="42" name="Picture 41" descr="Cloud icon">
            <a:extLst>
              <a:ext uri="{FF2B5EF4-FFF2-40B4-BE49-F238E27FC236}">
                <a16:creationId xmlns:a16="http://schemas.microsoft.com/office/drawing/2014/main" id="{26007F0F-96D4-A040-8902-1F7A0F5661CA}"/>
              </a:ext>
            </a:extLst>
          </p:cNvPr>
          <p:cNvPicPr>
            <a:picLocks noChangeAspect="1"/>
          </p:cNvPicPr>
          <p:nvPr userDrawn="1"/>
        </p:nvPicPr>
        <p:blipFill>
          <a:blip r:embed="rId15"/>
          <a:srcRect/>
          <a:stretch/>
        </p:blipFill>
        <p:spPr>
          <a:xfrm>
            <a:off x="2781981" y="3287161"/>
            <a:ext cx="853440" cy="853440"/>
          </a:xfrm>
          <a:prstGeom prst="rect">
            <a:avLst/>
          </a:prstGeom>
        </p:spPr>
      </p:pic>
      <p:sp>
        <p:nvSpPr>
          <p:cNvPr id="43" name="TextBox 42">
            <a:extLst>
              <a:ext uri="{FF2B5EF4-FFF2-40B4-BE49-F238E27FC236}">
                <a16:creationId xmlns:a16="http://schemas.microsoft.com/office/drawing/2014/main" id="{9A3184D6-D84D-5E40-B68A-D6996287DB78}"/>
              </a:ext>
            </a:extLst>
          </p:cNvPr>
          <p:cNvSpPr txBox="1"/>
          <p:nvPr userDrawn="1"/>
        </p:nvSpPr>
        <p:spPr>
          <a:xfrm>
            <a:off x="2694974" y="4218338"/>
            <a:ext cx="951323" cy="230832"/>
          </a:xfrm>
          <a:prstGeom prst="rect">
            <a:avLst/>
          </a:prstGeom>
          <a:noFill/>
        </p:spPr>
        <p:txBody>
          <a:bodyPr wrap="square" lIns="0" tIns="0" rIns="0" bIns="0" rtlCol="0">
            <a:spAutoFit/>
          </a:bodyPr>
          <a:lstStyle/>
          <a:p>
            <a:pPr algn="ctr"/>
            <a:r>
              <a:rPr lang="en-GB" sz="1500" dirty="0">
                <a:solidFill>
                  <a:schemeClr val="tx1"/>
                </a:solidFill>
              </a:rPr>
              <a:t>Cloud</a:t>
            </a:r>
          </a:p>
        </p:txBody>
      </p:sp>
      <p:pic>
        <p:nvPicPr>
          <p:cNvPr id="44" name="Picture 43" descr="Cloud upload icon">
            <a:extLst>
              <a:ext uri="{FF2B5EF4-FFF2-40B4-BE49-F238E27FC236}">
                <a16:creationId xmlns:a16="http://schemas.microsoft.com/office/drawing/2014/main" id="{A9DB398A-0F74-3E43-B756-66DE6DCF6B84}"/>
              </a:ext>
            </a:extLst>
          </p:cNvPr>
          <p:cNvPicPr>
            <a:picLocks noChangeAspect="1"/>
          </p:cNvPicPr>
          <p:nvPr userDrawn="1"/>
        </p:nvPicPr>
        <p:blipFill>
          <a:blip r:embed="rId16"/>
          <a:srcRect/>
          <a:stretch/>
        </p:blipFill>
        <p:spPr>
          <a:xfrm>
            <a:off x="3932501" y="3286988"/>
            <a:ext cx="853440" cy="853440"/>
          </a:xfrm>
          <a:prstGeom prst="rect">
            <a:avLst/>
          </a:prstGeom>
        </p:spPr>
      </p:pic>
      <p:sp>
        <p:nvSpPr>
          <p:cNvPr id="45" name="TextBox 44">
            <a:extLst>
              <a:ext uri="{FF2B5EF4-FFF2-40B4-BE49-F238E27FC236}">
                <a16:creationId xmlns:a16="http://schemas.microsoft.com/office/drawing/2014/main" id="{14BA2C0E-9706-C84B-A390-E678BA065757}"/>
              </a:ext>
            </a:extLst>
          </p:cNvPr>
          <p:cNvSpPr txBox="1"/>
          <p:nvPr userDrawn="1"/>
        </p:nvSpPr>
        <p:spPr>
          <a:xfrm>
            <a:off x="3755346" y="4218338"/>
            <a:ext cx="1140801" cy="230832"/>
          </a:xfrm>
          <a:prstGeom prst="rect">
            <a:avLst/>
          </a:prstGeom>
          <a:noFill/>
        </p:spPr>
        <p:txBody>
          <a:bodyPr wrap="square" lIns="0" tIns="0" rIns="0" bIns="0" rtlCol="0">
            <a:spAutoFit/>
          </a:bodyPr>
          <a:lstStyle/>
          <a:p>
            <a:pPr algn="ctr"/>
            <a:r>
              <a:rPr lang="en-GB" sz="1500" spc="-40" dirty="0">
                <a:solidFill>
                  <a:schemeClr val="tx1"/>
                </a:solidFill>
              </a:rPr>
              <a:t>Cloud upload</a:t>
            </a:r>
          </a:p>
        </p:txBody>
      </p:sp>
      <p:pic>
        <p:nvPicPr>
          <p:cNvPr id="46" name="Picture 45" descr="Cloud download icon">
            <a:extLst>
              <a:ext uri="{FF2B5EF4-FFF2-40B4-BE49-F238E27FC236}">
                <a16:creationId xmlns:a16="http://schemas.microsoft.com/office/drawing/2014/main" id="{693AAAE9-897C-5840-AC49-6A0DD5A63DC3}"/>
              </a:ext>
            </a:extLst>
          </p:cNvPr>
          <p:cNvPicPr>
            <a:picLocks noChangeAspect="1"/>
          </p:cNvPicPr>
          <p:nvPr userDrawn="1"/>
        </p:nvPicPr>
        <p:blipFill>
          <a:blip r:embed="rId17"/>
          <a:srcRect/>
          <a:stretch/>
        </p:blipFill>
        <p:spPr>
          <a:xfrm>
            <a:off x="5083021" y="3286988"/>
            <a:ext cx="853440" cy="853440"/>
          </a:xfrm>
          <a:prstGeom prst="rect">
            <a:avLst/>
          </a:prstGeom>
        </p:spPr>
      </p:pic>
      <p:pic>
        <p:nvPicPr>
          <p:cNvPr id="47" name="Picture 46" descr="Code icon">
            <a:extLst>
              <a:ext uri="{FF2B5EF4-FFF2-40B4-BE49-F238E27FC236}">
                <a16:creationId xmlns:a16="http://schemas.microsoft.com/office/drawing/2014/main" id="{0DFEBF10-8812-6245-A72B-8392F9460528}"/>
              </a:ext>
            </a:extLst>
          </p:cNvPr>
          <p:cNvPicPr>
            <a:picLocks noChangeAspect="1"/>
          </p:cNvPicPr>
          <p:nvPr userDrawn="1"/>
        </p:nvPicPr>
        <p:blipFill>
          <a:blip r:embed="rId18"/>
          <a:srcRect/>
          <a:stretch/>
        </p:blipFill>
        <p:spPr>
          <a:xfrm>
            <a:off x="6233541" y="3271505"/>
            <a:ext cx="853440" cy="853440"/>
          </a:xfrm>
          <a:prstGeom prst="rect">
            <a:avLst/>
          </a:prstGeom>
        </p:spPr>
      </p:pic>
      <p:sp>
        <p:nvSpPr>
          <p:cNvPr id="48" name="TextBox 47">
            <a:extLst>
              <a:ext uri="{FF2B5EF4-FFF2-40B4-BE49-F238E27FC236}">
                <a16:creationId xmlns:a16="http://schemas.microsoft.com/office/drawing/2014/main" id="{340E8586-EF62-824A-8C16-EC08B59F7CCE}"/>
              </a:ext>
            </a:extLst>
          </p:cNvPr>
          <p:cNvSpPr txBox="1"/>
          <p:nvPr userDrawn="1"/>
        </p:nvSpPr>
        <p:spPr>
          <a:xfrm>
            <a:off x="6174570" y="4218338"/>
            <a:ext cx="951323" cy="230832"/>
          </a:xfrm>
          <a:prstGeom prst="rect">
            <a:avLst/>
          </a:prstGeom>
          <a:noFill/>
        </p:spPr>
        <p:txBody>
          <a:bodyPr wrap="square" lIns="0" tIns="0" rIns="0" bIns="0" rtlCol="0">
            <a:spAutoFit/>
          </a:bodyPr>
          <a:lstStyle/>
          <a:p>
            <a:pPr algn="ctr"/>
            <a:r>
              <a:rPr lang="en-GB" sz="1500" dirty="0">
                <a:solidFill>
                  <a:schemeClr val="tx1"/>
                </a:solidFill>
              </a:rPr>
              <a:t>Code</a:t>
            </a:r>
          </a:p>
        </p:txBody>
      </p:sp>
      <p:pic>
        <p:nvPicPr>
          <p:cNvPr id="49" name="Picture 48" descr="Speech icon">
            <a:extLst>
              <a:ext uri="{FF2B5EF4-FFF2-40B4-BE49-F238E27FC236}">
                <a16:creationId xmlns:a16="http://schemas.microsoft.com/office/drawing/2014/main" id="{6A2E2B7F-CFD6-C44D-B1D4-1A96DAD4A487}"/>
              </a:ext>
            </a:extLst>
          </p:cNvPr>
          <p:cNvPicPr>
            <a:picLocks noChangeAspect="1"/>
          </p:cNvPicPr>
          <p:nvPr userDrawn="1"/>
        </p:nvPicPr>
        <p:blipFill>
          <a:blip r:embed="rId19"/>
          <a:srcRect/>
          <a:stretch/>
        </p:blipFill>
        <p:spPr>
          <a:xfrm>
            <a:off x="7384061" y="3278097"/>
            <a:ext cx="853440" cy="853440"/>
          </a:xfrm>
          <a:prstGeom prst="rect">
            <a:avLst/>
          </a:prstGeom>
        </p:spPr>
      </p:pic>
      <p:sp>
        <p:nvSpPr>
          <p:cNvPr id="50" name="TextBox 49">
            <a:extLst>
              <a:ext uri="{FF2B5EF4-FFF2-40B4-BE49-F238E27FC236}">
                <a16:creationId xmlns:a16="http://schemas.microsoft.com/office/drawing/2014/main" id="{3B6B9FF2-E2DD-3B49-8086-4537D69CB16C}"/>
              </a:ext>
            </a:extLst>
          </p:cNvPr>
          <p:cNvSpPr txBox="1"/>
          <p:nvPr userDrawn="1"/>
        </p:nvSpPr>
        <p:spPr>
          <a:xfrm>
            <a:off x="7318805" y="4218338"/>
            <a:ext cx="951323" cy="230832"/>
          </a:xfrm>
          <a:prstGeom prst="rect">
            <a:avLst/>
          </a:prstGeom>
          <a:noFill/>
        </p:spPr>
        <p:txBody>
          <a:bodyPr wrap="square" lIns="0" tIns="0" rIns="0" bIns="0" rtlCol="0">
            <a:spAutoFit/>
          </a:bodyPr>
          <a:lstStyle/>
          <a:p>
            <a:pPr algn="ctr"/>
            <a:r>
              <a:rPr lang="en-GB" sz="1500" dirty="0">
                <a:solidFill>
                  <a:schemeClr val="tx1"/>
                </a:solidFill>
              </a:rPr>
              <a:t>Speech</a:t>
            </a:r>
          </a:p>
        </p:txBody>
      </p:sp>
      <p:pic>
        <p:nvPicPr>
          <p:cNvPr id="51" name="Picture 50" descr="Comment icon">
            <a:extLst>
              <a:ext uri="{FF2B5EF4-FFF2-40B4-BE49-F238E27FC236}">
                <a16:creationId xmlns:a16="http://schemas.microsoft.com/office/drawing/2014/main" id="{56DDD3A2-AF2D-4449-8A3C-3EECDF226860}"/>
              </a:ext>
            </a:extLst>
          </p:cNvPr>
          <p:cNvPicPr>
            <a:picLocks noChangeAspect="1"/>
          </p:cNvPicPr>
          <p:nvPr userDrawn="1"/>
        </p:nvPicPr>
        <p:blipFill>
          <a:blip r:embed="rId20"/>
          <a:srcRect/>
          <a:stretch/>
        </p:blipFill>
        <p:spPr>
          <a:xfrm>
            <a:off x="8534581" y="3286988"/>
            <a:ext cx="853440" cy="853440"/>
          </a:xfrm>
          <a:prstGeom prst="rect">
            <a:avLst/>
          </a:prstGeom>
        </p:spPr>
      </p:pic>
      <p:sp>
        <p:nvSpPr>
          <p:cNvPr id="52" name="TextBox 51">
            <a:extLst>
              <a:ext uri="{FF2B5EF4-FFF2-40B4-BE49-F238E27FC236}">
                <a16:creationId xmlns:a16="http://schemas.microsoft.com/office/drawing/2014/main" id="{58D6B0C9-CF06-5845-8C1A-8517AFB4182C}"/>
              </a:ext>
            </a:extLst>
          </p:cNvPr>
          <p:cNvSpPr txBox="1"/>
          <p:nvPr userDrawn="1"/>
        </p:nvSpPr>
        <p:spPr>
          <a:xfrm>
            <a:off x="8342400" y="4218338"/>
            <a:ext cx="1210337" cy="230832"/>
          </a:xfrm>
          <a:prstGeom prst="rect">
            <a:avLst/>
          </a:prstGeom>
          <a:noFill/>
        </p:spPr>
        <p:txBody>
          <a:bodyPr wrap="square" lIns="0" tIns="0" rIns="0" bIns="0" rtlCol="0">
            <a:spAutoFit/>
          </a:bodyPr>
          <a:lstStyle/>
          <a:p>
            <a:pPr algn="ctr"/>
            <a:r>
              <a:rPr lang="en-GB" sz="1500" spc="-50" dirty="0">
                <a:solidFill>
                  <a:schemeClr val="tx1"/>
                </a:solidFill>
              </a:rPr>
              <a:t>Comment</a:t>
            </a:r>
          </a:p>
        </p:txBody>
      </p:sp>
      <p:pic>
        <p:nvPicPr>
          <p:cNvPr id="53" name="Picture 52" descr="Chat icon">
            <a:extLst>
              <a:ext uri="{FF2B5EF4-FFF2-40B4-BE49-F238E27FC236}">
                <a16:creationId xmlns:a16="http://schemas.microsoft.com/office/drawing/2014/main" id="{BE764D91-C7C6-AE4B-A752-EBEC169383E4}"/>
              </a:ext>
            </a:extLst>
          </p:cNvPr>
          <p:cNvPicPr>
            <a:picLocks noChangeAspect="1"/>
          </p:cNvPicPr>
          <p:nvPr userDrawn="1"/>
        </p:nvPicPr>
        <p:blipFill>
          <a:blip r:embed="rId21"/>
          <a:srcRect/>
          <a:stretch/>
        </p:blipFill>
        <p:spPr>
          <a:xfrm>
            <a:off x="9685101" y="3271505"/>
            <a:ext cx="853440" cy="853440"/>
          </a:xfrm>
          <a:prstGeom prst="rect">
            <a:avLst/>
          </a:prstGeom>
        </p:spPr>
      </p:pic>
      <p:sp>
        <p:nvSpPr>
          <p:cNvPr id="54" name="TextBox 53">
            <a:extLst>
              <a:ext uri="{FF2B5EF4-FFF2-40B4-BE49-F238E27FC236}">
                <a16:creationId xmlns:a16="http://schemas.microsoft.com/office/drawing/2014/main" id="{C0BE0237-5EB2-DB4D-9BB8-3134AA9C2179}"/>
              </a:ext>
            </a:extLst>
          </p:cNvPr>
          <p:cNvSpPr txBox="1"/>
          <p:nvPr userDrawn="1"/>
        </p:nvSpPr>
        <p:spPr>
          <a:xfrm>
            <a:off x="9630722" y="4218338"/>
            <a:ext cx="951323" cy="230832"/>
          </a:xfrm>
          <a:prstGeom prst="rect">
            <a:avLst/>
          </a:prstGeom>
          <a:noFill/>
        </p:spPr>
        <p:txBody>
          <a:bodyPr wrap="square" lIns="0" tIns="0" rIns="0" bIns="0" rtlCol="0">
            <a:spAutoFit/>
          </a:bodyPr>
          <a:lstStyle/>
          <a:p>
            <a:pPr algn="ctr"/>
            <a:r>
              <a:rPr lang="en-GB" sz="1500" dirty="0">
                <a:solidFill>
                  <a:schemeClr val="tx1"/>
                </a:solidFill>
              </a:rPr>
              <a:t>Chat</a:t>
            </a:r>
          </a:p>
        </p:txBody>
      </p:sp>
      <p:pic>
        <p:nvPicPr>
          <p:cNvPr id="55" name="Picture 54" descr="Crossover icon">
            <a:extLst>
              <a:ext uri="{FF2B5EF4-FFF2-40B4-BE49-F238E27FC236}">
                <a16:creationId xmlns:a16="http://schemas.microsoft.com/office/drawing/2014/main" id="{05147F86-2382-2645-9288-119076818220}"/>
              </a:ext>
            </a:extLst>
          </p:cNvPr>
          <p:cNvPicPr>
            <a:picLocks noChangeAspect="1"/>
          </p:cNvPicPr>
          <p:nvPr userDrawn="1"/>
        </p:nvPicPr>
        <p:blipFill>
          <a:blip r:embed="rId22"/>
          <a:srcRect/>
          <a:stretch/>
        </p:blipFill>
        <p:spPr>
          <a:xfrm>
            <a:off x="10835621" y="3271505"/>
            <a:ext cx="853440" cy="853440"/>
          </a:xfrm>
          <a:prstGeom prst="rect">
            <a:avLst/>
          </a:prstGeom>
        </p:spPr>
      </p:pic>
      <p:sp>
        <p:nvSpPr>
          <p:cNvPr id="56" name="TextBox 55">
            <a:extLst>
              <a:ext uri="{FF2B5EF4-FFF2-40B4-BE49-F238E27FC236}">
                <a16:creationId xmlns:a16="http://schemas.microsoft.com/office/drawing/2014/main" id="{DF548BDA-9066-1548-BE49-59118C3C41E5}"/>
              </a:ext>
            </a:extLst>
          </p:cNvPr>
          <p:cNvSpPr txBox="1"/>
          <p:nvPr userDrawn="1"/>
        </p:nvSpPr>
        <p:spPr>
          <a:xfrm>
            <a:off x="10786680" y="4218338"/>
            <a:ext cx="951323" cy="230832"/>
          </a:xfrm>
          <a:prstGeom prst="rect">
            <a:avLst/>
          </a:prstGeom>
          <a:noFill/>
        </p:spPr>
        <p:txBody>
          <a:bodyPr wrap="square" lIns="0" tIns="0" rIns="0" bIns="0" rtlCol="0">
            <a:spAutoFit/>
          </a:bodyPr>
          <a:lstStyle/>
          <a:p>
            <a:pPr algn="ctr"/>
            <a:r>
              <a:rPr lang="en-GB" sz="1500" dirty="0">
                <a:solidFill>
                  <a:schemeClr val="tx1"/>
                </a:solidFill>
              </a:rPr>
              <a:t>Crossover</a:t>
            </a:r>
          </a:p>
        </p:txBody>
      </p:sp>
      <p:pic>
        <p:nvPicPr>
          <p:cNvPr id="57" name="Picture 56" descr="Cross icon">
            <a:extLst>
              <a:ext uri="{FF2B5EF4-FFF2-40B4-BE49-F238E27FC236}">
                <a16:creationId xmlns:a16="http://schemas.microsoft.com/office/drawing/2014/main" id="{C0F21865-2796-E440-8F44-DECEC23C662A}"/>
              </a:ext>
            </a:extLst>
          </p:cNvPr>
          <p:cNvPicPr>
            <a:picLocks noChangeAspect="1"/>
          </p:cNvPicPr>
          <p:nvPr userDrawn="1"/>
        </p:nvPicPr>
        <p:blipFill>
          <a:blip r:embed="rId23"/>
          <a:srcRect/>
          <a:stretch/>
        </p:blipFill>
        <p:spPr>
          <a:xfrm>
            <a:off x="1631461" y="4641965"/>
            <a:ext cx="853440" cy="853440"/>
          </a:xfrm>
          <a:prstGeom prst="rect">
            <a:avLst/>
          </a:prstGeom>
        </p:spPr>
      </p:pic>
      <p:sp>
        <p:nvSpPr>
          <p:cNvPr id="58" name="TextBox 57">
            <a:extLst>
              <a:ext uri="{FF2B5EF4-FFF2-40B4-BE49-F238E27FC236}">
                <a16:creationId xmlns:a16="http://schemas.microsoft.com/office/drawing/2014/main" id="{CF2330BB-14B0-D646-B52C-D4F4BA14B031}"/>
              </a:ext>
            </a:extLst>
          </p:cNvPr>
          <p:cNvSpPr txBox="1"/>
          <p:nvPr userDrawn="1"/>
        </p:nvSpPr>
        <p:spPr>
          <a:xfrm>
            <a:off x="1582519" y="5604113"/>
            <a:ext cx="951323" cy="230832"/>
          </a:xfrm>
          <a:prstGeom prst="rect">
            <a:avLst/>
          </a:prstGeom>
          <a:noFill/>
        </p:spPr>
        <p:txBody>
          <a:bodyPr wrap="square" lIns="0" tIns="0" rIns="0" bIns="0" rtlCol="0">
            <a:spAutoFit/>
          </a:bodyPr>
          <a:lstStyle/>
          <a:p>
            <a:pPr algn="ctr"/>
            <a:r>
              <a:rPr lang="en-GB" sz="1500" dirty="0">
                <a:solidFill>
                  <a:schemeClr val="tx1"/>
                </a:solidFill>
              </a:rPr>
              <a:t>Cross</a:t>
            </a:r>
          </a:p>
        </p:txBody>
      </p:sp>
      <p:pic>
        <p:nvPicPr>
          <p:cNvPr id="59" name="Picture 58" descr="Monitor screen icon">
            <a:extLst>
              <a:ext uri="{FF2B5EF4-FFF2-40B4-BE49-F238E27FC236}">
                <a16:creationId xmlns:a16="http://schemas.microsoft.com/office/drawing/2014/main" id="{C0ABA14D-4B18-FD4B-BBF0-DBB034C541FA}"/>
              </a:ext>
            </a:extLst>
          </p:cNvPr>
          <p:cNvPicPr>
            <a:picLocks noChangeAspect="1"/>
          </p:cNvPicPr>
          <p:nvPr userDrawn="1"/>
        </p:nvPicPr>
        <p:blipFill>
          <a:blip r:embed="rId24"/>
          <a:srcRect/>
          <a:stretch/>
        </p:blipFill>
        <p:spPr>
          <a:xfrm>
            <a:off x="2781981" y="4642138"/>
            <a:ext cx="853440" cy="853440"/>
          </a:xfrm>
          <a:prstGeom prst="rect">
            <a:avLst/>
          </a:prstGeom>
        </p:spPr>
      </p:pic>
      <p:sp>
        <p:nvSpPr>
          <p:cNvPr id="60" name="TextBox 59">
            <a:extLst>
              <a:ext uri="{FF2B5EF4-FFF2-40B4-BE49-F238E27FC236}">
                <a16:creationId xmlns:a16="http://schemas.microsoft.com/office/drawing/2014/main" id="{EB0FF729-4E44-7E4D-A469-373D3893C166}"/>
              </a:ext>
            </a:extLst>
          </p:cNvPr>
          <p:cNvSpPr txBox="1"/>
          <p:nvPr userDrawn="1"/>
        </p:nvSpPr>
        <p:spPr>
          <a:xfrm>
            <a:off x="2706697" y="5604595"/>
            <a:ext cx="951323" cy="230832"/>
          </a:xfrm>
          <a:prstGeom prst="rect">
            <a:avLst/>
          </a:prstGeom>
          <a:noFill/>
        </p:spPr>
        <p:txBody>
          <a:bodyPr wrap="square" lIns="0" tIns="0" rIns="0" bIns="0" rtlCol="0">
            <a:spAutoFit/>
          </a:bodyPr>
          <a:lstStyle/>
          <a:p>
            <a:pPr algn="ctr"/>
            <a:r>
              <a:rPr lang="en-GB" sz="1500" dirty="0">
                <a:solidFill>
                  <a:schemeClr val="tx1"/>
                </a:solidFill>
              </a:rPr>
              <a:t>Monitor</a:t>
            </a:r>
          </a:p>
        </p:txBody>
      </p:sp>
      <p:pic>
        <p:nvPicPr>
          <p:cNvPr id="61" name="Picture 60" descr="Tablet device icon">
            <a:extLst>
              <a:ext uri="{FF2B5EF4-FFF2-40B4-BE49-F238E27FC236}">
                <a16:creationId xmlns:a16="http://schemas.microsoft.com/office/drawing/2014/main" id="{DCD4783F-B404-7849-9270-B4C8CDCF9B9C}"/>
              </a:ext>
            </a:extLst>
          </p:cNvPr>
          <p:cNvPicPr>
            <a:picLocks noChangeAspect="1"/>
          </p:cNvPicPr>
          <p:nvPr userDrawn="1"/>
        </p:nvPicPr>
        <p:blipFill>
          <a:blip r:embed="rId25"/>
          <a:srcRect/>
          <a:stretch/>
        </p:blipFill>
        <p:spPr>
          <a:xfrm>
            <a:off x="3932501" y="4641965"/>
            <a:ext cx="853440" cy="853440"/>
          </a:xfrm>
          <a:prstGeom prst="rect">
            <a:avLst/>
          </a:prstGeom>
        </p:spPr>
      </p:pic>
      <p:sp>
        <p:nvSpPr>
          <p:cNvPr id="62" name="TextBox 61">
            <a:extLst>
              <a:ext uri="{FF2B5EF4-FFF2-40B4-BE49-F238E27FC236}">
                <a16:creationId xmlns:a16="http://schemas.microsoft.com/office/drawing/2014/main" id="{E5DBA880-E259-2B4F-96BC-B9436B0BA41F}"/>
              </a:ext>
            </a:extLst>
          </p:cNvPr>
          <p:cNvSpPr txBox="1"/>
          <p:nvPr userDrawn="1"/>
        </p:nvSpPr>
        <p:spPr>
          <a:xfrm>
            <a:off x="3850932" y="5587211"/>
            <a:ext cx="951323" cy="230832"/>
          </a:xfrm>
          <a:prstGeom prst="rect">
            <a:avLst/>
          </a:prstGeom>
          <a:noFill/>
        </p:spPr>
        <p:txBody>
          <a:bodyPr wrap="square" lIns="0" tIns="0" rIns="0" bIns="0" rtlCol="0">
            <a:spAutoFit/>
          </a:bodyPr>
          <a:lstStyle/>
          <a:p>
            <a:pPr algn="ctr"/>
            <a:r>
              <a:rPr lang="en-GB" sz="1500" dirty="0">
                <a:solidFill>
                  <a:schemeClr val="tx1"/>
                </a:solidFill>
              </a:rPr>
              <a:t>Tablet</a:t>
            </a:r>
          </a:p>
        </p:txBody>
      </p:sp>
      <p:pic>
        <p:nvPicPr>
          <p:cNvPr id="63" name="Picture 62" descr="Wifi icon">
            <a:extLst>
              <a:ext uri="{FF2B5EF4-FFF2-40B4-BE49-F238E27FC236}">
                <a16:creationId xmlns:a16="http://schemas.microsoft.com/office/drawing/2014/main" id="{F0E1AC9F-7C86-8A48-8E51-BEFCFC8D6A36}"/>
              </a:ext>
            </a:extLst>
          </p:cNvPr>
          <p:cNvPicPr>
            <a:picLocks noChangeAspect="1"/>
          </p:cNvPicPr>
          <p:nvPr userDrawn="1"/>
        </p:nvPicPr>
        <p:blipFill>
          <a:blip r:embed="rId26"/>
          <a:srcRect/>
          <a:stretch/>
        </p:blipFill>
        <p:spPr>
          <a:xfrm>
            <a:off x="5083021" y="4641965"/>
            <a:ext cx="853440" cy="853440"/>
          </a:xfrm>
          <a:prstGeom prst="rect">
            <a:avLst/>
          </a:prstGeom>
        </p:spPr>
      </p:pic>
      <p:sp>
        <p:nvSpPr>
          <p:cNvPr id="64" name="TextBox 63">
            <a:extLst>
              <a:ext uri="{FF2B5EF4-FFF2-40B4-BE49-F238E27FC236}">
                <a16:creationId xmlns:a16="http://schemas.microsoft.com/office/drawing/2014/main" id="{5EBD3906-7C89-DF49-9775-9E9E8E6F4AEB}"/>
              </a:ext>
            </a:extLst>
          </p:cNvPr>
          <p:cNvSpPr txBox="1"/>
          <p:nvPr userDrawn="1"/>
        </p:nvSpPr>
        <p:spPr>
          <a:xfrm>
            <a:off x="5002609" y="5586456"/>
            <a:ext cx="951323" cy="230832"/>
          </a:xfrm>
          <a:prstGeom prst="rect">
            <a:avLst/>
          </a:prstGeom>
          <a:noFill/>
        </p:spPr>
        <p:txBody>
          <a:bodyPr wrap="square" lIns="0" tIns="0" rIns="0" bIns="0" rtlCol="0">
            <a:spAutoFit/>
          </a:bodyPr>
          <a:lstStyle/>
          <a:p>
            <a:pPr algn="ctr"/>
            <a:r>
              <a:rPr lang="en-GB" sz="1500" dirty="0" err="1">
                <a:solidFill>
                  <a:schemeClr val="tx1"/>
                </a:solidFill>
              </a:rPr>
              <a:t>Wifi</a:t>
            </a:r>
            <a:endParaRPr lang="en-GB" sz="1500" dirty="0">
              <a:solidFill>
                <a:schemeClr val="tx1"/>
              </a:solidFill>
            </a:endParaRPr>
          </a:p>
        </p:txBody>
      </p:sp>
      <p:pic>
        <p:nvPicPr>
          <p:cNvPr id="65" name="Picture 64" descr="Document icon">
            <a:extLst>
              <a:ext uri="{FF2B5EF4-FFF2-40B4-BE49-F238E27FC236}">
                <a16:creationId xmlns:a16="http://schemas.microsoft.com/office/drawing/2014/main" id="{B29B1617-8720-E145-85D5-2C281F007E9A}"/>
              </a:ext>
            </a:extLst>
          </p:cNvPr>
          <p:cNvPicPr>
            <a:picLocks noChangeAspect="1"/>
          </p:cNvPicPr>
          <p:nvPr userDrawn="1"/>
        </p:nvPicPr>
        <p:blipFill>
          <a:blip r:embed="rId27"/>
          <a:srcRect/>
          <a:stretch/>
        </p:blipFill>
        <p:spPr>
          <a:xfrm>
            <a:off x="6233541" y="4626482"/>
            <a:ext cx="853440" cy="853440"/>
          </a:xfrm>
          <a:prstGeom prst="rect">
            <a:avLst/>
          </a:prstGeom>
        </p:spPr>
      </p:pic>
      <p:sp>
        <p:nvSpPr>
          <p:cNvPr id="66" name="TextBox 65">
            <a:extLst>
              <a:ext uri="{FF2B5EF4-FFF2-40B4-BE49-F238E27FC236}">
                <a16:creationId xmlns:a16="http://schemas.microsoft.com/office/drawing/2014/main" id="{B6F49C0D-7961-3C46-AAC5-8566126B59C7}"/>
              </a:ext>
            </a:extLst>
          </p:cNvPr>
          <p:cNvSpPr txBox="1"/>
          <p:nvPr userDrawn="1"/>
        </p:nvSpPr>
        <p:spPr>
          <a:xfrm>
            <a:off x="6162847" y="5586456"/>
            <a:ext cx="951323" cy="230832"/>
          </a:xfrm>
          <a:prstGeom prst="rect">
            <a:avLst/>
          </a:prstGeom>
          <a:noFill/>
        </p:spPr>
        <p:txBody>
          <a:bodyPr wrap="square" lIns="0" tIns="0" rIns="0" bIns="0" rtlCol="0">
            <a:spAutoFit/>
          </a:bodyPr>
          <a:lstStyle/>
          <a:p>
            <a:pPr algn="ctr"/>
            <a:r>
              <a:rPr lang="en-GB" sz="1500" dirty="0">
                <a:solidFill>
                  <a:schemeClr val="tx1"/>
                </a:solidFill>
              </a:rPr>
              <a:t>Document</a:t>
            </a:r>
          </a:p>
        </p:txBody>
      </p:sp>
      <p:pic>
        <p:nvPicPr>
          <p:cNvPr id="67" name="Picture 66" descr="Download icon">
            <a:extLst>
              <a:ext uri="{FF2B5EF4-FFF2-40B4-BE49-F238E27FC236}">
                <a16:creationId xmlns:a16="http://schemas.microsoft.com/office/drawing/2014/main" id="{229610B1-480B-474A-97A6-EA7B04A1B0F4}"/>
              </a:ext>
            </a:extLst>
          </p:cNvPr>
          <p:cNvPicPr>
            <a:picLocks noChangeAspect="1"/>
          </p:cNvPicPr>
          <p:nvPr userDrawn="1"/>
        </p:nvPicPr>
        <p:blipFill>
          <a:blip r:embed="rId28"/>
          <a:srcRect/>
          <a:stretch/>
        </p:blipFill>
        <p:spPr>
          <a:xfrm>
            <a:off x="7384061" y="4633074"/>
            <a:ext cx="853440" cy="853440"/>
          </a:xfrm>
          <a:prstGeom prst="rect">
            <a:avLst/>
          </a:prstGeom>
        </p:spPr>
      </p:pic>
      <p:sp>
        <p:nvSpPr>
          <p:cNvPr id="68" name="TextBox 67">
            <a:extLst>
              <a:ext uri="{FF2B5EF4-FFF2-40B4-BE49-F238E27FC236}">
                <a16:creationId xmlns:a16="http://schemas.microsoft.com/office/drawing/2014/main" id="{4275256C-54CF-3F40-9716-99FF5BEB1798}"/>
              </a:ext>
            </a:extLst>
          </p:cNvPr>
          <p:cNvSpPr txBox="1"/>
          <p:nvPr userDrawn="1"/>
        </p:nvSpPr>
        <p:spPr>
          <a:xfrm>
            <a:off x="7318805" y="5586456"/>
            <a:ext cx="951323" cy="230832"/>
          </a:xfrm>
          <a:prstGeom prst="rect">
            <a:avLst/>
          </a:prstGeom>
          <a:noFill/>
        </p:spPr>
        <p:txBody>
          <a:bodyPr wrap="square" lIns="0" tIns="0" rIns="0" bIns="0" rtlCol="0">
            <a:spAutoFit/>
          </a:bodyPr>
          <a:lstStyle/>
          <a:p>
            <a:pPr algn="ctr"/>
            <a:r>
              <a:rPr lang="en-GB" sz="1500" dirty="0">
                <a:solidFill>
                  <a:schemeClr val="tx1"/>
                </a:solidFill>
              </a:rPr>
              <a:t>Download</a:t>
            </a:r>
          </a:p>
        </p:txBody>
      </p:sp>
      <p:pic>
        <p:nvPicPr>
          <p:cNvPr id="69" name="Picture 68" descr="Warning icon">
            <a:extLst>
              <a:ext uri="{FF2B5EF4-FFF2-40B4-BE49-F238E27FC236}">
                <a16:creationId xmlns:a16="http://schemas.microsoft.com/office/drawing/2014/main" id="{F43E7D03-C018-BF47-8071-A72C0E6F479B}"/>
              </a:ext>
            </a:extLst>
          </p:cNvPr>
          <p:cNvPicPr>
            <a:picLocks noChangeAspect="1"/>
          </p:cNvPicPr>
          <p:nvPr userDrawn="1"/>
        </p:nvPicPr>
        <p:blipFill>
          <a:blip r:embed="rId29"/>
          <a:srcRect/>
          <a:stretch/>
        </p:blipFill>
        <p:spPr>
          <a:xfrm>
            <a:off x="8534581" y="4641965"/>
            <a:ext cx="853440" cy="853440"/>
          </a:xfrm>
          <a:prstGeom prst="rect">
            <a:avLst/>
          </a:prstGeom>
        </p:spPr>
      </p:pic>
      <p:sp>
        <p:nvSpPr>
          <p:cNvPr id="70" name="TextBox 69">
            <a:extLst>
              <a:ext uri="{FF2B5EF4-FFF2-40B4-BE49-F238E27FC236}">
                <a16:creationId xmlns:a16="http://schemas.microsoft.com/office/drawing/2014/main" id="{DAB29EFC-786F-334E-8373-9FC1BFA5DE30}"/>
              </a:ext>
            </a:extLst>
          </p:cNvPr>
          <p:cNvSpPr txBox="1"/>
          <p:nvPr userDrawn="1"/>
        </p:nvSpPr>
        <p:spPr>
          <a:xfrm>
            <a:off x="8474764" y="5586456"/>
            <a:ext cx="951323" cy="230832"/>
          </a:xfrm>
          <a:prstGeom prst="rect">
            <a:avLst/>
          </a:prstGeom>
          <a:noFill/>
        </p:spPr>
        <p:txBody>
          <a:bodyPr wrap="square" lIns="0" tIns="0" rIns="0" bIns="0" rtlCol="0">
            <a:spAutoFit/>
          </a:bodyPr>
          <a:lstStyle/>
          <a:p>
            <a:pPr algn="ctr"/>
            <a:r>
              <a:rPr lang="en-GB" sz="1500" dirty="0">
                <a:solidFill>
                  <a:schemeClr val="tx1"/>
                </a:solidFill>
              </a:rPr>
              <a:t>Warning</a:t>
            </a:r>
          </a:p>
        </p:txBody>
      </p:sp>
      <p:pic>
        <p:nvPicPr>
          <p:cNvPr id="71" name="Picture 70" descr="View icon">
            <a:extLst>
              <a:ext uri="{FF2B5EF4-FFF2-40B4-BE49-F238E27FC236}">
                <a16:creationId xmlns:a16="http://schemas.microsoft.com/office/drawing/2014/main" id="{E7B2F683-EE6E-664D-BD0C-3527C27BC504}"/>
              </a:ext>
            </a:extLst>
          </p:cNvPr>
          <p:cNvPicPr>
            <a:picLocks noChangeAspect="1"/>
          </p:cNvPicPr>
          <p:nvPr userDrawn="1"/>
        </p:nvPicPr>
        <p:blipFill>
          <a:blip r:embed="rId30"/>
          <a:srcRect/>
          <a:stretch/>
        </p:blipFill>
        <p:spPr>
          <a:xfrm>
            <a:off x="9685101" y="4626482"/>
            <a:ext cx="853440" cy="853440"/>
          </a:xfrm>
          <a:prstGeom prst="rect">
            <a:avLst/>
          </a:prstGeom>
        </p:spPr>
      </p:pic>
      <p:sp>
        <p:nvSpPr>
          <p:cNvPr id="72" name="TextBox 71">
            <a:extLst>
              <a:ext uri="{FF2B5EF4-FFF2-40B4-BE49-F238E27FC236}">
                <a16:creationId xmlns:a16="http://schemas.microsoft.com/office/drawing/2014/main" id="{624686AF-096B-9242-A4A4-87107A38F36B}"/>
              </a:ext>
            </a:extLst>
          </p:cNvPr>
          <p:cNvSpPr txBox="1"/>
          <p:nvPr userDrawn="1"/>
        </p:nvSpPr>
        <p:spPr>
          <a:xfrm>
            <a:off x="9630722" y="5586456"/>
            <a:ext cx="951323" cy="230832"/>
          </a:xfrm>
          <a:prstGeom prst="rect">
            <a:avLst/>
          </a:prstGeom>
          <a:noFill/>
        </p:spPr>
        <p:txBody>
          <a:bodyPr wrap="square" lIns="0" tIns="0" rIns="0" bIns="0" rtlCol="0">
            <a:spAutoFit/>
          </a:bodyPr>
          <a:lstStyle/>
          <a:p>
            <a:pPr algn="ctr"/>
            <a:r>
              <a:rPr lang="en-GB" sz="1500" dirty="0">
                <a:solidFill>
                  <a:schemeClr val="tx1"/>
                </a:solidFill>
              </a:rPr>
              <a:t>View</a:t>
            </a:r>
          </a:p>
        </p:txBody>
      </p:sp>
      <p:pic>
        <p:nvPicPr>
          <p:cNvPr id="73" name="Picture 72">
            <a:extLst>
              <a:ext uri="{FF2B5EF4-FFF2-40B4-BE49-F238E27FC236}">
                <a16:creationId xmlns:a16="http://schemas.microsoft.com/office/drawing/2014/main" id="{48990E6E-66D2-BE47-858D-0A00ACB6BD82}"/>
              </a:ext>
            </a:extLst>
          </p:cNvPr>
          <p:cNvPicPr>
            <a:picLocks noChangeAspect="1"/>
          </p:cNvPicPr>
          <p:nvPr userDrawn="1"/>
        </p:nvPicPr>
        <p:blipFill>
          <a:blip r:embed="rId31"/>
          <a:srcRect/>
          <a:stretch/>
        </p:blipFill>
        <p:spPr>
          <a:xfrm>
            <a:off x="10835621" y="4626482"/>
            <a:ext cx="853440" cy="853440"/>
          </a:xfrm>
          <a:prstGeom prst="rect">
            <a:avLst/>
          </a:prstGeom>
        </p:spPr>
      </p:pic>
      <p:sp>
        <p:nvSpPr>
          <p:cNvPr id="74" name="TextBox 73" descr="Film icon">
            <a:extLst>
              <a:ext uri="{FF2B5EF4-FFF2-40B4-BE49-F238E27FC236}">
                <a16:creationId xmlns:a16="http://schemas.microsoft.com/office/drawing/2014/main" id="{EF1453C3-C039-3545-A1A2-7C6176E2E166}"/>
              </a:ext>
            </a:extLst>
          </p:cNvPr>
          <p:cNvSpPr txBox="1"/>
          <p:nvPr userDrawn="1"/>
        </p:nvSpPr>
        <p:spPr>
          <a:xfrm>
            <a:off x="10786680" y="5604113"/>
            <a:ext cx="951323" cy="230832"/>
          </a:xfrm>
          <a:prstGeom prst="rect">
            <a:avLst/>
          </a:prstGeom>
          <a:noFill/>
        </p:spPr>
        <p:txBody>
          <a:bodyPr wrap="square" lIns="0" tIns="0" rIns="0" bIns="0" rtlCol="0">
            <a:spAutoFit/>
          </a:bodyPr>
          <a:lstStyle/>
          <a:p>
            <a:pPr algn="ctr"/>
            <a:r>
              <a:rPr lang="en-GB" sz="1500" dirty="0">
                <a:solidFill>
                  <a:schemeClr val="tx1"/>
                </a:solidFill>
              </a:rPr>
              <a:t>Film</a:t>
            </a:r>
          </a:p>
        </p:txBody>
      </p:sp>
      <p:sp>
        <p:nvSpPr>
          <p:cNvPr id="75" name="TextBox 74">
            <a:extLst>
              <a:ext uri="{FF2B5EF4-FFF2-40B4-BE49-F238E27FC236}">
                <a16:creationId xmlns:a16="http://schemas.microsoft.com/office/drawing/2014/main" id="{409D412B-DA26-B24A-9C35-AB1779AC42C2}"/>
              </a:ext>
            </a:extLst>
          </p:cNvPr>
          <p:cNvSpPr txBox="1"/>
          <p:nvPr userDrawn="1"/>
        </p:nvSpPr>
        <p:spPr>
          <a:xfrm>
            <a:off x="4939031" y="4218338"/>
            <a:ext cx="1249505" cy="223138"/>
          </a:xfrm>
          <a:prstGeom prst="rect">
            <a:avLst/>
          </a:prstGeom>
          <a:noFill/>
        </p:spPr>
        <p:txBody>
          <a:bodyPr wrap="square" lIns="0" tIns="0" rIns="0" bIns="0" rtlCol="0">
            <a:spAutoFit/>
          </a:bodyPr>
          <a:lstStyle/>
          <a:p>
            <a:pPr algn="ctr"/>
            <a:r>
              <a:rPr lang="en-GB" sz="1450" spc="-60" dirty="0">
                <a:solidFill>
                  <a:schemeClr val="tx1"/>
                </a:solidFill>
              </a:rPr>
              <a:t>Cloud download</a:t>
            </a:r>
          </a:p>
        </p:txBody>
      </p:sp>
      <p:sp>
        <p:nvSpPr>
          <p:cNvPr id="108" name="Content Placeholder 4">
            <a:extLst>
              <a:ext uri="{FF2B5EF4-FFF2-40B4-BE49-F238E27FC236}">
                <a16:creationId xmlns:a16="http://schemas.microsoft.com/office/drawing/2014/main" id="{C372589E-1E75-154A-88BE-67C6CA844B28}"/>
              </a:ext>
            </a:extLst>
          </p:cNvPr>
          <p:cNvSpPr>
            <a:spLocks noGrp="1"/>
          </p:cNvSpPr>
          <p:nvPr>
            <p:ph idx="1"/>
          </p:nvPr>
        </p:nvSpPr>
        <p:spPr>
          <a:xfrm>
            <a:off x="431999" y="1033056"/>
            <a:ext cx="11466923" cy="1105623"/>
          </a:xfrm>
          <a:prstGeom prst="rect">
            <a:avLst/>
          </a:prstGeom>
        </p:spPr>
        <p:txBody>
          <a:bodyPr lIns="0" tIns="0" rIns="0" bIns="0">
            <a:normAutofit/>
          </a:bodyPr>
          <a:lstStyle>
            <a:lvl1pPr>
              <a:defRPr>
                <a:solidFill>
                  <a:schemeClr val="accent6"/>
                </a:solidFill>
              </a:defRPr>
            </a:lvl1pPr>
          </a:lstStyle>
          <a:p>
            <a:pPr marL="0" lvl="0" indent="0">
              <a:lnSpc>
                <a:spcPct val="120000"/>
              </a:lnSpc>
              <a:buNone/>
            </a:pPr>
            <a:r>
              <a:rPr lang="en-US" sz="1800" spc="-30"/>
              <a:t>Click to edit Master text styles</a:t>
            </a:r>
          </a:p>
        </p:txBody>
      </p:sp>
    </p:spTree>
    <p:extLst>
      <p:ext uri="{BB962C8B-B14F-4D97-AF65-F5344CB8AC3E}">
        <p14:creationId xmlns:p14="http://schemas.microsoft.com/office/powerpoint/2010/main" val="3191606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cons2">
    <p:bg>
      <p:bgPr>
        <a:solidFill>
          <a:srgbClr val="FFFFFF"/>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6" name="Rectangle 105">
            <a:extLst>
              <a:ext uri="{FF2B5EF4-FFF2-40B4-BE49-F238E27FC236}">
                <a16:creationId xmlns:a16="http://schemas.microsoft.com/office/drawing/2014/main" id="{81A94559-2492-1D41-BC26-3C973EAAB73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7" name="Rectangle 106">
            <a:extLst>
              <a:ext uri="{FF2B5EF4-FFF2-40B4-BE49-F238E27FC236}">
                <a16:creationId xmlns:a16="http://schemas.microsoft.com/office/drawing/2014/main" id="{0C58A71F-1108-8345-A990-C854C1FD4A26}"/>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9" name="Rectangle 108">
            <a:extLst>
              <a:ext uri="{FF2B5EF4-FFF2-40B4-BE49-F238E27FC236}">
                <a16:creationId xmlns:a16="http://schemas.microsoft.com/office/drawing/2014/main" id="{51DE2783-6611-A54D-9C35-56227B94F9C4}"/>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Rectangle 109">
            <a:extLst>
              <a:ext uri="{FF2B5EF4-FFF2-40B4-BE49-F238E27FC236}">
                <a16:creationId xmlns:a16="http://schemas.microsoft.com/office/drawing/2014/main" id="{B5427183-55C8-CA4E-A58F-C6EAAAA7C267}"/>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Rectangle 110">
            <a:extLst>
              <a:ext uri="{FF2B5EF4-FFF2-40B4-BE49-F238E27FC236}">
                <a16:creationId xmlns:a16="http://schemas.microsoft.com/office/drawing/2014/main" id="{3EF7FBD5-0911-0A4A-8B20-3F5549133384}"/>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2" name="Rectangle 111">
            <a:extLst>
              <a:ext uri="{FF2B5EF4-FFF2-40B4-BE49-F238E27FC236}">
                <a16:creationId xmlns:a16="http://schemas.microsoft.com/office/drawing/2014/main" id="{D981CCA0-0C2F-5F45-92E1-9FD28117787A}"/>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 name="Rectangle 112">
            <a:extLst>
              <a:ext uri="{FF2B5EF4-FFF2-40B4-BE49-F238E27FC236}">
                <a16:creationId xmlns:a16="http://schemas.microsoft.com/office/drawing/2014/main" id="{B0F56DBE-DEEE-174D-A7FC-5A791A67B5C9}"/>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4" name="Rectangle 113">
            <a:extLst>
              <a:ext uri="{FF2B5EF4-FFF2-40B4-BE49-F238E27FC236}">
                <a16:creationId xmlns:a16="http://schemas.microsoft.com/office/drawing/2014/main" id="{FA61CB4D-0D3E-2C44-BBA6-0A8685798D52}"/>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5" name="Rectangle 114">
            <a:extLst>
              <a:ext uri="{FF2B5EF4-FFF2-40B4-BE49-F238E27FC236}">
                <a16:creationId xmlns:a16="http://schemas.microsoft.com/office/drawing/2014/main" id="{B98D52A3-CA55-444E-A8D3-0685DA662C85}"/>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6" name="Rectangle 115">
            <a:extLst>
              <a:ext uri="{FF2B5EF4-FFF2-40B4-BE49-F238E27FC236}">
                <a16:creationId xmlns:a16="http://schemas.microsoft.com/office/drawing/2014/main" id="{3D6BA47D-8C52-974C-A5C0-BC72D3DB920D}"/>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7" name="Rectangle 116">
            <a:extLst>
              <a:ext uri="{FF2B5EF4-FFF2-40B4-BE49-F238E27FC236}">
                <a16:creationId xmlns:a16="http://schemas.microsoft.com/office/drawing/2014/main" id="{C1995CD8-DD59-5E42-B4D2-DB14BDD18D8D}"/>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8" name="Rectangle 117">
            <a:extLst>
              <a:ext uri="{FF2B5EF4-FFF2-40B4-BE49-F238E27FC236}">
                <a16:creationId xmlns:a16="http://schemas.microsoft.com/office/drawing/2014/main" id="{7BDBE71F-ECA6-4942-8928-B6FD7CD7AF67}"/>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9" name="Rectangle 118">
            <a:extLst>
              <a:ext uri="{FF2B5EF4-FFF2-40B4-BE49-F238E27FC236}">
                <a16:creationId xmlns:a16="http://schemas.microsoft.com/office/drawing/2014/main" id="{C212699F-F1A3-244E-A377-5FC1201BB144}"/>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0" name="Rectangle 119">
            <a:extLst>
              <a:ext uri="{FF2B5EF4-FFF2-40B4-BE49-F238E27FC236}">
                <a16:creationId xmlns:a16="http://schemas.microsoft.com/office/drawing/2014/main" id="{D625920A-025C-3A4B-83D7-4CB84448507E}"/>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1" name="Rectangle 120">
            <a:extLst>
              <a:ext uri="{FF2B5EF4-FFF2-40B4-BE49-F238E27FC236}">
                <a16:creationId xmlns:a16="http://schemas.microsoft.com/office/drawing/2014/main" id="{F48C1DD2-53ED-2946-BB95-DB242CA7DF84}"/>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2" name="Rectangle 121">
            <a:extLst>
              <a:ext uri="{FF2B5EF4-FFF2-40B4-BE49-F238E27FC236}">
                <a16:creationId xmlns:a16="http://schemas.microsoft.com/office/drawing/2014/main" id="{D1E4815B-5C35-064C-B143-6BE9350742DB}"/>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3" name="Rectangle 122">
            <a:extLst>
              <a:ext uri="{FF2B5EF4-FFF2-40B4-BE49-F238E27FC236}">
                <a16:creationId xmlns:a16="http://schemas.microsoft.com/office/drawing/2014/main" id="{C3E29BDC-D860-164E-9CF5-96A5F8F15995}"/>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4" name="Rectangle 123">
            <a:extLst>
              <a:ext uri="{FF2B5EF4-FFF2-40B4-BE49-F238E27FC236}">
                <a16:creationId xmlns:a16="http://schemas.microsoft.com/office/drawing/2014/main" id="{C564ADC4-945F-CB4A-B361-A900C56ACB07}"/>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5" name="Rectangle 124">
            <a:extLst>
              <a:ext uri="{FF2B5EF4-FFF2-40B4-BE49-F238E27FC236}">
                <a16:creationId xmlns:a16="http://schemas.microsoft.com/office/drawing/2014/main" id="{5F97ED0F-D0B0-2B46-BD93-32CC63BA354E}"/>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6" name="Rectangle 125">
            <a:extLst>
              <a:ext uri="{FF2B5EF4-FFF2-40B4-BE49-F238E27FC236}">
                <a16:creationId xmlns:a16="http://schemas.microsoft.com/office/drawing/2014/main" id="{25416FE2-DB85-6740-A3E2-C34B12AB0E7E}"/>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7" name="Rectangle 126">
            <a:extLst>
              <a:ext uri="{FF2B5EF4-FFF2-40B4-BE49-F238E27FC236}">
                <a16:creationId xmlns:a16="http://schemas.microsoft.com/office/drawing/2014/main" id="{FB5658A9-B39D-0441-922C-302AE734C496}"/>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8" name="Rectangle 127">
            <a:extLst>
              <a:ext uri="{FF2B5EF4-FFF2-40B4-BE49-F238E27FC236}">
                <a16:creationId xmlns:a16="http://schemas.microsoft.com/office/drawing/2014/main" id="{91C3FB51-772E-ED47-A743-8D31CA47287D}"/>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28">
            <a:extLst>
              <a:ext uri="{FF2B5EF4-FFF2-40B4-BE49-F238E27FC236}">
                <a16:creationId xmlns:a16="http://schemas.microsoft.com/office/drawing/2014/main" id="{CEAFE096-102D-F74F-80AC-F9DA14050AD2}"/>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0" name="Rectangle 129">
            <a:extLst>
              <a:ext uri="{FF2B5EF4-FFF2-40B4-BE49-F238E27FC236}">
                <a16:creationId xmlns:a16="http://schemas.microsoft.com/office/drawing/2014/main" id="{0768D664-0531-AA46-BDE3-88982F238D74}"/>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1" name="Rectangle 130">
            <a:extLst>
              <a:ext uri="{FF2B5EF4-FFF2-40B4-BE49-F238E27FC236}">
                <a16:creationId xmlns:a16="http://schemas.microsoft.com/office/drawing/2014/main" id="{6FE7FEF5-0054-194F-9E4F-C586592632B5}"/>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2" name="Rectangle 131">
            <a:extLst>
              <a:ext uri="{FF2B5EF4-FFF2-40B4-BE49-F238E27FC236}">
                <a16:creationId xmlns:a16="http://schemas.microsoft.com/office/drawing/2014/main" id="{F0434A39-E4A5-8C40-8DA8-2EAF81C666C3}"/>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3" name="Rectangle 132">
            <a:extLst>
              <a:ext uri="{FF2B5EF4-FFF2-40B4-BE49-F238E27FC236}">
                <a16:creationId xmlns:a16="http://schemas.microsoft.com/office/drawing/2014/main" id="{F42DB588-646A-854A-AEA9-4322A79616A4}"/>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4" name="Rectangle 133">
            <a:extLst>
              <a:ext uri="{FF2B5EF4-FFF2-40B4-BE49-F238E27FC236}">
                <a16:creationId xmlns:a16="http://schemas.microsoft.com/office/drawing/2014/main" id="{138DC405-3432-EE40-8F54-068AF2D23A93}"/>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5" name="Rectangle 134">
            <a:extLst>
              <a:ext uri="{FF2B5EF4-FFF2-40B4-BE49-F238E27FC236}">
                <a16:creationId xmlns:a16="http://schemas.microsoft.com/office/drawing/2014/main" id="{38D82B20-862B-F740-8A23-5AD81FE8078B}"/>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6" name="Rectangle 135">
            <a:extLst>
              <a:ext uri="{FF2B5EF4-FFF2-40B4-BE49-F238E27FC236}">
                <a16:creationId xmlns:a16="http://schemas.microsoft.com/office/drawing/2014/main" id="{AC39AF39-F710-D64A-B989-F7DCD1F4863B}"/>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7" name="Content Placeholder 4">
            <a:extLst>
              <a:ext uri="{FF2B5EF4-FFF2-40B4-BE49-F238E27FC236}">
                <a16:creationId xmlns:a16="http://schemas.microsoft.com/office/drawing/2014/main" id="{66BF65B2-8218-7E41-8670-8B31709A6621}"/>
              </a:ext>
            </a:extLst>
          </p:cNvPr>
          <p:cNvSpPr>
            <a:spLocks noGrp="1"/>
          </p:cNvSpPr>
          <p:nvPr>
            <p:ph idx="1" hasCustomPrompt="1"/>
          </p:nvPr>
        </p:nvSpPr>
        <p:spPr>
          <a:xfrm>
            <a:off x="431999" y="1033056"/>
            <a:ext cx="11466923" cy="1105623"/>
          </a:xfrm>
          <a:prstGeom prst="rect">
            <a:avLst/>
          </a:prstGeom>
        </p:spPr>
        <p:txBody>
          <a:bodyPr lIns="0" tIns="0" rIns="0" bIns="0">
            <a:normAutofit/>
          </a:bodyPr>
          <a:lstStyle>
            <a:lvl1pPr>
              <a:defRPr>
                <a:solidFill>
                  <a:schemeClr val="accent6"/>
                </a:solidFill>
              </a:defRPr>
            </a:lvl1pPr>
          </a:lstStyle>
          <a:p>
            <a:pPr marL="0" indent="0">
              <a:lnSpc>
                <a:spcPct val="120000"/>
              </a:lnSpc>
              <a:buNone/>
            </a:pPr>
            <a:r>
              <a:rPr lang="en-GB" sz="1800" spc="-30" dirty="0"/>
              <a:t>You can Copy and Paste these icons into one of the new corporate PowerPoint templates that feature the icon grids. All icons here have Alt Text that will carry across into your presentation. Alt text is a requirement for accessibility.</a:t>
            </a:r>
          </a:p>
        </p:txBody>
      </p:sp>
      <p:pic>
        <p:nvPicPr>
          <p:cNvPr id="138" name="Picture 137" descr="Hard drive icon">
            <a:extLst>
              <a:ext uri="{FF2B5EF4-FFF2-40B4-BE49-F238E27FC236}">
                <a16:creationId xmlns:a16="http://schemas.microsoft.com/office/drawing/2014/main" id="{18644808-32A6-B043-8CCF-163C56B64B0B}"/>
              </a:ext>
            </a:extLst>
          </p:cNvPr>
          <p:cNvPicPr>
            <a:picLocks noChangeAspect="1"/>
          </p:cNvPicPr>
          <p:nvPr userDrawn="1"/>
        </p:nvPicPr>
        <p:blipFill>
          <a:blip r:embed="rId2"/>
          <a:srcRect/>
          <a:stretch/>
        </p:blipFill>
        <p:spPr>
          <a:xfrm>
            <a:off x="480941" y="3287949"/>
            <a:ext cx="853440" cy="853440"/>
          </a:xfrm>
          <a:prstGeom prst="rect">
            <a:avLst/>
          </a:prstGeom>
        </p:spPr>
      </p:pic>
      <p:sp>
        <p:nvSpPr>
          <p:cNvPr id="139" name="TextBox 138">
            <a:extLst>
              <a:ext uri="{FF2B5EF4-FFF2-40B4-BE49-F238E27FC236}">
                <a16:creationId xmlns:a16="http://schemas.microsoft.com/office/drawing/2014/main" id="{3A1F4866-C03E-054C-B9B5-2EC730694D65}"/>
              </a:ext>
            </a:extLst>
          </p:cNvPr>
          <p:cNvSpPr txBox="1"/>
          <p:nvPr userDrawn="1"/>
        </p:nvSpPr>
        <p:spPr>
          <a:xfrm>
            <a:off x="383058" y="2863361"/>
            <a:ext cx="951323" cy="230832"/>
          </a:xfrm>
          <a:prstGeom prst="rect">
            <a:avLst/>
          </a:prstGeom>
          <a:noFill/>
        </p:spPr>
        <p:txBody>
          <a:bodyPr wrap="square" lIns="0" tIns="0" rIns="0" bIns="0" rtlCol="0">
            <a:spAutoFit/>
          </a:bodyPr>
          <a:lstStyle/>
          <a:p>
            <a:pPr algn="ctr"/>
            <a:r>
              <a:rPr lang="en-GB" sz="1500" dirty="0">
                <a:solidFill>
                  <a:schemeClr val="tx1"/>
                </a:solidFill>
              </a:rPr>
              <a:t>Flag</a:t>
            </a:r>
          </a:p>
        </p:txBody>
      </p:sp>
      <p:pic>
        <p:nvPicPr>
          <p:cNvPr id="140" name="Picture 139" descr="Folder icon">
            <a:extLst>
              <a:ext uri="{FF2B5EF4-FFF2-40B4-BE49-F238E27FC236}">
                <a16:creationId xmlns:a16="http://schemas.microsoft.com/office/drawing/2014/main" id="{C4CF79FC-FFFB-5742-BC69-A50CD7606478}"/>
              </a:ext>
            </a:extLst>
          </p:cNvPr>
          <p:cNvPicPr>
            <a:picLocks noChangeAspect="1"/>
          </p:cNvPicPr>
          <p:nvPr userDrawn="1"/>
        </p:nvPicPr>
        <p:blipFill>
          <a:blip r:embed="rId3"/>
          <a:srcRect/>
          <a:stretch/>
        </p:blipFill>
        <p:spPr>
          <a:xfrm>
            <a:off x="1631461" y="1918870"/>
            <a:ext cx="853440" cy="853440"/>
          </a:xfrm>
          <a:prstGeom prst="rect">
            <a:avLst/>
          </a:prstGeom>
        </p:spPr>
      </p:pic>
      <p:sp>
        <p:nvSpPr>
          <p:cNvPr id="141" name="TextBox 140">
            <a:extLst>
              <a:ext uri="{FF2B5EF4-FFF2-40B4-BE49-F238E27FC236}">
                <a16:creationId xmlns:a16="http://schemas.microsoft.com/office/drawing/2014/main" id="{81162F20-6E2B-BA4F-849C-4ECCF89EAA8D}"/>
              </a:ext>
            </a:extLst>
          </p:cNvPr>
          <p:cNvSpPr txBox="1"/>
          <p:nvPr userDrawn="1"/>
        </p:nvSpPr>
        <p:spPr>
          <a:xfrm>
            <a:off x="1534735" y="2868106"/>
            <a:ext cx="951323" cy="230832"/>
          </a:xfrm>
          <a:prstGeom prst="rect">
            <a:avLst/>
          </a:prstGeom>
          <a:noFill/>
        </p:spPr>
        <p:txBody>
          <a:bodyPr wrap="square" lIns="0" tIns="0" rIns="0" bIns="0" rtlCol="0">
            <a:spAutoFit/>
          </a:bodyPr>
          <a:lstStyle/>
          <a:p>
            <a:pPr algn="ctr"/>
            <a:r>
              <a:rPr lang="en-GB" sz="1500" dirty="0">
                <a:solidFill>
                  <a:schemeClr val="tx1"/>
                </a:solidFill>
              </a:rPr>
              <a:t>Folder</a:t>
            </a:r>
          </a:p>
        </p:txBody>
      </p:sp>
      <p:pic>
        <p:nvPicPr>
          <p:cNvPr id="142" name="Picture 141" descr="Forward all icon">
            <a:extLst>
              <a:ext uri="{FF2B5EF4-FFF2-40B4-BE49-F238E27FC236}">
                <a16:creationId xmlns:a16="http://schemas.microsoft.com/office/drawing/2014/main" id="{F23F17F4-7A76-8642-9A09-F0349AC11489}"/>
              </a:ext>
            </a:extLst>
          </p:cNvPr>
          <p:cNvPicPr>
            <a:picLocks noChangeAspect="1"/>
          </p:cNvPicPr>
          <p:nvPr userDrawn="1"/>
        </p:nvPicPr>
        <p:blipFill>
          <a:blip r:embed="rId4"/>
          <a:srcRect/>
          <a:stretch/>
        </p:blipFill>
        <p:spPr>
          <a:xfrm>
            <a:off x="2781981" y="1919043"/>
            <a:ext cx="853440" cy="853440"/>
          </a:xfrm>
          <a:prstGeom prst="rect">
            <a:avLst/>
          </a:prstGeom>
        </p:spPr>
      </p:pic>
      <p:sp>
        <p:nvSpPr>
          <p:cNvPr id="143" name="TextBox 142">
            <a:extLst>
              <a:ext uri="{FF2B5EF4-FFF2-40B4-BE49-F238E27FC236}">
                <a16:creationId xmlns:a16="http://schemas.microsoft.com/office/drawing/2014/main" id="{231884F5-2C63-DC42-A139-1893906A5F76}"/>
              </a:ext>
            </a:extLst>
          </p:cNvPr>
          <p:cNvSpPr txBox="1"/>
          <p:nvPr userDrawn="1"/>
        </p:nvSpPr>
        <p:spPr>
          <a:xfrm>
            <a:off x="2694974" y="2868106"/>
            <a:ext cx="951323" cy="230832"/>
          </a:xfrm>
          <a:prstGeom prst="rect">
            <a:avLst/>
          </a:prstGeom>
          <a:noFill/>
        </p:spPr>
        <p:txBody>
          <a:bodyPr wrap="square" lIns="0" tIns="0" rIns="0" bIns="0" rtlCol="0">
            <a:spAutoFit/>
          </a:bodyPr>
          <a:lstStyle/>
          <a:p>
            <a:pPr algn="ctr"/>
            <a:r>
              <a:rPr lang="en-GB" sz="1500" dirty="0" err="1">
                <a:solidFill>
                  <a:schemeClr val="tx1"/>
                </a:solidFill>
              </a:rPr>
              <a:t>Fwd</a:t>
            </a:r>
            <a:r>
              <a:rPr lang="en-GB" sz="1500" dirty="0">
                <a:solidFill>
                  <a:schemeClr val="tx1"/>
                </a:solidFill>
              </a:rPr>
              <a:t> all</a:t>
            </a:r>
          </a:p>
        </p:txBody>
      </p:sp>
      <p:pic>
        <p:nvPicPr>
          <p:cNvPr id="144" name="Picture 143" descr="Forward icon">
            <a:extLst>
              <a:ext uri="{FF2B5EF4-FFF2-40B4-BE49-F238E27FC236}">
                <a16:creationId xmlns:a16="http://schemas.microsoft.com/office/drawing/2014/main" id="{AAEC340B-8D03-0F40-8D69-1DD2FE8920C5}"/>
              </a:ext>
            </a:extLst>
          </p:cNvPr>
          <p:cNvPicPr>
            <a:picLocks noChangeAspect="1"/>
          </p:cNvPicPr>
          <p:nvPr userDrawn="1"/>
        </p:nvPicPr>
        <p:blipFill>
          <a:blip r:embed="rId5"/>
          <a:srcRect/>
          <a:stretch/>
        </p:blipFill>
        <p:spPr>
          <a:xfrm>
            <a:off x="3932501" y="1918870"/>
            <a:ext cx="853440" cy="853440"/>
          </a:xfrm>
          <a:prstGeom prst="rect">
            <a:avLst/>
          </a:prstGeom>
        </p:spPr>
      </p:pic>
      <p:sp>
        <p:nvSpPr>
          <p:cNvPr id="145" name="TextBox 144">
            <a:extLst>
              <a:ext uri="{FF2B5EF4-FFF2-40B4-BE49-F238E27FC236}">
                <a16:creationId xmlns:a16="http://schemas.microsoft.com/office/drawing/2014/main" id="{C94F1E19-5384-3A4C-ACB1-DEE45BF3EF8F}"/>
              </a:ext>
            </a:extLst>
          </p:cNvPr>
          <p:cNvSpPr txBox="1"/>
          <p:nvPr userDrawn="1"/>
        </p:nvSpPr>
        <p:spPr>
          <a:xfrm>
            <a:off x="3850932" y="2864116"/>
            <a:ext cx="951323" cy="230832"/>
          </a:xfrm>
          <a:prstGeom prst="rect">
            <a:avLst/>
          </a:prstGeom>
          <a:noFill/>
        </p:spPr>
        <p:txBody>
          <a:bodyPr wrap="square" lIns="0" tIns="0" rIns="0" bIns="0" rtlCol="0">
            <a:spAutoFit/>
          </a:bodyPr>
          <a:lstStyle/>
          <a:p>
            <a:pPr algn="ctr"/>
            <a:r>
              <a:rPr lang="en-GB" sz="1500" dirty="0">
                <a:solidFill>
                  <a:schemeClr val="tx1"/>
                </a:solidFill>
              </a:rPr>
              <a:t>Forward</a:t>
            </a:r>
          </a:p>
        </p:txBody>
      </p:sp>
      <p:pic>
        <p:nvPicPr>
          <p:cNvPr id="146" name="Picture 145" descr="Gift icon">
            <a:extLst>
              <a:ext uri="{FF2B5EF4-FFF2-40B4-BE49-F238E27FC236}">
                <a16:creationId xmlns:a16="http://schemas.microsoft.com/office/drawing/2014/main" id="{3D4AD157-98DB-A942-91DE-5907E7200DF0}"/>
              </a:ext>
            </a:extLst>
          </p:cNvPr>
          <p:cNvPicPr>
            <a:picLocks noChangeAspect="1"/>
          </p:cNvPicPr>
          <p:nvPr userDrawn="1"/>
        </p:nvPicPr>
        <p:blipFill>
          <a:blip r:embed="rId6"/>
          <a:srcRect/>
          <a:stretch/>
        </p:blipFill>
        <p:spPr>
          <a:xfrm>
            <a:off x="5083021" y="1918870"/>
            <a:ext cx="853440" cy="853440"/>
          </a:xfrm>
          <a:prstGeom prst="rect">
            <a:avLst/>
          </a:prstGeom>
        </p:spPr>
      </p:pic>
      <p:sp>
        <p:nvSpPr>
          <p:cNvPr id="147" name="TextBox 146">
            <a:extLst>
              <a:ext uri="{FF2B5EF4-FFF2-40B4-BE49-F238E27FC236}">
                <a16:creationId xmlns:a16="http://schemas.microsoft.com/office/drawing/2014/main" id="{18A1AE9B-0747-514E-BA90-6238A217947B}"/>
              </a:ext>
            </a:extLst>
          </p:cNvPr>
          <p:cNvSpPr txBox="1"/>
          <p:nvPr userDrawn="1"/>
        </p:nvSpPr>
        <p:spPr>
          <a:xfrm>
            <a:off x="5002609" y="2863361"/>
            <a:ext cx="951323" cy="230832"/>
          </a:xfrm>
          <a:prstGeom prst="rect">
            <a:avLst/>
          </a:prstGeom>
          <a:noFill/>
        </p:spPr>
        <p:txBody>
          <a:bodyPr wrap="square" lIns="0" tIns="0" rIns="0" bIns="0" rtlCol="0">
            <a:spAutoFit/>
          </a:bodyPr>
          <a:lstStyle/>
          <a:p>
            <a:pPr algn="ctr"/>
            <a:r>
              <a:rPr lang="en-GB" sz="1500" dirty="0">
                <a:solidFill>
                  <a:schemeClr val="tx1"/>
                </a:solidFill>
              </a:rPr>
              <a:t>Gift</a:t>
            </a:r>
          </a:p>
        </p:txBody>
      </p:sp>
      <p:pic>
        <p:nvPicPr>
          <p:cNvPr id="148" name="Picture 147" descr="Key icon">
            <a:extLst>
              <a:ext uri="{FF2B5EF4-FFF2-40B4-BE49-F238E27FC236}">
                <a16:creationId xmlns:a16="http://schemas.microsoft.com/office/drawing/2014/main" id="{B113D518-87CB-534F-B269-592411655170}"/>
              </a:ext>
            </a:extLst>
          </p:cNvPr>
          <p:cNvPicPr>
            <a:picLocks noChangeAspect="1"/>
          </p:cNvPicPr>
          <p:nvPr userDrawn="1"/>
        </p:nvPicPr>
        <p:blipFill>
          <a:blip r:embed="rId7"/>
          <a:srcRect/>
          <a:stretch/>
        </p:blipFill>
        <p:spPr>
          <a:xfrm>
            <a:off x="6233541" y="1903387"/>
            <a:ext cx="853440" cy="853440"/>
          </a:xfrm>
          <a:prstGeom prst="rect">
            <a:avLst/>
          </a:prstGeom>
        </p:spPr>
      </p:pic>
      <p:sp>
        <p:nvSpPr>
          <p:cNvPr id="149" name="TextBox 148">
            <a:extLst>
              <a:ext uri="{FF2B5EF4-FFF2-40B4-BE49-F238E27FC236}">
                <a16:creationId xmlns:a16="http://schemas.microsoft.com/office/drawing/2014/main" id="{5767D1C5-7AA6-784E-A064-13140F00B102}"/>
              </a:ext>
            </a:extLst>
          </p:cNvPr>
          <p:cNvSpPr txBox="1"/>
          <p:nvPr userDrawn="1"/>
        </p:nvSpPr>
        <p:spPr>
          <a:xfrm>
            <a:off x="6162847" y="2863361"/>
            <a:ext cx="951323" cy="230832"/>
          </a:xfrm>
          <a:prstGeom prst="rect">
            <a:avLst/>
          </a:prstGeom>
          <a:noFill/>
        </p:spPr>
        <p:txBody>
          <a:bodyPr wrap="square" lIns="0" tIns="0" rIns="0" bIns="0" rtlCol="0">
            <a:spAutoFit/>
          </a:bodyPr>
          <a:lstStyle/>
          <a:p>
            <a:pPr algn="ctr"/>
            <a:r>
              <a:rPr lang="en-GB" sz="1500" dirty="0">
                <a:solidFill>
                  <a:schemeClr val="tx1"/>
                </a:solidFill>
              </a:rPr>
              <a:t>Key</a:t>
            </a:r>
          </a:p>
        </p:txBody>
      </p:sp>
      <p:pic>
        <p:nvPicPr>
          <p:cNvPr id="150" name="Picture 149" descr="Lab flask icon&#10;">
            <a:extLst>
              <a:ext uri="{FF2B5EF4-FFF2-40B4-BE49-F238E27FC236}">
                <a16:creationId xmlns:a16="http://schemas.microsoft.com/office/drawing/2014/main" id="{B4A7D345-136F-374C-ACFD-3E1129F7F30B}"/>
              </a:ext>
            </a:extLst>
          </p:cNvPr>
          <p:cNvPicPr>
            <a:picLocks noChangeAspect="1"/>
          </p:cNvPicPr>
          <p:nvPr userDrawn="1"/>
        </p:nvPicPr>
        <p:blipFill>
          <a:blip r:embed="rId8"/>
          <a:srcRect/>
          <a:stretch/>
        </p:blipFill>
        <p:spPr>
          <a:xfrm>
            <a:off x="9679663" y="1912521"/>
            <a:ext cx="853440" cy="853440"/>
          </a:xfrm>
          <a:prstGeom prst="rect">
            <a:avLst/>
          </a:prstGeom>
        </p:spPr>
      </p:pic>
      <p:sp>
        <p:nvSpPr>
          <p:cNvPr id="151" name="TextBox 150" descr="Lab flask icon">
            <a:extLst>
              <a:ext uri="{FF2B5EF4-FFF2-40B4-BE49-F238E27FC236}">
                <a16:creationId xmlns:a16="http://schemas.microsoft.com/office/drawing/2014/main" id="{C7E730E7-01C1-C74B-AD57-EB6C72668DBE}"/>
              </a:ext>
            </a:extLst>
          </p:cNvPr>
          <p:cNvSpPr txBox="1"/>
          <p:nvPr userDrawn="1"/>
        </p:nvSpPr>
        <p:spPr>
          <a:xfrm>
            <a:off x="7318805" y="2863361"/>
            <a:ext cx="951323" cy="230832"/>
          </a:xfrm>
          <a:prstGeom prst="rect">
            <a:avLst/>
          </a:prstGeom>
          <a:noFill/>
        </p:spPr>
        <p:txBody>
          <a:bodyPr wrap="square" lIns="0" tIns="0" rIns="0" bIns="0" rtlCol="0">
            <a:spAutoFit/>
          </a:bodyPr>
          <a:lstStyle/>
          <a:p>
            <a:pPr algn="ctr"/>
            <a:r>
              <a:rPr lang="en-GB" sz="1500" dirty="0">
                <a:solidFill>
                  <a:schemeClr val="tx1"/>
                </a:solidFill>
              </a:rPr>
              <a:t>Lock</a:t>
            </a:r>
          </a:p>
        </p:txBody>
      </p:sp>
      <p:pic>
        <p:nvPicPr>
          <p:cNvPr id="152" name="Picture 151" descr="Lightning icon">
            <a:extLst>
              <a:ext uri="{FF2B5EF4-FFF2-40B4-BE49-F238E27FC236}">
                <a16:creationId xmlns:a16="http://schemas.microsoft.com/office/drawing/2014/main" id="{040C7212-ABBA-4546-B6C6-F7490A7BC644}"/>
              </a:ext>
            </a:extLst>
          </p:cNvPr>
          <p:cNvPicPr>
            <a:picLocks noChangeAspect="1"/>
          </p:cNvPicPr>
          <p:nvPr userDrawn="1"/>
        </p:nvPicPr>
        <p:blipFill>
          <a:blip r:embed="rId9"/>
          <a:srcRect/>
          <a:stretch/>
        </p:blipFill>
        <p:spPr>
          <a:xfrm>
            <a:off x="8534581" y="1918870"/>
            <a:ext cx="853440" cy="853440"/>
          </a:xfrm>
          <a:prstGeom prst="rect">
            <a:avLst/>
          </a:prstGeom>
        </p:spPr>
      </p:pic>
      <p:sp>
        <p:nvSpPr>
          <p:cNvPr id="153" name="TextBox 152">
            <a:extLst>
              <a:ext uri="{FF2B5EF4-FFF2-40B4-BE49-F238E27FC236}">
                <a16:creationId xmlns:a16="http://schemas.microsoft.com/office/drawing/2014/main" id="{CDEDF392-5FF8-114D-9D60-C5C5B0B3D77B}"/>
              </a:ext>
            </a:extLst>
          </p:cNvPr>
          <p:cNvSpPr txBox="1"/>
          <p:nvPr userDrawn="1"/>
        </p:nvSpPr>
        <p:spPr>
          <a:xfrm>
            <a:off x="8474764" y="2863361"/>
            <a:ext cx="951323" cy="230832"/>
          </a:xfrm>
          <a:prstGeom prst="rect">
            <a:avLst/>
          </a:prstGeom>
          <a:noFill/>
        </p:spPr>
        <p:txBody>
          <a:bodyPr wrap="square" lIns="0" tIns="0" rIns="0" bIns="0" rtlCol="0">
            <a:spAutoFit/>
          </a:bodyPr>
          <a:lstStyle/>
          <a:p>
            <a:pPr algn="ctr"/>
            <a:r>
              <a:rPr lang="en-GB" sz="1500" dirty="0">
                <a:solidFill>
                  <a:schemeClr val="tx1"/>
                </a:solidFill>
              </a:rPr>
              <a:t>Lightning</a:t>
            </a:r>
          </a:p>
        </p:txBody>
      </p:sp>
      <p:pic>
        <p:nvPicPr>
          <p:cNvPr id="154" name="Picture 153" descr="Lock icon">
            <a:extLst>
              <a:ext uri="{FF2B5EF4-FFF2-40B4-BE49-F238E27FC236}">
                <a16:creationId xmlns:a16="http://schemas.microsoft.com/office/drawing/2014/main" id="{20C68496-E50F-1D48-96D4-E730DF822977}"/>
              </a:ext>
            </a:extLst>
          </p:cNvPr>
          <p:cNvPicPr>
            <a:picLocks noChangeAspect="1"/>
          </p:cNvPicPr>
          <p:nvPr userDrawn="1"/>
        </p:nvPicPr>
        <p:blipFill>
          <a:blip r:embed="rId10"/>
          <a:srcRect/>
          <a:stretch/>
        </p:blipFill>
        <p:spPr>
          <a:xfrm>
            <a:off x="7367746" y="1912521"/>
            <a:ext cx="853440" cy="853440"/>
          </a:xfrm>
          <a:prstGeom prst="rect">
            <a:avLst/>
          </a:prstGeom>
        </p:spPr>
      </p:pic>
      <p:sp>
        <p:nvSpPr>
          <p:cNvPr id="155" name="TextBox 154">
            <a:extLst>
              <a:ext uri="{FF2B5EF4-FFF2-40B4-BE49-F238E27FC236}">
                <a16:creationId xmlns:a16="http://schemas.microsoft.com/office/drawing/2014/main" id="{ED5B68D5-E08F-1148-B7BF-7862C46EF8C5}"/>
              </a:ext>
            </a:extLst>
          </p:cNvPr>
          <p:cNvSpPr txBox="1"/>
          <p:nvPr userDrawn="1"/>
        </p:nvSpPr>
        <p:spPr>
          <a:xfrm>
            <a:off x="9630722" y="2863361"/>
            <a:ext cx="951323" cy="461665"/>
          </a:xfrm>
          <a:prstGeom prst="rect">
            <a:avLst/>
          </a:prstGeom>
          <a:noFill/>
        </p:spPr>
        <p:txBody>
          <a:bodyPr wrap="square" lIns="0" tIns="0" rIns="0" bIns="0" rtlCol="0">
            <a:spAutoFit/>
          </a:bodyPr>
          <a:lstStyle/>
          <a:p>
            <a:pPr algn="ctr"/>
            <a:r>
              <a:rPr lang="en-GB" sz="1500" dirty="0">
                <a:solidFill>
                  <a:schemeClr val="tx1"/>
                </a:solidFill>
              </a:rPr>
              <a:t>Lab flask</a:t>
            </a:r>
          </a:p>
          <a:p>
            <a:pPr algn="ctr"/>
            <a:endParaRPr lang="en-GB" sz="1500" dirty="0">
              <a:solidFill>
                <a:schemeClr val="tx1"/>
              </a:solidFill>
            </a:endParaRPr>
          </a:p>
        </p:txBody>
      </p:sp>
      <p:pic>
        <p:nvPicPr>
          <p:cNvPr id="156" name="Picture 155" descr="Mail icon">
            <a:extLst>
              <a:ext uri="{FF2B5EF4-FFF2-40B4-BE49-F238E27FC236}">
                <a16:creationId xmlns:a16="http://schemas.microsoft.com/office/drawing/2014/main" id="{39E008A2-A6C7-CF4B-BE02-B1EE89D0DE1E}"/>
              </a:ext>
            </a:extLst>
          </p:cNvPr>
          <p:cNvPicPr>
            <a:picLocks noChangeAspect="1"/>
          </p:cNvPicPr>
          <p:nvPr userDrawn="1"/>
        </p:nvPicPr>
        <p:blipFill>
          <a:blip r:embed="rId11"/>
          <a:srcRect/>
          <a:stretch/>
        </p:blipFill>
        <p:spPr>
          <a:xfrm>
            <a:off x="10835621" y="1903387"/>
            <a:ext cx="853440" cy="853440"/>
          </a:xfrm>
          <a:prstGeom prst="rect">
            <a:avLst/>
          </a:prstGeom>
        </p:spPr>
      </p:pic>
      <p:sp>
        <p:nvSpPr>
          <p:cNvPr id="157" name="TextBox 156">
            <a:extLst>
              <a:ext uri="{FF2B5EF4-FFF2-40B4-BE49-F238E27FC236}">
                <a16:creationId xmlns:a16="http://schemas.microsoft.com/office/drawing/2014/main" id="{26C88701-F773-7341-84FB-E2E17A1B84EC}"/>
              </a:ext>
            </a:extLst>
          </p:cNvPr>
          <p:cNvSpPr txBox="1"/>
          <p:nvPr userDrawn="1"/>
        </p:nvSpPr>
        <p:spPr>
          <a:xfrm>
            <a:off x="10786680" y="2881018"/>
            <a:ext cx="951323" cy="230832"/>
          </a:xfrm>
          <a:prstGeom prst="rect">
            <a:avLst/>
          </a:prstGeom>
          <a:noFill/>
        </p:spPr>
        <p:txBody>
          <a:bodyPr wrap="square" lIns="0" tIns="0" rIns="0" bIns="0" rtlCol="0">
            <a:spAutoFit/>
          </a:bodyPr>
          <a:lstStyle/>
          <a:p>
            <a:pPr algn="ctr"/>
            <a:r>
              <a:rPr lang="en-GB" sz="1500" dirty="0">
                <a:solidFill>
                  <a:schemeClr val="tx1"/>
                </a:solidFill>
              </a:rPr>
              <a:t>Mail</a:t>
            </a:r>
          </a:p>
        </p:txBody>
      </p:sp>
      <p:pic>
        <p:nvPicPr>
          <p:cNvPr id="158" name="Picture 157" descr="Flag icon">
            <a:extLst>
              <a:ext uri="{FF2B5EF4-FFF2-40B4-BE49-F238E27FC236}">
                <a16:creationId xmlns:a16="http://schemas.microsoft.com/office/drawing/2014/main" id="{30CB8AA0-48B7-F942-B449-7008CADFF8F8}"/>
              </a:ext>
            </a:extLst>
          </p:cNvPr>
          <p:cNvPicPr>
            <a:picLocks noChangeAspect="1"/>
          </p:cNvPicPr>
          <p:nvPr userDrawn="1"/>
        </p:nvPicPr>
        <p:blipFill>
          <a:blip r:embed="rId12"/>
          <a:srcRect/>
          <a:stretch/>
        </p:blipFill>
        <p:spPr>
          <a:xfrm>
            <a:off x="480941" y="1907847"/>
            <a:ext cx="853440" cy="853440"/>
          </a:xfrm>
          <a:prstGeom prst="rect">
            <a:avLst/>
          </a:prstGeom>
        </p:spPr>
      </p:pic>
      <p:sp>
        <p:nvSpPr>
          <p:cNvPr id="159" name="TextBox 158">
            <a:extLst>
              <a:ext uri="{FF2B5EF4-FFF2-40B4-BE49-F238E27FC236}">
                <a16:creationId xmlns:a16="http://schemas.microsoft.com/office/drawing/2014/main" id="{CF05293B-86B0-6744-AAF7-55F4AA2F1640}"/>
              </a:ext>
            </a:extLst>
          </p:cNvPr>
          <p:cNvSpPr txBox="1"/>
          <p:nvPr userDrawn="1"/>
        </p:nvSpPr>
        <p:spPr>
          <a:xfrm>
            <a:off x="394781" y="4246684"/>
            <a:ext cx="951323" cy="230832"/>
          </a:xfrm>
          <a:prstGeom prst="rect">
            <a:avLst/>
          </a:prstGeom>
          <a:noFill/>
        </p:spPr>
        <p:txBody>
          <a:bodyPr wrap="square" lIns="0" tIns="0" rIns="0" bIns="0" rtlCol="0">
            <a:spAutoFit/>
          </a:bodyPr>
          <a:lstStyle/>
          <a:p>
            <a:pPr algn="ctr"/>
            <a:r>
              <a:rPr lang="en-GB" sz="1500" dirty="0">
                <a:solidFill>
                  <a:schemeClr val="tx1"/>
                </a:solidFill>
              </a:rPr>
              <a:t>Hard drive</a:t>
            </a:r>
          </a:p>
        </p:txBody>
      </p:sp>
      <p:pic>
        <p:nvPicPr>
          <p:cNvPr id="160" name="Picture 159" descr="Pin icon">
            <a:extLst>
              <a:ext uri="{FF2B5EF4-FFF2-40B4-BE49-F238E27FC236}">
                <a16:creationId xmlns:a16="http://schemas.microsoft.com/office/drawing/2014/main" id="{C55801FE-067E-8349-9C30-65D18F99799A}"/>
              </a:ext>
            </a:extLst>
          </p:cNvPr>
          <p:cNvPicPr>
            <a:picLocks noChangeAspect="1"/>
          </p:cNvPicPr>
          <p:nvPr userDrawn="1"/>
        </p:nvPicPr>
        <p:blipFill>
          <a:blip r:embed="rId13"/>
          <a:srcRect/>
          <a:stretch/>
        </p:blipFill>
        <p:spPr>
          <a:xfrm>
            <a:off x="480941" y="4649928"/>
            <a:ext cx="853440" cy="853440"/>
          </a:xfrm>
          <a:prstGeom prst="rect">
            <a:avLst/>
          </a:prstGeom>
        </p:spPr>
      </p:pic>
      <p:sp>
        <p:nvSpPr>
          <p:cNvPr id="161" name="TextBox 160">
            <a:extLst>
              <a:ext uri="{FF2B5EF4-FFF2-40B4-BE49-F238E27FC236}">
                <a16:creationId xmlns:a16="http://schemas.microsoft.com/office/drawing/2014/main" id="{8D45EA35-9B2C-5249-9B68-56605AA4DD53}"/>
              </a:ext>
            </a:extLst>
          </p:cNvPr>
          <p:cNvSpPr txBox="1"/>
          <p:nvPr userDrawn="1"/>
        </p:nvSpPr>
        <p:spPr>
          <a:xfrm>
            <a:off x="394781" y="5594112"/>
            <a:ext cx="951323" cy="230832"/>
          </a:xfrm>
          <a:prstGeom prst="rect">
            <a:avLst/>
          </a:prstGeom>
          <a:noFill/>
        </p:spPr>
        <p:txBody>
          <a:bodyPr wrap="square" lIns="0" tIns="0" rIns="0" bIns="0" rtlCol="0">
            <a:spAutoFit/>
          </a:bodyPr>
          <a:lstStyle/>
          <a:p>
            <a:pPr algn="ctr"/>
            <a:r>
              <a:rPr lang="en-GB" sz="1500" dirty="0">
                <a:solidFill>
                  <a:schemeClr val="tx1"/>
                </a:solidFill>
              </a:rPr>
              <a:t>Pin</a:t>
            </a:r>
          </a:p>
        </p:txBody>
      </p:sp>
      <p:pic>
        <p:nvPicPr>
          <p:cNvPr id="162" name="Picture 161" descr="Server icon">
            <a:extLst>
              <a:ext uri="{FF2B5EF4-FFF2-40B4-BE49-F238E27FC236}">
                <a16:creationId xmlns:a16="http://schemas.microsoft.com/office/drawing/2014/main" id="{89F467D4-1274-F346-B7AF-0C3CEE74A40B}"/>
              </a:ext>
            </a:extLst>
          </p:cNvPr>
          <p:cNvPicPr>
            <a:picLocks noChangeAspect="1"/>
          </p:cNvPicPr>
          <p:nvPr userDrawn="1"/>
        </p:nvPicPr>
        <p:blipFill>
          <a:blip r:embed="rId14"/>
          <a:srcRect/>
          <a:stretch/>
        </p:blipFill>
        <p:spPr>
          <a:xfrm>
            <a:off x="1631461" y="3286988"/>
            <a:ext cx="853440" cy="853440"/>
          </a:xfrm>
          <a:prstGeom prst="rect">
            <a:avLst/>
          </a:prstGeom>
        </p:spPr>
      </p:pic>
      <p:sp>
        <p:nvSpPr>
          <p:cNvPr id="163" name="TextBox 162">
            <a:extLst>
              <a:ext uri="{FF2B5EF4-FFF2-40B4-BE49-F238E27FC236}">
                <a16:creationId xmlns:a16="http://schemas.microsoft.com/office/drawing/2014/main" id="{1607B543-032E-814A-ACDB-4F05641E3367}"/>
              </a:ext>
            </a:extLst>
          </p:cNvPr>
          <p:cNvSpPr txBox="1"/>
          <p:nvPr userDrawn="1"/>
        </p:nvSpPr>
        <p:spPr>
          <a:xfrm>
            <a:off x="1534735" y="4236224"/>
            <a:ext cx="951323" cy="230832"/>
          </a:xfrm>
          <a:prstGeom prst="rect">
            <a:avLst/>
          </a:prstGeom>
          <a:noFill/>
        </p:spPr>
        <p:txBody>
          <a:bodyPr wrap="square" lIns="0" tIns="0" rIns="0" bIns="0" rtlCol="0">
            <a:spAutoFit/>
          </a:bodyPr>
          <a:lstStyle/>
          <a:p>
            <a:pPr algn="ctr"/>
            <a:r>
              <a:rPr lang="en-GB" sz="1500" dirty="0">
                <a:solidFill>
                  <a:schemeClr val="tx1"/>
                </a:solidFill>
              </a:rPr>
              <a:t>Server</a:t>
            </a:r>
          </a:p>
        </p:txBody>
      </p:sp>
      <p:pic>
        <p:nvPicPr>
          <p:cNvPr id="164" name="Picture 163" descr="Cog icon">
            <a:extLst>
              <a:ext uri="{FF2B5EF4-FFF2-40B4-BE49-F238E27FC236}">
                <a16:creationId xmlns:a16="http://schemas.microsoft.com/office/drawing/2014/main" id="{4D5DD191-7118-244E-945F-ABBD0DEDEC4F}"/>
              </a:ext>
            </a:extLst>
          </p:cNvPr>
          <p:cNvPicPr>
            <a:picLocks noChangeAspect="1"/>
          </p:cNvPicPr>
          <p:nvPr userDrawn="1"/>
        </p:nvPicPr>
        <p:blipFill>
          <a:blip r:embed="rId15"/>
          <a:srcRect/>
          <a:stretch/>
        </p:blipFill>
        <p:spPr>
          <a:xfrm>
            <a:off x="2781981" y="3287161"/>
            <a:ext cx="853440" cy="853440"/>
          </a:xfrm>
          <a:prstGeom prst="rect">
            <a:avLst/>
          </a:prstGeom>
        </p:spPr>
      </p:pic>
      <p:sp>
        <p:nvSpPr>
          <p:cNvPr id="165" name="TextBox 164">
            <a:extLst>
              <a:ext uri="{FF2B5EF4-FFF2-40B4-BE49-F238E27FC236}">
                <a16:creationId xmlns:a16="http://schemas.microsoft.com/office/drawing/2014/main" id="{AD610299-C82A-604E-803F-66282AEFEAB2}"/>
              </a:ext>
            </a:extLst>
          </p:cNvPr>
          <p:cNvSpPr txBox="1"/>
          <p:nvPr userDrawn="1"/>
        </p:nvSpPr>
        <p:spPr>
          <a:xfrm>
            <a:off x="2694974" y="4236224"/>
            <a:ext cx="951323" cy="230832"/>
          </a:xfrm>
          <a:prstGeom prst="rect">
            <a:avLst/>
          </a:prstGeom>
          <a:noFill/>
        </p:spPr>
        <p:txBody>
          <a:bodyPr wrap="square" lIns="0" tIns="0" rIns="0" bIns="0" rtlCol="0">
            <a:spAutoFit/>
          </a:bodyPr>
          <a:lstStyle/>
          <a:p>
            <a:pPr algn="ctr"/>
            <a:r>
              <a:rPr lang="en-GB" sz="1500" dirty="0">
                <a:solidFill>
                  <a:schemeClr val="tx1"/>
                </a:solidFill>
              </a:rPr>
              <a:t>Cog</a:t>
            </a:r>
          </a:p>
        </p:txBody>
      </p:sp>
      <p:pic>
        <p:nvPicPr>
          <p:cNvPr id="166" name="Picture 165" descr="UI Panel icon">
            <a:extLst>
              <a:ext uri="{FF2B5EF4-FFF2-40B4-BE49-F238E27FC236}">
                <a16:creationId xmlns:a16="http://schemas.microsoft.com/office/drawing/2014/main" id="{E2921A9A-FACC-B542-8181-67E077824A63}"/>
              </a:ext>
            </a:extLst>
          </p:cNvPr>
          <p:cNvPicPr>
            <a:picLocks noChangeAspect="1"/>
          </p:cNvPicPr>
          <p:nvPr userDrawn="1"/>
        </p:nvPicPr>
        <p:blipFill>
          <a:blip r:embed="rId16"/>
          <a:srcRect/>
          <a:stretch/>
        </p:blipFill>
        <p:spPr>
          <a:xfrm>
            <a:off x="3932501" y="3286988"/>
            <a:ext cx="853440" cy="853440"/>
          </a:xfrm>
          <a:prstGeom prst="rect">
            <a:avLst/>
          </a:prstGeom>
        </p:spPr>
      </p:pic>
      <p:sp>
        <p:nvSpPr>
          <p:cNvPr id="167" name="TextBox 166" descr="UI panel icon">
            <a:extLst>
              <a:ext uri="{FF2B5EF4-FFF2-40B4-BE49-F238E27FC236}">
                <a16:creationId xmlns:a16="http://schemas.microsoft.com/office/drawing/2014/main" id="{55D35151-1053-4D47-843A-269D157D5191}"/>
              </a:ext>
            </a:extLst>
          </p:cNvPr>
          <p:cNvSpPr txBox="1"/>
          <p:nvPr userDrawn="1"/>
        </p:nvSpPr>
        <p:spPr>
          <a:xfrm>
            <a:off x="3755346" y="4232234"/>
            <a:ext cx="1140801" cy="230832"/>
          </a:xfrm>
          <a:prstGeom prst="rect">
            <a:avLst/>
          </a:prstGeom>
          <a:noFill/>
        </p:spPr>
        <p:txBody>
          <a:bodyPr wrap="square" lIns="0" tIns="0" rIns="0" bIns="0" rtlCol="0">
            <a:spAutoFit/>
          </a:bodyPr>
          <a:lstStyle/>
          <a:p>
            <a:pPr algn="ctr"/>
            <a:r>
              <a:rPr lang="en-GB" sz="1500" spc="-40" dirty="0">
                <a:solidFill>
                  <a:schemeClr val="tx1"/>
                </a:solidFill>
              </a:rPr>
              <a:t>UI panel</a:t>
            </a:r>
          </a:p>
        </p:txBody>
      </p:sp>
      <p:pic>
        <p:nvPicPr>
          <p:cNvPr id="168" name="Picture 167" descr="Information icon">
            <a:extLst>
              <a:ext uri="{FF2B5EF4-FFF2-40B4-BE49-F238E27FC236}">
                <a16:creationId xmlns:a16="http://schemas.microsoft.com/office/drawing/2014/main" id="{A87D3CC6-F68D-894C-ABC1-18476ADFCD0D}"/>
              </a:ext>
            </a:extLst>
          </p:cNvPr>
          <p:cNvPicPr>
            <a:picLocks noChangeAspect="1"/>
          </p:cNvPicPr>
          <p:nvPr userDrawn="1"/>
        </p:nvPicPr>
        <p:blipFill>
          <a:blip r:embed="rId17"/>
          <a:srcRect/>
          <a:stretch/>
        </p:blipFill>
        <p:spPr>
          <a:xfrm>
            <a:off x="5083021" y="3286988"/>
            <a:ext cx="853440" cy="853440"/>
          </a:xfrm>
          <a:prstGeom prst="rect">
            <a:avLst/>
          </a:prstGeom>
        </p:spPr>
      </p:pic>
      <p:pic>
        <p:nvPicPr>
          <p:cNvPr id="169" name="Picture 168" descr="Link icon">
            <a:extLst>
              <a:ext uri="{FF2B5EF4-FFF2-40B4-BE49-F238E27FC236}">
                <a16:creationId xmlns:a16="http://schemas.microsoft.com/office/drawing/2014/main" id="{F970EF36-BECB-EE41-9874-02AFD088E06A}"/>
              </a:ext>
            </a:extLst>
          </p:cNvPr>
          <p:cNvPicPr>
            <a:picLocks noChangeAspect="1"/>
          </p:cNvPicPr>
          <p:nvPr userDrawn="1"/>
        </p:nvPicPr>
        <p:blipFill>
          <a:blip r:embed="rId18"/>
          <a:srcRect/>
          <a:stretch/>
        </p:blipFill>
        <p:spPr>
          <a:xfrm>
            <a:off x="6233541" y="3271505"/>
            <a:ext cx="853440" cy="853440"/>
          </a:xfrm>
          <a:prstGeom prst="rect">
            <a:avLst/>
          </a:prstGeom>
        </p:spPr>
      </p:pic>
      <p:sp>
        <p:nvSpPr>
          <p:cNvPr id="170" name="TextBox 169">
            <a:extLst>
              <a:ext uri="{FF2B5EF4-FFF2-40B4-BE49-F238E27FC236}">
                <a16:creationId xmlns:a16="http://schemas.microsoft.com/office/drawing/2014/main" id="{6435E754-546D-BA44-89C0-510519C09B36}"/>
              </a:ext>
            </a:extLst>
          </p:cNvPr>
          <p:cNvSpPr txBox="1"/>
          <p:nvPr userDrawn="1"/>
        </p:nvSpPr>
        <p:spPr>
          <a:xfrm>
            <a:off x="6174570" y="4231479"/>
            <a:ext cx="951323" cy="230832"/>
          </a:xfrm>
          <a:prstGeom prst="rect">
            <a:avLst/>
          </a:prstGeom>
          <a:noFill/>
        </p:spPr>
        <p:txBody>
          <a:bodyPr wrap="square" lIns="0" tIns="0" rIns="0" bIns="0" rtlCol="0">
            <a:spAutoFit/>
          </a:bodyPr>
          <a:lstStyle/>
          <a:p>
            <a:pPr algn="ctr"/>
            <a:r>
              <a:rPr lang="en-GB" sz="1500" dirty="0">
                <a:solidFill>
                  <a:schemeClr val="tx1"/>
                </a:solidFill>
              </a:rPr>
              <a:t>Link</a:t>
            </a:r>
          </a:p>
        </p:txBody>
      </p:sp>
      <p:pic>
        <p:nvPicPr>
          <p:cNvPr id="171" name="Picture 170" descr="Menu bars icon">
            <a:extLst>
              <a:ext uri="{FF2B5EF4-FFF2-40B4-BE49-F238E27FC236}">
                <a16:creationId xmlns:a16="http://schemas.microsoft.com/office/drawing/2014/main" id="{000FBB89-83BA-3E47-91FF-29379B84F8A9}"/>
              </a:ext>
            </a:extLst>
          </p:cNvPr>
          <p:cNvPicPr>
            <a:picLocks noChangeAspect="1"/>
          </p:cNvPicPr>
          <p:nvPr userDrawn="1"/>
        </p:nvPicPr>
        <p:blipFill>
          <a:blip r:embed="rId19"/>
          <a:srcRect/>
          <a:stretch/>
        </p:blipFill>
        <p:spPr>
          <a:xfrm>
            <a:off x="7384061" y="3278097"/>
            <a:ext cx="853440" cy="853440"/>
          </a:xfrm>
          <a:prstGeom prst="rect">
            <a:avLst/>
          </a:prstGeom>
        </p:spPr>
      </p:pic>
      <p:sp>
        <p:nvSpPr>
          <p:cNvPr id="172" name="TextBox 171">
            <a:extLst>
              <a:ext uri="{FF2B5EF4-FFF2-40B4-BE49-F238E27FC236}">
                <a16:creationId xmlns:a16="http://schemas.microsoft.com/office/drawing/2014/main" id="{E29CD206-8D02-9F40-887B-70A49BC03AFA}"/>
              </a:ext>
            </a:extLst>
          </p:cNvPr>
          <p:cNvSpPr txBox="1"/>
          <p:nvPr userDrawn="1"/>
        </p:nvSpPr>
        <p:spPr>
          <a:xfrm>
            <a:off x="7318805" y="4231479"/>
            <a:ext cx="951323" cy="230832"/>
          </a:xfrm>
          <a:prstGeom prst="rect">
            <a:avLst/>
          </a:prstGeom>
          <a:noFill/>
        </p:spPr>
        <p:txBody>
          <a:bodyPr wrap="square" lIns="0" tIns="0" rIns="0" bIns="0" rtlCol="0">
            <a:spAutoFit/>
          </a:bodyPr>
          <a:lstStyle/>
          <a:p>
            <a:pPr algn="ctr"/>
            <a:r>
              <a:rPr lang="en-GB" sz="1500" dirty="0">
                <a:solidFill>
                  <a:schemeClr val="tx1"/>
                </a:solidFill>
              </a:rPr>
              <a:t>Menu bars</a:t>
            </a:r>
          </a:p>
        </p:txBody>
      </p:sp>
      <p:pic>
        <p:nvPicPr>
          <p:cNvPr id="173" name="Picture 172" descr="Notepad icon">
            <a:extLst>
              <a:ext uri="{FF2B5EF4-FFF2-40B4-BE49-F238E27FC236}">
                <a16:creationId xmlns:a16="http://schemas.microsoft.com/office/drawing/2014/main" id="{643C7CAA-B405-694C-84D5-4B5008DEC40B}"/>
              </a:ext>
            </a:extLst>
          </p:cNvPr>
          <p:cNvPicPr>
            <a:picLocks noChangeAspect="1"/>
          </p:cNvPicPr>
          <p:nvPr userDrawn="1"/>
        </p:nvPicPr>
        <p:blipFill>
          <a:blip r:embed="rId20"/>
          <a:srcRect/>
          <a:stretch/>
        </p:blipFill>
        <p:spPr>
          <a:xfrm>
            <a:off x="8534581" y="3286988"/>
            <a:ext cx="853440" cy="853440"/>
          </a:xfrm>
          <a:prstGeom prst="rect">
            <a:avLst/>
          </a:prstGeom>
        </p:spPr>
      </p:pic>
      <p:sp>
        <p:nvSpPr>
          <p:cNvPr id="174" name="TextBox 173" descr="Note icon">
            <a:extLst>
              <a:ext uri="{FF2B5EF4-FFF2-40B4-BE49-F238E27FC236}">
                <a16:creationId xmlns:a16="http://schemas.microsoft.com/office/drawing/2014/main" id="{BF0AD36F-3B3E-644A-B6E1-48F9D3A3F666}"/>
              </a:ext>
            </a:extLst>
          </p:cNvPr>
          <p:cNvSpPr txBox="1"/>
          <p:nvPr userDrawn="1"/>
        </p:nvSpPr>
        <p:spPr>
          <a:xfrm>
            <a:off x="8342400" y="4218338"/>
            <a:ext cx="1210337" cy="230832"/>
          </a:xfrm>
          <a:prstGeom prst="rect">
            <a:avLst/>
          </a:prstGeom>
          <a:noFill/>
        </p:spPr>
        <p:txBody>
          <a:bodyPr wrap="square" lIns="0" tIns="0" rIns="0" bIns="0" rtlCol="0">
            <a:spAutoFit/>
          </a:bodyPr>
          <a:lstStyle/>
          <a:p>
            <a:pPr algn="ctr"/>
            <a:r>
              <a:rPr lang="en-GB" sz="1500" spc="-50" dirty="0">
                <a:solidFill>
                  <a:schemeClr val="tx1"/>
                </a:solidFill>
              </a:rPr>
              <a:t>Note</a:t>
            </a:r>
          </a:p>
        </p:txBody>
      </p:sp>
      <p:pic>
        <p:nvPicPr>
          <p:cNvPr id="175" name="Picture 174" descr="Book icon">
            <a:extLst>
              <a:ext uri="{FF2B5EF4-FFF2-40B4-BE49-F238E27FC236}">
                <a16:creationId xmlns:a16="http://schemas.microsoft.com/office/drawing/2014/main" id="{DF8EF234-B938-464D-9505-156EB95EB6B3}"/>
              </a:ext>
            </a:extLst>
          </p:cNvPr>
          <p:cNvPicPr>
            <a:picLocks noChangeAspect="1"/>
          </p:cNvPicPr>
          <p:nvPr userDrawn="1"/>
        </p:nvPicPr>
        <p:blipFill>
          <a:blip r:embed="rId21"/>
          <a:srcRect/>
          <a:stretch/>
        </p:blipFill>
        <p:spPr>
          <a:xfrm>
            <a:off x="9685101" y="3271505"/>
            <a:ext cx="853440" cy="853440"/>
          </a:xfrm>
          <a:prstGeom prst="rect">
            <a:avLst/>
          </a:prstGeom>
        </p:spPr>
      </p:pic>
      <p:sp>
        <p:nvSpPr>
          <p:cNvPr id="176" name="TextBox 175">
            <a:extLst>
              <a:ext uri="{FF2B5EF4-FFF2-40B4-BE49-F238E27FC236}">
                <a16:creationId xmlns:a16="http://schemas.microsoft.com/office/drawing/2014/main" id="{DBBD59DC-E832-1541-A931-A4663F1FF66E}"/>
              </a:ext>
            </a:extLst>
          </p:cNvPr>
          <p:cNvSpPr txBox="1"/>
          <p:nvPr userDrawn="1"/>
        </p:nvSpPr>
        <p:spPr>
          <a:xfrm>
            <a:off x="9630722" y="4231479"/>
            <a:ext cx="951323" cy="230832"/>
          </a:xfrm>
          <a:prstGeom prst="rect">
            <a:avLst/>
          </a:prstGeom>
          <a:noFill/>
        </p:spPr>
        <p:txBody>
          <a:bodyPr wrap="square" lIns="0" tIns="0" rIns="0" bIns="0" rtlCol="0">
            <a:spAutoFit/>
          </a:bodyPr>
          <a:lstStyle/>
          <a:p>
            <a:pPr algn="ctr"/>
            <a:r>
              <a:rPr lang="en-GB" sz="1500" dirty="0">
                <a:solidFill>
                  <a:schemeClr val="tx1"/>
                </a:solidFill>
              </a:rPr>
              <a:t>Book</a:t>
            </a:r>
          </a:p>
        </p:txBody>
      </p:sp>
      <p:pic>
        <p:nvPicPr>
          <p:cNvPr id="177" name="Picture 176" descr="Out icon">
            <a:extLst>
              <a:ext uri="{FF2B5EF4-FFF2-40B4-BE49-F238E27FC236}">
                <a16:creationId xmlns:a16="http://schemas.microsoft.com/office/drawing/2014/main" id="{9AE33E62-78E0-A44C-A785-D02F1BF7F85E}"/>
              </a:ext>
            </a:extLst>
          </p:cNvPr>
          <p:cNvPicPr>
            <a:picLocks noChangeAspect="1"/>
          </p:cNvPicPr>
          <p:nvPr userDrawn="1"/>
        </p:nvPicPr>
        <p:blipFill>
          <a:blip r:embed="rId22"/>
          <a:srcRect/>
          <a:stretch/>
        </p:blipFill>
        <p:spPr>
          <a:xfrm>
            <a:off x="10835621" y="3271505"/>
            <a:ext cx="853440" cy="853440"/>
          </a:xfrm>
          <a:prstGeom prst="rect">
            <a:avLst/>
          </a:prstGeom>
        </p:spPr>
      </p:pic>
      <p:sp>
        <p:nvSpPr>
          <p:cNvPr id="178" name="TextBox 177">
            <a:extLst>
              <a:ext uri="{FF2B5EF4-FFF2-40B4-BE49-F238E27FC236}">
                <a16:creationId xmlns:a16="http://schemas.microsoft.com/office/drawing/2014/main" id="{2F5DA41D-00EE-794C-A335-A6E2C8FB06A7}"/>
              </a:ext>
            </a:extLst>
          </p:cNvPr>
          <p:cNvSpPr txBox="1"/>
          <p:nvPr userDrawn="1"/>
        </p:nvSpPr>
        <p:spPr>
          <a:xfrm>
            <a:off x="10786680" y="4249136"/>
            <a:ext cx="951323" cy="230832"/>
          </a:xfrm>
          <a:prstGeom prst="rect">
            <a:avLst/>
          </a:prstGeom>
          <a:noFill/>
        </p:spPr>
        <p:txBody>
          <a:bodyPr wrap="square" lIns="0" tIns="0" rIns="0" bIns="0" rtlCol="0">
            <a:spAutoFit/>
          </a:bodyPr>
          <a:lstStyle/>
          <a:p>
            <a:pPr algn="ctr"/>
            <a:r>
              <a:rPr lang="en-GB" sz="1500" dirty="0">
                <a:solidFill>
                  <a:schemeClr val="tx1"/>
                </a:solidFill>
              </a:rPr>
              <a:t>Out</a:t>
            </a:r>
          </a:p>
        </p:txBody>
      </p:sp>
      <p:pic>
        <p:nvPicPr>
          <p:cNvPr id="179" name="Picture 178" descr="Send icon">
            <a:extLst>
              <a:ext uri="{FF2B5EF4-FFF2-40B4-BE49-F238E27FC236}">
                <a16:creationId xmlns:a16="http://schemas.microsoft.com/office/drawing/2014/main" id="{2F8D4488-E4A1-FA47-971D-39BE1EADDDAC}"/>
              </a:ext>
            </a:extLst>
          </p:cNvPr>
          <p:cNvPicPr>
            <a:picLocks noChangeAspect="1"/>
          </p:cNvPicPr>
          <p:nvPr userDrawn="1"/>
        </p:nvPicPr>
        <p:blipFill>
          <a:blip r:embed="rId23"/>
          <a:srcRect/>
          <a:stretch/>
        </p:blipFill>
        <p:spPr>
          <a:xfrm>
            <a:off x="1631461" y="4641965"/>
            <a:ext cx="853440" cy="853440"/>
          </a:xfrm>
          <a:prstGeom prst="rect">
            <a:avLst/>
          </a:prstGeom>
        </p:spPr>
      </p:pic>
      <p:sp>
        <p:nvSpPr>
          <p:cNvPr id="180" name="TextBox 179">
            <a:extLst>
              <a:ext uri="{FF2B5EF4-FFF2-40B4-BE49-F238E27FC236}">
                <a16:creationId xmlns:a16="http://schemas.microsoft.com/office/drawing/2014/main" id="{2CF7E482-D205-074B-A26F-0E0B7A9E87F9}"/>
              </a:ext>
            </a:extLst>
          </p:cNvPr>
          <p:cNvSpPr txBox="1"/>
          <p:nvPr userDrawn="1"/>
        </p:nvSpPr>
        <p:spPr>
          <a:xfrm>
            <a:off x="1582519" y="5604113"/>
            <a:ext cx="951323" cy="230832"/>
          </a:xfrm>
          <a:prstGeom prst="rect">
            <a:avLst/>
          </a:prstGeom>
          <a:noFill/>
        </p:spPr>
        <p:txBody>
          <a:bodyPr wrap="square" lIns="0" tIns="0" rIns="0" bIns="0" rtlCol="0">
            <a:spAutoFit/>
          </a:bodyPr>
          <a:lstStyle/>
          <a:p>
            <a:pPr algn="ctr"/>
            <a:r>
              <a:rPr lang="en-GB" sz="1500" dirty="0">
                <a:solidFill>
                  <a:schemeClr val="tx1"/>
                </a:solidFill>
              </a:rPr>
              <a:t>Send</a:t>
            </a:r>
          </a:p>
        </p:txBody>
      </p:sp>
      <p:pic>
        <p:nvPicPr>
          <p:cNvPr id="181" name="Picture 180" descr="Printer icon">
            <a:extLst>
              <a:ext uri="{FF2B5EF4-FFF2-40B4-BE49-F238E27FC236}">
                <a16:creationId xmlns:a16="http://schemas.microsoft.com/office/drawing/2014/main" id="{57C45933-33BF-1F47-99D6-01908B63D978}"/>
              </a:ext>
            </a:extLst>
          </p:cNvPr>
          <p:cNvPicPr>
            <a:picLocks noChangeAspect="1"/>
          </p:cNvPicPr>
          <p:nvPr userDrawn="1"/>
        </p:nvPicPr>
        <p:blipFill>
          <a:blip r:embed="rId24"/>
          <a:srcRect/>
          <a:stretch/>
        </p:blipFill>
        <p:spPr>
          <a:xfrm>
            <a:off x="2781981" y="4642138"/>
            <a:ext cx="853440" cy="853440"/>
          </a:xfrm>
          <a:prstGeom prst="rect">
            <a:avLst/>
          </a:prstGeom>
        </p:spPr>
      </p:pic>
      <p:sp>
        <p:nvSpPr>
          <p:cNvPr id="182" name="TextBox 181">
            <a:extLst>
              <a:ext uri="{FF2B5EF4-FFF2-40B4-BE49-F238E27FC236}">
                <a16:creationId xmlns:a16="http://schemas.microsoft.com/office/drawing/2014/main" id="{5E5ACACA-100D-0943-A368-8B56774DE300}"/>
              </a:ext>
            </a:extLst>
          </p:cNvPr>
          <p:cNvSpPr txBox="1"/>
          <p:nvPr userDrawn="1"/>
        </p:nvSpPr>
        <p:spPr>
          <a:xfrm>
            <a:off x="2706697" y="5604595"/>
            <a:ext cx="951323" cy="230832"/>
          </a:xfrm>
          <a:prstGeom prst="rect">
            <a:avLst/>
          </a:prstGeom>
          <a:noFill/>
        </p:spPr>
        <p:txBody>
          <a:bodyPr wrap="square" lIns="0" tIns="0" rIns="0" bIns="0" rtlCol="0">
            <a:spAutoFit/>
          </a:bodyPr>
          <a:lstStyle/>
          <a:p>
            <a:pPr algn="ctr"/>
            <a:r>
              <a:rPr lang="en-GB" sz="1500" dirty="0">
                <a:solidFill>
                  <a:schemeClr val="tx1"/>
                </a:solidFill>
              </a:rPr>
              <a:t>Printer</a:t>
            </a:r>
          </a:p>
        </p:txBody>
      </p:sp>
      <p:pic>
        <p:nvPicPr>
          <p:cNvPr id="183" name="Picture 182" descr="Prohibit icon">
            <a:extLst>
              <a:ext uri="{FF2B5EF4-FFF2-40B4-BE49-F238E27FC236}">
                <a16:creationId xmlns:a16="http://schemas.microsoft.com/office/drawing/2014/main" id="{E2666A7B-AF81-034F-ADA9-D98850F982A7}"/>
              </a:ext>
            </a:extLst>
          </p:cNvPr>
          <p:cNvPicPr>
            <a:picLocks noChangeAspect="1"/>
          </p:cNvPicPr>
          <p:nvPr userDrawn="1"/>
        </p:nvPicPr>
        <p:blipFill>
          <a:blip r:embed="rId25"/>
          <a:srcRect/>
          <a:stretch/>
        </p:blipFill>
        <p:spPr>
          <a:xfrm>
            <a:off x="3932501" y="4641965"/>
            <a:ext cx="853440" cy="853440"/>
          </a:xfrm>
          <a:prstGeom prst="rect">
            <a:avLst/>
          </a:prstGeom>
        </p:spPr>
      </p:pic>
      <p:sp>
        <p:nvSpPr>
          <p:cNvPr id="184" name="TextBox 183">
            <a:extLst>
              <a:ext uri="{FF2B5EF4-FFF2-40B4-BE49-F238E27FC236}">
                <a16:creationId xmlns:a16="http://schemas.microsoft.com/office/drawing/2014/main" id="{9303922D-3FC0-CC47-A18E-048D7C8E8892}"/>
              </a:ext>
            </a:extLst>
          </p:cNvPr>
          <p:cNvSpPr txBox="1"/>
          <p:nvPr userDrawn="1"/>
        </p:nvSpPr>
        <p:spPr>
          <a:xfrm>
            <a:off x="3850932" y="5587211"/>
            <a:ext cx="951323" cy="230832"/>
          </a:xfrm>
          <a:prstGeom prst="rect">
            <a:avLst/>
          </a:prstGeom>
          <a:noFill/>
        </p:spPr>
        <p:txBody>
          <a:bodyPr wrap="square" lIns="0" tIns="0" rIns="0" bIns="0" rtlCol="0">
            <a:spAutoFit/>
          </a:bodyPr>
          <a:lstStyle/>
          <a:p>
            <a:pPr algn="ctr"/>
            <a:r>
              <a:rPr lang="en-GB" sz="1500" dirty="0">
                <a:solidFill>
                  <a:schemeClr val="tx1"/>
                </a:solidFill>
              </a:rPr>
              <a:t>Prohibit</a:t>
            </a:r>
          </a:p>
        </p:txBody>
      </p:sp>
      <p:pic>
        <p:nvPicPr>
          <p:cNvPr id="185" name="Picture 184">
            <a:extLst>
              <a:ext uri="{FF2B5EF4-FFF2-40B4-BE49-F238E27FC236}">
                <a16:creationId xmlns:a16="http://schemas.microsoft.com/office/drawing/2014/main" id="{65EC5365-57FC-9A4E-A2A3-38DBA0FA3BDA}"/>
              </a:ext>
            </a:extLst>
          </p:cNvPr>
          <p:cNvPicPr>
            <a:picLocks noChangeAspect="1"/>
          </p:cNvPicPr>
          <p:nvPr userDrawn="1"/>
        </p:nvPicPr>
        <p:blipFill>
          <a:blip r:embed="rId26"/>
          <a:srcRect/>
          <a:stretch/>
        </p:blipFill>
        <p:spPr>
          <a:xfrm>
            <a:off x="5083021" y="4641965"/>
            <a:ext cx="853440" cy="853440"/>
          </a:xfrm>
          <a:prstGeom prst="rect">
            <a:avLst/>
          </a:prstGeom>
        </p:spPr>
      </p:pic>
      <p:sp>
        <p:nvSpPr>
          <p:cNvPr id="186" name="TextBox 185">
            <a:extLst>
              <a:ext uri="{FF2B5EF4-FFF2-40B4-BE49-F238E27FC236}">
                <a16:creationId xmlns:a16="http://schemas.microsoft.com/office/drawing/2014/main" id="{316B02B3-7072-A348-A487-7AED55E74D28}"/>
              </a:ext>
            </a:extLst>
          </p:cNvPr>
          <p:cNvSpPr txBox="1"/>
          <p:nvPr userDrawn="1"/>
        </p:nvSpPr>
        <p:spPr>
          <a:xfrm>
            <a:off x="5002609" y="5586456"/>
            <a:ext cx="951323" cy="230832"/>
          </a:xfrm>
          <a:prstGeom prst="rect">
            <a:avLst/>
          </a:prstGeom>
          <a:noFill/>
        </p:spPr>
        <p:txBody>
          <a:bodyPr wrap="square" lIns="0" tIns="0" rIns="0" bIns="0" rtlCol="0">
            <a:spAutoFit/>
          </a:bodyPr>
          <a:lstStyle/>
          <a:p>
            <a:pPr algn="ctr"/>
            <a:r>
              <a:rPr lang="en-GB" sz="1500" dirty="0">
                <a:solidFill>
                  <a:schemeClr val="tx1"/>
                </a:solidFill>
              </a:rPr>
              <a:t>Search</a:t>
            </a:r>
          </a:p>
        </p:txBody>
      </p:sp>
      <p:pic>
        <p:nvPicPr>
          <p:cNvPr id="187" name="Picture 186" descr="Structure icon">
            <a:extLst>
              <a:ext uri="{FF2B5EF4-FFF2-40B4-BE49-F238E27FC236}">
                <a16:creationId xmlns:a16="http://schemas.microsoft.com/office/drawing/2014/main" id="{6194B5E9-7F00-C747-9FCD-7458D0D3748A}"/>
              </a:ext>
            </a:extLst>
          </p:cNvPr>
          <p:cNvPicPr>
            <a:picLocks noChangeAspect="1"/>
          </p:cNvPicPr>
          <p:nvPr userDrawn="1"/>
        </p:nvPicPr>
        <p:blipFill>
          <a:blip r:embed="rId27"/>
          <a:srcRect/>
          <a:stretch/>
        </p:blipFill>
        <p:spPr>
          <a:xfrm>
            <a:off x="6233541" y="4626482"/>
            <a:ext cx="853440" cy="853440"/>
          </a:xfrm>
          <a:prstGeom prst="rect">
            <a:avLst/>
          </a:prstGeom>
        </p:spPr>
      </p:pic>
      <p:sp>
        <p:nvSpPr>
          <p:cNvPr id="188" name="TextBox 187">
            <a:extLst>
              <a:ext uri="{FF2B5EF4-FFF2-40B4-BE49-F238E27FC236}">
                <a16:creationId xmlns:a16="http://schemas.microsoft.com/office/drawing/2014/main" id="{FEA47AEA-F298-354A-9C20-CBB85DD6BF98}"/>
              </a:ext>
            </a:extLst>
          </p:cNvPr>
          <p:cNvSpPr txBox="1"/>
          <p:nvPr userDrawn="1"/>
        </p:nvSpPr>
        <p:spPr>
          <a:xfrm>
            <a:off x="6162847" y="5586456"/>
            <a:ext cx="951323" cy="230832"/>
          </a:xfrm>
          <a:prstGeom prst="rect">
            <a:avLst/>
          </a:prstGeom>
          <a:noFill/>
        </p:spPr>
        <p:txBody>
          <a:bodyPr wrap="square" lIns="0" tIns="0" rIns="0" bIns="0" rtlCol="0">
            <a:spAutoFit/>
          </a:bodyPr>
          <a:lstStyle/>
          <a:p>
            <a:pPr algn="ctr"/>
            <a:r>
              <a:rPr lang="en-GB" sz="1500" dirty="0">
                <a:solidFill>
                  <a:schemeClr val="tx1"/>
                </a:solidFill>
              </a:rPr>
              <a:t>Structure</a:t>
            </a:r>
          </a:p>
        </p:txBody>
      </p:sp>
      <p:pic>
        <p:nvPicPr>
          <p:cNvPr id="189" name="Picture 188" descr="Unlock icon">
            <a:extLst>
              <a:ext uri="{FF2B5EF4-FFF2-40B4-BE49-F238E27FC236}">
                <a16:creationId xmlns:a16="http://schemas.microsoft.com/office/drawing/2014/main" id="{7AC1F536-38EB-BA41-87AD-3F8CEE9FE06C}"/>
              </a:ext>
            </a:extLst>
          </p:cNvPr>
          <p:cNvPicPr>
            <a:picLocks noChangeAspect="1"/>
          </p:cNvPicPr>
          <p:nvPr userDrawn="1"/>
        </p:nvPicPr>
        <p:blipFill>
          <a:blip r:embed="rId28"/>
          <a:srcRect/>
          <a:stretch/>
        </p:blipFill>
        <p:spPr>
          <a:xfrm>
            <a:off x="7384061" y="4633074"/>
            <a:ext cx="853440" cy="853440"/>
          </a:xfrm>
          <a:prstGeom prst="rect">
            <a:avLst/>
          </a:prstGeom>
        </p:spPr>
      </p:pic>
      <p:sp>
        <p:nvSpPr>
          <p:cNvPr id="190" name="TextBox 189">
            <a:extLst>
              <a:ext uri="{FF2B5EF4-FFF2-40B4-BE49-F238E27FC236}">
                <a16:creationId xmlns:a16="http://schemas.microsoft.com/office/drawing/2014/main" id="{36F3FF1C-7BAD-9741-8D82-48D35B4AA7D9}"/>
              </a:ext>
            </a:extLst>
          </p:cNvPr>
          <p:cNvSpPr txBox="1"/>
          <p:nvPr userDrawn="1"/>
        </p:nvSpPr>
        <p:spPr>
          <a:xfrm>
            <a:off x="7318805" y="5586456"/>
            <a:ext cx="951323" cy="230832"/>
          </a:xfrm>
          <a:prstGeom prst="rect">
            <a:avLst/>
          </a:prstGeom>
          <a:noFill/>
        </p:spPr>
        <p:txBody>
          <a:bodyPr wrap="square" lIns="0" tIns="0" rIns="0" bIns="0" rtlCol="0">
            <a:spAutoFit/>
          </a:bodyPr>
          <a:lstStyle/>
          <a:p>
            <a:pPr algn="ctr"/>
            <a:r>
              <a:rPr lang="en-GB" sz="1500" dirty="0">
                <a:solidFill>
                  <a:schemeClr val="tx1"/>
                </a:solidFill>
              </a:rPr>
              <a:t>Unlock</a:t>
            </a:r>
          </a:p>
        </p:txBody>
      </p:sp>
      <p:pic>
        <p:nvPicPr>
          <p:cNvPr id="191" name="Picture 190" descr="Video icon">
            <a:extLst>
              <a:ext uri="{FF2B5EF4-FFF2-40B4-BE49-F238E27FC236}">
                <a16:creationId xmlns:a16="http://schemas.microsoft.com/office/drawing/2014/main" id="{EB93F619-9C8F-D949-86D3-6D113EDD07EA}"/>
              </a:ext>
            </a:extLst>
          </p:cNvPr>
          <p:cNvPicPr>
            <a:picLocks noChangeAspect="1"/>
          </p:cNvPicPr>
          <p:nvPr userDrawn="1"/>
        </p:nvPicPr>
        <p:blipFill>
          <a:blip r:embed="rId29"/>
          <a:srcRect/>
          <a:stretch/>
        </p:blipFill>
        <p:spPr>
          <a:xfrm>
            <a:off x="8534581" y="4641965"/>
            <a:ext cx="853440" cy="853440"/>
          </a:xfrm>
          <a:prstGeom prst="rect">
            <a:avLst/>
          </a:prstGeom>
        </p:spPr>
      </p:pic>
      <p:sp>
        <p:nvSpPr>
          <p:cNvPr id="192" name="TextBox 191">
            <a:extLst>
              <a:ext uri="{FF2B5EF4-FFF2-40B4-BE49-F238E27FC236}">
                <a16:creationId xmlns:a16="http://schemas.microsoft.com/office/drawing/2014/main" id="{23BDFD08-3E74-7E4A-A62B-3087AC86E947}"/>
              </a:ext>
            </a:extLst>
          </p:cNvPr>
          <p:cNvSpPr txBox="1"/>
          <p:nvPr userDrawn="1"/>
        </p:nvSpPr>
        <p:spPr>
          <a:xfrm>
            <a:off x="8474764" y="5586456"/>
            <a:ext cx="951323" cy="230832"/>
          </a:xfrm>
          <a:prstGeom prst="rect">
            <a:avLst/>
          </a:prstGeom>
          <a:noFill/>
        </p:spPr>
        <p:txBody>
          <a:bodyPr wrap="square" lIns="0" tIns="0" rIns="0" bIns="0" rtlCol="0">
            <a:spAutoFit/>
          </a:bodyPr>
          <a:lstStyle/>
          <a:p>
            <a:pPr algn="ctr"/>
            <a:r>
              <a:rPr lang="en-GB" sz="1500" dirty="0">
                <a:solidFill>
                  <a:schemeClr val="tx1"/>
                </a:solidFill>
              </a:rPr>
              <a:t>Video</a:t>
            </a:r>
          </a:p>
        </p:txBody>
      </p:sp>
      <p:pic>
        <p:nvPicPr>
          <p:cNvPr id="193" name="Picture 192" descr="Megaphone icon">
            <a:extLst>
              <a:ext uri="{FF2B5EF4-FFF2-40B4-BE49-F238E27FC236}">
                <a16:creationId xmlns:a16="http://schemas.microsoft.com/office/drawing/2014/main" id="{D354E5DA-566E-C247-8937-E90DBB7C85B1}"/>
              </a:ext>
            </a:extLst>
          </p:cNvPr>
          <p:cNvPicPr>
            <a:picLocks noChangeAspect="1"/>
          </p:cNvPicPr>
          <p:nvPr userDrawn="1"/>
        </p:nvPicPr>
        <p:blipFill>
          <a:blip r:embed="rId30"/>
          <a:srcRect/>
          <a:stretch/>
        </p:blipFill>
        <p:spPr>
          <a:xfrm>
            <a:off x="9685101" y="4626482"/>
            <a:ext cx="853440" cy="853440"/>
          </a:xfrm>
          <a:prstGeom prst="rect">
            <a:avLst/>
          </a:prstGeom>
        </p:spPr>
      </p:pic>
      <p:sp>
        <p:nvSpPr>
          <p:cNvPr id="194" name="TextBox 193">
            <a:extLst>
              <a:ext uri="{FF2B5EF4-FFF2-40B4-BE49-F238E27FC236}">
                <a16:creationId xmlns:a16="http://schemas.microsoft.com/office/drawing/2014/main" id="{C769CDC2-C2DB-104E-8D9A-87B9DE53B7C1}"/>
              </a:ext>
            </a:extLst>
          </p:cNvPr>
          <p:cNvSpPr txBox="1"/>
          <p:nvPr userDrawn="1"/>
        </p:nvSpPr>
        <p:spPr>
          <a:xfrm>
            <a:off x="9552738" y="5586455"/>
            <a:ext cx="1210336" cy="230832"/>
          </a:xfrm>
          <a:prstGeom prst="rect">
            <a:avLst/>
          </a:prstGeom>
          <a:noFill/>
        </p:spPr>
        <p:txBody>
          <a:bodyPr wrap="square" lIns="0" tIns="0" rIns="0" bIns="0" rtlCol="0">
            <a:spAutoFit/>
          </a:bodyPr>
          <a:lstStyle/>
          <a:p>
            <a:pPr algn="ctr"/>
            <a:r>
              <a:rPr lang="en-GB" sz="1500" spc="-40" dirty="0">
                <a:solidFill>
                  <a:schemeClr val="tx1"/>
                </a:solidFill>
              </a:rPr>
              <a:t>Megaphone</a:t>
            </a:r>
          </a:p>
        </p:txBody>
      </p:sp>
      <p:pic>
        <p:nvPicPr>
          <p:cNvPr id="195" name="Picture 194" descr="Tick icon">
            <a:extLst>
              <a:ext uri="{FF2B5EF4-FFF2-40B4-BE49-F238E27FC236}">
                <a16:creationId xmlns:a16="http://schemas.microsoft.com/office/drawing/2014/main" id="{B1B441AA-56F5-4F4A-83FF-714DB1B96F1B}"/>
              </a:ext>
            </a:extLst>
          </p:cNvPr>
          <p:cNvPicPr>
            <a:picLocks noChangeAspect="1"/>
          </p:cNvPicPr>
          <p:nvPr userDrawn="1"/>
        </p:nvPicPr>
        <p:blipFill>
          <a:blip r:embed="rId31"/>
          <a:srcRect/>
          <a:stretch/>
        </p:blipFill>
        <p:spPr>
          <a:xfrm>
            <a:off x="10835621" y="4626482"/>
            <a:ext cx="853440" cy="853440"/>
          </a:xfrm>
          <a:prstGeom prst="rect">
            <a:avLst/>
          </a:prstGeom>
        </p:spPr>
      </p:pic>
      <p:sp>
        <p:nvSpPr>
          <p:cNvPr id="196" name="TextBox 195" descr="Film icon">
            <a:extLst>
              <a:ext uri="{FF2B5EF4-FFF2-40B4-BE49-F238E27FC236}">
                <a16:creationId xmlns:a16="http://schemas.microsoft.com/office/drawing/2014/main" id="{95D0A1FF-29C7-364C-A2AC-E50397575DBD}"/>
              </a:ext>
            </a:extLst>
          </p:cNvPr>
          <p:cNvSpPr txBox="1"/>
          <p:nvPr userDrawn="1"/>
        </p:nvSpPr>
        <p:spPr>
          <a:xfrm>
            <a:off x="10786680" y="5604113"/>
            <a:ext cx="951323" cy="230832"/>
          </a:xfrm>
          <a:prstGeom prst="rect">
            <a:avLst/>
          </a:prstGeom>
          <a:noFill/>
        </p:spPr>
        <p:txBody>
          <a:bodyPr wrap="square" lIns="0" tIns="0" rIns="0" bIns="0" rtlCol="0">
            <a:spAutoFit/>
          </a:bodyPr>
          <a:lstStyle/>
          <a:p>
            <a:pPr algn="ctr"/>
            <a:r>
              <a:rPr lang="en-GB" sz="1500" dirty="0">
                <a:solidFill>
                  <a:schemeClr val="tx1"/>
                </a:solidFill>
              </a:rPr>
              <a:t>Tick</a:t>
            </a:r>
          </a:p>
        </p:txBody>
      </p:sp>
      <p:sp>
        <p:nvSpPr>
          <p:cNvPr id="197" name="TextBox 196">
            <a:extLst>
              <a:ext uri="{FF2B5EF4-FFF2-40B4-BE49-F238E27FC236}">
                <a16:creationId xmlns:a16="http://schemas.microsoft.com/office/drawing/2014/main" id="{CC6B8B34-66B9-D84D-94E1-AA4EC3E2935D}"/>
              </a:ext>
            </a:extLst>
          </p:cNvPr>
          <p:cNvSpPr txBox="1"/>
          <p:nvPr userDrawn="1"/>
        </p:nvSpPr>
        <p:spPr>
          <a:xfrm>
            <a:off x="4939031" y="4242103"/>
            <a:ext cx="1249505" cy="223138"/>
          </a:xfrm>
          <a:prstGeom prst="rect">
            <a:avLst/>
          </a:prstGeom>
          <a:noFill/>
        </p:spPr>
        <p:txBody>
          <a:bodyPr wrap="square" lIns="0" tIns="0" rIns="0" bIns="0" rtlCol="0">
            <a:spAutoFit/>
          </a:bodyPr>
          <a:lstStyle/>
          <a:p>
            <a:pPr algn="ctr"/>
            <a:r>
              <a:rPr lang="en-GB" sz="1450" spc="-60" dirty="0">
                <a:solidFill>
                  <a:schemeClr val="tx1"/>
                </a:solidFill>
              </a:rPr>
              <a:t>Information</a:t>
            </a:r>
          </a:p>
        </p:txBody>
      </p:sp>
      <p:sp>
        <p:nvSpPr>
          <p:cNvPr id="198" name="Title 3">
            <a:extLst>
              <a:ext uri="{FF2B5EF4-FFF2-40B4-BE49-F238E27FC236}">
                <a16:creationId xmlns:a16="http://schemas.microsoft.com/office/drawing/2014/main" id="{3D8A5A97-1C4D-434C-BAFC-7E5F0BA946E5}"/>
              </a:ext>
            </a:extLst>
          </p:cNvPr>
          <p:cNvSpPr>
            <a:spLocks noGrp="1"/>
          </p:cNvSpPr>
          <p:nvPr>
            <p:ph type="title" hasCustomPrompt="1"/>
          </p:nvPr>
        </p:nvSpPr>
        <p:spPr>
          <a:xfrm>
            <a:off x="432000" y="432000"/>
            <a:ext cx="11160000" cy="648000"/>
          </a:xfrm>
          <a:prstGeom prst="rect">
            <a:avLst/>
          </a:prstGeom>
        </p:spPr>
        <p:txBody>
          <a:bodyPr/>
          <a:lstStyle>
            <a:lvl1pPr>
              <a:defRPr>
                <a:solidFill>
                  <a:schemeClr val="tx1"/>
                </a:solidFill>
              </a:defRPr>
            </a:lvl1pPr>
          </a:lstStyle>
          <a:p>
            <a:r>
              <a:rPr lang="en-GB" dirty="0"/>
              <a:t>Icon selection 2</a:t>
            </a:r>
          </a:p>
        </p:txBody>
      </p:sp>
    </p:spTree>
    <p:extLst>
      <p:ext uri="{BB962C8B-B14F-4D97-AF65-F5344CB8AC3E}">
        <p14:creationId xmlns:p14="http://schemas.microsoft.com/office/powerpoint/2010/main" val="1081577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content, basic text one col">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Tree>
    <p:extLst>
      <p:ext uri="{BB962C8B-B14F-4D97-AF65-F5344CB8AC3E}">
        <p14:creationId xmlns:p14="http://schemas.microsoft.com/office/powerpoint/2010/main" val="276645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head, three columns">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a:normAutofit/>
          </a:bodyPr>
          <a:lstStyle>
            <a:lvl1pPr>
              <a:defRPr sz="3600">
                <a:solidFill>
                  <a:schemeClr val="tx1"/>
                </a:solidFill>
              </a:defRPr>
            </a:lvl1pPr>
          </a:lstStyle>
          <a:p>
            <a:r>
              <a:rPr lang="en-GB" dirty="0"/>
              <a:t>Heading</a:t>
            </a:r>
          </a:p>
        </p:txBody>
      </p:sp>
      <p:sp>
        <p:nvSpPr>
          <p:cNvPr id="3" name="Content Placeholder 2"/>
          <p:cNvSpPr>
            <a:spLocks noGrp="1"/>
          </p:cNvSpPr>
          <p:nvPr>
            <p:ph idx="1" hasCustomPrompt="1"/>
          </p:nvPr>
        </p:nvSpPr>
        <p:spPr>
          <a:xfrm>
            <a:off x="412708" y="2106000"/>
            <a:ext cx="4780615" cy="410309"/>
          </a:xfrm>
          <a:prstGeom prst="rect">
            <a:avLst/>
          </a:prstGeom>
        </p:spPr>
        <p:txBody>
          <a:bodyPr lIns="0" tIns="0" rIns="0" bIns="0">
            <a:normAutofit/>
          </a:bodyPr>
          <a:lstStyle>
            <a:lvl1pPr marL="0" indent="0">
              <a:buClr>
                <a:schemeClr val="tx1"/>
              </a:buClr>
              <a:buNone/>
              <a:defRPr sz="2200" b="1">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err="1"/>
              <a:t>Subheader</a:t>
            </a:r>
            <a:endParaRPr lang="en-GB" dirty="0"/>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50" y="2743200"/>
            <a:ext cx="11404111" cy="3294063"/>
          </a:xfrm>
          <a:prstGeom prst="rect">
            <a:avLst/>
          </a:prstGeom>
        </p:spPr>
        <p:txBody>
          <a:bodyPr lIns="0" tIns="0" rIns="0" bIns="0" numCol="3">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a:p>
            <a:pPr lvl="1"/>
            <a:r>
              <a:rPr lang="en-US"/>
              <a:t>Second level</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Tree>
    <p:extLst>
      <p:ext uri="{BB962C8B-B14F-4D97-AF65-F5344CB8AC3E}">
        <p14:creationId xmlns:p14="http://schemas.microsoft.com/office/powerpoint/2010/main" val="1459608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head, bullets">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a:normAutofit/>
          </a:bodyPr>
          <a:lstStyle>
            <a:lvl1pPr>
              <a:defRPr sz="3600">
                <a:solidFill>
                  <a:schemeClr val="tx1"/>
                </a:solidFill>
              </a:defRPr>
            </a:lvl1pPr>
          </a:lstStyle>
          <a:p>
            <a:r>
              <a:rPr lang="en-GB" dirty="0"/>
              <a:t>Heading</a:t>
            </a:r>
          </a:p>
        </p:txBody>
      </p:sp>
      <p:sp>
        <p:nvSpPr>
          <p:cNvPr id="3" name="Content Placeholder 2"/>
          <p:cNvSpPr>
            <a:spLocks noGrp="1"/>
          </p:cNvSpPr>
          <p:nvPr>
            <p:ph idx="1" hasCustomPrompt="1"/>
          </p:nvPr>
        </p:nvSpPr>
        <p:spPr>
          <a:xfrm>
            <a:off x="412708" y="2106000"/>
            <a:ext cx="4780615" cy="410309"/>
          </a:xfrm>
          <a:prstGeom prst="rect">
            <a:avLst/>
          </a:prstGeom>
        </p:spPr>
        <p:txBody>
          <a:bodyPr lIns="0" tIns="0" rIns="0" bIns="0">
            <a:normAutofit/>
          </a:bodyPr>
          <a:lstStyle>
            <a:lvl1pPr marL="0" indent="0">
              <a:buClr>
                <a:schemeClr val="tx1"/>
              </a:buClr>
              <a:buNone/>
              <a:defRPr sz="2200" b="1">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err="1"/>
              <a:t>Subheader</a:t>
            </a:r>
            <a:endParaRPr lang="en-GB" dirty="0"/>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51" y="2743200"/>
            <a:ext cx="5683250" cy="3294063"/>
          </a:xfrm>
          <a:prstGeom prst="rect">
            <a:avLst/>
          </a:prstGeom>
        </p:spPr>
        <p:txBody>
          <a:bodyPr lIns="0" tIns="0" rIns="0" bIns="0">
            <a:noAutofit/>
          </a:bodyPr>
          <a:lstStyle>
            <a:lvl1pPr marL="288000" indent="-288000">
              <a:lnSpc>
                <a:spcPts val="2200"/>
              </a:lnSpc>
              <a:spcBef>
                <a:spcPts val="0"/>
              </a:spcBef>
              <a:spcAft>
                <a:spcPts val="900"/>
              </a:spcAft>
              <a:buClr>
                <a:schemeClr val="accent6"/>
              </a:buClr>
              <a:buFont typeface="Arial" panose="020B0604020202020204" pitchFamily="34" charset="0"/>
              <a:buChar char="•"/>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Tree>
    <p:extLst>
      <p:ext uri="{BB962C8B-B14F-4D97-AF65-F5344CB8AC3E}">
        <p14:creationId xmlns:p14="http://schemas.microsoft.com/office/powerpoint/2010/main" val="1186775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slide with image">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dirty="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p:spPr>
        <p:txBody>
          <a:bodyPr tIns="2340000"/>
          <a:lstStyle>
            <a:lvl1pPr algn="ctr">
              <a:buNone/>
              <a:defRPr/>
            </a:lvl1pPr>
          </a:lstStyle>
          <a:p>
            <a:r>
              <a:rPr lang="en-GB" dirty="0"/>
              <a:t>Click on image icon in centre to insert a photo</a:t>
            </a:r>
          </a:p>
        </p:txBody>
      </p:sp>
      <p:sp>
        <p:nvSpPr>
          <p:cNvPr id="8" name="Content Placeholder 2">
            <a:extLst>
              <a:ext uri="{FF2B5EF4-FFF2-40B4-BE49-F238E27FC236}">
                <a16:creationId xmlns:a16="http://schemas.microsoft.com/office/drawing/2014/main" id="{87BD488D-4939-6A48-BB33-B4443138E794}"/>
              </a:ext>
            </a:extLst>
          </p:cNvPr>
          <p:cNvSpPr>
            <a:spLocks noGrp="1"/>
          </p:cNvSpPr>
          <p:nvPr>
            <p:ph idx="1" hasCustomPrompt="1"/>
          </p:nvPr>
        </p:nvSpPr>
        <p:spPr>
          <a:xfrm>
            <a:off x="412708" y="2106000"/>
            <a:ext cx="4780615" cy="410309"/>
          </a:xfrm>
          <a:prstGeom prst="rect">
            <a:avLst/>
          </a:prstGeom>
        </p:spPr>
        <p:txBody>
          <a:bodyPr lIns="0" tIns="0" rIns="0" bIns="0">
            <a:normAutofit/>
          </a:bodyPr>
          <a:lstStyle>
            <a:lvl1pPr marL="0" indent="0">
              <a:buClr>
                <a:schemeClr val="tx1"/>
              </a:buClr>
              <a:buNone/>
              <a:defRPr sz="2200" b="1">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err="1"/>
              <a:t>Subheader</a:t>
            </a:r>
            <a:endParaRPr lang="en-GB" dirty="0"/>
          </a:p>
        </p:txBody>
      </p:sp>
      <p:sp>
        <p:nvSpPr>
          <p:cNvPr id="11" name="Text Placeholder 7">
            <a:extLst>
              <a:ext uri="{FF2B5EF4-FFF2-40B4-BE49-F238E27FC236}">
                <a16:creationId xmlns:a16="http://schemas.microsoft.com/office/drawing/2014/main" id="{C7501C30-9078-994C-9F7C-D73C2E78C774}"/>
              </a:ext>
            </a:extLst>
          </p:cNvPr>
          <p:cNvSpPr>
            <a:spLocks noGrp="1"/>
          </p:cNvSpPr>
          <p:nvPr>
            <p:ph type="body" sz="quarter" idx="13"/>
          </p:nvPr>
        </p:nvSpPr>
        <p:spPr>
          <a:xfrm>
            <a:off x="412751" y="2743200"/>
            <a:ext cx="5683250" cy="3294063"/>
          </a:xfrm>
          <a:prstGeom prst="rect">
            <a:avLst/>
          </a:prstGeom>
        </p:spPr>
        <p:txBody>
          <a:bodyPr lIns="0" tIns="0" rIns="0" bIns="0">
            <a:noAutofit/>
          </a:bodyPr>
          <a:lstStyle>
            <a:lvl1pPr marL="288000" indent="-288000">
              <a:lnSpc>
                <a:spcPts val="2200"/>
              </a:lnSpc>
              <a:spcBef>
                <a:spcPts val="0"/>
              </a:spcBef>
              <a:spcAft>
                <a:spcPts val="900"/>
              </a:spcAft>
              <a:buClr>
                <a:schemeClr val="accent6"/>
              </a:buClr>
              <a:buFont typeface="Arial" panose="020B0604020202020204" pitchFamily="34" charset="0"/>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Tree>
    <p:extLst>
      <p:ext uri="{BB962C8B-B14F-4D97-AF65-F5344CB8AC3E}">
        <p14:creationId xmlns:p14="http://schemas.microsoft.com/office/powerpoint/2010/main" val="1444973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accessib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1191600" y="946120"/>
            <a:ext cx="865108"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lumMod val="60000"/>
                    <a:lumOff val="40000"/>
                  </a:schemeClr>
                </a:solidFill>
              </a:rPr>
              <a:t>‹#›</a:t>
            </a:fld>
            <a:endParaRPr lang="en-GB" sz="1200" dirty="0">
              <a:solidFill>
                <a:schemeClr val="accent6">
                  <a:lumMod val="60000"/>
                  <a:lumOff val="40000"/>
                </a:schemeClr>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1190366" y="1389478"/>
            <a:ext cx="9811265" cy="3466727"/>
          </a:xfrm>
          <a:prstGeom prst="rect">
            <a:avLst/>
          </a:prstGeom>
        </p:spPr>
        <p:txBody>
          <a:bodyPr>
            <a:noAutofit/>
          </a:bodyPr>
          <a:lstStyle>
            <a:lvl1pPr marL="0" indent="0" algn="l">
              <a:buNone/>
              <a:defRPr sz="4200" b="0">
                <a:solidFill>
                  <a:schemeClr val="bg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“Showcase quotation</a:t>
            </a:r>
            <a:br>
              <a:rPr lang="en-GB" dirty="0"/>
            </a:br>
            <a:r>
              <a:rPr lang="en-GB" dirty="0"/>
              <a:t>with centred text over multiple</a:t>
            </a:r>
            <a:br>
              <a:rPr lang="en-GB" dirty="0"/>
            </a:br>
            <a:r>
              <a:rPr lang="en-GB" dirty="0"/>
              <a:t>lines, try to make a harmonious left aligned shape like this or</a:t>
            </a:r>
            <a:br>
              <a:rPr lang="en-GB" dirty="0"/>
            </a:br>
            <a:r>
              <a:rPr lang="en-GB" dirty="0"/>
              <a:t>something similar”</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1191600" y="5096236"/>
            <a:ext cx="3890150" cy="896938"/>
          </a:xfrm>
          <a:prstGeom prst="rect">
            <a:avLst/>
          </a:prstGeom>
        </p:spPr>
        <p:txBody>
          <a:bodyPr/>
          <a:lstStyle>
            <a:lvl1pPr marL="0" indent="0" algn="l">
              <a:buNone/>
              <a:defRPr b="0">
                <a:solidFill>
                  <a:schemeClr val="bg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Name Surname,</a:t>
            </a:r>
            <a:br>
              <a:rPr lang="en-GB" dirty="0"/>
            </a:br>
            <a:r>
              <a:rPr lang="en-GB" dirty="0"/>
              <a:t>Job Title</a:t>
            </a:r>
          </a:p>
        </p:txBody>
      </p:sp>
    </p:spTree>
    <p:extLst>
      <p:ext uri="{BB962C8B-B14F-4D97-AF65-F5344CB8AC3E}">
        <p14:creationId xmlns:p14="http://schemas.microsoft.com/office/powerpoint/2010/main" val="2661418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ubhead, two columns">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2736000"/>
            <a:ext cx="11012644" cy="415498"/>
          </a:xfrm>
          <a:prstGeom prst="rect">
            <a:avLst/>
          </a:prstGeom>
        </p:spPr>
        <p:txBody>
          <a:bodyPr lIns="0" tIns="0" rIns="0" bIns="0" numCol="2" spcCol="432000">
            <a:sp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US"/>
              <a:t>Click to edit Master text styles</a:t>
            </a:r>
          </a:p>
          <a:p>
            <a:pPr lvl="1"/>
            <a:r>
              <a:rPr lang="en-US"/>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spTree>
    <p:extLst>
      <p:ext uri="{BB962C8B-B14F-4D97-AF65-F5344CB8AC3E}">
        <p14:creationId xmlns:p14="http://schemas.microsoft.com/office/powerpoint/2010/main" val="424372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ubhead, two columns">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2736000"/>
            <a:ext cx="11012644" cy="415498"/>
          </a:xfrm>
          <a:prstGeom prst="rect">
            <a:avLst/>
          </a:prstGeom>
        </p:spPr>
        <p:txBody>
          <a:bodyPr lIns="0" tIns="0" rIns="0" bIns="0" numCol="3" spcCol="432000">
            <a:sp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US"/>
              <a:t>Click to edit Master text styles</a:t>
            </a:r>
          </a:p>
          <a:p>
            <a:pPr lvl="1"/>
            <a:r>
              <a:rPr lang="en-US"/>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spTree>
    <p:extLst>
      <p:ext uri="{BB962C8B-B14F-4D97-AF65-F5344CB8AC3E}">
        <p14:creationId xmlns:p14="http://schemas.microsoft.com/office/powerpoint/2010/main" val="228701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Quote slide with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dirty="0"/>
              <a:t>Headline over a number of lines,</a:t>
            </a:r>
            <a:br>
              <a:rPr lang="en-GB" dirty="0"/>
            </a:br>
            <a:r>
              <a:rPr lang="en-GB" dirty="0"/>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dirty="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dirty="0"/>
              <a:t>Click on icon to insert image (including Alt Text)</a:t>
            </a:r>
          </a:p>
        </p:txBody>
      </p:sp>
      <p:cxnSp>
        <p:nvCxnSpPr>
          <p:cNvPr id="8" name="Straight Connector 7">
            <a:extLst>
              <a:ext uri="{FF2B5EF4-FFF2-40B4-BE49-F238E27FC236}">
                <a16:creationId xmlns:a16="http://schemas.microsoft.com/office/drawing/2014/main" id="{AE1D7D3C-8AA7-9442-97E6-34307200AA45}"/>
              </a:ext>
            </a:extLst>
          </p:cNvPr>
          <p:cNvCxnSpPr/>
          <p:nvPr userDrawn="1"/>
        </p:nvCxnSpPr>
        <p:spPr>
          <a:xfrm>
            <a:off x="432000" y="1632779"/>
            <a:ext cx="612000"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11A4FD24-6D72-2F48-A3B1-7F6C4FBFA158}"/>
              </a:ext>
            </a:extLst>
          </p:cNvPr>
          <p:cNvPicPr>
            <a:picLocks noChangeAspect="1"/>
          </p:cNvPicPr>
          <p:nvPr userDrawn="1"/>
        </p:nvPicPr>
        <p:blipFill>
          <a:blip r:embed="rId2"/>
          <a:stretch>
            <a:fillRect/>
          </a:stretch>
        </p:blipFill>
        <p:spPr>
          <a:xfrm>
            <a:off x="-6726" y="6318433"/>
            <a:ext cx="12192000" cy="571500"/>
          </a:xfrm>
          <a:prstGeom prst="rect">
            <a:avLst/>
          </a:prstGeom>
        </p:spPr>
      </p:pic>
    </p:spTree>
    <p:extLst>
      <p:ext uri="{BB962C8B-B14F-4D97-AF65-F5344CB8AC3E}">
        <p14:creationId xmlns:p14="http://schemas.microsoft.com/office/powerpoint/2010/main" val="3043285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ext boxes x 4">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12708"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4" name="Rectangle 3">
            <a:extLst>
              <a:ext uri="{FF2B5EF4-FFF2-40B4-BE49-F238E27FC236}">
                <a16:creationId xmlns:a16="http://schemas.microsoft.com/office/drawing/2014/main" id="{B540671A-ED56-3548-A508-080ABBDB5E58}"/>
              </a:ext>
            </a:extLst>
          </p:cNvPr>
          <p:cNvSpPr/>
          <p:nvPr userDrawn="1"/>
        </p:nvSpPr>
        <p:spPr>
          <a:xfrm>
            <a:off x="412708" y="1188000"/>
            <a:ext cx="3564000" cy="900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66871"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20" name="Rectangle 19">
            <a:extLst>
              <a:ext uri="{FF2B5EF4-FFF2-40B4-BE49-F238E27FC236}">
                <a16:creationId xmlns:a16="http://schemas.microsoft.com/office/drawing/2014/main" id="{08FEBAA5-9C5F-2648-899B-9991822EBFF6}"/>
              </a:ext>
            </a:extLst>
          </p:cNvPr>
          <p:cNvSpPr/>
          <p:nvPr userDrawn="1"/>
        </p:nvSpPr>
        <p:spPr>
          <a:xfrm>
            <a:off x="4366871" y="1188000"/>
            <a:ext cx="3564000" cy="900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12708"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24">
            <a:extLst>
              <a:ext uri="{FF2B5EF4-FFF2-40B4-BE49-F238E27FC236}">
                <a16:creationId xmlns:a16="http://schemas.microsoft.com/office/drawing/2014/main" id="{8FD6A08D-6DD3-C845-8B17-CC9297B607DC}"/>
              </a:ext>
            </a:extLst>
          </p:cNvPr>
          <p:cNvSpPr/>
          <p:nvPr userDrawn="1"/>
        </p:nvSpPr>
        <p:spPr>
          <a:xfrm>
            <a:off x="412708" y="3749267"/>
            <a:ext cx="3564000" cy="900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66871"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27" name="Rectangle 26">
            <a:extLst>
              <a:ext uri="{FF2B5EF4-FFF2-40B4-BE49-F238E27FC236}">
                <a16:creationId xmlns:a16="http://schemas.microsoft.com/office/drawing/2014/main" id="{B5A7277B-59DD-844A-A364-77AED24CBAC1}"/>
              </a:ext>
            </a:extLst>
          </p:cNvPr>
          <p:cNvSpPr/>
          <p:nvPr userDrawn="1"/>
        </p:nvSpPr>
        <p:spPr>
          <a:xfrm>
            <a:off x="4374434" y="3752201"/>
            <a:ext cx="3564000" cy="900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dirty="0"/>
              <a:t>Heading</a:t>
            </a:r>
          </a:p>
        </p:txBody>
      </p: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text boxes x 2">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20" name="Rectangle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22" name="Rectangle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dirty="0"/>
              <a:t>Heading</a:t>
            </a:r>
          </a:p>
        </p:txBody>
      </p: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boxes, text titles x 4">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20" name="Rectangle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US"/>
              <a:t>Click to edit Master text styles</a:t>
            </a:r>
          </a:p>
        </p:txBody>
      </p:sp>
      <p:sp>
        <p:nvSpPr>
          <p:cNvPr id="27" name="Rectangle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dirty="0"/>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dirty="0"/>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dirty="0"/>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dirty="0"/>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dirty="0"/>
              <a:t>Insert title</a:t>
            </a:r>
          </a:p>
        </p:txBody>
      </p:sp>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bg2"/>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37224" y="720488"/>
            <a:ext cx="865108"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bg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dirty="0"/>
              <a:t>“Showcase quotation</a:t>
            </a:r>
            <a:br>
              <a:rPr lang="en-GB" dirty="0"/>
            </a:br>
            <a:r>
              <a:rPr lang="en-GB" dirty="0"/>
              <a:t>with left aligned text over multiple lines. Try to keep</a:t>
            </a:r>
            <a:br>
              <a:rPr lang="en-GB" dirty="0"/>
            </a:br>
            <a:r>
              <a:rPr lang="en-GB" dirty="0"/>
              <a:t>it to four lines if </a:t>
            </a:r>
            <a:r>
              <a:rPr lang="en-GB" dirty="0" err="1"/>
              <a:t>poss</a:t>
            </a:r>
            <a:r>
              <a:rPr lang="en-GB" dirty="0"/>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bg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dirty="0"/>
              <a:t>Name Surname,</a:t>
            </a:r>
            <a:br>
              <a:rPr lang="en-GB" dirty="0"/>
            </a:br>
            <a:r>
              <a:rPr lang="en-GB" dirty="0"/>
              <a:t>Job Title</a:t>
            </a:r>
          </a:p>
        </p:txBody>
      </p:sp>
      <p:pic>
        <p:nvPicPr>
          <p:cNvPr id="3" name="Picture 2">
            <a:extLst>
              <a:ext uri="{FF2B5EF4-FFF2-40B4-BE49-F238E27FC236}">
                <a16:creationId xmlns:a16="http://schemas.microsoft.com/office/drawing/2014/main" id="{F7F225DF-CA19-6A45-BDC8-07F3DC17D996}"/>
              </a:ext>
            </a:extLst>
          </p:cNvPr>
          <p:cNvPicPr>
            <a:picLocks noChangeAspect="1"/>
          </p:cNvPicPr>
          <p:nvPr userDrawn="1"/>
        </p:nvPicPr>
        <p:blipFill>
          <a:blip r:embed="rId2"/>
          <a:stretch>
            <a:fillRect/>
          </a:stretch>
        </p:blipFill>
        <p:spPr>
          <a:xfrm>
            <a:off x="0" y="6286500"/>
            <a:ext cx="12192000" cy="571500"/>
          </a:xfrm>
          <a:prstGeom prst="rect">
            <a:avLst/>
          </a:prstGeom>
        </p:spPr>
      </p:pic>
    </p:spTree>
    <p:extLst>
      <p:ext uri="{BB962C8B-B14F-4D97-AF65-F5344CB8AC3E}">
        <p14:creationId xmlns:p14="http://schemas.microsoft.com/office/powerpoint/2010/main" val="241277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26/05/2021</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dirty="0"/>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780" r:id="rId1"/>
    <p:sldLayoutId id="2147483817" r:id="rId2"/>
    <p:sldLayoutId id="2147483826" r:id="rId3"/>
    <p:sldLayoutId id="2147483827" r:id="rId4"/>
    <p:sldLayoutId id="2147483818" r:id="rId5"/>
    <p:sldLayoutId id="2147483813" r:id="rId6"/>
    <p:sldLayoutId id="2147483814" r:id="rId7"/>
    <p:sldLayoutId id="2147483815" r:id="rId8"/>
    <p:sldLayoutId id="2147483719" r:id="rId9"/>
    <p:sldLayoutId id="2147483823" r:id="rId10"/>
    <p:sldLayoutId id="2147483824" r:id="rId11"/>
    <p:sldLayoutId id="2147483821" r:id="rId12"/>
    <p:sldLayoutId id="2147483822" r:id="rId13"/>
    <p:sldLayoutId id="2147483825" r:id="rId14"/>
    <p:sldLayoutId id="2147483806" r:id="rId15"/>
    <p:sldLayoutId id="2147483812" r:id="rId16"/>
    <p:sldLayoutId id="2147483690" r:id="rId17"/>
    <p:sldLayoutId id="2147483752" r:id="rId18"/>
    <p:sldLayoutId id="2147483753" r:id="rId19"/>
    <p:sldLayoutId id="2147483762" r:id="rId20"/>
    <p:sldLayoutId id="2147483747" r:id="rId21"/>
    <p:sldLayoutId id="2147483760" r:id="rId22"/>
    <p:sldLayoutId id="2147483714" r:id="rId2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igital.nhs.uk/services/nhais/open-exeter" TargetMode="External"/><Relationship Id="rId3" Type="http://schemas.openxmlformats.org/officeDocument/2006/relationships/image" Target="../media/image51.png"/><Relationship Id="rId7" Type="http://schemas.openxmlformats.org/officeDocument/2006/relationships/hyperlink" Target="https://pcse.england.nhs.uk/services/gp-payments" TargetMode="External"/><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hyperlink" Target="mailto:exeter.helpdesk@nhs.net" TargetMode="External"/><Relationship Id="rId5" Type="http://schemas.openxmlformats.org/officeDocument/2006/relationships/hyperlink" Target="https://digital.nhs.uk/services/demographics/access-data-on-the-personal-demographics-service" TargetMode="External"/><Relationship Id="rId4" Type="http://schemas.openxmlformats.org/officeDocument/2006/relationships/hyperlink" Target="https://digital.nhs.uk/services/screening-services/new-cervical-screening-service-starting-202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6">
            <a:extLst>
              <a:ext uri="{FF2B5EF4-FFF2-40B4-BE49-F238E27FC236}">
                <a16:creationId xmlns:a16="http://schemas.microsoft.com/office/drawing/2014/main" id="{CDB94AB3-A351-455C-A959-341AFED3B275}"/>
              </a:ext>
            </a:extLst>
          </p:cNvPr>
          <p:cNvSpPr txBox="1">
            <a:spLocks/>
          </p:cNvSpPr>
          <p:nvPr/>
        </p:nvSpPr>
        <p:spPr>
          <a:xfrm>
            <a:off x="432000" y="1127728"/>
            <a:ext cx="4009377" cy="1624648"/>
          </a:xfrm>
          <a:prstGeom prst="rect">
            <a:avLst/>
          </a:prstGeom>
          <a:solidFill>
            <a:schemeClr val="accent2">
              <a:lumMod val="20000"/>
              <a:lumOff val="80000"/>
            </a:schemeClr>
          </a:solidFill>
          <a:ln w="12700">
            <a:solidFill>
              <a:schemeClr val="accent1"/>
            </a:solidFill>
          </a:ln>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600" dirty="0"/>
              <a:t>As part of a major investment programme in primary care technology, the 82 </a:t>
            </a:r>
            <a:r>
              <a:rPr lang="en-GB" sz="1600" b="1" dirty="0">
                <a:solidFill>
                  <a:schemeClr val="accent1"/>
                </a:solidFill>
              </a:rPr>
              <a:t>NHAIS</a:t>
            </a:r>
            <a:r>
              <a:rPr lang="en-GB" sz="1600" dirty="0">
                <a:solidFill>
                  <a:schemeClr val="accent1"/>
                </a:solidFill>
              </a:rPr>
              <a:t> IT </a:t>
            </a:r>
            <a:r>
              <a:rPr lang="en-GB" sz="1600" b="1" dirty="0">
                <a:solidFill>
                  <a:schemeClr val="accent1"/>
                </a:solidFill>
              </a:rPr>
              <a:t>systems</a:t>
            </a:r>
            <a:r>
              <a:rPr lang="en-GB" sz="1600" dirty="0">
                <a:solidFill>
                  <a:schemeClr val="accent1"/>
                </a:solidFill>
              </a:rPr>
              <a:t> </a:t>
            </a:r>
            <a:r>
              <a:rPr lang="en-GB" sz="1600" dirty="0"/>
              <a:t>in England are being decommissioned during 2021/22. As part of this, programme elements of </a:t>
            </a:r>
            <a:r>
              <a:rPr lang="en-GB" sz="1600" b="1" dirty="0">
                <a:solidFill>
                  <a:schemeClr val="accent1"/>
                </a:solidFill>
              </a:rPr>
              <a:t>Open Exeter </a:t>
            </a:r>
            <a:r>
              <a:rPr lang="en-GB" sz="1600" dirty="0"/>
              <a:t>are also being retired.</a:t>
            </a:r>
          </a:p>
        </p:txBody>
      </p:sp>
      <p:sp>
        <p:nvSpPr>
          <p:cNvPr id="10" name="Title 1">
            <a:extLst>
              <a:ext uri="{FF2B5EF4-FFF2-40B4-BE49-F238E27FC236}">
                <a16:creationId xmlns:a16="http://schemas.microsoft.com/office/drawing/2014/main" id="{9959FD74-68FE-4933-9D55-BFDAE0EA4103}"/>
              </a:ext>
            </a:extLst>
          </p:cNvPr>
          <p:cNvSpPr>
            <a:spLocks noGrp="1"/>
          </p:cNvSpPr>
          <p:nvPr>
            <p:ph type="title"/>
          </p:nvPr>
        </p:nvSpPr>
        <p:spPr>
          <a:xfrm>
            <a:off x="432000" y="342625"/>
            <a:ext cx="11404154" cy="695727"/>
          </a:xfrm>
        </p:spPr>
        <p:txBody>
          <a:bodyPr/>
          <a:lstStyle/>
          <a:p>
            <a:r>
              <a:rPr lang="en-GB" dirty="0"/>
              <a:t>NHAIS Decommissioning</a:t>
            </a:r>
            <a:endParaRPr lang="en-US" dirty="0"/>
          </a:p>
        </p:txBody>
      </p:sp>
      <p:pic>
        <p:nvPicPr>
          <p:cNvPr id="11" name="Picture 10" descr="Monitor screen icon">
            <a:extLst>
              <a:ext uri="{FF2B5EF4-FFF2-40B4-BE49-F238E27FC236}">
                <a16:creationId xmlns:a16="http://schemas.microsoft.com/office/drawing/2014/main" id="{837F2F9A-979C-4ECF-934B-2E824518E65E}"/>
              </a:ext>
            </a:extLst>
          </p:cNvPr>
          <p:cNvPicPr>
            <a:picLocks noChangeAspect="1"/>
          </p:cNvPicPr>
          <p:nvPr/>
        </p:nvPicPr>
        <p:blipFill>
          <a:blip r:embed="rId2">
            <a:alphaModFix amt="62000"/>
          </a:blip>
          <a:srcRect/>
          <a:stretch/>
        </p:blipFill>
        <p:spPr>
          <a:xfrm>
            <a:off x="911681" y="2876590"/>
            <a:ext cx="1760557" cy="1760557"/>
          </a:xfrm>
          <a:prstGeom prst="rect">
            <a:avLst/>
          </a:prstGeom>
          <a:noFill/>
          <a:ln>
            <a:noFill/>
          </a:ln>
        </p:spPr>
      </p:pic>
      <p:pic>
        <p:nvPicPr>
          <p:cNvPr id="12" name="Picture 11" descr="Server icon">
            <a:extLst>
              <a:ext uri="{FF2B5EF4-FFF2-40B4-BE49-F238E27FC236}">
                <a16:creationId xmlns:a16="http://schemas.microsoft.com/office/drawing/2014/main" id="{E2D27929-2FD7-4A93-AC82-CC79DD05A390}"/>
              </a:ext>
            </a:extLst>
          </p:cNvPr>
          <p:cNvPicPr>
            <a:picLocks noChangeAspect="1"/>
          </p:cNvPicPr>
          <p:nvPr/>
        </p:nvPicPr>
        <p:blipFill>
          <a:blip r:embed="rId3">
            <a:alphaModFix amt="60000"/>
          </a:blip>
          <a:srcRect/>
          <a:stretch/>
        </p:blipFill>
        <p:spPr>
          <a:xfrm>
            <a:off x="675066" y="5477040"/>
            <a:ext cx="853440" cy="853440"/>
          </a:xfrm>
          <a:prstGeom prst="rect">
            <a:avLst/>
          </a:prstGeom>
        </p:spPr>
      </p:pic>
      <p:pic>
        <p:nvPicPr>
          <p:cNvPr id="13" name="Picture 12" descr="Server icon">
            <a:extLst>
              <a:ext uri="{FF2B5EF4-FFF2-40B4-BE49-F238E27FC236}">
                <a16:creationId xmlns:a16="http://schemas.microsoft.com/office/drawing/2014/main" id="{3C787D90-9043-48A8-9890-CA4931B3944B}"/>
              </a:ext>
            </a:extLst>
          </p:cNvPr>
          <p:cNvPicPr>
            <a:picLocks noChangeAspect="1"/>
          </p:cNvPicPr>
          <p:nvPr/>
        </p:nvPicPr>
        <p:blipFill>
          <a:blip r:embed="rId3">
            <a:alphaModFix amt="60000"/>
          </a:blip>
          <a:srcRect/>
          <a:stretch/>
        </p:blipFill>
        <p:spPr>
          <a:xfrm>
            <a:off x="1017276" y="4875516"/>
            <a:ext cx="853440" cy="853440"/>
          </a:xfrm>
          <a:prstGeom prst="rect">
            <a:avLst/>
          </a:prstGeom>
        </p:spPr>
      </p:pic>
      <p:pic>
        <p:nvPicPr>
          <p:cNvPr id="14" name="Picture 13" descr="Server icon">
            <a:extLst>
              <a:ext uri="{FF2B5EF4-FFF2-40B4-BE49-F238E27FC236}">
                <a16:creationId xmlns:a16="http://schemas.microsoft.com/office/drawing/2014/main" id="{2D2694A5-9EA8-402E-AD30-B2ABB5650EC2}"/>
              </a:ext>
            </a:extLst>
          </p:cNvPr>
          <p:cNvPicPr>
            <a:picLocks noChangeAspect="1"/>
          </p:cNvPicPr>
          <p:nvPr/>
        </p:nvPicPr>
        <p:blipFill>
          <a:blip r:embed="rId3">
            <a:alphaModFix amt="60000"/>
          </a:blip>
          <a:srcRect/>
          <a:stretch/>
        </p:blipFill>
        <p:spPr>
          <a:xfrm>
            <a:off x="1365240" y="5477040"/>
            <a:ext cx="853440" cy="853440"/>
          </a:xfrm>
          <a:prstGeom prst="rect">
            <a:avLst/>
          </a:prstGeom>
        </p:spPr>
      </p:pic>
      <p:pic>
        <p:nvPicPr>
          <p:cNvPr id="15" name="Picture 14" descr="Server icon">
            <a:extLst>
              <a:ext uri="{FF2B5EF4-FFF2-40B4-BE49-F238E27FC236}">
                <a16:creationId xmlns:a16="http://schemas.microsoft.com/office/drawing/2014/main" id="{4A4E3E56-91D5-4BAB-96D7-48E4B3B25168}"/>
              </a:ext>
            </a:extLst>
          </p:cNvPr>
          <p:cNvPicPr>
            <a:picLocks noChangeAspect="1"/>
          </p:cNvPicPr>
          <p:nvPr/>
        </p:nvPicPr>
        <p:blipFill>
          <a:blip r:embed="rId3">
            <a:alphaModFix amt="60000"/>
          </a:blip>
          <a:srcRect/>
          <a:stretch/>
        </p:blipFill>
        <p:spPr>
          <a:xfrm>
            <a:off x="1713704" y="4871195"/>
            <a:ext cx="853440" cy="853440"/>
          </a:xfrm>
          <a:prstGeom prst="rect">
            <a:avLst/>
          </a:prstGeom>
        </p:spPr>
      </p:pic>
      <p:pic>
        <p:nvPicPr>
          <p:cNvPr id="16" name="Picture 15" descr="Server icon">
            <a:extLst>
              <a:ext uri="{FF2B5EF4-FFF2-40B4-BE49-F238E27FC236}">
                <a16:creationId xmlns:a16="http://schemas.microsoft.com/office/drawing/2014/main" id="{8570AA2B-F123-4BDD-971B-590E89494450}"/>
              </a:ext>
            </a:extLst>
          </p:cNvPr>
          <p:cNvPicPr>
            <a:picLocks noChangeAspect="1"/>
          </p:cNvPicPr>
          <p:nvPr/>
        </p:nvPicPr>
        <p:blipFill>
          <a:blip r:embed="rId3">
            <a:alphaModFix amt="60000"/>
          </a:blip>
          <a:srcRect/>
          <a:stretch/>
        </p:blipFill>
        <p:spPr>
          <a:xfrm>
            <a:off x="2071616" y="5472719"/>
            <a:ext cx="853440" cy="853440"/>
          </a:xfrm>
          <a:prstGeom prst="rect">
            <a:avLst/>
          </a:prstGeom>
        </p:spPr>
      </p:pic>
      <p:sp>
        <p:nvSpPr>
          <p:cNvPr id="17" name="Content Placeholder 6">
            <a:extLst>
              <a:ext uri="{FF2B5EF4-FFF2-40B4-BE49-F238E27FC236}">
                <a16:creationId xmlns:a16="http://schemas.microsoft.com/office/drawing/2014/main" id="{BF894A00-8652-403D-8FB4-C0D7A24CF424}"/>
              </a:ext>
            </a:extLst>
          </p:cNvPr>
          <p:cNvSpPr txBox="1">
            <a:spLocks/>
          </p:cNvSpPr>
          <p:nvPr/>
        </p:nvSpPr>
        <p:spPr>
          <a:xfrm>
            <a:off x="2672238" y="3138812"/>
            <a:ext cx="1769139" cy="1229036"/>
          </a:xfrm>
          <a:prstGeom prst="rect">
            <a:avLst/>
          </a:prstGeom>
          <a:solidFill>
            <a:schemeClr val="accent3"/>
          </a:solidFill>
          <a:ln w="12700">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200" dirty="0">
                <a:solidFill>
                  <a:schemeClr val="accent1"/>
                </a:solidFill>
              </a:rPr>
              <a:t>Open Exeter </a:t>
            </a:r>
            <a:r>
              <a:rPr lang="en-GB" sz="1200" dirty="0"/>
              <a:t>accesses data held on the NHAIS instances, as the </a:t>
            </a:r>
            <a:r>
              <a:rPr lang="en-GB" sz="1200" dirty="0">
                <a:solidFill>
                  <a:schemeClr val="accent1"/>
                </a:solidFill>
              </a:rPr>
              <a:t>NHAIS instances </a:t>
            </a:r>
            <a:r>
              <a:rPr lang="en-GB" sz="1200" dirty="0"/>
              <a:t>are decommissioned that data will cease to be available. </a:t>
            </a:r>
          </a:p>
        </p:txBody>
      </p:sp>
      <p:sp>
        <p:nvSpPr>
          <p:cNvPr id="18" name="TextBox 17">
            <a:extLst>
              <a:ext uri="{FF2B5EF4-FFF2-40B4-BE49-F238E27FC236}">
                <a16:creationId xmlns:a16="http://schemas.microsoft.com/office/drawing/2014/main" id="{952F0561-4461-47B9-A87E-35AC7DEAAC2B}"/>
              </a:ext>
            </a:extLst>
          </p:cNvPr>
          <p:cNvSpPr txBox="1"/>
          <p:nvPr/>
        </p:nvSpPr>
        <p:spPr>
          <a:xfrm>
            <a:off x="1364015" y="3393654"/>
            <a:ext cx="728881" cy="523220"/>
          </a:xfrm>
          <a:prstGeom prst="rect">
            <a:avLst/>
          </a:prstGeom>
          <a:noFill/>
        </p:spPr>
        <p:txBody>
          <a:bodyPr wrap="square" rtlCol="0">
            <a:spAutoFit/>
          </a:bodyPr>
          <a:lstStyle/>
          <a:p>
            <a:r>
              <a:rPr lang="en-GB" sz="1400" b="1" dirty="0">
                <a:solidFill>
                  <a:schemeClr val="accent1"/>
                </a:solidFill>
              </a:rPr>
              <a:t>Open Exeter</a:t>
            </a:r>
          </a:p>
        </p:txBody>
      </p:sp>
      <p:sp>
        <p:nvSpPr>
          <p:cNvPr id="19" name="TextBox 18">
            <a:extLst>
              <a:ext uri="{FF2B5EF4-FFF2-40B4-BE49-F238E27FC236}">
                <a16:creationId xmlns:a16="http://schemas.microsoft.com/office/drawing/2014/main" id="{5F0CF7B6-36B7-418D-9A48-71F07CA2EDC3}"/>
              </a:ext>
            </a:extLst>
          </p:cNvPr>
          <p:cNvSpPr txBox="1"/>
          <p:nvPr/>
        </p:nvSpPr>
        <p:spPr>
          <a:xfrm>
            <a:off x="152344" y="5040626"/>
            <a:ext cx="1037412" cy="523220"/>
          </a:xfrm>
          <a:prstGeom prst="rect">
            <a:avLst/>
          </a:prstGeom>
          <a:noFill/>
        </p:spPr>
        <p:txBody>
          <a:bodyPr wrap="square" rtlCol="0">
            <a:spAutoFit/>
          </a:bodyPr>
          <a:lstStyle/>
          <a:p>
            <a:r>
              <a:rPr lang="en-GB" sz="1400" b="1" dirty="0">
                <a:solidFill>
                  <a:schemeClr val="accent1"/>
                </a:solidFill>
              </a:rPr>
              <a:t>NHAIS systems</a:t>
            </a:r>
          </a:p>
        </p:txBody>
      </p:sp>
      <p:graphicFrame>
        <p:nvGraphicFramePr>
          <p:cNvPr id="6" name="Table 19">
            <a:extLst>
              <a:ext uri="{FF2B5EF4-FFF2-40B4-BE49-F238E27FC236}">
                <a16:creationId xmlns:a16="http://schemas.microsoft.com/office/drawing/2014/main" id="{DAAFC968-B32C-44CD-A522-8C8241459CD3}"/>
              </a:ext>
            </a:extLst>
          </p:cNvPr>
          <p:cNvGraphicFramePr>
            <a:graphicFrameLocks noGrp="1"/>
          </p:cNvGraphicFramePr>
          <p:nvPr>
            <p:extLst>
              <p:ext uri="{D42A27DB-BD31-4B8C-83A1-F6EECF244321}">
                <p14:modId xmlns:p14="http://schemas.microsoft.com/office/powerpoint/2010/main" val="4262836342"/>
              </p:ext>
            </p:extLst>
          </p:nvPr>
        </p:nvGraphicFramePr>
        <p:xfrm>
          <a:off x="4698444" y="2020814"/>
          <a:ext cx="7117722" cy="3858649"/>
        </p:xfrm>
        <a:graphic>
          <a:graphicData uri="http://schemas.openxmlformats.org/drawingml/2006/table">
            <a:tbl>
              <a:tblPr firstRow="1" bandRow="1">
                <a:tableStyleId>{5C22544A-7EE6-4342-B048-85BDC9FD1C3A}</a:tableStyleId>
              </a:tblPr>
              <a:tblGrid>
                <a:gridCol w="1553066">
                  <a:extLst>
                    <a:ext uri="{9D8B030D-6E8A-4147-A177-3AD203B41FA5}">
                      <a16:colId xmlns:a16="http://schemas.microsoft.com/office/drawing/2014/main" val="1495676544"/>
                    </a:ext>
                  </a:extLst>
                </a:gridCol>
                <a:gridCol w="5564656">
                  <a:extLst>
                    <a:ext uri="{9D8B030D-6E8A-4147-A177-3AD203B41FA5}">
                      <a16:colId xmlns:a16="http://schemas.microsoft.com/office/drawing/2014/main" val="787495946"/>
                    </a:ext>
                  </a:extLst>
                </a:gridCol>
              </a:tblGrid>
              <a:tr h="328446">
                <a:tc>
                  <a:txBody>
                    <a:bodyPr/>
                    <a:lstStyle/>
                    <a:p>
                      <a:r>
                        <a:rPr lang="en-GB" sz="1600" dirty="0">
                          <a:solidFill>
                            <a:schemeClr val="accent6"/>
                          </a:solidFill>
                        </a:rPr>
                        <a:t>Activity</a:t>
                      </a:r>
                    </a:p>
                  </a:txBody>
                  <a:tcPr>
                    <a:solidFill>
                      <a:schemeClr val="accent2">
                        <a:lumMod val="60000"/>
                        <a:lumOff val="40000"/>
                      </a:schemeClr>
                    </a:solidFill>
                  </a:tcPr>
                </a:tc>
                <a:tc>
                  <a:txBody>
                    <a:bodyPr/>
                    <a:lstStyle/>
                    <a:p>
                      <a:r>
                        <a:rPr lang="en-GB" sz="1600" dirty="0">
                          <a:solidFill>
                            <a:schemeClr val="accent6"/>
                          </a:solidFill>
                        </a:rPr>
                        <a:t>Your Next Steps</a:t>
                      </a:r>
                    </a:p>
                  </a:txBody>
                  <a:tcPr>
                    <a:solidFill>
                      <a:schemeClr val="accent2">
                        <a:lumMod val="60000"/>
                        <a:lumOff val="40000"/>
                      </a:schemeClr>
                    </a:solidFill>
                  </a:tcPr>
                </a:tc>
                <a:extLst>
                  <a:ext uri="{0D108BD9-81ED-4DB2-BD59-A6C34878D82A}">
                    <a16:rowId xmlns:a16="http://schemas.microsoft.com/office/drawing/2014/main" val="882943029"/>
                  </a:ext>
                </a:extLst>
              </a:tr>
              <a:tr h="447882">
                <a:tc>
                  <a:txBody>
                    <a:bodyPr/>
                    <a:lstStyle/>
                    <a:p>
                      <a:r>
                        <a:rPr lang="en-GB" sz="1200" dirty="0">
                          <a:solidFill>
                            <a:schemeClr val="accent6"/>
                          </a:solidFill>
                        </a:rPr>
                        <a:t>Cervical Screening</a:t>
                      </a:r>
                    </a:p>
                  </a:txBody>
                  <a:tcPr>
                    <a:solidFill>
                      <a:schemeClr val="accent2">
                        <a:lumMod val="20000"/>
                        <a:lumOff val="80000"/>
                      </a:schemeClr>
                    </a:solidFill>
                  </a:tcPr>
                </a:tc>
                <a:tc>
                  <a:txBody>
                    <a:bodyPr/>
                    <a:lstStyle/>
                    <a:p>
                      <a:r>
                        <a:rPr lang="en-GB" sz="1200" dirty="0">
                          <a:solidFill>
                            <a:schemeClr val="accent6"/>
                          </a:solidFill>
                        </a:rPr>
                        <a:t>The replacement cervical screening system will go live later in 2021 – for more information go to </a:t>
                      </a:r>
                      <a:r>
                        <a:rPr lang="en-GB" sz="1200" dirty="0">
                          <a:solidFill>
                            <a:schemeClr val="accent6"/>
                          </a:solidFill>
                          <a:hlinkClick r:id="rId4"/>
                        </a:rPr>
                        <a:t>https://digital.nhs.uk/services/screening-services/new-cervical-screening-service-starting-2021</a:t>
                      </a:r>
                      <a:r>
                        <a:rPr lang="en-GB" sz="1200" dirty="0">
                          <a:solidFill>
                            <a:schemeClr val="accent6"/>
                          </a:solidFill>
                        </a:rPr>
                        <a:t> </a:t>
                      </a:r>
                    </a:p>
                  </a:txBody>
                  <a:tcPr>
                    <a:solidFill>
                      <a:schemeClr val="accent2">
                        <a:lumMod val="20000"/>
                        <a:lumOff val="80000"/>
                      </a:schemeClr>
                    </a:solidFill>
                  </a:tcPr>
                </a:tc>
                <a:extLst>
                  <a:ext uri="{0D108BD9-81ED-4DB2-BD59-A6C34878D82A}">
                    <a16:rowId xmlns:a16="http://schemas.microsoft.com/office/drawing/2014/main" val="943554837"/>
                  </a:ext>
                </a:extLst>
              </a:tr>
              <a:tr h="507599">
                <a:tc>
                  <a:txBody>
                    <a:bodyPr/>
                    <a:lstStyle/>
                    <a:p>
                      <a:r>
                        <a:rPr lang="en-GB" sz="1200" dirty="0">
                          <a:solidFill>
                            <a:schemeClr val="accent6"/>
                          </a:solidFill>
                        </a:rPr>
                        <a:t>Breast/Bowel Cancer Screening</a:t>
                      </a:r>
                    </a:p>
                  </a:txBody>
                  <a:tcPr/>
                </a:tc>
                <a:tc>
                  <a:txBody>
                    <a:bodyPr/>
                    <a:lstStyle/>
                    <a:p>
                      <a:r>
                        <a:rPr lang="en-GB" sz="1200" dirty="0">
                          <a:solidFill>
                            <a:schemeClr val="accent6"/>
                          </a:solidFill>
                        </a:rPr>
                        <a:t>Do nothing, as BS-Select and Bowel Cancer Screening do not use NHAIS and you are not impacted by these changes.</a:t>
                      </a:r>
                    </a:p>
                  </a:txBody>
                  <a:tcPr/>
                </a:tc>
                <a:extLst>
                  <a:ext uri="{0D108BD9-81ED-4DB2-BD59-A6C34878D82A}">
                    <a16:rowId xmlns:a16="http://schemas.microsoft.com/office/drawing/2014/main" val="3235215249"/>
                  </a:ext>
                </a:extLst>
              </a:tr>
              <a:tr h="1701949">
                <a:tc>
                  <a:txBody>
                    <a:bodyPr/>
                    <a:lstStyle/>
                    <a:p>
                      <a:r>
                        <a:rPr lang="en-GB" sz="1200" dirty="0">
                          <a:solidFill>
                            <a:schemeClr val="accent6"/>
                          </a:solidFill>
                        </a:rPr>
                        <a:t>Demographic searches</a:t>
                      </a:r>
                    </a:p>
                  </a:txBody>
                  <a:tcPr>
                    <a:solidFill>
                      <a:schemeClr val="accent2">
                        <a:lumMod val="20000"/>
                        <a:lumOff val="80000"/>
                      </a:schemeClr>
                    </a:solidFill>
                  </a:tcPr>
                </a:tc>
                <a:tc>
                  <a:txBody>
                    <a:bodyPr/>
                    <a:lstStyle/>
                    <a:p>
                      <a:r>
                        <a:rPr lang="en-GB" sz="1200" dirty="0">
                          <a:solidFill>
                            <a:schemeClr val="accent6"/>
                          </a:solidFill>
                        </a:rPr>
                        <a:t>If you are using Open Exeter to support demographics searches (NHS number, name address etc.) you need to move to using PDS/Spine, as the Open Exeter  functionality supporting demographic searches is being retired in Autumn 2021. </a:t>
                      </a:r>
                    </a:p>
                    <a:p>
                      <a:r>
                        <a:rPr lang="en-GB" sz="1200" dirty="0">
                          <a:solidFill>
                            <a:schemeClr val="accent6"/>
                          </a:solidFill>
                        </a:rPr>
                        <a:t>For more information on access to PDS go to </a:t>
                      </a:r>
                      <a:r>
                        <a:rPr lang="en-GB" sz="1200" dirty="0">
                          <a:solidFill>
                            <a:schemeClr val="accent6"/>
                          </a:solidFill>
                          <a:hlinkClick r:id="rId5"/>
                        </a:rPr>
                        <a:t>https://digital.nhs.uk/services/demographics/access-data-on-the-personal-demographics-service</a:t>
                      </a:r>
                      <a:r>
                        <a:rPr lang="en-GB" sz="1200" dirty="0">
                          <a:solidFill>
                            <a:schemeClr val="accent6"/>
                          </a:solidFill>
                        </a:rPr>
                        <a:t> </a:t>
                      </a:r>
                    </a:p>
                    <a:p>
                      <a:r>
                        <a:rPr lang="en-GB" sz="1200" dirty="0">
                          <a:solidFill>
                            <a:schemeClr val="accent6"/>
                          </a:solidFill>
                        </a:rPr>
                        <a:t>If you are unsure if your organisation is impacted contact NHS Digital at  </a:t>
                      </a:r>
                      <a:r>
                        <a:rPr lang="en-GB" sz="1200" dirty="0">
                          <a:solidFill>
                            <a:schemeClr val="accent6"/>
                          </a:solidFill>
                          <a:hlinkClick r:id="rId6"/>
                        </a:rPr>
                        <a:t>exeter.helpdesk@nhs.net</a:t>
                      </a:r>
                      <a:r>
                        <a:rPr lang="en-GB" sz="1200" dirty="0">
                          <a:solidFill>
                            <a:schemeClr val="accent6"/>
                          </a:solidFill>
                        </a:rPr>
                        <a:t> asking for “Open Exeter usage” for you organisation. We can provide you with a list of users for your organisation.</a:t>
                      </a:r>
                    </a:p>
                  </a:txBody>
                  <a:tcPr>
                    <a:solidFill>
                      <a:schemeClr val="accent2">
                        <a:lumMod val="20000"/>
                        <a:lumOff val="80000"/>
                      </a:schemeClr>
                    </a:solidFill>
                  </a:tcPr>
                </a:tc>
                <a:extLst>
                  <a:ext uri="{0D108BD9-81ED-4DB2-BD59-A6C34878D82A}">
                    <a16:rowId xmlns:a16="http://schemas.microsoft.com/office/drawing/2014/main" val="2050469556"/>
                  </a:ext>
                </a:extLst>
              </a:tr>
              <a:tr h="638330">
                <a:tc>
                  <a:txBody>
                    <a:bodyPr/>
                    <a:lstStyle/>
                    <a:p>
                      <a:r>
                        <a:rPr lang="en-GB" sz="1200" dirty="0">
                          <a:solidFill>
                            <a:schemeClr val="accent6"/>
                          </a:solidFill>
                        </a:rPr>
                        <a:t>GP Payments</a:t>
                      </a:r>
                    </a:p>
                  </a:txBody>
                  <a:tcPr/>
                </a:tc>
                <a:tc>
                  <a:txBody>
                    <a:bodyPr/>
                    <a:lstStyle/>
                    <a:p>
                      <a:r>
                        <a:rPr lang="en-GB" sz="1200" dirty="0">
                          <a:solidFill>
                            <a:schemeClr val="accent6"/>
                          </a:solidFill>
                        </a:rPr>
                        <a:t>The replacement payment system for GP Practices is going live. For more information go to </a:t>
                      </a:r>
                      <a:r>
                        <a:rPr lang="en-GB" sz="1200" dirty="0">
                          <a:solidFill>
                            <a:schemeClr val="accent6"/>
                          </a:solidFill>
                          <a:hlinkClick r:id="rId7"/>
                        </a:rPr>
                        <a:t>https://pcse.england.nhs.uk/services/gp-payments</a:t>
                      </a:r>
                      <a:endParaRPr lang="en-GB" sz="1200" dirty="0">
                        <a:solidFill>
                          <a:schemeClr val="accent6"/>
                        </a:solidFill>
                        <a:highlight>
                          <a:srgbClr val="FFFF00"/>
                        </a:highlight>
                      </a:endParaRPr>
                    </a:p>
                  </a:txBody>
                  <a:tcPr/>
                </a:tc>
                <a:extLst>
                  <a:ext uri="{0D108BD9-81ED-4DB2-BD59-A6C34878D82A}">
                    <a16:rowId xmlns:a16="http://schemas.microsoft.com/office/drawing/2014/main" val="741475764"/>
                  </a:ext>
                </a:extLst>
              </a:tr>
            </a:tbl>
          </a:graphicData>
        </a:graphic>
      </p:graphicFrame>
      <p:sp>
        <p:nvSpPr>
          <p:cNvPr id="20" name="Content Placeholder 6">
            <a:extLst>
              <a:ext uri="{FF2B5EF4-FFF2-40B4-BE49-F238E27FC236}">
                <a16:creationId xmlns:a16="http://schemas.microsoft.com/office/drawing/2014/main" id="{21969C22-E931-4CFA-8C12-26094CCF5295}"/>
              </a:ext>
            </a:extLst>
          </p:cNvPr>
          <p:cNvSpPr txBox="1">
            <a:spLocks/>
          </p:cNvSpPr>
          <p:nvPr/>
        </p:nvSpPr>
        <p:spPr>
          <a:xfrm>
            <a:off x="4698444" y="1127728"/>
            <a:ext cx="7117721" cy="803709"/>
          </a:xfrm>
          <a:prstGeom prst="rect">
            <a:avLst/>
          </a:prstGeom>
          <a:solidFill>
            <a:schemeClr val="accent2">
              <a:lumMod val="20000"/>
              <a:lumOff val="80000"/>
            </a:schemeClr>
          </a:solidFill>
          <a:ln w="12700">
            <a:solidFill>
              <a:schemeClr val="accent1"/>
            </a:solidFill>
          </a:ln>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600" b="1" dirty="0">
                <a:solidFill>
                  <a:schemeClr val="accent1"/>
                </a:solidFill>
              </a:rPr>
              <a:t>Open Exeter </a:t>
            </a:r>
            <a:r>
              <a:rPr lang="en-GB" sz="1600" dirty="0"/>
              <a:t>supports a range of activities across a large number of organisations across the NHS. The table highlights the key activities and what you need to do if your organisation is using </a:t>
            </a:r>
            <a:r>
              <a:rPr lang="en-GB" sz="1600" b="1" dirty="0">
                <a:solidFill>
                  <a:schemeClr val="accent1"/>
                </a:solidFill>
              </a:rPr>
              <a:t>Open Exeter</a:t>
            </a:r>
            <a:r>
              <a:rPr lang="en-GB" sz="1600" b="1" dirty="0"/>
              <a:t>.</a:t>
            </a:r>
            <a:r>
              <a:rPr lang="en-GB" sz="1600" b="1" dirty="0">
                <a:solidFill>
                  <a:schemeClr val="accent1"/>
                </a:solidFill>
              </a:rPr>
              <a:t> </a:t>
            </a:r>
          </a:p>
        </p:txBody>
      </p:sp>
      <p:sp>
        <p:nvSpPr>
          <p:cNvPr id="21" name="Content Placeholder 6">
            <a:extLst>
              <a:ext uri="{FF2B5EF4-FFF2-40B4-BE49-F238E27FC236}">
                <a16:creationId xmlns:a16="http://schemas.microsoft.com/office/drawing/2014/main" id="{B5729D01-9FA3-4920-81BC-F4BB0E7DCC70}"/>
              </a:ext>
            </a:extLst>
          </p:cNvPr>
          <p:cNvSpPr txBox="1">
            <a:spLocks/>
          </p:cNvSpPr>
          <p:nvPr/>
        </p:nvSpPr>
        <p:spPr>
          <a:xfrm>
            <a:off x="4617422" y="5918163"/>
            <a:ext cx="6775909" cy="540200"/>
          </a:xfrm>
          <a:prstGeom prst="rect">
            <a:avLst/>
          </a:prstGeom>
          <a:noFill/>
          <a:ln w="12700">
            <a:noFill/>
          </a:ln>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400" dirty="0"/>
              <a:t>For more information go to </a:t>
            </a:r>
            <a:r>
              <a:rPr lang="en-GB" sz="1400" dirty="0">
                <a:hlinkClick r:id="rId8"/>
              </a:rPr>
              <a:t>https://digital.nhs.uk/services/nhais/open-exeter</a:t>
            </a:r>
            <a:r>
              <a:rPr lang="en-GB" sz="1400" dirty="0"/>
              <a:t>, if you have any queries please contact </a:t>
            </a:r>
            <a:r>
              <a:rPr lang="en-GB" sz="1400" dirty="0">
                <a:hlinkClick r:id="rId6"/>
              </a:rPr>
              <a:t>exeter.helpdesk@nhs.net</a:t>
            </a:r>
            <a:r>
              <a:rPr lang="en-GB" sz="1400" dirty="0"/>
              <a:t>   </a:t>
            </a:r>
          </a:p>
        </p:txBody>
      </p:sp>
      <p:cxnSp>
        <p:nvCxnSpPr>
          <p:cNvPr id="23" name="Straight Arrow Connector 22">
            <a:extLst>
              <a:ext uri="{FF2B5EF4-FFF2-40B4-BE49-F238E27FC236}">
                <a16:creationId xmlns:a16="http://schemas.microsoft.com/office/drawing/2014/main" id="{56F7D2C7-2487-4574-900E-674AAF7D27DD}"/>
              </a:ext>
            </a:extLst>
          </p:cNvPr>
          <p:cNvCxnSpPr/>
          <p:nvPr/>
        </p:nvCxnSpPr>
        <p:spPr>
          <a:xfrm>
            <a:off x="1583507" y="4523873"/>
            <a:ext cx="0" cy="4125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8CC168A-61D3-4393-ADEE-5952DE1741EF}"/>
              </a:ext>
            </a:extLst>
          </p:cNvPr>
          <p:cNvCxnSpPr/>
          <p:nvPr/>
        </p:nvCxnSpPr>
        <p:spPr>
          <a:xfrm>
            <a:off x="1791959" y="4637147"/>
            <a:ext cx="0" cy="4125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1789F0F5-81BB-42D8-BD1F-CE2213B04B2D}"/>
              </a:ext>
            </a:extLst>
          </p:cNvPr>
          <p:cNvCxnSpPr/>
          <p:nvPr/>
        </p:nvCxnSpPr>
        <p:spPr>
          <a:xfrm>
            <a:off x="2017790" y="4523874"/>
            <a:ext cx="0" cy="4125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Content Placeholder 6">
            <a:extLst>
              <a:ext uri="{FF2B5EF4-FFF2-40B4-BE49-F238E27FC236}">
                <a16:creationId xmlns:a16="http://schemas.microsoft.com/office/drawing/2014/main" id="{693CCFC1-4E8B-4EB6-B132-AB626E9F2804}"/>
              </a:ext>
            </a:extLst>
          </p:cNvPr>
          <p:cNvSpPr txBox="1">
            <a:spLocks/>
          </p:cNvSpPr>
          <p:nvPr/>
        </p:nvSpPr>
        <p:spPr>
          <a:xfrm>
            <a:off x="3001426" y="4513292"/>
            <a:ext cx="1439949" cy="1689011"/>
          </a:xfrm>
          <a:prstGeom prst="rect">
            <a:avLst/>
          </a:prstGeom>
          <a:solidFill>
            <a:schemeClr val="accent3"/>
          </a:solidFill>
          <a:ln w="12700">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200" dirty="0"/>
              <a:t>There are 82  </a:t>
            </a:r>
            <a:r>
              <a:rPr lang="en-GB" sz="1200" dirty="0">
                <a:solidFill>
                  <a:schemeClr val="accent1"/>
                </a:solidFill>
              </a:rPr>
              <a:t>NHAIS IT systems </a:t>
            </a:r>
            <a:r>
              <a:rPr lang="en-GB" sz="1200" dirty="0"/>
              <a:t>in England which have supported GP payments, primary care registration and Cervical screening for the last thirty years.</a:t>
            </a:r>
          </a:p>
        </p:txBody>
      </p:sp>
    </p:spTree>
    <p:extLst>
      <p:ext uri="{BB962C8B-B14F-4D97-AF65-F5344CB8AC3E}">
        <p14:creationId xmlns:p14="http://schemas.microsoft.com/office/powerpoint/2010/main" val="3892374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9149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NHSD-REFRESH-NOV1120A">
      <a:dk1>
        <a:srgbClr val="FFFFFF"/>
      </a:dk1>
      <a:lt1>
        <a:srgbClr val="231F20"/>
      </a:lt1>
      <a:dk2>
        <a:srgbClr val="0072CE"/>
      </a:dk2>
      <a:lt2>
        <a:srgbClr val="E8EDEE"/>
      </a:lt2>
      <a:accent1>
        <a:srgbClr val="005EB8"/>
      </a:accent1>
      <a:accent2>
        <a:srgbClr val="919EA8"/>
      </a:accent2>
      <a:accent3>
        <a:srgbClr val="DDE1E4"/>
      </a:accent3>
      <a:accent4>
        <a:srgbClr val="003087"/>
      </a:accent4>
      <a:accent5>
        <a:srgbClr val="99C7EB"/>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HSCIC Document" ma:contentTypeID="0x010100F56AC1E539A90047BC30B3C9F7C85DBF009974B1B821AB36488BB2955A9F4B5285" ma:contentTypeVersion="15" ma:contentTypeDescription="Create a new document." ma:contentTypeScope="" ma:versionID="a6a158be7d96684a527d440a7d5f22c0">
  <xsd:schema xmlns:xsd="http://www.w3.org/2001/XMLSchema" xmlns:xs="http://www.w3.org/2001/XMLSchema" xmlns:p="http://schemas.microsoft.com/office/2006/metadata/properties" xmlns:ns2="2e9807c8-684d-4ce2-9798-0aa295dedadb" xmlns:ns3="5668c8bc-6c30-45e9-80ca-5109d4270dfd" xmlns:ns4="4e4326f6-5e34-4e05-b314-006661b9c42d" targetNamespace="http://schemas.microsoft.com/office/2006/metadata/properties" ma:root="true" ma:fieldsID="db6e2cc0472202c64f330c4e5485a613" ns2:_="" ns3:_="" ns4:_="">
    <xsd:import namespace="2e9807c8-684d-4ce2-9798-0aa295dedadb"/>
    <xsd:import namespace="5668c8bc-6c30-45e9-80ca-5109d4270dfd"/>
    <xsd:import namespace="4e4326f6-5e34-4e05-b314-006661b9c42d"/>
    <xsd:element name="properties">
      <xsd:complexType>
        <xsd:sequence>
          <xsd:element name="documentManagement">
            <xsd:complexType>
              <xsd:all>
                <xsd:element ref="ns2:jf4655f4e78d4ac1a11c19f3a13b9f1c" minOccurs="0"/>
                <xsd:element ref="ns3:TaxCatchAll" minOccurs="0"/>
                <xsd:element ref="ns3:TaxCatchAllLabel" minOccurs="0"/>
                <xsd:element ref="ns2:hscicLastReviewDate" minOccurs="0"/>
                <xsd:element ref="ns2:hscicNextReviewDate" minOccurs="0"/>
                <xsd:element ref="ns2:k5f85a19a9254bc483709d4dbf407442" minOccurs="0"/>
                <xsd:element ref="ns2:kf16b72b2d604d459ccf7f7fae4ace43" minOccurs="0"/>
                <xsd:element ref="ns2:j628e119d7e4440dadc57ef80e73f9ed" minOccurs="0"/>
                <xsd:element ref="ns2:p4ac7e37b3be48aa8418f065aeb540e0" minOccurs="0"/>
                <xsd:element ref="ns2:SharedWithUsers" minOccurs="0"/>
                <xsd:element ref="ns2:SharedWithDetails" minOccurs="0"/>
                <xsd:element ref="ns2:LastSharedByUser" minOccurs="0"/>
                <xsd:element ref="ns2:LastSharedByTime" minOccurs="0"/>
                <xsd:element ref="ns4:MediaServiceMetadata" minOccurs="0"/>
                <xsd:element ref="ns4:MediaServiceFastMetadata" minOccurs="0"/>
                <xsd:element ref="ns4:MediaServiceAutoTag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9807c8-684d-4ce2-9798-0aa295dedadb" elementFormDefault="qualified">
    <xsd:import namespace="http://schemas.microsoft.com/office/2006/documentManagement/types"/>
    <xsd:import namespace="http://schemas.microsoft.com/office/infopath/2007/PartnerControls"/>
    <xsd:element name="jf4655f4e78d4ac1a11c19f3a13b9f1c" ma:index="8" ma:taxonomy="true" ma:internalName="jf4655f4e78d4ac1a11c19f3a13b9f1c" ma:taxonomyFieldName="hscicDocumentType" ma:displayName="Information type" ma:default="" ma:fieldId="{3f4655f4-e78d-4ac1-a11c-19f3a13b9f1c}" ma:sspId="bb72b7f4-c981-47a4-a26e-043e4b78ebf3" ma:termSetId="62923a2f-f421-4e6f-b03c-6d9050967a32" ma:anchorId="00000000-0000-0000-0000-000000000000" ma:open="false" ma:isKeyword="false">
      <xsd:complexType>
        <xsd:sequence>
          <xsd:element ref="pc:Terms" minOccurs="0" maxOccurs="1"/>
        </xsd:sequence>
      </xsd:complexType>
    </xsd:element>
    <xsd:element name="hscicLastReviewDate" ma:index="12" nillable="true" ma:displayName="Last Review Date" ma:description="" ma:format="DateOnly" ma:internalName="hscicLastReviewDate">
      <xsd:simpleType>
        <xsd:restriction base="dms:DateTime"/>
      </xsd:simpleType>
    </xsd:element>
    <xsd:element name="hscicNextReviewDate" ma:index="13" nillable="true" ma:displayName="Next Review Date" ma:description="" ma:format="DateOnly" ma:internalName="hscicNextReviewDate">
      <xsd:simpleType>
        <xsd:restriction base="dms:DateTime"/>
      </xsd:simpleType>
    </xsd:element>
    <xsd:element name="k5f85a19a9254bc483709d4dbf407442" ma:index="14" nillable="true" ma:taxonomy="true" ma:internalName="k5f85a19a9254bc483709d4dbf407442" ma:taxonomyFieldName="hscicOrgCorporateFunction" ma:displayName="Corporate Function" ma:default="" ma:fieldId="{45f85a19-a925-4bc4-8370-9d4dbf407442}" ma:taxonomyMulti="true" ma:sspId="bb72b7f4-c981-47a4-a26e-043e4b78ebf3" ma:termSetId="e481236d-d792-4c01-bb67-9165b7203bda" ma:anchorId="00000000-0000-0000-0000-000000000000" ma:open="false" ma:isKeyword="false">
      <xsd:complexType>
        <xsd:sequence>
          <xsd:element ref="pc:Terms" minOccurs="0" maxOccurs="1"/>
        </xsd:sequence>
      </xsd:complexType>
    </xsd:element>
    <xsd:element name="kf16b72b2d604d459ccf7f7fae4ace43" ma:index="16" nillable="true" ma:taxonomy="true" ma:internalName="kf16b72b2d604d459ccf7f7fae4ace43" ma:taxonomyFieldName="hscicOrgOfficeLocation" ma:displayName="Office Location" ma:default="" ma:fieldId="{4f16b72b-2d60-4d45-9ccf-7f7fae4ace43}" ma:taxonomyMulti="true" ma:sspId="bb72b7f4-c981-47a4-a26e-043e4b78ebf3" ma:termSetId="5a06e8f3-eefd-4db0-81dc-7eb52882c7df" ma:anchorId="00000000-0000-0000-0000-000000000000" ma:open="false" ma:isKeyword="false">
      <xsd:complexType>
        <xsd:sequence>
          <xsd:element ref="pc:Terms" minOccurs="0" maxOccurs="1"/>
        </xsd:sequence>
      </xsd:complexType>
    </xsd:element>
    <xsd:element name="j628e119d7e4440dadc57ef80e73f9ed" ma:index="18" nillable="true" ma:taxonomy="true" ma:internalName="j628e119d7e4440dadc57ef80e73f9ed" ma:taxonomyFieldName="hscicOrgPortfolioDomain" ma:displayName="Portfolio Domain" ma:default="" ma:fieldId="{3628e119-d7e4-440d-adc5-7ef80e73f9ed}" ma:taxonomyMulti="true" ma:sspId="bb72b7f4-c981-47a4-a26e-043e4b78ebf3" ma:termSetId="a0f7ef30-1e9f-4c0e-8184-db5dd75173c1" ma:anchorId="00000000-0000-0000-0000-000000000000" ma:open="false" ma:isKeyword="false">
      <xsd:complexType>
        <xsd:sequence>
          <xsd:element ref="pc:Terms" minOccurs="0" maxOccurs="1"/>
        </xsd:sequence>
      </xsd:complexType>
    </xsd:element>
    <xsd:element name="p4ac7e37b3be48aa8418f065aeb540e0" ma:index="20" nillable="true" ma:taxonomy="true" ma:internalName="p4ac7e37b3be48aa8418f065aeb540e0" ma:taxonomyFieldName="hscicOrgProfessionalGroup" ma:displayName="Professional Group" ma:default="" ma:fieldId="{94ac7e37-b3be-48aa-8418-f065aeb540e0}" ma:taxonomyMulti="true" ma:sspId="bb72b7f4-c981-47a4-a26e-043e4b78ebf3" ma:termSetId="7ba65347-b85e-4395-970d-ce5ca96cf573" ma:anchorId="00000000-0000-0000-0000-000000000000" ma:open="false" ma:isKeyword="false">
      <xsd:complexType>
        <xsd:sequence>
          <xsd:element ref="pc:Terms" minOccurs="0" maxOccurs="1"/>
        </xsd:sequence>
      </xsd:complexType>
    </xsd:element>
    <xsd:element name="SharedWithUsers" ma:index="2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description="" ma:internalName="SharedWithDetails" ma:readOnly="true">
      <xsd:simpleType>
        <xsd:restriction base="dms:Note">
          <xsd:maxLength value="255"/>
        </xsd:restriction>
      </xsd:simpleType>
    </xsd:element>
    <xsd:element name="LastSharedByUser" ma:index="24" nillable="true" ma:displayName="Last Shared By User" ma:description="" ma:internalName="LastSharedByUser" ma:readOnly="true">
      <xsd:simpleType>
        <xsd:restriction base="dms:Note">
          <xsd:maxLength value="255"/>
        </xsd:restriction>
      </xsd:simpleType>
    </xsd:element>
    <xsd:element name="LastSharedByTime" ma:index="25" nillable="true" ma:displayName="Last Shared By Time" ma:description="" ma:internalName="LastSharedByTime" ma:readOnly="true">
      <xsd:simpleType>
        <xsd:restriction base="dms:DateTime"/>
      </xsd:simpleType>
    </xsd:element>
    <xsd:element name="_dlc_DocId" ma:index="29" nillable="true" ma:displayName="Document ID Value" ma:description="The value of the document ID assigned to this item." ma:internalName="_dlc_DocId" ma:readOnly="true">
      <xsd:simpleType>
        <xsd:restriction base="dms:Text"/>
      </xsd:simpleType>
    </xsd:element>
    <xsd:element name="_dlc_DocIdUrl" ma:index="3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5668c8bc-6c30-45e9-80ca-5109d4270dfd" elementFormDefault="qualified">
    <xsd:import namespace="http://schemas.microsoft.com/office/2006/documentManagement/types"/>
    <xsd:import namespace="http://schemas.microsoft.com/office/infopath/2007/PartnerControls"/>
    <xsd:element name="TaxCatchAll" ma:index="9" nillable="true" ma:displayName="Taxonomy Catch All Column" ma:description="" ma:hidden="true" ma:list="{9c8c5045-8277-483a-b8b4-cb4af49e8caa}" ma:internalName="TaxCatchAll" ma:showField="CatchAllData" ma:web="2e9807c8-684d-4ce2-9798-0aa295dedadb">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9c8c5045-8277-483a-b8b4-cb4af49e8caa}" ma:internalName="TaxCatchAllLabel" ma:readOnly="true" ma:showField="CatchAllDataLabel" ma:web="2e9807c8-684d-4ce2-9798-0aa295dedad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e4326f6-5e34-4e05-b314-006661b9c42d" elementFormDefault="qualified">
    <xsd:import namespace="http://schemas.microsoft.com/office/2006/documentManagement/types"/>
    <xsd:import namespace="http://schemas.microsoft.com/office/infopath/2007/PartnerControls"/>
    <xsd:element name="MediaServiceMetadata" ma:index="26" nillable="true" ma:displayName="MediaServiceMetadata" ma:description="" ma:hidden="true" ma:internalName="MediaServiceMetadata" ma:readOnly="true">
      <xsd:simpleType>
        <xsd:restriction base="dms:Note"/>
      </xsd:simpleType>
    </xsd:element>
    <xsd:element name="MediaServiceFastMetadata" ma:index="27" nillable="true" ma:displayName="MediaServiceFastMetadata" ma:description="" ma:hidden="true" ma:internalName="MediaServiceFastMetadata" ma:readOnly="true">
      <xsd:simpleType>
        <xsd:restriction base="dms:Note"/>
      </xsd:simpleType>
    </xsd:element>
    <xsd:element name="MediaServiceAutoTags" ma:index="28"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4ac7e37b3be48aa8418f065aeb540e0 xmlns="2e9807c8-684d-4ce2-9798-0aa295dedadb">
      <Terms xmlns="http://schemas.microsoft.com/office/infopath/2007/PartnerControls"/>
    </p4ac7e37b3be48aa8418f065aeb540e0>
    <j628e119d7e4440dadc57ef80e73f9ed xmlns="2e9807c8-684d-4ce2-9798-0aa295dedadb">
      <Terms xmlns="http://schemas.microsoft.com/office/infopath/2007/PartnerControls"/>
    </j628e119d7e4440dadc57ef80e73f9ed>
    <hscicNextReviewDate xmlns="2e9807c8-684d-4ce2-9798-0aa295dedadb" xsi:nil="true"/>
    <kf16b72b2d604d459ccf7f7fae4ace43 xmlns="2e9807c8-684d-4ce2-9798-0aa295dedadb">
      <Terms xmlns="http://schemas.microsoft.com/office/infopath/2007/PartnerControls"/>
    </kf16b72b2d604d459ccf7f7fae4ace43>
    <TaxCatchAll xmlns="5668c8bc-6c30-45e9-80ca-5109d4270dfd"/>
    <jf4655f4e78d4ac1a11c19f3a13b9f1c xmlns="2e9807c8-684d-4ce2-9798-0aa295dedadb">
      <Terms xmlns="http://schemas.microsoft.com/office/infopath/2007/PartnerControls"/>
    </jf4655f4e78d4ac1a11c19f3a13b9f1c>
    <hscicLastReviewDate xmlns="2e9807c8-684d-4ce2-9798-0aa295dedadb" xsi:nil="true"/>
    <k5f85a19a9254bc483709d4dbf407442 xmlns="2e9807c8-684d-4ce2-9798-0aa295dedadb">
      <Terms xmlns="http://schemas.microsoft.com/office/infopath/2007/PartnerControls"/>
    </k5f85a19a9254bc483709d4dbf407442>
    <_dlc_DocId xmlns="2e9807c8-684d-4ce2-9798-0aa295dedadb">MDQYE57WSUYW-1510119152-296</_dlc_DocId>
    <_dlc_DocIdUrl xmlns="2e9807c8-684d-4ce2-9798-0aa295dedadb">
      <Url>https://hscic365.sharepoint.com/MarketingComms/_layouts/15/DocIdRedir.aspx?ID=MDQYE57WSUYW-1510119152-296</Url>
      <Description>MDQYE57WSUYW-1510119152-296</Description>
    </_dlc_DocIdUrl>
  </documentManagement>
</p:properties>
</file>

<file path=customXml/itemProps1.xml><?xml version="1.0" encoding="utf-8"?>
<ds:datastoreItem xmlns:ds="http://schemas.openxmlformats.org/officeDocument/2006/customXml" ds:itemID="{49DD228D-DDC4-47F5-BFF5-B75ED79EF8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9807c8-684d-4ce2-9798-0aa295dedadb"/>
    <ds:schemaRef ds:uri="5668c8bc-6c30-45e9-80ca-5109d4270dfd"/>
    <ds:schemaRef ds:uri="4e4326f6-5e34-4e05-b314-006661b9c4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97B9294-0475-401C-B59B-33D7DDC1A1DC}">
  <ds:schemaRefs>
    <ds:schemaRef ds:uri="http://schemas.microsoft.com/sharepoint/events"/>
  </ds:schemaRefs>
</ds:datastoreItem>
</file>

<file path=customXml/itemProps3.xml><?xml version="1.0" encoding="utf-8"?>
<ds:datastoreItem xmlns:ds="http://schemas.openxmlformats.org/officeDocument/2006/customXml" ds:itemID="{B7B6D4F5-ECA0-4A22-A4DD-3335756FD664}">
  <ds:schemaRefs>
    <ds:schemaRef ds:uri="http://schemas.microsoft.com/sharepoint/v3/contenttype/forms"/>
  </ds:schemaRefs>
</ds:datastoreItem>
</file>

<file path=customXml/itemProps4.xml><?xml version="1.0" encoding="utf-8"?>
<ds:datastoreItem xmlns:ds="http://schemas.openxmlformats.org/officeDocument/2006/customXml" ds:itemID="{A12B3C52-C4E5-4003-8240-632FDE102EAB}">
  <ds:schemaRefs>
    <ds:schemaRef ds:uri="http://www.w3.org/XML/1998/namespace"/>
    <ds:schemaRef ds:uri="4e4326f6-5e34-4e05-b314-006661b9c42d"/>
    <ds:schemaRef ds:uri="http://schemas.microsoft.com/office/2006/documentManagement/types"/>
    <ds:schemaRef ds:uri="http://schemas.microsoft.com/office/infopath/2007/PartnerControls"/>
    <ds:schemaRef ds:uri="http://purl.org/dc/terms/"/>
    <ds:schemaRef ds:uri="2e9807c8-684d-4ce2-9798-0aa295dedadb"/>
    <ds:schemaRef ds:uri="http://schemas.microsoft.com/office/2006/metadata/properties"/>
    <ds:schemaRef ds:uri="http://schemas.openxmlformats.org/package/2006/metadata/core-properties"/>
    <ds:schemaRef ds:uri="5668c8bc-6c30-45e9-80ca-5109d4270dfd"/>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NHSD-PPT-Template-Refresh_NOV2020-B</Template>
  <TotalTime>0</TotalTime>
  <Words>371</Words>
  <Application>Microsoft Office PowerPoint</Application>
  <PresentationFormat>Widescreen</PresentationFormat>
  <Paragraphs>20</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NHSD-Refresh-Theme-NOV1120B</vt:lpstr>
      <vt:lpstr>NHAIS Decommissioning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Christine Hague</dc:creator>
  <cp:lastModifiedBy>Joan Foreman</cp:lastModifiedBy>
  <cp:revision>4</cp:revision>
  <dcterms:created xsi:type="dcterms:W3CDTF">2020-11-24T10:37:18Z</dcterms:created>
  <dcterms:modified xsi:type="dcterms:W3CDTF">2021-05-26T07:41:07Z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0x010100F56AC1E539A90047BC30B3C9F7C85DBF009974B1B821AB36488BB2955A9F4B5285</vt:lpwstr>
  </property>
  <property fmtid="{D5CDD505-2E9C-101B-9397-08002B2CF9AE}" pid="3" name="_dlc_DocIdItemGuid">
    <vt:lpwstr>0f5fe888-d0c9-480f-9cad-7ec99e9670a1</vt:lpwstr>
  </property>
  <property fmtid="{D5CDD505-2E9C-101B-9397-08002B2CF9AE}" pid="4" name="hscicOrgOfficeLocation">
    <vt:lpwstr/>
  </property>
  <property fmtid="{D5CDD505-2E9C-101B-9397-08002B2CF9AE}" pid="5" name="hscicOrgPortfolioDomain">
    <vt:lpwstr/>
  </property>
  <property fmtid="{D5CDD505-2E9C-101B-9397-08002B2CF9AE}" pid="6" name="hscicDocumentType">
    <vt:lpwstr/>
  </property>
  <property fmtid="{D5CDD505-2E9C-101B-9397-08002B2CF9AE}" pid="7" name="hscicOrgCorporateFunction">
    <vt:lpwstr/>
  </property>
  <property fmtid="{D5CDD505-2E9C-101B-9397-08002B2CF9AE}" pid="8" name="hscicOrgProfessionalGroup">
    <vt:lpwstr/>
  </property>
</Properties>
</file>