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2" r:id="rId4"/>
  </p:sldMasterIdLst>
  <p:notesMasterIdLst>
    <p:notesMasterId r:id="rId9"/>
  </p:notesMasterIdLst>
  <p:sldIdLst>
    <p:sldId id="263" r:id="rId5"/>
    <p:sldId id="2142532860" r:id="rId6"/>
    <p:sldId id="2142532849" r:id="rId7"/>
    <p:sldId id="2142532851"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irsty Edlin" initials="KE" lastIdx="3" clrIdx="0">
    <p:extLst>
      <p:ext uri="{19B8F6BF-5375-455C-9EA6-DF929625EA0E}">
        <p15:presenceInfo xmlns:p15="http://schemas.microsoft.com/office/powerpoint/2012/main" userId="S::kirstyedlin@england.nhs.uk::4887115a-6be5-4e04-a9b1-79232b24dd1f" providerId="AD"/>
      </p:ext>
    </p:extLst>
  </p:cmAuthor>
  <p:cmAuthor id="2" name="Matthew Dominey" initials="MD" lastIdx="1" clrIdx="1">
    <p:extLst>
      <p:ext uri="{19B8F6BF-5375-455C-9EA6-DF929625EA0E}">
        <p15:presenceInfo xmlns:p15="http://schemas.microsoft.com/office/powerpoint/2012/main" userId="S::Matthew.dominey@england.nhs.uk::88d59259-cbfd-49e4-ba51-c2ea15b9db6f"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FD5E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22" d="100"/>
          <a:sy n="122" d="100"/>
        </p:scale>
        <p:origin x="114" y="126"/>
      </p:cViewPr>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0"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notesMaster" Target="notesMasters/notesMaster1.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FF402AE-325D-40F2-8D1B-C9A97891CD94}" type="datetimeFigureOut">
              <a:rPr lang="en-GB" smtClean="0"/>
              <a:t>23/07/2021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6324098-3DB9-45C6-AAE6-4BBFD1B81C43}" type="slidenum">
              <a:rPr lang="en-GB" smtClean="0"/>
              <a:t>‹#›</a:t>
            </a:fld>
            <a:endParaRPr lang="en-GB"/>
          </a:p>
        </p:txBody>
      </p:sp>
    </p:spTree>
    <p:extLst>
      <p:ext uri="{BB962C8B-B14F-4D97-AF65-F5344CB8AC3E}">
        <p14:creationId xmlns:p14="http://schemas.microsoft.com/office/powerpoint/2010/main" val="29818507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408E90-F652-4B40-BD0B-1F8BC7EBCD06}"/>
              </a:ext>
            </a:extLst>
          </p:cNvPr>
          <p:cNvSpPr>
            <a:spLocks noGrp="1"/>
          </p:cNvSpPr>
          <p:nvPr>
            <p:ph type="ctrTitle"/>
          </p:nvPr>
        </p:nvSpPr>
        <p:spPr>
          <a:xfrm>
            <a:off x="854765" y="4209426"/>
            <a:ext cx="9144000" cy="601111"/>
          </a:xfrm>
        </p:spPr>
        <p:txBody>
          <a:bodyPr anchor="b">
            <a:normAutofit/>
          </a:bodyPr>
          <a:lstStyle>
            <a:lvl1pPr algn="l">
              <a:defRPr sz="3600">
                <a:solidFill>
                  <a:srgbClr val="005EB8"/>
                </a:solidFill>
                <a:latin typeface="Arial" panose="020B0604020202020204" pitchFamily="34" charset="0"/>
                <a:cs typeface="Arial" panose="020B0604020202020204" pitchFamily="34" charset="0"/>
              </a:defRPr>
            </a:lvl1pPr>
          </a:lstStyle>
          <a:p>
            <a:r>
              <a:rPr lang="en-US"/>
              <a:t>Click to edit Master title style</a:t>
            </a:r>
            <a:endParaRPr lang="en-GB"/>
          </a:p>
        </p:txBody>
      </p:sp>
      <p:sp>
        <p:nvSpPr>
          <p:cNvPr id="3" name="Subtitle 2">
            <a:extLst>
              <a:ext uri="{FF2B5EF4-FFF2-40B4-BE49-F238E27FC236}">
                <a16:creationId xmlns:a16="http://schemas.microsoft.com/office/drawing/2014/main" id="{61F7CE30-6632-4A18-9007-59691A06EF81}"/>
              </a:ext>
            </a:extLst>
          </p:cNvPr>
          <p:cNvSpPr>
            <a:spLocks noGrp="1"/>
          </p:cNvSpPr>
          <p:nvPr>
            <p:ph type="subTitle" idx="1"/>
          </p:nvPr>
        </p:nvSpPr>
        <p:spPr>
          <a:xfrm>
            <a:off x="854765" y="4843667"/>
            <a:ext cx="9144000" cy="466379"/>
          </a:xfrm>
        </p:spPr>
        <p:txBody>
          <a:bodyPr>
            <a:normAutofit/>
          </a:bodyPr>
          <a:lstStyle>
            <a:lvl1pPr marL="0" indent="0" algn="l">
              <a:buNone/>
              <a:defRPr sz="1800">
                <a:solidFill>
                  <a:srgbClr val="005EB8"/>
                </a:solidFill>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pic>
        <p:nvPicPr>
          <p:cNvPr id="7" name="Picture 6" descr="A picture containing clipart&#10;&#10;Description generated with very high confidence">
            <a:extLst>
              <a:ext uri="{FF2B5EF4-FFF2-40B4-BE49-F238E27FC236}">
                <a16:creationId xmlns:a16="http://schemas.microsoft.com/office/drawing/2014/main" id="{18E0D45E-0B97-4E29-8499-AB2B710EB4A3}"/>
              </a:ext>
            </a:extLst>
          </p:cNvPr>
          <p:cNvPicPr>
            <a:picLocks noChangeAspect="1"/>
          </p:cNvPicPr>
          <p:nvPr userDrawn="1"/>
        </p:nvPicPr>
        <p:blipFill>
          <a:blip r:embed="rId2"/>
          <a:stretch>
            <a:fillRect/>
          </a:stretch>
        </p:blipFill>
        <p:spPr>
          <a:xfrm>
            <a:off x="10535749" y="365910"/>
            <a:ext cx="1308943" cy="528611"/>
          </a:xfrm>
          <a:prstGeom prst="rect">
            <a:avLst/>
          </a:prstGeom>
        </p:spPr>
      </p:pic>
      <p:sp>
        <p:nvSpPr>
          <p:cNvPr id="8" name="Text Box 4">
            <a:extLst>
              <a:ext uri="{FF2B5EF4-FFF2-40B4-BE49-F238E27FC236}">
                <a16:creationId xmlns:a16="http://schemas.microsoft.com/office/drawing/2014/main" id="{A426801C-6EF1-44D5-BB49-CF9B1BD26219}"/>
              </a:ext>
            </a:extLst>
          </p:cNvPr>
          <p:cNvSpPr txBox="1"/>
          <p:nvPr userDrawn="1"/>
        </p:nvSpPr>
        <p:spPr>
          <a:xfrm>
            <a:off x="4099560" y="5714168"/>
            <a:ext cx="3992880" cy="406400"/>
          </a:xfrm>
          <a:prstGeom prst="rect">
            <a:avLst/>
          </a:prstGeom>
          <a:solidFill>
            <a:schemeClr val="lt1"/>
          </a:solidFill>
          <a:ln w="6350">
            <a:noFill/>
          </a:ln>
        </p:spPr>
        <p:txBody>
          <a:bodyPr rot="0" spcFirstLastPara="0" vert="horz" wrap="square" lIns="91440" tIns="45720" rIns="91440" bIns="45720" numCol="1" spcCol="0" rtlCol="0" fromWordArt="0" anchor="ctr" anchorCtr="0" forceAA="0" compatLnSpc="1">
            <a:prstTxWarp prst="textNoShape">
              <a:avLst/>
            </a:prstTxWarp>
            <a:noAutofit/>
          </a:bodyPr>
          <a:lstStyle/>
          <a:p>
            <a:pPr>
              <a:spcAft>
                <a:spcPts val="0"/>
              </a:spcAft>
            </a:pPr>
            <a:r>
              <a:rPr lang="en-GB" sz="1800">
                <a:effectLst/>
                <a:latin typeface="Arial" panose="020B0604020202020204" pitchFamily="34" charset="0"/>
                <a:ea typeface="Calibri" panose="020F0502020204030204" pitchFamily="34" charset="0"/>
                <a:cs typeface="Times New Roman" panose="02020603050405020304" pitchFamily="18" charset="0"/>
              </a:rPr>
              <a:t>NHS England and NHS Improvement</a:t>
            </a:r>
            <a:endParaRPr lang="en-GB" sz="1200">
              <a:effectLst/>
              <a:latin typeface="Arial" panose="020B0604020202020204" pitchFamily="34" charset="0"/>
              <a:ea typeface="Calibri" panose="020F0502020204030204" pitchFamily="34" charset="0"/>
              <a:cs typeface="Times New Roman" panose="02020603050405020304" pitchFamily="18" charset="0"/>
            </a:endParaRPr>
          </a:p>
        </p:txBody>
      </p:sp>
      <p:pic>
        <p:nvPicPr>
          <p:cNvPr id="9" name="Content Placeholder 16">
            <a:extLst>
              <a:ext uri="{FF2B5EF4-FFF2-40B4-BE49-F238E27FC236}">
                <a16:creationId xmlns:a16="http://schemas.microsoft.com/office/drawing/2014/main" id="{2E504B7B-6AD1-45D7-8AE3-FA3C863D3A2A}"/>
              </a:ext>
            </a:extLst>
          </p:cNvPr>
          <p:cNvPicPr>
            <a:picLocks noChangeAspect="1"/>
          </p:cNvPicPr>
          <p:nvPr userDrawn="1"/>
        </p:nvPicPr>
        <p:blipFill>
          <a:blip r:embed="rId3"/>
          <a:stretch>
            <a:fillRect/>
          </a:stretch>
        </p:blipFill>
        <p:spPr>
          <a:xfrm>
            <a:off x="0" y="6213677"/>
            <a:ext cx="12211879" cy="413293"/>
          </a:xfrm>
          <a:prstGeom prst="rect">
            <a:avLst/>
          </a:prstGeom>
        </p:spPr>
      </p:pic>
    </p:spTree>
    <p:extLst>
      <p:ext uri="{BB962C8B-B14F-4D97-AF65-F5344CB8AC3E}">
        <p14:creationId xmlns:p14="http://schemas.microsoft.com/office/powerpoint/2010/main" val="32516765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2 boxes">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E2F8B888-6D4A-4829-B28B-B9D02FA9E286}"/>
              </a:ext>
            </a:extLst>
          </p:cNvPr>
          <p:cNvSpPr>
            <a:spLocks noGrp="1"/>
          </p:cNvSpPr>
          <p:nvPr>
            <p:ph type="ftr" sz="quarter" idx="10"/>
          </p:nvPr>
        </p:nvSpPr>
        <p:spPr/>
        <p:txBody>
          <a:bodyPr/>
          <a:lstStyle/>
          <a:p>
            <a:r>
              <a:rPr lang="en-US"/>
              <a:t>Presentation title</a:t>
            </a:r>
          </a:p>
        </p:txBody>
      </p:sp>
      <p:pic>
        <p:nvPicPr>
          <p:cNvPr id="4" name="Picture 3" descr="A picture containing clipart&#10;&#10;Description generated with very high confidence">
            <a:extLst>
              <a:ext uri="{FF2B5EF4-FFF2-40B4-BE49-F238E27FC236}">
                <a16:creationId xmlns:a16="http://schemas.microsoft.com/office/drawing/2014/main" id="{5E1D2981-8ABF-460F-84B8-9563228AEE9B}"/>
              </a:ext>
            </a:extLst>
          </p:cNvPr>
          <p:cNvPicPr>
            <a:picLocks noChangeAspect="1"/>
          </p:cNvPicPr>
          <p:nvPr userDrawn="1"/>
        </p:nvPicPr>
        <p:blipFill>
          <a:blip r:embed="rId2"/>
          <a:stretch>
            <a:fillRect/>
          </a:stretch>
        </p:blipFill>
        <p:spPr>
          <a:xfrm>
            <a:off x="10261546" y="293024"/>
            <a:ext cx="1440873" cy="436418"/>
          </a:xfrm>
          <a:prstGeom prst="rect">
            <a:avLst/>
          </a:prstGeom>
        </p:spPr>
      </p:pic>
      <p:sp>
        <p:nvSpPr>
          <p:cNvPr id="6" name="Text Placeholder 20">
            <a:extLst>
              <a:ext uri="{FF2B5EF4-FFF2-40B4-BE49-F238E27FC236}">
                <a16:creationId xmlns:a16="http://schemas.microsoft.com/office/drawing/2014/main" id="{26526E2D-8C41-4D7F-981B-A8F7DAF287CC}"/>
              </a:ext>
            </a:extLst>
          </p:cNvPr>
          <p:cNvSpPr>
            <a:spLocks noGrp="1"/>
          </p:cNvSpPr>
          <p:nvPr>
            <p:ph type="body" sz="quarter" idx="11" hasCustomPrompt="1"/>
          </p:nvPr>
        </p:nvSpPr>
        <p:spPr>
          <a:xfrm>
            <a:off x="1930734" y="3645024"/>
            <a:ext cx="10113671" cy="2376264"/>
          </a:xfrm>
          <a:prstGeom prst="rect">
            <a:avLst/>
          </a:prstGeom>
        </p:spPr>
        <p:txBody>
          <a:bodyPr/>
          <a:lstStyle>
            <a:lvl1pPr marL="0" indent="0">
              <a:buFont typeface="Arial" panose="020B0604020202020204" pitchFamily="34" charset="0"/>
              <a:buNone/>
              <a:defRPr sz="1400" b="1"/>
            </a:lvl1pPr>
            <a:lvl2pPr marL="360363" indent="-184150">
              <a:buFont typeface="Arial" panose="020B0604020202020204" pitchFamily="34" charset="0"/>
              <a:buChar char="•"/>
              <a:defRPr sz="1400"/>
            </a:lvl2pPr>
            <a:lvl3pPr marL="720725" indent="-277813">
              <a:buFont typeface="Courier New" panose="02070309020205020404" pitchFamily="49" charset="0"/>
              <a:buChar char="o"/>
              <a:defRPr sz="1400" baseline="0"/>
            </a:lvl3pPr>
          </a:lstStyle>
          <a:p>
            <a:pPr lvl="0"/>
            <a:r>
              <a:rPr lang="en-US"/>
              <a:t>Text box (click to edit content)</a:t>
            </a:r>
          </a:p>
          <a:p>
            <a:pPr lvl="1"/>
            <a:r>
              <a:rPr lang="en-US"/>
              <a:t>First level bullet</a:t>
            </a:r>
          </a:p>
          <a:p>
            <a:pPr lvl="2"/>
            <a:r>
              <a:rPr lang="en-US"/>
              <a:t>Second level bullet</a:t>
            </a:r>
          </a:p>
        </p:txBody>
      </p:sp>
      <p:sp>
        <p:nvSpPr>
          <p:cNvPr id="7" name="Text Placeholder 2">
            <a:extLst>
              <a:ext uri="{FF2B5EF4-FFF2-40B4-BE49-F238E27FC236}">
                <a16:creationId xmlns:a16="http://schemas.microsoft.com/office/drawing/2014/main" id="{BF164922-8B19-4012-9904-394DF2E0F64E}"/>
              </a:ext>
            </a:extLst>
          </p:cNvPr>
          <p:cNvSpPr>
            <a:spLocks noGrp="1"/>
          </p:cNvSpPr>
          <p:nvPr>
            <p:ph type="body" idx="1" hasCustomPrompt="1"/>
          </p:nvPr>
        </p:nvSpPr>
        <p:spPr>
          <a:xfrm>
            <a:off x="147598" y="1124744"/>
            <a:ext cx="1679125" cy="2376264"/>
          </a:xfrm>
          <a:prstGeom prst="rect">
            <a:avLst/>
          </a:prstGeom>
          <a:solidFill>
            <a:schemeClr val="accent1"/>
          </a:solidFill>
          <a:ln>
            <a:noFill/>
          </a:ln>
        </p:spPr>
        <p:txBody>
          <a:bodyPr anchor="ctr"/>
          <a:lstStyle>
            <a:lvl1pPr marL="0" indent="0" algn="ctr">
              <a:spcBef>
                <a:spcPts val="0"/>
              </a:spcBef>
              <a:buNone/>
              <a:defRPr sz="1200" b="1" u="none">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Box 1</a:t>
            </a:r>
          </a:p>
        </p:txBody>
      </p:sp>
      <p:sp>
        <p:nvSpPr>
          <p:cNvPr id="8" name="Text Placeholder 20">
            <a:extLst>
              <a:ext uri="{FF2B5EF4-FFF2-40B4-BE49-F238E27FC236}">
                <a16:creationId xmlns:a16="http://schemas.microsoft.com/office/drawing/2014/main" id="{8F9D801D-A65C-44D2-AC1B-60B9818576D1}"/>
              </a:ext>
            </a:extLst>
          </p:cNvPr>
          <p:cNvSpPr>
            <a:spLocks noGrp="1"/>
          </p:cNvSpPr>
          <p:nvPr>
            <p:ph type="body" sz="quarter" idx="14" hasCustomPrompt="1"/>
          </p:nvPr>
        </p:nvSpPr>
        <p:spPr>
          <a:xfrm>
            <a:off x="1930735" y="1124744"/>
            <a:ext cx="10113669" cy="2376264"/>
          </a:xfrm>
          <a:prstGeom prst="rect">
            <a:avLst/>
          </a:prstGeom>
        </p:spPr>
        <p:txBody>
          <a:bodyPr/>
          <a:lstStyle>
            <a:lvl1pPr marL="0" indent="0">
              <a:buFont typeface="Arial" panose="020B0604020202020204" pitchFamily="34" charset="0"/>
              <a:buNone/>
              <a:defRPr sz="1400" b="1"/>
            </a:lvl1pPr>
            <a:lvl2pPr marL="360363" indent="-184150">
              <a:buFont typeface="Arial" panose="020B0604020202020204" pitchFamily="34" charset="0"/>
              <a:buChar char="•"/>
              <a:defRPr sz="1400"/>
            </a:lvl2pPr>
            <a:lvl3pPr marL="720725" indent="-277813">
              <a:buFont typeface="Courier New" panose="02070309020205020404" pitchFamily="49" charset="0"/>
              <a:buChar char="o"/>
              <a:defRPr sz="1400" baseline="0"/>
            </a:lvl3pPr>
          </a:lstStyle>
          <a:p>
            <a:pPr lvl="0"/>
            <a:r>
              <a:rPr lang="en-US"/>
              <a:t>Text box (click to edit content)</a:t>
            </a:r>
          </a:p>
          <a:p>
            <a:pPr lvl="1"/>
            <a:r>
              <a:rPr lang="en-US"/>
              <a:t>First level bullet</a:t>
            </a:r>
          </a:p>
          <a:p>
            <a:pPr lvl="2"/>
            <a:r>
              <a:rPr lang="en-US"/>
              <a:t>Second level bullet</a:t>
            </a:r>
          </a:p>
        </p:txBody>
      </p:sp>
      <p:sp>
        <p:nvSpPr>
          <p:cNvPr id="9" name="Text Placeholder 2">
            <a:extLst>
              <a:ext uri="{FF2B5EF4-FFF2-40B4-BE49-F238E27FC236}">
                <a16:creationId xmlns:a16="http://schemas.microsoft.com/office/drawing/2014/main" id="{750D29AB-296E-465B-BD91-BFC186B44A42}"/>
              </a:ext>
            </a:extLst>
          </p:cNvPr>
          <p:cNvSpPr>
            <a:spLocks noGrp="1"/>
          </p:cNvSpPr>
          <p:nvPr>
            <p:ph type="body" idx="15" hasCustomPrompt="1"/>
          </p:nvPr>
        </p:nvSpPr>
        <p:spPr>
          <a:xfrm>
            <a:off x="162539" y="3645024"/>
            <a:ext cx="1679125" cy="2376264"/>
          </a:xfrm>
          <a:prstGeom prst="rect">
            <a:avLst/>
          </a:prstGeom>
          <a:solidFill>
            <a:schemeClr val="accent1"/>
          </a:solidFill>
        </p:spPr>
        <p:txBody>
          <a:bodyPr anchor="ctr"/>
          <a:lstStyle>
            <a:lvl1pPr marL="0" indent="0" algn="ctr">
              <a:spcBef>
                <a:spcPts val="0"/>
              </a:spcBef>
              <a:buNone/>
              <a:defRPr sz="1200" b="1" u="none" baseline="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Box 2</a:t>
            </a:r>
          </a:p>
        </p:txBody>
      </p:sp>
      <p:sp>
        <p:nvSpPr>
          <p:cNvPr id="11" name="Title 10">
            <a:extLst>
              <a:ext uri="{FF2B5EF4-FFF2-40B4-BE49-F238E27FC236}">
                <a16:creationId xmlns:a16="http://schemas.microsoft.com/office/drawing/2014/main" id="{EB1F48F3-2346-4835-8BAC-34952A221F31}"/>
              </a:ext>
            </a:extLst>
          </p:cNvPr>
          <p:cNvSpPr>
            <a:spLocks noGrp="1"/>
          </p:cNvSpPr>
          <p:nvPr>
            <p:ph type="title" hasCustomPrompt="1"/>
          </p:nvPr>
        </p:nvSpPr>
        <p:spPr>
          <a:xfrm>
            <a:off x="251969" y="219456"/>
            <a:ext cx="9598393" cy="796544"/>
          </a:xfrm>
          <a:prstGeom prst="rect">
            <a:avLst/>
          </a:prstGeom>
        </p:spPr>
        <p:txBody>
          <a:bodyPr/>
          <a:lstStyle>
            <a:lvl1pPr>
              <a:defRPr sz="2400" b="0">
                <a:solidFill>
                  <a:srgbClr val="005EB8"/>
                </a:solidFill>
                <a:latin typeface="Arial" panose="020B0604020202020204" pitchFamily="34" charset="0"/>
                <a:cs typeface="Arial" panose="020B0604020202020204" pitchFamily="34" charset="0"/>
              </a:defRPr>
            </a:lvl1pPr>
          </a:lstStyle>
          <a:p>
            <a:r>
              <a:rPr lang="en-US"/>
              <a:t>Click to edit - Narrative title style </a:t>
            </a:r>
            <a:br>
              <a:rPr lang="en-US"/>
            </a:br>
            <a:r>
              <a:rPr lang="en-US"/>
              <a:t>(no more than two lines long)</a:t>
            </a:r>
            <a:endParaRPr lang="en-US" sz="2800">
              <a:solidFill>
                <a:srgbClr val="005EB8"/>
              </a:solidFill>
              <a:latin typeface="Arial" charset="0"/>
              <a:ea typeface="Arial" charset="0"/>
              <a:cs typeface="Arial" charset="0"/>
            </a:endParaRPr>
          </a:p>
        </p:txBody>
      </p:sp>
    </p:spTree>
    <p:extLst>
      <p:ext uri="{BB962C8B-B14F-4D97-AF65-F5344CB8AC3E}">
        <p14:creationId xmlns:p14="http://schemas.microsoft.com/office/powerpoint/2010/main" val="11287697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3 boxes">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C3271700-191A-41DE-A306-9B665C7F60E9}"/>
              </a:ext>
            </a:extLst>
          </p:cNvPr>
          <p:cNvSpPr>
            <a:spLocks noGrp="1"/>
          </p:cNvSpPr>
          <p:nvPr>
            <p:ph type="ftr" sz="quarter" idx="10"/>
          </p:nvPr>
        </p:nvSpPr>
        <p:spPr/>
        <p:txBody>
          <a:bodyPr/>
          <a:lstStyle/>
          <a:p>
            <a:r>
              <a:rPr lang="en-US"/>
              <a:t>Presentation title</a:t>
            </a:r>
          </a:p>
        </p:txBody>
      </p:sp>
      <p:pic>
        <p:nvPicPr>
          <p:cNvPr id="5" name="Picture 4" descr="A picture containing clipart&#10;&#10;Description generated with very high confidence">
            <a:extLst>
              <a:ext uri="{FF2B5EF4-FFF2-40B4-BE49-F238E27FC236}">
                <a16:creationId xmlns:a16="http://schemas.microsoft.com/office/drawing/2014/main" id="{972F6860-0C98-45CB-BBC2-E2633422FCB3}"/>
              </a:ext>
            </a:extLst>
          </p:cNvPr>
          <p:cNvPicPr>
            <a:picLocks noChangeAspect="1"/>
          </p:cNvPicPr>
          <p:nvPr userDrawn="1"/>
        </p:nvPicPr>
        <p:blipFill>
          <a:blip r:embed="rId2"/>
          <a:stretch>
            <a:fillRect/>
          </a:stretch>
        </p:blipFill>
        <p:spPr>
          <a:xfrm>
            <a:off x="10261546" y="293024"/>
            <a:ext cx="1440873" cy="436418"/>
          </a:xfrm>
          <a:prstGeom prst="rect">
            <a:avLst/>
          </a:prstGeom>
        </p:spPr>
      </p:pic>
      <p:sp>
        <p:nvSpPr>
          <p:cNvPr id="6" name="Text Placeholder 20">
            <a:extLst>
              <a:ext uri="{FF2B5EF4-FFF2-40B4-BE49-F238E27FC236}">
                <a16:creationId xmlns:a16="http://schemas.microsoft.com/office/drawing/2014/main" id="{9A1E9EA0-26BB-4CA3-82E6-8FCF618C163D}"/>
              </a:ext>
            </a:extLst>
          </p:cNvPr>
          <p:cNvSpPr>
            <a:spLocks noGrp="1"/>
          </p:cNvSpPr>
          <p:nvPr>
            <p:ph type="body" sz="quarter" idx="11" hasCustomPrompt="1"/>
          </p:nvPr>
        </p:nvSpPr>
        <p:spPr>
          <a:xfrm>
            <a:off x="1930733" y="2816932"/>
            <a:ext cx="10113672" cy="1512000"/>
          </a:xfrm>
          <a:prstGeom prst="rect">
            <a:avLst/>
          </a:prstGeom>
        </p:spPr>
        <p:txBody>
          <a:bodyPr/>
          <a:lstStyle>
            <a:lvl1pPr marL="0" indent="0">
              <a:buFont typeface="Arial" panose="020B0604020202020204" pitchFamily="34" charset="0"/>
              <a:buNone/>
              <a:defRPr sz="1400" b="1"/>
            </a:lvl1pPr>
            <a:lvl2pPr marL="360363" indent="-184150">
              <a:buFont typeface="Arial" panose="020B0604020202020204" pitchFamily="34" charset="0"/>
              <a:buChar char="•"/>
              <a:defRPr sz="1400"/>
            </a:lvl2pPr>
            <a:lvl3pPr marL="720725" indent="-277813">
              <a:buFont typeface="Courier New" panose="02070309020205020404" pitchFamily="49" charset="0"/>
              <a:buChar char="o"/>
              <a:defRPr sz="1400" baseline="0"/>
            </a:lvl3pPr>
          </a:lstStyle>
          <a:p>
            <a:pPr lvl="0"/>
            <a:r>
              <a:rPr lang="en-US"/>
              <a:t>Text box (click to edit content)</a:t>
            </a:r>
          </a:p>
          <a:p>
            <a:pPr lvl="1"/>
            <a:r>
              <a:rPr lang="en-US"/>
              <a:t>First level bullet</a:t>
            </a:r>
          </a:p>
          <a:p>
            <a:pPr lvl="2"/>
            <a:r>
              <a:rPr lang="en-US"/>
              <a:t>Second level bullet</a:t>
            </a:r>
          </a:p>
        </p:txBody>
      </p:sp>
      <p:sp>
        <p:nvSpPr>
          <p:cNvPr id="7" name="Text Placeholder 2">
            <a:extLst>
              <a:ext uri="{FF2B5EF4-FFF2-40B4-BE49-F238E27FC236}">
                <a16:creationId xmlns:a16="http://schemas.microsoft.com/office/drawing/2014/main" id="{463AAF95-81E3-437B-B633-CB209563F89C}"/>
              </a:ext>
            </a:extLst>
          </p:cNvPr>
          <p:cNvSpPr>
            <a:spLocks noGrp="1"/>
          </p:cNvSpPr>
          <p:nvPr>
            <p:ph type="body" idx="1" hasCustomPrompt="1"/>
          </p:nvPr>
        </p:nvSpPr>
        <p:spPr>
          <a:xfrm>
            <a:off x="147598" y="1124744"/>
            <a:ext cx="1679125" cy="1512000"/>
          </a:xfrm>
          <a:prstGeom prst="rect">
            <a:avLst/>
          </a:prstGeom>
          <a:solidFill>
            <a:srgbClr val="005EB8"/>
          </a:solidFill>
          <a:ln>
            <a:noFill/>
          </a:ln>
        </p:spPr>
        <p:txBody>
          <a:bodyPr anchor="ctr"/>
          <a:lstStyle>
            <a:lvl1pPr marL="0" indent="0" algn="ctr">
              <a:spcBef>
                <a:spcPts val="0"/>
              </a:spcBef>
              <a:buNone/>
              <a:defRPr sz="1200" b="1" u="none">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Box 1</a:t>
            </a:r>
          </a:p>
        </p:txBody>
      </p:sp>
      <p:sp>
        <p:nvSpPr>
          <p:cNvPr id="8" name="Text Placeholder 20">
            <a:extLst>
              <a:ext uri="{FF2B5EF4-FFF2-40B4-BE49-F238E27FC236}">
                <a16:creationId xmlns:a16="http://schemas.microsoft.com/office/drawing/2014/main" id="{F9B2C2D6-5A90-4B5C-83AA-00E6A0B013DC}"/>
              </a:ext>
            </a:extLst>
          </p:cNvPr>
          <p:cNvSpPr>
            <a:spLocks noGrp="1"/>
          </p:cNvSpPr>
          <p:nvPr>
            <p:ph type="body" sz="quarter" idx="14" hasCustomPrompt="1"/>
          </p:nvPr>
        </p:nvSpPr>
        <p:spPr>
          <a:xfrm>
            <a:off x="1930732" y="1124744"/>
            <a:ext cx="10113672" cy="1512000"/>
          </a:xfrm>
          <a:prstGeom prst="rect">
            <a:avLst/>
          </a:prstGeom>
        </p:spPr>
        <p:txBody>
          <a:bodyPr/>
          <a:lstStyle>
            <a:lvl1pPr marL="0" indent="0">
              <a:buFont typeface="Arial" panose="020B0604020202020204" pitchFamily="34" charset="0"/>
              <a:buNone/>
              <a:defRPr sz="1400" b="1"/>
            </a:lvl1pPr>
            <a:lvl2pPr marL="360363" indent="-184150">
              <a:buFont typeface="Arial" panose="020B0604020202020204" pitchFamily="34" charset="0"/>
              <a:buChar char="•"/>
              <a:defRPr sz="1400"/>
            </a:lvl2pPr>
            <a:lvl3pPr marL="720725" indent="-277813">
              <a:buFont typeface="Courier New" panose="02070309020205020404" pitchFamily="49" charset="0"/>
              <a:buChar char="o"/>
              <a:defRPr sz="1400" baseline="0"/>
            </a:lvl3pPr>
          </a:lstStyle>
          <a:p>
            <a:pPr lvl="0"/>
            <a:r>
              <a:rPr lang="en-US"/>
              <a:t>Text box (click to edit content)</a:t>
            </a:r>
          </a:p>
          <a:p>
            <a:pPr lvl="1"/>
            <a:r>
              <a:rPr lang="en-US"/>
              <a:t>First level bullet</a:t>
            </a:r>
          </a:p>
          <a:p>
            <a:pPr lvl="2"/>
            <a:r>
              <a:rPr lang="en-US"/>
              <a:t>Second level bullet</a:t>
            </a:r>
          </a:p>
        </p:txBody>
      </p:sp>
      <p:sp>
        <p:nvSpPr>
          <p:cNvPr id="9" name="Text Placeholder 2">
            <a:extLst>
              <a:ext uri="{FF2B5EF4-FFF2-40B4-BE49-F238E27FC236}">
                <a16:creationId xmlns:a16="http://schemas.microsoft.com/office/drawing/2014/main" id="{F7C21B12-BB8B-4BBF-AA62-34B37B89B2AE}"/>
              </a:ext>
            </a:extLst>
          </p:cNvPr>
          <p:cNvSpPr>
            <a:spLocks noGrp="1"/>
          </p:cNvSpPr>
          <p:nvPr>
            <p:ph type="body" idx="15" hasCustomPrompt="1"/>
          </p:nvPr>
        </p:nvSpPr>
        <p:spPr>
          <a:xfrm>
            <a:off x="147598" y="2816932"/>
            <a:ext cx="1679125" cy="1512000"/>
          </a:xfrm>
          <a:prstGeom prst="rect">
            <a:avLst/>
          </a:prstGeom>
          <a:solidFill>
            <a:srgbClr val="005EB8"/>
          </a:solidFill>
        </p:spPr>
        <p:txBody>
          <a:bodyPr anchor="ctr"/>
          <a:lstStyle>
            <a:lvl1pPr marL="0" indent="0" algn="ctr">
              <a:spcBef>
                <a:spcPts val="0"/>
              </a:spcBef>
              <a:buNone/>
              <a:defRPr sz="1200" b="1" u="none" baseline="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Box 2</a:t>
            </a:r>
          </a:p>
        </p:txBody>
      </p:sp>
      <p:sp>
        <p:nvSpPr>
          <p:cNvPr id="10" name="Text Placeholder 20">
            <a:extLst>
              <a:ext uri="{FF2B5EF4-FFF2-40B4-BE49-F238E27FC236}">
                <a16:creationId xmlns:a16="http://schemas.microsoft.com/office/drawing/2014/main" id="{EDFC1462-F273-4B28-8C0C-F6953D74A4CA}"/>
              </a:ext>
            </a:extLst>
          </p:cNvPr>
          <p:cNvSpPr>
            <a:spLocks noGrp="1"/>
          </p:cNvSpPr>
          <p:nvPr>
            <p:ph type="body" sz="quarter" idx="18" hasCustomPrompt="1"/>
          </p:nvPr>
        </p:nvSpPr>
        <p:spPr>
          <a:xfrm>
            <a:off x="1930734" y="4509120"/>
            <a:ext cx="10113671" cy="1512000"/>
          </a:xfrm>
          <a:prstGeom prst="rect">
            <a:avLst/>
          </a:prstGeom>
        </p:spPr>
        <p:txBody>
          <a:bodyPr/>
          <a:lstStyle>
            <a:lvl1pPr marL="0" indent="0">
              <a:buFont typeface="Arial" panose="020B0604020202020204" pitchFamily="34" charset="0"/>
              <a:buNone/>
              <a:defRPr sz="1400" b="1"/>
            </a:lvl1pPr>
            <a:lvl2pPr marL="360363" indent="-184150">
              <a:buFont typeface="Arial" panose="020B0604020202020204" pitchFamily="34" charset="0"/>
              <a:buChar char="•"/>
              <a:defRPr sz="1400"/>
            </a:lvl2pPr>
            <a:lvl3pPr marL="720725" indent="-277813">
              <a:buFont typeface="Courier New" panose="02070309020205020404" pitchFamily="49" charset="0"/>
              <a:buChar char="o"/>
              <a:defRPr sz="1400" baseline="0"/>
            </a:lvl3pPr>
          </a:lstStyle>
          <a:p>
            <a:pPr lvl="0"/>
            <a:r>
              <a:rPr lang="en-US"/>
              <a:t>Text box (click to edit content)</a:t>
            </a:r>
          </a:p>
          <a:p>
            <a:pPr lvl="1"/>
            <a:r>
              <a:rPr lang="en-US"/>
              <a:t>First level bullet</a:t>
            </a:r>
          </a:p>
          <a:p>
            <a:pPr lvl="2"/>
            <a:r>
              <a:rPr lang="en-US"/>
              <a:t>Second level bullet</a:t>
            </a:r>
          </a:p>
        </p:txBody>
      </p:sp>
      <p:sp>
        <p:nvSpPr>
          <p:cNvPr id="11" name="Text Placeholder 2">
            <a:extLst>
              <a:ext uri="{FF2B5EF4-FFF2-40B4-BE49-F238E27FC236}">
                <a16:creationId xmlns:a16="http://schemas.microsoft.com/office/drawing/2014/main" id="{CF29F81D-2CB4-4E3B-838D-8AAB7C9DD5A9}"/>
              </a:ext>
            </a:extLst>
          </p:cNvPr>
          <p:cNvSpPr>
            <a:spLocks noGrp="1"/>
          </p:cNvSpPr>
          <p:nvPr>
            <p:ph type="body" idx="19" hasCustomPrompt="1"/>
          </p:nvPr>
        </p:nvSpPr>
        <p:spPr>
          <a:xfrm>
            <a:off x="147597" y="4509120"/>
            <a:ext cx="1679127" cy="1512000"/>
          </a:xfrm>
          <a:prstGeom prst="rect">
            <a:avLst/>
          </a:prstGeom>
          <a:solidFill>
            <a:srgbClr val="005EB8"/>
          </a:solidFill>
        </p:spPr>
        <p:txBody>
          <a:bodyPr anchor="ctr"/>
          <a:lstStyle>
            <a:lvl1pPr marL="0" indent="0" algn="ctr">
              <a:spcBef>
                <a:spcPts val="0"/>
              </a:spcBef>
              <a:buNone/>
              <a:defRPr sz="1200" b="1" u="none">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Box 3</a:t>
            </a:r>
          </a:p>
        </p:txBody>
      </p:sp>
      <p:sp>
        <p:nvSpPr>
          <p:cNvPr id="12" name="Title 10">
            <a:extLst>
              <a:ext uri="{FF2B5EF4-FFF2-40B4-BE49-F238E27FC236}">
                <a16:creationId xmlns:a16="http://schemas.microsoft.com/office/drawing/2014/main" id="{5F8FEC8E-682C-407A-8E31-DDA476E9F667}"/>
              </a:ext>
            </a:extLst>
          </p:cNvPr>
          <p:cNvSpPr>
            <a:spLocks noGrp="1"/>
          </p:cNvSpPr>
          <p:nvPr>
            <p:ph type="title" hasCustomPrompt="1"/>
          </p:nvPr>
        </p:nvSpPr>
        <p:spPr>
          <a:xfrm>
            <a:off x="251969" y="219456"/>
            <a:ext cx="9598393" cy="796544"/>
          </a:xfrm>
          <a:prstGeom prst="rect">
            <a:avLst/>
          </a:prstGeom>
        </p:spPr>
        <p:txBody>
          <a:bodyPr/>
          <a:lstStyle>
            <a:lvl1pPr>
              <a:defRPr sz="2400" b="0">
                <a:solidFill>
                  <a:srgbClr val="005EB8"/>
                </a:solidFill>
                <a:latin typeface="Arial" panose="020B0604020202020204" pitchFamily="34" charset="0"/>
                <a:cs typeface="Arial" panose="020B0604020202020204" pitchFamily="34" charset="0"/>
              </a:defRPr>
            </a:lvl1pPr>
          </a:lstStyle>
          <a:p>
            <a:r>
              <a:rPr lang="en-US"/>
              <a:t>Click to edit - Narrative title style </a:t>
            </a:r>
            <a:br>
              <a:rPr lang="en-US"/>
            </a:br>
            <a:r>
              <a:rPr lang="en-US"/>
              <a:t>(no more than two lines long)</a:t>
            </a:r>
            <a:endParaRPr lang="en-US" sz="2800">
              <a:solidFill>
                <a:srgbClr val="005EB8"/>
              </a:solidFill>
              <a:latin typeface="Arial" charset="0"/>
              <a:ea typeface="Arial" charset="0"/>
              <a:cs typeface="Arial" charset="0"/>
            </a:endParaRPr>
          </a:p>
        </p:txBody>
      </p:sp>
    </p:spTree>
    <p:extLst>
      <p:ext uri="{BB962C8B-B14F-4D97-AF65-F5344CB8AC3E}">
        <p14:creationId xmlns:p14="http://schemas.microsoft.com/office/powerpoint/2010/main" val="78591089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4 boxes">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094DCF8F-92BF-4905-B540-B92A74FF0875}"/>
              </a:ext>
            </a:extLst>
          </p:cNvPr>
          <p:cNvSpPr>
            <a:spLocks noGrp="1"/>
          </p:cNvSpPr>
          <p:nvPr>
            <p:ph type="ftr" sz="quarter" idx="10"/>
          </p:nvPr>
        </p:nvSpPr>
        <p:spPr/>
        <p:txBody>
          <a:bodyPr/>
          <a:lstStyle/>
          <a:p>
            <a:r>
              <a:rPr lang="en-US"/>
              <a:t>Presentation title</a:t>
            </a:r>
          </a:p>
        </p:txBody>
      </p:sp>
      <p:pic>
        <p:nvPicPr>
          <p:cNvPr id="5" name="Picture 4" descr="A picture containing clipart&#10;&#10;Description generated with very high confidence">
            <a:extLst>
              <a:ext uri="{FF2B5EF4-FFF2-40B4-BE49-F238E27FC236}">
                <a16:creationId xmlns:a16="http://schemas.microsoft.com/office/drawing/2014/main" id="{D7BF323B-FC14-4920-874B-D4E0A3700EC2}"/>
              </a:ext>
            </a:extLst>
          </p:cNvPr>
          <p:cNvPicPr>
            <a:picLocks noChangeAspect="1"/>
          </p:cNvPicPr>
          <p:nvPr userDrawn="1"/>
        </p:nvPicPr>
        <p:blipFill>
          <a:blip r:embed="rId2"/>
          <a:stretch>
            <a:fillRect/>
          </a:stretch>
        </p:blipFill>
        <p:spPr>
          <a:xfrm>
            <a:off x="10261546" y="293024"/>
            <a:ext cx="1440873" cy="436418"/>
          </a:xfrm>
          <a:prstGeom prst="rect">
            <a:avLst/>
          </a:prstGeom>
        </p:spPr>
      </p:pic>
      <p:sp>
        <p:nvSpPr>
          <p:cNvPr id="6" name="Text Placeholder 20">
            <a:extLst>
              <a:ext uri="{FF2B5EF4-FFF2-40B4-BE49-F238E27FC236}">
                <a16:creationId xmlns:a16="http://schemas.microsoft.com/office/drawing/2014/main" id="{BB2473DA-171C-4ECF-9836-C003AC928D51}"/>
              </a:ext>
            </a:extLst>
          </p:cNvPr>
          <p:cNvSpPr>
            <a:spLocks noGrp="1"/>
          </p:cNvSpPr>
          <p:nvPr>
            <p:ph type="body" sz="quarter" idx="11" hasCustomPrompt="1"/>
          </p:nvPr>
        </p:nvSpPr>
        <p:spPr>
          <a:xfrm>
            <a:off x="1930732" y="2348880"/>
            <a:ext cx="10113672" cy="1080120"/>
          </a:xfrm>
          <a:prstGeom prst="rect">
            <a:avLst/>
          </a:prstGeom>
        </p:spPr>
        <p:txBody>
          <a:bodyPr/>
          <a:lstStyle>
            <a:lvl1pPr marL="0" indent="0">
              <a:buFont typeface="Arial" panose="020B0604020202020204" pitchFamily="34" charset="0"/>
              <a:buNone/>
              <a:defRPr sz="1400" b="1"/>
            </a:lvl1pPr>
            <a:lvl2pPr marL="360363" indent="-184150">
              <a:buFont typeface="Arial" panose="020B0604020202020204" pitchFamily="34" charset="0"/>
              <a:buChar char="•"/>
              <a:defRPr sz="1400"/>
            </a:lvl2pPr>
            <a:lvl3pPr marL="720725" indent="-277813">
              <a:buFont typeface="Courier New" panose="02070309020205020404" pitchFamily="49" charset="0"/>
              <a:buChar char="o"/>
              <a:defRPr sz="1400" baseline="0"/>
            </a:lvl3pPr>
          </a:lstStyle>
          <a:p>
            <a:pPr lvl="0"/>
            <a:r>
              <a:rPr lang="en-US"/>
              <a:t>Text box (click to edit content)</a:t>
            </a:r>
          </a:p>
          <a:p>
            <a:pPr lvl="1"/>
            <a:r>
              <a:rPr lang="en-US"/>
              <a:t>First level bullet</a:t>
            </a:r>
          </a:p>
          <a:p>
            <a:pPr lvl="2"/>
            <a:r>
              <a:rPr lang="en-US"/>
              <a:t>Second level bullet</a:t>
            </a:r>
          </a:p>
        </p:txBody>
      </p:sp>
      <p:sp>
        <p:nvSpPr>
          <p:cNvPr id="7" name="Text Placeholder 2">
            <a:extLst>
              <a:ext uri="{FF2B5EF4-FFF2-40B4-BE49-F238E27FC236}">
                <a16:creationId xmlns:a16="http://schemas.microsoft.com/office/drawing/2014/main" id="{9A27BA0E-5615-414F-841D-2E4636A670EF}"/>
              </a:ext>
            </a:extLst>
          </p:cNvPr>
          <p:cNvSpPr>
            <a:spLocks noGrp="1"/>
          </p:cNvSpPr>
          <p:nvPr>
            <p:ph type="body" idx="1" hasCustomPrompt="1"/>
          </p:nvPr>
        </p:nvSpPr>
        <p:spPr>
          <a:xfrm>
            <a:off x="147597" y="1124744"/>
            <a:ext cx="1679127" cy="1080120"/>
          </a:xfrm>
          <a:prstGeom prst="rect">
            <a:avLst/>
          </a:prstGeom>
          <a:solidFill>
            <a:srgbClr val="005EB8"/>
          </a:solidFill>
          <a:ln>
            <a:noFill/>
          </a:ln>
        </p:spPr>
        <p:txBody>
          <a:bodyPr anchor="ctr"/>
          <a:lstStyle>
            <a:lvl1pPr marL="0" indent="0" algn="ctr">
              <a:spcBef>
                <a:spcPts val="0"/>
              </a:spcBef>
              <a:buNone/>
              <a:defRPr sz="1200" b="1" u="none">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Box 1</a:t>
            </a:r>
          </a:p>
        </p:txBody>
      </p:sp>
      <p:sp>
        <p:nvSpPr>
          <p:cNvPr id="8" name="Text Placeholder 20">
            <a:extLst>
              <a:ext uri="{FF2B5EF4-FFF2-40B4-BE49-F238E27FC236}">
                <a16:creationId xmlns:a16="http://schemas.microsoft.com/office/drawing/2014/main" id="{72A08160-CFEF-4D49-8DEB-921D4394AA19}"/>
              </a:ext>
            </a:extLst>
          </p:cNvPr>
          <p:cNvSpPr>
            <a:spLocks noGrp="1"/>
          </p:cNvSpPr>
          <p:nvPr>
            <p:ph type="body" sz="quarter" idx="14" hasCustomPrompt="1"/>
          </p:nvPr>
        </p:nvSpPr>
        <p:spPr>
          <a:xfrm>
            <a:off x="1930732" y="1124744"/>
            <a:ext cx="10113672" cy="1080120"/>
          </a:xfrm>
          <a:prstGeom prst="rect">
            <a:avLst/>
          </a:prstGeom>
        </p:spPr>
        <p:txBody>
          <a:bodyPr/>
          <a:lstStyle>
            <a:lvl1pPr marL="0" indent="0">
              <a:buFont typeface="Arial" panose="020B0604020202020204" pitchFamily="34" charset="0"/>
              <a:buNone/>
              <a:defRPr sz="1400" b="1"/>
            </a:lvl1pPr>
            <a:lvl2pPr marL="360363" indent="-184150">
              <a:buFont typeface="Arial" panose="020B0604020202020204" pitchFamily="34" charset="0"/>
              <a:buChar char="•"/>
              <a:defRPr sz="1400"/>
            </a:lvl2pPr>
            <a:lvl3pPr marL="720725" indent="-277813">
              <a:buFont typeface="Courier New" panose="02070309020205020404" pitchFamily="49" charset="0"/>
              <a:buChar char="o"/>
              <a:defRPr sz="1400" baseline="0"/>
            </a:lvl3pPr>
          </a:lstStyle>
          <a:p>
            <a:pPr lvl="0"/>
            <a:r>
              <a:rPr lang="en-US"/>
              <a:t>Text box (click to edit content)</a:t>
            </a:r>
          </a:p>
          <a:p>
            <a:pPr lvl="1"/>
            <a:r>
              <a:rPr lang="en-US"/>
              <a:t>First level bullet</a:t>
            </a:r>
          </a:p>
          <a:p>
            <a:pPr lvl="2"/>
            <a:r>
              <a:rPr lang="en-US"/>
              <a:t>Second level bullet</a:t>
            </a:r>
          </a:p>
        </p:txBody>
      </p:sp>
      <p:sp>
        <p:nvSpPr>
          <p:cNvPr id="9" name="Text Placeholder 2">
            <a:extLst>
              <a:ext uri="{FF2B5EF4-FFF2-40B4-BE49-F238E27FC236}">
                <a16:creationId xmlns:a16="http://schemas.microsoft.com/office/drawing/2014/main" id="{8CB9EF5C-E43A-4DFE-A4FA-3888A94C30B1}"/>
              </a:ext>
            </a:extLst>
          </p:cNvPr>
          <p:cNvSpPr>
            <a:spLocks noGrp="1"/>
          </p:cNvSpPr>
          <p:nvPr>
            <p:ph type="body" idx="15" hasCustomPrompt="1"/>
          </p:nvPr>
        </p:nvSpPr>
        <p:spPr>
          <a:xfrm>
            <a:off x="147598" y="2348880"/>
            <a:ext cx="1679125" cy="1080120"/>
          </a:xfrm>
          <a:prstGeom prst="rect">
            <a:avLst/>
          </a:prstGeom>
          <a:solidFill>
            <a:srgbClr val="005EB8"/>
          </a:solidFill>
        </p:spPr>
        <p:txBody>
          <a:bodyPr anchor="ctr"/>
          <a:lstStyle>
            <a:lvl1pPr marL="0" indent="0" algn="ctr">
              <a:spcBef>
                <a:spcPts val="0"/>
              </a:spcBef>
              <a:buNone/>
              <a:defRPr sz="1200" b="1" u="none" baseline="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Box 2</a:t>
            </a:r>
          </a:p>
        </p:txBody>
      </p:sp>
      <p:sp>
        <p:nvSpPr>
          <p:cNvPr id="10" name="Text Placeholder 20">
            <a:extLst>
              <a:ext uri="{FF2B5EF4-FFF2-40B4-BE49-F238E27FC236}">
                <a16:creationId xmlns:a16="http://schemas.microsoft.com/office/drawing/2014/main" id="{83C6371E-CA5C-48F3-A61B-C9CF61FF4425}"/>
              </a:ext>
            </a:extLst>
          </p:cNvPr>
          <p:cNvSpPr>
            <a:spLocks noGrp="1"/>
          </p:cNvSpPr>
          <p:nvPr>
            <p:ph type="body" sz="quarter" idx="18" hasCustomPrompt="1"/>
          </p:nvPr>
        </p:nvSpPr>
        <p:spPr>
          <a:xfrm>
            <a:off x="1930732" y="3573016"/>
            <a:ext cx="10113672" cy="1080120"/>
          </a:xfrm>
          <a:prstGeom prst="rect">
            <a:avLst/>
          </a:prstGeom>
        </p:spPr>
        <p:txBody>
          <a:bodyPr/>
          <a:lstStyle>
            <a:lvl1pPr marL="0" indent="0">
              <a:buFont typeface="Arial" panose="020B0604020202020204" pitchFamily="34" charset="0"/>
              <a:buNone/>
              <a:defRPr sz="1400" b="1"/>
            </a:lvl1pPr>
            <a:lvl2pPr marL="360363" indent="-184150">
              <a:buFont typeface="Arial" panose="020B0604020202020204" pitchFamily="34" charset="0"/>
              <a:buChar char="•"/>
              <a:defRPr sz="1400"/>
            </a:lvl2pPr>
            <a:lvl3pPr marL="720725" indent="-277813">
              <a:buFont typeface="Courier New" panose="02070309020205020404" pitchFamily="49" charset="0"/>
              <a:buChar char="o"/>
              <a:defRPr sz="1400" baseline="0"/>
            </a:lvl3pPr>
          </a:lstStyle>
          <a:p>
            <a:pPr lvl="0"/>
            <a:r>
              <a:rPr lang="en-US"/>
              <a:t>Text box (click to edit content)</a:t>
            </a:r>
          </a:p>
          <a:p>
            <a:pPr lvl="1"/>
            <a:r>
              <a:rPr lang="en-US"/>
              <a:t>First level bullet</a:t>
            </a:r>
          </a:p>
          <a:p>
            <a:pPr lvl="2"/>
            <a:r>
              <a:rPr lang="en-US"/>
              <a:t>Second level bullet</a:t>
            </a:r>
          </a:p>
        </p:txBody>
      </p:sp>
      <p:sp>
        <p:nvSpPr>
          <p:cNvPr id="11" name="Text Placeholder 2">
            <a:extLst>
              <a:ext uri="{FF2B5EF4-FFF2-40B4-BE49-F238E27FC236}">
                <a16:creationId xmlns:a16="http://schemas.microsoft.com/office/drawing/2014/main" id="{A0D45B89-E3B6-4F2A-BFED-8930361477D9}"/>
              </a:ext>
            </a:extLst>
          </p:cNvPr>
          <p:cNvSpPr>
            <a:spLocks noGrp="1"/>
          </p:cNvSpPr>
          <p:nvPr>
            <p:ph type="body" idx="19" hasCustomPrompt="1"/>
          </p:nvPr>
        </p:nvSpPr>
        <p:spPr>
          <a:xfrm>
            <a:off x="147597" y="3573016"/>
            <a:ext cx="1679127" cy="1080120"/>
          </a:xfrm>
          <a:prstGeom prst="rect">
            <a:avLst/>
          </a:prstGeom>
          <a:solidFill>
            <a:srgbClr val="005EB8"/>
          </a:solidFill>
        </p:spPr>
        <p:txBody>
          <a:bodyPr anchor="ctr"/>
          <a:lstStyle>
            <a:lvl1pPr marL="0" indent="0" algn="ctr">
              <a:spcBef>
                <a:spcPts val="0"/>
              </a:spcBef>
              <a:buNone/>
              <a:defRPr sz="1200" b="1" u="none">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Box 3</a:t>
            </a:r>
          </a:p>
        </p:txBody>
      </p:sp>
      <p:sp>
        <p:nvSpPr>
          <p:cNvPr id="12" name="Text Placeholder 20">
            <a:extLst>
              <a:ext uri="{FF2B5EF4-FFF2-40B4-BE49-F238E27FC236}">
                <a16:creationId xmlns:a16="http://schemas.microsoft.com/office/drawing/2014/main" id="{F5F10815-6758-4E0C-B8E2-68CD063175E8}"/>
              </a:ext>
            </a:extLst>
          </p:cNvPr>
          <p:cNvSpPr>
            <a:spLocks noGrp="1"/>
          </p:cNvSpPr>
          <p:nvPr>
            <p:ph type="body" sz="quarter" idx="20" hasCustomPrompt="1"/>
          </p:nvPr>
        </p:nvSpPr>
        <p:spPr>
          <a:xfrm>
            <a:off x="1930733" y="4797152"/>
            <a:ext cx="10113671" cy="1080120"/>
          </a:xfrm>
          <a:prstGeom prst="rect">
            <a:avLst/>
          </a:prstGeom>
        </p:spPr>
        <p:txBody>
          <a:bodyPr/>
          <a:lstStyle>
            <a:lvl1pPr marL="0" indent="0">
              <a:buFont typeface="Arial" panose="020B0604020202020204" pitchFamily="34" charset="0"/>
              <a:buNone/>
              <a:defRPr sz="1400" b="1"/>
            </a:lvl1pPr>
            <a:lvl2pPr marL="360363" indent="-184150">
              <a:buFont typeface="Arial" panose="020B0604020202020204" pitchFamily="34" charset="0"/>
              <a:buChar char="•"/>
              <a:defRPr sz="1400"/>
            </a:lvl2pPr>
            <a:lvl3pPr marL="720725" indent="-277813">
              <a:buFont typeface="Courier New" panose="02070309020205020404" pitchFamily="49" charset="0"/>
              <a:buChar char="o"/>
              <a:defRPr sz="1400" baseline="0"/>
            </a:lvl3pPr>
          </a:lstStyle>
          <a:p>
            <a:pPr lvl="0"/>
            <a:r>
              <a:rPr lang="en-US"/>
              <a:t>Text box (click to edit content)</a:t>
            </a:r>
          </a:p>
          <a:p>
            <a:pPr lvl="1"/>
            <a:r>
              <a:rPr lang="en-US"/>
              <a:t>First level bullet</a:t>
            </a:r>
          </a:p>
          <a:p>
            <a:pPr lvl="2"/>
            <a:r>
              <a:rPr lang="en-US"/>
              <a:t>Second level bullet</a:t>
            </a:r>
          </a:p>
        </p:txBody>
      </p:sp>
      <p:sp>
        <p:nvSpPr>
          <p:cNvPr id="13" name="Text Placeholder 2">
            <a:extLst>
              <a:ext uri="{FF2B5EF4-FFF2-40B4-BE49-F238E27FC236}">
                <a16:creationId xmlns:a16="http://schemas.microsoft.com/office/drawing/2014/main" id="{B224C8AB-FC3D-4C1D-A340-69F0E96A0496}"/>
              </a:ext>
            </a:extLst>
          </p:cNvPr>
          <p:cNvSpPr>
            <a:spLocks noGrp="1"/>
          </p:cNvSpPr>
          <p:nvPr>
            <p:ph type="body" idx="21" hasCustomPrompt="1"/>
          </p:nvPr>
        </p:nvSpPr>
        <p:spPr>
          <a:xfrm>
            <a:off x="147596" y="4797152"/>
            <a:ext cx="1679125" cy="1080120"/>
          </a:xfrm>
          <a:prstGeom prst="rect">
            <a:avLst/>
          </a:prstGeom>
          <a:solidFill>
            <a:srgbClr val="005EB8"/>
          </a:solidFill>
        </p:spPr>
        <p:txBody>
          <a:bodyPr anchor="ctr"/>
          <a:lstStyle>
            <a:lvl1pPr marL="0" indent="0" algn="ctr">
              <a:spcBef>
                <a:spcPts val="0"/>
              </a:spcBef>
              <a:buNone/>
              <a:defRPr sz="1200" b="1" u="none">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Box 4</a:t>
            </a:r>
          </a:p>
        </p:txBody>
      </p:sp>
      <p:sp>
        <p:nvSpPr>
          <p:cNvPr id="16" name="Title 10">
            <a:extLst>
              <a:ext uri="{FF2B5EF4-FFF2-40B4-BE49-F238E27FC236}">
                <a16:creationId xmlns:a16="http://schemas.microsoft.com/office/drawing/2014/main" id="{3A9EC18A-3E9B-4F03-8E1C-7799EF85EBD5}"/>
              </a:ext>
            </a:extLst>
          </p:cNvPr>
          <p:cNvSpPr>
            <a:spLocks noGrp="1"/>
          </p:cNvSpPr>
          <p:nvPr>
            <p:ph type="title" hasCustomPrompt="1"/>
          </p:nvPr>
        </p:nvSpPr>
        <p:spPr>
          <a:xfrm>
            <a:off x="251969" y="219456"/>
            <a:ext cx="9598393" cy="796544"/>
          </a:xfrm>
          <a:prstGeom prst="rect">
            <a:avLst/>
          </a:prstGeom>
        </p:spPr>
        <p:txBody>
          <a:bodyPr/>
          <a:lstStyle>
            <a:lvl1pPr>
              <a:defRPr sz="2400" b="0">
                <a:solidFill>
                  <a:srgbClr val="005EB8"/>
                </a:solidFill>
                <a:latin typeface="Arial" panose="020B0604020202020204" pitchFamily="34" charset="0"/>
                <a:cs typeface="Arial" panose="020B0604020202020204" pitchFamily="34" charset="0"/>
              </a:defRPr>
            </a:lvl1pPr>
          </a:lstStyle>
          <a:p>
            <a:r>
              <a:rPr lang="en-US"/>
              <a:t>Click to edit - Narrative title style </a:t>
            </a:r>
            <a:br>
              <a:rPr lang="en-US"/>
            </a:br>
            <a:r>
              <a:rPr lang="en-US"/>
              <a:t>(no more than two lines long)</a:t>
            </a:r>
            <a:endParaRPr lang="en-US" sz="2800">
              <a:solidFill>
                <a:srgbClr val="005EB8"/>
              </a:solidFill>
              <a:latin typeface="Arial" charset="0"/>
              <a:ea typeface="Arial" charset="0"/>
              <a:cs typeface="Arial" charset="0"/>
            </a:endParaRPr>
          </a:p>
        </p:txBody>
      </p:sp>
    </p:spTree>
    <p:extLst>
      <p:ext uri="{BB962C8B-B14F-4D97-AF65-F5344CB8AC3E}">
        <p14:creationId xmlns:p14="http://schemas.microsoft.com/office/powerpoint/2010/main" val="292053351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ext and graph">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1B6FA4E7-03C8-44AC-9D36-1FDA60A79274}"/>
              </a:ext>
            </a:extLst>
          </p:cNvPr>
          <p:cNvSpPr>
            <a:spLocks noGrp="1"/>
          </p:cNvSpPr>
          <p:nvPr>
            <p:ph type="ftr" sz="quarter" idx="10"/>
          </p:nvPr>
        </p:nvSpPr>
        <p:spPr/>
        <p:txBody>
          <a:bodyPr/>
          <a:lstStyle/>
          <a:p>
            <a:r>
              <a:rPr lang="en-US"/>
              <a:t>Presentation title</a:t>
            </a:r>
          </a:p>
        </p:txBody>
      </p:sp>
      <p:pic>
        <p:nvPicPr>
          <p:cNvPr id="4" name="Picture 3" descr="A picture containing clipart&#10;&#10;Description generated with very high confidence">
            <a:extLst>
              <a:ext uri="{FF2B5EF4-FFF2-40B4-BE49-F238E27FC236}">
                <a16:creationId xmlns:a16="http://schemas.microsoft.com/office/drawing/2014/main" id="{069AB281-6180-44BB-B640-B5DEC3CE9D03}"/>
              </a:ext>
            </a:extLst>
          </p:cNvPr>
          <p:cNvPicPr>
            <a:picLocks noChangeAspect="1"/>
          </p:cNvPicPr>
          <p:nvPr userDrawn="1"/>
        </p:nvPicPr>
        <p:blipFill>
          <a:blip r:embed="rId2"/>
          <a:stretch>
            <a:fillRect/>
          </a:stretch>
        </p:blipFill>
        <p:spPr>
          <a:xfrm>
            <a:off x="10261546" y="293024"/>
            <a:ext cx="1440873" cy="436418"/>
          </a:xfrm>
          <a:prstGeom prst="rect">
            <a:avLst/>
          </a:prstGeom>
        </p:spPr>
      </p:pic>
      <p:sp>
        <p:nvSpPr>
          <p:cNvPr id="6" name="Text Placeholder 20">
            <a:extLst>
              <a:ext uri="{FF2B5EF4-FFF2-40B4-BE49-F238E27FC236}">
                <a16:creationId xmlns:a16="http://schemas.microsoft.com/office/drawing/2014/main" id="{63DD8009-8C71-470C-8673-BED1114C63A4}"/>
              </a:ext>
            </a:extLst>
          </p:cNvPr>
          <p:cNvSpPr>
            <a:spLocks noGrp="1"/>
          </p:cNvSpPr>
          <p:nvPr>
            <p:ph type="body" sz="quarter" idx="11" hasCustomPrompt="1"/>
          </p:nvPr>
        </p:nvSpPr>
        <p:spPr>
          <a:xfrm>
            <a:off x="244355" y="1578393"/>
            <a:ext cx="5662364" cy="4514800"/>
          </a:xfrm>
          <a:prstGeom prst="rect">
            <a:avLst/>
          </a:prstGeom>
        </p:spPr>
        <p:txBody>
          <a:bodyPr/>
          <a:lstStyle>
            <a:lvl1pPr marL="0" indent="0">
              <a:buFont typeface="Arial" panose="020B0604020202020204" pitchFamily="34" charset="0"/>
              <a:buNone/>
              <a:defRPr sz="1400" b="1"/>
            </a:lvl1pPr>
            <a:lvl2pPr marL="360363" indent="-184150">
              <a:buFont typeface="Arial" panose="020B0604020202020204" pitchFamily="34" charset="0"/>
              <a:buChar char="•"/>
              <a:defRPr sz="1400"/>
            </a:lvl2pPr>
            <a:lvl3pPr marL="720725" indent="-277813">
              <a:buFont typeface="Courier New" panose="02070309020205020404" pitchFamily="49" charset="0"/>
              <a:buChar char="o"/>
              <a:defRPr sz="1400" baseline="0"/>
            </a:lvl3pPr>
          </a:lstStyle>
          <a:p>
            <a:pPr lvl="0"/>
            <a:r>
              <a:rPr lang="en-US"/>
              <a:t>Text box (click to edit text) </a:t>
            </a:r>
          </a:p>
          <a:p>
            <a:pPr lvl="1"/>
            <a:r>
              <a:rPr lang="en-US"/>
              <a:t>First level bullet</a:t>
            </a:r>
          </a:p>
          <a:p>
            <a:pPr lvl="2"/>
            <a:r>
              <a:rPr lang="en-US"/>
              <a:t>Second level bullet</a:t>
            </a:r>
          </a:p>
        </p:txBody>
      </p:sp>
      <p:sp>
        <p:nvSpPr>
          <p:cNvPr id="7" name="Text Placeholder 2">
            <a:extLst>
              <a:ext uri="{FF2B5EF4-FFF2-40B4-BE49-F238E27FC236}">
                <a16:creationId xmlns:a16="http://schemas.microsoft.com/office/drawing/2014/main" id="{8FD99CF1-A51A-4157-B445-FFB5A65B5967}"/>
              </a:ext>
            </a:extLst>
          </p:cNvPr>
          <p:cNvSpPr>
            <a:spLocks noGrp="1"/>
          </p:cNvSpPr>
          <p:nvPr>
            <p:ph type="body" idx="1" hasCustomPrompt="1"/>
          </p:nvPr>
        </p:nvSpPr>
        <p:spPr>
          <a:xfrm>
            <a:off x="244356" y="1010837"/>
            <a:ext cx="5662363" cy="545852"/>
          </a:xfrm>
          <a:prstGeom prst="rect">
            <a:avLst/>
          </a:prstGeom>
        </p:spPr>
        <p:txBody>
          <a:bodyPr anchor="b"/>
          <a:lstStyle>
            <a:lvl1pPr marL="0" indent="0" algn="ctr">
              <a:spcBef>
                <a:spcPts val="0"/>
              </a:spcBef>
              <a:buNone/>
              <a:defRPr sz="1600" b="1" i="0" u="none">
                <a:solidFill>
                  <a:srgbClr val="005EB8"/>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subtitle</a:t>
            </a:r>
          </a:p>
          <a:p>
            <a:pPr lvl="0"/>
            <a:r>
              <a:rPr lang="en-US"/>
              <a:t> (max two lines)</a:t>
            </a:r>
          </a:p>
        </p:txBody>
      </p:sp>
      <p:sp>
        <p:nvSpPr>
          <p:cNvPr id="8" name="Text Placeholder 2">
            <a:extLst>
              <a:ext uri="{FF2B5EF4-FFF2-40B4-BE49-F238E27FC236}">
                <a16:creationId xmlns:a16="http://schemas.microsoft.com/office/drawing/2014/main" id="{53627F78-B9FE-453B-AECD-4D2235DCE406}"/>
              </a:ext>
            </a:extLst>
          </p:cNvPr>
          <p:cNvSpPr>
            <a:spLocks noGrp="1"/>
          </p:cNvSpPr>
          <p:nvPr>
            <p:ph type="body" idx="13" hasCustomPrompt="1"/>
          </p:nvPr>
        </p:nvSpPr>
        <p:spPr>
          <a:xfrm>
            <a:off x="6277025" y="1010837"/>
            <a:ext cx="5663009" cy="545852"/>
          </a:xfrm>
          <a:prstGeom prst="rect">
            <a:avLst/>
          </a:prstGeom>
        </p:spPr>
        <p:txBody>
          <a:bodyPr anchor="b"/>
          <a:lstStyle>
            <a:lvl1pPr marL="0" indent="0" algn="ctr">
              <a:spcBef>
                <a:spcPts val="0"/>
              </a:spcBef>
              <a:buNone/>
              <a:defRPr sz="1600" b="1" i="0" u="none" baseline="0">
                <a:solidFill>
                  <a:srgbClr val="005EB8"/>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title for chart/graphic below</a:t>
            </a:r>
          </a:p>
          <a:p>
            <a:pPr lvl="0"/>
            <a:r>
              <a:rPr lang="en-US"/>
              <a:t> (max two lines)</a:t>
            </a:r>
          </a:p>
        </p:txBody>
      </p:sp>
      <p:sp>
        <p:nvSpPr>
          <p:cNvPr id="9" name="Content Placeholder 5">
            <a:extLst>
              <a:ext uri="{FF2B5EF4-FFF2-40B4-BE49-F238E27FC236}">
                <a16:creationId xmlns:a16="http://schemas.microsoft.com/office/drawing/2014/main" id="{F22509C7-FF1A-4FCE-B48D-194C7477D2CF}"/>
              </a:ext>
            </a:extLst>
          </p:cNvPr>
          <p:cNvSpPr>
            <a:spLocks noGrp="1"/>
          </p:cNvSpPr>
          <p:nvPr>
            <p:ph sz="quarter" idx="14" hasCustomPrompt="1"/>
          </p:nvPr>
        </p:nvSpPr>
        <p:spPr>
          <a:xfrm>
            <a:off x="6277026" y="1581494"/>
            <a:ext cx="5663007" cy="4511803"/>
          </a:xfrm>
          <a:prstGeom prst="rect">
            <a:avLst/>
          </a:prstGeom>
        </p:spPr>
        <p:txBody>
          <a:bodyPr/>
          <a:lstStyle>
            <a:lvl1pPr>
              <a:defRPr sz="1400" b="1" baseline="0"/>
            </a:lvl1pPr>
          </a:lstStyle>
          <a:p>
            <a:pPr lvl="0"/>
            <a:r>
              <a:rPr lang="en-US"/>
              <a:t>Click on the icons below to add a table, chart, smart art, picture or other media</a:t>
            </a:r>
            <a:endParaRPr lang="en-GB"/>
          </a:p>
        </p:txBody>
      </p:sp>
      <p:sp>
        <p:nvSpPr>
          <p:cNvPr id="10" name="Title 10">
            <a:extLst>
              <a:ext uri="{FF2B5EF4-FFF2-40B4-BE49-F238E27FC236}">
                <a16:creationId xmlns:a16="http://schemas.microsoft.com/office/drawing/2014/main" id="{8566680A-38CD-43A5-B5EA-8CBDB834A204}"/>
              </a:ext>
            </a:extLst>
          </p:cNvPr>
          <p:cNvSpPr>
            <a:spLocks noGrp="1"/>
          </p:cNvSpPr>
          <p:nvPr>
            <p:ph type="title" hasCustomPrompt="1"/>
          </p:nvPr>
        </p:nvSpPr>
        <p:spPr>
          <a:xfrm>
            <a:off x="251969" y="219456"/>
            <a:ext cx="9598393" cy="796544"/>
          </a:xfrm>
          <a:prstGeom prst="rect">
            <a:avLst/>
          </a:prstGeom>
        </p:spPr>
        <p:txBody>
          <a:bodyPr/>
          <a:lstStyle>
            <a:lvl1pPr>
              <a:defRPr sz="2400" b="0">
                <a:solidFill>
                  <a:srgbClr val="005EB8"/>
                </a:solidFill>
                <a:latin typeface="Arial" panose="020B0604020202020204" pitchFamily="34" charset="0"/>
                <a:cs typeface="Arial" panose="020B0604020202020204" pitchFamily="34" charset="0"/>
              </a:defRPr>
            </a:lvl1pPr>
          </a:lstStyle>
          <a:p>
            <a:r>
              <a:rPr lang="en-US"/>
              <a:t>Click to edit - Narrative title style </a:t>
            </a:r>
            <a:br>
              <a:rPr lang="en-US"/>
            </a:br>
            <a:r>
              <a:rPr lang="en-US"/>
              <a:t>(no more than two lines long)</a:t>
            </a:r>
            <a:endParaRPr lang="en-US" sz="2800">
              <a:solidFill>
                <a:srgbClr val="005EB8"/>
              </a:solidFill>
              <a:latin typeface="Arial" charset="0"/>
              <a:ea typeface="Arial" charset="0"/>
              <a:cs typeface="Arial" charset="0"/>
            </a:endParaRPr>
          </a:p>
        </p:txBody>
      </p:sp>
      <p:cxnSp>
        <p:nvCxnSpPr>
          <p:cNvPr id="11" name="Straight Connector 10">
            <a:extLst>
              <a:ext uri="{FF2B5EF4-FFF2-40B4-BE49-F238E27FC236}">
                <a16:creationId xmlns:a16="http://schemas.microsoft.com/office/drawing/2014/main" id="{516D5FD6-9572-4CCB-A1E8-06724B4C4E22}"/>
              </a:ext>
            </a:extLst>
          </p:cNvPr>
          <p:cNvCxnSpPr/>
          <p:nvPr userDrawn="1"/>
        </p:nvCxnSpPr>
        <p:spPr bwMode="auto">
          <a:xfrm>
            <a:off x="251968" y="1579756"/>
            <a:ext cx="5667645" cy="0"/>
          </a:xfrm>
          <a:prstGeom prst="line">
            <a:avLst/>
          </a:prstGeom>
          <a:solidFill>
            <a:schemeClr val="accent1"/>
          </a:solidFill>
          <a:ln w="28575" cap="flat" cmpd="sng" algn="ctr">
            <a:solidFill>
              <a:schemeClr val="accent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 name="Straight Connector 11">
            <a:extLst>
              <a:ext uri="{FF2B5EF4-FFF2-40B4-BE49-F238E27FC236}">
                <a16:creationId xmlns:a16="http://schemas.microsoft.com/office/drawing/2014/main" id="{54ABF0E8-ACEE-4393-BA58-233006DD27CF}"/>
              </a:ext>
            </a:extLst>
          </p:cNvPr>
          <p:cNvCxnSpPr/>
          <p:nvPr userDrawn="1"/>
        </p:nvCxnSpPr>
        <p:spPr bwMode="auto">
          <a:xfrm>
            <a:off x="6274115" y="1581493"/>
            <a:ext cx="5667645" cy="0"/>
          </a:xfrm>
          <a:prstGeom prst="line">
            <a:avLst/>
          </a:prstGeom>
          <a:solidFill>
            <a:schemeClr val="accent1"/>
          </a:solidFill>
          <a:ln w="28575" cap="flat" cmpd="sng" algn="ctr">
            <a:solidFill>
              <a:schemeClr val="accent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169213634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ext and 2 graphs">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88A63D24-6D31-48F4-83EA-A2AEA2D8E493}"/>
              </a:ext>
            </a:extLst>
          </p:cNvPr>
          <p:cNvSpPr>
            <a:spLocks noGrp="1"/>
          </p:cNvSpPr>
          <p:nvPr>
            <p:ph type="ftr" sz="quarter" idx="10"/>
          </p:nvPr>
        </p:nvSpPr>
        <p:spPr/>
        <p:txBody>
          <a:bodyPr/>
          <a:lstStyle/>
          <a:p>
            <a:r>
              <a:rPr lang="en-US"/>
              <a:t>Presentation title</a:t>
            </a:r>
          </a:p>
        </p:txBody>
      </p:sp>
      <p:pic>
        <p:nvPicPr>
          <p:cNvPr id="4" name="Picture 3" descr="A picture containing clipart&#10;&#10;Description generated with very high confidence">
            <a:extLst>
              <a:ext uri="{FF2B5EF4-FFF2-40B4-BE49-F238E27FC236}">
                <a16:creationId xmlns:a16="http://schemas.microsoft.com/office/drawing/2014/main" id="{04CE6AE8-ADAC-453D-8BD4-36D8DC448EA5}"/>
              </a:ext>
            </a:extLst>
          </p:cNvPr>
          <p:cNvPicPr>
            <a:picLocks noChangeAspect="1"/>
          </p:cNvPicPr>
          <p:nvPr userDrawn="1"/>
        </p:nvPicPr>
        <p:blipFill>
          <a:blip r:embed="rId2"/>
          <a:stretch>
            <a:fillRect/>
          </a:stretch>
        </p:blipFill>
        <p:spPr>
          <a:xfrm>
            <a:off x="10261546" y="293024"/>
            <a:ext cx="1440873" cy="436418"/>
          </a:xfrm>
          <a:prstGeom prst="rect">
            <a:avLst/>
          </a:prstGeom>
        </p:spPr>
      </p:pic>
      <p:sp>
        <p:nvSpPr>
          <p:cNvPr id="6" name="Text Placeholder 20">
            <a:extLst>
              <a:ext uri="{FF2B5EF4-FFF2-40B4-BE49-F238E27FC236}">
                <a16:creationId xmlns:a16="http://schemas.microsoft.com/office/drawing/2014/main" id="{D8DE7702-1891-4819-B7F4-5CA548721B84}"/>
              </a:ext>
            </a:extLst>
          </p:cNvPr>
          <p:cNvSpPr>
            <a:spLocks noGrp="1"/>
          </p:cNvSpPr>
          <p:nvPr>
            <p:ph type="body" sz="quarter" idx="11" hasCustomPrompt="1"/>
          </p:nvPr>
        </p:nvSpPr>
        <p:spPr>
          <a:xfrm>
            <a:off x="244356" y="1578496"/>
            <a:ext cx="5663653" cy="4514800"/>
          </a:xfrm>
          <a:prstGeom prst="rect">
            <a:avLst/>
          </a:prstGeom>
        </p:spPr>
        <p:txBody>
          <a:bodyPr/>
          <a:lstStyle>
            <a:lvl1pPr marL="0" indent="0">
              <a:buFont typeface="Arial" panose="020B0604020202020204" pitchFamily="34" charset="0"/>
              <a:buNone/>
              <a:defRPr sz="1400" b="1"/>
            </a:lvl1pPr>
            <a:lvl2pPr marL="360363" indent="-184150">
              <a:buFont typeface="Arial" panose="020B0604020202020204" pitchFamily="34" charset="0"/>
              <a:buChar char="•"/>
              <a:defRPr sz="1400"/>
            </a:lvl2pPr>
            <a:lvl3pPr marL="720725" indent="-277813">
              <a:buFont typeface="Courier New" panose="02070309020205020404" pitchFamily="49" charset="0"/>
              <a:buChar char="o"/>
              <a:defRPr sz="1400" baseline="0"/>
            </a:lvl3pPr>
          </a:lstStyle>
          <a:p>
            <a:pPr lvl="0"/>
            <a:r>
              <a:rPr lang="en-US"/>
              <a:t>Text box (click to edit text) </a:t>
            </a:r>
          </a:p>
          <a:p>
            <a:pPr lvl="1"/>
            <a:r>
              <a:rPr lang="en-US"/>
              <a:t>First level bullet</a:t>
            </a:r>
          </a:p>
          <a:p>
            <a:pPr lvl="2"/>
            <a:r>
              <a:rPr lang="en-US"/>
              <a:t>Second level bullet</a:t>
            </a:r>
          </a:p>
        </p:txBody>
      </p:sp>
      <p:sp>
        <p:nvSpPr>
          <p:cNvPr id="7" name="Text Placeholder 2">
            <a:extLst>
              <a:ext uri="{FF2B5EF4-FFF2-40B4-BE49-F238E27FC236}">
                <a16:creationId xmlns:a16="http://schemas.microsoft.com/office/drawing/2014/main" id="{D1852AC9-00A3-4FC8-B7E6-340468EE275E}"/>
              </a:ext>
            </a:extLst>
          </p:cNvPr>
          <p:cNvSpPr>
            <a:spLocks noGrp="1"/>
          </p:cNvSpPr>
          <p:nvPr>
            <p:ph type="body" idx="1" hasCustomPrompt="1"/>
          </p:nvPr>
        </p:nvSpPr>
        <p:spPr>
          <a:xfrm>
            <a:off x="244355" y="1010940"/>
            <a:ext cx="5663655" cy="545852"/>
          </a:xfrm>
          <a:prstGeom prst="rect">
            <a:avLst/>
          </a:prstGeom>
        </p:spPr>
        <p:txBody>
          <a:bodyPr anchor="b"/>
          <a:lstStyle>
            <a:lvl1pPr marL="0" indent="0" algn="ctr">
              <a:spcBef>
                <a:spcPts val="0"/>
              </a:spcBef>
              <a:buNone/>
              <a:defRPr sz="1600" b="1" i="0" u="none">
                <a:solidFill>
                  <a:srgbClr val="005EB8"/>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subtitle</a:t>
            </a:r>
          </a:p>
          <a:p>
            <a:pPr lvl="0"/>
            <a:r>
              <a:rPr lang="en-US"/>
              <a:t> (max two lines)</a:t>
            </a:r>
          </a:p>
        </p:txBody>
      </p:sp>
      <p:sp>
        <p:nvSpPr>
          <p:cNvPr id="8" name="Text Placeholder 2">
            <a:extLst>
              <a:ext uri="{FF2B5EF4-FFF2-40B4-BE49-F238E27FC236}">
                <a16:creationId xmlns:a16="http://schemas.microsoft.com/office/drawing/2014/main" id="{B5995662-79FE-44FD-BE4E-9767B802CE9E}"/>
              </a:ext>
            </a:extLst>
          </p:cNvPr>
          <p:cNvSpPr>
            <a:spLocks noGrp="1"/>
          </p:cNvSpPr>
          <p:nvPr>
            <p:ph type="body" idx="13" hasCustomPrompt="1"/>
          </p:nvPr>
        </p:nvSpPr>
        <p:spPr>
          <a:xfrm>
            <a:off x="6277025" y="1016000"/>
            <a:ext cx="5663008" cy="545852"/>
          </a:xfrm>
          <a:prstGeom prst="rect">
            <a:avLst/>
          </a:prstGeom>
        </p:spPr>
        <p:txBody>
          <a:bodyPr anchor="b"/>
          <a:lstStyle>
            <a:lvl1pPr marL="0" indent="0" algn="ctr">
              <a:spcBef>
                <a:spcPts val="0"/>
              </a:spcBef>
              <a:buNone/>
              <a:defRPr sz="1600" b="1" i="0" u="none" baseline="0">
                <a:solidFill>
                  <a:srgbClr val="005EB8"/>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title for chart/graphic below</a:t>
            </a:r>
          </a:p>
          <a:p>
            <a:pPr lvl="0"/>
            <a:r>
              <a:rPr lang="en-US"/>
              <a:t> (max two lines)</a:t>
            </a:r>
          </a:p>
        </p:txBody>
      </p:sp>
      <p:sp>
        <p:nvSpPr>
          <p:cNvPr id="9" name="Content Placeholder 5">
            <a:extLst>
              <a:ext uri="{FF2B5EF4-FFF2-40B4-BE49-F238E27FC236}">
                <a16:creationId xmlns:a16="http://schemas.microsoft.com/office/drawing/2014/main" id="{D581D3E8-4F4C-45B1-9924-5B3EDFD9448B}"/>
              </a:ext>
            </a:extLst>
          </p:cNvPr>
          <p:cNvSpPr>
            <a:spLocks noGrp="1"/>
          </p:cNvSpPr>
          <p:nvPr>
            <p:ph sz="quarter" idx="14" hasCustomPrompt="1"/>
          </p:nvPr>
        </p:nvSpPr>
        <p:spPr>
          <a:xfrm>
            <a:off x="6277025" y="1582165"/>
            <a:ext cx="5663007" cy="1944687"/>
          </a:xfrm>
          <a:prstGeom prst="rect">
            <a:avLst/>
          </a:prstGeom>
        </p:spPr>
        <p:txBody>
          <a:bodyPr/>
          <a:lstStyle>
            <a:lvl1pPr>
              <a:defRPr sz="1400" b="1" baseline="0"/>
            </a:lvl1pPr>
          </a:lstStyle>
          <a:p>
            <a:pPr lvl="0"/>
            <a:r>
              <a:rPr lang="en-US"/>
              <a:t>Click on the icons below to add a table, chart, smart art, picture or other media</a:t>
            </a:r>
            <a:endParaRPr lang="en-GB"/>
          </a:p>
        </p:txBody>
      </p:sp>
      <p:sp>
        <p:nvSpPr>
          <p:cNvPr id="10" name="Text Placeholder 2">
            <a:extLst>
              <a:ext uri="{FF2B5EF4-FFF2-40B4-BE49-F238E27FC236}">
                <a16:creationId xmlns:a16="http://schemas.microsoft.com/office/drawing/2014/main" id="{87F85A98-ECAD-4485-81C6-E1C475276267}"/>
              </a:ext>
            </a:extLst>
          </p:cNvPr>
          <p:cNvSpPr>
            <a:spLocks noGrp="1"/>
          </p:cNvSpPr>
          <p:nvPr>
            <p:ph type="body" idx="15" hasCustomPrompt="1"/>
          </p:nvPr>
        </p:nvSpPr>
        <p:spPr>
          <a:xfrm>
            <a:off x="6276379" y="3578076"/>
            <a:ext cx="5663655" cy="545852"/>
          </a:xfrm>
          <a:prstGeom prst="rect">
            <a:avLst/>
          </a:prstGeom>
        </p:spPr>
        <p:txBody>
          <a:bodyPr anchor="b"/>
          <a:lstStyle>
            <a:lvl1pPr marL="0" indent="0" algn="ctr">
              <a:spcBef>
                <a:spcPts val="0"/>
              </a:spcBef>
              <a:buNone/>
              <a:defRPr sz="1600" b="1" i="0" u="none" baseline="0">
                <a:solidFill>
                  <a:srgbClr val="005EB8"/>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title for chart/graphic below</a:t>
            </a:r>
          </a:p>
          <a:p>
            <a:pPr lvl="0"/>
            <a:r>
              <a:rPr lang="en-US"/>
              <a:t> (max two lines)</a:t>
            </a:r>
          </a:p>
        </p:txBody>
      </p:sp>
      <p:sp>
        <p:nvSpPr>
          <p:cNvPr id="11" name="Content Placeholder 5">
            <a:extLst>
              <a:ext uri="{FF2B5EF4-FFF2-40B4-BE49-F238E27FC236}">
                <a16:creationId xmlns:a16="http://schemas.microsoft.com/office/drawing/2014/main" id="{88F4DA3A-DFE5-4F37-BBB5-7E603FAE4C13}"/>
              </a:ext>
            </a:extLst>
          </p:cNvPr>
          <p:cNvSpPr>
            <a:spLocks noGrp="1"/>
          </p:cNvSpPr>
          <p:nvPr>
            <p:ph sz="quarter" idx="16" hasCustomPrompt="1"/>
          </p:nvPr>
        </p:nvSpPr>
        <p:spPr>
          <a:xfrm>
            <a:off x="6276378" y="4144240"/>
            <a:ext cx="5663655" cy="1969836"/>
          </a:xfrm>
          <a:prstGeom prst="rect">
            <a:avLst/>
          </a:prstGeom>
        </p:spPr>
        <p:txBody>
          <a:bodyPr/>
          <a:lstStyle>
            <a:lvl1pPr>
              <a:defRPr sz="1400" b="1" baseline="0"/>
            </a:lvl1pPr>
          </a:lstStyle>
          <a:p>
            <a:pPr lvl="0"/>
            <a:r>
              <a:rPr lang="en-US"/>
              <a:t>Click on the icons below to add a table, chart, smart art, picture or other media</a:t>
            </a:r>
            <a:endParaRPr lang="en-GB"/>
          </a:p>
        </p:txBody>
      </p:sp>
      <p:sp>
        <p:nvSpPr>
          <p:cNvPr id="12" name="Title 10">
            <a:extLst>
              <a:ext uri="{FF2B5EF4-FFF2-40B4-BE49-F238E27FC236}">
                <a16:creationId xmlns:a16="http://schemas.microsoft.com/office/drawing/2014/main" id="{C787B8B4-5594-42BB-8234-606FE9B12751}"/>
              </a:ext>
            </a:extLst>
          </p:cNvPr>
          <p:cNvSpPr>
            <a:spLocks noGrp="1"/>
          </p:cNvSpPr>
          <p:nvPr>
            <p:ph type="title" hasCustomPrompt="1"/>
          </p:nvPr>
        </p:nvSpPr>
        <p:spPr>
          <a:xfrm>
            <a:off x="251969" y="219456"/>
            <a:ext cx="9598393" cy="796544"/>
          </a:xfrm>
          <a:prstGeom prst="rect">
            <a:avLst/>
          </a:prstGeom>
        </p:spPr>
        <p:txBody>
          <a:bodyPr/>
          <a:lstStyle>
            <a:lvl1pPr>
              <a:defRPr sz="2400" b="0">
                <a:solidFill>
                  <a:srgbClr val="005EB8"/>
                </a:solidFill>
                <a:latin typeface="Arial" panose="020B0604020202020204" pitchFamily="34" charset="0"/>
                <a:cs typeface="Arial" panose="020B0604020202020204" pitchFamily="34" charset="0"/>
              </a:defRPr>
            </a:lvl1pPr>
          </a:lstStyle>
          <a:p>
            <a:r>
              <a:rPr lang="en-US"/>
              <a:t>Click to edit - Narrative title style </a:t>
            </a:r>
            <a:br>
              <a:rPr lang="en-US"/>
            </a:br>
            <a:r>
              <a:rPr lang="en-US"/>
              <a:t>(no more than two lines long)</a:t>
            </a:r>
            <a:endParaRPr lang="en-US" sz="2800">
              <a:solidFill>
                <a:srgbClr val="005EB8"/>
              </a:solidFill>
              <a:latin typeface="Arial" charset="0"/>
              <a:ea typeface="Arial" charset="0"/>
              <a:cs typeface="Arial" charset="0"/>
            </a:endParaRPr>
          </a:p>
        </p:txBody>
      </p:sp>
      <p:cxnSp>
        <p:nvCxnSpPr>
          <p:cNvPr id="13" name="Straight Connector 12">
            <a:extLst>
              <a:ext uri="{FF2B5EF4-FFF2-40B4-BE49-F238E27FC236}">
                <a16:creationId xmlns:a16="http://schemas.microsoft.com/office/drawing/2014/main" id="{1E45EB95-5628-42CA-9533-1AEFD00C7B97}"/>
              </a:ext>
            </a:extLst>
          </p:cNvPr>
          <p:cNvCxnSpPr/>
          <p:nvPr userDrawn="1"/>
        </p:nvCxnSpPr>
        <p:spPr bwMode="auto">
          <a:xfrm>
            <a:off x="251968" y="1579756"/>
            <a:ext cx="5667645" cy="0"/>
          </a:xfrm>
          <a:prstGeom prst="line">
            <a:avLst/>
          </a:prstGeom>
          <a:solidFill>
            <a:schemeClr val="accent1"/>
          </a:solidFill>
          <a:ln w="28575" cap="flat" cmpd="sng" algn="ctr">
            <a:solidFill>
              <a:schemeClr val="accent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 name="Straight Connector 13">
            <a:extLst>
              <a:ext uri="{FF2B5EF4-FFF2-40B4-BE49-F238E27FC236}">
                <a16:creationId xmlns:a16="http://schemas.microsoft.com/office/drawing/2014/main" id="{D31F61A0-F5BE-4A79-BC43-8A757BF95C37}"/>
              </a:ext>
            </a:extLst>
          </p:cNvPr>
          <p:cNvCxnSpPr/>
          <p:nvPr userDrawn="1"/>
        </p:nvCxnSpPr>
        <p:spPr bwMode="auto">
          <a:xfrm>
            <a:off x="6273850" y="1581826"/>
            <a:ext cx="5667645" cy="0"/>
          </a:xfrm>
          <a:prstGeom prst="line">
            <a:avLst/>
          </a:prstGeom>
          <a:solidFill>
            <a:schemeClr val="accent1"/>
          </a:solidFill>
          <a:ln w="28575" cap="flat" cmpd="sng" algn="ctr">
            <a:solidFill>
              <a:schemeClr val="accent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 name="Straight Connector 14">
            <a:extLst>
              <a:ext uri="{FF2B5EF4-FFF2-40B4-BE49-F238E27FC236}">
                <a16:creationId xmlns:a16="http://schemas.microsoft.com/office/drawing/2014/main" id="{5544B6AF-0EDB-464A-9919-9307EB040A52}"/>
              </a:ext>
            </a:extLst>
          </p:cNvPr>
          <p:cNvCxnSpPr/>
          <p:nvPr userDrawn="1"/>
        </p:nvCxnSpPr>
        <p:spPr bwMode="auto">
          <a:xfrm>
            <a:off x="6277026" y="4144240"/>
            <a:ext cx="5667645" cy="0"/>
          </a:xfrm>
          <a:prstGeom prst="line">
            <a:avLst/>
          </a:prstGeom>
          <a:solidFill>
            <a:schemeClr val="accent1"/>
          </a:solidFill>
          <a:ln w="28575" cap="flat" cmpd="sng" algn="ctr">
            <a:solidFill>
              <a:schemeClr val="accent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268579520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Agenda ">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873152E8-C44E-4579-8469-845847BFAF1D}"/>
              </a:ext>
            </a:extLst>
          </p:cNvPr>
          <p:cNvSpPr>
            <a:spLocks noGrp="1"/>
          </p:cNvSpPr>
          <p:nvPr>
            <p:ph type="ftr" sz="quarter" idx="10"/>
          </p:nvPr>
        </p:nvSpPr>
        <p:spPr/>
        <p:txBody>
          <a:bodyPr/>
          <a:lstStyle/>
          <a:p>
            <a:r>
              <a:rPr lang="en-US"/>
              <a:t>Presentation title</a:t>
            </a:r>
          </a:p>
        </p:txBody>
      </p:sp>
      <p:pic>
        <p:nvPicPr>
          <p:cNvPr id="10" name="Picture 9" descr="A picture containing clipart&#10;&#10;Description generated with very high confidence">
            <a:extLst>
              <a:ext uri="{FF2B5EF4-FFF2-40B4-BE49-F238E27FC236}">
                <a16:creationId xmlns:a16="http://schemas.microsoft.com/office/drawing/2014/main" id="{34C5D5E9-514B-4B85-9D20-A8EE9EBD3B57}"/>
              </a:ext>
            </a:extLst>
          </p:cNvPr>
          <p:cNvPicPr>
            <a:picLocks noChangeAspect="1"/>
          </p:cNvPicPr>
          <p:nvPr userDrawn="1"/>
        </p:nvPicPr>
        <p:blipFill>
          <a:blip r:embed="rId2"/>
          <a:stretch>
            <a:fillRect/>
          </a:stretch>
        </p:blipFill>
        <p:spPr>
          <a:xfrm>
            <a:off x="10261546" y="293024"/>
            <a:ext cx="1440873" cy="436418"/>
          </a:xfrm>
          <a:prstGeom prst="rect">
            <a:avLst/>
          </a:prstGeom>
        </p:spPr>
      </p:pic>
      <p:sp>
        <p:nvSpPr>
          <p:cNvPr id="11" name="Title 10">
            <a:extLst>
              <a:ext uri="{FF2B5EF4-FFF2-40B4-BE49-F238E27FC236}">
                <a16:creationId xmlns:a16="http://schemas.microsoft.com/office/drawing/2014/main" id="{94D86091-C003-41D1-97C4-40AA1A461E6F}"/>
              </a:ext>
            </a:extLst>
          </p:cNvPr>
          <p:cNvSpPr>
            <a:spLocks noGrp="1"/>
          </p:cNvSpPr>
          <p:nvPr>
            <p:ph type="title" hasCustomPrompt="1"/>
          </p:nvPr>
        </p:nvSpPr>
        <p:spPr>
          <a:xfrm>
            <a:off x="251969" y="219457"/>
            <a:ext cx="8756073" cy="611649"/>
          </a:xfrm>
          <a:prstGeom prst="rect">
            <a:avLst/>
          </a:prstGeom>
        </p:spPr>
        <p:txBody>
          <a:bodyPr/>
          <a:lstStyle>
            <a:lvl1pPr>
              <a:defRPr sz="3600" b="0">
                <a:solidFill>
                  <a:srgbClr val="005EB8"/>
                </a:solidFill>
                <a:latin typeface="Arial" panose="020B0604020202020204" pitchFamily="34" charset="0"/>
                <a:cs typeface="Arial" panose="020B0604020202020204" pitchFamily="34" charset="0"/>
              </a:defRPr>
            </a:lvl1pPr>
          </a:lstStyle>
          <a:p>
            <a:r>
              <a:rPr lang="en-US"/>
              <a:t>Annex (click title to amend)</a:t>
            </a:r>
            <a:endParaRPr lang="en-US" sz="2800">
              <a:solidFill>
                <a:srgbClr val="005EB8"/>
              </a:solidFill>
              <a:latin typeface="Arial" charset="0"/>
              <a:ea typeface="Arial" charset="0"/>
              <a:cs typeface="Arial" charset="0"/>
            </a:endParaRPr>
          </a:p>
        </p:txBody>
      </p:sp>
      <p:sp>
        <p:nvSpPr>
          <p:cNvPr id="12" name="Text Placeholder 2">
            <a:extLst>
              <a:ext uri="{FF2B5EF4-FFF2-40B4-BE49-F238E27FC236}">
                <a16:creationId xmlns:a16="http://schemas.microsoft.com/office/drawing/2014/main" id="{98DD6215-E77C-4664-A5AB-D3120257AD25}"/>
              </a:ext>
            </a:extLst>
          </p:cNvPr>
          <p:cNvSpPr>
            <a:spLocks noGrp="1"/>
          </p:cNvSpPr>
          <p:nvPr>
            <p:ph type="body" idx="15" hasCustomPrompt="1"/>
          </p:nvPr>
        </p:nvSpPr>
        <p:spPr>
          <a:xfrm>
            <a:off x="244355" y="1628800"/>
            <a:ext cx="10263988" cy="360040"/>
          </a:xfrm>
          <a:prstGeom prst="rect">
            <a:avLst/>
          </a:prstGeom>
          <a:solidFill>
            <a:schemeClr val="accent1"/>
          </a:solidFill>
          <a:ln>
            <a:noFill/>
          </a:ln>
          <a:effectLst/>
        </p:spPr>
        <p:txBody>
          <a:bodyPr vert="horz" wrap="square" lIns="91440" tIns="45720" rIns="91440" bIns="45720" numCol="1" rtlCol="0" anchor="ctr" anchorCtr="0" compatLnSpc="1">
            <a:prstTxWarp prst="textNoShape">
              <a:avLst/>
            </a:prstTxWarp>
            <a:noAutofit/>
          </a:bodyPr>
          <a:lstStyle>
            <a:lvl1pPr>
              <a:defRPr lang="en-US" sz="1600" b="1" dirty="0" smtClean="0">
                <a:solidFill>
                  <a:srgbClr val="FFFFFF"/>
                </a:solidFill>
                <a:latin typeface="+mn-lt"/>
                <a:cs typeface="Calibri" panose="020F0502020204030204" pitchFamily="34" charset="0"/>
              </a:defRPr>
            </a:lvl1pPr>
          </a:lstStyle>
          <a:p>
            <a:pPr marL="0" lvl="0" indent="0">
              <a:buNone/>
            </a:pPr>
            <a:r>
              <a:rPr lang="en-US"/>
              <a:t>1. First item (click to edit)</a:t>
            </a:r>
          </a:p>
        </p:txBody>
      </p:sp>
      <p:sp>
        <p:nvSpPr>
          <p:cNvPr id="13" name="Text Placeholder 2">
            <a:extLst>
              <a:ext uri="{FF2B5EF4-FFF2-40B4-BE49-F238E27FC236}">
                <a16:creationId xmlns:a16="http://schemas.microsoft.com/office/drawing/2014/main" id="{FC854EB4-910A-433A-AD98-6AFDA53A40B9}"/>
              </a:ext>
            </a:extLst>
          </p:cNvPr>
          <p:cNvSpPr>
            <a:spLocks noGrp="1"/>
          </p:cNvSpPr>
          <p:nvPr>
            <p:ph type="body" idx="16" hasCustomPrompt="1"/>
          </p:nvPr>
        </p:nvSpPr>
        <p:spPr>
          <a:xfrm>
            <a:off x="244354" y="2305675"/>
            <a:ext cx="10263988" cy="360040"/>
          </a:xfrm>
          <a:prstGeom prst="rect">
            <a:avLst/>
          </a:prstGeom>
          <a:noFill/>
        </p:spPr>
        <p:txBody>
          <a:bodyPr anchor="ctr"/>
          <a:lstStyle>
            <a:lvl1pPr marL="0" indent="0" algn="l">
              <a:spcBef>
                <a:spcPts val="0"/>
              </a:spcBef>
              <a:buNone/>
              <a:defRPr sz="1600" b="1" u="none" baseline="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2. Second item (click to edit)</a:t>
            </a:r>
          </a:p>
        </p:txBody>
      </p:sp>
      <p:sp>
        <p:nvSpPr>
          <p:cNvPr id="14" name="Text Placeholder 2">
            <a:extLst>
              <a:ext uri="{FF2B5EF4-FFF2-40B4-BE49-F238E27FC236}">
                <a16:creationId xmlns:a16="http://schemas.microsoft.com/office/drawing/2014/main" id="{025EBB82-5DFC-4FBB-BE6C-7E85FD178D08}"/>
              </a:ext>
            </a:extLst>
          </p:cNvPr>
          <p:cNvSpPr>
            <a:spLocks noGrp="1"/>
          </p:cNvSpPr>
          <p:nvPr>
            <p:ph type="body" idx="17" hasCustomPrompt="1"/>
          </p:nvPr>
        </p:nvSpPr>
        <p:spPr>
          <a:xfrm>
            <a:off x="244354" y="2982550"/>
            <a:ext cx="10263988" cy="360040"/>
          </a:xfrm>
          <a:prstGeom prst="rect">
            <a:avLst/>
          </a:prstGeom>
          <a:noFill/>
        </p:spPr>
        <p:txBody>
          <a:bodyPr anchor="ctr"/>
          <a:lstStyle>
            <a:lvl1pPr marL="0" indent="0" algn="l">
              <a:spcBef>
                <a:spcPts val="0"/>
              </a:spcBef>
              <a:buNone/>
              <a:defRPr sz="1600" b="1" u="none" baseline="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3. Third item (click to edit)</a:t>
            </a:r>
          </a:p>
        </p:txBody>
      </p:sp>
      <p:sp>
        <p:nvSpPr>
          <p:cNvPr id="15" name="Text Placeholder 2">
            <a:extLst>
              <a:ext uri="{FF2B5EF4-FFF2-40B4-BE49-F238E27FC236}">
                <a16:creationId xmlns:a16="http://schemas.microsoft.com/office/drawing/2014/main" id="{ACE7D416-2788-410F-9DAF-66F1BA26BC02}"/>
              </a:ext>
            </a:extLst>
          </p:cNvPr>
          <p:cNvSpPr>
            <a:spLocks noGrp="1"/>
          </p:cNvSpPr>
          <p:nvPr>
            <p:ph type="body" idx="18" hasCustomPrompt="1"/>
          </p:nvPr>
        </p:nvSpPr>
        <p:spPr>
          <a:xfrm>
            <a:off x="244354" y="3659425"/>
            <a:ext cx="10263988" cy="360040"/>
          </a:xfrm>
          <a:prstGeom prst="rect">
            <a:avLst/>
          </a:prstGeom>
          <a:noFill/>
        </p:spPr>
        <p:txBody>
          <a:bodyPr anchor="ctr"/>
          <a:lstStyle>
            <a:lvl1pPr marL="0" indent="0" algn="l">
              <a:spcBef>
                <a:spcPts val="0"/>
              </a:spcBef>
              <a:buNone/>
              <a:defRPr sz="1600" b="1" u="none" baseline="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4. Fourth item (click to edit)</a:t>
            </a:r>
          </a:p>
        </p:txBody>
      </p:sp>
      <p:sp>
        <p:nvSpPr>
          <p:cNvPr id="16" name="Text Placeholder 2">
            <a:extLst>
              <a:ext uri="{FF2B5EF4-FFF2-40B4-BE49-F238E27FC236}">
                <a16:creationId xmlns:a16="http://schemas.microsoft.com/office/drawing/2014/main" id="{5B91B07B-8812-4A69-9085-DB7EA3C832E1}"/>
              </a:ext>
            </a:extLst>
          </p:cNvPr>
          <p:cNvSpPr>
            <a:spLocks noGrp="1"/>
          </p:cNvSpPr>
          <p:nvPr>
            <p:ph type="body" idx="19" hasCustomPrompt="1"/>
          </p:nvPr>
        </p:nvSpPr>
        <p:spPr>
          <a:xfrm>
            <a:off x="244354" y="4336300"/>
            <a:ext cx="10263988" cy="360040"/>
          </a:xfrm>
          <a:prstGeom prst="rect">
            <a:avLst/>
          </a:prstGeom>
          <a:noFill/>
        </p:spPr>
        <p:txBody>
          <a:bodyPr anchor="ctr"/>
          <a:lstStyle>
            <a:lvl1pPr marL="0" indent="0" algn="l">
              <a:spcBef>
                <a:spcPts val="0"/>
              </a:spcBef>
              <a:buNone/>
              <a:defRPr sz="1600" b="1" u="none" baseline="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5. Fifth item (click to edit)</a:t>
            </a:r>
          </a:p>
        </p:txBody>
      </p:sp>
      <p:sp>
        <p:nvSpPr>
          <p:cNvPr id="17" name="Text Placeholder 2">
            <a:extLst>
              <a:ext uri="{FF2B5EF4-FFF2-40B4-BE49-F238E27FC236}">
                <a16:creationId xmlns:a16="http://schemas.microsoft.com/office/drawing/2014/main" id="{D8B2248B-6641-498A-B9A5-07EB8335B9C9}"/>
              </a:ext>
            </a:extLst>
          </p:cNvPr>
          <p:cNvSpPr>
            <a:spLocks noGrp="1"/>
          </p:cNvSpPr>
          <p:nvPr>
            <p:ph type="body" idx="20" hasCustomPrompt="1"/>
          </p:nvPr>
        </p:nvSpPr>
        <p:spPr>
          <a:xfrm>
            <a:off x="244354" y="5013176"/>
            <a:ext cx="10263988" cy="360040"/>
          </a:xfrm>
          <a:prstGeom prst="rect">
            <a:avLst/>
          </a:prstGeom>
          <a:noFill/>
        </p:spPr>
        <p:txBody>
          <a:bodyPr anchor="ctr"/>
          <a:lstStyle>
            <a:lvl1pPr marL="0" indent="0" algn="l">
              <a:spcBef>
                <a:spcPts val="0"/>
              </a:spcBef>
              <a:buNone/>
              <a:defRPr sz="1600" b="1" u="none" baseline="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6. Sixth item (click to edit)</a:t>
            </a:r>
          </a:p>
        </p:txBody>
      </p:sp>
      <p:sp>
        <p:nvSpPr>
          <p:cNvPr id="18" name="Text Placeholder 2">
            <a:extLst>
              <a:ext uri="{FF2B5EF4-FFF2-40B4-BE49-F238E27FC236}">
                <a16:creationId xmlns:a16="http://schemas.microsoft.com/office/drawing/2014/main" id="{EF64D155-C450-4181-8AD4-F04C792B05EF}"/>
              </a:ext>
            </a:extLst>
          </p:cNvPr>
          <p:cNvSpPr>
            <a:spLocks noGrp="1"/>
          </p:cNvSpPr>
          <p:nvPr>
            <p:ph type="body" idx="21" hasCustomPrompt="1"/>
          </p:nvPr>
        </p:nvSpPr>
        <p:spPr>
          <a:xfrm>
            <a:off x="10277689" y="1628800"/>
            <a:ext cx="1664185" cy="360040"/>
          </a:xfrm>
          <a:prstGeom prst="rect">
            <a:avLst/>
          </a:prstGeom>
          <a:solidFill>
            <a:schemeClr val="accent1"/>
          </a:solidFill>
          <a:ln>
            <a:noFill/>
          </a:ln>
          <a:effectLst/>
        </p:spPr>
        <p:txBody>
          <a:bodyPr vert="horz" wrap="square" lIns="91440" tIns="45720" rIns="91440" bIns="45720" numCol="1" rtlCol="0" anchor="ctr" anchorCtr="0" compatLnSpc="1">
            <a:prstTxWarp prst="textNoShape">
              <a:avLst/>
            </a:prstTxWarp>
            <a:noAutofit/>
          </a:bodyPr>
          <a:lstStyle>
            <a:lvl1pPr algn="r">
              <a:defRPr lang="en-US" sz="1600" b="1" dirty="0" smtClean="0">
                <a:solidFill>
                  <a:srgbClr val="FFFFFF"/>
                </a:solidFill>
                <a:latin typeface="+mn-lt"/>
                <a:cs typeface="Calibri" panose="020F0502020204030204" pitchFamily="34" charset="0"/>
              </a:defRPr>
            </a:lvl1pPr>
          </a:lstStyle>
          <a:p>
            <a:pPr marL="0" lvl="0" indent="0">
              <a:buNone/>
            </a:pPr>
            <a:r>
              <a:rPr lang="en-US"/>
              <a:t>Xx - xx</a:t>
            </a:r>
          </a:p>
        </p:txBody>
      </p:sp>
      <p:sp>
        <p:nvSpPr>
          <p:cNvPr id="19" name="Text Placeholder 2">
            <a:extLst>
              <a:ext uri="{FF2B5EF4-FFF2-40B4-BE49-F238E27FC236}">
                <a16:creationId xmlns:a16="http://schemas.microsoft.com/office/drawing/2014/main" id="{BA1E7F09-E149-4E9D-80DE-040F09AB55FD}"/>
              </a:ext>
            </a:extLst>
          </p:cNvPr>
          <p:cNvSpPr>
            <a:spLocks noGrp="1"/>
          </p:cNvSpPr>
          <p:nvPr>
            <p:ph type="body" idx="22" hasCustomPrompt="1"/>
          </p:nvPr>
        </p:nvSpPr>
        <p:spPr>
          <a:xfrm>
            <a:off x="10277689" y="2305675"/>
            <a:ext cx="1664185" cy="360040"/>
          </a:xfrm>
          <a:prstGeom prst="rect">
            <a:avLst/>
          </a:prstGeom>
          <a:noFill/>
        </p:spPr>
        <p:txBody>
          <a:bodyPr anchor="ctr"/>
          <a:lstStyle>
            <a:lvl1pPr marL="0" indent="0" algn="r">
              <a:spcBef>
                <a:spcPts val="0"/>
              </a:spcBef>
              <a:buNone/>
              <a:defRPr sz="1600" b="1" u="none" baseline="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Xx - xx</a:t>
            </a:r>
          </a:p>
        </p:txBody>
      </p:sp>
      <p:sp>
        <p:nvSpPr>
          <p:cNvPr id="20" name="Text Placeholder 2">
            <a:extLst>
              <a:ext uri="{FF2B5EF4-FFF2-40B4-BE49-F238E27FC236}">
                <a16:creationId xmlns:a16="http://schemas.microsoft.com/office/drawing/2014/main" id="{8CB93319-74F1-4BBA-AB31-2D930C9F9736}"/>
              </a:ext>
            </a:extLst>
          </p:cNvPr>
          <p:cNvSpPr>
            <a:spLocks noGrp="1"/>
          </p:cNvSpPr>
          <p:nvPr>
            <p:ph type="body" idx="23" hasCustomPrompt="1"/>
          </p:nvPr>
        </p:nvSpPr>
        <p:spPr>
          <a:xfrm>
            <a:off x="10277689" y="2982550"/>
            <a:ext cx="1664185" cy="360040"/>
          </a:xfrm>
          <a:prstGeom prst="rect">
            <a:avLst/>
          </a:prstGeom>
          <a:noFill/>
        </p:spPr>
        <p:txBody>
          <a:bodyPr anchor="ctr"/>
          <a:lstStyle>
            <a:lvl1pPr marL="0" indent="0" algn="r">
              <a:spcBef>
                <a:spcPts val="0"/>
              </a:spcBef>
              <a:buNone/>
              <a:defRPr sz="1600" b="1" u="none" baseline="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Xx - xx</a:t>
            </a:r>
          </a:p>
        </p:txBody>
      </p:sp>
      <p:sp>
        <p:nvSpPr>
          <p:cNvPr id="21" name="Text Placeholder 2">
            <a:extLst>
              <a:ext uri="{FF2B5EF4-FFF2-40B4-BE49-F238E27FC236}">
                <a16:creationId xmlns:a16="http://schemas.microsoft.com/office/drawing/2014/main" id="{F72103D1-D20D-4D41-A9A3-86D88308DA7C}"/>
              </a:ext>
            </a:extLst>
          </p:cNvPr>
          <p:cNvSpPr>
            <a:spLocks noGrp="1"/>
          </p:cNvSpPr>
          <p:nvPr>
            <p:ph type="body" idx="24" hasCustomPrompt="1"/>
          </p:nvPr>
        </p:nvSpPr>
        <p:spPr>
          <a:xfrm>
            <a:off x="10277689" y="3659425"/>
            <a:ext cx="1664185" cy="360040"/>
          </a:xfrm>
          <a:prstGeom prst="rect">
            <a:avLst/>
          </a:prstGeom>
          <a:noFill/>
        </p:spPr>
        <p:txBody>
          <a:bodyPr anchor="ctr"/>
          <a:lstStyle>
            <a:lvl1pPr marL="0" indent="0" algn="r">
              <a:spcBef>
                <a:spcPts val="0"/>
              </a:spcBef>
              <a:buNone/>
              <a:defRPr sz="1600" b="1" u="none" baseline="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Xx - xx</a:t>
            </a:r>
          </a:p>
        </p:txBody>
      </p:sp>
      <p:sp>
        <p:nvSpPr>
          <p:cNvPr id="22" name="Text Placeholder 2">
            <a:extLst>
              <a:ext uri="{FF2B5EF4-FFF2-40B4-BE49-F238E27FC236}">
                <a16:creationId xmlns:a16="http://schemas.microsoft.com/office/drawing/2014/main" id="{BA3E57B2-9700-43D2-AC7C-76275D43BBF4}"/>
              </a:ext>
            </a:extLst>
          </p:cNvPr>
          <p:cNvSpPr>
            <a:spLocks noGrp="1"/>
          </p:cNvSpPr>
          <p:nvPr>
            <p:ph type="body" idx="25" hasCustomPrompt="1"/>
          </p:nvPr>
        </p:nvSpPr>
        <p:spPr>
          <a:xfrm>
            <a:off x="10277689" y="4336300"/>
            <a:ext cx="1664185" cy="360040"/>
          </a:xfrm>
          <a:prstGeom prst="rect">
            <a:avLst/>
          </a:prstGeom>
          <a:noFill/>
        </p:spPr>
        <p:txBody>
          <a:bodyPr anchor="ctr"/>
          <a:lstStyle>
            <a:lvl1pPr marL="0" indent="0" algn="r">
              <a:spcBef>
                <a:spcPts val="0"/>
              </a:spcBef>
              <a:buNone/>
              <a:defRPr sz="1600" b="1" u="none" baseline="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Xx - xx</a:t>
            </a:r>
          </a:p>
        </p:txBody>
      </p:sp>
      <p:sp>
        <p:nvSpPr>
          <p:cNvPr id="23" name="Text Placeholder 2">
            <a:extLst>
              <a:ext uri="{FF2B5EF4-FFF2-40B4-BE49-F238E27FC236}">
                <a16:creationId xmlns:a16="http://schemas.microsoft.com/office/drawing/2014/main" id="{C295E2C7-349B-405A-A4E5-D5A6FAEEF089}"/>
              </a:ext>
            </a:extLst>
          </p:cNvPr>
          <p:cNvSpPr>
            <a:spLocks noGrp="1"/>
          </p:cNvSpPr>
          <p:nvPr>
            <p:ph type="body" idx="26" hasCustomPrompt="1"/>
          </p:nvPr>
        </p:nvSpPr>
        <p:spPr>
          <a:xfrm>
            <a:off x="10277689" y="5013176"/>
            <a:ext cx="1664185" cy="360040"/>
          </a:xfrm>
          <a:prstGeom prst="rect">
            <a:avLst/>
          </a:prstGeom>
          <a:noFill/>
        </p:spPr>
        <p:txBody>
          <a:bodyPr anchor="ctr"/>
          <a:lstStyle>
            <a:lvl1pPr marL="0" indent="0" algn="r">
              <a:spcBef>
                <a:spcPts val="0"/>
              </a:spcBef>
              <a:buNone/>
              <a:defRPr sz="1600" b="1" u="none" baseline="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Xx - xx</a:t>
            </a:r>
          </a:p>
        </p:txBody>
      </p:sp>
      <p:sp>
        <p:nvSpPr>
          <p:cNvPr id="24" name="Text Placeholder 2">
            <a:extLst>
              <a:ext uri="{FF2B5EF4-FFF2-40B4-BE49-F238E27FC236}">
                <a16:creationId xmlns:a16="http://schemas.microsoft.com/office/drawing/2014/main" id="{AF6CC1AA-053E-473F-8D67-B2374F8CCD7B}"/>
              </a:ext>
            </a:extLst>
          </p:cNvPr>
          <p:cNvSpPr>
            <a:spLocks noGrp="1"/>
          </p:cNvSpPr>
          <p:nvPr>
            <p:ph type="body" idx="27" hasCustomPrompt="1"/>
          </p:nvPr>
        </p:nvSpPr>
        <p:spPr>
          <a:xfrm>
            <a:off x="10277689" y="1165432"/>
            <a:ext cx="1664185" cy="360040"/>
          </a:xfrm>
          <a:prstGeom prst="rect">
            <a:avLst/>
          </a:prstGeom>
          <a:noFill/>
        </p:spPr>
        <p:txBody>
          <a:bodyPr anchor="ctr"/>
          <a:lstStyle>
            <a:lvl1pPr marL="0" indent="0" algn="r">
              <a:spcBef>
                <a:spcPts val="0"/>
              </a:spcBef>
              <a:buNone/>
              <a:defRPr sz="1600" b="1" u="none" baseline="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Page No.</a:t>
            </a:r>
          </a:p>
        </p:txBody>
      </p:sp>
    </p:spTree>
    <p:extLst>
      <p:ext uri="{BB962C8B-B14F-4D97-AF65-F5344CB8AC3E}">
        <p14:creationId xmlns:p14="http://schemas.microsoft.com/office/powerpoint/2010/main" val="18495032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9FCB08CE-B749-4A34-8E38-256DAB23FDA3}"/>
              </a:ext>
            </a:extLst>
          </p:cNvPr>
          <p:cNvSpPr txBox="1"/>
          <p:nvPr userDrawn="1"/>
        </p:nvSpPr>
        <p:spPr>
          <a:xfrm>
            <a:off x="291314" y="6372536"/>
            <a:ext cx="647362" cy="276999"/>
          </a:xfrm>
          <a:prstGeom prst="rect">
            <a:avLst/>
          </a:prstGeom>
          <a:noFill/>
        </p:spPr>
        <p:txBody>
          <a:bodyPr wrap="square" rtlCol="0">
            <a:spAutoFit/>
          </a:bodyPr>
          <a:lstStyle/>
          <a:p>
            <a:pPr algn="l"/>
            <a:fld id="{34F92BC6-D7C3-584B-87F2-0B845776A5AD}" type="slidenum">
              <a:rPr lang="en-US" sz="1200" smtClean="0">
                <a:solidFill>
                  <a:schemeClr val="accent3">
                    <a:lumMod val="60000"/>
                    <a:lumOff val="40000"/>
                  </a:schemeClr>
                </a:solidFill>
                <a:latin typeface="Arial" panose="020B0604020202020204" pitchFamily="34" charset="0"/>
                <a:cs typeface="Arial" panose="020B0604020202020204" pitchFamily="34" charset="0"/>
              </a:rPr>
              <a:pPr algn="l"/>
              <a:t>‹#›</a:t>
            </a:fld>
            <a:r>
              <a:rPr lang="en-US" sz="1200">
                <a:solidFill>
                  <a:schemeClr val="accent3">
                    <a:lumMod val="60000"/>
                    <a:lumOff val="40000"/>
                  </a:schemeClr>
                </a:solidFill>
                <a:latin typeface="Arial" panose="020B0604020202020204" pitchFamily="34" charset="0"/>
                <a:cs typeface="Arial" panose="020B0604020202020204" pitchFamily="34" charset="0"/>
              </a:rPr>
              <a:t> </a:t>
            </a:r>
            <a:r>
              <a:rPr lang="en-US" sz="1200">
                <a:solidFill>
                  <a:schemeClr val="accent3"/>
                </a:solidFill>
                <a:latin typeface="Arial" panose="020B0604020202020204" pitchFamily="34" charset="0"/>
                <a:cs typeface="Arial" panose="020B0604020202020204" pitchFamily="34" charset="0"/>
              </a:rPr>
              <a:t>  </a:t>
            </a:r>
            <a:r>
              <a:rPr lang="en-US" sz="1200">
                <a:solidFill>
                  <a:srgbClr val="005EB8"/>
                </a:solidFill>
                <a:latin typeface="Arial" panose="020B0604020202020204" pitchFamily="34" charset="0"/>
                <a:cs typeface="Arial" panose="020B0604020202020204" pitchFamily="34" charset="0"/>
              </a:rPr>
              <a:t>|</a:t>
            </a:r>
            <a:endParaRPr lang="en-US" sz="1200">
              <a:solidFill>
                <a:schemeClr val="accent3"/>
              </a:solidFill>
              <a:latin typeface="Arial" panose="020B0604020202020204" pitchFamily="34" charset="0"/>
              <a:cs typeface="Arial" panose="020B0604020202020204" pitchFamily="34" charset="0"/>
            </a:endParaRPr>
          </a:p>
        </p:txBody>
      </p:sp>
      <p:sp>
        <p:nvSpPr>
          <p:cNvPr id="12" name="Title 10">
            <a:extLst>
              <a:ext uri="{FF2B5EF4-FFF2-40B4-BE49-F238E27FC236}">
                <a16:creationId xmlns:a16="http://schemas.microsoft.com/office/drawing/2014/main" id="{22B34758-9E88-47CF-97D6-6500D97D9E41}"/>
              </a:ext>
            </a:extLst>
          </p:cNvPr>
          <p:cNvSpPr>
            <a:spLocks noGrp="1"/>
          </p:cNvSpPr>
          <p:nvPr>
            <p:ph type="title"/>
          </p:nvPr>
        </p:nvSpPr>
        <p:spPr>
          <a:xfrm>
            <a:off x="781877" y="1037979"/>
            <a:ext cx="10641498" cy="611649"/>
          </a:xfrm>
          <a:prstGeom prst="rect">
            <a:avLst/>
          </a:prstGeom>
        </p:spPr>
        <p:txBody>
          <a:bodyPr/>
          <a:lstStyle>
            <a:lvl1pPr>
              <a:defRPr sz="3600" b="0">
                <a:solidFill>
                  <a:srgbClr val="005EB8"/>
                </a:solidFill>
                <a:latin typeface="Arial" panose="020B0604020202020204" pitchFamily="34" charset="0"/>
                <a:cs typeface="Arial" panose="020B0604020202020204" pitchFamily="34" charset="0"/>
              </a:defRPr>
            </a:lvl1pPr>
          </a:lstStyle>
          <a:p>
            <a:r>
              <a:rPr lang="en-US"/>
              <a:t>Click to edit Master title style</a:t>
            </a:r>
            <a:endParaRPr lang="en-US" sz="2800">
              <a:solidFill>
                <a:srgbClr val="005EB8"/>
              </a:solidFill>
              <a:latin typeface="Arial" charset="0"/>
              <a:ea typeface="Arial" charset="0"/>
              <a:cs typeface="Arial" charset="0"/>
            </a:endParaRPr>
          </a:p>
        </p:txBody>
      </p:sp>
      <p:sp>
        <p:nvSpPr>
          <p:cNvPr id="13" name="Content Placeholder 9">
            <a:extLst>
              <a:ext uri="{FF2B5EF4-FFF2-40B4-BE49-F238E27FC236}">
                <a16:creationId xmlns:a16="http://schemas.microsoft.com/office/drawing/2014/main" id="{34C2919C-3AD4-436F-A0CC-4F48C43AA521}"/>
              </a:ext>
            </a:extLst>
          </p:cNvPr>
          <p:cNvSpPr>
            <a:spLocks noGrp="1"/>
          </p:cNvSpPr>
          <p:nvPr>
            <p:ph sz="quarter" idx="10"/>
          </p:nvPr>
        </p:nvSpPr>
        <p:spPr>
          <a:xfrm>
            <a:off x="781878" y="1833143"/>
            <a:ext cx="10641498" cy="2244128"/>
          </a:xfrm>
          <a:prstGeom prst="rect">
            <a:avLst/>
          </a:prstGeom>
        </p:spPr>
        <p:txBody>
          <a:bodyPr/>
          <a:lstStyle>
            <a:lvl1pPr>
              <a:defRPr sz="1400">
                <a:latin typeface="Arial" panose="020B0604020202020204" pitchFamily="34" charset="0"/>
                <a:cs typeface="Arial" panose="020B0604020202020204" pitchFamily="34" charset="0"/>
              </a:defRPr>
            </a:lvl1pPr>
            <a:lvl2pPr>
              <a:defRPr sz="1400">
                <a:latin typeface="Arial" panose="020B0604020202020204" pitchFamily="34" charset="0"/>
                <a:cs typeface="Arial" panose="020B0604020202020204" pitchFamily="34" charset="0"/>
              </a:defRPr>
            </a:lvl2pPr>
            <a:lvl3pPr>
              <a:defRPr sz="1400">
                <a:latin typeface="Arial" panose="020B0604020202020204" pitchFamily="34" charset="0"/>
                <a:cs typeface="Arial" panose="020B0604020202020204" pitchFamily="34" charset="0"/>
              </a:defRPr>
            </a:lvl3pPr>
            <a:lvl4pPr>
              <a:defRPr sz="1400">
                <a:latin typeface="Arial" panose="020B0604020202020204" pitchFamily="34" charset="0"/>
                <a:cs typeface="Arial" panose="020B0604020202020204" pitchFamily="34" charset="0"/>
              </a:defRPr>
            </a:lvl4pPr>
            <a:lvl5pPr>
              <a:defRPr sz="1400">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pic>
        <p:nvPicPr>
          <p:cNvPr id="14" name="Picture 13" descr="A picture containing clipart&#10;&#10;Description generated with very high confidence">
            <a:extLst>
              <a:ext uri="{FF2B5EF4-FFF2-40B4-BE49-F238E27FC236}">
                <a16:creationId xmlns:a16="http://schemas.microsoft.com/office/drawing/2014/main" id="{284323AA-9573-44A2-B321-13F3CEFFCC69}"/>
              </a:ext>
            </a:extLst>
          </p:cNvPr>
          <p:cNvPicPr>
            <a:picLocks noChangeAspect="1"/>
          </p:cNvPicPr>
          <p:nvPr userDrawn="1"/>
        </p:nvPicPr>
        <p:blipFill>
          <a:blip r:embed="rId2"/>
          <a:stretch>
            <a:fillRect/>
          </a:stretch>
        </p:blipFill>
        <p:spPr>
          <a:xfrm>
            <a:off x="10535749" y="365910"/>
            <a:ext cx="1308943" cy="528611"/>
          </a:xfrm>
          <a:prstGeom prst="rect">
            <a:avLst/>
          </a:prstGeom>
        </p:spPr>
      </p:pic>
      <p:sp>
        <p:nvSpPr>
          <p:cNvPr id="15" name="Footer Placeholder 2">
            <a:extLst>
              <a:ext uri="{FF2B5EF4-FFF2-40B4-BE49-F238E27FC236}">
                <a16:creationId xmlns:a16="http://schemas.microsoft.com/office/drawing/2014/main" id="{5AB091A9-979F-438D-A004-40CFB3EAC3A7}"/>
              </a:ext>
            </a:extLst>
          </p:cNvPr>
          <p:cNvSpPr>
            <a:spLocks noGrp="1"/>
          </p:cNvSpPr>
          <p:nvPr>
            <p:ph type="ftr" sz="quarter" idx="3"/>
          </p:nvPr>
        </p:nvSpPr>
        <p:spPr>
          <a:xfrm>
            <a:off x="690676" y="6333439"/>
            <a:ext cx="5723164" cy="365125"/>
          </a:xfrm>
          <a:prstGeom prst="rect">
            <a:avLst/>
          </a:prstGeom>
        </p:spPr>
        <p:txBody>
          <a:bodyPr vert="horz" lIns="91440" tIns="45720" rIns="91440" bIns="45720" rtlCol="0" anchor="ctr"/>
          <a:lstStyle>
            <a:lvl1pPr algn="l">
              <a:defRPr sz="1200" b="0">
                <a:solidFill>
                  <a:schemeClr val="accent3">
                    <a:lumMod val="60000"/>
                    <a:lumOff val="40000"/>
                  </a:schemeClr>
                </a:solidFill>
                <a:latin typeface="Arial" charset="0"/>
                <a:ea typeface="Arial" charset="0"/>
                <a:cs typeface="Arial" charset="0"/>
              </a:defRPr>
            </a:lvl1pPr>
          </a:lstStyle>
          <a:p>
            <a:r>
              <a:rPr lang="en-US"/>
              <a:t>Presentation title</a:t>
            </a:r>
          </a:p>
        </p:txBody>
      </p:sp>
    </p:spTree>
    <p:extLst>
      <p:ext uri="{BB962C8B-B14F-4D97-AF65-F5344CB8AC3E}">
        <p14:creationId xmlns:p14="http://schemas.microsoft.com/office/powerpoint/2010/main" val="3004128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Word slide - standard NHSI">
    <p:spTree>
      <p:nvGrpSpPr>
        <p:cNvPr id="1" name=""/>
        <p:cNvGrpSpPr/>
        <p:nvPr/>
      </p:nvGrpSpPr>
      <p:grpSpPr>
        <a:xfrm>
          <a:off x="0" y="0"/>
          <a:ext cx="0" cy="0"/>
          <a:chOff x="0" y="0"/>
          <a:chExt cx="0" cy="0"/>
        </a:xfrm>
      </p:grpSpPr>
      <p:sp>
        <p:nvSpPr>
          <p:cNvPr id="10" name="Content Placeholder 9"/>
          <p:cNvSpPr>
            <a:spLocks noGrp="1"/>
          </p:cNvSpPr>
          <p:nvPr>
            <p:ph sz="quarter" idx="10"/>
          </p:nvPr>
        </p:nvSpPr>
        <p:spPr>
          <a:xfrm>
            <a:off x="505928" y="1343804"/>
            <a:ext cx="11122089" cy="2244128"/>
          </a:xfrm>
          <a:prstGeom prst="rect">
            <a:avLst/>
          </a:prstGeom>
        </p:spPr>
        <p:txBody>
          <a:bodyPr/>
          <a:lstStyle>
            <a:lvl1pPr>
              <a:defRPr sz="1400">
                <a:latin typeface="Arial" panose="020B0604020202020204" pitchFamily="34" charset="0"/>
                <a:cs typeface="Arial" panose="020B0604020202020204" pitchFamily="34" charset="0"/>
              </a:defRPr>
            </a:lvl1pPr>
            <a:lvl2pPr>
              <a:defRPr sz="1400">
                <a:latin typeface="Arial" panose="020B0604020202020204" pitchFamily="34" charset="0"/>
                <a:cs typeface="Arial" panose="020B0604020202020204" pitchFamily="34" charset="0"/>
              </a:defRPr>
            </a:lvl2pPr>
            <a:lvl3pPr>
              <a:defRPr sz="1400">
                <a:latin typeface="Arial" panose="020B0604020202020204" pitchFamily="34" charset="0"/>
                <a:cs typeface="Arial" panose="020B0604020202020204" pitchFamily="34" charset="0"/>
              </a:defRPr>
            </a:lvl3pPr>
            <a:lvl4pPr>
              <a:defRPr sz="1400">
                <a:latin typeface="Arial" panose="020B0604020202020204" pitchFamily="34" charset="0"/>
                <a:cs typeface="Arial" panose="020B0604020202020204" pitchFamily="34" charset="0"/>
              </a:defRPr>
            </a:lvl4pPr>
            <a:lvl5pPr>
              <a:defRPr sz="1400">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8" name="TextBox 7"/>
          <p:cNvSpPr txBox="1"/>
          <p:nvPr userDrawn="1"/>
        </p:nvSpPr>
        <p:spPr>
          <a:xfrm>
            <a:off x="388419" y="6372537"/>
            <a:ext cx="863149" cy="276999"/>
          </a:xfrm>
          <a:prstGeom prst="rect">
            <a:avLst/>
          </a:prstGeom>
          <a:noFill/>
        </p:spPr>
        <p:txBody>
          <a:bodyPr wrap="square" rtlCol="0">
            <a:spAutoFit/>
          </a:bodyPr>
          <a:lstStyle/>
          <a:p>
            <a:pPr algn="l"/>
            <a:fld id="{34F92BC6-D7C3-584B-87F2-0B845776A5AD}" type="slidenum">
              <a:rPr lang="en-US" sz="1200" smtClean="0">
                <a:solidFill>
                  <a:schemeClr val="accent3">
                    <a:lumMod val="60000"/>
                    <a:lumOff val="40000"/>
                  </a:schemeClr>
                </a:solidFill>
                <a:latin typeface="Arial" panose="020B0604020202020204" pitchFamily="34" charset="0"/>
                <a:cs typeface="Arial" panose="020B0604020202020204" pitchFamily="34" charset="0"/>
              </a:rPr>
              <a:pPr algn="l"/>
              <a:t>‹#›</a:t>
            </a:fld>
            <a:r>
              <a:rPr lang="en-US" sz="1200">
                <a:solidFill>
                  <a:schemeClr val="accent3">
                    <a:lumMod val="60000"/>
                    <a:lumOff val="40000"/>
                  </a:schemeClr>
                </a:solidFill>
                <a:latin typeface="Arial" panose="020B0604020202020204" pitchFamily="34" charset="0"/>
                <a:cs typeface="Arial" panose="020B0604020202020204" pitchFamily="34" charset="0"/>
              </a:rPr>
              <a:t> </a:t>
            </a:r>
            <a:r>
              <a:rPr lang="en-US" sz="1200">
                <a:solidFill>
                  <a:schemeClr val="accent3"/>
                </a:solidFill>
                <a:latin typeface="Arial" panose="020B0604020202020204" pitchFamily="34" charset="0"/>
                <a:cs typeface="Arial" panose="020B0604020202020204" pitchFamily="34" charset="0"/>
              </a:rPr>
              <a:t>  </a:t>
            </a:r>
            <a:r>
              <a:rPr lang="en-US" sz="1200">
                <a:solidFill>
                  <a:srgbClr val="005EB8"/>
                </a:solidFill>
                <a:latin typeface="Arial" panose="020B0604020202020204" pitchFamily="34" charset="0"/>
                <a:cs typeface="Arial" panose="020B0604020202020204" pitchFamily="34" charset="0"/>
              </a:rPr>
              <a:t>|</a:t>
            </a:r>
            <a:endParaRPr lang="en-US" sz="1200">
              <a:solidFill>
                <a:schemeClr val="accent3"/>
              </a:solidFill>
              <a:latin typeface="Arial" panose="020B0604020202020204" pitchFamily="34" charset="0"/>
              <a:cs typeface="Arial" panose="020B0604020202020204" pitchFamily="34" charset="0"/>
            </a:endParaRPr>
          </a:p>
        </p:txBody>
      </p:sp>
      <p:sp>
        <p:nvSpPr>
          <p:cNvPr id="9" name="Footer Placeholder 2"/>
          <p:cNvSpPr>
            <a:spLocks noGrp="1"/>
          </p:cNvSpPr>
          <p:nvPr>
            <p:ph type="ftr" sz="quarter" idx="3"/>
          </p:nvPr>
        </p:nvSpPr>
        <p:spPr>
          <a:xfrm>
            <a:off x="920902" y="6333440"/>
            <a:ext cx="7630885" cy="365125"/>
          </a:xfrm>
          <a:prstGeom prst="rect">
            <a:avLst/>
          </a:prstGeom>
        </p:spPr>
        <p:txBody>
          <a:bodyPr vert="horz" lIns="91440" tIns="45720" rIns="91440" bIns="45720" rtlCol="0" anchor="ctr"/>
          <a:lstStyle>
            <a:lvl1pPr algn="l">
              <a:defRPr sz="1200" b="0">
                <a:solidFill>
                  <a:schemeClr val="accent3">
                    <a:lumMod val="60000"/>
                    <a:lumOff val="40000"/>
                  </a:schemeClr>
                </a:solidFill>
                <a:latin typeface="Arial" charset="0"/>
                <a:ea typeface="Arial" charset="0"/>
                <a:cs typeface="Arial" charset="0"/>
              </a:defRPr>
            </a:lvl1pPr>
          </a:lstStyle>
          <a:p>
            <a:r>
              <a:rPr lang="en-US"/>
              <a:t>Presentation title</a:t>
            </a:r>
          </a:p>
        </p:txBody>
      </p:sp>
      <p:pic>
        <p:nvPicPr>
          <p:cNvPr id="12" name="Picture 11" descr="A picture containing clipart&#10;&#10;Description generated with very high confidence">
            <a:extLst>
              <a:ext uri="{FF2B5EF4-FFF2-40B4-BE49-F238E27FC236}">
                <a16:creationId xmlns:a16="http://schemas.microsoft.com/office/drawing/2014/main" id="{7ADC841C-5A22-4563-A975-9750BB6F94B4}"/>
              </a:ext>
            </a:extLst>
          </p:cNvPr>
          <p:cNvPicPr>
            <a:picLocks noChangeAspect="1"/>
          </p:cNvPicPr>
          <p:nvPr userDrawn="1"/>
        </p:nvPicPr>
        <p:blipFill>
          <a:blip r:embed="rId2"/>
          <a:stretch>
            <a:fillRect/>
          </a:stretch>
        </p:blipFill>
        <p:spPr>
          <a:xfrm>
            <a:off x="10261546" y="293024"/>
            <a:ext cx="1440873" cy="436418"/>
          </a:xfrm>
          <a:prstGeom prst="rect">
            <a:avLst/>
          </a:prstGeom>
        </p:spPr>
      </p:pic>
      <p:sp>
        <p:nvSpPr>
          <p:cNvPr id="7" name="Title 10">
            <a:extLst>
              <a:ext uri="{FF2B5EF4-FFF2-40B4-BE49-F238E27FC236}">
                <a16:creationId xmlns:a16="http://schemas.microsoft.com/office/drawing/2014/main" id="{6E6050CD-0BC4-4328-A366-D79C64580C7E}"/>
              </a:ext>
            </a:extLst>
          </p:cNvPr>
          <p:cNvSpPr>
            <a:spLocks noGrp="1"/>
          </p:cNvSpPr>
          <p:nvPr>
            <p:ph type="title"/>
          </p:nvPr>
        </p:nvSpPr>
        <p:spPr>
          <a:xfrm>
            <a:off x="251969" y="219457"/>
            <a:ext cx="8756073" cy="611649"/>
          </a:xfrm>
          <a:prstGeom prst="rect">
            <a:avLst/>
          </a:prstGeom>
        </p:spPr>
        <p:txBody>
          <a:bodyPr/>
          <a:lstStyle>
            <a:lvl1pPr>
              <a:defRPr sz="3600" b="0">
                <a:solidFill>
                  <a:srgbClr val="005EB8"/>
                </a:solidFill>
                <a:latin typeface="Arial" panose="020B0604020202020204" pitchFamily="34" charset="0"/>
                <a:cs typeface="Arial" panose="020B0604020202020204" pitchFamily="34" charset="0"/>
              </a:defRPr>
            </a:lvl1pPr>
          </a:lstStyle>
          <a:p>
            <a:r>
              <a:rPr lang="en-US"/>
              <a:t>Click to edit Master title style</a:t>
            </a:r>
            <a:endParaRPr lang="en-US" sz="2800">
              <a:solidFill>
                <a:srgbClr val="005EB8"/>
              </a:solidFill>
              <a:latin typeface="Arial" charset="0"/>
              <a:ea typeface="Arial" charset="0"/>
              <a:cs typeface="Arial" charset="0"/>
            </a:endParaRPr>
          </a:p>
        </p:txBody>
      </p:sp>
    </p:spTree>
    <p:extLst>
      <p:ext uri="{BB962C8B-B14F-4D97-AF65-F5344CB8AC3E}">
        <p14:creationId xmlns:p14="http://schemas.microsoft.com/office/powerpoint/2010/main" val="3647219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1_Title Slide">
    <p:spTree>
      <p:nvGrpSpPr>
        <p:cNvPr id="1" name=""/>
        <p:cNvGrpSpPr/>
        <p:nvPr/>
      </p:nvGrpSpPr>
      <p:grpSpPr>
        <a:xfrm>
          <a:off x="0" y="0"/>
          <a:ext cx="0" cy="0"/>
          <a:chOff x="0" y="0"/>
          <a:chExt cx="0" cy="0"/>
        </a:xfrm>
      </p:grpSpPr>
      <p:sp>
        <p:nvSpPr>
          <p:cNvPr id="7" name="Title 9"/>
          <p:cNvSpPr>
            <a:spLocks noGrp="1"/>
          </p:cNvSpPr>
          <p:nvPr>
            <p:ph type="title" hasCustomPrompt="1"/>
          </p:nvPr>
        </p:nvSpPr>
        <p:spPr>
          <a:xfrm>
            <a:off x="599385" y="3660488"/>
            <a:ext cx="10515600" cy="689541"/>
          </a:xfrm>
          <a:prstGeom prst="rect">
            <a:avLst/>
          </a:prstGeom>
        </p:spPr>
        <p:txBody>
          <a:bodyPr/>
          <a:lstStyle>
            <a:lvl1pPr>
              <a:defRPr sz="3600" baseline="0">
                <a:solidFill>
                  <a:srgbClr val="005EB8"/>
                </a:solidFill>
                <a:latin typeface="Arial" panose="020B0604020202020204" pitchFamily="34" charset="0"/>
                <a:cs typeface="Arial" panose="020B0604020202020204" pitchFamily="34" charset="0"/>
              </a:defRPr>
            </a:lvl1pPr>
          </a:lstStyle>
          <a:p>
            <a:r>
              <a:rPr lang="en-US"/>
              <a:t>Presentation title</a:t>
            </a:r>
          </a:p>
        </p:txBody>
      </p:sp>
      <p:sp>
        <p:nvSpPr>
          <p:cNvPr id="11" name="Subtitle 2"/>
          <p:cNvSpPr>
            <a:spLocks noGrp="1"/>
          </p:cNvSpPr>
          <p:nvPr>
            <p:ph type="subTitle" idx="1" hasCustomPrompt="1"/>
          </p:nvPr>
        </p:nvSpPr>
        <p:spPr>
          <a:xfrm>
            <a:off x="618301" y="4364955"/>
            <a:ext cx="9144000" cy="473244"/>
          </a:xfrm>
          <a:prstGeom prst="rect">
            <a:avLst/>
          </a:prstGeom>
        </p:spPr>
        <p:txBody>
          <a:bodyPr/>
          <a:lstStyle>
            <a:lvl1pPr marL="0" indent="0" algn="l">
              <a:buNone/>
              <a:defRPr sz="1800" b="0" i="0" baseline="0">
                <a:solidFill>
                  <a:srgbClr val="005EB8"/>
                </a:solidFill>
                <a:latin typeface="Arial" charset="0"/>
                <a:ea typeface="Arial" charset="0"/>
                <a:cs typeface="Arial"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Date</a:t>
            </a:r>
          </a:p>
        </p:txBody>
      </p:sp>
      <p:pic>
        <p:nvPicPr>
          <p:cNvPr id="9" name="Picture 8" descr="A picture containing clipart&#10;&#10;Description generated with very high confidence">
            <a:extLst>
              <a:ext uri="{FF2B5EF4-FFF2-40B4-BE49-F238E27FC236}">
                <a16:creationId xmlns:a16="http://schemas.microsoft.com/office/drawing/2014/main" id="{97959884-1B4F-43C5-92F7-E44DF373C9BF}"/>
              </a:ext>
            </a:extLst>
          </p:cNvPr>
          <p:cNvPicPr>
            <a:picLocks noChangeAspect="1"/>
          </p:cNvPicPr>
          <p:nvPr userDrawn="1"/>
        </p:nvPicPr>
        <p:blipFill>
          <a:blip r:embed="rId2"/>
          <a:stretch>
            <a:fillRect/>
          </a:stretch>
        </p:blipFill>
        <p:spPr>
          <a:xfrm>
            <a:off x="10261546" y="293024"/>
            <a:ext cx="1440873" cy="436418"/>
          </a:xfrm>
          <a:prstGeom prst="rect">
            <a:avLst/>
          </a:prstGeom>
        </p:spPr>
      </p:pic>
      <p:pic>
        <p:nvPicPr>
          <p:cNvPr id="5" name="Content Placeholder 16">
            <a:extLst>
              <a:ext uri="{FF2B5EF4-FFF2-40B4-BE49-F238E27FC236}">
                <a16:creationId xmlns:a16="http://schemas.microsoft.com/office/drawing/2014/main" id="{5FDDE1C8-218E-4901-92BB-E0ADB27DCE4B}"/>
              </a:ext>
            </a:extLst>
          </p:cNvPr>
          <p:cNvPicPr>
            <a:picLocks noChangeAspect="1"/>
          </p:cNvPicPr>
          <p:nvPr userDrawn="1"/>
        </p:nvPicPr>
        <p:blipFill>
          <a:blip r:embed="rId3"/>
          <a:stretch>
            <a:fillRect/>
          </a:stretch>
        </p:blipFill>
        <p:spPr>
          <a:xfrm>
            <a:off x="0" y="6345237"/>
            <a:ext cx="12192000" cy="309465"/>
          </a:xfrm>
          <a:prstGeom prst="rect">
            <a:avLst/>
          </a:prstGeom>
        </p:spPr>
      </p:pic>
      <p:sp>
        <p:nvSpPr>
          <p:cNvPr id="6" name="Text Box 4">
            <a:extLst>
              <a:ext uri="{FF2B5EF4-FFF2-40B4-BE49-F238E27FC236}">
                <a16:creationId xmlns:a16="http://schemas.microsoft.com/office/drawing/2014/main" id="{733EB1D2-9EB5-4BBA-9043-DD9322866AB7}"/>
              </a:ext>
            </a:extLst>
          </p:cNvPr>
          <p:cNvSpPr txBox="1"/>
          <p:nvPr userDrawn="1"/>
        </p:nvSpPr>
        <p:spPr>
          <a:xfrm>
            <a:off x="3434080" y="5792942"/>
            <a:ext cx="5323840" cy="406400"/>
          </a:xfrm>
          <a:prstGeom prst="rect">
            <a:avLst/>
          </a:prstGeom>
          <a:solidFill>
            <a:schemeClr val="lt1"/>
          </a:solid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spcAft>
                <a:spcPts val="0"/>
              </a:spcAft>
            </a:pPr>
            <a:r>
              <a:rPr lang="en-GB" sz="1800">
                <a:effectLst/>
                <a:latin typeface="Arial" panose="020B0604020202020204" pitchFamily="34" charset="0"/>
                <a:ea typeface="Calibri" panose="020F0502020204030204" pitchFamily="34" charset="0"/>
                <a:cs typeface="Times New Roman" panose="02020603050405020304" pitchFamily="18" charset="0"/>
              </a:rPr>
              <a:t>NHS England and NHS Improvement</a:t>
            </a:r>
            <a:endParaRPr lang="en-GB" sz="1200">
              <a:effectLst/>
              <a:latin typeface="Arial" panose="020B06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049361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Word slide - Exec summary">
    <p:spTree>
      <p:nvGrpSpPr>
        <p:cNvPr id="1" name=""/>
        <p:cNvGrpSpPr/>
        <p:nvPr/>
      </p:nvGrpSpPr>
      <p:grpSpPr>
        <a:xfrm>
          <a:off x="0" y="0"/>
          <a:ext cx="0" cy="0"/>
          <a:chOff x="0" y="0"/>
          <a:chExt cx="0" cy="0"/>
        </a:xfrm>
      </p:grpSpPr>
      <p:sp>
        <p:nvSpPr>
          <p:cNvPr id="8" name="TextBox 7"/>
          <p:cNvSpPr txBox="1"/>
          <p:nvPr userDrawn="1"/>
        </p:nvSpPr>
        <p:spPr>
          <a:xfrm>
            <a:off x="388419" y="6372537"/>
            <a:ext cx="863149" cy="276999"/>
          </a:xfrm>
          <a:prstGeom prst="rect">
            <a:avLst/>
          </a:prstGeom>
          <a:noFill/>
        </p:spPr>
        <p:txBody>
          <a:bodyPr wrap="square" rtlCol="0">
            <a:spAutoFit/>
          </a:bodyPr>
          <a:lstStyle/>
          <a:p>
            <a:pPr algn="l"/>
            <a:fld id="{34F92BC6-D7C3-584B-87F2-0B845776A5AD}" type="slidenum">
              <a:rPr lang="en-US" sz="1200" smtClean="0">
                <a:solidFill>
                  <a:schemeClr val="accent3">
                    <a:lumMod val="60000"/>
                    <a:lumOff val="40000"/>
                  </a:schemeClr>
                </a:solidFill>
                <a:latin typeface="Arial" panose="020B0604020202020204" pitchFamily="34" charset="0"/>
                <a:cs typeface="Arial" panose="020B0604020202020204" pitchFamily="34" charset="0"/>
              </a:rPr>
              <a:pPr algn="l"/>
              <a:t>‹#›</a:t>
            </a:fld>
            <a:r>
              <a:rPr lang="en-US" sz="1200">
                <a:solidFill>
                  <a:schemeClr val="accent3">
                    <a:lumMod val="60000"/>
                    <a:lumOff val="40000"/>
                  </a:schemeClr>
                </a:solidFill>
                <a:latin typeface="Arial" panose="020B0604020202020204" pitchFamily="34" charset="0"/>
                <a:cs typeface="Arial" panose="020B0604020202020204" pitchFamily="34" charset="0"/>
              </a:rPr>
              <a:t> </a:t>
            </a:r>
            <a:r>
              <a:rPr lang="en-US" sz="1200">
                <a:solidFill>
                  <a:schemeClr val="accent3"/>
                </a:solidFill>
                <a:latin typeface="Arial" panose="020B0604020202020204" pitchFamily="34" charset="0"/>
                <a:cs typeface="Arial" panose="020B0604020202020204" pitchFamily="34" charset="0"/>
              </a:rPr>
              <a:t>  </a:t>
            </a:r>
            <a:r>
              <a:rPr lang="en-US" sz="1200">
                <a:solidFill>
                  <a:srgbClr val="005EB8"/>
                </a:solidFill>
                <a:latin typeface="Arial" panose="020B0604020202020204" pitchFamily="34" charset="0"/>
                <a:cs typeface="Arial" panose="020B0604020202020204" pitchFamily="34" charset="0"/>
              </a:rPr>
              <a:t>|</a:t>
            </a:r>
            <a:endParaRPr lang="en-US" sz="1200">
              <a:solidFill>
                <a:schemeClr val="accent3"/>
              </a:solidFill>
              <a:latin typeface="Arial" panose="020B0604020202020204" pitchFamily="34" charset="0"/>
              <a:cs typeface="Arial" panose="020B0604020202020204" pitchFamily="34" charset="0"/>
            </a:endParaRPr>
          </a:p>
        </p:txBody>
      </p:sp>
      <p:sp>
        <p:nvSpPr>
          <p:cNvPr id="9" name="Footer Placeholder 2"/>
          <p:cNvSpPr>
            <a:spLocks noGrp="1"/>
          </p:cNvSpPr>
          <p:nvPr>
            <p:ph type="ftr" sz="quarter" idx="3"/>
          </p:nvPr>
        </p:nvSpPr>
        <p:spPr>
          <a:xfrm>
            <a:off x="920902" y="6333440"/>
            <a:ext cx="7630885" cy="365125"/>
          </a:xfrm>
          <a:prstGeom prst="rect">
            <a:avLst/>
          </a:prstGeom>
        </p:spPr>
        <p:txBody>
          <a:bodyPr vert="horz" lIns="91440" tIns="45720" rIns="91440" bIns="45720" rtlCol="0" anchor="ctr"/>
          <a:lstStyle>
            <a:lvl1pPr algn="l">
              <a:defRPr sz="1200" b="0">
                <a:solidFill>
                  <a:schemeClr val="accent3">
                    <a:lumMod val="60000"/>
                    <a:lumOff val="40000"/>
                  </a:schemeClr>
                </a:solidFill>
                <a:latin typeface="Arial" charset="0"/>
                <a:ea typeface="Arial" charset="0"/>
                <a:cs typeface="Arial" charset="0"/>
              </a:defRPr>
            </a:lvl1pPr>
          </a:lstStyle>
          <a:p>
            <a:r>
              <a:rPr lang="en-US"/>
              <a:t>Presentation title</a:t>
            </a:r>
          </a:p>
        </p:txBody>
      </p:sp>
      <p:pic>
        <p:nvPicPr>
          <p:cNvPr id="12" name="Picture 11" descr="A picture containing clipart&#10;&#10;Description generated with very high confidence">
            <a:extLst>
              <a:ext uri="{FF2B5EF4-FFF2-40B4-BE49-F238E27FC236}">
                <a16:creationId xmlns:a16="http://schemas.microsoft.com/office/drawing/2014/main" id="{7ADC841C-5A22-4563-A975-9750BB6F94B4}"/>
              </a:ext>
            </a:extLst>
          </p:cNvPr>
          <p:cNvPicPr>
            <a:picLocks noChangeAspect="1"/>
          </p:cNvPicPr>
          <p:nvPr userDrawn="1"/>
        </p:nvPicPr>
        <p:blipFill>
          <a:blip r:embed="rId2"/>
          <a:stretch>
            <a:fillRect/>
          </a:stretch>
        </p:blipFill>
        <p:spPr>
          <a:xfrm>
            <a:off x="10261546" y="293024"/>
            <a:ext cx="1440873" cy="436418"/>
          </a:xfrm>
          <a:prstGeom prst="rect">
            <a:avLst/>
          </a:prstGeom>
        </p:spPr>
      </p:pic>
      <p:sp>
        <p:nvSpPr>
          <p:cNvPr id="7" name="Title 10">
            <a:extLst>
              <a:ext uri="{FF2B5EF4-FFF2-40B4-BE49-F238E27FC236}">
                <a16:creationId xmlns:a16="http://schemas.microsoft.com/office/drawing/2014/main" id="{6E6050CD-0BC4-4328-A366-D79C64580C7E}"/>
              </a:ext>
            </a:extLst>
          </p:cNvPr>
          <p:cNvSpPr>
            <a:spLocks noGrp="1"/>
          </p:cNvSpPr>
          <p:nvPr>
            <p:ph type="title" hasCustomPrompt="1"/>
          </p:nvPr>
        </p:nvSpPr>
        <p:spPr>
          <a:xfrm>
            <a:off x="251969" y="219456"/>
            <a:ext cx="9598393" cy="796544"/>
          </a:xfrm>
          <a:prstGeom prst="rect">
            <a:avLst/>
          </a:prstGeom>
        </p:spPr>
        <p:txBody>
          <a:bodyPr/>
          <a:lstStyle>
            <a:lvl1pPr>
              <a:defRPr sz="2400" b="0">
                <a:solidFill>
                  <a:srgbClr val="005EB8"/>
                </a:solidFill>
                <a:latin typeface="Arial" panose="020B0604020202020204" pitchFamily="34" charset="0"/>
                <a:cs typeface="Arial" panose="020B0604020202020204" pitchFamily="34" charset="0"/>
              </a:defRPr>
            </a:lvl1pPr>
          </a:lstStyle>
          <a:p>
            <a:r>
              <a:rPr lang="en-US"/>
              <a:t>Click to edit - Narrative title style </a:t>
            </a:r>
            <a:br>
              <a:rPr lang="en-US"/>
            </a:br>
            <a:r>
              <a:rPr lang="en-US"/>
              <a:t>(no more than two lines long)</a:t>
            </a:r>
            <a:endParaRPr lang="en-US" sz="2800">
              <a:solidFill>
                <a:srgbClr val="005EB8"/>
              </a:solidFill>
              <a:latin typeface="Arial" charset="0"/>
              <a:ea typeface="Arial" charset="0"/>
              <a:cs typeface="Arial" charset="0"/>
            </a:endParaRPr>
          </a:p>
        </p:txBody>
      </p:sp>
      <p:sp>
        <p:nvSpPr>
          <p:cNvPr id="11" name="Text Placeholder 20">
            <a:extLst>
              <a:ext uri="{FF2B5EF4-FFF2-40B4-BE49-F238E27FC236}">
                <a16:creationId xmlns:a16="http://schemas.microsoft.com/office/drawing/2014/main" id="{254F51CE-8D4F-4ABB-BAD7-294296E056E6}"/>
              </a:ext>
            </a:extLst>
          </p:cNvPr>
          <p:cNvSpPr>
            <a:spLocks noGrp="1"/>
          </p:cNvSpPr>
          <p:nvPr>
            <p:ph type="body" sz="quarter" idx="11" hasCustomPrompt="1"/>
          </p:nvPr>
        </p:nvSpPr>
        <p:spPr>
          <a:xfrm>
            <a:off x="244355" y="1196752"/>
            <a:ext cx="11618655" cy="914400"/>
          </a:xfrm>
          <a:prstGeom prst="rect">
            <a:avLst/>
          </a:prstGeom>
        </p:spPr>
        <p:txBody>
          <a:bodyPr/>
          <a:lstStyle>
            <a:lvl1pPr marL="0" indent="0">
              <a:buFont typeface="Arial" panose="020B0604020202020204" pitchFamily="34" charset="0"/>
              <a:buNone/>
              <a:defRPr sz="1400" b="1"/>
            </a:lvl1pPr>
            <a:lvl2pPr marL="360363" indent="-184150">
              <a:buFont typeface="Arial" panose="020B0604020202020204" pitchFamily="34" charset="0"/>
              <a:buChar char="•"/>
              <a:defRPr sz="1400"/>
            </a:lvl2pPr>
            <a:lvl3pPr marL="720725" indent="-277813">
              <a:buFont typeface="Courier New" panose="02070309020205020404" pitchFamily="49" charset="0"/>
              <a:buChar char="o"/>
              <a:defRPr sz="1400" baseline="0"/>
            </a:lvl3pPr>
          </a:lstStyle>
          <a:p>
            <a:pPr lvl="0"/>
            <a:r>
              <a:rPr lang="en-US"/>
              <a:t>Text box (used for Exec summary slides </a:t>
            </a:r>
            <a:r>
              <a:rPr lang="en-US" err="1"/>
              <a:t>etc</a:t>
            </a:r>
            <a:r>
              <a:rPr lang="en-US"/>
              <a:t>)</a:t>
            </a:r>
          </a:p>
          <a:p>
            <a:pPr lvl="1"/>
            <a:r>
              <a:rPr lang="en-US"/>
              <a:t>First level bullet</a:t>
            </a:r>
          </a:p>
          <a:p>
            <a:pPr lvl="2"/>
            <a:r>
              <a:rPr lang="en-US"/>
              <a:t>Second level bullet</a:t>
            </a:r>
          </a:p>
        </p:txBody>
      </p:sp>
    </p:spTree>
    <p:extLst>
      <p:ext uri="{BB962C8B-B14F-4D97-AF65-F5344CB8AC3E}">
        <p14:creationId xmlns:p14="http://schemas.microsoft.com/office/powerpoint/2010/main" val="35938833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2 columns">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A8D4FD3E-D6A8-42BE-B773-34024FC1ABED}"/>
              </a:ext>
            </a:extLst>
          </p:cNvPr>
          <p:cNvSpPr>
            <a:spLocks noGrp="1"/>
          </p:cNvSpPr>
          <p:nvPr>
            <p:ph type="ftr" sz="quarter" idx="10"/>
          </p:nvPr>
        </p:nvSpPr>
        <p:spPr/>
        <p:txBody>
          <a:bodyPr/>
          <a:lstStyle/>
          <a:p>
            <a:r>
              <a:rPr lang="en-US"/>
              <a:t>Presentation title</a:t>
            </a:r>
          </a:p>
        </p:txBody>
      </p:sp>
      <p:pic>
        <p:nvPicPr>
          <p:cNvPr id="4" name="Picture 3" descr="A picture containing clipart&#10;&#10;Description generated with very high confidence">
            <a:extLst>
              <a:ext uri="{FF2B5EF4-FFF2-40B4-BE49-F238E27FC236}">
                <a16:creationId xmlns:a16="http://schemas.microsoft.com/office/drawing/2014/main" id="{66F50F9A-E5FF-45A4-8D9D-6B6ABAEB65D5}"/>
              </a:ext>
            </a:extLst>
          </p:cNvPr>
          <p:cNvPicPr>
            <a:picLocks noChangeAspect="1"/>
          </p:cNvPicPr>
          <p:nvPr userDrawn="1"/>
        </p:nvPicPr>
        <p:blipFill>
          <a:blip r:embed="rId2"/>
          <a:stretch>
            <a:fillRect/>
          </a:stretch>
        </p:blipFill>
        <p:spPr>
          <a:xfrm>
            <a:off x="10261546" y="293024"/>
            <a:ext cx="1440873" cy="436418"/>
          </a:xfrm>
          <a:prstGeom prst="rect">
            <a:avLst/>
          </a:prstGeom>
        </p:spPr>
      </p:pic>
      <p:sp>
        <p:nvSpPr>
          <p:cNvPr id="13" name="Text Placeholder 20">
            <a:extLst>
              <a:ext uri="{FF2B5EF4-FFF2-40B4-BE49-F238E27FC236}">
                <a16:creationId xmlns:a16="http://schemas.microsoft.com/office/drawing/2014/main" id="{912C991D-8691-4F5D-91DE-9C29854713AF}"/>
              </a:ext>
            </a:extLst>
          </p:cNvPr>
          <p:cNvSpPr>
            <a:spLocks noGrp="1"/>
          </p:cNvSpPr>
          <p:nvPr>
            <p:ph type="body" sz="quarter" idx="11" hasCustomPrompt="1"/>
          </p:nvPr>
        </p:nvSpPr>
        <p:spPr>
          <a:xfrm>
            <a:off x="147594" y="1600201"/>
            <a:ext cx="5591551" cy="4493095"/>
          </a:xfrm>
          <a:prstGeom prst="rect">
            <a:avLst/>
          </a:prstGeom>
        </p:spPr>
        <p:txBody>
          <a:bodyPr/>
          <a:lstStyle>
            <a:lvl1pPr marL="0" indent="0">
              <a:buFont typeface="Arial" panose="020B0604020202020204" pitchFamily="34" charset="0"/>
              <a:buNone/>
              <a:defRPr sz="1400" b="1"/>
            </a:lvl1pPr>
            <a:lvl2pPr marL="360363" indent="-184150">
              <a:buFont typeface="Arial" panose="020B0604020202020204" pitchFamily="34" charset="0"/>
              <a:buChar char="•"/>
              <a:defRPr sz="1400"/>
            </a:lvl2pPr>
            <a:lvl3pPr marL="720725" indent="-277813">
              <a:buFont typeface="Courier New" panose="02070309020205020404" pitchFamily="49" charset="0"/>
              <a:buChar char="o"/>
              <a:defRPr sz="1400" baseline="0"/>
            </a:lvl3pPr>
          </a:lstStyle>
          <a:p>
            <a:pPr lvl="0"/>
            <a:r>
              <a:rPr lang="en-US"/>
              <a:t>Text box (click to edit text)</a:t>
            </a:r>
          </a:p>
          <a:p>
            <a:pPr lvl="1"/>
            <a:r>
              <a:rPr lang="en-US"/>
              <a:t>First level bullet</a:t>
            </a:r>
          </a:p>
          <a:p>
            <a:pPr lvl="2"/>
            <a:r>
              <a:rPr lang="en-US"/>
              <a:t>Second level bullet</a:t>
            </a:r>
          </a:p>
        </p:txBody>
      </p:sp>
      <p:sp>
        <p:nvSpPr>
          <p:cNvPr id="14" name="Text Placeholder 20">
            <a:extLst>
              <a:ext uri="{FF2B5EF4-FFF2-40B4-BE49-F238E27FC236}">
                <a16:creationId xmlns:a16="http://schemas.microsoft.com/office/drawing/2014/main" id="{4FC4F277-788A-46C7-934F-8D496C1EF77F}"/>
              </a:ext>
            </a:extLst>
          </p:cNvPr>
          <p:cNvSpPr>
            <a:spLocks noGrp="1"/>
          </p:cNvSpPr>
          <p:nvPr>
            <p:ph type="body" sz="quarter" idx="12" hasCustomPrompt="1"/>
          </p:nvPr>
        </p:nvSpPr>
        <p:spPr>
          <a:xfrm>
            <a:off x="6452858" y="1578496"/>
            <a:ext cx="5591548" cy="4514800"/>
          </a:xfrm>
          <a:prstGeom prst="rect">
            <a:avLst/>
          </a:prstGeom>
        </p:spPr>
        <p:txBody>
          <a:bodyPr/>
          <a:lstStyle>
            <a:lvl1pPr marL="0" indent="0">
              <a:buFont typeface="Arial" panose="020B0604020202020204" pitchFamily="34" charset="0"/>
              <a:buNone/>
              <a:defRPr sz="1400" b="1"/>
            </a:lvl1pPr>
            <a:lvl2pPr marL="360363" indent="-184150">
              <a:buFont typeface="Arial" panose="020B0604020202020204" pitchFamily="34" charset="0"/>
              <a:buChar char="•"/>
              <a:defRPr sz="1400"/>
            </a:lvl2pPr>
            <a:lvl3pPr marL="720725" indent="-277813">
              <a:buFont typeface="Courier New" panose="02070309020205020404" pitchFamily="49" charset="0"/>
              <a:buChar char="o"/>
              <a:defRPr sz="1400" baseline="0"/>
            </a:lvl3pPr>
          </a:lstStyle>
          <a:p>
            <a:pPr lvl="0"/>
            <a:r>
              <a:rPr lang="en-US"/>
              <a:t>Text box (click to edit text)</a:t>
            </a:r>
          </a:p>
          <a:p>
            <a:pPr lvl="1"/>
            <a:r>
              <a:rPr lang="en-US"/>
              <a:t>First level bullet</a:t>
            </a:r>
          </a:p>
          <a:p>
            <a:pPr lvl="2"/>
            <a:r>
              <a:rPr lang="en-US"/>
              <a:t>Second level bullet</a:t>
            </a:r>
          </a:p>
        </p:txBody>
      </p:sp>
      <p:sp>
        <p:nvSpPr>
          <p:cNvPr id="15" name="Text Placeholder 2">
            <a:extLst>
              <a:ext uri="{FF2B5EF4-FFF2-40B4-BE49-F238E27FC236}">
                <a16:creationId xmlns:a16="http://schemas.microsoft.com/office/drawing/2014/main" id="{244B9B89-C265-425D-B60B-E836700EE1BD}"/>
              </a:ext>
            </a:extLst>
          </p:cNvPr>
          <p:cNvSpPr>
            <a:spLocks noGrp="1"/>
          </p:cNvSpPr>
          <p:nvPr>
            <p:ph type="body" idx="1" hasCustomPrompt="1"/>
          </p:nvPr>
        </p:nvSpPr>
        <p:spPr>
          <a:xfrm>
            <a:off x="147596" y="1010940"/>
            <a:ext cx="5591549" cy="545852"/>
          </a:xfrm>
          <a:prstGeom prst="rect">
            <a:avLst/>
          </a:prstGeom>
        </p:spPr>
        <p:txBody>
          <a:bodyPr anchor="b"/>
          <a:lstStyle>
            <a:lvl1pPr marL="0" indent="0" algn="ctr">
              <a:spcBef>
                <a:spcPts val="0"/>
              </a:spcBef>
              <a:buNone/>
              <a:defRPr sz="1600" b="1" i="0" u="none">
                <a:solidFill>
                  <a:srgbClr val="005EB8"/>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subtitle</a:t>
            </a:r>
          </a:p>
          <a:p>
            <a:pPr lvl="0"/>
            <a:r>
              <a:rPr lang="en-US"/>
              <a:t> (max two lines)</a:t>
            </a:r>
          </a:p>
        </p:txBody>
      </p:sp>
      <p:sp>
        <p:nvSpPr>
          <p:cNvPr id="16" name="Text Placeholder 2">
            <a:extLst>
              <a:ext uri="{FF2B5EF4-FFF2-40B4-BE49-F238E27FC236}">
                <a16:creationId xmlns:a16="http://schemas.microsoft.com/office/drawing/2014/main" id="{6ACE7894-621F-40B5-BA79-3425BA92D50F}"/>
              </a:ext>
            </a:extLst>
          </p:cNvPr>
          <p:cNvSpPr>
            <a:spLocks noGrp="1"/>
          </p:cNvSpPr>
          <p:nvPr>
            <p:ph type="body" idx="13" hasCustomPrompt="1"/>
          </p:nvPr>
        </p:nvSpPr>
        <p:spPr>
          <a:xfrm>
            <a:off x="6452857" y="1010940"/>
            <a:ext cx="5591548" cy="545852"/>
          </a:xfrm>
          <a:prstGeom prst="rect">
            <a:avLst/>
          </a:prstGeom>
        </p:spPr>
        <p:txBody>
          <a:bodyPr anchor="b"/>
          <a:lstStyle>
            <a:lvl1pPr marL="0" indent="0" algn="ctr">
              <a:spcBef>
                <a:spcPts val="0"/>
              </a:spcBef>
              <a:buNone/>
              <a:defRPr sz="1600" b="1" i="0" u="none">
                <a:solidFill>
                  <a:srgbClr val="005EB8"/>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subtitle</a:t>
            </a:r>
          </a:p>
          <a:p>
            <a:pPr lvl="0"/>
            <a:r>
              <a:rPr lang="en-US"/>
              <a:t> (max two lines)</a:t>
            </a:r>
          </a:p>
        </p:txBody>
      </p:sp>
      <p:sp>
        <p:nvSpPr>
          <p:cNvPr id="17" name="Title 10">
            <a:extLst>
              <a:ext uri="{FF2B5EF4-FFF2-40B4-BE49-F238E27FC236}">
                <a16:creationId xmlns:a16="http://schemas.microsoft.com/office/drawing/2014/main" id="{E4F1EB4B-A866-4040-A80F-93EBA27F5E1C}"/>
              </a:ext>
            </a:extLst>
          </p:cNvPr>
          <p:cNvSpPr>
            <a:spLocks noGrp="1"/>
          </p:cNvSpPr>
          <p:nvPr>
            <p:ph type="title" hasCustomPrompt="1"/>
          </p:nvPr>
        </p:nvSpPr>
        <p:spPr>
          <a:xfrm>
            <a:off x="251969" y="219456"/>
            <a:ext cx="9598393" cy="796544"/>
          </a:xfrm>
          <a:prstGeom prst="rect">
            <a:avLst/>
          </a:prstGeom>
        </p:spPr>
        <p:txBody>
          <a:bodyPr/>
          <a:lstStyle>
            <a:lvl1pPr>
              <a:defRPr sz="2400" b="0">
                <a:solidFill>
                  <a:srgbClr val="005EB8"/>
                </a:solidFill>
                <a:latin typeface="Arial" panose="020B0604020202020204" pitchFamily="34" charset="0"/>
                <a:cs typeface="Arial" panose="020B0604020202020204" pitchFamily="34" charset="0"/>
              </a:defRPr>
            </a:lvl1pPr>
          </a:lstStyle>
          <a:p>
            <a:r>
              <a:rPr lang="en-US"/>
              <a:t>Click to edit - Narrative title style </a:t>
            </a:r>
            <a:br>
              <a:rPr lang="en-US"/>
            </a:br>
            <a:r>
              <a:rPr lang="en-US"/>
              <a:t>(no more than two lines long)</a:t>
            </a:r>
            <a:endParaRPr lang="en-US" sz="2800">
              <a:solidFill>
                <a:srgbClr val="005EB8"/>
              </a:solidFill>
              <a:latin typeface="Arial" charset="0"/>
              <a:ea typeface="Arial" charset="0"/>
              <a:cs typeface="Arial" charset="0"/>
            </a:endParaRPr>
          </a:p>
        </p:txBody>
      </p:sp>
      <p:cxnSp>
        <p:nvCxnSpPr>
          <p:cNvPr id="19" name="Straight Connector 18">
            <a:extLst>
              <a:ext uri="{FF2B5EF4-FFF2-40B4-BE49-F238E27FC236}">
                <a16:creationId xmlns:a16="http://schemas.microsoft.com/office/drawing/2014/main" id="{0689510B-C046-45C8-8CE9-41AB7FA61F2E}"/>
              </a:ext>
            </a:extLst>
          </p:cNvPr>
          <p:cNvCxnSpPr/>
          <p:nvPr userDrawn="1"/>
        </p:nvCxnSpPr>
        <p:spPr bwMode="auto">
          <a:xfrm>
            <a:off x="6452856" y="1578496"/>
            <a:ext cx="5591549" cy="0"/>
          </a:xfrm>
          <a:prstGeom prst="line">
            <a:avLst/>
          </a:prstGeom>
          <a:solidFill>
            <a:schemeClr val="accent1"/>
          </a:solidFill>
          <a:ln w="28575" cap="flat" cmpd="sng" algn="ctr">
            <a:solidFill>
              <a:schemeClr val="accent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 name="Straight Connector 19">
            <a:extLst>
              <a:ext uri="{FF2B5EF4-FFF2-40B4-BE49-F238E27FC236}">
                <a16:creationId xmlns:a16="http://schemas.microsoft.com/office/drawing/2014/main" id="{DF2D8950-5546-4883-9C36-4CF766D90B90}"/>
              </a:ext>
            </a:extLst>
          </p:cNvPr>
          <p:cNvCxnSpPr/>
          <p:nvPr userDrawn="1"/>
        </p:nvCxnSpPr>
        <p:spPr bwMode="auto">
          <a:xfrm>
            <a:off x="147594" y="1578496"/>
            <a:ext cx="5601973" cy="0"/>
          </a:xfrm>
          <a:prstGeom prst="line">
            <a:avLst/>
          </a:prstGeom>
          <a:solidFill>
            <a:schemeClr val="accent1"/>
          </a:solidFill>
          <a:ln w="28575" cap="flat" cmpd="sng" algn="ctr">
            <a:solidFill>
              <a:schemeClr val="accent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689399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3 columns">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56C356B6-86BC-4642-B1AC-E8EE23AF6C1C}"/>
              </a:ext>
            </a:extLst>
          </p:cNvPr>
          <p:cNvSpPr>
            <a:spLocks noGrp="1"/>
          </p:cNvSpPr>
          <p:nvPr>
            <p:ph type="ftr" sz="quarter" idx="10"/>
          </p:nvPr>
        </p:nvSpPr>
        <p:spPr/>
        <p:txBody>
          <a:bodyPr/>
          <a:lstStyle/>
          <a:p>
            <a:r>
              <a:rPr lang="en-US"/>
              <a:t>Presentation title</a:t>
            </a:r>
          </a:p>
        </p:txBody>
      </p:sp>
      <p:pic>
        <p:nvPicPr>
          <p:cNvPr id="4" name="Picture 3" descr="A picture containing clipart&#10;&#10;Description generated with very high confidence">
            <a:extLst>
              <a:ext uri="{FF2B5EF4-FFF2-40B4-BE49-F238E27FC236}">
                <a16:creationId xmlns:a16="http://schemas.microsoft.com/office/drawing/2014/main" id="{1F492457-15F2-4661-8896-8801CF1AF8E5}"/>
              </a:ext>
            </a:extLst>
          </p:cNvPr>
          <p:cNvPicPr>
            <a:picLocks noChangeAspect="1"/>
          </p:cNvPicPr>
          <p:nvPr userDrawn="1"/>
        </p:nvPicPr>
        <p:blipFill>
          <a:blip r:embed="rId2"/>
          <a:stretch>
            <a:fillRect/>
          </a:stretch>
        </p:blipFill>
        <p:spPr>
          <a:xfrm>
            <a:off x="10261546" y="293024"/>
            <a:ext cx="1440873" cy="436418"/>
          </a:xfrm>
          <a:prstGeom prst="rect">
            <a:avLst/>
          </a:prstGeom>
        </p:spPr>
      </p:pic>
      <p:sp>
        <p:nvSpPr>
          <p:cNvPr id="6" name="Text Placeholder 20">
            <a:extLst>
              <a:ext uri="{FF2B5EF4-FFF2-40B4-BE49-F238E27FC236}">
                <a16:creationId xmlns:a16="http://schemas.microsoft.com/office/drawing/2014/main" id="{70D4727E-2D0A-43CF-8BD0-5DCA6293F62E}"/>
              </a:ext>
            </a:extLst>
          </p:cNvPr>
          <p:cNvSpPr>
            <a:spLocks noGrp="1"/>
          </p:cNvSpPr>
          <p:nvPr>
            <p:ph type="body" sz="quarter" idx="11" hasCustomPrompt="1"/>
          </p:nvPr>
        </p:nvSpPr>
        <p:spPr>
          <a:xfrm>
            <a:off x="156043" y="1578496"/>
            <a:ext cx="3748019" cy="4442792"/>
          </a:xfrm>
          <a:prstGeom prst="rect">
            <a:avLst/>
          </a:prstGeom>
        </p:spPr>
        <p:txBody>
          <a:bodyPr/>
          <a:lstStyle>
            <a:lvl1pPr marL="0" indent="0">
              <a:buFont typeface="Arial" panose="020B0604020202020204" pitchFamily="34" charset="0"/>
              <a:buNone/>
              <a:defRPr sz="1400" b="1"/>
            </a:lvl1pPr>
            <a:lvl2pPr marL="360363" indent="-184150">
              <a:buFont typeface="Arial" panose="020B0604020202020204" pitchFamily="34" charset="0"/>
              <a:buChar char="•"/>
              <a:defRPr sz="1400"/>
            </a:lvl2pPr>
            <a:lvl3pPr marL="720725" indent="-277813">
              <a:buFont typeface="Courier New" panose="02070309020205020404" pitchFamily="49" charset="0"/>
              <a:buChar char="o"/>
              <a:defRPr sz="1400" baseline="0"/>
            </a:lvl3pPr>
          </a:lstStyle>
          <a:p>
            <a:pPr lvl="0"/>
            <a:r>
              <a:rPr lang="en-US"/>
              <a:t>Text box (click to edit text)</a:t>
            </a:r>
          </a:p>
          <a:p>
            <a:pPr lvl="1"/>
            <a:r>
              <a:rPr lang="en-US"/>
              <a:t>First level bullet</a:t>
            </a:r>
          </a:p>
          <a:p>
            <a:pPr lvl="2"/>
            <a:r>
              <a:rPr lang="en-US"/>
              <a:t>Second level bullet</a:t>
            </a:r>
          </a:p>
        </p:txBody>
      </p:sp>
      <p:sp>
        <p:nvSpPr>
          <p:cNvPr id="7" name="Text Placeholder 2">
            <a:extLst>
              <a:ext uri="{FF2B5EF4-FFF2-40B4-BE49-F238E27FC236}">
                <a16:creationId xmlns:a16="http://schemas.microsoft.com/office/drawing/2014/main" id="{E6D17ED4-3C51-4927-95EA-DF56CDB280E2}"/>
              </a:ext>
            </a:extLst>
          </p:cNvPr>
          <p:cNvSpPr>
            <a:spLocks noGrp="1"/>
          </p:cNvSpPr>
          <p:nvPr>
            <p:ph type="body" idx="1" hasCustomPrompt="1"/>
          </p:nvPr>
        </p:nvSpPr>
        <p:spPr>
          <a:xfrm>
            <a:off x="139970" y="1010940"/>
            <a:ext cx="3764092" cy="545852"/>
          </a:xfrm>
          <a:prstGeom prst="rect">
            <a:avLst/>
          </a:prstGeom>
          <a:ln>
            <a:noFill/>
          </a:ln>
        </p:spPr>
        <p:txBody>
          <a:bodyPr anchor="b"/>
          <a:lstStyle>
            <a:lvl1pPr marL="0" indent="0" algn="ctr">
              <a:spcBef>
                <a:spcPts val="0"/>
              </a:spcBef>
              <a:buNone/>
              <a:defRPr sz="1200" b="1" u="none">
                <a:solidFill>
                  <a:srgbClr val="005EB8"/>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subtitle</a:t>
            </a:r>
          </a:p>
          <a:p>
            <a:pPr lvl="0"/>
            <a:r>
              <a:rPr lang="en-US"/>
              <a:t> (max two lines)</a:t>
            </a:r>
          </a:p>
        </p:txBody>
      </p:sp>
      <p:sp>
        <p:nvSpPr>
          <p:cNvPr id="8" name="Text Placeholder 20">
            <a:extLst>
              <a:ext uri="{FF2B5EF4-FFF2-40B4-BE49-F238E27FC236}">
                <a16:creationId xmlns:a16="http://schemas.microsoft.com/office/drawing/2014/main" id="{76409B20-1C34-426A-A26A-EF6FD009B47B}"/>
              </a:ext>
            </a:extLst>
          </p:cNvPr>
          <p:cNvSpPr>
            <a:spLocks noGrp="1"/>
          </p:cNvSpPr>
          <p:nvPr>
            <p:ph type="body" sz="quarter" idx="14" hasCustomPrompt="1"/>
          </p:nvPr>
        </p:nvSpPr>
        <p:spPr>
          <a:xfrm>
            <a:off x="4228292" y="1578496"/>
            <a:ext cx="3748019" cy="4442792"/>
          </a:xfrm>
          <a:prstGeom prst="rect">
            <a:avLst/>
          </a:prstGeom>
        </p:spPr>
        <p:txBody>
          <a:bodyPr/>
          <a:lstStyle>
            <a:lvl1pPr marL="0" indent="0">
              <a:buFont typeface="Arial" panose="020B0604020202020204" pitchFamily="34" charset="0"/>
              <a:buNone/>
              <a:defRPr sz="1400" b="1"/>
            </a:lvl1pPr>
            <a:lvl2pPr marL="360363" indent="-184150">
              <a:buFont typeface="Arial" panose="020B0604020202020204" pitchFamily="34" charset="0"/>
              <a:buChar char="•"/>
              <a:defRPr sz="1400"/>
            </a:lvl2pPr>
            <a:lvl3pPr marL="720725" indent="-277813">
              <a:buFont typeface="Courier New" panose="02070309020205020404" pitchFamily="49" charset="0"/>
              <a:buChar char="o"/>
              <a:defRPr sz="1400" baseline="0"/>
            </a:lvl3pPr>
          </a:lstStyle>
          <a:p>
            <a:pPr lvl="0"/>
            <a:r>
              <a:rPr lang="en-US"/>
              <a:t>Text box (click to edit text)</a:t>
            </a:r>
          </a:p>
          <a:p>
            <a:pPr lvl="1"/>
            <a:r>
              <a:rPr lang="en-US"/>
              <a:t>First level bullet</a:t>
            </a:r>
          </a:p>
          <a:p>
            <a:pPr lvl="2"/>
            <a:r>
              <a:rPr lang="en-US"/>
              <a:t>Second level bullet</a:t>
            </a:r>
          </a:p>
        </p:txBody>
      </p:sp>
      <p:sp>
        <p:nvSpPr>
          <p:cNvPr id="9" name="Text Placeholder 2">
            <a:extLst>
              <a:ext uri="{FF2B5EF4-FFF2-40B4-BE49-F238E27FC236}">
                <a16:creationId xmlns:a16="http://schemas.microsoft.com/office/drawing/2014/main" id="{F6D29248-0401-42CB-9FE5-8AFD09A8451B}"/>
              </a:ext>
            </a:extLst>
          </p:cNvPr>
          <p:cNvSpPr>
            <a:spLocks noGrp="1"/>
          </p:cNvSpPr>
          <p:nvPr>
            <p:ph type="body" idx="15" hasCustomPrompt="1"/>
          </p:nvPr>
        </p:nvSpPr>
        <p:spPr>
          <a:xfrm>
            <a:off x="4228291" y="1010940"/>
            <a:ext cx="3748020" cy="545852"/>
          </a:xfrm>
          <a:prstGeom prst="rect">
            <a:avLst/>
          </a:prstGeom>
        </p:spPr>
        <p:txBody>
          <a:bodyPr anchor="b"/>
          <a:lstStyle>
            <a:lvl1pPr marL="0" indent="0" algn="ctr">
              <a:spcBef>
                <a:spcPts val="0"/>
              </a:spcBef>
              <a:buNone/>
              <a:defRPr sz="1200" b="1" u="none">
                <a:solidFill>
                  <a:srgbClr val="005EB8"/>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subtitle</a:t>
            </a:r>
          </a:p>
          <a:p>
            <a:pPr lvl="0"/>
            <a:r>
              <a:rPr lang="en-US"/>
              <a:t> (max two lines)</a:t>
            </a:r>
          </a:p>
        </p:txBody>
      </p:sp>
      <p:sp>
        <p:nvSpPr>
          <p:cNvPr id="10" name="Text Placeholder 20">
            <a:extLst>
              <a:ext uri="{FF2B5EF4-FFF2-40B4-BE49-F238E27FC236}">
                <a16:creationId xmlns:a16="http://schemas.microsoft.com/office/drawing/2014/main" id="{3BFD6768-1907-4F12-AF59-2F607B419240}"/>
              </a:ext>
            </a:extLst>
          </p:cNvPr>
          <p:cNvSpPr>
            <a:spLocks noGrp="1"/>
          </p:cNvSpPr>
          <p:nvPr>
            <p:ph type="body" sz="quarter" idx="16" hasCustomPrompt="1"/>
          </p:nvPr>
        </p:nvSpPr>
        <p:spPr>
          <a:xfrm>
            <a:off x="8304012" y="1578496"/>
            <a:ext cx="3748019" cy="4442792"/>
          </a:xfrm>
          <a:prstGeom prst="rect">
            <a:avLst/>
          </a:prstGeom>
        </p:spPr>
        <p:txBody>
          <a:bodyPr/>
          <a:lstStyle>
            <a:lvl1pPr marL="0" indent="0">
              <a:buFont typeface="Arial" panose="020B0604020202020204" pitchFamily="34" charset="0"/>
              <a:buNone/>
              <a:defRPr sz="1400" b="1"/>
            </a:lvl1pPr>
            <a:lvl2pPr marL="360363" indent="-184150">
              <a:buFont typeface="Arial" panose="020B0604020202020204" pitchFamily="34" charset="0"/>
              <a:buChar char="•"/>
              <a:defRPr sz="1400"/>
            </a:lvl2pPr>
            <a:lvl3pPr marL="720725" indent="-277813">
              <a:buFont typeface="Courier New" panose="02070309020205020404" pitchFamily="49" charset="0"/>
              <a:buChar char="o"/>
              <a:defRPr sz="1400" baseline="0"/>
            </a:lvl3pPr>
          </a:lstStyle>
          <a:p>
            <a:pPr lvl="0"/>
            <a:r>
              <a:rPr lang="en-US"/>
              <a:t>Text box (click to edit text)</a:t>
            </a:r>
          </a:p>
          <a:p>
            <a:pPr lvl="1"/>
            <a:r>
              <a:rPr lang="en-US"/>
              <a:t>First level bullet</a:t>
            </a:r>
          </a:p>
          <a:p>
            <a:pPr lvl="2"/>
            <a:r>
              <a:rPr lang="en-US"/>
              <a:t>Second level bullet</a:t>
            </a:r>
          </a:p>
        </p:txBody>
      </p:sp>
      <p:sp>
        <p:nvSpPr>
          <p:cNvPr id="11" name="Text Placeholder 2">
            <a:extLst>
              <a:ext uri="{FF2B5EF4-FFF2-40B4-BE49-F238E27FC236}">
                <a16:creationId xmlns:a16="http://schemas.microsoft.com/office/drawing/2014/main" id="{A50613D8-AC31-4643-81AF-1B1EABFD4136}"/>
              </a:ext>
            </a:extLst>
          </p:cNvPr>
          <p:cNvSpPr>
            <a:spLocks noGrp="1"/>
          </p:cNvSpPr>
          <p:nvPr>
            <p:ph type="body" idx="17" hasCustomPrompt="1"/>
          </p:nvPr>
        </p:nvSpPr>
        <p:spPr>
          <a:xfrm>
            <a:off x="8304011" y="1010940"/>
            <a:ext cx="3748020" cy="545852"/>
          </a:xfrm>
          <a:prstGeom prst="rect">
            <a:avLst/>
          </a:prstGeom>
        </p:spPr>
        <p:txBody>
          <a:bodyPr anchor="b"/>
          <a:lstStyle>
            <a:lvl1pPr marL="0" indent="0" algn="ctr">
              <a:spcBef>
                <a:spcPts val="0"/>
              </a:spcBef>
              <a:buNone/>
              <a:defRPr sz="1200" b="1" u="none">
                <a:solidFill>
                  <a:srgbClr val="005EB8"/>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subtitle</a:t>
            </a:r>
          </a:p>
          <a:p>
            <a:pPr lvl="0"/>
            <a:r>
              <a:rPr lang="en-US"/>
              <a:t> (max two lines)</a:t>
            </a:r>
          </a:p>
        </p:txBody>
      </p:sp>
      <p:sp>
        <p:nvSpPr>
          <p:cNvPr id="13" name="Title 10">
            <a:extLst>
              <a:ext uri="{FF2B5EF4-FFF2-40B4-BE49-F238E27FC236}">
                <a16:creationId xmlns:a16="http://schemas.microsoft.com/office/drawing/2014/main" id="{FEEA48E9-D0EA-482A-8A26-B34678D8C43A}"/>
              </a:ext>
            </a:extLst>
          </p:cNvPr>
          <p:cNvSpPr>
            <a:spLocks noGrp="1"/>
          </p:cNvSpPr>
          <p:nvPr>
            <p:ph type="title" hasCustomPrompt="1"/>
          </p:nvPr>
        </p:nvSpPr>
        <p:spPr>
          <a:xfrm>
            <a:off x="251969" y="219456"/>
            <a:ext cx="9598393" cy="796544"/>
          </a:xfrm>
          <a:prstGeom prst="rect">
            <a:avLst/>
          </a:prstGeom>
        </p:spPr>
        <p:txBody>
          <a:bodyPr/>
          <a:lstStyle>
            <a:lvl1pPr>
              <a:defRPr sz="2400" b="0">
                <a:solidFill>
                  <a:srgbClr val="005EB8"/>
                </a:solidFill>
                <a:latin typeface="Arial" panose="020B0604020202020204" pitchFamily="34" charset="0"/>
                <a:cs typeface="Arial" panose="020B0604020202020204" pitchFamily="34" charset="0"/>
              </a:defRPr>
            </a:lvl1pPr>
          </a:lstStyle>
          <a:p>
            <a:r>
              <a:rPr lang="en-US"/>
              <a:t>Click to edit - Narrative title style </a:t>
            </a:r>
            <a:br>
              <a:rPr lang="en-US"/>
            </a:br>
            <a:r>
              <a:rPr lang="en-US"/>
              <a:t>(no more than two lines long)</a:t>
            </a:r>
            <a:endParaRPr lang="en-US" sz="2800">
              <a:solidFill>
                <a:srgbClr val="005EB8"/>
              </a:solidFill>
              <a:latin typeface="Arial" charset="0"/>
              <a:ea typeface="Arial" charset="0"/>
              <a:cs typeface="Arial" charset="0"/>
            </a:endParaRPr>
          </a:p>
        </p:txBody>
      </p:sp>
      <p:cxnSp>
        <p:nvCxnSpPr>
          <p:cNvPr id="14" name="Straight Connector 13">
            <a:extLst>
              <a:ext uri="{FF2B5EF4-FFF2-40B4-BE49-F238E27FC236}">
                <a16:creationId xmlns:a16="http://schemas.microsoft.com/office/drawing/2014/main" id="{0CEC05AD-9DBF-4BEB-B092-75FDA7D3DBB6}"/>
              </a:ext>
            </a:extLst>
          </p:cNvPr>
          <p:cNvCxnSpPr/>
          <p:nvPr userDrawn="1"/>
        </p:nvCxnSpPr>
        <p:spPr bwMode="auto">
          <a:xfrm>
            <a:off x="8304011" y="1578496"/>
            <a:ext cx="3740395" cy="0"/>
          </a:xfrm>
          <a:prstGeom prst="line">
            <a:avLst/>
          </a:prstGeom>
          <a:solidFill>
            <a:schemeClr val="accent1"/>
          </a:solidFill>
          <a:ln w="28575" cap="flat" cmpd="sng" algn="ctr">
            <a:solidFill>
              <a:schemeClr val="accent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 name="Straight Connector 14">
            <a:extLst>
              <a:ext uri="{FF2B5EF4-FFF2-40B4-BE49-F238E27FC236}">
                <a16:creationId xmlns:a16="http://schemas.microsoft.com/office/drawing/2014/main" id="{6FC5FE8E-5F6E-495E-B713-B1FC419D5C11}"/>
              </a:ext>
            </a:extLst>
          </p:cNvPr>
          <p:cNvCxnSpPr/>
          <p:nvPr userDrawn="1"/>
        </p:nvCxnSpPr>
        <p:spPr bwMode="auto">
          <a:xfrm>
            <a:off x="4228291" y="1578496"/>
            <a:ext cx="3748861" cy="0"/>
          </a:xfrm>
          <a:prstGeom prst="line">
            <a:avLst/>
          </a:prstGeom>
          <a:solidFill>
            <a:schemeClr val="accent1"/>
          </a:solidFill>
          <a:ln w="28575" cap="flat" cmpd="sng" algn="ctr">
            <a:solidFill>
              <a:schemeClr val="accent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6" name="Straight Connector 15">
            <a:extLst>
              <a:ext uri="{FF2B5EF4-FFF2-40B4-BE49-F238E27FC236}">
                <a16:creationId xmlns:a16="http://schemas.microsoft.com/office/drawing/2014/main" id="{F06FD19D-8641-48E0-9BB4-F2AF595F184F}"/>
              </a:ext>
            </a:extLst>
          </p:cNvPr>
          <p:cNvCxnSpPr/>
          <p:nvPr userDrawn="1"/>
        </p:nvCxnSpPr>
        <p:spPr bwMode="auto">
          <a:xfrm>
            <a:off x="155161" y="1578496"/>
            <a:ext cx="3740395" cy="0"/>
          </a:xfrm>
          <a:prstGeom prst="line">
            <a:avLst/>
          </a:prstGeom>
          <a:solidFill>
            <a:schemeClr val="accent1"/>
          </a:solidFill>
          <a:ln w="28575" cap="flat" cmpd="sng" algn="ctr">
            <a:solidFill>
              <a:schemeClr val="accent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1787352625"/>
      </p:ext>
    </p:extLst>
  </p:cSld>
  <p:clrMapOvr>
    <a:masterClrMapping/>
  </p:clrMapOvr>
  <p:extLst>
    <p:ext uri="{DCECCB84-F9BA-43D5-87BE-67443E8EF086}">
      <p15:sldGuideLst xmlns:p15="http://schemas.microsoft.com/office/powerpoint/2012/main">
        <p15:guide id="1" orient="horz" pos="2160">
          <p15:clr>
            <a:srgbClr val="FBAE40"/>
          </p15:clr>
        </p15:guide>
        <p15:guide id="2" pos="2880">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4 columns">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C7A8D44F-14F0-48D2-8823-294278B8A3DE}"/>
              </a:ext>
            </a:extLst>
          </p:cNvPr>
          <p:cNvSpPr>
            <a:spLocks noGrp="1"/>
          </p:cNvSpPr>
          <p:nvPr>
            <p:ph type="ftr" sz="quarter" idx="10"/>
          </p:nvPr>
        </p:nvSpPr>
        <p:spPr/>
        <p:txBody>
          <a:bodyPr/>
          <a:lstStyle/>
          <a:p>
            <a:r>
              <a:rPr lang="en-US"/>
              <a:t>Presentation title</a:t>
            </a:r>
          </a:p>
        </p:txBody>
      </p:sp>
      <p:pic>
        <p:nvPicPr>
          <p:cNvPr id="4" name="Picture 3" descr="A picture containing clipart&#10;&#10;Description generated with very high confidence">
            <a:extLst>
              <a:ext uri="{FF2B5EF4-FFF2-40B4-BE49-F238E27FC236}">
                <a16:creationId xmlns:a16="http://schemas.microsoft.com/office/drawing/2014/main" id="{B8DF14ED-A01E-4985-AF51-90A219C5A36E}"/>
              </a:ext>
            </a:extLst>
          </p:cNvPr>
          <p:cNvPicPr>
            <a:picLocks noChangeAspect="1"/>
          </p:cNvPicPr>
          <p:nvPr userDrawn="1"/>
        </p:nvPicPr>
        <p:blipFill>
          <a:blip r:embed="rId2"/>
          <a:stretch>
            <a:fillRect/>
          </a:stretch>
        </p:blipFill>
        <p:spPr>
          <a:xfrm>
            <a:off x="10261546" y="293024"/>
            <a:ext cx="1440873" cy="436418"/>
          </a:xfrm>
          <a:prstGeom prst="rect">
            <a:avLst/>
          </a:prstGeom>
        </p:spPr>
      </p:pic>
      <p:sp>
        <p:nvSpPr>
          <p:cNvPr id="6" name="Text Placeholder 20">
            <a:extLst>
              <a:ext uri="{FF2B5EF4-FFF2-40B4-BE49-F238E27FC236}">
                <a16:creationId xmlns:a16="http://schemas.microsoft.com/office/drawing/2014/main" id="{5C579698-BCD9-4599-97E3-646BF3FE897F}"/>
              </a:ext>
            </a:extLst>
          </p:cNvPr>
          <p:cNvSpPr>
            <a:spLocks noGrp="1"/>
          </p:cNvSpPr>
          <p:nvPr>
            <p:ph type="body" sz="quarter" idx="11" hasCustomPrompt="1"/>
          </p:nvPr>
        </p:nvSpPr>
        <p:spPr>
          <a:xfrm>
            <a:off x="151618" y="1599952"/>
            <a:ext cx="2871724" cy="4477080"/>
          </a:xfrm>
          <a:prstGeom prst="rect">
            <a:avLst/>
          </a:prstGeom>
        </p:spPr>
        <p:txBody>
          <a:bodyPr/>
          <a:lstStyle>
            <a:lvl1pPr marL="0" indent="0">
              <a:buFont typeface="Arial" panose="020B0604020202020204" pitchFamily="34" charset="0"/>
              <a:buNone/>
              <a:defRPr sz="1200" b="1"/>
            </a:lvl1pPr>
            <a:lvl2pPr marL="360363" indent="-184150">
              <a:buFont typeface="Arial" panose="020B0604020202020204" pitchFamily="34" charset="0"/>
              <a:buChar char="•"/>
              <a:defRPr sz="1200"/>
            </a:lvl2pPr>
            <a:lvl3pPr marL="720725" indent="-277813">
              <a:buFont typeface="Courier New" panose="02070309020205020404" pitchFamily="49" charset="0"/>
              <a:buChar char="o"/>
              <a:defRPr sz="1200" baseline="0"/>
            </a:lvl3pPr>
          </a:lstStyle>
          <a:p>
            <a:pPr lvl="0"/>
            <a:r>
              <a:rPr lang="en-US"/>
              <a:t>Text box (click to edit text)</a:t>
            </a:r>
          </a:p>
          <a:p>
            <a:pPr lvl="1"/>
            <a:r>
              <a:rPr lang="en-US"/>
              <a:t>First level bullet</a:t>
            </a:r>
          </a:p>
          <a:p>
            <a:pPr lvl="2"/>
            <a:r>
              <a:rPr lang="en-US"/>
              <a:t>Second level bullet</a:t>
            </a:r>
          </a:p>
        </p:txBody>
      </p:sp>
      <p:sp>
        <p:nvSpPr>
          <p:cNvPr id="7" name="Text Placeholder 2">
            <a:extLst>
              <a:ext uri="{FF2B5EF4-FFF2-40B4-BE49-F238E27FC236}">
                <a16:creationId xmlns:a16="http://schemas.microsoft.com/office/drawing/2014/main" id="{46E39CEC-1F14-43BE-86E6-3A19507F67B7}"/>
              </a:ext>
            </a:extLst>
          </p:cNvPr>
          <p:cNvSpPr>
            <a:spLocks noGrp="1"/>
          </p:cNvSpPr>
          <p:nvPr>
            <p:ph type="body" idx="1" hasCustomPrompt="1"/>
          </p:nvPr>
        </p:nvSpPr>
        <p:spPr>
          <a:xfrm>
            <a:off x="151617" y="1020966"/>
            <a:ext cx="2871724" cy="545852"/>
          </a:xfrm>
          <a:prstGeom prst="rect">
            <a:avLst/>
          </a:prstGeom>
          <a:ln>
            <a:noFill/>
          </a:ln>
        </p:spPr>
        <p:txBody>
          <a:bodyPr anchor="b"/>
          <a:lstStyle>
            <a:lvl1pPr marL="0" marR="0" indent="0" algn="ctr" defTabSz="914400" rtl="0" eaLnBrk="1" fontAlgn="auto" latinLnBrk="0" hangingPunct="1">
              <a:lnSpc>
                <a:spcPct val="90000"/>
              </a:lnSpc>
              <a:spcBef>
                <a:spcPts val="0"/>
              </a:spcBef>
              <a:spcAft>
                <a:spcPts val="0"/>
              </a:spcAft>
              <a:buClrTx/>
              <a:buSzTx/>
              <a:buFont typeface="Arial" panose="020B0604020202020204" pitchFamily="34" charset="0"/>
              <a:buNone/>
              <a:tabLst/>
              <a:defRPr sz="1200" b="1" u="none">
                <a:solidFill>
                  <a:srgbClr val="005EB8"/>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ctr" defTabSz="914400" rtl="0" eaLnBrk="1" fontAlgn="auto" latinLnBrk="0" hangingPunct="1">
              <a:lnSpc>
                <a:spcPct val="90000"/>
              </a:lnSpc>
              <a:spcBef>
                <a:spcPts val="0"/>
              </a:spcBef>
              <a:spcAft>
                <a:spcPts val="0"/>
              </a:spcAft>
              <a:buClrTx/>
              <a:buSzTx/>
              <a:buFont typeface="Arial" panose="020B0604020202020204" pitchFamily="34" charset="0"/>
              <a:buNone/>
              <a:tabLst/>
              <a:defRPr/>
            </a:pPr>
            <a:r>
              <a:rPr lang="en-US"/>
              <a:t>Click to edit subtitle</a:t>
            </a:r>
          </a:p>
          <a:p>
            <a:pPr lvl="0"/>
            <a:r>
              <a:rPr lang="en-US"/>
              <a:t> (max two lines)</a:t>
            </a:r>
          </a:p>
        </p:txBody>
      </p:sp>
      <p:sp>
        <p:nvSpPr>
          <p:cNvPr id="8" name="Text Placeholder 20">
            <a:extLst>
              <a:ext uri="{FF2B5EF4-FFF2-40B4-BE49-F238E27FC236}">
                <a16:creationId xmlns:a16="http://schemas.microsoft.com/office/drawing/2014/main" id="{C5DA3B0A-D3FE-411D-A45E-D1F1EAA28AF9}"/>
              </a:ext>
            </a:extLst>
          </p:cNvPr>
          <p:cNvSpPr>
            <a:spLocks noGrp="1"/>
          </p:cNvSpPr>
          <p:nvPr>
            <p:ph type="body" sz="quarter" idx="14" hasCustomPrompt="1"/>
          </p:nvPr>
        </p:nvSpPr>
        <p:spPr>
          <a:xfrm>
            <a:off x="3156891" y="1599952"/>
            <a:ext cx="2871723" cy="4465652"/>
          </a:xfrm>
          <a:prstGeom prst="rect">
            <a:avLst/>
          </a:prstGeom>
        </p:spPr>
        <p:txBody>
          <a:bodyPr/>
          <a:lstStyle>
            <a:lvl1pPr marL="0" indent="0">
              <a:buFont typeface="Arial" panose="020B0604020202020204" pitchFamily="34" charset="0"/>
              <a:buNone/>
              <a:defRPr sz="1200" b="1"/>
            </a:lvl1pPr>
            <a:lvl2pPr marL="360363" indent="-184150">
              <a:buFont typeface="Arial" panose="020B0604020202020204" pitchFamily="34" charset="0"/>
              <a:buChar char="•"/>
              <a:defRPr sz="1200"/>
            </a:lvl2pPr>
            <a:lvl3pPr marL="720725" indent="-277813">
              <a:buFont typeface="Courier New" panose="02070309020205020404" pitchFamily="49" charset="0"/>
              <a:buChar char="o"/>
              <a:defRPr sz="1200" baseline="0"/>
            </a:lvl3pPr>
          </a:lstStyle>
          <a:p>
            <a:pPr lvl="0"/>
            <a:r>
              <a:rPr lang="en-US"/>
              <a:t>Text box (click to edit text)</a:t>
            </a:r>
          </a:p>
          <a:p>
            <a:pPr lvl="1"/>
            <a:r>
              <a:rPr lang="en-US"/>
              <a:t>First level bullet</a:t>
            </a:r>
          </a:p>
          <a:p>
            <a:pPr lvl="2"/>
            <a:r>
              <a:rPr lang="en-US"/>
              <a:t>Second level bullet</a:t>
            </a:r>
          </a:p>
        </p:txBody>
      </p:sp>
      <p:sp>
        <p:nvSpPr>
          <p:cNvPr id="9" name="Text Placeholder 2">
            <a:extLst>
              <a:ext uri="{FF2B5EF4-FFF2-40B4-BE49-F238E27FC236}">
                <a16:creationId xmlns:a16="http://schemas.microsoft.com/office/drawing/2014/main" id="{1D8DC432-9796-4DD4-9A74-2716899D7709}"/>
              </a:ext>
            </a:extLst>
          </p:cNvPr>
          <p:cNvSpPr>
            <a:spLocks noGrp="1"/>
          </p:cNvSpPr>
          <p:nvPr>
            <p:ph type="body" idx="15" hasCustomPrompt="1"/>
          </p:nvPr>
        </p:nvSpPr>
        <p:spPr>
          <a:xfrm>
            <a:off x="3156890" y="1020966"/>
            <a:ext cx="2871724" cy="545852"/>
          </a:xfrm>
          <a:prstGeom prst="rect">
            <a:avLst/>
          </a:prstGeom>
        </p:spPr>
        <p:txBody>
          <a:bodyPr anchor="b"/>
          <a:lstStyle>
            <a:lvl1pPr marL="0" indent="0" algn="ctr">
              <a:spcBef>
                <a:spcPts val="0"/>
              </a:spcBef>
              <a:buNone/>
              <a:defRPr sz="1200" b="1" u="none">
                <a:solidFill>
                  <a:srgbClr val="005EB8"/>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subtitle</a:t>
            </a:r>
          </a:p>
          <a:p>
            <a:pPr lvl="0"/>
            <a:r>
              <a:rPr lang="en-US"/>
              <a:t> (max two lines)</a:t>
            </a:r>
          </a:p>
        </p:txBody>
      </p:sp>
      <p:sp>
        <p:nvSpPr>
          <p:cNvPr id="10" name="Text Placeholder 20">
            <a:extLst>
              <a:ext uri="{FF2B5EF4-FFF2-40B4-BE49-F238E27FC236}">
                <a16:creationId xmlns:a16="http://schemas.microsoft.com/office/drawing/2014/main" id="{850CEF94-A32E-4A2E-AB6C-CF9ECADD805A}"/>
              </a:ext>
            </a:extLst>
          </p:cNvPr>
          <p:cNvSpPr>
            <a:spLocks noGrp="1"/>
          </p:cNvSpPr>
          <p:nvPr>
            <p:ph type="body" sz="quarter" idx="16" hasCustomPrompt="1"/>
          </p:nvPr>
        </p:nvSpPr>
        <p:spPr>
          <a:xfrm>
            <a:off x="9168049" y="1599952"/>
            <a:ext cx="2872335" cy="4465652"/>
          </a:xfrm>
          <a:prstGeom prst="rect">
            <a:avLst/>
          </a:prstGeom>
        </p:spPr>
        <p:txBody>
          <a:bodyPr/>
          <a:lstStyle>
            <a:lvl1pPr marL="0" indent="0">
              <a:buFont typeface="Arial" panose="020B0604020202020204" pitchFamily="34" charset="0"/>
              <a:buNone/>
              <a:defRPr sz="1200" b="1"/>
            </a:lvl1pPr>
            <a:lvl2pPr marL="360363" indent="-184150">
              <a:buFont typeface="Arial" panose="020B0604020202020204" pitchFamily="34" charset="0"/>
              <a:buChar char="•"/>
              <a:defRPr sz="1200"/>
            </a:lvl2pPr>
            <a:lvl3pPr marL="720725" indent="-277813">
              <a:buFont typeface="Courier New" panose="02070309020205020404" pitchFamily="49" charset="0"/>
              <a:buChar char="o"/>
              <a:defRPr sz="1200" baseline="0"/>
            </a:lvl3pPr>
          </a:lstStyle>
          <a:p>
            <a:pPr lvl="0"/>
            <a:r>
              <a:rPr lang="en-US"/>
              <a:t>Text box (click to edit text)</a:t>
            </a:r>
          </a:p>
          <a:p>
            <a:pPr lvl="1"/>
            <a:r>
              <a:rPr lang="en-US"/>
              <a:t>First level bullet</a:t>
            </a:r>
          </a:p>
          <a:p>
            <a:pPr lvl="2"/>
            <a:r>
              <a:rPr lang="en-US"/>
              <a:t>Second level bullet</a:t>
            </a:r>
          </a:p>
        </p:txBody>
      </p:sp>
      <p:sp>
        <p:nvSpPr>
          <p:cNvPr id="11" name="Text Placeholder 2">
            <a:extLst>
              <a:ext uri="{FF2B5EF4-FFF2-40B4-BE49-F238E27FC236}">
                <a16:creationId xmlns:a16="http://schemas.microsoft.com/office/drawing/2014/main" id="{67292095-308E-43FB-9AA9-2E0D23FABCF3}"/>
              </a:ext>
            </a:extLst>
          </p:cNvPr>
          <p:cNvSpPr>
            <a:spLocks noGrp="1"/>
          </p:cNvSpPr>
          <p:nvPr>
            <p:ph type="body" idx="17" hasCustomPrompt="1"/>
          </p:nvPr>
        </p:nvSpPr>
        <p:spPr>
          <a:xfrm>
            <a:off x="9167437" y="1020966"/>
            <a:ext cx="2872947" cy="545852"/>
          </a:xfrm>
          <a:prstGeom prst="rect">
            <a:avLst/>
          </a:prstGeom>
        </p:spPr>
        <p:txBody>
          <a:bodyPr anchor="b"/>
          <a:lstStyle>
            <a:lvl1pPr marL="0" indent="0" algn="ctr">
              <a:spcBef>
                <a:spcPts val="0"/>
              </a:spcBef>
              <a:buNone/>
              <a:defRPr sz="1200" b="1" u="none">
                <a:solidFill>
                  <a:srgbClr val="005EB8"/>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subtitle</a:t>
            </a:r>
          </a:p>
          <a:p>
            <a:pPr lvl="0"/>
            <a:r>
              <a:rPr lang="en-US"/>
              <a:t> (max two lines)</a:t>
            </a:r>
          </a:p>
        </p:txBody>
      </p:sp>
      <p:sp>
        <p:nvSpPr>
          <p:cNvPr id="12" name="Text Placeholder 20">
            <a:extLst>
              <a:ext uri="{FF2B5EF4-FFF2-40B4-BE49-F238E27FC236}">
                <a16:creationId xmlns:a16="http://schemas.microsoft.com/office/drawing/2014/main" id="{7C00FA2C-7553-41F0-8CFB-6B5B06E27AB1}"/>
              </a:ext>
            </a:extLst>
          </p:cNvPr>
          <p:cNvSpPr>
            <a:spLocks noGrp="1"/>
          </p:cNvSpPr>
          <p:nvPr>
            <p:ph type="body" sz="quarter" idx="18" hasCustomPrompt="1"/>
          </p:nvPr>
        </p:nvSpPr>
        <p:spPr>
          <a:xfrm>
            <a:off x="6162163" y="1599953"/>
            <a:ext cx="2872335" cy="4477080"/>
          </a:xfrm>
          <a:prstGeom prst="rect">
            <a:avLst/>
          </a:prstGeom>
        </p:spPr>
        <p:txBody>
          <a:bodyPr/>
          <a:lstStyle>
            <a:lvl1pPr marL="0" indent="0">
              <a:buFont typeface="Arial" panose="020B0604020202020204" pitchFamily="34" charset="0"/>
              <a:buNone/>
              <a:defRPr sz="1200" b="1"/>
            </a:lvl1pPr>
            <a:lvl2pPr marL="360363" indent="-184150">
              <a:buFont typeface="Arial" panose="020B0604020202020204" pitchFamily="34" charset="0"/>
              <a:buChar char="•"/>
              <a:defRPr sz="1200"/>
            </a:lvl2pPr>
            <a:lvl3pPr marL="720725" indent="-277813">
              <a:buFont typeface="Courier New" panose="02070309020205020404" pitchFamily="49" charset="0"/>
              <a:buChar char="o"/>
              <a:defRPr sz="1200" baseline="0"/>
            </a:lvl3pPr>
          </a:lstStyle>
          <a:p>
            <a:pPr lvl="0"/>
            <a:r>
              <a:rPr lang="en-US"/>
              <a:t>Text box (click to edit text)</a:t>
            </a:r>
          </a:p>
          <a:p>
            <a:pPr lvl="1"/>
            <a:r>
              <a:rPr lang="en-US"/>
              <a:t>First level bullet</a:t>
            </a:r>
          </a:p>
          <a:p>
            <a:pPr lvl="2"/>
            <a:r>
              <a:rPr lang="en-US"/>
              <a:t>Second level bullet</a:t>
            </a:r>
          </a:p>
        </p:txBody>
      </p:sp>
      <p:sp>
        <p:nvSpPr>
          <p:cNvPr id="13" name="Text Placeholder 2">
            <a:extLst>
              <a:ext uri="{FF2B5EF4-FFF2-40B4-BE49-F238E27FC236}">
                <a16:creationId xmlns:a16="http://schemas.microsoft.com/office/drawing/2014/main" id="{5EA2BA19-3828-49BA-89BF-C00044CF017F}"/>
              </a:ext>
            </a:extLst>
          </p:cNvPr>
          <p:cNvSpPr>
            <a:spLocks noGrp="1"/>
          </p:cNvSpPr>
          <p:nvPr>
            <p:ph type="body" idx="19" hasCustomPrompt="1"/>
          </p:nvPr>
        </p:nvSpPr>
        <p:spPr>
          <a:xfrm>
            <a:off x="6162163" y="1020966"/>
            <a:ext cx="2871724" cy="545852"/>
          </a:xfrm>
          <a:prstGeom prst="rect">
            <a:avLst/>
          </a:prstGeom>
        </p:spPr>
        <p:txBody>
          <a:bodyPr anchor="b"/>
          <a:lstStyle>
            <a:lvl1pPr marL="0" indent="0" algn="ctr">
              <a:spcBef>
                <a:spcPts val="0"/>
              </a:spcBef>
              <a:buNone/>
              <a:defRPr sz="1200" b="1" u="none">
                <a:solidFill>
                  <a:srgbClr val="005EB8"/>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subtitle</a:t>
            </a:r>
          </a:p>
          <a:p>
            <a:pPr lvl="0"/>
            <a:r>
              <a:rPr lang="en-US"/>
              <a:t> (max two lines)</a:t>
            </a:r>
          </a:p>
        </p:txBody>
      </p:sp>
      <p:sp>
        <p:nvSpPr>
          <p:cNvPr id="14" name="Title 10">
            <a:extLst>
              <a:ext uri="{FF2B5EF4-FFF2-40B4-BE49-F238E27FC236}">
                <a16:creationId xmlns:a16="http://schemas.microsoft.com/office/drawing/2014/main" id="{37331779-6943-4148-97BB-9A4A0D8CAFBF}"/>
              </a:ext>
            </a:extLst>
          </p:cNvPr>
          <p:cNvSpPr>
            <a:spLocks noGrp="1"/>
          </p:cNvSpPr>
          <p:nvPr>
            <p:ph type="title" hasCustomPrompt="1"/>
          </p:nvPr>
        </p:nvSpPr>
        <p:spPr>
          <a:xfrm>
            <a:off x="251969" y="219456"/>
            <a:ext cx="9598393" cy="796544"/>
          </a:xfrm>
          <a:prstGeom prst="rect">
            <a:avLst/>
          </a:prstGeom>
        </p:spPr>
        <p:txBody>
          <a:bodyPr/>
          <a:lstStyle>
            <a:lvl1pPr>
              <a:defRPr sz="2400" b="0">
                <a:solidFill>
                  <a:srgbClr val="005EB8"/>
                </a:solidFill>
                <a:latin typeface="Arial" panose="020B0604020202020204" pitchFamily="34" charset="0"/>
                <a:cs typeface="Arial" panose="020B0604020202020204" pitchFamily="34" charset="0"/>
              </a:defRPr>
            </a:lvl1pPr>
          </a:lstStyle>
          <a:p>
            <a:r>
              <a:rPr lang="en-US"/>
              <a:t>Click to edit - Narrative title style </a:t>
            </a:r>
            <a:br>
              <a:rPr lang="en-US"/>
            </a:br>
            <a:r>
              <a:rPr lang="en-US"/>
              <a:t>(no more than two lines long)</a:t>
            </a:r>
            <a:endParaRPr lang="en-US" sz="2800">
              <a:solidFill>
                <a:srgbClr val="005EB8"/>
              </a:solidFill>
              <a:latin typeface="Arial" charset="0"/>
              <a:ea typeface="Arial" charset="0"/>
              <a:cs typeface="Arial" charset="0"/>
            </a:endParaRPr>
          </a:p>
        </p:txBody>
      </p:sp>
      <p:cxnSp>
        <p:nvCxnSpPr>
          <p:cNvPr id="16" name="Straight Connector 15">
            <a:extLst>
              <a:ext uri="{FF2B5EF4-FFF2-40B4-BE49-F238E27FC236}">
                <a16:creationId xmlns:a16="http://schemas.microsoft.com/office/drawing/2014/main" id="{FC2A2586-293C-498C-9B17-C8710033D866}"/>
              </a:ext>
            </a:extLst>
          </p:cNvPr>
          <p:cNvCxnSpPr/>
          <p:nvPr userDrawn="1"/>
        </p:nvCxnSpPr>
        <p:spPr bwMode="auto">
          <a:xfrm>
            <a:off x="9168048" y="1578496"/>
            <a:ext cx="2876357" cy="0"/>
          </a:xfrm>
          <a:prstGeom prst="line">
            <a:avLst/>
          </a:prstGeom>
          <a:solidFill>
            <a:schemeClr val="accent1"/>
          </a:solidFill>
          <a:ln w="28575" cap="flat" cmpd="sng" algn="ctr">
            <a:solidFill>
              <a:schemeClr val="accent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 name="Straight Connector 16">
            <a:extLst>
              <a:ext uri="{FF2B5EF4-FFF2-40B4-BE49-F238E27FC236}">
                <a16:creationId xmlns:a16="http://schemas.microsoft.com/office/drawing/2014/main" id="{EA47E173-ED37-4F27-9459-70631CEE869D}"/>
              </a:ext>
            </a:extLst>
          </p:cNvPr>
          <p:cNvCxnSpPr/>
          <p:nvPr userDrawn="1"/>
        </p:nvCxnSpPr>
        <p:spPr bwMode="auto">
          <a:xfrm>
            <a:off x="6156986" y="1578019"/>
            <a:ext cx="2876357" cy="0"/>
          </a:xfrm>
          <a:prstGeom prst="line">
            <a:avLst/>
          </a:prstGeom>
          <a:solidFill>
            <a:schemeClr val="accent1"/>
          </a:solidFill>
          <a:ln w="28575" cap="flat" cmpd="sng" algn="ctr">
            <a:solidFill>
              <a:schemeClr val="accent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8" name="Straight Connector 17">
            <a:extLst>
              <a:ext uri="{FF2B5EF4-FFF2-40B4-BE49-F238E27FC236}">
                <a16:creationId xmlns:a16="http://schemas.microsoft.com/office/drawing/2014/main" id="{DB433C82-A618-45C7-BF01-00F743CDB210}"/>
              </a:ext>
            </a:extLst>
          </p:cNvPr>
          <p:cNvCxnSpPr/>
          <p:nvPr userDrawn="1"/>
        </p:nvCxnSpPr>
        <p:spPr bwMode="auto">
          <a:xfrm>
            <a:off x="3152846" y="1579756"/>
            <a:ext cx="2876357" cy="0"/>
          </a:xfrm>
          <a:prstGeom prst="line">
            <a:avLst/>
          </a:prstGeom>
          <a:solidFill>
            <a:schemeClr val="accent1"/>
          </a:solidFill>
          <a:ln w="28575" cap="flat" cmpd="sng" algn="ctr">
            <a:solidFill>
              <a:schemeClr val="accent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9" name="Straight Connector 18">
            <a:extLst>
              <a:ext uri="{FF2B5EF4-FFF2-40B4-BE49-F238E27FC236}">
                <a16:creationId xmlns:a16="http://schemas.microsoft.com/office/drawing/2014/main" id="{AD1BCCAC-C8B3-44A7-8AA8-45D83FB8582C}"/>
              </a:ext>
            </a:extLst>
          </p:cNvPr>
          <p:cNvCxnSpPr/>
          <p:nvPr userDrawn="1"/>
        </p:nvCxnSpPr>
        <p:spPr bwMode="auto">
          <a:xfrm>
            <a:off x="148706" y="1581493"/>
            <a:ext cx="2876357" cy="0"/>
          </a:xfrm>
          <a:prstGeom prst="line">
            <a:avLst/>
          </a:prstGeom>
          <a:solidFill>
            <a:schemeClr val="accent1"/>
          </a:solidFill>
          <a:ln w="28575" cap="flat" cmpd="sng" algn="ctr">
            <a:solidFill>
              <a:schemeClr val="accent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4020171993"/>
      </p:ext>
    </p:extLst>
  </p:cSld>
  <p:clrMapOvr>
    <a:masterClrMapping/>
  </p:clrMapOvr>
  <p:extLst>
    <p:ext uri="{DCECCB84-F9BA-43D5-87BE-67443E8EF086}">
      <p15:sldGuideLst xmlns:p15="http://schemas.microsoft.com/office/powerpoint/2012/main">
        <p15:guide id="1" orient="horz" pos="2160">
          <p15:clr>
            <a:srgbClr val="FBAE40"/>
          </p15:clr>
        </p15:guide>
        <p15:guide id="2" pos="2880">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4 boxes (square)">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A8D4FD3E-D6A8-42BE-B773-34024FC1ABED}"/>
              </a:ext>
            </a:extLst>
          </p:cNvPr>
          <p:cNvSpPr>
            <a:spLocks noGrp="1"/>
          </p:cNvSpPr>
          <p:nvPr>
            <p:ph type="ftr" sz="quarter" idx="10"/>
          </p:nvPr>
        </p:nvSpPr>
        <p:spPr/>
        <p:txBody>
          <a:bodyPr/>
          <a:lstStyle/>
          <a:p>
            <a:r>
              <a:rPr lang="en-US"/>
              <a:t>Presentation title</a:t>
            </a:r>
          </a:p>
        </p:txBody>
      </p:sp>
      <p:pic>
        <p:nvPicPr>
          <p:cNvPr id="4" name="Picture 3" descr="A picture containing clipart&#10;&#10;Description generated with very high confidence">
            <a:extLst>
              <a:ext uri="{FF2B5EF4-FFF2-40B4-BE49-F238E27FC236}">
                <a16:creationId xmlns:a16="http://schemas.microsoft.com/office/drawing/2014/main" id="{66F50F9A-E5FF-45A4-8D9D-6B6ABAEB65D5}"/>
              </a:ext>
            </a:extLst>
          </p:cNvPr>
          <p:cNvPicPr>
            <a:picLocks noChangeAspect="1"/>
          </p:cNvPicPr>
          <p:nvPr userDrawn="1"/>
        </p:nvPicPr>
        <p:blipFill>
          <a:blip r:embed="rId2"/>
          <a:stretch>
            <a:fillRect/>
          </a:stretch>
        </p:blipFill>
        <p:spPr>
          <a:xfrm>
            <a:off x="10261546" y="293024"/>
            <a:ext cx="1440873" cy="436418"/>
          </a:xfrm>
          <a:prstGeom prst="rect">
            <a:avLst/>
          </a:prstGeom>
        </p:spPr>
      </p:pic>
      <p:sp>
        <p:nvSpPr>
          <p:cNvPr id="13" name="Text Placeholder 20">
            <a:extLst>
              <a:ext uri="{FF2B5EF4-FFF2-40B4-BE49-F238E27FC236}">
                <a16:creationId xmlns:a16="http://schemas.microsoft.com/office/drawing/2014/main" id="{912C991D-8691-4F5D-91DE-9C29854713AF}"/>
              </a:ext>
            </a:extLst>
          </p:cNvPr>
          <p:cNvSpPr>
            <a:spLocks noGrp="1"/>
          </p:cNvSpPr>
          <p:nvPr>
            <p:ph type="body" sz="quarter" idx="11" hasCustomPrompt="1"/>
          </p:nvPr>
        </p:nvSpPr>
        <p:spPr>
          <a:xfrm>
            <a:off x="147594" y="1600202"/>
            <a:ext cx="5591551" cy="2105909"/>
          </a:xfrm>
          <a:prstGeom prst="rect">
            <a:avLst/>
          </a:prstGeom>
        </p:spPr>
        <p:txBody>
          <a:bodyPr/>
          <a:lstStyle>
            <a:lvl1pPr marL="0" indent="0">
              <a:buFont typeface="Arial" panose="020B0604020202020204" pitchFamily="34" charset="0"/>
              <a:buNone/>
              <a:defRPr sz="1200" b="1"/>
            </a:lvl1pPr>
            <a:lvl2pPr marL="360363" indent="-184150">
              <a:buFont typeface="Arial" panose="020B0604020202020204" pitchFamily="34" charset="0"/>
              <a:buChar char="•"/>
              <a:defRPr sz="1200"/>
            </a:lvl2pPr>
            <a:lvl3pPr marL="720725" indent="-277813">
              <a:buFont typeface="Courier New" panose="02070309020205020404" pitchFamily="49" charset="0"/>
              <a:buChar char="o"/>
              <a:defRPr sz="1200" baseline="0"/>
            </a:lvl3pPr>
          </a:lstStyle>
          <a:p>
            <a:pPr lvl="0"/>
            <a:r>
              <a:rPr lang="en-US"/>
              <a:t>Text box (click to edit text)</a:t>
            </a:r>
          </a:p>
          <a:p>
            <a:pPr lvl="1"/>
            <a:r>
              <a:rPr lang="en-US"/>
              <a:t>First level bullet</a:t>
            </a:r>
          </a:p>
          <a:p>
            <a:pPr lvl="2"/>
            <a:r>
              <a:rPr lang="en-US"/>
              <a:t>Second level bullet</a:t>
            </a:r>
          </a:p>
        </p:txBody>
      </p:sp>
      <p:sp>
        <p:nvSpPr>
          <p:cNvPr id="14" name="Text Placeholder 20">
            <a:extLst>
              <a:ext uri="{FF2B5EF4-FFF2-40B4-BE49-F238E27FC236}">
                <a16:creationId xmlns:a16="http://schemas.microsoft.com/office/drawing/2014/main" id="{4FC4F277-788A-46C7-934F-8D496C1EF77F}"/>
              </a:ext>
            </a:extLst>
          </p:cNvPr>
          <p:cNvSpPr>
            <a:spLocks noGrp="1"/>
          </p:cNvSpPr>
          <p:nvPr>
            <p:ph type="body" sz="quarter" idx="12" hasCustomPrompt="1"/>
          </p:nvPr>
        </p:nvSpPr>
        <p:spPr>
          <a:xfrm>
            <a:off x="6452858" y="1578496"/>
            <a:ext cx="5591548" cy="2127615"/>
          </a:xfrm>
          <a:prstGeom prst="rect">
            <a:avLst/>
          </a:prstGeom>
        </p:spPr>
        <p:txBody>
          <a:bodyPr/>
          <a:lstStyle>
            <a:lvl1pPr marL="0" indent="0">
              <a:buFont typeface="Arial" panose="020B0604020202020204" pitchFamily="34" charset="0"/>
              <a:buNone/>
              <a:defRPr sz="1200" b="1"/>
            </a:lvl1pPr>
            <a:lvl2pPr marL="360363" indent="-184150">
              <a:buFont typeface="Arial" panose="020B0604020202020204" pitchFamily="34" charset="0"/>
              <a:buChar char="•"/>
              <a:defRPr sz="1200"/>
            </a:lvl2pPr>
            <a:lvl3pPr marL="720725" indent="-277813">
              <a:buFont typeface="Courier New" panose="02070309020205020404" pitchFamily="49" charset="0"/>
              <a:buChar char="o"/>
              <a:defRPr sz="1200" baseline="0"/>
            </a:lvl3pPr>
          </a:lstStyle>
          <a:p>
            <a:pPr lvl="0"/>
            <a:r>
              <a:rPr lang="en-US"/>
              <a:t>Text box (click to edit text)</a:t>
            </a:r>
          </a:p>
          <a:p>
            <a:pPr lvl="1"/>
            <a:r>
              <a:rPr lang="en-US"/>
              <a:t>First level bullet</a:t>
            </a:r>
          </a:p>
          <a:p>
            <a:pPr lvl="2"/>
            <a:r>
              <a:rPr lang="en-US"/>
              <a:t>Second level bullet</a:t>
            </a:r>
          </a:p>
        </p:txBody>
      </p:sp>
      <p:sp>
        <p:nvSpPr>
          <p:cNvPr id="15" name="Text Placeholder 2">
            <a:extLst>
              <a:ext uri="{FF2B5EF4-FFF2-40B4-BE49-F238E27FC236}">
                <a16:creationId xmlns:a16="http://schemas.microsoft.com/office/drawing/2014/main" id="{244B9B89-C265-425D-B60B-E836700EE1BD}"/>
              </a:ext>
            </a:extLst>
          </p:cNvPr>
          <p:cNvSpPr>
            <a:spLocks noGrp="1"/>
          </p:cNvSpPr>
          <p:nvPr>
            <p:ph type="body" idx="1" hasCustomPrompt="1"/>
          </p:nvPr>
        </p:nvSpPr>
        <p:spPr>
          <a:xfrm>
            <a:off x="147596" y="1010940"/>
            <a:ext cx="5591549" cy="545852"/>
          </a:xfrm>
          <a:prstGeom prst="rect">
            <a:avLst/>
          </a:prstGeom>
        </p:spPr>
        <p:txBody>
          <a:bodyPr anchor="b"/>
          <a:lstStyle>
            <a:lvl1pPr marL="0" indent="0" algn="ctr">
              <a:spcBef>
                <a:spcPts val="0"/>
              </a:spcBef>
              <a:buNone/>
              <a:defRPr sz="1600" b="1" i="0" u="none">
                <a:solidFill>
                  <a:srgbClr val="005EB8"/>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subtitle</a:t>
            </a:r>
          </a:p>
          <a:p>
            <a:pPr lvl="0"/>
            <a:r>
              <a:rPr lang="en-US"/>
              <a:t> (max two lines)</a:t>
            </a:r>
          </a:p>
        </p:txBody>
      </p:sp>
      <p:sp>
        <p:nvSpPr>
          <p:cNvPr id="16" name="Text Placeholder 2">
            <a:extLst>
              <a:ext uri="{FF2B5EF4-FFF2-40B4-BE49-F238E27FC236}">
                <a16:creationId xmlns:a16="http://schemas.microsoft.com/office/drawing/2014/main" id="{6ACE7894-621F-40B5-BA79-3425BA92D50F}"/>
              </a:ext>
            </a:extLst>
          </p:cNvPr>
          <p:cNvSpPr>
            <a:spLocks noGrp="1"/>
          </p:cNvSpPr>
          <p:nvPr>
            <p:ph type="body" idx="13" hasCustomPrompt="1"/>
          </p:nvPr>
        </p:nvSpPr>
        <p:spPr>
          <a:xfrm>
            <a:off x="6452857" y="1010940"/>
            <a:ext cx="5591548" cy="545852"/>
          </a:xfrm>
          <a:prstGeom prst="rect">
            <a:avLst/>
          </a:prstGeom>
        </p:spPr>
        <p:txBody>
          <a:bodyPr anchor="b"/>
          <a:lstStyle>
            <a:lvl1pPr marL="0" indent="0" algn="ctr">
              <a:spcBef>
                <a:spcPts val="0"/>
              </a:spcBef>
              <a:buNone/>
              <a:defRPr sz="1600" b="1" i="0" u="none">
                <a:solidFill>
                  <a:srgbClr val="005EB8"/>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subtitle</a:t>
            </a:r>
          </a:p>
          <a:p>
            <a:pPr lvl="0"/>
            <a:r>
              <a:rPr lang="en-US"/>
              <a:t> (max two lines)</a:t>
            </a:r>
          </a:p>
        </p:txBody>
      </p:sp>
      <p:sp>
        <p:nvSpPr>
          <p:cNvPr id="17" name="Title 10">
            <a:extLst>
              <a:ext uri="{FF2B5EF4-FFF2-40B4-BE49-F238E27FC236}">
                <a16:creationId xmlns:a16="http://schemas.microsoft.com/office/drawing/2014/main" id="{E4F1EB4B-A866-4040-A80F-93EBA27F5E1C}"/>
              </a:ext>
            </a:extLst>
          </p:cNvPr>
          <p:cNvSpPr>
            <a:spLocks noGrp="1"/>
          </p:cNvSpPr>
          <p:nvPr>
            <p:ph type="title" hasCustomPrompt="1"/>
          </p:nvPr>
        </p:nvSpPr>
        <p:spPr>
          <a:xfrm>
            <a:off x="251969" y="219456"/>
            <a:ext cx="9598393" cy="796544"/>
          </a:xfrm>
          <a:prstGeom prst="rect">
            <a:avLst/>
          </a:prstGeom>
        </p:spPr>
        <p:txBody>
          <a:bodyPr/>
          <a:lstStyle>
            <a:lvl1pPr>
              <a:defRPr sz="2400" b="0">
                <a:solidFill>
                  <a:srgbClr val="005EB8"/>
                </a:solidFill>
                <a:latin typeface="Arial" panose="020B0604020202020204" pitchFamily="34" charset="0"/>
                <a:cs typeface="Arial" panose="020B0604020202020204" pitchFamily="34" charset="0"/>
              </a:defRPr>
            </a:lvl1pPr>
          </a:lstStyle>
          <a:p>
            <a:r>
              <a:rPr lang="en-US"/>
              <a:t>Click to edit - Narrative title style </a:t>
            </a:r>
            <a:br>
              <a:rPr lang="en-US"/>
            </a:br>
            <a:r>
              <a:rPr lang="en-US"/>
              <a:t>(no more than two lines long)</a:t>
            </a:r>
            <a:endParaRPr lang="en-US" sz="2800">
              <a:solidFill>
                <a:srgbClr val="005EB8"/>
              </a:solidFill>
              <a:latin typeface="Arial" charset="0"/>
              <a:ea typeface="Arial" charset="0"/>
              <a:cs typeface="Arial" charset="0"/>
            </a:endParaRPr>
          </a:p>
        </p:txBody>
      </p:sp>
      <p:cxnSp>
        <p:nvCxnSpPr>
          <p:cNvPr id="19" name="Straight Connector 18">
            <a:extLst>
              <a:ext uri="{FF2B5EF4-FFF2-40B4-BE49-F238E27FC236}">
                <a16:creationId xmlns:a16="http://schemas.microsoft.com/office/drawing/2014/main" id="{0689510B-C046-45C8-8CE9-41AB7FA61F2E}"/>
              </a:ext>
            </a:extLst>
          </p:cNvPr>
          <p:cNvCxnSpPr/>
          <p:nvPr userDrawn="1"/>
        </p:nvCxnSpPr>
        <p:spPr bwMode="auto">
          <a:xfrm>
            <a:off x="6452856" y="1578496"/>
            <a:ext cx="5591549" cy="0"/>
          </a:xfrm>
          <a:prstGeom prst="line">
            <a:avLst/>
          </a:prstGeom>
          <a:solidFill>
            <a:schemeClr val="accent1"/>
          </a:solidFill>
          <a:ln w="28575" cap="flat" cmpd="sng" algn="ctr">
            <a:solidFill>
              <a:schemeClr val="accent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 name="Straight Connector 19">
            <a:extLst>
              <a:ext uri="{FF2B5EF4-FFF2-40B4-BE49-F238E27FC236}">
                <a16:creationId xmlns:a16="http://schemas.microsoft.com/office/drawing/2014/main" id="{DF2D8950-5546-4883-9C36-4CF766D90B90}"/>
              </a:ext>
            </a:extLst>
          </p:cNvPr>
          <p:cNvCxnSpPr/>
          <p:nvPr userDrawn="1"/>
        </p:nvCxnSpPr>
        <p:spPr bwMode="auto">
          <a:xfrm>
            <a:off x="147594" y="1578496"/>
            <a:ext cx="5601973" cy="0"/>
          </a:xfrm>
          <a:prstGeom prst="line">
            <a:avLst/>
          </a:prstGeom>
          <a:solidFill>
            <a:schemeClr val="accent1"/>
          </a:solidFill>
          <a:ln w="28575" cap="flat" cmpd="sng" algn="ctr">
            <a:solidFill>
              <a:schemeClr val="accent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1" name="Text Placeholder 20">
            <a:extLst>
              <a:ext uri="{FF2B5EF4-FFF2-40B4-BE49-F238E27FC236}">
                <a16:creationId xmlns:a16="http://schemas.microsoft.com/office/drawing/2014/main" id="{3CF05B64-F65E-4E22-B2B0-D9C76660856A}"/>
              </a:ext>
            </a:extLst>
          </p:cNvPr>
          <p:cNvSpPr>
            <a:spLocks noGrp="1"/>
          </p:cNvSpPr>
          <p:nvPr>
            <p:ph type="body" sz="quarter" idx="14" hasCustomPrompt="1"/>
          </p:nvPr>
        </p:nvSpPr>
        <p:spPr>
          <a:xfrm>
            <a:off x="147593" y="4315694"/>
            <a:ext cx="5591551" cy="2038064"/>
          </a:xfrm>
          <a:prstGeom prst="rect">
            <a:avLst/>
          </a:prstGeom>
        </p:spPr>
        <p:txBody>
          <a:bodyPr/>
          <a:lstStyle>
            <a:lvl1pPr marL="0" indent="0">
              <a:buFont typeface="Arial" panose="020B0604020202020204" pitchFamily="34" charset="0"/>
              <a:buNone/>
              <a:defRPr sz="1200" b="1"/>
            </a:lvl1pPr>
            <a:lvl2pPr marL="360363" indent="-184150">
              <a:buFont typeface="Arial" panose="020B0604020202020204" pitchFamily="34" charset="0"/>
              <a:buChar char="•"/>
              <a:defRPr sz="1200"/>
            </a:lvl2pPr>
            <a:lvl3pPr marL="720725" indent="-277813">
              <a:buFont typeface="Courier New" panose="02070309020205020404" pitchFamily="49" charset="0"/>
              <a:buChar char="o"/>
              <a:defRPr sz="1200" baseline="0"/>
            </a:lvl3pPr>
          </a:lstStyle>
          <a:p>
            <a:pPr lvl="0"/>
            <a:r>
              <a:rPr lang="en-US"/>
              <a:t>Text box (click to edit text)</a:t>
            </a:r>
          </a:p>
          <a:p>
            <a:pPr lvl="1"/>
            <a:r>
              <a:rPr lang="en-US"/>
              <a:t>First level bullet</a:t>
            </a:r>
          </a:p>
          <a:p>
            <a:pPr lvl="2"/>
            <a:r>
              <a:rPr lang="en-US"/>
              <a:t>Second level bullet</a:t>
            </a:r>
          </a:p>
        </p:txBody>
      </p:sp>
      <p:sp>
        <p:nvSpPr>
          <p:cNvPr id="12" name="Text Placeholder 2">
            <a:extLst>
              <a:ext uri="{FF2B5EF4-FFF2-40B4-BE49-F238E27FC236}">
                <a16:creationId xmlns:a16="http://schemas.microsoft.com/office/drawing/2014/main" id="{3E0DE60A-031C-4C3B-A382-0F0AAA31F84B}"/>
              </a:ext>
            </a:extLst>
          </p:cNvPr>
          <p:cNvSpPr>
            <a:spLocks noGrp="1"/>
          </p:cNvSpPr>
          <p:nvPr>
            <p:ph type="body" idx="15" hasCustomPrompt="1"/>
          </p:nvPr>
        </p:nvSpPr>
        <p:spPr>
          <a:xfrm>
            <a:off x="147595" y="3726433"/>
            <a:ext cx="5591549" cy="545852"/>
          </a:xfrm>
          <a:prstGeom prst="rect">
            <a:avLst/>
          </a:prstGeom>
        </p:spPr>
        <p:txBody>
          <a:bodyPr anchor="b"/>
          <a:lstStyle>
            <a:lvl1pPr marL="0" indent="0" algn="ctr">
              <a:spcBef>
                <a:spcPts val="0"/>
              </a:spcBef>
              <a:buNone/>
              <a:defRPr sz="1600" b="1" i="0" u="none">
                <a:solidFill>
                  <a:srgbClr val="005EB8"/>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subtitle</a:t>
            </a:r>
          </a:p>
          <a:p>
            <a:pPr lvl="0"/>
            <a:r>
              <a:rPr lang="en-US"/>
              <a:t> (max two lines)</a:t>
            </a:r>
          </a:p>
        </p:txBody>
      </p:sp>
      <p:cxnSp>
        <p:nvCxnSpPr>
          <p:cNvPr id="18" name="Straight Connector 17">
            <a:extLst>
              <a:ext uri="{FF2B5EF4-FFF2-40B4-BE49-F238E27FC236}">
                <a16:creationId xmlns:a16="http://schemas.microsoft.com/office/drawing/2014/main" id="{BE59DD4E-0DF6-40EF-9593-4D244D6E8311}"/>
              </a:ext>
            </a:extLst>
          </p:cNvPr>
          <p:cNvCxnSpPr/>
          <p:nvPr userDrawn="1"/>
        </p:nvCxnSpPr>
        <p:spPr bwMode="auto">
          <a:xfrm>
            <a:off x="147592" y="4293989"/>
            <a:ext cx="5601973" cy="0"/>
          </a:xfrm>
          <a:prstGeom prst="line">
            <a:avLst/>
          </a:prstGeom>
          <a:solidFill>
            <a:schemeClr val="accent1"/>
          </a:solidFill>
          <a:ln w="28575" cap="flat" cmpd="sng" algn="ctr">
            <a:solidFill>
              <a:schemeClr val="accent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4" name="Text Placeholder 20">
            <a:extLst>
              <a:ext uri="{FF2B5EF4-FFF2-40B4-BE49-F238E27FC236}">
                <a16:creationId xmlns:a16="http://schemas.microsoft.com/office/drawing/2014/main" id="{BFF015E3-A742-43A7-81AF-498A6089F6DA}"/>
              </a:ext>
            </a:extLst>
          </p:cNvPr>
          <p:cNvSpPr>
            <a:spLocks noGrp="1"/>
          </p:cNvSpPr>
          <p:nvPr>
            <p:ph type="body" sz="quarter" idx="16" hasCustomPrompt="1"/>
          </p:nvPr>
        </p:nvSpPr>
        <p:spPr>
          <a:xfrm>
            <a:off x="6452858" y="4295373"/>
            <a:ext cx="5591548" cy="2058385"/>
          </a:xfrm>
          <a:prstGeom prst="rect">
            <a:avLst/>
          </a:prstGeom>
        </p:spPr>
        <p:txBody>
          <a:bodyPr/>
          <a:lstStyle>
            <a:lvl1pPr marL="0" indent="0">
              <a:buFont typeface="Arial" panose="020B0604020202020204" pitchFamily="34" charset="0"/>
              <a:buNone/>
              <a:defRPr sz="1200" b="1"/>
            </a:lvl1pPr>
            <a:lvl2pPr marL="360363" indent="-184150">
              <a:buFont typeface="Arial" panose="020B0604020202020204" pitchFamily="34" charset="0"/>
              <a:buChar char="•"/>
              <a:defRPr sz="1200"/>
            </a:lvl2pPr>
            <a:lvl3pPr marL="720725" indent="-277813">
              <a:buFont typeface="Courier New" panose="02070309020205020404" pitchFamily="49" charset="0"/>
              <a:buChar char="o"/>
              <a:defRPr sz="1200" baseline="0"/>
            </a:lvl3pPr>
          </a:lstStyle>
          <a:p>
            <a:pPr lvl="0"/>
            <a:r>
              <a:rPr lang="en-US"/>
              <a:t>Text box (click to edit text)</a:t>
            </a:r>
          </a:p>
          <a:p>
            <a:pPr lvl="1"/>
            <a:r>
              <a:rPr lang="en-US"/>
              <a:t>First level bullet</a:t>
            </a:r>
          </a:p>
          <a:p>
            <a:pPr lvl="2"/>
            <a:r>
              <a:rPr lang="en-US"/>
              <a:t>Second level bullet</a:t>
            </a:r>
          </a:p>
        </p:txBody>
      </p:sp>
      <p:sp>
        <p:nvSpPr>
          <p:cNvPr id="25" name="Text Placeholder 2">
            <a:extLst>
              <a:ext uri="{FF2B5EF4-FFF2-40B4-BE49-F238E27FC236}">
                <a16:creationId xmlns:a16="http://schemas.microsoft.com/office/drawing/2014/main" id="{B550ECB8-4D88-44CD-A2F1-7547FB0E803B}"/>
              </a:ext>
            </a:extLst>
          </p:cNvPr>
          <p:cNvSpPr>
            <a:spLocks noGrp="1"/>
          </p:cNvSpPr>
          <p:nvPr>
            <p:ph type="body" idx="17" hasCustomPrompt="1"/>
          </p:nvPr>
        </p:nvSpPr>
        <p:spPr>
          <a:xfrm>
            <a:off x="6452857" y="3727817"/>
            <a:ext cx="5591548" cy="545852"/>
          </a:xfrm>
          <a:prstGeom prst="rect">
            <a:avLst/>
          </a:prstGeom>
        </p:spPr>
        <p:txBody>
          <a:bodyPr anchor="b"/>
          <a:lstStyle>
            <a:lvl1pPr marL="0" indent="0" algn="ctr">
              <a:spcBef>
                <a:spcPts val="0"/>
              </a:spcBef>
              <a:buNone/>
              <a:defRPr sz="1600" b="1" i="0" u="none">
                <a:solidFill>
                  <a:srgbClr val="005EB8"/>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subtitle</a:t>
            </a:r>
          </a:p>
          <a:p>
            <a:pPr lvl="0"/>
            <a:r>
              <a:rPr lang="en-US"/>
              <a:t> (max two lines)</a:t>
            </a:r>
          </a:p>
        </p:txBody>
      </p:sp>
      <p:cxnSp>
        <p:nvCxnSpPr>
          <p:cNvPr id="26" name="Straight Connector 25">
            <a:extLst>
              <a:ext uri="{FF2B5EF4-FFF2-40B4-BE49-F238E27FC236}">
                <a16:creationId xmlns:a16="http://schemas.microsoft.com/office/drawing/2014/main" id="{52D3CDE3-B4CF-4A27-8576-44C130BE9C9A}"/>
              </a:ext>
            </a:extLst>
          </p:cNvPr>
          <p:cNvCxnSpPr/>
          <p:nvPr userDrawn="1"/>
        </p:nvCxnSpPr>
        <p:spPr bwMode="auto">
          <a:xfrm>
            <a:off x="6452856" y="4295373"/>
            <a:ext cx="5591549" cy="0"/>
          </a:xfrm>
          <a:prstGeom prst="line">
            <a:avLst/>
          </a:prstGeom>
          <a:solidFill>
            <a:schemeClr val="accent1"/>
          </a:solidFill>
          <a:ln w="28575" cap="flat" cmpd="sng" algn="ctr">
            <a:solidFill>
              <a:schemeClr val="accent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356104487"/>
      </p:ext>
    </p:extLst>
  </p:cSld>
  <p:clrMapOvr>
    <a:masterClrMapping/>
  </p:clrMapOvr>
  <p:extLst>
    <p:ext uri="{DCECCB84-F9BA-43D5-87BE-67443E8EF086}">
      <p15:sldGuideLst xmlns:p15="http://schemas.microsoft.com/office/powerpoint/2012/main">
        <p15:guide id="1" orient="horz" pos="2160">
          <p15:clr>
            <a:srgbClr val="FBAE40"/>
          </p15:clr>
        </p15:guide>
        <p15:guide id="2" pos="2880">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0C963A1-AC6C-45E8-9A5E-5724DC43F4B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FE06ACFE-E4D6-411B-9ADC-FFC9D7DBBDF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8DBF1BF-AB6C-4EA7-A16A-0C6C9EFA130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FCD3CFA-4DDC-43FC-968A-540737FDA836}" type="datetimeFigureOut">
              <a:rPr lang="en-GB" smtClean="0"/>
              <a:t>23/07/2021</a:t>
            </a:fld>
            <a:endParaRPr lang="en-GB"/>
          </a:p>
        </p:txBody>
      </p:sp>
      <p:sp>
        <p:nvSpPr>
          <p:cNvPr id="5" name="Footer Placeholder 4">
            <a:extLst>
              <a:ext uri="{FF2B5EF4-FFF2-40B4-BE49-F238E27FC236}">
                <a16:creationId xmlns:a16="http://schemas.microsoft.com/office/drawing/2014/main" id="{6F1E0E1F-777F-42FA-A4A2-320208497DF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C91CC28B-BDF3-45C3-92FF-6562C624CA6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50FC886-343C-4B72-AFE6-F0497CBE7873}" type="slidenum">
              <a:rPr lang="en-GB" smtClean="0"/>
              <a:t>‹#›</a:t>
            </a:fld>
            <a:endParaRPr lang="en-GB"/>
          </a:p>
        </p:txBody>
      </p:sp>
    </p:spTree>
    <p:extLst>
      <p:ext uri="{BB962C8B-B14F-4D97-AF65-F5344CB8AC3E}">
        <p14:creationId xmlns:p14="http://schemas.microsoft.com/office/powerpoint/2010/main" val="3016586273"/>
      </p:ext>
    </p:extLst>
  </p:cSld>
  <p:clrMap bg1="lt1" tx1="dk1" bg2="lt2" tx2="dk2" accent1="accent1" accent2="accent2" accent3="accent3" accent4="accent4" accent5="accent5" accent6="accent6" hlink="hlink" folHlink="folHlink"/>
  <p:sldLayoutIdLst>
    <p:sldLayoutId id="2147483713" r:id="rId1"/>
    <p:sldLayoutId id="2147483714" r:id="rId2"/>
    <p:sldLayoutId id="2147483715" r:id="rId3"/>
    <p:sldLayoutId id="2147483662" r:id="rId4"/>
    <p:sldLayoutId id="2147483664" r:id="rId5"/>
    <p:sldLayoutId id="2147483665" r:id="rId6"/>
    <p:sldLayoutId id="2147483675" r:id="rId7"/>
    <p:sldLayoutId id="2147483667" r:id="rId8"/>
    <p:sldLayoutId id="2147483676" r:id="rId9"/>
    <p:sldLayoutId id="2147483669" r:id="rId10"/>
    <p:sldLayoutId id="2147483670" r:id="rId11"/>
    <p:sldLayoutId id="2147483671" r:id="rId12"/>
    <p:sldLayoutId id="2147483672" r:id="rId13"/>
    <p:sldLayoutId id="2147483673" r:id="rId14"/>
    <p:sldLayoutId id="2147483674" r:id="rId15"/>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mailto:england.swicars@nhs.net" TargetMode="Externa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69328" y="2102546"/>
            <a:ext cx="10478142" cy="1581080"/>
          </a:xfrm>
        </p:spPr>
        <p:txBody>
          <a:bodyPr lIns="91440" tIns="45720" rIns="91440" bIns="45720" anchor="t">
            <a:noAutofit/>
          </a:bodyPr>
          <a:lstStyle/>
          <a:p>
            <a:pPr algn="ctr"/>
            <a:r>
              <a:rPr lang="en-GB" sz="5400">
                <a:latin typeface="Arial"/>
                <a:cs typeface="Arial"/>
              </a:rPr>
              <a:t>Immunisation Clinical Advice Response Service (ICARS)</a:t>
            </a:r>
            <a:endParaRPr lang="en-GB" sz="5400"/>
          </a:p>
        </p:txBody>
      </p:sp>
      <p:sp>
        <p:nvSpPr>
          <p:cNvPr id="5" name="Subtitle 4">
            <a:extLst>
              <a:ext uri="{FF2B5EF4-FFF2-40B4-BE49-F238E27FC236}">
                <a16:creationId xmlns:a16="http://schemas.microsoft.com/office/drawing/2014/main" id="{9FFDD8FA-FF64-4131-9850-0221186F200F}"/>
              </a:ext>
            </a:extLst>
          </p:cNvPr>
          <p:cNvSpPr>
            <a:spLocks noGrp="1"/>
          </p:cNvSpPr>
          <p:nvPr>
            <p:ph type="subTitle" idx="1"/>
          </p:nvPr>
        </p:nvSpPr>
        <p:spPr>
          <a:xfrm>
            <a:off x="2665856" y="3942420"/>
            <a:ext cx="6858000" cy="818300"/>
          </a:xfrm>
        </p:spPr>
        <p:txBody>
          <a:bodyPr lIns="91440" tIns="45720" rIns="91440" bIns="45720" anchor="ctr"/>
          <a:lstStyle/>
          <a:p>
            <a:pPr algn="ctr"/>
            <a:r>
              <a:rPr lang="en-GB" sz="3200" b="1" dirty="0">
                <a:latin typeface="Arial"/>
                <a:cs typeface="Arial"/>
              </a:rPr>
              <a:t> 22</a:t>
            </a:r>
            <a:r>
              <a:rPr lang="en-GB" sz="3200" b="1" baseline="30000" dirty="0">
                <a:latin typeface="Arial"/>
                <a:cs typeface="Arial"/>
              </a:rPr>
              <a:t>nd</a:t>
            </a:r>
            <a:r>
              <a:rPr lang="en-GB" sz="3200" b="1" dirty="0">
                <a:latin typeface="Arial"/>
                <a:cs typeface="Arial"/>
              </a:rPr>
              <a:t> July 2021</a:t>
            </a:r>
            <a:endParaRPr lang="en-GB" sz="3200" b="1" baseline="30000" dirty="0"/>
          </a:p>
        </p:txBody>
      </p:sp>
    </p:spTree>
    <p:extLst>
      <p:ext uri="{BB962C8B-B14F-4D97-AF65-F5344CB8AC3E}">
        <p14:creationId xmlns:p14="http://schemas.microsoft.com/office/powerpoint/2010/main" val="31441199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C7C4DA-8A34-40BD-BD5D-93FCCBCBCB8A}"/>
              </a:ext>
            </a:extLst>
          </p:cNvPr>
          <p:cNvSpPr>
            <a:spLocks noGrp="1"/>
          </p:cNvSpPr>
          <p:nvPr>
            <p:ph type="title"/>
          </p:nvPr>
        </p:nvSpPr>
        <p:spPr/>
        <p:txBody>
          <a:bodyPr/>
          <a:lstStyle/>
          <a:p>
            <a:r>
              <a:rPr lang="en-GB" dirty="0"/>
              <a:t>CARS is moving to ICARS! Why?</a:t>
            </a:r>
          </a:p>
        </p:txBody>
      </p:sp>
      <p:sp>
        <p:nvSpPr>
          <p:cNvPr id="3" name="Content Placeholder 2">
            <a:extLst>
              <a:ext uri="{FF2B5EF4-FFF2-40B4-BE49-F238E27FC236}">
                <a16:creationId xmlns:a16="http://schemas.microsoft.com/office/drawing/2014/main" id="{BA14925B-EB4E-4134-84EC-64BC4579AC86}"/>
              </a:ext>
            </a:extLst>
          </p:cNvPr>
          <p:cNvSpPr>
            <a:spLocks noGrp="1"/>
          </p:cNvSpPr>
          <p:nvPr>
            <p:ph sz="quarter" idx="10"/>
          </p:nvPr>
        </p:nvSpPr>
        <p:spPr/>
        <p:txBody>
          <a:bodyPr/>
          <a:lstStyle/>
          <a:p>
            <a:r>
              <a:rPr lang="en-GB" dirty="0"/>
              <a:t>As we return to business as usual hours in the Screening and Immunisation team we are combining our covid response with the response we provide for the routine S7a vaccination programmes.</a:t>
            </a:r>
          </a:p>
          <a:p>
            <a:r>
              <a:rPr lang="en-GB" dirty="0"/>
              <a:t>This ensures governance, support and a clear identity to the service we have always offered from the Screening and immunisation team.</a:t>
            </a:r>
          </a:p>
          <a:p>
            <a:r>
              <a:rPr lang="en-GB" dirty="0"/>
              <a:t>We will still provide responsive answers to queries and incidents but will not be working the additional extended hours over evenings and weekends.</a:t>
            </a:r>
          </a:p>
          <a:p>
            <a:r>
              <a:rPr lang="en-GB" dirty="0"/>
              <a:t>We have introduced a new email to combine this approach, please see final slide. </a:t>
            </a:r>
          </a:p>
          <a:p>
            <a:r>
              <a:rPr lang="en-GB" dirty="0"/>
              <a:t>This change will come into effect on Monday 2</a:t>
            </a:r>
            <a:r>
              <a:rPr lang="en-GB" baseline="30000" dirty="0"/>
              <a:t>nd</a:t>
            </a:r>
            <a:r>
              <a:rPr lang="en-GB" dirty="0"/>
              <a:t> August and we will be available between 9am – 5pm Monday to Friday. </a:t>
            </a:r>
          </a:p>
          <a:p>
            <a:endParaRPr lang="en-GB" dirty="0"/>
          </a:p>
        </p:txBody>
      </p:sp>
    </p:spTree>
    <p:extLst>
      <p:ext uri="{BB962C8B-B14F-4D97-AF65-F5344CB8AC3E}">
        <p14:creationId xmlns:p14="http://schemas.microsoft.com/office/powerpoint/2010/main" val="7218478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4294967295"/>
          </p:nvPr>
        </p:nvSpPr>
        <p:spPr>
          <a:xfrm>
            <a:off x="526498" y="975603"/>
            <a:ext cx="11310368" cy="2572455"/>
          </a:xfrm>
        </p:spPr>
        <p:txBody>
          <a:bodyPr vert="horz" lIns="91440" tIns="45720" rIns="91440" bIns="45720" rtlCol="0" anchor="t">
            <a:normAutofit/>
          </a:bodyPr>
          <a:lstStyle/>
          <a:p>
            <a:r>
              <a:rPr lang="en-GB" sz="1200" dirty="0">
                <a:latin typeface="Arial"/>
                <a:cs typeface="Arial"/>
              </a:rPr>
              <a:t>The aim of the South West Regional Immunisation Clinical Advice Response Service (ICARS) is to provide public health guidance to the clinicians administering the S7A routine immunisation programmes and the COVID-19 vaccine, and to respond to clinical incidents as they arise in the programme. </a:t>
            </a:r>
          </a:p>
          <a:p>
            <a:r>
              <a:rPr lang="en-GB" sz="1200" dirty="0">
                <a:latin typeface="Arial"/>
                <a:cs typeface="Arial"/>
              </a:rPr>
              <a:t>The ICARS operates between 9am and 5pm Monday – Friday , staffed by experienced Screening and Immunisation team members who have expertise and training in responding to immunisation queries and incidents. </a:t>
            </a:r>
          </a:p>
          <a:p>
            <a:r>
              <a:rPr lang="en-GB" sz="1200" dirty="0">
                <a:latin typeface="Arial"/>
                <a:cs typeface="Arial"/>
              </a:rPr>
              <a:t>The integral knowledge and training held by the team colleagues enables appropriate queries to be managed locally and correct interpretation of published guidance, enabling national clinical operating systems to also be used effectively.</a:t>
            </a:r>
          </a:p>
          <a:p>
            <a:endParaRPr lang="en-GB" sz="1200" dirty="0"/>
          </a:p>
          <a:p>
            <a:pPr>
              <a:buClr>
                <a:srgbClr val="005EB8"/>
              </a:buClr>
            </a:pPr>
            <a:endParaRPr lang="en-GB" sz="1200" dirty="0">
              <a:latin typeface="Arial" panose="020B0604020202020204" pitchFamily="34" charset="0"/>
              <a:cs typeface="Arial" panose="020B0604020202020204" pitchFamily="34" charset="0"/>
            </a:endParaRPr>
          </a:p>
        </p:txBody>
      </p:sp>
      <p:sp>
        <p:nvSpPr>
          <p:cNvPr id="4" name="Title 1">
            <a:extLst>
              <a:ext uri="{FF2B5EF4-FFF2-40B4-BE49-F238E27FC236}">
                <a16:creationId xmlns:a16="http://schemas.microsoft.com/office/drawing/2014/main" id="{3B4B9974-71E1-4F44-8DC7-FD2C1660881F}"/>
              </a:ext>
            </a:extLst>
          </p:cNvPr>
          <p:cNvSpPr txBox="1">
            <a:spLocks/>
          </p:cNvSpPr>
          <p:nvPr/>
        </p:nvSpPr>
        <p:spPr>
          <a:xfrm>
            <a:off x="342612" y="366860"/>
            <a:ext cx="10641498" cy="611649"/>
          </a:xfrm>
          <a:prstGeom prst="rect">
            <a:avLst/>
          </a:prstGeom>
        </p:spPr>
        <p:txBody>
          <a:bodyPr vert="horz" lIns="91440" tIns="45720" rIns="91440" bIns="45720" rtlCol="0" anchor="ctr">
            <a:normAutofit fontScale="92500"/>
          </a:bodyPr>
          <a:lstStyle>
            <a:lvl1pPr algn="l" defTabSz="914400" rtl="0" eaLnBrk="1" latinLnBrk="0" hangingPunct="1">
              <a:lnSpc>
                <a:spcPct val="90000"/>
              </a:lnSpc>
              <a:spcBef>
                <a:spcPct val="0"/>
              </a:spcBef>
              <a:buNone/>
              <a:defRPr sz="3600" b="0" kern="1200">
                <a:solidFill>
                  <a:srgbClr val="005EB8"/>
                </a:solidFill>
                <a:latin typeface="Arial" panose="020B0604020202020204" pitchFamily="34" charset="0"/>
                <a:ea typeface="+mj-ea"/>
                <a:cs typeface="Arial" panose="020B0604020202020204" pitchFamily="34" charset="0"/>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GB" sz="3600" b="0" i="0" u="none" strike="noStrike" kern="1200" cap="none" spc="0" normalizeH="0" baseline="0" noProof="0">
                <a:ln>
                  <a:noFill/>
                </a:ln>
                <a:solidFill>
                  <a:srgbClr val="005EB8"/>
                </a:solidFill>
                <a:effectLst/>
                <a:uLnTx/>
                <a:uFillTx/>
                <a:latin typeface="Arial" panose="020B0604020202020204" pitchFamily="34" charset="0"/>
                <a:ea typeface="+mj-ea"/>
                <a:cs typeface="Arial" panose="020B0604020202020204" pitchFamily="34" charset="0"/>
              </a:rPr>
              <a:t>Immunisation Clinical Advice and Response Service</a:t>
            </a:r>
          </a:p>
        </p:txBody>
      </p:sp>
      <p:graphicFrame>
        <p:nvGraphicFramePr>
          <p:cNvPr id="3" name="Table 4">
            <a:extLst>
              <a:ext uri="{FF2B5EF4-FFF2-40B4-BE49-F238E27FC236}">
                <a16:creationId xmlns:a16="http://schemas.microsoft.com/office/drawing/2014/main" id="{BD8AB575-54EC-460B-A3B9-09A101E97D62}"/>
              </a:ext>
            </a:extLst>
          </p:cNvPr>
          <p:cNvGraphicFramePr>
            <a:graphicFrameLocks noGrp="1"/>
          </p:cNvGraphicFramePr>
          <p:nvPr>
            <p:extLst>
              <p:ext uri="{D42A27DB-BD31-4B8C-83A1-F6EECF244321}">
                <p14:modId xmlns:p14="http://schemas.microsoft.com/office/powerpoint/2010/main" val="2622956158"/>
              </p:ext>
            </p:extLst>
          </p:nvPr>
        </p:nvGraphicFramePr>
        <p:xfrm>
          <a:off x="2612427" y="3233691"/>
          <a:ext cx="6967146" cy="2853855"/>
        </p:xfrm>
        <a:graphic>
          <a:graphicData uri="http://schemas.openxmlformats.org/drawingml/2006/table">
            <a:tbl>
              <a:tblPr firstRow="1" bandRow="1">
                <a:tableStyleId>{5C22544A-7EE6-4342-B048-85BDC9FD1C3A}</a:tableStyleId>
              </a:tblPr>
              <a:tblGrid>
                <a:gridCol w="3459899">
                  <a:extLst>
                    <a:ext uri="{9D8B030D-6E8A-4147-A177-3AD203B41FA5}">
                      <a16:colId xmlns:a16="http://schemas.microsoft.com/office/drawing/2014/main" val="3264194248"/>
                    </a:ext>
                  </a:extLst>
                </a:gridCol>
                <a:gridCol w="3507247">
                  <a:extLst>
                    <a:ext uri="{9D8B030D-6E8A-4147-A177-3AD203B41FA5}">
                      <a16:colId xmlns:a16="http://schemas.microsoft.com/office/drawing/2014/main" val="217045157"/>
                    </a:ext>
                  </a:extLst>
                </a:gridCol>
              </a:tblGrid>
              <a:tr h="384975">
                <a:tc>
                  <a:txBody>
                    <a:bodyPr/>
                    <a:lstStyle/>
                    <a:p>
                      <a:r>
                        <a:rPr lang="en-GB"/>
                        <a:t>ICARS – In Scope</a:t>
                      </a:r>
                    </a:p>
                  </a:txBody>
                  <a:tcPr/>
                </a:tc>
                <a:tc>
                  <a:txBody>
                    <a:bodyPr/>
                    <a:lstStyle/>
                    <a:p>
                      <a:r>
                        <a:rPr lang="en-GB"/>
                        <a:t>ICARS – Out of Scope</a:t>
                      </a:r>
                    </a:p>
                  </a:txBody>
                  <a:tcPr/>
                </a:tc>
                <a:extLst>
                  <a:ext uri="{0D108BD9-81ED-4DB2-BD59-A6C34878D82A}">
                    <a16:rowId xmlns:a16="http://schemas.microsoft.com/office/drawing/2014/main" val="3694327849"/>
                  </a:ext>
                </a:extLst>
              </a:tr>
              <a:tr h="2438175">
                <a:tc>
                  <a:txBody>
                    <a:bodyPr/>
                    <a:lstStyle/>
                    <a:p>
                      <a:pPr marL="285750" indent="-285750">
                        <a:buFont typeface="Arial" panose="020B0604020202020204" pitchFamily="34" charset="0"/>
                        <a:buChar char="•"/>
                      </a:pPr>
                      <a:r>
                        <a:rPr lang="en-GB" sz="1000" b="0" i="0" u="none" strike="noStrike" kern="1200" baseline="0">
                          <a:solidFill>
                            <a:schemeClr val="dk1"/>
                          </a:solidFill>
                          <a:latin typeface="Arial" panose="020B0604020202020204" pitchFamily="34" charset="0"/>
                          <a:ea typeface="+mn-ea"/>
                          <a:cs typeface="Arial" panose="020B0604020202020204" pitchFamily="34" charset="0"/>
                        </a:rPr>
                        <a:t>Issues of eligibility, </a:t>
                      </a:r>
                    </a:p>
                    <a:p>
                      <a:pPr marL="285750" indent="-285750">
                        <a:buFont typeface="Arial" panose="020B0604020202020204" pitchFamily="34" charset="0"/>
                        <a:buChar char="•"/>
                      </a:pPr>
                      <a:r>
                        <a:rPr lang="en-GB" sz="1000" b="0" i="0" u="none" strike="noStrike" kern="1200" baseline="0">
                          <a:solidFill>
                            <a:schemeClr val="dk1"/>
                          </a:solidFill>
                          <a:latin typeface="Arial" panose="020B0604020202020204" pitchFamily="34" charset="0"/>
                          <a:ea typeface="+mn-ea"/>
                          <a:cs typeface="Arial" panose="020B0604020202020204" pitchFamily="34" charset="0"/>
                        </a:rPr>
                        <a:t>Safety (e.g. presence of significant health conditions or medications), </a:t>
                      </a:r>
                    </a:p>
                    <a:p>
                      <a:pPr marL="285750" indent="-285750">
                        <a:buFont typeface="Arial" panose="020B0604020202020204" pitchFamily="34" charset="0"/>
                        <a:buChar char="•"/>
                      </a:pPr>
                      <a:r>
                        <a:rPr lang="en-GB" sz="1000" b="0" i="0" u="none" strike="noStrike" kern="1200" baseline="0">
                          <a:solidFill>
                            <a:schemeClr val="dk1"/>
                          </a:solidFill>
                          <a:latin typeface="Arial" panose="020B0604020202020204" pitchFamily="34" charset="0"/>
                          <a:ea typeface="+mn-ea"/>
                          <a:cs typeface="Arial" panose="020B0604020202020204" pitchFamily="34" charset="0"/>
                        </a:rPr>
                        <a:t>Scheduling (is this patient eligible now for a vaccine?) </a:t>
                      </a:r>
                    </a:p>
                    <a:p>
                      <a:pPr marL="285750" indent="-285750">
                        <a:buFont typeface="Arial" panose="020B0604020202020204" pitchFamily="34" charset="0"/>
                        <a:buChar char="•"/>
                      </a:pPr>
                      <a:r>
                        <a:rPr lang="en-GB" sz="1000" b="0" i="0" u="none" strike="noStrike" kern="1200" baseline="0">
                          <a:solidFill>
                            <a:schemeClr val="dk1"/>
                          </a:solidFill>
                          <a:latin typeface="Arial" panose="020B0604020202020204" pitchFamily="34" charset="0"/>
                          <a:ea typeface="+mn-ea"/>
                          <a:cs typeface="Arial" panose="020B0604020202020204" pitchFamily="34" charset="0"/>
                        </a:rPr>
                        <a:t>Receiving vaccine twice (double dosing) </a:t>
                      </a:r>
                    </a:p>
                    <a:p>
                      <a:pPr marL="285750" indent="-285750">
                        <a:buFont typeface="Arial" panose="020B0604020202020204" pitchFamily="34" charset="0"/>
                        <a:buChar char="•"/>
                      </a:pPr>
                      <a:r>
                        <a:rPr lang="en-GB" sz="1000" b="0" i="0" u="none" strike="noStrike" kern="1200" baseline="0">
                          <a:solidFill>
                            <a:schemeClr val="dk1"/>
                          </a:solidFill>
                          <a:latin typeface="Arial" panose="020B0604020202020204" pitchFamily="34" charset="0"/>
                          <a:ea typeface="+mn-ea"/>
                          <a:cs typeface="Arial" panose="020B0604020202020204" pitchFamily="34" charset="0"/>
                        </a:rPr>
                        <a:t>Receiving vaccine early or late </a:t>
                      </a:r>
                    </a:p>
                    <a:p>
                      <a:pPr marL="285750" indent="-285750">
                        <a:buFont typeface="Arial" panose="020B0604020202020204" pitchFamily="34" charset="0"/>
                        <a:buChar char="•"/>
                      </a:pPr>
                      <a:r>
                        <a:rPr lang="en-GB" sz="1000" b="0" i="0" u="none" strike="noStrike" kern="1200" baseline="0">
                          <a:solidFill>
                            <a:schemeClr val="dk1"/>
                          </a:solidFill>
                          <a:latin typeface="Arial" panose="020B0604020202020204" pitchFamily="34" charset="0"/>
                          <a:ea typeface="+mn-ea"/>
                          <a:cs typeface="Arial" panose="020B0604020202020204" pitchFamily="34" charset="0"/>
                        </a:rPr>
                        <a:t>Receiving vaccine within 7 days of flu vaccine </a:t>
                      </a:r>
                    </a:p>
                    <a:p>
                      <a:pPr marL="285750" indent="-285750">
                        <a:buFont typeface="Arial" panose="020B0604020202020204" pitchFamily="34" charset="0"/>
                        <a:buChar char="•"/>
                      </a:pPr>
                      <a:r>
                        <a:rPr lang="en-GB" sz="1000" b="0" i="0" u="none" strike="noStrike" kern="1200" baseline="0">
                          <a:solidFill>
                            <a:schemeClr val="dk1"/>
                          </a:solidFill>
                          <a:latin typeface="Arial" panose="020B0604020202020204" pitchFamily="34" charset="0"/>
                          <a:ea typeface="+mn-ea"/>
                          <a:cs typeface="Arial" panose="020B0604020202020204" pitchFamily="34" charset="0"/>
                        </a:rPr>
                        <a:t>cold chain queries and incidents </a:t>
                      </a:r>
                    </a:p>
                    <a:p>
                      <a:pPr marL="285750" indent="-285750">
                        <a:buFont typeface="Arial" panose="020B0604020202020204" pitchFamily="34" charset="0"/>
                        <a:buChar char="•"/>
                      </a:pPr>
                      <a:r>
                        <a:rPr lang="en-GB" sz="1000" b="0" i="0" u="none" strike="noStrike" kern="1200" baseline="0">
                          <a:solidFill>
                            <a:schemeClr val="dk1"/>
                          </a:solidFill>
                          <a:latin typeface="Arial" panose="020B0604020202020204" pitchFamily="34" charset="0"/>
                          <a:ea typeface="+mn-ea"/>
                          <a:cs typeface="Arial" panose="020B0604020202020204" pitchFamily="34" charset="0"/>
                        </a:rPr>
                        <a:t>reported side effects / adverse events </a:t>
                      </a:r>
                    </a:p>
                    <a:p>
                      <a:pPr marL="285750" indent="-285750">
                        <a:buFont typeface="Arial" panose="020B0604020202020204" pitchFamily="34" charset="0"/>
                        <a:buChar char="•"/>
                      </a:pPr>
                      <a:r>
                        <a:rPr lang="en-GB" sz="1000" b="0" i="0" u="none" strike="noStrike" kern="1200" baseline="0">
                          <a:solidFill>
                            <a:schemeClr val="dk1"/>
                          </a:solidFill>
                          <a:latin typeface="Arial" panose="020B0604020202020204" pitchFamily="34" charset="0"/>
                          <a:ea typeface="+mn-ea"/>
                          <a:cs typeface="Arial" panose="020B0604020202020204" pitchFamily="34" charset="0"/>
                        </a:rPr>
                        <a:t>Programmatic errors </a:t>
                      </a:r>
                    </a:p>
                    <a:p>
                      <a:pPr marL="285750" indent="-285750">
                        <a:buFont typeface="Arial" panose="020B0604020202020204" pitchFamily="34" charset="0"/>
                        <a:buChar char="•"/>
                      </a:pPr>
                      <a:r>
                        <a:rPr lang="en-GB" sz="1000" b="0" i="0" u="none" strike="noStrike" kern="1200" baseline="0">
                          <a:solidFill>
                            <a:schemeClr val="dk1"/>
                          </a:solidFill>
                          <a:latin typeface="Arial" panose="020B0604020202020204" pitchFamily="34" charset="0"/>
                          <a:ea typeface="+mn-ea"/>
                          <a:cs typeface="Arial" panose="020B0604020202020204" pitchFamily="34" charset="0"/>
                        </a:rPr>
                        <a:t>Medication errors </a:t>
                      </a:r>
                    </a:p>
                    <a:p>
                      <a:r>
                        <a:rPr lang="en-GB" sz="1800" b="0" i="0" u="none" strike="noStrike" kern="1200" baseline="0">
                          <a:solidFill>
                            <a:schemeClr val="dk1"/>
                          </a:solidFill>
                          <a:latin typeface="+mn-lt"/>
                          <a:ea typeface="+mn-ea"/>
                          <a:cs typeface="+mn-cs"/>
                        </a:rPr>
                        <a:t>	</a:t>
                      </a:r>
                    </a:p>
                    <a:p>
                      <a:endParaRPr lang="en-GB"/>
                    </a:p>
                  </a:txBody>
                  <a:tcPr/>
                </a:tc>
                <a:tc>
                  <a:txBody>
                    <a:bodyPr/>
                    <a:lstStyle/>
                    <a:p>
                      <a:pPr marL="171450" indent="-171450">
                        <a:buFont typeface="Arial" panose="020B0604020202020204" pitchFamily="34" charset="0"/>
                        <a:buChar char="•"/>
                      </a:pPr>
                      <a:r>
                        <a:rPr lang="en-GB" sz="1000" b="0" i="0" u="none" strike="noStrike" kern="1200" baseline="0">
                          <a:solidFill>
                            <a:schemeClr val="dk1"/>
                          </a:solidFill>
                          <a:latin typeface="Arial" panose="020B0604020202020204" pitchFamily="34" charset="0"/>
                          <a:ea typeface="+mn-ea"/>
                          <a:cs typeface="Arial" panose="020B0604020202020204" pitchFamily="34" charset="0"/>
                        </a:rPr>
                        <a:t>Vaccine ordering, delivery or supply issues </a:t>
                      </a:r>
                    </a:p>
                    <a:p>
                      <a:pPr marL="171450" indent="-171450">
                        <a:buFont typeface="Arial" panose="020B0604020202020204" pitchFamily="34" charset="0"/>
                        <a:buChar char="•"/>
                      </a:pPr>
                      <a:r>
                        <a:rPr lang="en-GB" sz="1000" b="0" i="0" u="none" strike="noStrike" kern="1200" baseline="0">
                          <a:solidFill>
                            <a:schemeClr val="dk1"/>
                          </a:solidFill>
                          <a:latin typeface="Arial" panose="020B0604020202020204" pitchFamily="34" charset="0"/>
                          <a:ea typeface="+mn-ea"/>
                          <a:cs typeface="Arial" panose="020B0604020202020204" pitchFamily="34" charset="0"/>
                        </a:rPr>
                        <a:t>Other logistics queries, e.g. provision of PPE </a:t>
                      </a:r>
                    </a:p>
                    <a:p>
                      <a:pPr marL="171450" indent="-171450">
                        <a:buFont typeface="Arial" panose="020B0604020202020204" pitchFamily="34" charset="0"/>
                        <a:buChar char="•"/>
                      </a:pPr>
                      <a:r>
                        <a:rPr lang="en-GB" sz="1000" b="0" i="0" u="none" strike="noStrike" kern="1200" baseline="0">
                          <a:solidFill>
                            <a:schemeClr val="dk1"/>
                          </a:solidFill>
                          <a:latin typeface="Arial" panose="020B0604020202020204" pitchFamily="34" charset="0"/>
                          <a:ea typeface="+mn-ea"/>
                          <a:cs typeface="Arial" panose="020B0604020202020204" pitchFamily="34" charset="0"/>
                        </a:rPr>
                        <a:t>Staffing queries or staffing shortages in vaccine centres </a:t>
                      </a:r>
                    </a:p>
                    <a:p>
                      <a:pPr marL="171450" indent="-171450">
                        <a:buFont typeface="Arial" panose="020B0604020202020204" pitchFamily="34" charset="0"/>
                        <a:buChar char="•"/>
                      </a:pPr>
                      <a:r>
                        <a:rPr lang="en-GB" sz="1000" b="0" i="0" u="none" strike="noStrike" kern="1200" baseline="0">
                          <a:solidFill>
                            <a:schemeClr val="dk1"/>
                          </a:solidFill>
                          <a:latin typeface="Arial" panose="020B0604020202020204" pitchFamily="34" charset="0"/>
                          <a:ea typeface="+mn-ea"/>
                          <a:cs typeface="Arial" panose="020B0604020202020204" pitchFamily="34" charset="0"/>
                        </a:rPr>
                        <a:t>Infection control advice for vaccine centres </a:t>
                      </a:r>
                    </a:p>
                    <a:p>
                      <a:pPr marL="171450" indent="-171450">
                        <a:buFont typeface="Arial" panose="020B0604020202020204" pitchFamily="34" charset="0"/>
                        <a:buChar char="•"/>
                      </a:pPr>
                      <a:r>
                        <a:rPr lang="en-GB" sz="1000" b="0" i="0" u="none" strike="noStrike" kern="1200" baseline="0">
                          <a:solidFill>
                            <a:schemeClr val="dk1"/>
                          </a:solidFill>
                          <a:latin typeface="Arial" panose="020B0604020202020204" pitchFamily="34" charset="0"/>
                          <a:ea typeface="+mn-ea"/>
                          <a:cs typeface="Arial" panose="020B0604020202020204" pitchFamily="34" charset="0"/>
                        </a:rPr>
                        <a:t>Clinical waste issues </a:t>
                      </a:r>
                    </a:p>
                    <a:p>
                      <a:pPr marL="171450" indent="-171450">
                        <a:buFont typeface="Arial" panose="020B0604020202020204" pitchFamily="34" charset="0"/>
                        <a:buChar char="•"/>
                      </a:pPr>
                      <a:r>
                        <a:rPr lang="en-GB" sz="1000" b="0" i="0" u="none" strike="noStrike" kern="1200" baseline="0">
                          <a:solidFill>
                            <a:schemeClr val="dk1"/>
                          </a:solidFill>
                          <a:latin typeface="Arial" panose="020B0604020202020204" pitchFamily="34" charset="0"/>
                          <a:ea typeface="+mn-ea"/>
                          <a:cs typeface="Arial" panose="020B0604020202020204" pitchFamily="34" charset="0"/>
                        </a:rPr>
                        <a:t>Call and recall issues </a:t>
                      </a:r>
                    </a:p>
                    <a:p>
                      <a:pPr marL="171450" indent="-171450">
                        <a:buFont typeface="Arial" panose="020B0604020202020204" pitchFamily="34" charset="0"/>
                        <a:buChar char="•"/>
                      </a:pPr>
                      <a:r>
                        <a:rPr lang="en-GB" sz="1000" b="0" i="0" u="none" strike="noStrike" kern="1200" baseline="0">
                          <a:solidFill>
                            <a:schemeClr val="dk1"/>
                          </a:solidFill>
                          <a:latin typeface="Arial" panose="020B0604020202020204" pitchFamily="34" charset="0"/>
                          <a:ea typeface="+mn-ea"/>
                          <a:cs typeface="Arial" panose="020B0604020202020204" pitchFamily="34" charset="0"/>
                        </a:rPr>
                        <a:t>Data reporting issues </a:t>
                      </a:r>
                    </a:p>
                    <a:p>
                      <a:r>
                        <a:rPr lang="en-GB" sz="1800" b="0" i="0" u="none" strike="noStrike" kern="1200" baseline="0">
                          <a:solidFill>
                            <a:schemeClr val="dk1"/>
                          </a:solidFill>
                          <a:latin typeface="+mn-lt"/>
                          <a:ea typeface="+mn-ea"/>
                          <a:cs typeface="+mn-cs"/>
                        </a:rPr>
                        <a:t>	</a:t>
                      </a:r>
                    </a:p>
                    <a:p>
                      <a:endParaRPr lang="en-GB"/>
                    </a:p>
                  </a:txBody>
                  <a:tcPr/>
                </a:tc>
                <a:extLst>
                  <a:ext uri="{0D108BD9-81ED-4DB2-BD59-A6C34878D82A}">
                    <a16:rowId xmlns:a16="http://schemas.microsoft.com/office/drawing/2014/main" val="2614140049"/>
                  </a:ext>
                </a:extLst>
              </a:tr>
            </a:tbl>
          </a:graphicData>
        </a:graphic>
      </p:graphicFrame>
    </p:spTree>
    <p:extLst>
      <p:ext uri="{BB962C8B-B14F-4D97-AF65-F5344CB8AC3E}">
        <p14:creationId xmlns:p14="http://schemas.microsoft.com/office/powerpoint/2010/main" val="10026753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E6B9D09-71C2-4692-8927-0E4B5A8B59F2}"/>
              </a:ext>
            </a:extLst>
          </p:cNvPr>
          <p:cNvSpPr>
            <a:spLocks noGrp="1"/>
          </p:cNvSpPr>
          <p:nvPr>
            <p:ph sz="quarter" idx="10"/>
          </p:nvPr>
        </p:nvSpPr>
        <p:spPr>
          <a:xfrm>
            <a:off x="534955" y="2006166"/>
            <a:ext cx="11122089" cy="611649"/>
          </a:xfrm>
        </p:spPr>
        <p:txBody>
          <a:bodyPr>
            <a:normAutofit fontScale="92500" lnSpcReduction="10000"/>
          </a:bodyPr>
          <a:lstStyle/>
          <a:p>
            <a:pPr marL="0" indent="0" algn="ctr">
              <a:buNone/>
            </a:pPr>
            <a:r>
              <a:rPr lang="en-GB" sz="4400" b="1">
                <a:hlinkClick r:id="rId2"/>
              </a:rPr>
              <a:t>england.swicars@nhs.net</a:t>
            </a:r>
            <a:endParaRPr lang="en-GB" sz="4400"/>
          </a:p>
          <a:p>
            <a:endParaRPr lang="en-GB" sz="1800"/>
          </a:p>
        </p:txBody>
      </p:sp>
      <p:sp>
        <p:nvSpPr>
          <p:cNvPr id="3" name="Footer Placeholder 2">
            <a:extLst>
              <a:ext uri="{FF2B5EF4-FFF2-40B4-BE49-F238E27FC236}">
                <a16:creationId xmlns:a16="http://schemas.microsoft.com/office/drawing/2014/main" id="{429A0DCB-9AAF-4C00-9AAB-28C1D78652B9}"/>
              </a:ext>
            </a:extLst>
          </p:cNvPr>
          <p:cNvSpPr>
            <a:spLocks noGrp="1"/>
          </p:cNvSpPr>
          <p:nvPr>
            <p:ph type="ftr" sz="quarter" idx="3"/>
          </p:nvPr>
        </p:nvSpPr>
        <p:spPr/>
        <p:txBody>
          <a:bodyPr/>
          <a:lstStyle/>
          <a:p>
            <a:r>
              <a:rPr lang="en-US"/>
              <a:t>Presentation title</a:t>
            </a:r>
          </a:p>
        </p:txBody>
      </p:sp>
      <p:sp>
        <p:nvSpPr>
          <p:cNvPr id="4" name="Title 3">
            <a:extLst>
              <a:ext uri="{FF2B5EF4-FFF2-40B4-BE49-F238E27FC236}">
                <a16:creationId xmlns:a16="http://schemas.microsoft.com/office/drawing/2014/main" id="{06A6C6D8-D9B7-4B55-A33B-AC147A0B1707}"/>
              </a:ext>
            </a:extLst>
          </p:cNvPr>
          <p:cNvSpPr>
            <a:spLocks noGrp="1"/>
          </p:cNvSpPr>
          <p:nvPr>
            <p:ph type="title"/>
          </p:nvPr>
        </p:nvSpPr>
        <p:spPr/>
        <p:txBody>
          <a:bodyPr>
            <a:noAutofit/>
          </a:bodyPr>
          <a:lstStyle/>
          <a:p>
            <a:r>
              <a:rPr lang="en-GB" sz="2000" dirty="0"/>
              <a:t>New email address from the 2</a:t>
            </a:r>
            <a:r>
              <a:rPr lang="en-GB" sz="2000" baseline="30000" dirty="0"/>
              <a:t>nd</a:t>
            </a:r>
            <a:r>
              <a:rPr lang="en-GB" sz="2000" dirty="0"/>
              <a:t> August 2021 for immunisation queries and incidents in the COVID or S7a routine immunisation programmes</a:t>
            </a:r>
          </a:p>
        </p:txBody>
      </p:sp>
      <p:sp>
        <p:nvSpPr>
          <p:cNvPr id="5" name="TextBox 4">
            <a:extLst>
              <a:ext uri="{FF2B5EF4-FFF2-40B4-BE49-F238E27FC236}">
                <a16:creationId xmlns:a16="http://schemas.microsoft.com/office/drawing/2014/main" id="{91C9E971-5014-4261-9E8A-B575AC65047E}"/>
              </a:ext>
            </a:extLst>
          </p:cNvPr>
          <p:cNvSpPr txBox="1"/>
          <p:nvPr/>
        </p:nvSpPr>
        <p:spPr>
          <a:xfrm>
            <a:off x="920902" y="3269673"/>
            <a:ext cx="10809280" cy="646331"/>
          </a:xfrm>
          <a:prstGeom prst="rect">
            <a:avLst/>
          </a:prstGeom>
          <a:noFill/>
        </p:spPr>
        <p:txBody>
          <a:bodyPr wrap="square" rtlCol="0">
            <a:spAutoFit/>
          </a:bodyPr>
          <a:lstStyle/>
          <a:p>
            <a:pPr lvl="1"/>
            <a:r>
              <a:rPr lang="en-GB" dirty="0"/>
              <a:t>Please note the current CARS email will be auto forwarded to this address so no emails will need to be resent.  </a:t>
            </a:r>
          </a:p>
        </p:txBody>
      </p:sp>
    </p:spTree>
    <p:extLst>
      <p:ext uri="{BB962C8B-B14F-4D97-AF65-F5344CB8AC3E}">
        <p14:creationId xmlns:p14="http://schemas.microsoft.com/office/powerpoint/2010/main" val="2405551968"/>
      </p:ext>
    </p:extLst>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MediaLengthInSeconds xmlns="9d0d216f-8de4-45aa-97bf-4c4aa1ce4cfe"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3B5E4AFED5D119418258B28D71FF7195" ma:contentTypeVersion="67" ma:contentTypeDescription="Create a new document." ma:contentTypeScope="" ma:versionID="25b4e60bbde3a506c16bad79ead5dec6">
  <xsd:schema xmlns:xsd="http://www.w3.org/2001/XMLSchema" xmlns:xs="http://www.w3.org/2001/XMLSchema" xmlns:p="http://schemas.microsoft.com/office/2006/metadata/properties" xmlns:ns1="http://schemas.microsoft.com/sharepoint/v3" xmlns:ns2="b41187d2-c3e6-442b-9fdb-7907952f5bed" xmlns:ns3="9d0d216f-8de4-45aa-97bf-4c4aa1ce4cfe" targetNamespace="http://schemas.microsoft.com/office/2006/metadata/properties" ma:root="true" ma:fieldsID="370043e11b3aafb4e437c295f90a3231" ns1:_="" ns2:_="" ns3:_="">
    <xsd:import namespace="http://schemas.microsoft.com/sharepoint/v3"/>
    <xsd:import namespace="b41187d2-c3e6-442b-9fdb-7907952f5bed"/>
    <xsd:import namespace="9d0d216f-8de4-45aa-97bf-4c4aa1ce4cfe"/>
    <xsd:element name="properties">
      <xsd:complexType>
        <xsd:sequence>
          <xsd:element name="documentManagement">
            <xsd:complexType>
              <xsd:all>
                <xsd:element ref="ns1:_ip_UnifiedCompliancePolicyProperties" minOccurs="0"/>
                <xsd:element ref="ns1:_ip_UnifiedCompliancePolicyUIAction" minOccurs="0"/>
                <xsd:element ref="ns2:SharedWithUsers" minOccurs="0"/>
                <xsd:element ref="ns2:SharedWithDetails"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8" nillable="true" ma:displayName="Unified Compliance Policy Properties" ma:hidden="true" ma:internalName="_ip_UnifiedCompliancePolicyProperties">
      <xsd:simpleType>
        <xsd:restriction base="dms:Note"/>
      </xsd:simpleType>
    </xsd:element>
    <xsd:element name="_ip_UnifiedCompliancePolicyUIAction" ma:index="9"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41187d2-c3e6-442b-9fdb-7907952f5bed" elementFormDefault="qualified">
    <xsd:import namespace="http://schemas.microsoft.com/office/2006/documentManagement/types"/>
    <xsd:import namespace="http://schemas.microsoft.com/office/infopath/2007/PartnerControls"/>
    <xsd:element name="SharedWithUsers" ma:index="1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9d0d216f-8de4-45aa-97bf-4c4aa1ce4cfe" elementFormDefault="qualified">
    <xsd:import namespace="http://schemas.microsoft.com/office/2006/documentManagement/types"/>
    <xsd:import namespace="http://schemas.microsoft.com/office/infopath/2007/PartnerControls"/>
    <xsd:element name="MediaLengthInSeconds" ma:index="12" nillable="true" ma:displayName="Length (seconds)" ma:internalName="MediaLengthInSeconds" ma:readOnly="fals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09FB5637-BFFD-4E49-9BA2-62BD798DDD05}">
  <ds:schemaRefs>
    <ds:schemaRef ds:uri="http://schemas.microsoft.com/sharepoint/v3/contenttype/forms"/>
  </ds:schemaRefs>
</ds:datastoreItem>
</file>

<file path=customXml/itemProps2.xml><?xml version="1.0" encoding="utf-8"?>
<ds:datastoreItem xmlns:ds="http://schemas.openxmlformats.org/officeDocument/2006/customXml" ds:itemID="{967CDF5C-B10F-4711-AFB2-A2CE6A6D682A}">
  <ds:schemaRefs>
    <ds:schemaRef ds:uri="http://schemas.microsoft.com/office/2006/documentManagement/types"/>
    <ds:schemaRef ds:uri="9d0d216f-8de4-45aa-97bf-4c4aa1ce4cfe"/>
    <ds:schemaRef ds:uri="http://schemas.microsoft.com/sharepoint/v3"/>
    <ds:schemaRef ds:uri="http://purl.org/dc/elements/1.1/"/>
    <ds:schemaRef ds:uri="http://schemas.microsoft.com/office/infopath/2007/PartnerControls"/>
    <ds:schemaRef ds:uri="http://schemas.openxmlformats.org/package/2006/metadata/core-properties"/>
    <ds:schemaRef ds:uri="http://purl.org/dc/terms/"/>
    <ds:schemaRef ds:uri="b41187d2-c3e6-442b-9fdb-7907952f5bed"/>
    <ds:schemaRef ds:uri="http://schemas.microsoft.com/office/2006/metadata/properties"/>
    <ds:schemaRef ds:uri="http://www.w3.org/XML/1998/namespace"/>
    <ds:schemaRef ds:uri="http://purl.org/dc/dcmitype/"/>
  </ds:schemaRefs>
</ds:datastoreItem>
</file>

<file path=customXml/itemProps3.xml><?xml version="1.0" encoding="utf-8"?>
<ds:datastoreItem xmlns:ds="http://schemas.openxmlformats.org/officeDocument/2006/customXml" ds:itemID="{C7C29283-62B6-44B2-ADF7-B26359EE1406}">
  <ds:schemaRefs>
    <ds:schemaRef ds:uri="9d0d216f-8de4-45aa-97bf-4c4aa1ce4cfe"/>
    <ds:schemaRef ds:uri="b41187d2-c3e6-442b-9fdb-7907952f5bed"/>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microsoft.com/sharepoint/v3"/>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otalTime>4554</TotalTime>
  <Words>428</Words>
  <Application>Microsoft Office PowerPoint</Application>
  <PresentationFormat>Widescreen</PresentationFormat>
  <Paragraphs>37</Paragraphs>
  <Slides>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Calibri Light</vt:lpstr>
      <vt:lpstr>Courier New</vt:lpstr>
      <vt:lpstr>Custom Design</vt:lpstr>
      <vt:lpstr>Immunisation Clinical Advice Response Service (ICARS)</vt:lpstr>
      <vt:lpstr>CARS is moving to ICARS! Why?</vt:lpstr>
      <vt:lpstr>PowerPoint Presentation</vt:lpstr>
      <vt:lpstr>New email address from the 2nd August 2021 for immunisation queries and incidents in the COVID or S7a routine immunisation programmes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Immunisation Clinical Advice Response Service (ICARS)</dc:title>
  <dc:creator>Lucy Harries</dc:creator>
  <cp:lastModifiedBy>Emily White</cp:lastModifiedBy>
  <cp:revision>7</cp:revision>
  <dcterms:created xsi:type="dcterms:W3CDTF">2021-07-14T13:34:33Z</dcterms:created>
  <dcterms:modified xsi:type="dcterms:W3CDTF">2021-07-23T11:03:42Z</dcterms:modified>
</cp:coreProperties>
</file>