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9"/>
  </p:notesMasterIdLst>
  <p:sldIdLst>
    <p:sldId id="263" r:id="rId5"/>
    <p:sldId id="2142532860" r:id="rId6"/>
    <p:sldId id="2142532849" r:id="rId7"/>
    <p:sldId id="214253285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sty Edlin" initials="KE" lastIdx="3" clrIdx="0">
    <p:extLst>
      <p:ext uri="{19B8F6BF-5375-455C-9EA6-DF929625EA0E}">
        <p15:presenceInfo xmlns:p15="http://schemas.microsoft.com/office/powerpoint/2012/main" userId="S::kirstyedlin@england.nhs.uk::4887115a-6be5-4e04-a9b1-79232b24dd1f" providerId="AD"/>
      </p:ext>
    </p:extLst>
  </p:cmAuthor>
  <p:cmAuthor id="2" name="Matthew Dominey" initials="MD" lastIdx="1" clrIdx="1">
    <p:extLst>
      <p:ext uri="{19B8F6BF-5375-455C-9EA6-DF929625EA0E}">
        <p15:presenceInfo xmlns:p15="http://schemas.microsoft.com/office/powerpoint/2012/main" userId="S::Matthew.dominey@england.nhs.uk::88d59259-cbfd-49e4-ba51-c2ea15b9db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402AE-325D-40F2-8D1B-C9A97891CD94}" type="datetimeFigureOut">
              <a:rPr lang="en-GB" smtClean="0"/>
              <a:t>23/07/2021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24098-3DB9-45C6-AAE6-4BBFD1B81C43}" type="slidenum">
              <a:rPr lang="en-GB" smtClean="0"/>
              <a:t>‹#›</a:t>
            </a:fld>
            <a:endParaRPr lang="en-GB"/>
          </a:p>
        </p:txBody>
      </p:sp>
    </p:spTree>
    <p:extLst>
      <p:ext uri="{BB962C8B-B14F-4D97-AF65-F5344CB8AC3E}">
        <p14:creationId xmlns:p14="http://schemas.microsoft.com/office/powerpoint/2010/main" val="2981850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userDrawn="1"/>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251676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boxe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2F8B888-6D4A-4829-B28B-B9D02FA9E286}"/>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5E1D2981-8ABF-460F-84B8-9563228AEE9B}"/>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26526E2D-8C41-4D7F-981B-A8F7DAF287CC}"/>
              </a:ext>
            </a:extLst>
          </p:cNvPr>
          <p:cNvSpPr>
            <a:spLocks noGrp="1"/>
          </p:cNvSpPr>
          <p:nvPr>
            <p:ph type="body" sz="quarter" idx="11" hasCustomPrompt="1"/>
          </p:nvPr>
        </p:nvSpPr>
        <p:spPr>
          <a:xfrm>
            <a:off x="1930734" y="3645024"/>
            <a:ext cx="10113671" cy="2376264"/>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BF164922-8B19-4012-9904-394DF2E0F64E}"/>
              </a:ext>
            </a:extLst>
          </p:cNvPr>
          <p:cNvSpPr>
            <a:spLocks noGrp="1"/>
          </p:cNvSpPr>
          <p:nvPr>
            <p:ph type="body" idx="1" hasCustomPrompt="1"/>
          </p:nvPr>
        </p:nvSpPr>
        <p:spPr>
          <a:xfrm>
            <a:off x="147598" y="1124744"/>
            <a:ext cx="1679125" cy="2376264"/>
          </a:xfrm>
          <a:prstGeom prst="rect">
            <a:avLst/>
          </a:prstGeom>
          <a:solidFill>
            <a:schemeClr val="accent1"/>
          </a:solidFill>
          <a:ln>
            <a:noFill/>
          </a:ln>
        </p:spPr>
        <p:txBody>
          <a:bodyPr anchor="ctr"/>
          <a:lstStyle>
            <a:lvl1pPr marL="0" indent="0" algn="ctr">
              <a:spcBef>
                <a:spcPts val="0"/>
              </a:spcBef>
              <a:buNone/>
              <a:defRPr sz="1200" b="1" u="none">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1</a:t>
            </a:r>
          </a:p>
        </p:txBody>
      </p:sp>
      <p:sp>
        <p:nvSpPr>
          <p:cNvPr id="8" name="Text Placeholder 20">
            <a:extLst>
              <a:ext uri="{FF2B5EF4-FFF2-40B4-BE49-F238E27FC236}">
                <a16:creationId xmlns:a16="http://schemas.microsoft.com/office/drawing/2014/main" id="{8F9D801D-A65C-44D2-AC1B-60B9818576D1}"/>
              </a:ext>
            </a:extLst>
          </p:cNvPr>
          <p:cNvSpPr>
            <a:spLocks noGrp="1"/>
          </p:cNvSpPr>
          <p:nvPr>
            <p:ph type="body" sz="quarter" idx="14" hasCustomPrompt="1"/>
          </p:nvPr>
        </p:nvSpPr>
        <p:spPr>
          <a:xfrm>
            <a:off x="1930735" y="1124744"/>
            <a:ext cx="10113669" cy="2376264"/>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9" name="Text Placeholder 2">
            <a:extLst>
              <a:ext uri="{FF2B5EF4-FFF2-40B4-BE49-F238E27FC236}">
                <a16:creationId xmlns:a16="http://schemas.microsoft.com/office/drawing/2014/main" id="{750D29AB-296E-465B-BD91-BFC186B44A42}"/>
              </a:ext>
            </a:extLst>
          </p:cNvPr>
          <p:cNvSpPr>
            <a:spLocks noGrp="1"/>
          </p:cNvSpPr>
          <p:nvPr>
            <p:ph type="body" idx="15" hasCustomPrompt="1"/>
          </p:nvPr>
        </p:nvSpPr>
        <p:spPr>
          <a:xfrm>
            <a:off x="162539" y="3645024"/>
            <a:ext cx="1679125" cy="2376264"/>
          </a:xfrm>
          <a:prstGeom prst="rect">
            <a:avLst/>
          </a:prstGeom>
          <a:solidFill>
            <a:schemeClr val="accent1"/>
          </a:solidFill>
        </p:spPr>
        <p:txBody>
          <a:bodyPr anchor="ctr"/>
          <a:lstStyle>
            <a:lvl1pPr marL="0" indent="0" algn="ctr">
              <a:spcBef>
                <a:spcPts val="0"/>
              </a:spcBef>
              <a:buNone/>
              <a:defRPr sz="1200" b="1" u="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2</a:t>
            </a:r>
          </a:p>
        </p:txBody>
      </p:sp>
      <p:sp>
        <p:nvSpPr>
          <p:cNvPr id="11" name="Title 10">
            <a:extLst>
              <a:ext uri="{FF2B5EF4-FFF2-40B4-BE49-F238E27FC236}">
                <a16:creationId xmlns:a16="http://schemas.microsoft.com/office/drawing/2014/main" id="{EB1F48F3-2346-4835-8BAC-34952A221F31}"/>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112876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boxe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3271700-191A-41DE-A306-9B665C7F60E9}"/>
              </a:ext>
            </a:extLst>
          </p:cNvPr>
          <p:cNvSpPr>
            <a:spLocks noGrp="1"/>
          </p:cNvSpPr>
          <p:nvPr>
            <p:ph type="ftr" sz="quarter" idx="10"/>
          </p:nvPr>
        </p:nvSpPr>
        <p:spPr/>
        <p:txBody>
          <a:bodyPr/>
          <a:lstStyle/>
          <a:p>
            <a:r>
              <a:rPr lang="en-US"/>
              <a:t>Presentation title</a:t>
            </a:r>
          </a:p>
        </p:txBody>
      </p:sp>
      <p:pic>
        <p:nvPicPr>
          <p:cNvPr id="5" name="Picture 4" descr="A picture containing clipart&#10;&#10;Description generated with very high confidence">
            <a:extLst>
              <a:ext uri="{FF2B5EF4-FFF2-40B4-BE49-F238E27FC236}">
                <a16:creationId xmlns:a16="http://schemas.microsoft.com/office/drawing/2014/main" id="{972F6860-0C98-45CB-BBC2-E2633422FCB3}"/>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9A1E9EA0-26BB-4CA3-82E6-8FCF618C163D}"/>
              </a:ext>
            </a:extLst>
          </p:cNvPr>
          <p:cNvSpPr>
            <a:spLocks noGrp="1"/>
          </p:cNvSpPr>
          <p:nvPr>
            <p:ph type="body" sz="quarter" idx="11" hasCustomPrompt="1"/>
          </p:nvPr>
        </p:nvSpPr>
        <p:spPr>
          <a:xfrm>
            <a:off x="1930733" y="2816932"/>
            <a:ext cx="10113672" cy="15120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463AAF95-81E3-437B-B633-CB209563F89C}"/>
              </a:ext>
            </a:extLst>
          </p:cNvPr>
          <p:cNvSpPr>
            <a:spLocks noGrp="1"/>
          </p:cNvSpPr>
          <p:nvPr>
            <p:ph type="body" idx="1" hasCustomPrompt="1"/>
          </p:nvPr>
        </p:nvSpPr>
        <p:spPr>
          <a:xfrm>
            <a:off x="147598" y="1124744"/>
            <a:ext cx="1679125" cy="1512000"/>
          </a:xfrm>
          <a:prstGeom prst="rect">
            <a:avLst/>
          </a:prstGeom>
          <a:solidFill>
            <a:srgbClr val="005EB8"/>
          </a:solidFill>
          <a:ln>
            <a:noFill/>
          </a:ln>
        </p:spPr>
        <p:txBody>
          <a:bodyPr anchor="ctr"/>
          <a:lstStyle>
            <a:lvl1pPr marL="0" indent="0" algn="ctr">
              <a:spcBef>
                <a:spcPts val="0"/>
              </a:spcBef>
              <a:buNone/>
              <a:defRPr sz="1200" b="1" u="none">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1</a:t>
            </a:r>
          </a:p>
        </p:txBody>
      </p:sp>
      <p:sp>
        <p:nvSpPr>
          <p:cNvPr id="8" name="Text Placeholder 20">
            <a:extLst>
              <a:ext uri="{FF2B5EF4-FFF2-40B4-BE49-F238E27FC236}">
                <a16:creationId xmlns:a16="http://schemas.microsoft.com/office/drawing/2014/main" id="{F9B2C2D6-5A90-4B5C-83AA-00E6A0B013DC}"/>
              </a:ext>
            </a:extLst>
          </p:cNvPr>
          <p:cNvSpPr>
            <a:spLocks noGrp="1"/>
          </p:cNvSpPr>
          <p:nvPr>
            <p:ph type="body" sz="quarter" idx="14" hasCustomPrompt="1"/>
          </p:nvPr>
        </p:nvSpPr>
        <p:spPr>
          <a:xfrm>
            <a:off x="1930732" y="1124744"/>
            <a:ext cx="10113672" cy="15120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9" name="Text Placeholder 2">
            <a:extLst>
              <a:ext uri="{FF2B5EF4-FFF2-40B4-BE49-F238E27FC236}">
                <a16:creationId xmlns:a16="http://schemas.microsoft.com/office/drawing/2014/main" id="{F7C21B12-BB8B-4BBF-AA62-34B37B89B2AE}"/>
              </a:ext>
            </a:extLst>
          </p:cNvPr>
          <p:cNvSpPr>
            <a:spLocks noGrp="1"/>
          </p:cNvSpPr>
          <p:nvPr>
            <p:ph type="body" idx="15" hasCustomPrompt="1"/>
          </p:nvPr>
        </p:nvSpPr>
        <p:spPr>
          <a:xfrm>
            <a:off x="147598" y="2816932"/>
            <a:ext cx="1679125" cy="1512000"/>
          </a:xfrm>
          <a:prstGeom prst="rect">
            <a:avLst/>
          </a:prstGeom>
          <a:solidFill>
            <a:srgbClr val="005EB8"/>
          </a:solidFill>
        </p:spPr>
        <p:txBody>
          <a:bodyPr anchor="ctr"/>
          <a:lstStyle>
            <a:lvl1pPr marL="0" indent="0" algn="ctr">
              <a:spcBef>
                <a:spcPts val="0"/>
              </a:spcBef>
              <a:buNone/>
              <a:defRPr sz="1200" b="1" u="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2</a:t>
            </a:r>
          </a:p>
        </p:txBody>
      </p:sp>
      <p:sp>
        <p:nvSpPr>
          <p:cNvPr id="10" name="Text Placeholder 20">
            <a:extLst>
              <a:ext uri="{FF2B5EF4-FFF2-40B4-BE49-F238E27FC236}">
                <a16:creationId xmlns:a16="http://schemas.microsoft.com/office/drawing/2014/main" id="{EDFC1462-F273-4B28-8C0C-F6953D74A4CA}"/>
              </a:ext>
            </a:extLst>
          </p:cNvPr>
          <p:cNvSpPr>
            <a:spLocks noGrp="1"/>
          </p:cNvSpPr>
          <p:nvPr>
            <p:ph type="body" sz="quarter" idx="18" hasCustomPrompt="1"/>
          </p:nvPr>
        </p:nvSpPr>
        <p:spPr>
          <a:xfrm>
            <a:off x="1930734" y="4509120"/>
            <a:ext cx="10113671" cy="15120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11" name="Text Placeholder 2">
            <a:extLst>
              <a:ext uri="{FF2B5EF4-FFF2-40B4-BE49-F238E27FC236}">
                <a16:creationId xmlns:a16="http://schemas.microsoft.com/office/drawing/2014/main" id="{CF29F81D-2CB4-4E3B-838D-8AAB7C9DD5A9}"/>
              </a:ext>
            </a:extLst>
          </p:cNvPr>
          <p:cNvSpPr>
            <a:spLocks noGrp="1"/>
          </p:cNvSpPr>
          <p:nvPr>
            <p:ph type="body" idx="19" hasCustomPrompt="1"/>
          </p:nvPr>
        </p:nvSpPr>
        <p:spPr>
          <a:xfrm>
            <a:off x="147597" y="4509120"/>
            <a:ext cx="1679127" cy="1512000"/>
          </a:xfrm>
          <a:prstGeom prst="rect">
            <a:avLst/>
          </a:prstGeom>
          <a:solidFill>
            <a:srgbClr val="005EB8"/>
          </a:solidFill>
        </p:spPr>
        <p:txBody>
          <a:bodyPr anchor="ctr"/>
          <a:lstStyle>
            <a:lvl1pPr marL="0" indent="0" algn="ctr">
              <a:spcBef>
                <a:spcPts val="0"/>
              </a:spcBef>
              <a:buNone/>
              <a:defRPr sz="1200" b="1" u="none">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3</a:t>
            </a:r>
          </a:p>
        </p:txBody>
      </p:sp>
      <p:sp>
        <p:nvSpPr>
          <p:cNvPr id="12" name="Title 10">
            <a:extLst>
              <a:ext uri="{FF2B5EF4-FFF2-40B4-BE49-F238E27FC236}">
                <a16:creationId xmlns:a16="http://schemas.microsoft.com/office/drawing/2014/main" id="{5F8FEC8E-682C-407A-8E31-DDA476E9F667}"/>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78591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4DCF8F-92BF-4905-B540-B92A74FF0875}"/>
              </a:ext>
            </a:extLst>
          </p:cNvPr>
          <p:cNvSpPr>
            <a:spLocks noGrp="1"/>
          </p:cNvSpPr>
          <p:nvPr>
            <p:ph type="ftr" sz="quarter" idx="10"/>
          </p:nvPr>
        </p:nvSpPr>
        <p:spPr/>
        <p:txBody>
          <a:bodyPr/>
          <a:lstStyle/>
          <a:p>
            <a:r>
              <a:rPr lang="en-US"/>
              <a:t>Presentation title</a:t>
            </a:r>
          </a:p>
        </p:txBody>
      </p:sp>
      <p:pic>
        <p:nvPicPr>
          <p:cNvPr id="5" name="Picture 4" descr="A picture containing clipart&#10;&#10;Description generated with very high confidence">
            <a:extLst>
              <a:ext uri="{FF2B5EF4-FFF2-40B4-BE49-F238E27FC236}">
                <a16:creationId xmlns:a16="http://schemas.microsoft.com/office/drawing/2014/main" id="{D7BF323B-FC14-4920-874B-D4E0A3700EC2}"/>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BB2473DA-171C-4ECF-9836-C003AC928D51}"/>
              </a:ext>
            </a:extLst>
          </p:cNvPr>
          <p:cNvSpPr>
            <a:spLocks noGrp="1"/>
          </p:cNvSpPr>
          <p:nvPr>
            <p:ph type="body" sz="quarter" idx="11" hasCustomPrompt="1"/>
          </p:nvPr>
        </p:nvSpPr>
        <p:spPr>
          <a:xfrm>
            <a:off x="1930732" y="2348880"/>
            <a:ext cx="10113672" cy="108012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9A27BA0E-5615-414F-841D-2E4636A670EF}"/>
              </a:ext>
            </a:extLst>
          </p:cNvPr>
          <p:cNvSpPr>
            <a:spLocks noGrp="1"/>
          </p:cNvSpPr>
          <p:nvPr>
            <p:ph type="body" idx="1" hasCustomPrompt="1"/>
          </p:nvPr>
        </p:nvSpPr>
        <p:spPr>
          <a:xfrm>
            <a:off x="147597" y="1124744"/>
            <a:ext cx="1679127" cy="1080120"/>
          </a:xfrm>
          <a:prstGeom prst="rect">
            <a:avLst/>
          </a:prstGeom>
          <a:solidFill>
            <a:srgbClr val="005EB8"/>
          </a:solidFill>
          <a:ln>
            <a:noFill/>
          </a:ln>
        </p:spPr>
        <p:txBody>
          <a:bodyPr anchor="ctr"/>
          <a:lstStyle>
            <a:lvl1pPr marL="0" indent="0" algn="ctr">
              <a:spcBef>
                <a:spcPts val="0"/>
              </a:spcBef>
              <a:buNone/>
              <a:defRPr sz="1200" b="1" u="none">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1</a:t>
            </a:r>
          </a:p>
        </p:txBody>
      </p:sp>
      <p:sp>
        <p:nvSpPr>
          <p:cNvPr id="8" name="Text Placeholder 20">
            <a:extLst>
              <a:ext uri="{FF2B5EF4-FFF2-40B4-BE49-F238E27FC236}">
                <a16:creationId xmlns:a16="http://schemas.microsoft.com/office/drawing/2014/main" id="{72A08160-CFEF-4D49-8DEB-921D4394AA19}"/>
              </a:ext>
            </a:extLst>
          </p:cNvPr>
          <p:cNvSpPr>
            <a:spLocks noGrp="1"/>
          </p:cNvSpPr>
          <p:nvPr>
            <p:ph type="body" sz="quarter" idx="14" hasCustomPrompt="1"/>
          </p:nvPr>
        </p:nvSpPr>
        <p:spPr>
          <a:xfrm>
            <a:off x="1930732" y="1124744"/>
            <a:ext cx="10113672" cy="108012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9" name="Text Placeholder 2">
            <a:extLst>
              <a:ext uri="{FF2B5EF4-FFF2-40B4-BE49-F238E27FC236}">
                <a16:creationId xmlns:a16="http://schemas.microsoft.com/office/drawing/2014/main" id="{8CB9EF5C-E43A-4DFE-A4FA-3888A94C30B1}"/>
              </a:ext>
            </a:extLst>
          </p:cNvPr>
          <p:cNvSpPr>
            <a:spLocks noGrp="1"/>
          </p:cNvSpPr>
          <p:nvPr>
            <p:ph type="body" idx="15" hasCustomPrompt="1"/>
          </p:nvPr>
        </p:nvSpPr>
        <p:spPr>
          <a:xfrm>
            <a:off x="147598" y="2348880"/>
            <a:ext cx="1679125" cy="1080120"/>
          </a:xfrm>
          <a:prstGeom prst="rect">
            <a:avLst/>
          </a:prstGeom>
          <a:solidFill>
            <a:srgbClr val="005EB8"/>
          </a:solidFill>
        </p:spPr>
        <p:txBody>
          <a:bodyPr anchor="ctr"/>
          <a:lstStyle>
            <a:lvl1pPr marL="0" indent="0" algn="ctr">
              <a:spcBef>
                <a:spcPts val="0"/>
              </a:spcBef>
              <a:buNone/>
              <a:defRPr sz="1200" b="1" u="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2</a:t>
            </a:r>
          </a:p>
        </p:txBody>
      </p:sp>
      <p:sp>
        <p:nvSpPr>
          <p:cNvPr id="10" name="Text Placeholder 20">
            <a:extLst>
              <a:ext uri="{FF2B5EF4-FFF2-40B4-BE49-F238E27FC236}">
                <a16:creationId xmlns:a16="http://schemas.microsoft.com/office/drawing/2014/main" id="{83C6371E-CA5C-48F3-A61B-C9CF61FF4425}"/>
              </a:ext>
            </a:extLst>
          </p:cNvPr>
          <p:cNvSpPr>
            <a:spLocks noGrp="1"/>
          </p:cNvSpPr>
          <p:nvPr>
            <p:ph type="body" sz="quarter" idx="18" hasCustomPrompt="1"/>
          </p:nvPr>
        </p:nvSpPr>
        <p:spPr>
          <a:xfrm>
            <a:off x="1930732" y="3573016"/>
            <a:ext cx="10113672" cy="108012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11" name="Text Placeholder 2">
            <a:extLst>
              <a:ext uri="{FF2B5EF4-FFF2-40B4-BE49-F238E27FC236}">
                <a16:creationId xmlns:a16="http://schemas.microsoft.com/office/drawing/2014/main" id="{A0D45B89-E3B6-4F2A-BFED-8930361477D9}"/>
              </a:ext>
            </a:extLst>
          </p:cNvPr>
          <p:cNvSpPr>
            <a:spLocks noGrp="1"/>
          </p:cNvSpPr>
          <p:nvPr>
            <p:ph type="body" idx="19" hasCustomPrompt="1"/>
          </p:nvPr>
        </p:nvSpPr>
        <p:spPr>
          <a:xfrm>
            <a:off x="147597" y="3573016"/>
            <a:ext cx="1679127" cy="1080120"/>
          </a:xfrm>
          <a:prstGeom prst="rect">
            <a:avLst/>
          </a:prstGeom>
          <a:solidFill>
            <a:srgbClr val="005EB8"/>
          </a:solidFill>
        </p:spPr>
        <p:txBody>
          <a:bodyPr anchor="ctr"/>
          <a:lstStyle>
            <a:lvl1pPr marL="0" indent="0" algn="ctr">
              <a:spcBef>
                <a:spcPts val="0"/>
              </a:spcBef>
              <a:buNone/>
              <a:defRPr sz="1200" b="1" u="none">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3</a:t>
            </a:r>
          </a:p>
        </p:txBody>
      </p:sp>
      <p:sp>
        <p:nvSpPr>
          <p:cNvPr id="12" name="Text Placeholder 20">
            <a:extLst>
              <a:ext uri="{FF2B5EF4-FFF2-40B4-BE49-F238E27FC236}">
                <a16:creationId xmlns:a16="http://schemas.microsoft.com/office/drawing/2014/main" id="{F5F10815-6758-4E0C-B8E2-68CD063175E8}"/>
              </a:ext>
            </a:extLst>
          </p:cNvPr>
          <p:cNvSpPr>
            <a:spLocks noGrp="1"/>
          </p:cNvSpPr>
          <p:nvPr>
            <p:ph type="body" sz="quarter" idx="20" hasCustomPrompt="1"/>
          </p:nvPr>
        </p:nvSpPr>
        <p:spPr>
          <a:xfrm>
            <a:off x="1930733" y="4797152"/>
            <a:ext cx="10113671" cy="108012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content)</a:t>
            </a:r>
          </a:p>
          <a:p>
            <a:pPr lvl="1"/>
            <a:r>
              <a:rPr lang="en-US"/>
              <a:t>First level bullet</a:t>
            </a:r>
          </a:p>
          <a:p>
            <a:pPr lvl="2"/>
            <a:r>
              <a:rPr lang="en-US"/>
              <a:t>Second level bullet</a:t>
            </a:r>
          </a:p>
        </p:txBody>
      </p:sp>
      <p:sp>
        <p:nvSpPr>
          <p:cNvPr id="13" name="Text Placeholder 2">
            <a:extLst>
              <a:ext uri="{FF2B5EF4-FFF2-40B4-BE49-F238E27FC236}">
                <a16:creationId xmlns:a16="http://schemas.microsoft.com/office/drawing/2014/main" id="{B224C8AB-FC3D-4C1D-A340-69F0E96A0496}"/>
              </a:ext>
            </a:extLst>
          </p:cNvPr>
          <p:cNvSpPr>
            <a:spLocks noGrp="1"/>
          </p:cNvSpPr>
          <p:nvPr>
            <p:ph type="body" idx="21" hasCustomPrompt="1"/>
          </p:nvPr>
        </p:nvSpPr>
        <p:spPr>
          <a:xfrm>
            <a:off x="147596" y="4797152"/>
            <a:ext cx="1679125" cy="1080120"/>
          </a:xfrm>
          <a:prstGeom prst="rect">
            <a:avLst/>
          </a:prstGeom>
          <a:solidFill>
            <a:srgbClr val="005EB8"/>
          </a:solidFill>
        </p:spPr>
        <p:txBody>
          <a:bodyPr anchor="ctr"/>
          <a:lstStyle>
            <a:lvl1pPr marL="0" indent="0" algn="ctr">
              <a:spcBef>
                <a:spcPts val="0"/>
              </a:spcBef>
              <a:buNone/>
              <a:defRPr sz="1200" b="1" u="none">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Box 4</a:t>
            </a:r>
          </a:p>
        </p:txBody>
      </p:sp>
      <p:sp>
        <p:nvSpPr>
          <p:cNvPr id="16" name="Title 10">
            <a:extLst>
              <a:ext uri="{FF2B5EF4-FFF2-40B4-BE49-F238E27FC236}">
                <a16:creationId xmlns:a16="http://schemas.microsoft.com/office/drawing/2014/main" id="{3A9EC18A-3E9B-4F03-8E1C-7799EF85EBD5}"/>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2920533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graph">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B6FA4E7-03C8-44AC-9D36-1FDA60A79274}"/>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069AB281-6180-44BB-B640-B5DEC3CE9D03}"/>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63DD8009-8C71-470C-8673-BED1114C63A4}"/>
              </a:ext>
            </a:extLst>
          </p:cNvPr>
          <p:cNvSpPr>
            <a:spLocks noGrp="1"/>
          </p:cNvSpPr>
          <p:nvPr>
            <p:ph type="body" sz="quarter" idx="11" hasCustomPrompt="1"/>
          </p:nvPr>
        </p:nvSpPr>
        <p:spPr>
          <a:xfrm>
            <a:off x="244355" y="1578393"/>
            <a:ext cx="5662364" cy="45148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 </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8FD99CF1-A51A-4157-B445-FFB5A65B5967}"/>
              </a:ext>
            </a:extLst>
          </p:cNvPr>
          <p:cNvSpPr>
            <a:spLocks noGrp="1"/>
          </p:cNvSpPr>
          <p:nvPr>
            <p:ph type="body" idx="1" hasCustomPrompt="1"/>
          </p:nvPr>
        </p:nvSpPr>
        <p:spPr>
          <a:xfrm>
            <a:off x="244356" y="1010837"/>
            <a:ext cx="5662363"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8" name="Text Placeholder 2">
            <a:extLst>
              <a:ext uri="{FF2B5EF4-FFF2-40B4-BE49-F238E27FC236}">
                <a16:creationId xmlns:a16="http://schemas.microsoft.com/office/drawing/2014/main" id="{53627F78-B9FE-453B-AECD-4D2235DCE406}"/>
              </a:ext>
            </a:extLst>
          </p:cNvPr>
          <p:cNvSpPr>
            <a:spLocks noGrp="1"/>
          </p:cNvSpPr>
          <p:nvPr>
            <p:ph type="body" idx="13" hasCustomPrompt="1"/>
          </p:nvPr>
        </p:nvSpPr>
        <p:spPr>
          <a:xfrm>
            <a:off x="6277025" y="1010837"/>
            <a:ext cx="5663009" cy="545852"/>
          </a:xfrm>
          <a:prstGeom prst="rect">
            <a:avLst/>
          </a:prstGeom>
        </p:spPr>
        <p:txBody>
          <a:bodyPr anchor="b"/>
          <a:lstStyle>
            <a:lvl1pPr marL="0" indent="0" algn="ctr">
              <a:spcBef>
                <a:spcPts val="0"/>
              </a:spcBef>
              <a:buNone/>
              <a:defRPr sz="1600" b="1" i="0" u="none" baseline="0">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title for chart/graphic below</a:t>
            </a:r>
          </a:p>
          <a:p>
            <a:pPr lvl="0"/>
            <a:r>
              <a:rPr lang="en-US"/>
              <a:t> (max two lines)</a:t>
            </a:r>
          </a:p>
        </p:txBody>
      </p:sp>
      <p:sp>
        <p:nvSpPr>
          <p:cNvPr id="9" name="Content Placeholder 5">
            <a:extLst>
              <a:ext uri="{FF2B5EF4-FFF2-40B4-BE49-F238E27FC236}">
                <a16:creationId xmlns:a16="http://schemas.microsoft.com/office/drawing/2014/main" id="{F22509C7-FF1A-4FCE-B48D-194C7477D2CF}"/>
              </a:ext>
            </a:extLst>
          </p:cNvPr>
          <p:cNvSpPr>
            <a:spLocks noGrp="1"/>
          </p:cNvSpPr>
          <p:nvPr>
            <p:ph sz="quarter" idx="14" hasCustomPrompt="1"/>
          </p:nvPr>
        </p:nvSpPr>
        <p:spPr>
          <a:xfrm>
            <a:off x="6277026" y="1581494"/>
            <a:ext cx="5663007" cy="4511803"/>
          </a:xfrm>
          <a:prstGeom prst="rect">
            <a:avLst/>
          </a:prstGeom>
        </p:spPr>
        <p:txBody>
          <a:bodyPr/>
          <a:lstStyle>
            <a:lvl1pPr>
              <a:defRPr sz="1400" b="1" baseline="0"/>
            </a:lvl1pPr>
          </a:lstStyle>
          <a:p>
            <a:pPr lvl="0"/>
            <a:r>
              <a:rPr lang="en-US"/>
              <a:t>Click on the icons below to add a table, chart, smart art, picture or other media</a:t>
            </a:r>
            <a:endParaRPr lang="en-GB"/>
          </a:p>
        </p:txBody>
      </p:sp>
      <p:sp>
        <p:nvSpPr>
          <p:cNvPr id="10" name="Title 10">
            <a:extLst>
              <a:ext uri="{FF2B5EF4-FFF2-40B4-BE49-F238E27FC236}">
                <a16:creationId xmlns:a16="http://schemas.microsoft.com/office/drawing/2014/main" id="{8566680A-38CD-43A5-B5EA-8CBDB834A204}"/>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cxnSp>
        <p:nvCxnSpPr>
          <p:cNvPr id="11" name="Straight Connector 10">
            <a:extLst>
              <a:ext uri="{FF2B5EF4-FFF2-40B4-BE49-F238E27FC236}">
                <a16:creationId xmlns:a16="http://schemas.microsoft.com/office/drawing/2014/main" id="{516D5FD6-9572-4CCB-A1E8-06724B4C4E22}"/>
              </a:ext>
            </a:extLst>
          </p:cNvPr>
          <p:cNvCxnSpPr/>
          <p:nvPr userDrawn="1"/>
        </p:nvCxnSpPr>
        <p:spPr bwMode="auto">
          <a:xfrm>
            <a:off x="251968" y="1579756"/>
            <a:ext cx="566764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54ABF0E8-ACEE-4393-BA58-233006DD27CF}"/>
              </a:ext>
            </a:extLst>
          </p:cNvPr>
          <p:cNvCxnSpPr/>
          <p:nvPr userDrawn="1"/>
        </p:nvCxnSpPr>
        <p:spPr bwMode="auto">
          <a:xfrm>
            <a:off x="6274115" y="1581493"/>
            <a:ext cx="566764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92136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and 2 graph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88A63D24-6D31-48F4-83EA-A2AEA2D8E493}"/>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04CE6AE8-ADAC-453D-8BD4-36D8DC448EA5}"/>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D8DE7702-1891-4819-B7F4-5CA548721B84}"/>
              </a:ext>
            </a:extLst>
          </p:cNvPr>
          <p:cNvSpPr>
            <a:spLocks noGrp="1"/>
          </p:cNvSpPr>
          <p:nvPr>
            <p:ph type="body" sz="quarter" idx="11" hasCustomPrompt="1"/>
          </p:nvPr>
        </p:nvSpPr>
        <p:spPr>
          <a:xfrm>
            <a:off x="244356" y="1578496"/>
            <a:ext cx="5663653" cy="45148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 </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D1852AC9-00A3-4FC8-B7E6-340468EE275E}"/>
              </a:ext>
            </a:extLst>
          </p:cNvPr>
          <p:cNvSpPr>
            <a:spLocks noGrp="1"/>
          </p:cNvSpPr>
          <p:nvPr>
            <p:ph type="body" idx="1" hasCustomPrompt="1"/>
          </p:nvPr>
        </p:nvSpPr>
        <p:spPr>
          <a:xfrm>
            <a:off x="244355" y="1010940"/>
            <a:ext cx="5663655"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8" name="Text Placeholder 2">
            <a:extLst>
              <a:ext uri="{FF2B5EF4-FFF2-40B4-BE49-F238E27FC236}">
                <a16:creationId xmlns:a16="http://schemas.microsoft.com/office/drawing/2014/main" id="{B5995662-79FE-44FD-BE4E-9767B802CE9E}"/>
              </a:ext>
            </a:extLst>
          </p:cNvPr>
          <p:cNvSpPr>
            <a:spLocks noGrp="1"/>
          </p:cNvSpPr>
          <p:nvPr>
            <p:ph type="body" idx="13" hasCustomPrompt="1"/>
          </p:nvPr>
        </p:nvSpPr>
        <p:spPr>
          <a:xfrm>
            <a:off x="6277025" y="1016000"/>
            <a:ext cx="5663008" cy="545852"/>
          </a:xfrm>
          <a:prstGeom prst="rect">
            <a:avLst/>
          </a:prstGeom>
        </p:spPr>
        <p:txBody>
          <a:bodyPr anchor="b"/>
          <a:lstStyle>
            <a:lvl1pPr marL="0" indent="0" algn="ctr">
              <a:spcBef>
                <a:spcPts val="0"/>
              </a:spcBef>
              <a:buNone/>
              <a:defRPr sz="1600" b="1" i="0" u="none" baseline="0">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title for chart/graphic below</a:t>
            </a:r>
          </a:p>
          <a:p>
            <a:pPr lvl="0"/>
            <a:r>
              <a:rPr lang="en-US"/>
              <a:t> (max two lines)</a:t>
            </a:r>
          </a:p>
        </p:txBody>
      </p:sp>
      <p:sp>
        <p:nvSpPr>
          <p:cNvPr id="9" name="Content Placeholder 5">
            <a:extLst>
              <a:ext uri="{FF2B5EF4-FFF2-40B4-BE49-F238E27FC236}">
                <a16:creationId xmlns:a16="http://schemas.microsoft.com/office/drawing/2014/main" id="{D581D3E8-4F4C-45B1-9924-5B3EDFD9448B}"/>
              </a:ext>
            </a:extLst>
          </p:cNvPr>
          <p:cNvSpPr>
            <a:spLocks noGrp="1"/>
          </p:cNvSpPr>
          <p:nvPr>
            <p:ph sz="quarter" idx="14" hasCustomPrompt="1"/>
          </p:nvPr>
        </p:nvSpPr>
        <p:spPr>
          <a:xfrm>
            <a:off x="6277025" y="1582165"/>
            <a:ext cx="5663007" cy="1944687"/>
          </a:xfrm>
          <a:prstGeom prst="rect">
            <a:avLst/>
          </a:prstGeom>
        </p:spPr>
        <p:txBody>
          <a:bodyPr/>
          <a:lstStyle>
            <a:lvl1pPr>
              <a:defRPr sz="1400" b="1" baseline="0"/>
            </a:lvl1pPr>
          </a:lstStyle>
          <a:p>
            <a:pPr lvl="0"/>
            <a:r>
              <a:rPr lang="en-US"/>
              <a:t>Click on the icons below to add a table, chart, smart art, picture or other media</a:t>
            </a:r>
            <a:endParaRPr lang="en-GB"/>
          </a:p>
        </p:txBody>
      </p:sp>
      <p:sp>
        <p:nvSpPr>
          <p:cNvPr id="10" name="Text Placeholder 2">
            <a:extLst>
              <a:ext uri="{FF2B5EF4-FFF2-40B4-BE49-F238E27FC236}">
                <a16:creationId xmlns:a16="http://schemas.microsoft.com/office/drawing/2014/main" id="{87F85A98-ECAD-4485-81C6-E1C475276267}"/>
              </a:ext>
            </a:extLst>
          </p:cNvPr>
          <p:cNvSpPr>
            <a:spLocks noGrp="1"/>
          </p:cNvSpPr>
          <p:nvPr>
            <p:ph type="body" idx="15" hasCustomPrompt="1"/>
          </p:nvPr>
        </p:nvSpPr>
        <p:spPr>
          <a:xfrm>
            <a:off x="6276379" y="3578076"/>
            <a:ext cx="5663655" cy="545852"/>
          </a:xfrm>
          <a:prstGeom prst="rect">
            <a:avLst/>
          </a:prstGeom>
        </p:spPr>
        <p:txBody>
          <a:bodyPr anchor="b"/>
          <a:lstStyle>
            <a:lvl1pPr marL="0" indent="0" algn="ctr">
              <a:spcBef>
                <a:spcPts val="0"/>
              </a:spcBef>
              <a:buNone/>
              <a:defRPr sz="1600" b="1" i="0" u="none" baseline="0">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title for chart/graphic below</a:t>
            </a:r>
          </a:p>
          <a:p>
            <a:pPr lvl="0"/>
            <a:r>
              <a:rPr lang="en-US"/>
              <a:t> (max two lines)</a:t>
            </a:r>
          </a:p>
        </p:txBody>
      </p:sp>
      <p:sp>
        <p:nvSpPr>
          <p:cNvPr id="11" name="Content Placeholder 5">
            <a:extLst>
              <a:ext uri="{FF2B5EF4-FFF2-40B4-BE49-F238E27FC236}">
                <a16:creationId xmlns:a16="http://schemas.microsoft.com/office/drawing/2014/main" id="{88F4DA3A-DFE5-4F37-BBB5-7E603FAE4C13}"/>
              </a:ext>
            </a:extLst>
          </p:cNvPr>
          <p:cNvSpPr>
            <a:spLocks noGrp="1"/>
          </p:cNvSpPr>
          <p:nvPr>
            <p:ph sz="quarter" idx="16" hasCustomPrompt="1"/>
          </p:nvPr>
        </p:nvSpPr>
        <p:spPr>
          <a:xfrm>
            <a:off x="6276378" y="4144240"/>
            <a:ext cx="5663655" cy="1969836"/>
          </a:xfrm>
          <a:prstGeom prst="rect">
            <a:avLst/>
          </a:prstGeom>
        </p:spPr>
        <p:txBody>
          <a:bodyPr/>
          <a:lstStyle>
            <a:lvl1pPr>
              <a:defRPr sz="1400" b="1" baseline="0"/>
            </a:lvl1pPr>
          </a:lstStyle>
          <a:p>
            <a:pPr lvl="0"/>
            <a:r>
              <a:rPr lang="en-US"/>
              <a:t>Click on the icons below to add a table, chart, smart art, picture or other media</a:t>
            </a:r>
            <a:endParaRPr lang="en-GB"/>
          </a:p>
        </p:txBody>
      </p:sp>
      <p:sp>
        <p:nvSpPr>
          <p:cNvPr id="12" name="Title 10">
            <a:extLst>
              <a:ext uri="{FF2B5EF4-FFF2-40B4-BE49-F238E27FC236}">
                <a16:creationId xmlns:a16="http://schemas.microsoft.com/office/drawing/2014/main" id="{C787B8B4-5594-42BB-8234-606FE9B12751}"/>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cxnSp>
        <p:nvCxnSpPr>
          <p:cNvPr id="13" name="Straight Connector 12">
            <a:extLst>
              <a:ext uri="{FF2B5EF4-FFF2-40B4-BE49-F238E27FC236}">
                <a16:creationId xmlns:a16="http://schemas.microsoft.com/office/drawing/2014/main" id="{1E45EB95-5628-42CA-9533-1AEFD00C7B97}"/>
              </a:ext>
            </a:extLst>
          </p:cNvPr>
          <p:cNvCxnSpPr/>
          <p:nvPr userDrawn="1"/>
        </p:nvCxnSpPr>
        <p:spPr bwMode="auto">
          <a:xfrm>
            <a:off x="251968" y="1579756"/>
            <a:ext cx="566764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D31F61A0-F5BE-4A79-BC43-8A757BF95C37}"/>
              </a:ext>
            </a:extLst>
          </p:cNvPr>
          <p:cNvCxnSpPr/>
          <p:nvPr userDrawn="1"/>
        </p:nvCxnSpPr>
        <p:spPr bwMode="auto">
          <a:xfrm>
            <a:off x="6273850" y="1581826"/>
            <a:ext cx="566764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5544B6AF-0EDB-464A-9919-9307EB040A52}"/>
              </a:ext>
            </a:extLst>
          </p:cNvPr>
          <p:cNvCxnSpPr/>
          <p:nvPr userDrawn="1"/>
        </p:nvCxnSpPr>
        <p:spPr bwMode="auto">
          <a:xfrm>
            <a:off x="6277026" y="4144240"/>
            <a:ext cx="566764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85795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873152E8-C44E-4579-8469-845847BFAF1D}"/>
              </a:ext>
            </a:extLst>
          </p:cNvPr>
          <p:cNvSpPr>
            <a:spLocks noGrp="1"/>
          </p:cNvSpPr>
          <p:nvPr>
            <p:ph type="ftr" sz="quarter" idx="10"/>
          </p:nvPr>
        </p:nvSpPr>
        <p:spPr/>
        <p:txBody>
          <a:bodyPr/>
          <a:lstStyle/>
          <a:p>
            <a:r>
              <a:rPr lang="en-US"/>
              <a:t>Presentation title</a:t>
            </a:r>
          </a:p>
        </p:txBody>
      </p:sp>
      <p:pic>
        <p:nvPicPr>
          <p:cNvPr id="10" name="Picture 9" descr="A picture containing clipart&#10;&#10;Description generated with very high confidence">
            <a:extLst>
              <a:ext uri="{FF2B5EF4-FFF2-40B4-BE49-F238E27FC236}">
                <a16:creationId xmlns:a16="http://schemas.microsoft.com/office/drawing/2014/main" id="{34C5D5E9-514B-4B85-9D20-A8EE9EBD3B57}"/>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11" name="Title 10">
            <a:extLst>
              <a:ext uri="{FF2B5EF4-FFF2-40B4-BE49-F238E27FC236}">
                <a16:creationId xmlns:a16="http://schemas.microsoft.com/office/drawing/2014/main" id="{94D86091-C003-41D1-97C4-40AA1A461E6F}"/>
              </a:ext>
            </a:extLst>
          </p:cNvPr>
          <p:cNvSpPr>
            <a:spLocks noGrp="1"/>
          </p:cNvSpPr>
          <p:nvPr>
            <p:ph type="title" hasCustomPrompt="1"/>
          </p:nvPr>
        </p:nvSpPr>
        <p:spPr>
          <a:xfrm>
            <a:off x="251969" y="219457"/>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Annex (click title to amend)</a:t>
            </a:r>
            <a:endParaRPr lang="en-US" sz="2800">
              <a:solidFill>
                <a:srgbClr val="005EB8"/>
              </a:solidFill>
              <a:latin typeface="Arial" charset="0"/>
              <a:ea typeface="Arial" charset="0"/>
              <a:cs typeface="Arial" charset="0"/>
            </a:endParaRPr>
          </a:p>
        </p:txBody>
      </p:sp>
      <p:sp>
        <p:nvSpPr>
          <p:cNvPr id="12" name="Text Placeholder 2">
            <a:extLst>
              <a:ext uri="{FF2B5EF4-FFF2-40B4-BE49-F238E27FC236}">
                <a16:creationId xmlns:a16="http://schemas.microsoft.com/office/drawing/2014/main" id="{98DD6215-E77C-4664-A5AB-D3120257AD25}"/>
              </a:ext>
            </a:extLst>
          </p:cNvPr>
          <p:cNvSpPr>
            <a:spLocks noGrp="1"/>
          </p:cNvSpPr>
          <p:nvPr>
            <p:ph type="body" idx="15" hasCustomPrompt="1"/>
          </p:nvPr>
        </p:nvSpPr>
        <p:spPr>
          <a:xfrm>
            <a:off x="244355" y="1628800"/>
            <a:ext cx="10263988" cy="360040"/>
          </a:xfrm>
          <a:prstGeom prst="rect">
            <a:avLst/>
          </a:prstGeom>
          <a:solidFill>
            <a:schemeClr val="accent1"/>
          </a:solidFill>
          <a:ln>
            <a:noFill/>
          </a:ln>
          <a:effectLst/>
        </p:spPr>
        <p:txBody>
          <a:bodyPr vert="horz" wrap="square" lIns="91440" tIns="45720" rIns="91440" bIns="45720" numCol="1" rtlCol="0" anchor="ctr" anchorCtr="0" compatLnSpc="1">
            <a:prstTxWarp prst="textNoShape">
              <a:avLst/>
            </a:prstTxWarp>
            <a:noAutofit/>
          </a:bodyPr>
          <a:lstStyle>
            <a:lvl1pPr>
              <a:defRPr lang="en-US" sz="1600" b="1" dirty="0" smtClean="0">
                <a:solidFill>
                  <a:srgbClr val="FFFFFF"/>
                </a:solidFill>
                <a:latin typeface="+mn-lt"/>
                <a:cs typeface="Calibri" panose="020F0502020204030204" pitchFamily="34" charset="0"/>
              </a:defRPr>
            </a:lvl1pPr>
          </a:lstStyle>
          <a:p>
            <a:pPr marL="0" lvl="0" indent="0">
              <a:buNone/>
            </a:pPr>
            <a:r>
              <a:rPr lang="en-US"/>
              <a:t>1. First item (click to edit)</a:t>
            </a:r>
          </a:p>
        </p:txBody>
      </p:sp>
      <p:sp>
        <p:nvSpPr>
          <p:cNvPr id="13" name="Text Placeholder 2">
            <a:extLst>
              <a:ext uri="{FF2B5EF4-FFF2-40B4-BE49-F238E27FC236}">
                <a16:creationId xmlns:a16="http://schemas.microsoft.com/office/drawing/2014/main" id="{FC854EB4-910A-433A-AD98-6AFDA53A40B9}"/>
              </a:ext>
            </a:extLst>
          </p:cNvPr>
          <p:cNvSpPr>
            <a:spLocks noGrp="1"/>
          </p:cNvSpPr>
          <p:nvPr>
            <p:ph type="body" idx="16" hasCustomPrompt="1"/>
          </p:nvPr>
        </p:nvSpPr>
        <p:spPr>
          <a:xfrm>
            <a:off x="244354" y="2305675"/>
            <a:ext cx="10263988" cy="360040"/>
          </a:xfrm>
          <a:prstGeom prst="rect">
            <a:avLst/>
          </a:prstGeom>
          <a:noFill/>
        </p:spPr>
        <p:txBody>
          <a:bodyPr anchor="ctr"/>
          <a:lstStyle>
            <a:lvl1pPr marL="0" indent="0" algn="l">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2. Second item (click to edit)</a:t>
            </a:r>
          </a:p>
        </p:txBody>
      </p:sp>
      <p:sp>
        <p:nvSpPr>
          <p:cNvPr id="14" name="Text Placeholder 2">
            <a:extLst>
              <a:ext uri="{FF2B5EF4-FFF2-40B4-BE49-F238E27FC236}">
                <a16:creationId xmlns:a16="http://schemas.microsoft.com/office/drawing/2014/main" id="{025EBB82-5DFC-4FBB-BE6C-7E85FD178D08}"/>
              </a:ext>
            </a:extLst>
          </p:cNvPr>
          <p:cNvSpPr>
            <a:spLocks noGrp="1"/>
          </p:cNvSpPr>
          <p:nvPr>
            <p:ph type="body" idx="17" hasCustomPrompt="1"/>
          </p:nvPr>
        </p:nvSpPr>
        <p:spPr>
          <a:xfrm>
            <a:off x="244354" y="2982550"/>
            <a:ext cx="10263988" cy="360040"/>
          </a:xfrm>
          <a:prstGeom prst="rect">
            <a:avLst/>
          </a:prstGeom>
          <a:noFill/>
        </p:spPr>
        <p:txBody>
          <a:bodyPr anchor="ctr"/>
          <a:lstStyle>
            <a:lvl1pPr marL="0" indent="0" algn="l">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3. Third item (click to edit)</a:t>
            </a:r>
          </a:p>
        </p:txBody>
      </p:sp>
      <p:sp>
        <p:nvSpPr>
          <p:cNvPr id="15" name="Text Placeholder 2">
            <a:extLst>
              <a:ext uri="{FF2B5EF4-FFF2-40B4-BE49-F238E27FC236}">
                <a16:creationId xmlns:a16="http://schemas.microsoft.com/office/drawing/2014/main" id="{ACE7D416-2788-410F-9DAF-66F1BA26BC02}"/>
              </a:ext>
            </a:extLst>
          </p:cNvPr>
          <p:cNvSpPr>
            <a:spLocks noGrp="1"/>
          </p:cNvSpPr>
          <p:nvPr>
            <p:ph type="body" idx="18" hasCustomPrompt="1"/>
          </p:nvPr>
        </p:nvSpPr>
        <p:spPr>
          <a:xfrm>
            <a:off x="244354" y="3659425"/>
            <a:ext cx="10263988" cy="360040"/>
          </a:xfrm>
          <a:prstGeom prst="rect">
            <a:avLst/>
          </a:prstGeom>
          <a:noFill/>
        </p:spPr>
        <p:txBody>
          <a:bodyPr anchor="ctr"/>
          <a:lstStyle>
            <a:lvl1pPr marL="0" indent="0" algn="l">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4. Fourth item (click to edit)</a:t>
            </a:r>
          </a:p>
        </p:txBody>
      </p:sp>
      <p:sp>
        <p:nvSpPr>
          <p:cNvPr id="16" name="Text Placeholder 2">
            <a:extLst>
              <a:ext uri="{FF2B5EF4-FFF2-40B4-BE49-F238E27FC236}">
                <a16:creationId xmlns:a16="http://schemas.microsoft.com/office/drawing/2014/main" id="{5B91B07B-8812-4A69-9085-DB7EA3C832E1}"/>
              </a:ext>
            </a:extLst>
          </p:cNvPr>
          <p:cNvSpPr>
            <a:spLocks noGrp="1"/>
          </p:cNvSpPr>
          <p:nvPr>
            <p:ph type="body" idx="19" hasCustomPrompt="1"/>
          </p:nvPr>
        </p:nvSpPr>
        <p:spPr>
          <a:xfrm>
            <a:off x="244354" y="4336300"/>
            <a:ext cx="10263988" cy="360040"/>
          </a:xfrm>
          <a:prstGeom prst="rect">
            <a:avLst/>
          </a:prstGeom>
          <a:noFill/>
        </p:spPr>
        <p:txBody>
          <a:bodyPr anchor="ctr"/>
          <a:lstStyle>
            <a:lvl1pPr marL="0" indent="0" algn="l">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5. Fifth item (click to edit)</a:t>
            </a:r>
          </a:p>
        </p:txBody>
      </p:sp>
      <p:sp>
        <p:nvSpPr>
          <p:cNvPr id="17" name="Text Placeholder 2">
            <a:extLst>
              <a:ext uri="{FF2B5EF4-FFF2-40B4-BE49-F238E27FC236}">
                <a16:creationId xmlns:a16="http://schemas.microsoft.com/office/drawing/2014/main" id="{D8B2248B-6641-498A-B9A5-07EB8335B9C9}"/>
              </a:ext>
            </a:extLst>
          </p:cNvPr>
          <p:cNvSpPr>
            <a:spLocks noGrp="1"/>
          </p:cNvSpPr>
          <p:nvPr>
            <p:ph type="body" idx="20" hasCustomPrompt="1"/>
          </p:nvPr>
        </p:nvSpPr>
        <p:spPr>
          <a:xfrm>
            <a:off x="244354" y="5013176"/>
            <a:ext cx="10263988" cy="360040"/>
          </a:xfrm>
          <a:prstGeom prst="rect">
            <a:avLst/>
          </a:prstGeom>
          <a:noFill/>
        </p:spPr>
        <p:txBody>
          <a:bodyPr anchor="ctr"/>
          <a:lstStyle>
            <a:lvl1pPr marL="0" indent="0" algn="l">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6. Sixth item (click to edit)</a:t>
            </a:r>
          </a:p>
        </p:txBody>
      </p:sp>
      <p:sp>
        <p:nvSpPr>
          <p:cNvPr id="18" name="Text Placeholder 2">
            <a:extLst>
              <a:ext uri="{FF2B5EF4-FFF2-40B4-BE49-F238E27FC236}">
                <a16:creationId xmlns:a16="http://schemas.microsoft.com/office/drawing/2014/main" id="{EF64D155-C450-4181-8AD4-F04C792B05EF}"/>
              </a:ext>
            </a:extLst>
          </p:cNvPr>
          <p:cNvSpPr>
            <a:spLocks noGrp="1"/>
          </p:cNvSpPr>
          <p:nvPr>
            <p:ph type="body" idx="21" hasCustomPrompt="1"/>
          </p:nvPr>
        </p:nvSpPr>
        <p:spPr>
          <a:xfrm>
            <a:off x="10277689" y="1628800"/>
            <a:ext cx="1664185" cy="360040"/>
          </a:xfrm>
          <a:prstGeom prst="rect">
            <a:avLst/>
          </a:prstGeom>
          <a:solidFill>
            <a:schemeClr val="accent1"/>
          </a:solidFill>
          <a:ln>
            <a:noFill/>
          </a:ln>
          <a:effectLst/>
        </p:spPr>
        <p:txBody>
          <a:bodyPr vert="horz" wrap="square" lIns="91440" tIns="45720" rIns="91440" bIns="45720" numCol="1" rtlCol="0" anchor="ctr" anchorCtr="0" compatLnSpc="1">
            <a:prstTxWarp prst="textNoShape">
              <a:avLst/>
            </a:prstTxWarp>
            <a:noAutofit/>
          </a:bodyPr>
          <a:lstStyle>
            <a:lvl1pPr algn="r">
              <a:defRPr lang="en-US" sz="1600" b="1" dirty="0" smtClean="0">
                <a:solidFill>
                  <a:srgbClr val="FFFFFF"/>
                </a:solidFill>
                <a:latin typeface="+mn-lt"/>
                <a:cs typeface="Calibri" panose="020F0502020204030204" pitchFamily="34" charset="0"/>
              </a:defRPr>
            </a:lvl1pPr>
          </a:lstStyle>
          <a:p>
            <a:pPr marL="0" lvl="0" indent="0">
              <a:buNone/>
            </a:pPr>
            <a:r>
              <a:rPr lang="en-US"/>
              <a:t>Xx - xx</a:t>
            </a:r>
          </a:p>
        </p:txBody>
      </p:sp>
      <p:sp>
        <p:nvSpPr>
          <p:cNvPr id="19" name="Text Placeholder 2">
            <a:extLst>
              <a:ext uri="{FF2B5EF4-FFF2-40B4-BE49-F238E27FC236}">
                <a16:creationId xmlns:a16="http://schemas.microsoft.com/office/drawing/2014/main" id="{BA1E7F09-E149-4E9D-80DE-040F09AB55FD}"/>
              </a:ext>
            </a:extLst>
          </p:cNvPr>
          <p:cNvSpPr>
            <a:spLocks noGrp="1"/>
          </p:cNvSpPr>
          <p:nvPr>
            <p:ph type="body" idx="22" hasCustomPrompt="1"/>
          </p:nvPr>
        </p:nvSpPr>
        <p:spPr>
          <a:xfrm>
            <a:off x="10277689" y="2305675"/>
            <a:ext cx="1664185" cy="360040"/>
          </a:xfrm>
          <a:prstGeom prst="rect">
            <a:avLst/>
          </a:prstGeom>
          <a:noFill/>
        </p:spPr>
        <p:txBody>
          <a:bodyPr anchor="ctr"/>
          <a:lstStyle>
            <a:lvl1pPr marL="0" indent="0" algn="r">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Xx - xx</a:t>
            </a:r>
          </a:p>
        </p:txBody>
      </p:sp>
      <p:sp>
        <p:nvSpPr>
          <p:cNvPr id="20" name="Text Placeholder 2">
            <a:extLst>
              <a:ext uri="{FF2B5EF4-FFF2-40B4-BE49-F238E27FC236}">
                <a16:creationId xmlns:a16="http://schemas.microsoft.com/office/drawing/2014/main" id="{8CB93319-74F1-4BBA-AB31-2D930C9F9736}"/>
              </a:ext>
            </a:extLst>
          </p:cNvPr>
          <p:cNvSpPr>
            <a:spLocks noGrp="1"/>
          </p:cNvSpPr>
          <p:nvPr>
            <p:ph type="body" idx="23" hasCustomPrompt="1"/>
          </p:nvPr>
        </p:nvSpPr>
        <p:spPr>
          <a:xfrm>
            <a:off x="10277689" y="2982550"/>
            <a:ext cx="1664185" cy="360040"/>
          </a:xfrm>
          <a:prstGeom prst="rect">
            <a:avLst/>
          </a:prstGeom>
          <a:noFill/>
        </p:spPr>
        <p:txBody>
          <a:bodyPr anchor="ctr"/>
          <a:lstStyle>
            <a:lvl1pPr marL="0" indent="0" algn="r">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Xx - xx</a:t>
            </a:r>
          </a:p>
        </p:txBody>
      </p:sp>
      <p:sp>
        <p:nvSpPr>
          <p:cNvPr id="21" name="Text Placeholder 2">
            <a:extLst>
              <a:ext uri="{FF2B5EF4-FFF2-40B4-BE49-F238E27FC236}">
                <a16:creationId xmlns:a16="http://schemas.microsoft.com/office/drawing/2014/main" id="{F72103D1-D20D-4D41-A9A3-86D88308DA7C}"/>
              </a:ext>
            </a:extLst>
          </p:cNvPr>
          <p:cNvSpPr>
            <a:spLocks noGrp="1"/>
          </p:cNvSpPr>
          <p:nvPr>
            <p:ph type="body" idx="24" hasCustomPrompt="1"/>
          </p:nvPr>
        </p:nvSpPr>
        <p:spPr>
          <a:xfrm>
            <a:off x="10277689" y="3659425"/>
            <a:ext cx="1664185" cy="360040"/>
          </a:xfrm>
          <a:prstGeom prst="rect">
            <a:avLst/>
          </a:prstGeom>
          <a:noFill/>
        </p:spPr>
        <p:txBody>
          <a:bodyPr anchor="ctr"/>
          <a:lstStyle>
            <a:lvl1pPr marL="0" indent="0" algn="r">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Xx - xx</a:t>
            </a:r>
          </a:p>
        </p:txBody>
      </p:sp>
      <p:sp>
        <p:nvSpPr>
          <p:cNvPr id="22" name="Text Placeholder 2">
            <a:extLst>
              <a:ext uri="{FF2B5EF4-FFF2-40B4-BE49-F238E27FC236}">
                <a16:creationId xmlns:a16="http://schemas.microsoft.com/office/drawing/2014/main" id="{BA3E57B2-9700-43D2-AC7C-76275D43BBF4}"/>
              </a:ext>
            </a:extLst>
          </p:cNvPr>
          <p:cNvSpPr>
            <a:spLocks noGrp="1"/>
          </p:cNvSpPr>
          <p:nvPr>
            <p:ph type="body" idx="25" hasCustomPrompt="1"/>
          </p:nvPr>
        </p:nvSpPr>
        <p:spPr>
          <a:xfrm>
            <a:off x="10277689" y="4336300"/>
            <a:ext cx="1664185" cy="360040"/>
          </a:xfrm>
          <a:prstGeom prst="rect">
            <a:avLst/>
          </a:prstGeom>
          <a:noFill/>
        </p:spPr>
        <p:txBody>
          <a:bodyPr anchor="ctr"/>
          <a:lstStyle>
            <a:lvl1pPr marL="0" indent="0" algn="r">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Xx - xx</a:t>
            </a:r>
          </a:p>
        </p:txBody>
      </p:sp>
      <p:sp>
        <p:nvSpPr>
          <p:cNvPr id="23" name="Text Placeholder 2">
            <a:extLst>
              <a:ext uri="{FF2B5EF4-FFF2-40B4-BE49-F238E27FC236}">
                <a16:creationId xmlns:a16="http://schemas.microsoft.com/office/drawing/2014/main" id="{C295E2C7-349B-405A-A4E5-D5A6FAEEF089}"/>
              </a:ext>
            </a:extLst>
          </p:cNvPr>
          <p:cNvSpPr>
            <a:spLocks noGrp="1"/>
          </p:cNvSpPr>
          <p:nvPr>
            <p:ph type="body" idx="26" hasCustomPrompt="1"/>
          </p:nvPr>
        </p:nvSpPr>
        <p:spPr>
          <a:xfrm>
            <a:off x="10277689" y="5013176"/>
            <a:ext cx="1664185" cy="360040"/>
          </a:xfrm>
          <a:prstGeom prst="rect">
            <a:avLst/>
          </a:prstGeom>
          <a:noFill/>
        </p:spPr>
        <p:txBody>
          <a:bodyPr anchor="ctr"/>
          <a:lstStyle>
            <a:lvl1pPr marL="0" indent="0" algn="r">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Xx - xx</a:t>
            </a:r>
          </a:p>
        </p:txBody>
      </p:sp>
      <p:sp>
        <p:nvSpPr>
          <p:cNvPr id="24" name="Text Placeholder 2">
            <a:extLst>
              <a:ext uri="{FF2B5EF4-FFF2-40B4-BE49-F238E27FC236}">
                <a16:creationId xmlns:a16="http://schemas.microsoft.com/office/drawing/2014/main" id="{AF6CC1AA-053E-473F-8D67-B2374F8CCD7B}"/>
              </a:ext>
            </a:extLst>
          </p:cNvPr>
          <p:cNvSpPr>
            <a:spLocks noGrp="1"/>
          </p:cNvSpPr>
          <p:nvPr>
            <p:ph type="body" idx="27" hasCustomPrompt="1"/>
          </p:nvPr>
        </p:nvSpPr>
        <p:spPr>
          <a:xfrm>
            <a:off x="10277689" y="1165432"/>
            <a:ext cx="1664185" cy="360040"/>
          </a:xfrm>
          <a:prstGeom prst="rect">
            <a:avLst/>
          </a:prstGeom>
          <a:noFill/>
        </p:spPr>
        <p:txBody>
          <a:bodyPr anchor="ctr"/>
          <a:lstStyle>
            <a:lvl1pPr marL="0" indent="0" algn="r">
              <a:spcBef>
                <a:spcPts val="0"/>
              </a:spcBef>
              <a:buNone/>
              <a:defRPr sz="1600" b="1" u="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Page No.</a:t>
            </a:r>
          </a:p>
        </p:txBody>
      </p:sp>
    </p:spTree>
    <p:extLst>
      <p:ext uri="{BB962C8B-B14F-4D97-AF65-F5344CB8AC3E}">
        <p14:creationId xmlns:p14="http://schemas.microsoft.com/office/powerpoint/2010/main" val="184950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300412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Word slide - standard NHSI">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05928" y="1343804"/>
            <a:ext cx="1112208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7" name="Title 10">
            <a:extLst>
              <a:ext uri="{FF2B5EF4-FFF2-40B4-BE49-F238E27FC236}">
                <a16:creationId xmlns:a16="http://schemas.microsoft.com/office/drawing/2014/main" id="{6E6050CD-0BC4-4328-A366-D79C64580C7E}"/>
              </a:ext>
            </a:extLst>
          </p:cNvPr>
          <p:cNvSpPr>
            <a:spLocks noGrp="1"/>
          </p:cNvSpPr>
          <p:nvPr>
            <p:ph type="title"/>
          </p:nvPr>
        </p:nvSpPr>
        <p:spPr>
          <a:xfrm>
            <a:off x="251969" y="219457"/>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364721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99385" y="3660488"/>
            <a:ext cx="105156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a:t>Presentation title</a:t>
            </a:r>
          </a:p>
        </p:txBody>
      </p:sp>
      <p:sp>
        <p:nvSpPr>
          <p:cNvPr id="11" name="Subtitle 2"/>
          <p:cNvSpPr>
            <a:spLocks noGrp="1"/>
          </p:cNvSpPr>
          <p:nvPr>
            <p:ph type="subTitle" idx="1" hasCustomPrompt="1"/>
          </p:nvPr>
        </p:nvSpPr>
        <p:spPr>
          <a:xfrm>
            <a:off x="618301" y="4364955"/>
            <a:ext cx="9144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10261546" y="293024"/>
            <a:ext cx="1440873"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7"/>
            <a:ext cx="12192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92942"/>
            <a:ext cx="532384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4936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ord slide - Exec summary">
    <p:spTree>
      <p:nvGrpSpPr>
        <p:cNvPr id="1" name=""/>
        <p:cNvGrpSpPr/>
        <p:nvPr/>
      </p:nvGrpSpPr>
      <p:grpSpPr>
        <a:xfrm>
          <a:off x="0" y="0"/>
          <a:ext cx="0" cy="0"/>
          <a:chOff x="0" y="0"/>
          <a:chExt cx="0" cy="0"/>
        </a:xfrm>
      </p:grpSpPr>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7" name="Title 10">
            <a:extLst>
              <a:ext uri="{FF2B5EF4-FFF2-40B4-BE49-F238E27FC236}">
                <a16:creationId xmlns:a16="http://schemas.microsoft.com/office/drawing/2014/main" id="{6E6050CD-0BC4-4328-A366-D79C64580C7E}"/>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sp>
        <p:nvSpPr>
          <p:cNvPr id="11" name="Text Placeholder 20">
            <a:extLst>
              <a:ext uri="{FF2B5EF4-FFF2-40B4-BE49-F238E27FC236}">
                <a16:creationId xmlns:a16="http://schemas.microsoft.com/office/drawing/2014/main" id="{254F51CE-8D4F-4ABB-BAD7-294296E056E6}"/>
              </a:ext>
            </a:extLst>
          </p:cNvPr>
          <p:cNvSpPr>
            <a:spLocks noGrp="1"/>
          </p:cNvSpPr>
          <p:nvPr>
            <p:ph type="body" sz="quarter" idx="11" hasCustomPrompt="1"/>
          </p:nvPr>
        </p:nvSpPr>
        <p:spPr>
          <a:xfrm>
            <a:off x="244355" y="1196752"/>
            <a:ext cx="11618655" cy="9144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(used for Exec summary slides </a:t>
            </a:r>
            <a:r>
              <a:rPr lang="en-US" err="1"/>
              <a:t>etc</a:t>
            </a:r>
            <a:r>
              <a:rPr lang="en-US"/>
              <a:t>)</a:t>
            </a:r>
          </a:p>
          <a:p>
            <a:pPr lvl="1"/>
            <a:r>
              <a:rPr lang="en-US"/>
              <a:t>First level bullet</a:t>
            </a:r>
          </a:p>
          <a:p>
            <a:pPr lvl="2"/>
            <a:r>
              <a:rPr lang="en-US"/>
              <a:t>Second level bullet</a:t>
            </a:r>
          </a:p>
        </p:txBody>
      </p:sp>
    </p:spTree>
    <p:extLst>
      <p:ext uri="{BB962C8B-B14F-4D97-AF65-F5344CB8AC3E}">
        <p14:creationId xmlns:p14="http://schemas.microsoft.com/office/powerpoint/2010/main" val="359388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8D4FD3E-D6A8-42BE-B773-34024FC1ABED}"/>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66F50F9A-E5FF-45A4-8D9D-6B6ABAEB65D5}"/>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13" name="Text Placeholder 20">
            <a:extLst>
              <a:ext uri="{FF2B5EF4-FFF2-40B4-BE49-F238E27FC236}">
                <a16:creationId xmlns:a16="http://schemas.microsoft.com/office/drawing/2014/main" id="{912C991D-8691-4F5D-91DE-9C29854713AF}"/>
              </a:ext>
            </a:extLst>
          </p:cNvPr>
          <p:cNvSpPr>
            <a:spLocks noGrp="1"/>
          </p:cNvSpPr>
          <p:nvPr>
            <p:ph type="body" sz="quarter" idx="11" hasCustomPrompt="1"/>
          </p:nvPr>
        </p:nvSpPr>
        <p:spPr>
          <a:xfrm>
            <a:off x="147594" y="1600201"/>
            <a:ext cx="5591551" cy="4493095"/>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a:t>
            </a:r>
          </a:p>
          <a:p>
            <a:pPr lvl="1"/>
            <a:r>
              <a:rPr lang="en-US"/>
              <a:t>First level bullet</a:t>
            </a:r>
          </a:p>
          <a:p>
            <a:pPr lvl="2"/>
            <a:r>
              <a:rPr lang="en-US"/>
              <a:t>Second level bullet</a:t>
            </a:r>
          </a:p>
        </p:txBody>
      </p:sp>
      <p:sp>
        <p:nvSpPr>
          <p:cNvPr id="14" name="Text Placeholder 20">
            <a:extLst>
              <a:ext uri="{FF2B5EF4-FFF2-40B4-BE49-F238E27FC236}">
                <a16:creationId xmlns:a16="http://schemas.microsoft.com/office/drawing/2014/main" id="{4FC4F277-788A-46C7-934F-8D496C1EF77F}"/>
              </a:ext>
            </a:extLst>
          </p:cNvPr>
          <p:cNvSpPr>
            <a:spLocks noGrp="1"/>
          </p:cNvSpPr>
          <p:nvPr>
            <p:ph type="body" sz="quarter" idx="12" hasCustomPrompt="1"/>
          </p:nvPr>
        </p:nvSpPr>
        <p:spPr>
          <a:xfrm>
            <a:off x="6452858" y="1578496"/>
            <a:ext cx="5591548" cy="4514800"/>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a:t>
            </a:r>
          </a:p>
          <a:p>
            <a:pPr lvl="1"/>
            <a:r>
              <a:rPr lang="en-US"/>
              <a:t>First level bullet</a:t>
            </a:r>
          </a:p>
          <a:p>
            <a:pPr lvl="2"/>
            <a:r>
              <a:rPr lang="en-US"/>
              <a:t>Second level bullet</a:t>
            </a:r>
          </a:p>
        </p:txBody>
      </p:sp>
      <p:sp>
        <p:nvSpPr>
          <p:cNvPr id="15" name="Text Placeholder 2">
            <a:extLst>
              <a:ext uri="{FF2B5EF4-FFF2-40B4-BE49-F238E27FC236}">
                <a16:creationId xmlns:a16="http://schemas.microsoft.com/office/drawing/2014/main" id="{244B9B89-C265-425D-B60B-E836700EE1BD}"/>
              </a:ext>
            </a:extLst>
          </p:cNvPr>
          <p:cNvSpPr>
            <a:spLocks noGrp="1"/>
          </p:cNvSpPr>
          <p:nvPr>
            <p:ph type="body" idx="1" hasCustomPrompt="1"/>
          </p:nvPr>
        </p:nvSpPr>
        <p:spPr>
          <a:xfrm>
            <a:off x="147596" y="1010940"/>
            <a:ext cx="5591549"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6" name="Text Placeholder 2">
            <a:extLst>
              <a:ext uri="{FF2B5EF4-FFF2-40B4-BE49-F238E27FC236}">
                <a16:creationId xmlns:a16="http://schemas.microsoft.com/office/drawing/2014/main" id="{6ACE7894-621F-40B5-BA79-3425BA92D50F}"/>
              </a:ext>
            </a:extLst>
          </p:cNvPr>
          <p:cNvSpPr>
            <a:spLocks noGrp="1"/>
          </p:cNvSpPr>
          <p:nvPr>
            <p:ph type="body" idx="13" hasCustomPrompt="1"/>
          </p:nvPr>
        </p:nvSpPr>
        <p:spPr>
          <a:xfrm>
            <a:off x="6452857" y="1010940"/>
            <a:ext cx="5591548"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7" name="Title 10">
            <a:extLst>
              <a:ext uri="{FF2B5EF4-FFF2-40B4-BE49-F238E27FC236}">
                <a16:creationId xmlns:a16="http://schemas.microsoft.com/office/drawing/2014/main" id="{E4F1EB4B-A866-4040-A80F-93EBA27F5E1C}"/>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cxnSp>
        <p:nvCxnSpPr>
          <p:cNvPr id="19" name="Straight Connector 18">
            <a:extLst>
              <a:ext uri="{FF2B5EF4-FFF2-40B4-BE49-F238E27FC236}">
                <a16:creationId xmlns:a16="http://schemas.microsoft.com/office/drawing/2014/main" id="{0689510B-C046-45C8-8CE9-41AB7FA61F2E}"/>
              </a:ext>
            </a:extLst>
          </p:cNvPr>
          <p:cNvCxnSpPr/>
          <p:nvPr userDrawn="1"/>
        </p:nvCxnSpPr>
        <p:spPr bwMode="auto">
          <a:xfrm>
            <a:off x="6452856" y="1578496"/>
            <a:ext cx="5591549"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DF2D8950-5546-4883-9C36-4CF766D90B90}"/>
              </a:ext>
            </a:extLst>
          </p:cNvPr>
          <p:cNvCxnSpPr/>
          <p:nvPr userDrawn="1"/>
        </p:nvCxnSpPr>
        <p:spPr bwMode="auto">
          <a:xfrm>
            <a:off x="147594" y="1578496"/>
            <a:ext cx="5601973"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893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6C356B6-86BC-4642-B1AC-E8EE23AF6C1C}"/>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1F492457-15F2-4661-8896-8801CF1AF8E5}"/>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70D4727E-2D0A-43CF-8BD0-5DCA6293F62E}"/>
              </a:ext>
            </a:extLst>
          </p:cNvPr>
          <p:cNvSpPr>
            <a:spLocks noGrp="1"/>
          </p:cNvSpPr>
          <p:nvPr>
            <p:ph type="body" sz="quarter" idx="11" hasCustomPrompt="1"/>
          </p:nvPr>
        </p:nvSpPr>
        <p:spPr>
          <a:xfrm>
            <a:off x="156043" y="1578496"/>
            <a:ext cx="3748019" cy="4442792"/>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E6D17ED4-3C51-4927-95EA-DF56CDB280E2}"/>
              </a:ext>
            </a:extLst>
          </p:cNvPr>
          <p:cNvSpPr>
            <a:spLocks noGrp="1"/>
          </p:cNvSpPr>
          <p:nvPr>
            <p:ph type="body" idx="1" hasCustomPrompt="1"/>
          </p:nvPr>
        </p:nvSpPr>
        <p:spPr>
          <a:xfrm>
            <a:off x="139970" y="1010940"/>
            <a:ext cx="3764092" cy="545852"/>
          </a:xfrm>
          <a:prstGeom prst="rect">
            <a:avLst/>
          </a:prstGeom>
          <a:ln>
            <a:noFill/>
          </a:ln>
        </p:spPr>
        <p:txBody>
          <a:bodyPr anchor="b"/>
          <a:lstStyle>
            <a:lvl1pPr marL="0" indent="0" algn="ctr">
              <a:spcBef>
                <a:spcPts val="0"/>
              </a:spcBef>
              <a:buNone/>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8" name="Text Placeholder 20">
            <a:extLst>
              <a:ext uri="{FF2B5EF4-FFF2-40B4-BE49-F238E27FC236}">
                <a16:creationId xmlns:a16="http://schemas.microsoft.com/office/drawing/2014/main" id="{76409B20-1C34-426A-A26A-EF6FD009B47B}"/>
              </a:ext>
            </a:extLst>
          </p:cNvPr>
          <p:cNvSpPr>
            <a:spLocks noGrp="1"/>
          </p:cNvSpPr>
          <p:nvPr>
            <p:ph type="body" sz="quarter" idx="14" hasCustomPrompt="1"/>
          </p:nvPr>
        </p:nvSpPr>
        <p:spPr>
          <a:xfrm>
            <a:off x="4228292" y="1578496"/>
            <a:ext cx="3748019" cy="4442792"/>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a:t>
            </a:r>
          </a:p>
          <a:p>
            <a:pPr lvl="1"/>
            <a:r>
              <a:rPr lang="en-US"/>
              <a:t>First level bullet</a:t>
            </a:r>
          </a:p>
          <a:p>
            <a:pPr lvl="2"/>
            <a:r>
              <a:rPr lang="en-US"/>
              <a:t>Second level bullet</a:t>
            </a:r>
          </a:p>
        </p:txBody>
      </p:sp>
      <p:sp>
        <p:nvSpPr>
          <p:cNvPr id="9" name="Text Placeholder 2">
            <a:extLst>
              <a:ext uri="{FF2B5EF4-FFF2-40B4-BE49-F238E27FC236}">
                <a16:creationId xmlns:a16="http://schemas.microsoft.com/office/drawing/2014/main" id="{F6D29248-0401-42CB-9FE5-8AFD09A8451B}"/>
              </a:ext>
            </a:extLst>
          </p:cNvPr>
          <p:cNvSpPr>
            <a:spLocks noGrp="1"/>
          </p:cNvSpPr>
          <p:nvPr>
            <p:ph type="body" idx="15" hasCustomPrompt="1"/>
          </p:nvPr>
        </p:nvSpPr>
        <p:spPr>
          <a:xfrm>
            <a:off x="4228291" y="1010940"/>
            <a:ext cx="3748020" cy="545852"/>
          </a:xfrm>
          <a:prstGeom prst="rect">
            <a:avLst/>
          </a:prstGeom>
        </p:spPr>
        <p:txBody>
          <a:bodyPr anchor="b"/>
          <a:lstStyle>
            <a:lvl1pPr marL="0" indent="0" algn="ctr">
              <a:spcBef>
                <a:spcPts val="0"/>
              </a:spcBef>
              <a:buNone/>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0" name="Text Placeholder 20">
            <a:extLst>
              <a:ext uri="{FF2B5EF4-FFF2-40B4-BE49-F238E27FC236}">
                <a16:creationId xmlns:a16="http://schemas.microsoft.com/office/drawing/2014/main" id="{3BFD6768-1907-4F12-AF59-2F607B419240}"/>
              </a:ext>
            </a:extLst>
          </p:cNvPr>
          <p:cNvSpPr>
            <a:spLocks noGrp="1"/>
          </p:cNvSpPr>
          <p:nvPr>
            <p:ph type="body" sz="quarter" idx="16" hasCustomPrompt="1"/>
          </p:nvPr>
        </p:nvSpPr>
        <p:spPr>
          <a:xfrm>
            <a:off x="8304012" y="1578496"/>
            <a:ext cx="3748019" cy="4442792"/>
          </a:xfrm>
          <a:prstGeom prst="rect">
            <a:avLst/>
          </a:prstGeom>
        </p:spPr>
        <p:txBody>
          <a:bodyPr/>
          <a:lstStyle>
            <a:lvl1pPr marL="0" indent="0">
              <a:buFont typeface="Arial" panose="020B0604020202020204" pitchFamily="34" charset="0"/>
              <a:buNone/>
              <a:defRPr sz="1400" b="1"/>
            </a:lvl1pPr>
            <a:lvl2pPr marL="360363" indent="-184150">
              <a:buFont typeface="Arial" panose="020B0604020202020204" pitchFamily="34" charset="0"/>
              <a:buChar char="•"/>
              <a:defRPr sz="1400"/>
            </a:lvl2pPr>
            <a:lvl3pPr marL="720725" indent="-277813">
              <a:buFont typeface="Courier New" panose="02070309020205020404" pitchFamily="49" charset="0"/>
              <a:buChar char="o"/>
              <a:defRPr sz="1400" baseline="0"/>
            </a:lvl3pPr>
          </a:lstStyle>
          <a:p>
            <a:pPr lvl="0"/>
            <a:r>
              <a:rPr lang="en-US"/>
              <a:t>Text box (click to edit text)</a:t>
            </a:r>
          </a:p>
          <a:p>
            <a:pPr lvl="1"/>
            <a:r>
              <a:rPr lang="en-US"/>
              <a:t>First level bullet</a:t>
            </a:r>
          </a:p>
          <a:p>
            <a:pPr lvl="2"/>
            <a:r>
              <a:rPr lang="en-US"/>
              <a:t>Second level bullet</a:t>
            </a:r>
          </a:p>
        </p:txBody>
      </p:sp>
      <p:sp>
        <p:nvSpPr>
          <p:cNvPr id="11" name="Text Placeholder 2">
            <a:extLst>
              <a:ext uri="{FF2B5EF4-FFF2-40B4-BE49-F238E27FC236}">
                <a16:creationId xmlns:a16="http://schemas.microsoft.com/office/drawing/2014/main" id="{A50613D8-AC31-4643-81AF-1B1EABFD4136}"/>
              </a:ext>
            </a:extLst>
          </p:cNvPr>
          <p:cNvSpPr>
            <a:spLocks noGrp="1"/>
          </p:cNvSpPr>
          <p:nvPr>
            <p:ph type="body" idx="17" hasCustomPrompt="1"/>
          </p:nvPr>
        </p:nvSpPr>
        <p:spPr>
          <a:xfrm>
            <a:off x="8304011" y="1010940"/>
            <a:ext cx="3748020" cy="545852"/>
          </a:xfrm>
          <a:prstGeom prst="rect">
            <a:avLst/>
          </a:prstGeom>
        </p:spPr>
        <p:txBody>
          <a:bodyPr anchor="b"/>
          <a:lstStyle>
            <a:lvl1pPr marL="0" indent="0" algn="ctr">
              <a:spcBef>
                <a:spcPts val="0"/>
              </a:spcBef>
              <a:buNone/>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3" name="Title 10">
            <a:extLst>
              <a:ext uri="{FF2B5EF4-FFF2-40B4-BE49-F238E27FC236}">
                <a16:creationId xmlns:a16="http://schemas.microsoft.com/office/drawing/2014/main" id="{FEEA48E9-D0EA-482A-8A26-B34678D8C43A}"/>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cxnSp>
        <p:nvCxnSpPr>
          <p:cNvPr id="14" name="Straight Connector 13">
            <a:extLst>
              <a:ext uri="{FF2B5EF4-FFF2-40B4-BE49-F238E27FC236}">
                <a16:creationId xmlns:a16="http://schemas.microsoft.com/office/drawing/2014/main" id="{0CEC05AD-9DBF-4BEB-B092-75FDA7D3DBB6}"/>
              </a:ext>
            </a:extLst>
          </p:cNvPr>
          <p:cNvCxnSpPr/>
          <p:nvPr userDrawn="1"/>
        </p:nvCxnSpPr>
        <p:spPr bwMode="auto">
          <a:xfrm>
            <a:off x="8304011" y="1578496"/>
            <a:ext cx="374039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6FC5FE8E-5F6E-495E-B713-B1FC419D5C11}"/>
              </a:ext>
            </a:extLst>
          </p:cNvPr>
          <p:cNvCxnSpPr/>
          <p:nvPr userDrawn="1"/>
        </p:nvCxnSpPr>
        <p:spPr bwMode="auto">
          <a:xfrm>
            <a:off x="4228291" y="1578496"/>
            <a:ext cx="3748861"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F06FD19D-8641-48E0-9BB4-F2AF595F184F}"/>
              </a:ext>
            </a:extLst>
          </p:cNvPr>
          <p:cNvCxnSpPr/>
          <p:nvPr userDrawn="1"/>
        </p:nvCxnSpPr>
        <p:spPr bwMode="auto">
          <a:xfrm>
            <a:off x="155161" y="1578496"/>
            <a:ext cx="3740395"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8735262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umn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7A8D44F-14F0-48D2-8823-294278B8A3DE}"/>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B8DF14ED-A01E-4985-AF51-90A219C5A36E}"/>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6" name="Text Placeholder 20">
            <a:extLst>
              <a:ext uri="{FF2B5EF4-FFF2-40B4-BE49-F238E27FC236}">
                <a16:creationId xmlns:a16="http://schemas.microsoft.com/office/drawing/2014/main" id="{5C579698-BCD9-4599-97E3-646BF3FE897F}"/>
              </a:ext>
            </a:extLst>
          </p:cNvPr>
          <p:cNvSpPr>
            <a:spLocks noGrp="1"/>
          </p:cNvSpPr>
          <p:nvPr>
            <p:ph type="body" sz="quarter" idx="11" hasCustomPrompt="1"/>
          </p:nvPr>
        </p:nvSpPr>
        <p:spPr>
          <a:xfrm>
            <a:off x="151618" y="1599952"/>
            <a:ext cx="2871724" cy="4477080"/>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7" name="Text Placeholder 2">
            <a:extLst>
              <a:ext uri="{FF2B5EF4-FFF2-40B4-BE49-F238E27FC236}">
                <a16:creationId xmlns:a16="http://schemas.microsoft.com/office/drawing/2014/main" id="{46E39CEC-1F14-43BE-86E6-3A19507F67B7}"/>
              </a:ext>
            </a:extLst>
          </p:cNvPr>
          <p:cNvSpPr>
            <a:spLocks noGrp="1"/>
          </p:cNvSpPr>
          <p:nvPr>
            <p:ph type="body" idx="1" hasCustomPrompt="1"/>
          </p:nvPr>
        </p:nvSpPr>
        <p:spPr>
          <a:xfrm>
            <a:off x="151617" y="1020966"/>
            <a:ext cx="2871724" cy="545852"/>
          </a:xfrm>
          <a:prstGeom prst="rect">
            <a:avLst/>
          </a:prstGeom>
          <a:ln>
            <a:noFill/>
          </a:ln>
        </p:spPr>
        <p:txBody>
          <a:bodyPr anchor="b"/>
          <a:lstStyle>
            <a:lvl1pPr marL="0" marR="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ctr"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a:t>Click to edit subtitle</a:t>
            </a:r>
          </a:p>
          <a:p>
            <a:pPr lvl="0"/>
            <a:r>
              <a:rPr lang="en-US"/>
              <a:t> (max two lines)</a:t>
            </a:r>
          </a:p>
        </p:txBody>
      </p:sp>
      <p:sp>
        <p:nvSpPr>
          <p:cNvPr id="8" name="Text Placeholder 20">
            <a:extLst>
              <a:ext uri="{FF2B5EF4-FFF2-40B4-BE49-F238E27FC236}">
                <a16:creationId xmlns:a16="http://schemas.microsoft.com/office/drawing/2014/main" id="{C5DA3B0A-D3FE-411D-A45E-D1F1EAA28AF9}"/>
              </a:ext>
            </a:extLst>
          </p:cNvPr>
          <p:cNvSpPr>
            <a:spLocks noGrp="1"/>
          </p:cNvSpPr>
          <p:nvPr>
            <p:ph type="body" sz="quarter" idx="14" hasCustomPrompt="1"/>
          </p:nvPr>
        </p:nvSpPr>
        <p:spPr>
          <a:xfrm>
            <a:off x="3156891" y="1599952"/>
            <a:ext cx="2871723" cy="4465652"/>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9" name="Text Placeholder 2">
            <a:extLst>
              <a:ext uri="{FF2B5EF4-FFF2-40B4-BE49-F238E27FC236}">
                <a16:creationId xmlns:a16="http://schemas.microsoft.com/office/drawing/2014/main" id="{1D8DC432-9796-4DD4-9A74-2716899D7709}"/>
              </a:ext>
            </a:extLst>
          </p:cNvPr>
          <p:cNvSpPr>
            <a:spLocks noGrp="1"/>
          </p:cNvSpPr>
          <p:nvPr>
            <p:ph type="body" idx="15" hasCustomPrompt="1"/>
          </p:nvPr>
        </p:nvSpPr>
        <p:spPr>
          <a:xfrm>
            <a:off x="3156890" y="1020966"/>
            <a:ext cx="2871724" cy="545852"/>
          </a:xfrm>
          <a:prstGeom prst="rect">
            <a:avLst/>
          </a:prstGeom>
        </p:spPr>
        <p:txBody>
          <a:bodyPr anchor="b"/>
          <a:lstStyle>
            <a:lvl1pPr marL="0" indent="0" algn="ctr">
              <a:spcBef>
                <a:spcPts val="0"/>
              </a:spcBef>
              <a:buNone/>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0" name="Text Placeholder 20">
            <a:extLst>
              <a:ext uri="{FF2B5EF4-FFF2-40B4-BE49-F238E27FC236}">
                <a16:creationId xmlns:a16="http://schemas.microsoft.com/office/drawing/2014/main" id="{850CEF94-A32E-4A2E-AB6C-CF9ECADD805A}"/>
              </a:ext>
            </a:extLst>
          </p:cNvPr>
          <p:cNvSpPr>
            <a:spLocks noGrp="1"/>
          </p:cNvSpPr>
          <p:nvPr>
            <p:ph type="body" sz="quarter" idx="16" hasCustomPrompt="1"/>
          </p:nvPr>
        </p:nvSpPr>
        <p:spPr>
          <a:xfrm>
            <a:off x="9168049" y="1599952"/>
            <a:ext cx="2872335" cy="4465652"/>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11" name="Text Placeholder 2">
            <a:extLst>
              <a:ext uri="{FF2B5EF4-FFF2-40B4-BE49-F238E27FC236}">
                <a16:creationId xmlns:a16="http://schemas.microsoft.com/office/drawing/2014/main" id="{67292095-308E-43FB-9AA9-2E0D23FABCF3}"/>
              </a:ext>
            </a:extLst>
          </p:cNvPr>
          <p:cNvSpPr>
            <a:spLocks noGrp="1"/>
          </p:cNvSpPr>
          <p:nvPr>
            <p:ph type="body" idx="17" hasCustomPrompt="1"/>
          </p:nvPr>
        </p:nvSpPr>
        <p:spPr>
          <a:xfrm>
            <a:off x="9167437" y="1020966"/>
            <a:ext cx="2872947" cy="545852"/>
          </a:xfrm>
          <a:prstGeom prst="rect">
            <a:avLst/>
          </a:prstGeom>
        </p:spPr>
        <p:txBody>
          <a:bodyPr anchor="b"/>
          <a:lstStyle>
            <a:lvl1pPr marL="0" indent="0" algn="ctr">
              <a:spcBef>
                <a:spcPts val="0"/>
              </a:spcBef>
              <a:buNone/>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2" name="Text Placeholder 20">
            <a:extLst>
              <a:ext uri="{FF2B5EF4-FFF2-40B4-BE49-F238E27FC236}">
                <a16:creationId xmlns:a16="http://schemas.microsoft.com/office/drawing/2014/main" id="{7C00FA2C-7553-41F0-8CFB-6B5B06E27AB1}"/>
              </a:ext>
            </a:extLst>
          </p:cNvPr>
          <p:cNvSpPr>
            <a:spLocks noGrp="1"/>
          </p:cNvSpPr>
          <p:nvPr>
            <p:ph type="body" sz="quarter" idx="18" hasCustomPrompt="1"/>
          </p:nvPr>
        </p:nvSpPr>
        <p:spPr>
          <a:xfrm>
            <a:off x="6162163" y="1599953"/>
            <a:ext cx="2872335" cy="4477080"/>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13" name="Text Placeholder 2">
            <a:extLst>
              <a:ext uri="{FF2B5EF4-FFF2-40B4-BE49-F238E27FC236}">
                <a16:creationId xmlns:a16="http://schemas.microsoft.com/office/drawing/2014/main" id="{5EA2BA19-3828-49BA-89BF-C00044CF017F}"/>
              </a:ext>
            </a:extLst>
          </p:cNvPr>
          <p:cNvSpPr>
            <a:spLocks noGrp="1"/>
          </p:cNvSpPr>
          <p:nvPr>
            <p:ph type="body" idx="19" hasCustomPrompt="1"/>
          </p:nvPr>
        </p:nvSpPr>
        <p:spPr>
          <a:xfrm>
            <a:off x="6162163" y="1020966"/>
            <a:ext cx="2871724" cy="545852"/>
          </a:xfrm>
          <a:prstGeom prst="rect">
            <a:avLst/>
          </a:prstGeom>
        </p:spPr>
        <p:txBody>
          <a:bodyPr anchor="b"/>
          <a:lstStyle>
            <a:lvl1pPr marL="0" indent="0" algn="ctr">
              <a:spcBef>
                <a:spcPts val="0"/>
              </a:spcBef>
              <a:buNone/>
              <a:defRPr sz="1200" b="1"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4" name="Title 10">
            <a:extLst>
              <a:ext uri="{FF2B5EF4-FFF2-40B4-BE49-F238E27FC236}">
                <a16:creationId xmlns:a16="http://schemas.microsoft.com/office/drawing/2014/main" id="{37331779-6943-4148-97BB-9A4A0D8CAFBF}"/>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cxnSp>
        <p:nvCxnSpPr>
          <p:cNvPr id="16" name="Straight Connector 15">
            <a:extLst>
              <a:ext uri="{FF2B5EF4-FFF2-40B4-BE49-F238E27FC236}">
                <a16:creationId xmlns:a16="http://schemas.microsoft.com/office/drawing/2014/main" id="{FC2A2586-293C-498C-9B17-C8710033D866}"/>
              </a:ext>
            </a:extLst>
          </p:cNvPr>
          <p:cNvCxnSpPr/>
          <p:nvPr userDrawn="1"/>
        </p:nvCxnSpPr>
        <p:spPr bwMode="auto">
          <a:xfrm>
            <a:off x="9168048" y="1578496"/>
            <a:ext cx="2876357"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EA47E173-ED37-4F27-9459-70631CEE869D}"/>
              </a:ext>
            </a:extLst>
          </p:cNvPr>
          <p:cNvCxnSpPr/>
          <p:nvPr userDrawn="1"/>
        </p:nvCxnSpPr>
        <p:spPr bwMode="auto">
          <a:xfrm>
            <a:off x="6156986" y="1578019"/>
            <a:ext cx="2876357"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DB433C82-A618-45C7-BF01-00F743CDB210}"/>
              </a:ext>
            </a:extLst>
          </p:cNvPr>
          <p:cNvCxnSpPr/>
          <p:nvPr userDrawn="1"/>
        </p:nvCxnSpPr>
        <p:spPr bwMode="auto">
          <a:xfrm>
            <a:off x="3152846" y="1579756"/>
            <a:ext cx="2876357"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AD1BCCAC-C8B3-44A7-8AA8-45D83FB8582C}"/>
              </a:ext>
            </a:extLst>
          </p:cNvPr>
          <p:cNvCxnSpPr/>
          <p:nvPr userDrawn="1"/>
        </p:nvCxnSpPr>
        <p:spPr bwMode="auto">
          <a:xfrm>
            <a:off x="148706" y="1581493"/>
            <a:ext cx="2876357"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017199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boxes (squar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8D4FD3E-D6A8-42BE-B773-34024FC1ABED}"/>
              </a:ext>
            </a:extLst>
          </p:cNvPr>
          <p:cNvSpPr>
            <a:spLocks noGrp="1"/>
          </p:cNvSpPr>
          <p:nvPr>
            <p:ph type="ftr" sz="quarter" idx="10"/>
          </p:nvPr>
        </p:nvSpPr>
        <p:spPr/>
        <p:txBody>
          <a:bodyPr/>
          <a:lstStyle/>
          <a:p>
            <a:r>
              <a:rPr lang="en-US"/>
              <a:t>Presentation title</a:t>
            </a:r>
          </a:p>
        </p:txBody>
      </p:sp>
      <p:pic>
        <p:nvPicPr>
          <p:cNvPr id="4" name="Picture 3" descr="A picture containing clipart&#10;&#10;Description generated with very high confidence">
            <a:extLst>
              <a:ext uri="{FF2B5EF4-FFF2-40B4-BE49-F238E27FC236}">
                <a16:creationId xmlns:a16="http://schemas.microsoft.com/office/drawing/2014/main" id="{66F50F9A-E5FF-45A4-8D9D-6B6ABAEB65D5}"/>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13" name="Text Placeholder 20">
            <a:extLst>
              <a:ext uri="{FF2B5EF4-FFF2-40B4-BE49-F238E27FC236}">
                <a16:creationId xmlns:a16="http://schemas.microsoft.com/office/drawing/2014/main" id="{912C991D-8691-4F5D-91DE-9C29854713AF}"/>
              </a:ext>
            </a:extLst>
          </p:cNvPr>
          <p:cNvSpPr>
            <a:spLocks noGrp="1"/>
          </p:cNvSpPr>
          <p:nvPr>
            <p:ph type="body" sz="quarter" idx="11" hasCustomPrompt="1"/>
          </p:nvPr>
        </p:nvSpPr>
        <p:spPr>
          <a:xfrm>
            <a:off x="147594" y="1600202"/>
            <a:ext cx="5591551" cy="2105909"/>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14" name="Text Placeholder 20">
            <a:extLst>
              <a:ext uri="{FF2B5EF4-FFF2-40B4-BE49-F238E27FC236}">
                <a16:creationId xmlns:a16="http://schemas.microsoft.com/office/drawing/2014/main" id="{4FC4F277-788A-46C7-934F-8D496C1EF77F}"/>
              </a:ext>
            </a:extLst>
          </p:cNvPr>
          <p:cNvSpPr>
            <a:spLocks noGrp="1"/>
          </p:cNvSpPr>
          <p:nvPr>
            <p:ph type="body" sz="quarter" idx="12" hasCustomPrompt="1"/>
          </p:nvPr>
        </p:nvSpPr>
        <p:spPr>
          <a:xfrm>
            <a:off x="6452858" y="1578496"/>
            <a:ext cx="5591548" cy="2127615"/>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15" name="Text Placeholder 2">
            <a:extLst>
              <a:ext uri="{FF2B5EF4-FFF2-40B4-BE49-F238E27FC236}">
                <a16:creationId xmlns:a16="http://schemas.microsoft.com/office/drawing/2014/main" id="{244B9B89-C265-425D-B60B-E836700EE1BD}"/>
              </a:ext>
            </a:extLst>
          </p:cNvPr>
          <p:cNvSpPr>
            <a:spLocks noGrp="1"/>
          </p:cNvSpPr>
          <p:nvPr>
            <p:ph type="body" idx="1" hasCustomPrompt="1"/>
          </p:nvPr>
        </p:nvSpPr>
        <p:spPr>
          <a:xfrm>
            <a:off x="147596" y="1010940"/>
            <a:ext cx="5591549"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6" name="Text Placeholder 2">
            <a:extLst>
              <a:ext uri="{FF2B5EF4-FFF2-40B4-BE49-F238E27FC236}">
                <a16:creationId xmlns:a16="http://schemas.microsoft.com/office/drawing/2014/main" id="{6ACE7894-621F-40B5-BA79-3425BA92D50F}"/>
              </a:ext>
            </a:extLst>
          </p:cNvPr>
          <p:cNvSpPr>
            <a:spLocks noGrp="1"/>
          </p:cNvSpPr>
          <p:nvPr>
            <p:ph type="body" idx="13" hasCustomPrompt="1"/>
          </p:nvPr>
        </p:nvSpPr>
        <p:spPr>
          <a:xfrm>
            <a:off x="6452857" y="1010940"/>
            <a:ext cx="5591548"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sp>
        <p:nvSpPr>
          <p:cNvPr id="17" name="Title 10">
            <a:extLst>
              <a:ext uri="{FF2B5EF4-FFF2-40B4-BE49-F238E27FC236}">
                <a16:creationId xmlns:a16="http://schemas.microsoft.com/office/drawing/2014/main" id="{E4F1EB4B-A866-4040-A80F-93EBA27F5E1C}"/>
              </a:ext>
            </a:extLst>
          </p:cNvPr>
          <p:cNvSpPr>
            <a:spLocks noGrp="1"/>
          </p:cNvSpPr>
          <p:nvPr>
            <p:ph type="title" hasCustomPrompt="1"/>
          </p:nvPr>
        </p:nvSpPr>
        <p:spPr>
          <a:xfrm>
            <a:off x="251969" y="219456"/>
            <a:ext cx="9598393" cy="796544"/>
          </a:xfrm>
          <a:prstGeom prst="rect">
            <a:avLst/>
          </a:prstGeom>
        </p:spPr>
        <p:txBody>
          <a:bodyPr/>
          <a:lstStyle>
            <a:lvl1pPr>
              <a:defRPr sz="2400" b="0">
                <a:solidFill>
                  <a:srgbClr val="005EB8"/>
                </a:solidFill>
                <a:latin typeface="Arial" panose="020B0604020202020204" pitchFamily="34" charset="0"/>
                <a:cs typeface="Arial" panose="020B0604020202020204" pitchFamily="34" charset="0"/>
              </a:defRPr>
            </a:lvl1pPr>
          </a:lstStyle>
          <a:p>
            <a:r>
              <a:rPr lang="en-US"/>
              <a:t>Click to edit - Narrative title style </a:t>
            </a:r>
            <a:br>
              <a:rPr lang="en-US"/>
            </a:br>
            <a:r>
              <a:rPr lang="en-US"/>
              <a:t>(no more than two lines long)</a:t>
            </a:r>
            <a:endParaRPr lang="en-US" sz="2800">
              <a:solidFill>
                <a:srgbClr val="005EB8"/>
              </a:solidFill>
              <a:latin typeface="Arial" charset="0"/>
              <a:ea typeface="Arial" charset="0"/>
              <a:cs typeface="Arial" charset="0"/>
            </a:endParaRPr>
          </a:p>
        </p:txBody>
      </p:sp>
      <p:cxnSp>
        <p:nvCxnSpPr>
          <p:cNvPr id="19" name="Straight Connector 18">
            <a:extLst>
              <a:ext uri="{FF2B5EF4-FFF2-40B4-BE49-F238E27FC236}">
                <a16:creationId xmlns:a16="http://schemas.microsoft.com/office/drawing/2014/main" id="{0689510B-C046-45C8-8CE9-41AB7FA61F2E}"/>
              </a:ext>
            </a:extLst>
          </p:cNvPr>
          <p:cNvCxnSpPr/>
          <p:nvPr userDrawn="1"/>
        </p:nvCxnSpPr>
        <p:spPr bwMode="auto">
          <a:xfrm>
            <a:off x="6452856" y="1578496"/>
            <a:ext cx="5591549"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DF2D8950-5546-4883-9C36-4CF766D90B90}"/>
              </a:ext>
            </a:extLst>
          </p:cNvPr>
          <p:cNvCxnSpPr/>
          <p:nvPr userDrawn="1"/>
        </p:nvCxnSpPr>
        <p:spPr bwMode="auto">
          <a:xfrm>
            <a:off x="147594" y="1578496"/>
            <a:ext cx="5601973"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 Placeholder 20">
            <a:extLst>
              <a:ext uri="{FF2B5EF4-FFF2-40B4-BE49-F238E27FC236}">
                <a16:creationId xmlns:a16="http://schemas.microsoft.com/office/drawing/2014/main" id="{3CF05B64-F65E-4E22-B2B0-D9C76660856A}"/>
              </a:ext>
            </a:extLst>
          </p:cNvPr>
          <p:cNvSpPr>
            <a:spLocks noGrp="1"/>
          </p:cNvSpPr>
          <p:nvPr>
            <p:ph type="body" sz="quarter" idx="14" hasCustomPrompt="1"/>
          </p:nvPr>
        </p:nvSpPr>
        <p:spPr>
          <a:xfrm>
            <a:off x="147593" y="4315694"/>
            <a:ext cx="5591551" cy="2038064"/>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12" name="Text Placeholder 2">
            <a:extLst>
              <a:ext uri="{FF2B5EF4-FFF2-40B4-BE49-F238E27FC236}">
                <a16:creationId xmlns:a16="http://schemas.microsoft.com/office/drawing/2014/main" id="{3E0DE60A-031C-4C3B-A382-0F0AAA31F84B}"/>
              </a:ext>
            </a:extLst>
          </p:cNvPr>
          <p:cNvSpPr>
            <a:spLocks noGrp="1"/>
          </p:cNvSpPr>
          <p:nvPr>
            <p:ph type="body" idx="15" hasCustomPrompt="1"/>
          </p:nvPr>
        </p:nvSpPr>
        <p:spPr>
          <a:xfrm>
            <a:off x="147595" y="3726433"/>
            <a:ext cx="5591549"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cxnSp>
        <p:nvCxnSpPr>
          <p:cNvPr id="18" name="Straight Connector 17">
            <a:extLst>
              <a:ext uri="{FF2B5EF4-FFF2-40B4-BE49-F238E27FC236}">
                <a16:creationId xmlns:a16="http://schemas.microsoft.com/office/drawing/2014/main" id="{BE59DD4E-0DF6-40EF-9593-4D244D6E8311}"/>
              </a:ext>
            </a:extLst>
          </p:cNvPr>
          <p:cNvCxnSpPr/>
          <p:nvPr userDrawn="1"/>
        </p:nvCxnSpPr>
        <p:spPr bwMode="auto">
          <a:xfrm>
            <a:off x="147592" y="4293989"/>
            <a:ext cx="5601973"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 Placeholder 20">
            <a:extLst>
              <a:ext uri="{FF2B5EF4-FFF2-40B4-BE49-F238E27FC236}">
                <a16:creationId xmlns:a16="http://schemas.microsoft.com/office/drawing/2014/main" id="{BFF015E3-A742-43A7-81AF-498A6089F6DA}"/>
              </a:ext>
            </a:extLst>
          </p:cNvPr>
          <p:cNvSpPr>
            <a:spLocks noGrp="1"/>
          </p:cNvSpPr>
          <p:nvPr>
            <p:ph type="body" sz="quarter" idx="16" hasCustomPrompt="1"/>
          </p:nvPr>
        </p:nvSpPr>
        <p:spPr>
          <a:xfrm>
            <a:off x="6452858" y="4295373"/>
            <a:ext cx="5591548" cy="2058385"/>
          </a:xfrm>
          <a:prstGeom prst="rect">
            <a:avLst/>
          </a:prstGeom>
        </p:spPr>
        <p:txBody>
          <a:bodyPr/>
          <a:lstStyle>
            <a:lvl1pPr marL="0" indent="0">
              <a:buFont typeface="Arial" panose="020B0604020202020204" pitchFamily="34" charset="0"/>
              <a:buNone/>
              <a:defRPr sz="1200" b="1"/>
            </a:lvl1pPr>
            <a:lvl2pPr marL="360363" indent="-184150">
              <a:buFont typeface="Arial" panose="020B0604020202020204" pitchFamily="34" charset="0"/>
              <a:buChar char="•"/>
              <a:defRPr sz="1200"/>
            </a:lvl2pPr>
            <a:lvl3pPr marL="720725" indent="-277813">
              <a:buFont typeface="Courier New" panose="02070309020205020404" pitchFamily="49" charset="0"/>
              <a:buChar char="o"/>
              <a:defRPr sz="1200" baseline="0"/>
            </a:lvl3pPr>
          </a:lstStyle>
          <a:p>
            <a:pPr lvl="0"/>
            <a:r>
              <a:rPr lang="en-US"/>
              <a:t>Text box (click to edit text)</a:t>
            </a:r>
          </a:p>
          <a:p>
            <a:pPr lvl="1"/>
            <a:r>
              <a:rPr lang="en-US"/>
              <a:t>First level bullet</a:t>
            </a:r>
          </a:p>
          <a:p>
            <a:pPr lvl="2"/>
            <a:r>
              <a:rPr lang="en-US"/>
              <a:t>Second level bullet</a:t>
            </a:r>
          </a:p>
        </p:txBody>
      </p:sp>
      <p:sp>
        <p:nvSpPr>
          <p:cNvPr id="25" name="Text Placeholder 2">
            <a:extLst>
              <a:ext uri="{FF2B5EF4-FFF2-40B4-BE49-F238E27FC236}">
                <a16:creationId xmlns:a16="http://schemas.microsoft.com/office/drawing/2014/main" id="{B550ECB8-4D88-44CD-A2F1-7547FB0E803B}"/>
              </a:ext>
            </a:extLst>
          </p:cNvPr>
          <p:cNvSpPr>
            <a:spLocks noGrp="1"/>
          </p:cNvSpPr>
          <p:nvPr>
            <p:ph type="body" idx="17" hasCustomPrompt="1"/>
          </p:nvPr>
        </p:nvSpPr>
        <p:spPr>
          <a:xfrm>
            <a:off x="6452857" y="3727817"/>
            <a:ext cx="5591548" cy="545852"/>
          </a:xfrm>
          <a:prstGeom prst="rect">
            <a:avLst/>
          </a:prstGeom>
        </p:spPr>
        <p:txBody>
          <a:bodyPr anchor="b"/>
          <a:lstStyle>
            <a:lvl1pPr marL="0" indent="0" algn="ctr">
              <a:spcBef>
                <a:spcPts val="0"/>
              </a:spcBef>
              <a:buNone/>
              <a:defRPr sz="1600" b="1" i="0" u="none">
                <a:solidFill>
                  <a:srgbClr val="005EB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subtitle</a:t>
            </a:r>
          </a:p>
          <a:p>
            <a:pPr lvl="0"/>
            <a:r>
              <a:rPr lang="en-US"/>
              <a:t> (max two lines)</a:t>
            </a:r>
          </a:p>
        </p:txBody>
      </p:sp>
      <p:cxnSp>
        <p:nvCxnSpPr>
          <p:cNvPr id="26" name="Straight Connector 25">
            <a:extLst>
              <a:ext uri="{FF2B5EF4-FFF2-40B4-BE49-F238E27FC236}">
                <a16:creationId xmlns:a16="http://schemas.microsoft.com/office/drawing/2014/main" id="{52D3CDE3-B4CF-4A27-8576-44C130BE9C9A}"/>
              </a:ext>
            </a:extLst>
          </p:cNvPr>
          <p:cNvCxnSpPr/>
          <p:nvPr userDrawn="1"/>
        </p:nvCxnSpPr>
        <p:spPr bwMode="auto">
          <a:xfrm>
            <a:off x="6452856" y="4295373"/>
            <a:ext cx="5591549" cy="0"/>
          </a:xfrm>
          <a:prstGeom prst="line">
            <a:avLst/>
          </a:prstGeom>
          <a:solidFill>
            <a:schemeClr val="accent1"/>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6104487"/>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23/07/2021</a:t>
            </a:fld>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301658627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662" r:id="rId4"/>
    <p:sldLayoutId id="2147483664" r:id="rId5"/>
    <p:sldLayoutId id="2147483665" r:id="rId6"/>
    <p:sldLayoutId id="2147483675" r:id="rId7"/>
    <p:sldLayoutId id="2147483667" r:id="rId8"/>
    <p:sldLayoutId id="2147483676" r:id="rId9"/>
    <p:sldLayoutId id="2147483669" r:id="rId10"/>
    <p:sldLayoutId id="2147483670" r:id="rId11"/>
    <p:sldLayoutId id="2147483671" r:id="rId12"/>
    <p:sldLayoutId id="2147483672" r:id="rId13"/>
    <p:sldLayoutId id="2147483673" r:id="rId14"/>
    <p:sldLayoutId id="2147483674"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england.swicars@nhs.net"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9328" y="2102546"/>
            <a:ext cx="10478142" cy="1581080"/>
          </a:xfrm>
        </p:spPr>
        <p:txBody>
          <a:bodyPr lIns="91440" tIns="45720" rIns="91440" bIns="45720" anchor="t">
            <a:noAutofit/>
          </a:bodyPr>
          <a:lstStyle/>
          <a:p>
            <a:pPr algn="ctr"/>
            <a:r>
              <a:rPr lang="en-GB" sz="5400">
                <a:latin typeface="Arial"/>
                <a:cs typeface="Arial"/>
              </a:rPr>
              <a:t>Immunisation Clinical Advice Response Service (ICARS)</a:t>
            </a:r>
            <a:endParaRPr lang="en-GB" sz="5400"/>
          </a:p>
        </p:txBody>
      </p:sp>
      <p:sp>
        <p:nvSpPr>
          <p:cNvPr id="5" name="Subtitle 4">
            <a:extLst>
              <a:ext uri="{FF2B5EF4-FFF2-40B4-BE49-F238E27FC236}">
                <a16:creationId xmlns:a16="http://schemas.microsoft.com/office/drawing/2014/main" id="{9FFDD8FA-FF64-4131-9850-0221186F200F}"/>
              </a:ext>
            </a:extLst>
          </p:cNvPr>
          <p:cNvSpPr>
            <a:spLocks noGrp="1"/>
          </p:cNvSpPr>
          <p:nvPr>
            <p:ph type="subTitle" idx="1"/>
          </p:nvPr>
        </p:nvSpPr>
        <p:spPr>
          <a:xfrm>
            <a:off x="2665856" y="3942420"/>
            <a:ext cx="6858000" cy="818300"/>
          </a:xfrm>
        </p:spPr>
        <p:txBody>
          <a:bodyPr lIns="91440" tIns="45720" rIns="91440" bIns="45720" anchor="ctr"/>
          <a:lstStyle/>
          <a:p>
            <a:pPr algn="ctr"/>
            <a:r>
              <a:rPr lang="en-GB" sz="3200" b="1" dirty="0">
                <a:latin typeface="Arial"/>
                <a:cs typeface="Arial"/>
              </a:rPr>
              <a:t> 22</a:t>
            </a:r>
            <a:r>
              <a:rPr lang="en-GB" sz="3200" b="1" baseline="30000" dirty="0">
                <a:latin typeface="Arial"/>
                <a:cs typeface="Arial"/>
              </a:rPr>
              <a:t>nd</a:t>
            </a:r>
            <a:r>
              <a:rPr lang="en-GB" sz="3200" b="1" dirty="0">
                <a:latin typeface="Arial"/>
                <a:cs typeface="Arial"/>
              </a:rPr>
              <a:t> July 2021</a:t>
            </a:r>
            <a:endParaRPr lang="en-GB" sz="3200" b="1" baseline="30000" dirty="0"/>
          </a:p>
        </p:txBody>
      </p:sp>
    </p:spTree>
    <p:extLst>
      <p:ext uri="{BB962C8B-B14F-4D97-AF65-F5344CB8AC3E}">
        <p14:creationId xmlns:p14="http://schemas.microsoft.com/office/powerpoint/2010/main" val="314411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7C4DA-8A34-40BD-BD5D-93FCCBCBCB8A}"/>
              </a:ext>
            </a:extLst>
          </p:cNvPr>
          <p:cNvSpPr>
            <a:spLocks noGrp="1"/>
          </p:cNvSpPr>
          <p:nvPr>
            <p:ph type="title"/>
          </p:nvPr>
        </p:nvSpPr>
        <p:spPr/>
        <p:txBody>
          <a:bodyPr/>
          <a:lstStyle/>
          <a:p>
            <a:r>
              <a:rPr lang="en-GB" dirty="0"/>
              <a:t>CARS is moving to ICARS! Why?</a:t>
            </a:r>
          </a:p>
        </p:txBody>
      </p:sp>
      <p:sp>
        <p:nvSpPr>
          <p:cNvPr id="3" name="Content Placeholder 2">
            <a:extLst>
              <a:ext uri="{FF2B5EF4-FFF2-40B4-BE49-F238E27FC236}">
                <a16:creationId xmlns:a16="http://schemas.microsoft.com/office/drawing/2014/main" id="{BA14925B-EB4E-4134-84EC-64BC4579AC86}"/>
              </a:ext>
            </a:extLst>
          </p:cNvPr>
          <p:cNvSpPr>
            <a:spLocks noGrp="1"/>
          </p:cNvSpPr>
          <p:nvPr>
            <p:ph sz="quarter" idx="10"/>
          </p:nvPr>
        </p:nvSpPr>
        <p:spPr/>
        <p:txBody>
          <a:bodyPr/>
          <a:lstStyle/>
          <a:p>
            <a:r>
              <a:rPr lang="en-GB" dirty="0"/>
              <a:t>As we return to business as usual hours in the Screening and Immunisation team we are combining our covid response with the response we provide for the routine S7a vaccination programmes.</a:t>
            </a:r>
          </a:p>
          <a:p>
            <a:r>
              <a:rPr lang="en-GB" dirty="0"/>
              <a:t>This ensures governance, support and a clear identity to the service we have always offered from the Screening and immunisation team.</a:t>
            </a:r>
          </a:p>
          <a:p>
            <a:r>
              <a:rPr lang="en-GB" dirty="0"/>
              <a:t>We will still provide responsive answers to queries and incidents but will not be working the additional extended hours over evenings and weekends.</a:t>
            </a:r>
          </a:p>
          <a:p>
            <a:r>
              <a:rPr lang="en-GB" dirty="0"/>
              <a:t>We have introduced a new email to combine this approach, please see final slide. </a:t>
            </a:r>
          </a:p>
          <a:p>
            <a:r>
              <a:rPr lang="en-GB" dirty="0"/>
              <a:t>This change will come into effect on Monday 2</a:t>
            </a:r>
            <a:r>
              <a:rPr lang="en-GB" baseline="30000" dirty="0"/>
              <a:t>nd</a:t>
            </a:r>
            <a:r>
              <a:rPr lang="en-GB" dirty="0"/>
              <a:t> August and we will be available between 9am – 5pm Monday to Friday. </a:t>
            </a:r>
          </a:p>
          <a:p>
            <a:endParaRPr lang="en-GB" dirty="0"/>
          </a:p>
        </p:txBody>
      </p:sp>
    </p:spTree>
    <p:extLst>
      <p:ext uri="{BB962C8B-B14F-4D97-AF65-F5344CB8AC3E}">
        <p14:creationId xmlns:p14="http://schemas.microsoft.com/office/powerpoint/2010/main" val="72184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526498" y="975603"/>
            <a:ext cx="11310368" cy="2572455"/>
          </a:xfrm>
        </p:spPr>
        <p:txBody>
          <a:bodyPr vert="horz" lIns="91440" tIns="45720" rIns="91440" bIns="45720" rtlCol="0" anchor="t">
            <a:normAutofit/>
          </a:bodyPr>
          <a:lstStyle/>
          <a:p>
            <a:r>
              <a:rPr lang="en-GB" sz="1200" dirty="0">
                <a:latin typeface="Arial"/>
                <a:cs typeface="Arial"/>
              </a:rPr>
              <a:t>The aim of the South West Regional Immunisation Clinical Advice Response Service (ICARS) is to provide public health guidance to the clinicians administering the S7A routine immunisation programmes and the COVID-19 vaccine, and to respond to clinical incidents as they arise in the programme. </a:t>
            </a:r>
          </a:p>
          <a:p>
            <a:r>
              <a:rPr lang="en-GB" sz="1200" dirty="0">
                <a:latin typeface="Arial"/>
                <a:cs typeface="Arial"/>
              </a:rPr>
              <a:t>The ICARS operates between 9am and 5pm Monday – Friday , staffed by experienced Screening and Immunisation team members who have expertise and training in responding to immunisation queries and incidents. </a:t>
            </a:r>
          </a:p>
          <a:p>
            <a:r>
              <a:rPr lang="en-GB" sz="1200" dirty="0">
                <a:latin typeface="Arial"/>
                <a:cs typeface="Arial"/>
              </a:rPr>
              <a:t>The integral knowledge and training held by the team colleagues enables appropriate queries to be managed locally and correct interpretation of published guidance, enabling national clinical operating systems to also be used effectively.</a:t>
            </a:r>
          </a:p>
          <a:p>
            <a:endParaRPr lang="en-GB" sz="1200" dirty="0"/>
          </a:p>
          <a:p>
            <a:pPr>
              <a:buClr>
                <a:srgbClr val="005EB8"/>
              </a:buClr>
            </a:pPr>
            <a:endParaRPr lang="en-GB" sz="1200"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3B4B9974-71E1-4F44-8DC7-FD2C1660881F}"/>
              </a:ext>
            </a:extLst>
          </p:cNvPr>
          <p:cNvSpPr txBox="1">
            <a:spLocks/>
          </p:cNvSpPr>
          <p:nvPr/>
        </p:nvSpPr>
        <p:spPr>
          <a:xfrm>
            <a:off x="342612" y="366860"/>
            <a:ext cx="10641498" cy="61164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600" b="0" i="0" u="none" strike="noStrike" kern="1200" cap="none" spc="0" normalizeH="0" baseline="0" noProof="0">
                <a:ln>
                  <a:noFill/>
                </a:ln>
                <a:solidFill>
                  <a:srgbClr val="005EB8"/>
                </a:solidFill>
                <a:effectLst/>
                <a:uLnTx/>
                <a:uFillTx/>
                <a:latin typeface="Arial" panose="020B0604020202020204" pitchFamily="34" charset="0"/>
                <a:ea typeface="+mj-ea"/>
                <a:cs typeface="Arial" panose="020B0604020202020204" pitchFamily="34" charset="0"/>
              </a:rPr>
              <a:t>Immunisation Clinical Advice and Response Service</a:t>
            </a:r>
          </a:p>
        </p:txBody>
      </p:sp>
      <p:graphicFrame>
        <p:nvGraphicFramePr>
          <p:cNvPr id="3" name="Table 4">
            <a:extLst>
              <a:ext uri="{FF2B5EF4-FFF2-40B4-BE49-F238E27FC236}">
                <a16:creationId xmlns:a16="http://schemas.microsoft.com/office/drawing/2014/main" id="{BD8AB575-54EC-460B-A3B9-09A101E97D62}"/>
              </a:ext>
            </a:extLst>
          </p:cNvPr>
          <p:cNvGraphicFramePr>
            <a:graphicFrameLocks noGrp="1"/>
          </p:cNvGraphicFramePr>
          <p:nvPr>
            <p:extLst>
              <p:ext uri="{D42A27DB-BD31-4B8C-83A1-F6EECF244321}">
                <p14:modId xmlns:p14="http://schemas.microsoft.com/office/powerpoint/2010/main" val="2622956158"/>
              </p:ext>
            </p:extLst>
          </p:nvPr>
        </p:nvGraphicFramePr>
        <p:xfrm>
          <a:off x="2612427" y="3233691"/>
          <a:ext cx="6967146" cy="2853855"/>
        </p:xfrm>
        <a:graphic>
          <a:graphicData uri="http://schemas.openxmlformats.org/drawingml/2006/table">
            <a:tbl>
              <a:tblPr firstRow="1" bandRow="1">
                <a:tableStyleId>{5C22544A-7EE6-4342-B048-85BDC9FD1C3A}</a:tableStyleId>
              </a:tblPr>
              <a:tblGrid>
                <a:gridCol w="3459899">
                  <a:extLst>
                    <a:ext uri="{9D8B030D-6E8A-4147-A177-3AD203B41FA5}">
                      <a16:colId xmlns:a16="http://schemas.microsoft.com/office/drawing/2014/main" val="3264194248"/>
                    </a:ext>
                  </a:extLst>
                </a:gridCol>
                <a:gridCol w="3507247">
                  <a:extLst>
                    <a:ext uri="{9D8B030D-6E8A-4147-A177-3AD203B41FA5}">
                      <a16:colId xmlns:a16="http://schemas.microsoft.com/office/drawing/2014/main" val="217045157"/>
                    </a:ext>
                  </a:extLst>
                </a:gridCol>
              </a:tblGrid>
              <a:tr h="384975">
                <a:tc>
                  <a:txBody>
                    <a:bodyPr/>
                    <a:lstStyle/>
                    <a:p>
                      <a:r>
                        <a:rPr lang="en-GB"/>
                        <a:t>ICARS – In Scope</a:t>
                      </a:r>
                    </a:p>
                  </a:txBody>
                  <a:tcPr/>
                </a:tc>
                <a:tc>
                  <a:txBody>
                    <a:bodyPr/>
                    <a:lstStyle/>
                    <a:p>
                      <a:r>
                        <a:rPr lang="en-GB"/>
                        <a:t>ICARS – Out of Scope</a:t>
                      </a:r>
                    </a:p>
                  </a:txBody>
                  <a:tcPr/>
                </a:tc>
                <a:extLst>
                  <a:ext uri="{0D108BD9-81ED-4DB2-BD59-A6C34878D82A}">
                    <a16:rowId xmlns:a16="http://schemas.microsoft.com/office/drawing/2014/main" val="3694327849"/>
                  </a:ext>
                </a:extLst>
              </a:tr>
              <a:tr h="2438175">
                <a:tc>
                  <a:txBody>
                    <a:bodyPr/>
                    <a:lstStyle/>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Issues of eligibility,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Safety (e.g. presence of significant health conditions or medications),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Scheduling (is this patient eligible now for a vaccine?)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Receiving vaccine twice (double dosing)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Receiving vaccine early or late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Receiving vaccine within 7 days of flu vaccine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cold chain queries and incidents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reported side effects / adverse events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Programmatic errors </a:t>
                      </a:r>
                    </a:p>
                    <a:p>
                      <a:pPr marL="285750" indent="-2857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Medication errors </a:t>
                      </a:r>
                    </a:p>
                    <a:p>
                      <a:r>
                        <a:rPr lang="en-GB" sz="1800" b="0" i="0" u="none" strike="noStrike" kern="1200" baseline="0">
                          <a:solidFill>
                            <a:schemeClr val="dk1"/>
                          </a:solidFill>
                          <a:latin typeface="+mn-lt"/>
                          <a:ea typeface="+mn-ea"/>
                          <a:cs typeface="+mn-cs"/>
                        </a:rPr>
                        <a:t>	</a:t>
                      </a:r>
                    </a:p>
                    <a:p>
                      <a:endParaRPr lang="en-GB"/>
                    </a:p>
                  </a:txBody>
                  <a:tcPr/>
                </a:tc>
                <a:tc>
                  <a:txBody>
                    <a:bodyPr/>
                    <a:lstStyle/>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Vaccine ordering, delivery or supply issues </a:t>
                      </a:r>
                    </a:p>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Other logistics queries, e.g. provision of PPE </a:t>
                      </a:r>
                    </a:p>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Staffing queries or staffing shortages in vaccine centres </a:t>
                      </a:r>
                    </a:p>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Infection control advice for vaccine centres </a:t>
                      </a:r>
                    </a:p>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Clinical waste issues </a:t>
                      </a:r>
                    </a:p>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Call and recall issues </a:t>
                      </a:r>
                    </a:p>
                    <a:p>
                      <a:pPr marL="171450" indent="-171450">
                        <a:buFont typeface="Arial" panose="020B0604020202020204" pitchFamily="34" charset="0"/>
                        <a:buChar char="•"/>
                      </a:pPr>
                      <a:r>
                        <a:rPr lang="en-GB" sz="1000" b="0" i="0" u="none" strike="noStrike" kern="1200" baseline="0">
                          <a:solidFill>
                            <a:schemeClr val="dk1"/>
                          </a:solidFill>
                          <a:latin typeface="Arial" panose="020B0604020202020204" pitchFamily="34" charset="0"/>
                          <a:ea typeface="+mn-ea"/>
                          <a:cs typeface="Arial" panose="020B0604020202020204" pitchFamily="34" charset="0"/>
                        </a:rPr>
                        <a:t>Data reporting issues </a:t>
                      </a:r>
                    </a:p>
                    <a:p>
                      <a:r>
                        <a:rPr lang="en-GB" sz="1800" b="0" i="0" u="none" strike="noStrike" kern="1200" baseline="0">
                          <a:solidFill>
                            <a:schemeClr val="dk1"/>
                          </a:solidFill>
                          <a:latin typeface="+mn-lt"/>
                          <a:ea typeface="+mn-ea"/>
                          <a:cs typeface="+mn-cs"/>
                        </a:rPr>
                        <a:t>	</a:t>
                      </a:r>
                    </a:p>
                    <a:p>
                      <a:endParaRPr lang="en-GB"/>
                    </a:p>
                  </a:txBody>
                  <a:tcPr/>
                </a:tc>
                <a:extLst>
                  <a:ext uri="{0D108BD9-81ED-4DB2-BD59-A6C34878D82A}">
                    <a16:rowId xmlns:a16="http://schemas.microsoft.com/office/drawing/2014/main" val="2614140049"/>
                  </a:ext>
                </a:extLst>
              </a:tr>
            </a:tbl>
          </a:graphicData>
        </a:graphic>
      </p:graphicFrame>
    </p:spTree>
    <p:extLst>
      <p:ext uri="{BB962C8B-B14F-4D97-AF65-F5344CB8AC3E}">
        <p14:creationId xmlns:p14="http://schemas.microsoft.com/office/powerpoint/2010/main" val="1002675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6B9D09-71C2-4692-8927-0E4B5A8B59F2}"/>
              </a:ext>
            </a:extLst>
          </p:cNvPr>
          <p:cNvSpPr>
            <a:spLocks noGrp="1"/>
          </p:cNvSpPr>
          <p:nvPr>
            <p:ph sz="quarter" idx="10"/>
          </p:nvPr>
        </p:nvSpPr>
        <p:spPr>
          <a:xfrm>
            <a:off x="534955" y="2006166"/>
            <a:ext cx="11122089" cy="611649"/>
          </a:xfrm>
        </p:spPr>
        <p:txBody>
          <a:bodyPr>
            <a:normAutofit fontScale="92500" lnSpcReduction="10000"/>
          </a:bodyPr>
          <a:lstStyle/>
          <a:p>
            <a:pPr marL="0" indent="0" algn="ctr">
              <a:buNone/>
            </a:pPr>
            <a:r>
              <a:rPr lang="en-GB" sz="4400" b="1">
                <a:hlinkClick r:id="rId2"/>
              </a:rPr>
              <a:t>england.swicars@nhs.net</a:t>
            </a:r>
            <a:endParaRPr lang="en-GB" sz="4400"/>
          </a:p>
          <a:p>
            <a:endParaRPr lang="en-GB" sz="1800"/>
          </a:p>
        </p:txBody>
      </p:sp>
      <p:sp>
        <p:nvSpPr>
          <p:cNvPr id="3" name="Footer Placeholder 2">
            <a:extLst>
              <a:ext uri="{FF2B5EF4-FFF2-40B4-BE49-F238E27FC236}">
                <a16:creationId xmlns:a16="http://schemas.microsoft.com/office/drawing/2014/main" id="{429A0DCB-9AAF-4C00-9AAB-28C1D78652B9}"/>
              </a:ext>
            </a:extLst>
          </p:cNvPr>
          <p:cNvSpPr>
            <a:spLocks noGrp="1"/>
          </p:cNvSpPr>
          <p:nvPr>
            <p:ph type="ftr" sz="quarter" idx="3"/>
          </p:nvPr>
        </p:nvSpPr>
        <p:spPr/>
        <p:txBody>
          <a:bodyPr/>
          <a:lstStyle/>
          <a:p>
            <a:r>
              <a:rPr lang="en-US"/>
              <a:t>Presentation title</a:t>
            </a:r>
          </a:p>
        </p:txBody>
      </p:sp>
      <p:sp>
        <p:nvSpPr>
          <p:cNvPr id="4" name="Title 3">
            <a:extLst>
              <a:ext uri="{FF2B5EF4-FFF2-40B4-BE49-F238E27FC236}">
                <a16:creationId xmlns:a16="http://schemas.microsoft.com/office/drawing/2014/main" id="{06A6C6D8-D9B7-4B55-A33B-AC147A0B1707}"/>
              </a:ext>
            </a:extLst>
          </p:cNvPr>
          <p:cNvSpPr>
            <a:spLocks noGrp="1"/>
          </p:cNvSpPr>
          <p:nvPr>
            <p:ph type="title"/>
          </p:nvPr>
        </p:nvSpPr>
        <p:spPr/>
        <p:txBody>
          <a:bodyPr>
            <a:noAutofit/>
          </a:bodyPr>
          <a:lstStyle/>
          <a:p>
            <a:r>
              <a:rPr lang="en-GB" sz="2000" dirty="0"/>
              <a:t>New email address from the 2</a:t>
            </a:r>
            <a:r>
              <a:rPr lang="en-GB" sz="2000" baseline="30000" dirty="0"/>
              <a:t>nd</a:t>
            </a:r>
            <a:r>
              <a:rPr lang="en-GB" sz="2000" dirty="0"/>
              <a:t> August 2021 for immunisation queries and incidents in the COVID or S7a routine immunisation programmes</a:t>
            </a:r>
          </a:p>
        </p:txBody>
      </p:sp>
      <p:sp>
        <p:nvSpPr>
          <p:cNvPr id="5" name="TextBox 4">
            <a:extLst>
              <a:ext uri="{FF2B5EF4-FFF2-40B4-BE49-F238E27FC236}">
                <a16:creationId xmlns:a16="http://schemas.microsoft.com/office/drawing/2014/main" id="{91C9E971-5014-4261-9E8A-B575AC65047E}"/>
              </a:ext>
            </a:extLst>
          </p:cNvPr>
          <p:cNvSpPr txBox="1"/>
          <p:nvPr/>
        </p:nvSpPr>
        <p:spPr>
          <a:xfrm>
            <a:off x="920902" y="3269673"/>
            <a:ext cx="10809280" cy="646331"/>
          </a:xfrm>
          <a:prstGeom prst="rect">
            <a:avLst/>
          </a:prstGeom>
          <a:noFill/>
        </p:spPr>
        <p:txBody>
          <a:bodyPr wrap="square" rtlCol="0">
            <a:spAutoFit/>
          </a:bodyPr>
          <a:lstStyle/>
          <a:p>
            <a:pPr lvl="1"/>
            <a:r>
              <a:rPr lang="en-GB" dirty="0"/>
              <a:t>Please note the current CARS email will be auto forwarded to this address so no emails will need to be resent.  </a:t>
            </a:r>
          </a:p>
        </p:txBody>
      </p:sp>
    </p:spTree>
    <p:extLst>
      <p:ext uri="{BB962C8B-B14F-4D97-AF65-F5344CB8AC3E}">
        <p14:creationId xmlns:p14="http://schemas.microsoft.com/office/powerpoint/2010/main" val="240555196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MediaLengthInSeconds xmlns="9d0d216f-8de4-45aa-97bf-4c4aa1ce4cf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5E4AFED5D119418258B28D71FF7195" ma:contentTypeVersion="67" ma:contentTypeDescription="Create a new document." ma:contentTypeScope="" ma:versionID="25b4e60bbde3a506c16bad79ead5dec6">
  <xsd:schema xmlns:xsd="http://www.w3.org/2001/XMLSchema" xmlns:xs="http://www.w3.org/2001/XMLSchema" xmlns:p="http://schemas.microsoft.com/office/2006/metadata/properties" xmlns:ns1="http://schemas.microsoft.com/sharepoint/v3" xmlns:ns2="b41187d2-c3e6-442b-9fdb-7907952f5bed" xmlns:ns3="9d0d216f-8de4-45aa-97bf-4c4aa1ce4cfe" targetNamespace="http://schemas.microsoft.com/office/2006/metadata/properties" ma:root="true" ma:fieldsID="370043e11b3aafb4e437c295f90a3231" ns1:_="" ns2:_="" ns3:_="">
    <xsd:import namespace="http://schemas.microsoft.com/sharepoint/v3"/>
    <xsd:import namespace="b41187d2-c3e6-442b-9fdb-7907952f5bed"/>
    <xsd:import namespace="9d0d216f-8de4-45aa-97bf-4c4aa1ce4cfe"/>
    <xsd:element name="properties">
      <xsd:complexType>
        <xsd:sequence>
          <xsd:element name="documentManagement">
            <xsd:complexType>
              <xsd:all>
                <xsd:element ref="ns1:_ip_UnifiedCompliancePolicyProperties" minOccurs="0"/>
                <xsd:element ref="ns1:_ip_UnifiedCompliancePolicyUIAction" minOccurs="0"/>
                <xsd:element ref="ns2:SharedWithUsers" minOccurs="0"/>
                <xsd:element ref="ns2:SharedWithDetail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1187d2-c3e6-442b-9fdb-7907952f5bed"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0d216f-8de4-45aa-97bf-4c4aa1ce4cfe" elementFormDefault="qualified">
    <xsd:import namespace="http://schemas.microsoft.com/office/2006/documentManagement/types"/>
    <xsd:import namespace="http://schemas.microsoft.com/office/infopath/2007/PartnerControls"/>
    <xsd:element name="MediaLengthInSeconds" ma:index="12" nillable="true" ma:displayName="Length (seconds)" ma:internalName="MediaLengthInSeconds"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FB5637-BFFD-4E49-9BA2-62BD798DDD05}">
  <ds:schemaRefs>
    <ds:schemaRef ds:uri="http://schemas.microsoft.com/sharepoint/v3/contenttype/forms"/>
  </ds:schemaRefs>
</ds:datastoreItem>
</file>

<file path=customXml/itemProps2.xml><?xml version="1.0" encoding="utf-8"?>
<ds:datastoreItem xmlns:ds="http://schemas.openxmlformats.org/officeDocument/2006/customXml" ds:itemID="{967CDF5C-B10F-4711-AFB2-A2CE6A6D682A}">
  <ds:schemaRefs>
    <ds:schemaRef ds:uri="http://schemas.microsoft.com/office/2006/documentManagement/types"/>
    <ds:schemaRef ds:uri="9d0d216f-8de4-45aa-97bf-4c4aa1ce4cfe"/>
    <ds:schemaRef ds:uri="http://schemas.microsoft.com/sharepoint/v3"/>
    <ds:schemaRef ds:uri="http://purl.org/dc/elements/1.1/"/>
    <ds:schemaRef ds:uri="http://schemas.microsoft.com/office/infopath/2007/PartnerControls"/>
    <ds:schemaRef ds:uri="http://schemas.openxmlformats.org/package/2006/metadata/core-properties"/>
    <ds:schemaRef ds:uri="http://purl.org/dc/terms/"/>
    <ds:schemaRef ds:uri="b41187d2-c3e6-442b-9fdb-7907952f5be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7C29283-62B6-44B2-ADF7-B26359EE1406}">
  <ds:schemaRefs>
    <ds:schemaRef ds:uri="9d0d216f-8de4-45aa-97bf-4c4aa1ce4cfe"/>
    <ds:schemaRef ds:uri="b41187d2-c3e6-442b-9fdb-7907952f5b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4554</TotalTime>
  <Words>428</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Courier New</vt:lpstr>
      <vt:lpstr>Custom Design</vt:lpstr>
      <vt:lpstr>Immunisation Clinical Advice Response Service (ICARS)</vt:lpstr>
      <vt:lpstr>CARS is moving to ICARS! Why?</vt:lpstr>
      <vt:lpstr>PowerPoint Presentation</vt:lpstr>
      <vt:lpstr>New email address from the 2nd August 2021 for immunisation queries and incidents in the COVID or S7a routine immunisation programmes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Immunisation Clinical Advice Response Service (ICARS)</dc:title>
  <dc:creator>Lucy Harries</dc:creator>
  <cp:lastModifiedBy>Emily White</cp:lastModifiedBy>
  <cp:revision>7</cp:revision>
  <dcterms:created xsi:type="dcterms:W3CDTF">2021-07-14T13:34:33Z</dcterms:created>
  <dcterms:modified xsi:type="dcterms:W3CDTF">2021-07-23T11:03:42Z</dcterms:modified>
</cp:coreProperties>
</file>