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60" r:id="rId6"/>
    <p:sldId id="262" r:id="rId7"/>
    <p:sldId id="261" r:id="rId8"/>
    <p:sldId id="263" r:id="rId9"/>
  </p:sldIdLst>
  <p:sldSz cx="6858000" cy="12192000"/>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84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5BBEE"/>
    <a:srgbClr val="0171CE"/>
    <a:srgbClr val="0172C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51DBFB7-F345-95C6-2B7C-E544E745D339}" v="20" dt="2022-02-03T10:23:46.827"/>
    <p1510:client id="{29550EDF-42B0-4D7E-ADD8-7D67434596BF}" v="6" dt="2021-12-02T10:16:49.76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5214" autoAdjust="0"/>
  </p:normalViewPr>
  <p:slideViewPr>
    <p:cSldViewPr snapToGrid="0">
      <p:cViewPr>
        <p:scale>
          <a:sx n="80" d="100"/>
          <a:sy n="80" d="100"/>
        </p:scale>
        <p:origin x="666" y="-36"/>
      </p:cViewPr>
      <p:guideLst>
        <p:guide orient="horz" pos="384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isa  Harrison" userId="fe545e59-8fa6-4164-80eb-338e02af6fd5" providerId="ADAL" clId="{CDD71752-13F6-4DEE-8F1F-5D23441944E9}"/>
    <pc:docChg chg="modSld">
      <pc:chgData name="Lisa  Harrison" userId="fe545e59-8fa6-4164-80eb-338e02af6fd5" providerId="ADAL" clId="{CDD71752-13F6-4DEE-8F1F-5D23441944E9}" dt="2021-11-23T09:47:04.401" v="27" actId="20577"/>
      <pc:docMkLst>
        <pc:docMk/>
      </pc:docMkLst>
      <pc:sldChg chg="modSp mod">
        <pc:chgData name="Lisa  Harrison" userId="fe545e59-8fa6-4164-80eb-338e02af6fd5" providerId="ADAL" clId="{CDD71752-13F6-4DEE-8F1F-5D23441944E9}" dt="2021-11-23T09:42:04.327" v="0" actId="20577"/>
        <pc:sldMkLst>
          <pc:docMk/>
          <pc:sldMk cId="3004790716" sldId="256"/>
        </pc:sldMkLst>
        <pc:spChg chg="mod">
          <ac:chgData name="Lisa  Harrison" userId="fe545e59-8fa6-4164-80eb-338e02af6fd5" providerId="ADAL" clId="{CDD71752-13F6-4DEE-8F1F-5D23441944E9}" dt="2021-11-23T09:42:04.327" v="0" actId="20577"/>
          <ac:spMkLst>
            <pc:docMk/>
            <pc:sldMk cId="3004790716" sldId="256"/>
            <ac:spMk id="4" creationId="{01E7FF92-31EB-4B70-B245-206CF516C8CE}"/>
          </ac:spMkLst>
        </pc:spChg>
      </pc:sldChg>
      <pc:sldChg chg="modSp mod">
        <pc:chgData name="Lisa  Harrison" userId="fe545e59-8fa6-4164-80eb-338e02af6fd5" providerId="ADAL" clId="{CDD71752-13F6-4DEE-8F1F-5D23441944E9}" dt="2021-11-23T09:46:21.119" v="21" actId="20577"/>
        <pc:sldMkLst>
          <pc:docMk/>
          <pc:sldMk cId="1577163626" sldId="260"/>
        </pc:sldMkLst>
        <pc:spChg chg="mod">
          <ac:chgData name="Lisa  Harrison" userId="fe545e59-8fa6-4164-80eb-338e02af6fd5" providerId="ADAL" clId="{CDD71752-13F6-4DEE-8F1F-5D23441944E9}" dt="2021-11-23T09:46:21.119" v="21" actId="20577"/>
          <ac:spMkLst>
            <pc:docMk/>
            <pc:sldMk cId="1577163626" sldId="260"/>
            <ac:spMk id="18" creationId="{BE5CFEA3-FC33-4B16-9263-53D225CCBC61}"/>
          </ac:spMkLst>
        </pc:spChg>
      </pc:sldChg>
      <pc:sldChg chg="modSp mod">
        <pc:chgData name="Lisa  Harrison" userId="fe545e59-8fa6-4164-80eb-338e02af6fd5" providerId="ADAL" clId="{CDD71752-13F6-4DEE-8F1F-5D23441944E9}" dt="2021-11-23T09:47:04.401" v="27" actId="20577"/>
        <pc:sldMkLst>
          <pc:docMk/>
          <pc:sldMk cId="19112924" sldId="262"/>
        </pc:sldMkLst>
        <pc:spChg chg="mod">
          <ac:chgData name="Lisa  Harrison" userId="fe545e59-8fa6-4164-80eb-338e02af6fd5" providerId="ADAL" clId="{CDD71752-13F6-4DEE-8F1F-5D23441944E9}" dt="2021-11-23T09:47:04.401" v="27" actId="20577"/>
          <ac:spMkLst>
            <pc:docMk/>
            <pc:sldMk cId="19112924" sldId="262"/>
            <ac:spMk id="7" creationId="{E176278F-CCAC-4527-B49D-800EE651B5A0}"/>
          </ac:spMkLst>
        </pc:spChg>
      </pc:sldChg>
    </pc:docChg>
  </pc:docChgLst>
  <pc:docChgLst>
    <pc:chgData name="Lisa  Harrison" userId="fe545e59-8fa6-4164-80eb-338e02af6fd5" providerId="ADAL" clId="{7A9F452C-081F-4E2D-8EEB-F1FB5D71B073}"/>
    <pc:docChg chg="modSld">
      <pc:chgData name="Lisa  Harrison" userId="fe545e59-8fa6-4164-80eb-338e02af6fd5" providerId="ADAL" clId="{7A9F452C-081F-4E2D-8EEB-F1FB5D71B073}" dt="2021-11-22T16:01:54.315" v="1" actId="1076"/>
      <pc:docMkLst>
        <pc:docMk/>
      </pc:docMkLst>
      <pc:sldChg chg="modSp mod">
        <pc:chgData name="Lisa  Harrison" userId="fe545e59-8fa6-4164-80eb-338e02af6fd5" providerId="ADAL" clId="{7A9F452C-081F-4E2D-8EEB-F1FB5D71B073}" dt="2021-11-22T16:01:54.315" v="1" actId="1076"/>
        <pc:sldMkLst>
          <pc:docMk/>
          <pc:sldMk cId="3004790716" sldId="256"/>
        </pc:sldMkLst>
        <pc:spChg chg="mod">
          <ac:chgData name="Lisa  Harrison" userId="fe545e59-8fa6-4164-80eb-338e02af6fd5" providerId="ADAL" clId="{7A9F452C-081F-4E2D-8EEB-F1FB5D71B073}" dt="2021-11-22T16:01:54.315" v="1" actId="1076"/>
          <ac:spMkLst>
            <pc:docMk/>
            <pc:sldMk cId="3004790716" sldId="256"/>
            <ac:spMk id="11" creationId="{FC79BBCE-6B4E-4CBC-B2E3-D1D5B977F6E1}"/>
          </ac:spMkLst>
        </pc:spChg>
      </pc:sldChg>
    </pc:docChg>
  </pc:docChgLst>
  <pc:docChgLst>
    <pc:chgData name="Lisa  Harrison" userId="fe545e59-8fa6-4164-80eb-338e02af6fd5" providerId="ADAL" clId="{2047A468-D5E3-4ADA-AE78-35E3E15664F3}"/>
    <pc:docChg chg="undo redo custSel addSld delSld modSld">
      <pc:chgData name="Lisa  Harrison" userId="fe545e59-8fa6-4164-80eb-338e02af6fd5" providerId="ADAL" clId="{2047A468-D5E3-4ADA-AE78-35E3E15664F3}" dt="2021-11-02T16:52:04.669" v="1046" actId="20577"/>
      <pc:docMkLst>
        <pc:docMk/>
      </pc:docMkLst>
      <pc:sldChg chg="modSp mod">
        <pc:chgData name="Lisa  Harrison" userId="fe545e59-8fa6-4164-80eb-338e02af6fd5" providerId="ADAL" clId="{2047A468-D5E3-4ADA-AE78-35E3E15664F3}" dt="2021-11-02T16:52:04.669" v="1046" actId="20577"/>
        <pc:sldMkLst>
          <pc:docMk/>
          <pc:sldMk cId="3004790716" sldId="256"/>
        </pc:sldMkLst>
        <pc:spChg chg="mod">
          <ac:chgData name="Lisa  Harrison" userId="fe545e59-8fa6-4164-80eb-338e02af6fd5" providerId="ADAL" clId="{2047A468-D5E3-4ADA-AE78-35E3E15664F3}" dt="2021-11-02T16:52:04.669" v="1046" actId="20577"/>
          <ac:spMkLst>
            <pc:docMk/>
            <pc:sldMk cId="3004790716" sldId="256"/>
            <ac:spMk id="8" creationId="{122530AA-3015-43FC-9E50-715834F43308}"/>
          </ac:spMkLst>
        </pc:spChg>
        <pc:spChg chg="mod">
          <ac:chgData name="Lisa  Harrison" userId="fe545e59-8fa6-4164-80eb-338e02af6fd5" providerId="ADAL" clId="{2047A468-D5E3-4ADA-AE78-35E3E15664F3}" dt="2021-11-02T16:51:41.896" v="1042" actId="948"/>
          <ac:spMkLst>
            <pc:docMk/>
            <pc:sldMk cId="3004790716" sldId="256"/>
            <ac:spMk id="13" creationId="{EA9DBBCF-9174-4447-9322-A93EEAFABB73}"/>
          </ac:spMkLst>
        </pc:spChg>
      </pc:sldChg>
      <pc:sldChg chg="addSp delSp modSp mod">
        <pc:chgData name="Lisa  Harrison" userId="fe545e59-8fa6-4164-80eb-338e02af6fd5" providerId="ADAL" clId="{2047A468-D5E3-4ADA-AE78-35E3E15664F3}" dt="2021-11-02T16:47:16.108" v="861" actId="6549"/>
        <pc:sldMkLst>
          <pc:docMk/>
          <pc:sldMk cId="1577163626" sldId="260"/>
        </pc:sldMkLst>
        <pc:spChg chg="add del mod">
          <ac:chgData name="Lisa  Harrison" userId="fe545e59-8fa6-4164-80eb-338e02af6fd5" providerId="ADAL" clId="{2047A468-D5E3-4ADA-AE78-35E3E15664F3}" dt="2021-11-02T15:47:24.420" v="72" actId="478"/>
          <ac:spMkLst>
            <pc:docMk/>
            <pc:sldMk cId="1577163626" sldId="260"/>
            <ac:spMk id="10" creationId="{44FDEAF0-AA54-48D4-BB30-32ADF55EFFB6}"/>
          </ac:spMkLst>
        </pc:spChg>
        <pc:spChg chg="add del mod">
          <ac:chgData name="Lisa  Harrison" userId="fe545e59-8fa6-4164-80eb-338e02af6fd5" providerId="ADAL" clId="{2047A468-D5E3-4ADA-AE78-35E3E15664F3}" dt="2021-11-02T15:47:25.437" v="73" actId="478"/>
          <ac:spMkLst>
            <pc:docMk/>
            <pc:sldMk cId="1577163626" sldId="260"/>
            <ac:spMk id="17" creationId="{AF2FD6A1-A4C6-458D-9DD1-0F6C4FE78124}"/>
          </ac:spMkLst>
        </pc:spChg>
        <pc:spChg chg="mod">
          <ac:chgData name="Lisa  Harrison" userId="fe545e59-8fa6-4164-80eb-338e02af6fd5" providerId="ADAL" clId="{2047A468-D5E3-4ADA-AE78-35E3E15664F3}" dt="2021-11-02T16:47:16.108" v="861" actId="6549"/>
          <ac:spMkLst>
            <pc:docMk/>
            <pc:sldMk cId="1577163626" sldId="260"/>
            <ac:spMk id="18" creationId="{BE5CFEA3-FC33-4B16-9263-53D225CCBC61}"/>
          </ac:spMkLst>
        </pc:spChg>
        <pc:spChg chg="add del mod">
          <ac:chgData name="Lisa  Harrison" userId="fe545e59-8fa6-4164-80eb-338e02af6fd5" providerId="ADAL" clId="{2047A468-D5E3-4ADA-AE78-35E3E15664F3}" dt="2021-11-02T15:47:23.113" v="71" actId="478"/>
          <ac:spMkLst>
            <pc:docMk/>
            <pc:sldMk cId="1577163626" sldId="260"/>
            <ac:spMk id="19" creationId="{DD31D680-5190-4647-B8AE-FF27CD5C6E88}"/>
          </ac:spMkLst>
        </pc:spChg>
      </pc:sldChg>
      <pc:sldChg chg="addSp delSp modSp add del mod">
        <pc:chgData name="Lisa  Harrison" userId="fe545e59-8fa6-4164-80eb-338e02af6fd5" providerId="ADAL" clId="{2047A468-D5E3-4ADA-AE78-35E3E15664F3}" dt="2021-11-02T16:48:04.595" v="918" actId="20577"/>
        <pc:sldMkLst>
          <pc:docMk/>
          <pc:sldMk cId="1639351356" sldId="261"/>
        </pc:sldMkLst>
        <pc:spChg chg="del">
          <ac:chgData name="Lisa  Harrison" userId="fe545e59-8fa6-4164-80eb-338e02af6fd5" providerId="ADAL" clId="{2047A468-D5E3-4ADA-AE78-35E3E15664F3}" dt="2021-11-02T15:58:06.057" v="234" actId="478"/>
          <ac:spMkLst>
            <pc:docMk/>
            <pc:sldMk cId="1639351356" sldId="261"/>
            <ac:spMk id="10" creationId="{44FDEAF0-AA54-48D4-BB30-32ADF55EFFB6}"/>
          </ac:spMkLst>
        </pc:spChg>
        <pc:spChg chg="del">
          <ac:chgData name="Lisa  Harrison" userId="fe545e59-8fa6-4164-80eb-338e02af6fd5" providerId="ADAL" clId="{2047A468-D5E3-4ADA-AE78-35E3E15664F3}" dt="2021-11-02T15:58:03.340" v="232" actId="478"/>
          <ac:spMkLst>
            <pc:docMk/>
            <pc:sldMk cId="1639351356" sldId="261"/>
            <ac:spMk id="17" creationId="{AF2FD6A1-A4C6-458D-9DD1-0F6C4FE78124}"/>
          </ac:spMkLst>
        </pc:spChg>
        <pc:spChg chg="add del mod">
          <ac:chgData name="Lisa  Harrison" userId="fe545e59-8fa6-4164-80eb-338e02af6fd5" providerId="ADAL" clId="{2047A468-D5E3-4ADA-AE78-35E3E15664F3}" dt="2021-11-02T16:48:04.595" v="918" actId="20577"/>
          <ac:spMkLst>
            <pc:docMk/>
            <pc:sldMk cId="1639351356" sldId="261"/>
            <ac:spMk id="18" creationId="{BE5CFEA3-FC33-4B16-9263-53D225CCBC61}"/>
          </ac:spMkLst>
        </pc:spChg>
        <pc:spChg chg="del">
          <ac:chgData name="Lisa  Harrison" userId="fe545e59-8fa6-4164-80eb-338e02af6fd5" providerId="ADAL" clId="{2047A468-D5E3-4ADA-AE78-35E3E15664F3}" dt="2021-11-02T15:58:02.019" v="231" actId="478"/>
          <ac:spMkLst>
            <pc:docMk/>
            <pc:sldMk cId="1639351356" sldId="261"/>
            <ac:spMk id="19" creationId="{DD31D680-5190-4647-B8AE-FF27CD5C6E88}"/>
          </ac:spMkLst>
        </pc:spChg>
      </pc:sldChg>
      <pc:sldChg chg="addSp modSp add mod">
        <pc:chgData name="Lisa  Harrison" userId="fe545e59-8fa6-4164-80eb-338e02af6fd5" providerId="ADAL" clId="{2047A468-D5E3-4ADA-AE78-35E3E15664F3}" dt="2021-11-02T16:47:50.209" v="884" actId="20577"/>
        <pc:sldMkLst>
          <pc:docMk/>
          <pc:sldMk cId="19112924" sldId="262"/>
        </pc:sldMkLst>
        <pc:spChg chg="add mod">
          <ac:chgData name="Lisa  Harrison" userId="fe545e59-8fa6-4164-80eb-338e02af6fd5" providerId="ADAL" clId="{2047A468-D5E3-4ADA-AE78-35E3E15664F3}" dt="2021-11-02T16:47:07.051" v="860" actId="20577"/>
          <ac:spMkLst>
            <pc:docMk/>
            <pc:sldMk cId="19112924" sldId="262"/>
            <ac:spMk id="7" creationId="{E176278F-CCAC-4527-B49D-800EE651B5A0}"/>
          </ac:spMkLst>
        </pc:spChg>
        <pc:spChg chg="mod">
          <ac:chgData name="Lisa  Harrison" userId="fe545e59-8fa6-4164-80eb-338e02af6fd5" providerId="ADAL" clId="{2047A468-D5E3-4ADA-AE78-35E3E15664F3}" dt="2021-11-02T16:47:50.209" v="884" actId="20577"/>
          <ac:spMkLst>
            <pc:docMk/>
            <pc:sldMk cId="19112924" sldId="262"/>
            <ac:spMk id="18" creationId="{BE5CFEA3-FC33-4B16-9263-53D225CCBC61}"/>
          </ac:spMkLst>
        </pc:spChg>
      </pc:sldChg>
      <pc:sldChg chg="modSp add mod">
        <pc:chgData name="Lisa  Harrison" userId="fe545e59-8fa6-4164-80eb-338e02af6fd5" providerId="ADAL" clId="{2047A468-D5E3-4ADA-AE78-35E3E15664F3}" dt="2021-11-02T16:50:05.322" v="1016" actId="20577"/>
        <pc:sldMkLst>
          <pc:docMk/>
          <pc:sldMk cId="1503196817" sldId="263"/>
        </pc:sldMkLst>
        <pc:spChg chg="mod">
          <ac:chgData name="Lisa  Harrison" userId="fe545e59-8fa6-4164-80eb-338e02af6fd5" providerId="ADAL" clId="{2047A468-D5E3-4ADA-AE78-35E3E15664F3}" dt="2021-11-02T16:39:38.010" v="259" actId="1076"/>
          <ac:spMkLst>
            <pc:docMk/>
            <pc:sldMk cId="1503196817" sldId="263"/>
            <ac:spMk id="10" creationId="{44FDEAF0-AA54-48D4-BB30-32ADF55EFFB6}"/>
          </ac:spMkLst>
        </pc:spChg>
        <pc:spChg chg="mod">
          <ac:chgData name="Lisa  Harrison" userId="fe545e59-8fa6-4164-80eb-338e02af6fd5" providerId="ADAL" clId="{2047A468-D5E3-4ADA-AE78-35E3E15664F3}" dt="2021-11-02T16:50:05.322" v="1016" actId="20577"/>
          <ac:spMkLst>
            <pc:docMk/>
            <pc:sldMk cId="1503196817" sldId="263"/>
            <ac:spMk id="17" creationId="{AF2FD6A1-A4C6-458D-9DD1-0F6C4FE78124}"/>
          </ac:spMkLst>
        </pc:spChg>
        <pc:spChg chg="mod">
          <ac:chgData name="Lisa  Harrison" userId="fe545e59-8fa6-4164-80eb-338e02af6fd5" providerId="ADAL" clId="{2047A468-D5E3-4ADA-AE78-35E3E15664F3}" dt="2021-11-02T16:48:19.823" v="965" actId="313"/>
          <ac:spMkLst>
            <pc:docMk/>
            <pc:sldMk cId="1503196817" sldId="263"/>
            <ac:spMk id="18" creationId="{BE5CFEA3-FC33-4B16-9263-53D225CCBC61}"/>
          </ac:spMkLst>
        </pc:spChg>
        <pc:spChg chg="mod">
          <ac:chgData name="Lisa  Harrison" userId="fe545e59-8fa6-4164-80eb-338e02af6fd5" providerId="ADAL" clId="{2047A468-D5E3-4ADA-AE78-35E3E15664F3}" dt="2021-11-02T16:39:33.108" v="258" actId="1076"/>
          <ac:spMkLst>
            <pc:docMk/>
            <pc:sldMk cId="1503196817" sldId="263"/>
            <ac:spMk id="19" creationId="{DD31D680-5190-4647-B8AE-FF27CD5C6E88}"/>
          </ac:spMkLst>
        </pc:spChg>
      </pc:sldChg>
    </pc:docChg>
  </pc:docChgLst>
  <pc:docChgLst>
    <pc:chgData name="Lisa  Harrison" userId="S::lisa.harrison28@england.nhs.uk::fe545e59-8fa6-4164-80eb-338e02af6fd5" providerId="AD" clId="Web-{4B688351-5094-5736-76A8-3A826A68C808}"/>
    <pc:docChg chg="modSld">
      <pc:chgData name="Lisa  Harrison" userId="S::lisa.harrison28@england.nhs.uk::fe545e59-8fa6-4164-80eb-338e02af6fd5" providerId="AD" clId="Web-{4B688351-5094-5736-76A8-3A826A68C808}" dt="2021-11-18T10:32:28.601" v="68" actId="20577"/>
      <pc:docMkLst>
        <pc:docMk/>
      </pc:docMkLst>
      <pc:sldChg chg="modSp">
        <pc:chgData name="Lisa  Harrison" userId="S::lisa.harrison28@england.nhs.uk::fe545e59-8fa6-4164-80eb-338e02af6fd5" providerId="AD" clId="Web-{4B688351-5094-5736-76A8-3A826A68C808}" dt="2021-11-18T10:32:28.601" v="68" actId="20577"/>
        <pc:sldMkLst>
          <pc:docMk/>
          <pc:sldMk cId="1577163626" sldId="260"/>
        </pc:sldMkLst>
        <pc:spChg chg="mod">
          <ac:chgData name="Lisa  Harrison" userId="S::lisa.harrison28@england.nhs.uk::fe545e59-8fa6-4164-80eb-338e02af6fd5" providerId="AD" clId="Web-{4B688351-5094-5736-76A8-3A826A68C808}" dt="2021-11-18T10:32:28.601" v="68" actId="20577"/>
          <ac:spMkLst>
            <pc:docMk/>
            <pc:sldMk cId="1577163626" sldId="260"/>
            <ac:spMk id="18" creationId="{BE5CFEA3-FC33-4B16-9263-53D225CCBC61}"/>
          </ac:spMkLst>
        </pc:spChg>
      </pc:sldChg>
      <pc:sldChg chg="delSp modSp">
        <pc:chgData name="Lisa  Harrison" userId="S::lisa.harrison28@england.nhs.uk::fe545e59-8fa6-4164-80eb-338e02af6fd5" providerId="AD" clId="Web-{4B688351-5094-5736-76A8-3A826A68C808}" dt="2021-11-18T10:28:09.006" v="41" actId="14100"/>
        <pc:sldMkLst>
          <pc:docMk/>
          <pc:sldMk cId="1639351356" sldId="261"/>
        </pc:sldMkLst>
        <pc:spChg chg="del mod">
          <ac:chgData name="Lisa  Harrison" userId="S::lisa.harrison28@england.nhs.uk::fe545e59-8fa6-4164-80eb-338e02af6fd5" providerId="AD" clId="Web-{4B688351-5094-5736-76A8-3A826A68C808}" dt="2021-11-18T10:26:37.937" v="26"/>
          <ac:spMkLst>
            <pc:docMk/>
            <pc:sldMk cId="1639351356" sldId="261"/>
            <ac:spMk id="7" creationId="{943F6370-E777-46AE-8412-BEC4EEBA7470}"/>
          </ac:spMkLst>
        </pc:spChg>
        <pc:spChg chg="del">
          <ac:chgData name="Lisa  Harrison" userId="S::lisa.harrison28@england.nhs.uk::fe545e59-8fa6-4164-80eb-338e02af6fd5" providerId="AD" clId="Web-{4B688351-5094-5736-76A8-3A826A68C808}" dt="2021-11-18T10:26:45.797" v="28"/>
          <ac:spMkLst>
            <pc:docMk/>
            <pc:sldMk cId="1639351356" sldId="261"/>
            <ac:spMk id="9" creationId="{A20E476B-71E2-4F87-913E-F6A05BC1D707}"/>
          </ac:spMkLst>
        </pc:spChg>
        <pc:spChg chg="mod">
          <ac:chgData name="Lisa  Harrison" userId="S::lisa.harrison28@england.nhs.uk::fe545e59-8fa6-4164-80eb-338e02af6fd5" providerId="AD" clId="Web-{4B688351-5094-5736-76A8-3A826A68C808}" dt="2021-11-18T10:28:09.006" v="41" actId="14100"/>
          <ac:spMkLst>
            <pc:docMk/>
            <pc:sldMk cId="1639351356" sldId="261"/>
            <ac:spMk id="18" creationId="{BE5CFEA3-FC33-4B16-9263-53D225CCBC61}"/>
          </ac:spMkLst>
        </pc:spChg>
      </pc:sldChg>
      <pc:sldChg chg="modSp">
        <pc:chgData name="Lisa  Harrison" userId="S::lisa.harrison28@england.nhs.uk::fe545e59-8fa6-4164-80eb-338e02af6fd5" providerId="AD" clId="Web-{4B688351-5094-5736-76A8-3A826A68C808}" dt="2021-11-18T10:27:53.973" v="35" actId="20577"/>
        <pc:sldMkLst>
          <pc:docMk/>
          <pc:sldMk cId="19112924" sldId="262"/>
        </pc:sldMkLst>
        <pc:spChg chg="mod">
          <ac:chgData name="Lisa  Harrison" userId="S::lisa.harrison28@england.nhs.uk::fe545e59-8fa6-4164-80eb-338e02af6fd5" providerId="AD" clId="Web-{4B688351-5094-5736-76A8-3A826A68C808}" dt="2021-11-18T10:27:53.973" v="35" actId="20577"/>
          <ac:spMkLst>
            <pc:docMk/>
            <pc:sldMk cId="19112924" sldId="262"/>
            <ac:spMk id="7" creationId="{E176278F-CCAC-4527-B49D-800EE651B5A0}"/>
          </ac:spMkLst>
        </pc:spChg>
      </pc:sldChg>
      <pc:sldChg chg="addSp modSp">
        <pc:chgData name="Lisa  Harrison" userId="S::lisa.harrison28@england.nhs.uk::fe545e59-8fa6-4164-80eb-338e02af6fd5" providerId="AD" clId="Web-{4B688351-5094-5736-76A8-3A826A68C808}" dt="2021-11-18T10:26:58.892" v="31" actId="1076"/>
        <pc:sldMkLst>
          <pc:docMk/>
          <pc:sldMk cId="1503196817" sldId="263"/>
        </pc:sldMkLst>
        <pc:spChg chg="add mod">
          <ac:chgData name="Lisa  Harrison" userId="S::lisa.harrison28@england.nhs.uk::fe545e59-8fa6-4164-80eb-338e02af6fd5" providerId="AD" clId="Web-{4B688351-5094-5736-76A8-3A826A68C808}" dt="2021-11-18T10:26:58.892" v="31" actId="1076"/>
          <ac:spMkLst>
            <pc:docMk/>
            <pc:sldMk cId="1503196817" sldId="263"/>
            <ac:spMk id="7" creationId="{2224B16A-2D0F-4FDE-B9B4-54CAF0A1705E}"/>
          </ac:spMkLst>
        </pc:spChg>
        <pc:spChg chg="add mod">
          <ac:chgData name="Lisa  Harrison" userId="S::lisa.harrison28@england.nhs.uk::fe545e59-8fa6-4164-80eb-338e02af6fd5" providerId="AD" clId="Web-{4B688351-5094-5736-76A8-3A826A68C808}" dt="2021-11-18T10:26:55.438" v="30" actId="1076"/>
          <ac:spMkLst>
            <pc:docMk/>
            <pc:sldMk cId="1503196817" sldId="263"/>
            <ac:spMk id="9" creationId="{6AFEC178-9AC2-4310-82E3-66BD3042D7FC}"/>
          </ac:spMkLst>
        </pc:spChg>
        <pc:spChg chg="mod">
          <ac:chgData name="Lisa  Harrison" userId="S::lisa.harrison28@england.nhs.uk::fe545e59-8fa6-4164-80eb-338e02af6fd5" providerId="AD" clId="Web-{4B688351-5094-5736-76A8-3A826A68C808}" dt="2021-11-18T10:26:27.999" v="24" actId="1076"/>
          <ac:spMkLst>
            <pc:docMk/>
            <pc:sldMk cId="1503196817" sldId="263"/>
            <ac:spMk id="17" creationId="{AF2FD6A1-A4C6-458D-9DD1-0F6C4FE78124}"/>
          </ac:spMkLst>
        </pc:spChg>
      </pc:sldChg>
    </pc:docChg>
  </pc:docChgLst>
  <pc:docChgLst>
    <pc:chgData name="Lisa  Harrison" userId="fe545e59-8fa6-4164-80eb-338e02af6fd5" providerId="ADAL" clId="{29550EDF-42B0-4D7E-ADD8-7D67434596BF}"/>
    <pc:docChg chg="undo redo custSel delSld modSld">
      <pc:chgData name="Lisa  Harrison" userId="fe545e59-8fa6-4164-80eb-338e02af6fd5" providerId="ADAL" clId="{29550EDF-42B0-4D7E-ADD8-7D67434596BF}" dt="2021-12-02T14:45:00.975" v="165" actId="20577"/>
      <pc:docMkLst>
        <pc:docMk/>
      </pc:docMkLst>
      <pc:sldChg chg="addSp delSp modSp mod">
        <pc:chgData name="Lisa  Harrison" userId="fe545e59-8fa6-4164-80eb-338e02af6fd5" providerId="ADAL" clId="{29550EDF-42B0-4D7E-ADD8-7D67434596BF}" dt="2021-12-02T14:45:00.975" v="165" actId="20577"/>
        <pc:sldMkLst>
          <pc:docMk/>
          <pc:sldMk cId="3004790716" sldId="256"/>
        </pc:sldMkLst>
        <pc:spChg chg="add del mod">
          <ac:chgData name="Lisa  Harrison" userId="fe545e59-8fa6-4164-80eb-338e02af6fd5" providerId="ADAL" clId="{29550EDF-42B0-4D7E-ADD8-7D67434596BF}" dt="2021-12-02T10:16:30.592" v="129" actId="767"/>
          <ac:spMkLst>
            <pc:docMk/>
            <pc:sldMk cId="3004790716" sldId="256"/>
            <ac:spMk id="2" creationId="{76929E52-B438-4B5F-9AB5-B129024AA297}"/>
          </ac:spMkLst>
        </pc:spChg>
        <pc:spChg chg="mod">
          <ac:chgData name="Lisa  Harrison" userId="fe545e59-8fa6-4164-80eb-338e02af6fd5" providerId="ADAL" clId="{29550EDF-42B0-4D7E-ADD8-7D67434596BF}" dt="2021-12-02T10:19:59.542" v="155" actId="1076"/>
          <ac:spMkLst>
            <pc:docMk/>
            <pc:sldMk cId="3004790716" sldId="256"/>
            <ac:spMk id="4" creationId="{01E7FF92-31EB-4B70-B245-206CF516C8CE}"/>
          </ac:spMkLst>
        </pc:spChg>
        <pc:spChg chg="mod">
          <ac:chgData name="Lisa  Harrison" userId="fe545e59-8fa6-4164-80eb-338e02af6fd5" providerId="ADAL" clId="{29550EDF-42B0-4D7E-ADD8-7D67434596BF}" dt="2021-12-02T10:20:07.807" v="157" actId="1076"/>
          <ac:spMkLst>
            <pc:docMk/>
            <pc:sldMk cId="3004790716" sldId="256"/>
            <ac:spMk id="8" creationId="{122530AA-3015-43FC-9E50-715834F43308}"/>
          </ac:spMkLst>
        </pc:spChg>
        <pc:spChg chg="mod">
          <ac:chgData name="Lisa  Harrison" userId="fe545e59-8fa6-4164-80eb-338e02af6fd5" providerId="ADAL" clId="{29550EDF-42B0-4D7E-ADD8-7D67434596BF}" dt="2021-12-02T14:45:00.975" v="165" actId="20577"/>
          <ac:spMkLst>
            <pc:docMk/>
            <pc:sldMk cId="3004790716" sldId="256"/>
            <ac:spMk id="12" creationId="{A97888A8-0134-4741-9BAD-29003CBBB116}"/>
          </ac:spMkLst>
        </pc:spChg>
        <pc:spChg chg="mod">
          <ac:chgData name="Lisa  Harrison" userId="fe545e59-8fa6-4164-80eb-338e02af6fd5" providerId="ADAL" clId="{29550EDF-42B0-4D7E-ADD8-7D67434596BF}" dt="2021-12-02T10:20:05.406" v="156" actId="1076"/>
          <ac:spMkLst>
            <pc:docMk/>
            <pc:sldMk cId="3004790716" sldId="256"/>
            <ac:spMk id="13" creationId="{EA9DBBCF-9174-4447-9322-A93EEAFABB73}"/>
          </ac:spMkLst>
        </pc:spChg>
      </pc:sldChg>
      <pc:sldChg chg="modSp">
        <pc:chgData name="Lisa  Harrison" userId="fe545e59-8fa6-4164-80eb-338e02af6fd5" providerId="ADAL" clId="{29550EDF-42B0-4D7E-ADD8-7D67434596BF}" dt="2021-12-02T10:16:49.762" v="130" actId="207"/>
        <pc:sldMkLst>
          <pc:docMk/>
          <pc:sldMk cId="1639351356" sldId="261"/>
        </pc:sldMkLst>
        <pc:spChg chg="mod">
          <ac:chgData name="Lisa  Harrison" userId="fe545e59-8fa6-4164-80eb-338e02af6fd5" providerId="ADAL" clId="{29550EDF-42B0-4D7E-ADD8-7D67434596BF}" dt="2021-12-02T10:16:49.762" v="130" actId="207"/>
          <ac:spMkLst>
            <pc:docMk/>
            <pc:sldMk cId="1639351356" sldId="261"/>
            <ac:spMk id="18" creationId="{BE5CFEA3-FC33-4B16-9263-53D225CCBC61}"/>
          </ac:spMkLst>
        </pc:spChg>
      </pc:sldChg>
      <pc:sldChg chg="modSp mod">
        <pc:chgData name="Lisa  Harrison" userId="fe545e59-8fa6-4164-80eb-338e02af6fd5" providerId="ADAL" clId="{29550EDF-42B0-4D7E-ADD8-7D67434596BF}" dt="2021-12-02T10:09:10.719" v="68" actId="1076"/>
        <pc:sldMkLst>
          <pc:docMk/>
          <pc:sldMk cId="1503196817" sldId="263"/>
        </pc:sldMkLst>
        <pc:spChg chg="mod">
          <ac:chgData name="Lisa  Harrison" userId="fe545e59-8fa6-4164-80eb-338e02af6fd5" providerId="ADAL" clId="{29550EDF-42B0-4D7E-ADD8-7D67434596BF}" dt="2021-12-02T10:08:31.638" v="63" actId="1076"/>
          <ac:spMkLst>
            <pc:docMk/>
            <pc:sldMk cId="1503196817" sldId="263"/>
            <ac:spMk id="2" creationId="{A8953579-DFCC-469A-BB78-0F46B1534E39}"/>
          </ac:spMkLst>
        </pc:spChg>
        <pc:spChg chg="mod">
          <ac:chgData name="Lisa  Harrison" userId="fe545e59-8fa6-4164-80eb-338e02af6fd5" providerId="ADAL" clId="{29550EDF-42B0-4D7E-ADD8-7D67434596BF}" dt="2021-12-02T10:09:00.951" v="67" actId="1076"/>
          <ac:spMkLst>
            <pc:docMk/>
            <pc:sldMk cId="1503196817" sldId="263"/>
            <ac:spMk id="7" creationId="{2224B16A-2D0F-4FDE-B9B4-54CAF0A1705E}"/>
          </ac:spMkLst>
        </pc:spChg>
        <pc:spChg chg="mod">
          <ac:chgData name="Lisa  Harrison" userId="fe545e59-8fa6-4164-80eb-338e02af6fd5" providerId="ADAL" clId="{29550EDF-42B0-4D7E-ADD8-7D67434596BF}" dt="2021-12-02T10:09:10.719" v="68" actId="1076"/>
          <ac:spMkLst>
            <pc:docMk/>
            <pc:sldMk cId="1503196817" sldId="263"/>
            <ac:spMk id="9" creationId="{6AFEC178-9AC2-4310-82E3-66BD3042D7FC}"/>
          </ac:spMkLst>
        </pc:spChg>
        <pc:spChg chg="mod">
          <ac:chgData name="Lisa  Harrison" userId="fe545e59-8fa6-4164-80eb-338e02af6fd5" providerId="ADAL" clId="{29550EDF-42B0-4D7E-ADD8-7D67434596BF}" dt="2021-12-02T10:08:55.094" v="66" actId="1076"/>
          <ac:spMkLst>
            <pc:docMk/>
            <pc:sldMk cId="1503196817" sldId="263"/>
            <ac:spMk id="10" creationId="{DA0D7CC2-3BBA-41AC-B110-DB2B56DF0700}"/>
          </ac:spMkLst>
        </pc:spChg>
      </pc:sldChg>
      <pc:sldChg chg="delSp modSp del mod">
        <pc:chgData name="Lisa  Harrison" userId="fe545e59-8fa6-4164-80eb-338e02af6fd5" providerId="ADAL" clId="{29550EDF-42B0-4D7E-ADD8-7D67434596BF}" dt="2021-12-02T10:09:19.217" v="70" actId="47"/>
        <pc:sldMkLst>
          <pc:docMk/>
          <pc:sldMk cId="167126702" sldId="264"/>
        </pc:sldMkLst>
        <pc:spChg chg="del mod">
          <ac:chgData name="Lisa  Harrison" userId="fe545e59-8fa6-4164-80eb-338e02af6fd5" providerId="ADAL" clId="{29550EDF-42B0-4D7E-ADD8-7D67434596BF}" dt="2021-12-02T10:09:16.819" v="69" actId="478"/>
          <ac:spMkLst>
            <pc:docMk/>
            <pc:sldMk cId="167126702" sldId="264"/>
            <ac:spMk id="17" creationId="{AF2FD6A1-A4C6-458D-9DD1-0F6C4FE78124}"/>
          </ac:spMkLst>
        </pc:spChg>
      </pc:sldChg>
    </pc:docChg>
  </pc:docChgLst>
  <pc:docChgLst>
    <pc:chgData name="Lisa  Harrison" userId="S::lisa.harrison28@england.nhs.uk::fe545e59-8fa6-4164-80eb-338e02af6fd5" providerId="AD" clId="Web-{31C65541-03E6-3B45-79B4-D7FDC000295A}"/>
    <pc:docChg chg="modSld">
      <pc:chgData name="Lisa  Harrison" userId="S::lisa.harrison28@england.nhs.uk::fe545e59-8fa6-4164-80eb-338e02af6fd5" providerId="AD" clId="Web-{31C65541-03E6-3B45-79B4-D7FDC000295A}" dt="2021-11-08T15:53:13.191" v="21" actId="14100"/>
      <pc:docMkLst>
        <pc:docMk/>
      </pc:docMkLst>
      <pc:sldChg chg="modSp">
        <pc:chgData name="Lisa  Harrison" userId="S::lisa.harrison28@england.nhs.uk::fe545e59-8fa6-4164-80eb-338e02af6fd5" providerId="AD" clId="Web-{31C65541-03E6-3B45-79B4-D7FDC000295A}" dt="2021-11-08T15:53:13.191" v="21" actId="14100"/>
        <pc:sldMkLst>
          <pc:docMk/>
          <pc:sldMk cId="1639351356" sldId="261"/>
        </pc:sldMkLst>
        <pc:spChg chg="mod">
          <ac:chgData name="Lisa  Harrison" userId="S::lisa.harrison28@england.nhs.uk::fe545e59-8fa6-4164-80eb-338e02af6fd5" providerId="AD" clId="Web-{31C65541-03E6-3B45-79B4-D7FDC000295A}" dt="2021-11-08T15:53:13.191" v="21" actId="14100"/>
          <ac:spMkLst>
            <pc:docMk/>
            <pc:sldMk cId="1639351356" sldId="261"/>
            <ac:spMk id="18" creationId="{BE5CFEA3-FC33-4B16-9263-53D225CCBC61}"/>
          </ac:spMkLst>
        </pc:spChg>
      </pc:sldChg>
      <pc:sldChg chg="modSp">
        <pc:chgData name="Lisa  Harrison" userId="S::lisa.harrison28@england.nhs.uk::fe545e59-8fa6-4164-80eb-338e02af6fd5" providerId="AD" clId="Web-{31C65541-03E6-3B45-79B4-D7FDC000295A}" dt="2021-11-08T15:51:01.157" v="4" actId="20577"/>
        <pc:sldMkLst>
          <pc:docMk/>
          <pc:sldMk cId="19112924" sldId="262"/>
        </pc:sldMkLst>
        <pc:spChg chg="mod">
          <ac:chgData name="Lisa  Harrison" userId="S::lisa.harrison28@england.nhs.uk::fe545e59-8fa6-4164-80eb-338e02af6fd5" providerId="AD" clId="Web-{31C65541-03E6-3B45-79B4-D7FDC000295A}" dt="2021-11-08T15:51:01.157" v="4" actId="20577"/>
          <ac:spMkLst>
            <pc:docMk/>
            <pc:sldMk cId="19112924" sldId="262"/>
            <ac:spMk id="7" creationId="{E176278F-CCAC-4527-B49D-800EE651B5A0}"/>
          </ac:spMkLst>
        </pc:spChg>
      </pc:sldChg>
    </pc:docChg>
  </pc:docChgLst>
  <pc:docChgLst>
    <pc:chgData name="Lisa  Harrison" userId="S::lisa.harrison28@england.nhs.uk::fe545e59-8fa6-4164-80eb-338e02af6fd5" providerId="AD" clId="Web-{A47862F2-17A9-04E2-CBF6-0B3B1E360ECE}"/>
    <pc:docChg chg="modSld">
      <pc:chgData name="Lisa  Harrison" userId="S::lisa.harrison28@england.nhs.uk::fe545e59-8fa6-4164-80eb-338e02af6fd5" providerId="AD" clId="Web-{A47862F2-17A9-04E2-CBF6-0B3B1E360ECE}" dt="2021-11-09T10:45:08.476" v="86" actId="20577"/>
      <pc:docMkLst>
        <pc:docMk/>
      </pc:docMkLst>
      <pc:sldChg chg="modSp">
        <pc:chgData name="Lisa  Harrison" userId="S::lisa.harrison28@england.nhs.uk::fe545e59-8fa6-4164-80eb-338e02af6fd5" providerId="AD" clId="Web-{A47862F2-17A9-04E2-CBF6-0B3B1E360ECE}" dt="2021-11-09T10:45:08.476" v="86" actId="20577"/>
        <pc:sldMkLst>
          <pc:docMk/>
          <pc:sldMk cId="1639351356" sldId="261"/>
        </pc:sldMkLst>
        <pc:spChg chg="mod">
          <ac:chgData name="Lisa  Harrison" userId="S::lisa.harrison28@england.nhs.uk::fe545e59-8fa6-4164-80eb-338e02af6fd5" providerId="AD" clId="Web-{A47862F2-17A9-04E2-CBF6-0B3B1E360ECE}" dt="2021-11-09T10:45:08.476" v="86" actId="20577"/>
          <ac:spMkLst>
            <pc:docMk/>
            <pc:sldMk cId="1639351356" sldId="261"/>
            <ac:spMk id="18" creationId="{BE5CFEA3-FC33-4B16-9263-53D225CCBC61}"/>
          </ac:spMkLst>
        </pc:spChg>
      </pc:sldChg>
    </pc:docChg>
  </pc:docChgLst>
  <pc:docChgLst>
    <pc:chgData name="Lisa  Harrison" userId="fe545e59-8fa6-4164-80eb-338e02af6fd5" providerId="ADAL" clId="{9CB8F092-DDD2-446D-B465-56CA26E4F4DD}"/>
    <pc:docChg chg="undo custSel modSld">
      <pc:chgData name="Lisa  Harrison" userId="fe545e59-8fa6-4164-80eb-338e02af6fd5" providerId="ADAL" clId="{9CB8F092-DDD2-446D-B465-56CA26E4F4DD}" dt="2021-11-08T16:03:26.074" v="186" actId="1076"/>
      <pc:docMkLst>
        <pc:docMk/>
      </pc:docMkLst>
      <pc:sldChg chg="addSp modSp mod">
        <pc:chgData name="Lisa  Harrison" userId="fe545e59-8fa6-4164-80eb-338e02af6fd5" providerId="ADAL" clId="{9CB8F092-DDD2-446D-B465-56CA26E4F4DD}" dt="2021-11-08T16:03:26.074" v="186" actId="1076"/>
        <pc:sldMkLst>
          <pc:docMk/>
          <pc:sldMk cId="1639351356" sldId="261"/>
        </pc:sldMkLst>
        <pc:spChg chg="add mod">
          <ac:chgData name="Lisa  Harrison" userId="fe545e59-8fa6-4164-80eb-338e02af6fd5" providerId="ADAL" clId="{9CB8F092-DDD2-446D-B465-56CA26E4F4DD}" dt="2021-11-08T16:03:15.596" v="185" actId="1076"/>
          <ac:spMkLst>
            <pc:docMk/>
            <pc:sldMk cId="1639351356" sldId="261"/>
            <ac:spMk id="7" creationId="{943F6370-E777-46AE-8412-BEC4EEBA7470}"/>
          </ac:spMkLst>
        </pc:spChg>
        <pc:spChg chg="add mod">
          <ac:chgData name="Lisa  Harrison" userId="fe545e59-8fa6-4164-80eb-338e02af6fd5" providerId="ADAL" clId="{9CB8F092-DDD2-446D-B465-56CA26E4F4DD}" dt="2021-11-08T16:03:26.074" v="186" actId="1076"/>
          <ac:spMkLst>
            <pc:docMk/>
            <pc:sldMk cId="1639351356" sldId="261"/>
            <ac:spMk id="9" creationId="{A20E476B-71E2-4F87-913E-F6A05BC1D707}"/>
          </ac:spMkLst>
        </pc:spChg>
        <pc:spChg chg="mod">
          <ac:chgData name="Lisa  Harrison" userId="fe545e59-8fa6-4164-80eb-338e02af6fd5" providerId="ADAL" clId="{9CB8F092-DDD2-446D-B465-56CA26E4F4DD}" dt="2021-11-08T16:02:57.184" v="184" actId="14100"/>
          <ac:spMkLst>
            <pc:docMk/>
            <pc:sldMk cId="1639351356" sldId="261"/>
            <ac:spMk id="18" creationId="{BE5CFEA3-FC33-4B16-9263-53D225CCBC61}"/>
          </ac:spMkLst>
        </pc:spChg>
      </pc:sldChg>
      <pc:sldChg chg="delSp modSp mod">
        <pc:chgData name="Lisa  Harrison" userId="fe545e59-8fa6-4164-80eb-338e02af6fd5" providerId="ADAL" clId="{9CB8F092-DDD2-446D-B465-56CA26E4F4DD}" dt="2021-11-08T15:54:57.617" v="19" actId="1076"/>
        <pc:sldMkLst>
          <pc:docMk/>
          <pc:sldMk cId="1503196817" sldId="263"/>
        </pc:sldMkLst>
        <pc:spChg chg="del">
          <ac:chgData name="Lisa  Harrison" userId="fe545e59-8fa6-4164-80eb-338e02af6fd5" providerId="ADAL" clId="{9CB8F092-DDD2-446D-B465-56CA26E4F4DD}" dt="2021-11-08T15:54:34.543" v="15" actId="21"/>
          <ac:spMkLst>
            <pc:docMk/>
            <pc:sldMk cId="1503196817" sldId="263"/>
            <ac:spMk id="10" creationId="{44FDEAF0-AA54-48D4-BB30-32ADF55EFFB6}"/>
          </ac:spMkLst>
        </pc:spChg>
        <pc:spChg chg="mod">
          <ac:chgData name="Lisa  Harrison" userId="fe545e59-8fa6-4164-80eb-338e02af6fd5" providerId="ADAL" clId="{9CB8F092-DDD2-446D-B465-56CA26E4F4DD}" dt="2021-11-08T15:54:57.617" v="19" actId="1076"/>
          <ac:spMkLst>
            <pc:docMk/>
            <pc:sldMk cId="1503196817" sldId="263"/>
            <ac:spMk id="17" creationId="{AF2FD6A1-A4C6-458D-9DD1-0F6C4FE78124}"/>
          </ac:spMkLst>
        </pc:spChg>
        <pc:spChg chg="del">
          <ac:chgData name="Lisa  Harrison" userId="fe545e59-8fa6-4164-80eb-338e02af6fd5" providerId="ADAL" clId="{9CB8F092-DDD2-446D-B465-56CA26E4F4DD}" dt="2021-11-08T15:54:52.919" v="18" actId="478"/>
          <ac:spMkLst>
            <pc:docMk/>
            <pc:sldMk cId="1503196817" sldId="263"/>
            <ac:spMk id="19" creationId="{DD31D680-5190-4647-B8AE-FF27CD5C6E88}"/>
          </ac:spMkLst>
        </pc:spChg>
      </pc:sldChg>
    </pc:docChg>
  </pc:docChgLst>
  <pc:docChgLst>
    <pc:chgData name="Lisa  Harrison" userId="fe545e59-8fa6-4164-80eb-338e02af6fd5" providerId="ADAL" clId="{F405E20D-0C56-4F28-B23F-308A87EC6C6D}"/>
    <pc:docChg chg="undo redo custSel addSld delSld modSld">
      <pc:chgData name="Lisa  Harrison" userId="fe545e59-8fa6-4164-80eb-338e02af6fd5" providerId="ADAL" clId="{F405E20D-0C56-4F28-B23F-308A87EC6C6D}" dt="2021-11-02T11:44:38.020" v="3321" actId="114"/>
      <pc:docMkLst>
        <pc:docMk/>
      </pc:docMkLst>
      <pc:sldChg chg="addSp delSp modSp mod">
        <pc:chgData name="Lisa  Harrison" userId="fe545e59-8fa6-4164-80eb-338e02af6fd5" providerId="ADAL" clId="{F405E20D-0C56-4F28-B23F-308A87EC6C6D}" dt="2021-11-02T11:43:03.565" v="3312" actId="1076"/>
        <pc:sldMkLst>
          <pc:docMk/>
          <pc:sldMk cId="3004790716" sldId="256"/>
        </pc:sldMkLst>
        <pc:spChg chg="add del mod ord">
          <ac:chgData name="Lisa  Harrison" userId="fe545e59-8fa6-4164-80eb-338e02af6fd5" providerId="ADAL" clId="{F405E20D-0C56-4F28-B23F-308A87EC6C6D}" dt="2021-11-02T09:42:47.025" v="132" actId="478"/>
          <ac:spMkLst>
            <pc:docMk/>
            <pc:sldMk cId="3004790716" sldId="256"/>
            <ac:spMk id="2" creationId="{FEA35C34-79D1-45AD-81D8-EE5EDF405F01}"/>
          </ac:spMkLst>
        </pc:spChg>
        <pc:spChg chg="mod">
          <ac:chgData name="Lisa  Harrison" userId="fe545e59-8fa6-4164-80eb-338e02af6fd5" providerId="ADAL" clId="{F405E20D-0C56-4F28-B23F-308A87EC6C6D}" dt="2021-11-02T11:42:56.671" v="3310" actId="1076"/>
          <ac:spMkLst>
            <pc:docMk/>
            <pc:sldMk cId="3004790716" sldId="256"/>
            <ac:spMk id="4" creationId="{01E7FF92-31EB-4B70-B245-206CF516C8CE}"/>
          </ac:spMkLst>
        </pc:spChg>
        <pc:spChg chg="mod">
          <ac:chgData name="Lisa  Harrison" userId="fe545e59-8fa6-4164-80eb-338e02af6fd5" providerId="ADAL" clId="{F405E20D-0C56-4F28-B23F-308A87EC6C6D}" dt="2021-11-02T11:43:03.565" v="3312" actId="1076"/>
          <ac:spMkLst>
            <pc:docMk/>
            <pc:sldMk cId="3004790716" sldId="256"/>
            <ac:spMk id="8" creationId="{122530AA-3015-43FC-9E50-715834F43308}"/>
          </ac:spMkLst>
        </pc:spChg>
        <pc:spChg chg="mod">
          <ac:chgData name="Lisa  Harrison" userId="fe545e59-8fa6-4164-80eb-338e02af6fd5" providerId="ADAL" clId="{F405E20D-0C56-4F28-B23F-308A87EC6C6D}" dt="2021-11-02T09:40:09.952" v="75" actId="20577"/>
          <ac:spMkLst>
            <pc:docMk/>
            <pc:sldMk cId="3004790716" sldId="256"/>
            <ac:spMk id="11" creationId="{FC79BBCE-6B4E-4CBC-B2E3-D1D5B977F6E1}"/>
          </ac:spMkLst>
        </pc:spChg>
        <pc:spChg chg="mod">
          <ac:chgData name="Lisa  Harrison" userId="fe545e59-8fa6-4164-80eb-338e02af6fd5" providerId="ADAL" clId="{F405E20D-0C56-4F28-B23F-308A87EC6C6D}" dt="2021-11-02T11:42:29.963" v="3306" actId="20577"/>
          <ac:spMkLst>
            <pc:docMk/>
            <pc:sldMk cId="3004790716" sldId="256"/>
            <ac:spMk id="12" creationId="{A97888A8-0134-4741-9BAD-29003CBBB116}"/>
          </ac:spMkLst>
        </pc:spChg>
        <pc:spChg chg="mod">
          <ac:chgData name="Lisa  Harrison" userId="fe545e59-8fa6-4164-80eb-338e02af6fd5" providerId="ADAL" clId="{F405E20D-0C56-4F28-B23F-308A87EC6C6D}" dt="2021-11-02T11:42:59.951" v="3311" actId="1076"/>
          <ac:spMkLst>
            <pc:docMk/>
            <pc:sldMk cId="3004790716" sldId="256"/>
            <ac:spMk id="13" creationId="{EA9DBBCF-9174-4447-9322-A93EEAFABB73}"/>
          </ac:spMkLst>
        </pc:spChg>
        <pc:spChg chg="add del mod">
          <ac:chgData name="Lisa  Harrison" userId="fe545e59-8fa6-4164-80eb-338e02af6fd5" providerId="ADAL" clId="{F405E20D-0C56-4F28-B23F-308A87EC6C6D}" dt="2021-11-02T10:12:53.672" v="753" actId="21"/>
          <ac:spMkLst>
            <pc:docMk/>
            <pc:sldMk cId="3004790716" sldId="256"/>
            <ac:spMk id="17" creationId="{357250C5-03E0-49D4-9888-071D05FA0A31}"/>
          </ac:spMkLst>
        </pc:spChg>
        <pc:spChg chg="add del mod">
          <ac:chgData name="Lisa  Harrison" userId="fe545e59-8fa6-4164-80eb-338e02af6fd5" providerId="ADAL" clId="{F405E20D-0C56-4F28-B23F-308A87EC6C6D}" dt="2021-11-02T10:13:03.123" v="756" actId="21"/>
          <ac:spMkLst>
            <pc:docMk/>
            <pc:sldMk cId="3004790716" sldId="256"/>
            <ac:spMk id="18" creationId="{1E189EBA-9A9C-4D30-864D-AB1D55CE1997}"/>
          </ac:spMkLst>
        </pc:spChg>
        <pc:spChg chg="add del mod">
          <ac:chgData name="Lisa  Harrison" userId="fe545e59-8fa6-4164-80eb-338e02af6fd5" providerId="ADAL" clId="{F405E20D-0C56-4F28-B23F-308A87EC6C6D}" dt="2021-11-02T10:19:39.686" v="896" actId="21"/>
          <ac:spMkLst>
            <pc:docMk/>
            <pc:sldMk cId="3004790716" sldId="256"/>
            <ac:spMk id="19" creationId="{FEA2B930-370A-4098-B367-7757A10989EF}"/>
          </ac:spMkLst>
        </pc:spChg>
        <pc:spChg chg="add del mod">
          <ac:chgData name="Lisa  Harrison" userId="fe545e59-8fa6-4164-80eb-338e02af6fd5" providerId="ADAL" clId="{F405E20D-0C56-4F28-B23F-308A87EC6C6D}" dt="2021-11-02T10:54:57.726" v="2152" actId="21"/>
          <ac:spMkLst>
            <pc:docMk/>
            <pc:sldMk cId="3004790716" sldId="256"/>
            <ac:spMk id="20" creationId="{AF9AAC17-D520-4C6C-90B0-77F113077571}"/>
          </ac:spMkLst>
        </pc:spChg>
        <pc:picChg chg="del mod">
          <ac:chgData name="Lisa  Harrison" userId="fe545e59-8fa6-4164-80eb-338e02af6fd5" providerId="ADAL" clId="{F405E20D-0C56-4F28-B23F-308A87EC6C6D}" dt="2021-11-02T09:45:43.121" v="165" actId="478"/>
          <ac:picMkLst>
            <pc:docMk/>
            <pc:sldMk cId="3004790716" sldId="256"/>
            <ac:picMk id="10" creationId="{C3749E22-5D8C-4A7D-BCF1-E9FFEB3BA31A}"/>
          </ac:picMkLst>
        </pc:picChg>
        <pc:picChg chg="add mod ord">
          <ac:chgData name="Lisa  Harrison" userId="fe545e59-8fa6-4164-80eb-338e02af6fd5" providerId="ADAL" clId="{F405E20D-0C56-4F28-B23F-308A87EC6C6D}" dt="2021-11-02T10:11:36.545" v="741" actId="14100"/>
          <ac:picMkLst>
            <pc:docMk/>
            <pc:sldMk cId="3004790716" sldId="256"/>
            <ac:picMk id="14" creationId="{251B873A-8261-454D-90D5-CB9FE11FAC24}"/>
          </ac:picMkLst>
        </pc:picChg>
      </pc:sldChg>
      <pc:sldChg chg="addSp delSp modSp mod">
        <pc:chgData name="Lisa  Harrison" userId="fe545e59-8fa6-4164-80eb-338e02af6fd5" providerId="ADAL" clId="{F405E20D-0C56-4F28-B23F-308A87EC6C6D}" dt="2021-11-02T11:44:38.020" v="3321" actId="114"/>
        <pc:sldMkLst>
          <pc:docMk/>
          <pc:sldMk cId="1577163626" sldId="260"/>
        </pc:sldMkLst>
        <pc:spChg chg="add del">
          <ac:chgData name="Lisa  Harrison" userId="fe545e59-8fa6-4164-80eb-338e02af6fd5" providerId="ADAL" clId="{F405E20D-0C56-4F28-B23F-308A87EC6C6D}" dt="2021-11-02T10:10:13.611" v="646" actId="478"/>
          <ac:spMkLst>
            <pc:docMk/>
            <pc:sldMk cId="1577163626" sldId="260"/>
            <ac:spMk id="9" creationId="{1483EB2D-0BC6-41C1-9A00-0CCBDF4D143C}"/>
          </ac:spMkLst>
        </pc:spChg>
        <pc:spChg chg="mod">
          <ac:chgData name="Lisa  Harrison" userId="fe545e59-8fa6-4164-80eb-338e02af6fd5" providerId="ADAL" clId="{F405E20D-0C56-4F28-B23F-308A87EC6C6D}" dt="2021-11-02T11:39:49.409" v="3298" actId="14100"/>
          <ac:spMkLst>
            <pc:docMk/>
            <pc:sldMk cId="1577163626" sldId="260"/>
            <ac:spMk id="10" creationId="{44FDEAF0-AA54-48D4-BB30-32ADF55EFFB6}"/>
          </ac:spMkLst>
        </pc:spChg>
        <pc:spChg chg="del mod">
          <ac:chgData name="Lisa  Harrison" userId="fe545e59-8fa6-4164-80eb-338e02af6fd5" providerId="ADAL" clId="{F405E20D-0C56-4F28-B23F-308A87EC6C6D}" dt="2021-11-02T11:18:41.179" v="2718" actId="478"/>
          <ac:spMkLst>
            <pc:docMk/>
            <pc:sldMk cId="1577163626" sldId="260"/>
            <ac:spMk id="11" creationId="{46FDDB15-D881-46B2-A056-49D277B48CF5}"/>
          </ac:spMkLst>
        </pc:spChg>
        <pc:spChg chg="del">
          <ac:chgData name="Lisa  Harrison" userId="fe545e59-8fa6-4164-80eb-338e02af6fd5" providerId="ADAL" clId="{F405E20D-0C56-4F28-B23F-308A87EC6C6D}" dt="2021-11-02T10:42:31.569" v="1873" actId="478"/>
          <ac:spMkLst>
            <pc:docMk/>
            <pc:sldMk cId="1577163626" sldId="260"/>
            <ac:spMk id="12" creationId="{9AC489FF-A62C-4325-872C-4633CB294A42}"/>
          </ac:spMkLst>
        </pc:spChg>
        <pc:spChg chg="add del">
          <ac:chgData name="Lisa  Harrison" userId="fe545e59-8fa6-4164-80eb-338e02af6fd5" providerId="ADAL" clId="{F405E20D-0C56-4F28-B23F-308A87EC6C6D}" dt="2021-11-02T10:10:15.184" v="647" actId="478"/>
          <ac:spMkLst>
            <pc:docMk/>
            <pc:sldMk cId="1577163626" sldId="260"/>
            <ac:spMk id="14" creationId="{E2BADD52-AD89-4D84-8F77-7C2461E1FDB4}"/>
          </ac:spMkLst>
        </pc:spChg>
        <pc:spChg chg="add del mod">
          <ac:chgData name="Lisa  Harrison" userId="fe545e59-8fa6-4164-80eb-338e02af6fd5" providerId="ADAL" clId="{F405E20D-0C56-4F28-B23F-308A87EC6C6D}" dt="2021-11-02T10:10:12.314" v="645" actId="478"/>
          <ac:spMkLst>
            <pc:docMk/>
            <pc:sldMk cId="1577163626" sldId="260"/>
            <ac:spMk id="15" creationId="{016C58C4-2A63-4222-B0E2-A1C19D632620}"/>
          </ac:spMkLst>
        </pc:spChg>
        <pc:spChg chg="add del mod">
          <ac:chgData name="Lisa  Harrison" userId="fe545e59-8fa6-4164-80eb-338e02af6fd5" providerId="ADAL" clId="{F405E20D-0C56-4F28-B23F-308A87EC6C6D}" dt="2021-11-02T10:40:22.720" v="1792" actId="21"/>
          <ac:spMkLst>
            <pc:docMk/>
            <pc:sldMk cId="1577163626" sldId="260"/>
            <ac:spMk id="16" creationId="{A397BC4B-CE5E-43EF-9D25-8F9DFF3EE1CC}"/>
          </ac:spMkLst>
        </pc:spChg>
        <pc:spChg chg="add mod">
          <ac:chgData name="Lisa  Harrison" userId="fe545e59-8fa6-4164-80eb-338e02af6fd5" providerId="ADAL" clId="{F405E20D-0C56-4F28-B23F-308A87EC6C6D}" dt="2021-11-02T11:44:38.020" v="3321" actId="114"/>
          <ac:spMkLst>
            <pc:docMk/>
            <pc:sldMk cId="1577163626" sldId="260"/>
            <ac:spMk id="17" creationId="{AF2FD6A1-A4C6-458D-9DD1-0F6C4FE78124}"/>
          </ac:spMkLst>
        </pc:spChg>
        <pc:spChg chg="add mod">
          <ac:chgData name="Lisa  Harrison" userId="fe545e59-8fa6-4164-80eb-338e02af6fd5" providerId="ADAL" clId="{F405E20D-0C56-4F28-B23F-308A87EC6C6D}" dt="2021-11-02T11:39:10.648" v="3293" actId="20577"/>
          <ac:spMkLst>
            <pc:docMk/>
            <pc:sldMk cId="1577163626" sldId="260"/>
            <ac:spMk id="18" creationId="{BE5CFEA3-FC33-4B16-9263-53D225CCBC61}"/>
          </ac:spMkLst>
        </pc:spChg>
        <pc:spChg chg="add mod">
          <ac:chgData name="Lisa  Harrison" userId="fe545e59-8fa6-4164-80eb-338e02af6fd5" providerId="ADAL" clId="{F405E20D-0C56-4F28-B23F-308A87EC6C6D}" dt="2021-11-02T11:44:08.794" v="3313" actId="14100"/>
          <ac:spMkLst>
            <pc:docMk/>
            <pc:sldMk cId="1577163626" sldId="260"/>
            <ac:spMk id="19" creationId="{DD31D680-5190-4647-B8AE-FF27CD5C6E88}"/>
          </ac:spMkLst>
        </pc:spChg>
      </pc:sldChg>
      <pc:sldChg chg="addSp delSp del mod">
        <pc:chgData name="Lisa  Harrison" userId="fe545e59-8fa6-4164-80eb-338e02af6fd5" providerId="ADAL" clId="{F405E20D-0C56-4F28-B23F-308A87EC6C6D}" dt="2021-11-02T10:09:53.918" v="643" actId="47"/>
        <pc:sldMkLst>
          <pc:docMk/>
          <pc:sldMk cId="3191124955" sldId="262"/>
        </pc:sldMkLst>
        <pc:spChg chg="add del">
          <ac:chgData name="Lisa  Harrison" userId="fe545e59-8fa6-4164-80eb-338e02af6fd5" providerId="ADAL" clId="{F405E20D-0C56-4F28-B23F-308A87EC6C6D}" dt="2021-11-02T10:09:49.645" v="642" actId="478"/>
          <ac:spMkLst>
            <pc:docMk/>
            <pc:sldMk cId="3191124955" sldId="262"/>
            <ac:spMk id="10" creationId="{6668C8AB-56F3-4DD5-9B8F-DD01AAD93345}"/>
          </ac:spMkLst>
        </pc:spChg>
      </pc:sldChg>
      <pc:sldChg chg="addSp delSp modSp add del mod">
        <pc:chgData name="Lisa  Harrison" userId="fe545e59-8fa6-4164-80eb-338e02af6fd5" providerId="ADAL" clId="{F405E20D-0C56-4F28-B23F-308A87EC6C6D}" dt="2021-11-02T09:46:06.966" v="169" actId="2696"/>
        <pc:sldMkLst>
          <pc:docMk/>
          <pc:sldMk cId="994777137" sldId="263"/>
        </pc:sldMkLst>
        <pc:spChg chg="add mod">
          <ac:chgData name="Lisa  Harrison" userId="fe545e59-8fa6-4164-80eb-338e02af6fd5" providerId="ADAL" clId="{F405E20D-0C56-4F28-B23F-308A87EC6C6D}" dt="2021-11-02T09:44:13.799" v="149" actId="1076"/>
          <ac:spMkLst>
            <pc:docMk/>
            <pc:sldMk cId="994777137" sldId="263"/>
            <ac:spMk id="2" creationId="{9D1CA4B7-E46D-4635-B981-98E82BF2B3D3}"/>
          </ac:spMkLst>
        </pc:spChg>
        <pc:spChg chg="del">
          <ac:chgData name="Lisa  Harrison" userId="fe545e59-8fa6-4164-80eb-338e02af6fd5" providerId="ADAL" clId="{F405E20D-0C56-4F28-B23F-308A87EC6C6D}" dt="2021-11-02T09:43:07.893" v="134" actId="478"/>
          <ac:spMkLst>
            <pc:docMk/>
            <pc:sldMk cId="994777137" sldId="263"/>
            <ac:spMk id="4" creationId="{01E7FF92-31EB-4B70-B245-206CF516C8CE}"/>
          </ac:spMkLst>
        </pc:spChg>
        <pc:spChg chg="del">
          <ac:chgData name="Lisa  Harrison" userId="fe545e59-8fa6-4164-80eb-338e02af6fd5" providerId="ADAL" clId="{F405E20D-0C56-4F28-B23F-308A87EC6C6D}" dt="2021-11-02T09:43:09.821" v="135" actId="478"/>
          <ac:spMkLst>
            <pc:docMk/>
            <pc:sldMk cId="994777137" sldId="263"/>
            <ac:spMk id="8" creationId="{122530AA-3015-43FC-9E50-715834F43308}"/>
          </ac:spMkLst>
        </pc:spChg>
        <pc:spChg chg="del">
          <ac:chgData name="Lisa  Harrison" userId="fe545e59-8fa6-4164-80eb-338e02af6fd5" providerId="ADAL" clId="{F405E20D-0C56-4F28-B23F-308A87EC6C6D}" dt="2021-11-02T09:43:20.289" v="141" actId="478"/>
          <ac:spMkLst>
            <pc:docMk/>
            <pc:sldMk cId="994777137" sldId="263"/>
            <ac:spMk id="11" creationId="{FC79BBCE-6B4E-4CBC-B2E3-D1D5B977F6E1}"/>
          </ac:spMkLst>
        </pc:spChg>
        <pc:spChg chg="del">
          <ac:chgData name="Lisa  Harrison" userId="fe545e59-8fa6-4164-80eb-338e02af6fd5" providerId="ADAL" clId="{F405E20D-0C56-4F28-B23F-308A87EC6C6D}" dt="2021-11-02T09:43:18.746" v="140" actId="478"/>
          <ac:spMkLst>
            <pc:docMk/>
            <pc:sldMk cId="994777137" sldId="263"/>
            <ac:spMk id="12" creationId="{A97888A8-0134-4741-9BAD-29003CBBB116}"/>
          </ac:spMkLst>
        </pc:spChg>
        <pc:spChg chg="del">
          <ac:chgData name="Lisa  Harrison" userId="fe545e59-8fa6-4164-80eb-338e02af6fd5" providerId="ADAL" clId="{F405E20D-0C56-4F28-B23F-308A87EC6C6D}" dt="2021-11-02T09:43:10.901" v="136" actId="478"/>
          <ac:spMkLst>
            <pc:docMk/>
            <pc:sldMk cId="994777137" sldId="263"/>
            <ac:spMk id="13" creationId="{EA9DBBCF-9174-4447-9322-A93EEAFABB73}"/>
          </ac:spMkLst>
        </pc:spChg>
        <pc:spChg chg="add mod">
          <ac:chgData name="Lisa  Harrison" userId="fe545e59-8fa6-4164-80eb-338e02af6fd5" providerId="ADAL" clId="{F405E20D-0C56-4F28-B23F-308A87EC6C6D}" dt="2021-11-02T09:44:24.118" v="152" actId="1076"/>
          <ac:spMkLst>
            <pc:docMk/>
            <pc:sldMk cId="994777137" sldId="263"/>
            <ac:spMk id="14" creationId="{0603485A-EEC5-4D31-B1FE-A201DD690856}"/>
          </ac:spMkLst>
        </pc:spChg>
        <pc:picChg chg="add del mod modCrop">
          <ac:chgData name="Lisa  Harrison" userId="fe545e59-8fa6-4164-80eb-338e02af6fd5" providerId="ADAL" clId="{F405E20D-0C56-4F28-B23F-308A87EC6C6D}" dt="2021-11-02T09:45:37.420" v="164" actId="21"/>
          <ac:picMkLst>
            <pc:docMk/>
            <pc:sldMk cId="994777137" sldId="263"/>
            <ac:picMk id="3" creationId="{469846D1-EFE8-4901-99E8-7E586CBB0F66}"/>
          </ac:picMkLst>
        </pc:picChg>
        <pc:picChg chg="add del mod">
          <ac:chgData name="Lisa  Harrison" userId="fe545e59-8fa6-4164-80eb-338e02af6fd5" providerId="ADAL" clId="{F405E20D-0C56-4F28-B23F-308A87EC6C6D}" dt="2021-11-02T09:43:15.711" v="139" actId="1076"/>
          <ac:picMkLst>
            <pc:docMk/>
            <pc:sldMk cId="994777137" sldId="263"/>
            <ac:picMk id="10" creationId="{C3749E22-5D8C-4A7D-BCF1-E9FFEB3BA31A}"/>
          </ac:picMkLst>
        </pc:picChg>
      </pc:sldChg>
    </pc:docChg>
  </pc:docChgLst>
  <pc:docChgLst>
    <pc:chgData name="Lisa  Harrison" userId="S::lisa.harrison28@england.nhs.uk::fe545e59-8fa6-4164-80eb-338e02af6fd5" providerId="AD" clId="Web-{151DBFB7-F345-95C6-2B7C-E544E745D339}"/>
    <pc:docChg chg="modSld">
      <pc:chgData name="Lisa  Harrison" userId="S::lisa.harrison28@england.nhs.uk::fe545e59-8fa6-4164-80eb-338e02af6fd5" providerId="AD" clId="Web-{151DBFB7-F345-95C6-2B7C-E544E745D339}" dt="2022-02-03T10:23:46.827" v="9" actId="20577"/>
      <pc:docMkLst>
        <pc:docMk/>
      </pc:docMkLst>
      <pc:sldChg chg="modSp">
        <pc:chgData name="Lisa  Harrison" userId="S::lisa.harrison28@england.nhs.uk::fe545e59-8fa6-4164-80eb-338e02af6fd5" providerId="AD" clId="Web-{151DBFB7-F345-95C6-2B7C-E544E745D339}" dt="2022-02-03T10:23:46.827" v="9" actId="20577"/>
        <pc:sldMkLst>
          <pc:docMk/>
          <pc:sldMk cId="3004790716" sldId="256"/>
        </pc:sldMkLst>
        <pc:spChg chg="mod">
          <ac:chgData name="Lisa  Harrison" userId="S::lisa.harrison28@england.nhs.uk::fe545e59-8fa6-4164-80eb-338e02af6fd5" providerId="AD" clId="Web-{151DBFB7-F345-95C6-2B7C-E544E745D339}" dt="2022-02-03T10:23:46.827" v="9" actId="20577"/>
          <ac:spMkLst>
            <pc:docMk/>
            <pc:sldMk cId="3004790716" sldId="256"/>
            <ac:spMk id="12" creationId="{A97888A8-0134-4741-9BAD-29003CBBB116}"/>
          </ac:spMkLst>
        </pc:spChg>
      </pc:sldChg>
    </pc:docChg>
  </pc:docChgLst>
  <pc:docChgLst>
    <pc:chgData name="Lisa  Harrison" userId="fe545e59-8fa6-4164-80eb-338e02af6fd5" providerId="ADAL" clId="{5CA35090-D625-4549-972B-5454063393EA}"/>
    <pc:docChg chg="undo custSel addSld delSld modSld">
      <pc:chgData name="Lisa  Harrison" userId="fe545e59-8fa6-4164-80eb-338e02af6fd5" providerId="ADAL" clId="{5CA35090-D625-4549-972B-5454063393EA}" dt="2021-11-29T15:43:57.502" v="332" actId="20577"/>
      <pc:docMkLst>
        <pc:docMk/>
      </pc:docMkLst>
      <pc:sldChg chg="modSp mod">
        <pc:chgData name="Lisa  Harrison" userId="fe545e59-8fa6-4164-80eb-338e02af6fd5" providerId="ADAL" clId="{5CA35090-D625-4549-972B-5454063393EA}" dt="2021-11-29T15:27:10.005" v="134" actId="14100"/>
        <pc:sldMkLst>
          <pc:docMk/>
          <pc:sldMk cId="3004790716" sldId="256"/>
        </pc:sldMkLst>
        <pc:spChg chg="mod">
          <ac:chgData name="Lisa  Harrison" userId="fe545e59-8fa6-4164-80eb-338e02af6fd5" providerId="ADAL" clId="{5CA35090-D625-4549-972B-5454063393EA}" dt="2021-11-29T15:24:28.230" v="115" actId="1076"/>
          <ac:spMkLst>
            <pc:docMk/>
            <pc:sldMk cId="3004790716" sldId="256"/>
            <ac:spMk id="4" creationId="{01E7FF92-31EB-4B70-B245-206CF516C8CE}"/>
          </ac:spMkLst>
        </pc:spChg>
        <pc:spChg chg="mod">
          <ac:chgData name="Lisa  Harrison" userId="fe545e59-8fa6-4164-80eb-338e02af6fd5" providerId="ADAL" clId="{5CA35090-D625-4549-972B-5454063393EA}" dt="2021-11-29T15:27:10.005" v="134" actId="14100"/>
          <ac:spMkLst>
            <pc:docMk/>
            <pc:sldMk cId="3004790716" sldId="256"/>
            <ac:spMk id="8" creationId="{122530AA-3015-43FC-9E50-715834F43308}"/>
          </ac:spMkLst>
        </pc:spChg>
        <pc:spChg chg="mod">
          <ac:chgData name="Lisa  Harrison" userId="fe545e59-8fa6-4164-80eb-338e02af6fd5" providerId="ADAL" clId="{5CA35090-D625-4549-972B-5454063393EA}" dt="2021-11-29T15:27:01.726" v="133" actId="14100"/>
          <ac:spMkLst>
            <pc:docMk/>
            <pc:sldMk cId="3004790716" sldId="256"/>
            <ac:spMk id="13" creationId="{EA9DBBCF-9174-4447-9322-A93EEAFABB73}"/>
          </ac:spMkLst>
        </pc:spChg>
      </pc:sldChg>
      <pc:sldChg chg="addSp modSp mod">
        <pc:chgData name="Lisa  Harrison" userId="fe545e59-8fa6-4164-80eb-338e02af6fd5" providerId="ADAL" clId="{5CA35090-D625-4549-972B-5454063393EA}" dt="2021-11-29T15:35:11.748" v="199" actId="20577"/>
        <pc:sldMkLst>
          <pc:docMk/>
          <pc:sldMk cId="1577163626" sldId="260"/>
        </pc:sldMkLst>
        <pc:spChg chg="add mod ord">
          <ac:chgData name="Lisa  Harrison" userId="fe545e59-8fa6-4164-80eb-338e02af6fd5" providerId="ADAL" clId="{5CA35090-D625-4549-972B-5454063393EA}" dt="2021-11-29T15:34:51.338" v="195" actId="1076"/>
          <ac:spMkLst>
            <pc:docMk/>
            <pc:sldMk cId="1577163626" sldId="260"/>
            <ac:spMk id="2" creationId="{F41E2ADC-98E0-4B1F-9DD1-43DE12D28381}"/>
          </ac:spMkLst>
        </pc:spChg>
        <pc:spChg chg="mod">
          <ac:chgData name="Lisa  Harrison" userId="fe545e59-8fa6-4164-80eb-338e02af6fd5" providerId="ADAL" clId="{5CA35090-D625-4549-972B-5454063393EA}" dt="2021-11-29T15:35:11.748" v="199" actId="20577"/>
          <ac:spMkLst>
            <pc:docMk/>
            <pc:sldMk cId="1577163626" sldId="260"/>
            <ac:spMk id="18" creationId="{BE5CFEA3-FC33-4B16-9263-53D225CCBC61}"/>
          </ac:spMkLst>
        </pc:spChg>
      </pc:sldChg>
      <pc:sldChg chg="addSp delSp modSp mod">
        <pc:chgData name="Lisa  Harrison" userId="fe545e59-8fa6-4164-80eb-338e02af6fd5" providerId="ADAL" clId="{5CA35090-D625-4549-972B-5454063393EA}" dt="2021-11-29T15:43:57.502" v="332" actId="20577"/>
        <pc:sldMkLst>
          <pc:docMk/>
          <pc:sldMk cId="1503196817" sldId="263"/>
        </pc:sldMkLst>
        <pc:spChg chg="add mod">
          <ac:chgData name="Lisa  Harrison" userId="fe545e59-8fa6-4164-80eb-338e02af6fd5" providerId="ADAL" clId="{5CA35090-D625-4549-972B-5454063393EA}" dt="2021-11-29T15:43:57.502" v="332" actId="20577"/>
          <ac:spMkLst>
            <pc:docMk/>
            <pc:sldMk cId="1503196817" sldId="263"/>
            <ac:spMk id="2" creationId="{A8953579-DFCC-469A-BB78-0F46B1534E39}"/>
          </ac:spMkLst>
        </pc:spChg>
        <pc:spChg chg="mod">
          <ac:chgData name="Lisa  Harrison" userId="fe545e59-8fa6-4164-80eb-338e02af6fd5" providerId="ADAL" clId="{5CA35090-D625-4549-972B-5454063393EA}" dt="2021-11-29T15:37:47.763" v="276" actId="1076"/>
          <ac:spMkLst>
            <pc:docMk/>
            <pc:sldMk cId="1503196817" sldId="263"/>
            <ac:spMk id="7" creationId="{2224B16A-2D0F-4FDE-B9B4-54CAF0A1705E}"/>
          </ac:spMkLst>
        </pc:spChg>
        <pc:spChg chg="mod">
          <ac:chgData name="Lisa  Harrison" userId="fe545e59-8fa6-4164-80eb-338e02af6fd5" providerId="ADAL" clId="{5CA35090-D625-4549-972B-5454063393EA}" dt="2021-11-29T15:37:53.491" v="278" actId="1076"/>
          <ac:spMkLst>
            <pc:docMk/>
            <pc:sldMk cId="1503196817" sldId="263"/>
            <ac:spMk id="9" creationId="{6AFEC178-9AC2-4310-82E3-66BD3042D7FC}"/>
          </ac:spMkLst>
        </pc:spChg>
        <pc:spChg chg="add mod">
          <ac:chgData name="Lisa  Harrison" userId="fe545e59-8fa6-4164-80eb-338e02af6fd5" providerId="ADAL" clId="{5CA35090-D625-4549-972B-5454063393EA}" dt="2021-11-29T15:37:39.987" v="275" actId="1076"/>
          <ac:spMkLst>
            <pc:docMk/>
            <pc:sldMk cId="1503196817" sldId="263"/>
            <ac:spMk id="10" creationId="{DA0D7CC2-3BBA-41AC-B110-DB2B56DF0700}"/>
          </ac:spMkLst>
        </pc:spChg>
        <pc:spChg chg="del mod">
          <ac:chgData name="Lisa  Harrison" userId="fe545e59-8fa6-4164-80eb-338e02af6fd5" providerId="ADAL" clId="{5CA35090-D625-4549-972B-5454063393EA}" dt="2021-11-29T15:29:44.656" v="165" actId="478"/>
          <ac:spMkLst>
            <pc:docMk/>
            <pc:sldMk cId="1503196817" sldId="263"/>
            <ac:spMk id="17" creationId="{AF2FD6A1-A4C6-458D-9DD1-0F6C4FE78124}"/>
          </ac:spMkLst>
        </pc:spChg>
      </pc:sldChg>
      <pc:sldChg chg="delSp modSp add mod">
        <pc:chgData name="Lisa  Harrison" userId="fe545e59-8fa6-4164-80eb-338e02af6fd5" providerId="ADAL" clId="{5CA35090-D625-4549-972B-5454063393EA}" dt="2021-11-29T15:38:33.854" v="315" actId="114"/>
        <pc:sldMkLst>
          <pc:docMk/>
          <pc:sldMk cId="167126702" sldId="264"/>
        </pc:sldMkLst>
        <pc:spChg chg="del">
          <ac:chgData name="Lisa  Harrison" userId="fe545e59-8fa6-4164-80eb-338e02af6fd5" providerId="ADAL" clId="{5CA35090-D625-4549-972B-5454063393EA}" dt="2021-11-29T15:29:39.988" v="164" actId="478"/>
          <ac:spMkLst>
            <pc:docMk/>
            <pc:sldMk cId="167126702" sldId="264"/>
            <ac:spMk id="2" creationId="{A8953579-DFCC-469A-BB78-0F46B1534E39}"/>
          </ac:spMkLst>
        </pc:spChg>
        <pc:spChg chg="del">
          <ac:chgData name="Lisa  Harrison" userId="fe545e59-8fa6-4164-80eb-338e02af6fd5" providerId="ADAL" clId="{5CA35090-D625-4549-972B-5454063393EA}" dt="2021-11-29T15:30:00.616" v="168" actId="478"/>
          <ac:spMkLst>
            <pc:docMk/>
            <pc:sldMk cId="167126702" sldId="264"/>
            <ac:spMk id="7" creationId="{2224B16A-2D0F-4FDE-B9B4-54CAF0A1705E}"/>
          </ac:spMkLst>
        </pc:spChg>
        <pc:spChg chg="del">
          <ac:chgData name="Lisa  Harrison" userId="fe545e59-8fa6-4164-80eb-338e02af6fd5" providerId="ADAL" clId="{5CA35090-D625-4549-972B-5454063393EA}" dt="2021-11-29T15:30:02.758" v="169" actId="478"/>
          <ac:spMkLst>
            <pc:docMk/>
            <pc:sldMk cId="167126702" sldId="264"/>
            <ac:spMk id="9" creationId="{6AFEC178-9AC2-4310-82E3-66BD3042D7FC}"/>
          </ac:spMkLst>
        </pc:spChg>
        <pc:spChg chg="mod">
          <ac:chgData name="Lisa  Harrison" userId="fe545e59-8fa6-4164-80eb-338e02af6fd5" providerId="ADAL" clId="{5CA35090-D625-4549-972B-5454063393EA}" dt="2021-11-29T15:38:33.854" v="315" actId="114"/>
          <ac:spMkLst>
            <pc:docMk/>
            <pc:sldMk cId="167126702" sldId="264"/>
            <ac:spMk id="17" creationId="{AF2FD6A1-A4C6-458D-9DD1-0F6C4FE78124}"/>
          </ac:spMkLst>
        </pc:spChg>
      </pc:sldChg>
      <pc:sldChg chg="new del">
        <pc:chgData name="Lisa  Harrison" userId="fe545e59-8fa6-4164-80eb-338e02af6fd5" providerId="ADAL" clId="{5CA35090-D625-4549-972B-5454063393EA}" dt="2021-11-29T15:29:27.617" v="162" actId="47"/>
        <pc:sldMkLst>
          <pc:docMk/>
          <pc:sldMk cId="373445941" sldId="264"/>
        </pc:sldMkLst>
      </pc:sldChg>
    </pc:docChg>
  </pc:docChgLst>
  <pc:docChgLst>
    <pc:chgData name="Lisa  Harrison" userId="fe545e59-8fa6-4164-80eb-338e02af6fd5" providerId="ADAL" clId="{C8B71D60-F57B-4864-AB62-1398E573DD1E}"/>
    <pc:docChg chg="undo custSel modSld">
      <pc:chgData name="Lisa  Harrison" userId="fe545e59-8fa6-4164-80eb-338e02af6fd5" providerId="ADAL" clId="{C8B71D60-F57B-4864-AB62-1398E573DD1E}" dt="2021-11-05T12:11:30.792" v="300" actId="1076"/>
      <pc:docMkLst>
        <pc:docMk/>
      </pc:docMkLst>
      <pc:sldChg chg="modSp mod">
        <pc:chgData name="Lisa  Harrison" userId="fe545e59-8fa6-4164-80eb-338e02af6fd5" providerId="ADAL" clId="{C8B71D60-F57B-4864-AB62-1398E573DD1E}" dt="2021-11-05T12:11:30.792" v="300" actId="1076"/>
        <pc:sldMkLst>
          <pc:docMk/>
          <pc:sldMk cId="3004790716" sldId="256"/>
        </pc:sldMkLst>
        <pc:spChg chg="mod">
          <ac:chgData name="Lisa  Harrison" userId="fe545e59-8fa6-4164-80eb-338e02af6fd5" providerId="ADAL" clId="{C8B71D60-F57B-4864-AB62-1398E573DD1E}" dt="2021-11-05T12:11:20.503" v="298" actId="1076"/>
          <ac:spMkLst>
            <pc:docMk/>
            <pc:sldMk cId="3004790716" sldId="256"/>
            <ac:spMk id="4" creationId="{01E7FF92-31EB-4B70-B245-206CF516C8CE}"/>
          </ac:spMkLst>
        </pc:spChg>
        <pc:spChg chg="mod">
          <ac:chgData name="Lisa  Harrison" userId="fe545e59-8fa6-4164-80eb-338e02af6fd5" providerId="ADAL" clId="{C8B71D60-F57B-4864-AB62-1398E573DD1E}" dt="2021-11-05T12:11:30.792" v="300" actId="1076"/>
          <ac:spMkLst>
            <pc:docMk/>
            <pc:sldMk cId="3004790716" sldId="256"/>
            <ac:spMk id="8" creationId="{122530AA-3015-43FC-9E50-715834F43308}"/>
          </ac:spMkLst>
        </pc:spChg>
        <pc:spChg chg="mod">
          <ac:chgData name="Lisa  Harrison" userId="fe545e59-8fa6-4164-80eb-338e02af6fd5" providerId="ADAL" clId="{C8B71D60-F57B-4864-AB62-1398E573DD1E}" dt="2021-11-05T12:10:11.092" v="288" actId="255"/>
          <ac:spMkLst>
            <pc:docMk/>
            <pc:sldMk cId="3004790716" sldId="256"/>
            <ac:spMk id="12" creationId="{A97888A8-0134-4741-9BAD-29003CBBB116}"/>
          </ac:spMkLst>
        </pc:spChg>
        <pc:spChg chg="mod">
          <ac:chgData name="Lisa  Harrison" userId="fe545e59-8fa6-4164-80eb-338e02af6fd5" providerId="ADAL" clId="{C8B71D60-F57B-4864-AB62-1398E573DD1E}" dt="2021-11-05T12:11:28.704" v="299" actId="1076"/>
          <ac:spMkLst>
            <pc:docMk/>
            <pc:sldMk cId="3004790716" sldId="256"/>
            <ac:spMk id="13" creationId="{EA9DBBCF-9174-4447-9322-A93EEAFABB73}"/>
          </ac:spMkLst>
        </pc:spChg>
      </pc:sldChg>
      <pc:sldChg chg="modSp mod">
        <pc:chgData name="Lisa  Harrison" userId="fe545e59-8fa6-4164-80eb-338e02af6fd5" providerId="ADAL" clId="{C8B71D60-F57B-4864-AB62-1398E573DD1E}" dt="2021-11-05T12:09:46.114" v="286" actId="20577"/>
        <pc:sldMkLst>
          <pc:docMk/>
          <pc:sldMk cId="1577163626" sldId="260"/>
        </pc:sldMkLst>
        <pc:spChg chg="mod">
          <ac:chgData name="Lisa  Harrison" userId="fe545e59-8fa6-4164-80eb-338e02af6fd5" providerId="ADAL" clId="{C8B71D60-F57B-4864-AB62-1398E573DD1E}" dt="2021-11-05T12:09:46.114" v="286" actId="20577"/>
          <ac:spMkLst>
            <pc:docMk/>
            <pc:sldMk cId="1577163626" sldId="260"/>
            <ac:spMk id="18" creationId="{BE5CFEA3-FC33-4B16-9263-53D225CCBC61}"/>
          </ac:spMkLst>
        </pc:spChg>
      </pc:sldChg>
      <pc:sldChg chg="modSp mod">
        <pc:chgData name="Lisa  Harrison" userId="fe545e59-8fa6-4164-80eb-338e02af6fd5" providerId="ADAL" clId="{C8B71D60-F57B-4864-AB62-1398E573DD1E}" dt="2021-11-05T12:08:54.657" v="277" actId="20577"/>
        <pc:sldMkLst>
          <pc:docMk/>
          <pc:sldMk cId="1639351356" sldId="261"/>
        </pc:sldMkLst>
        <pc:spChg chg="mod">
          <ac:chgData name="Lisa  Harrison" userId="fe545e59-8fa6-4164-80eb-338e02af6fd5" providerId="ADAL" clId="{C8B71D60-F57B-4864-AB62-1398E573DD1E}" dt="2021-11-05T12:08:54.657" v="277" actId="20577"/>
          <ac:spMkLst>
            <pc:docMk/>
            <pc:sldMk cId="1639351356" sldId="261"/>
            <ac:spMk id="18" creationId="{BE5CFEA3-FC33-4B16-9263-53D225CCBC61}"/>
          </ac:spMkLst>
        </pc:spChg>
      </pc:sldChg>
      <pc:sldChg chg="delSp modSp mod">
        <pc:chgData name="Lisa  Harrison" userId="fe545e59-8fa6-4164-80eb-338e02af6fd5" providerId="ADAL" clId="{C8B71D60-F57B-4864-AB62-1398E573DD1E}" dt="2021-11-05T12:08:23.405" v="265" actId="20577"/>
        <pc:sldMkLst>
          <pc:docMk/>
          <pc:sldMk cId="19112924" sldId="262"/>
        </pc:sldMkLst>
        <pc:spChg chg="mod">
          <ac:chgData name="Lisa  Harrison" userId="fe545e59-8fa6-4164-80eb-338e02af6fd5" providerId="ADAL" clId="{C8B71D60-F57B-4864-AB62-1398E573DD1E}" dt="2021-11-05T12:08:23.405" v="265" actId="20577"/>
          <ac:spMkLst>
            <pc:docMk/>
            <pc:sldMk cId="19112924" sldId="262"/>
            <ac:spMk id="7" creationId="{E176278F-CCAC-4527-B49D-800EE651B5A0}"/>
          </ac:spMkLst>
        </pc:spChg>
        <pc:spChg chg="del">
          <ac:chgData name="Lisa  Harrison" userId="fe545e59-8fa6-4164-80eb-338e02af6fd5" providerId="ADAL" clId="{C8B71D60-F57B-4864-AB62-1398E573DD1E}" dt="2021-11-05T12:00:50.747" v="139" actId="478"/>
          <ac:spMkLst>
            <pc:docMk/>
            <pc:sldMk cId="19112924" sldId="262"/>
            <ac:spMk id="18" creationId="{BE5CFEA3-FC33-4B16-9263-53D225CCBC61}"/>
          </ac:spMkLst>
        </pc:spChg>
      </pc:sldChg>
      <pc:sldChg chg="delSp modSp mod">
        <pc:chgData name="Lisa  Harrison" userId="fe545e59-8fa6-4164-80eb-338e02af6fd5" providerId="ADAL" clId="{C8B71D60-F57B-4864-AB62-1398E573DD1E}" dt="2021-11-05T12:04:14.461" v="215" actId="1076"/>
        <pc:sldMkLst>
          <pc:docMk/>
          <pc:sldMk cId="1503196817" sldId="263"/>
        </pc:sldMkLst>
        <pc:spChg chg="mod">
          <ac:chgData name="Lisa  Harrison" userId="fe545e59-8fa6-4164-80eb-338e02af6fd5" providerId="ADAL" clId="{C8B71D60-F57B-4864-AB62-1398E573DD1E}" dt="2021-11-05T12:04:10.491" v="214" actId="1076"/>
          <ac:spMkLst>
            <pc:docMk/>
            <pc:sldMk cId="1503196817" sldId="263"/>
            <ac:spMk id="10" creationId="{44FDEAF0-AA54-48D4-BB30-32ADF55EFFB6}"/>
          </ac:spMkLst>
        </pc:spChg>
        <pc:spChg chg="mod">
          <ac:chgData name="Lisa  Harrison" userId="fe545e59-8fa6-4164-80eb-338e02af6fd5" providerId="ADAL" clId="{C8B71D60-F57B-4864-AB62-1398E573DD1E}" dt="2021-11-05T12:04:14.461" v="215" actId="1076"/>
          <ac:spMkLst>
            <pc:docMk/>
            <pc:sldMk cId="1503196817" sldId="263"/>
            <ac:spMk id="17" creationId="{AF2FD6A1-A4C6-458D-9DD1-0F6C4FE78124}"/>
          </ac:spMkLst>
        </pc:spChg>
        <pc:spChg chg="del mod">
          <ac:chgData name="Lisa  Harrison" userId="fe545e59-8fa6-4164-80eb-338e02af6fd5" providerId="ADAL" clId="{C8B71D60-F57B-4864-AB62-1398E573DD1E}" dt="2021-11-05T12:04:01.327" v="212" actId="478"/>
          <ac:spMkLst>
            <pc:docMk/>
            <pc:sldMk cId="1503196817" sldId="263"/>
            <ac:spMk id="18" creationId="{BE5CFEA3-FC33-4B16-9263-53D225CCBC61}"/>
          </ac:spMkLst>
        </pc:spChg>
        <pc:spChg chg="mod">
          <ac:chgData name="Lisa  Harrison" userId="fe545e59-8fa6-4164-80eb-338e02af6fd5" providerId="ADAL" clId="{C8B71D60-F57B-4864-AB62-1398E573DD1E}" dt="2021-11-05T12:04:05.421" v="213" actId="1076"/>
          <ac:spMkLst>
            <pc:docMk/>
            <pc:sldMk cId="1503196817" sldId="263"/>
            <ac:spMk id="19" creationId="{DD31D680-5190-4647-B8AE-FF27CD5C6E88}"/>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995312"/>
            <a:ext cx="5829300" cy="4244622"/>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6403623"/>
            <a:ext cx="5143500" cy="2943577"/>
          </a:xfrm>
        </p:spPr>
        <p:txBody>
          <a:bodyPr/>
          <a:lstStyle>
            <a:lvl1pPr marL="0" indent="0" algn="ctr">
              <a:buNone/>
              <a:defRPr sz="1800"/>
            </a:lvl1pPr>
            <a:lvl2pPr marL="342905" indent="0" algn="ctr">
              <a:buNone/>
              <a:defRPr sz="1500"/>
            </a:lvl2pPr>
            <a:lvl3pPr marL="685808" indent="0" algn="ctr">
              <a:buNone/>
              <a:defRPr sz="1350"/>
            </a:lvl3pPr>
            <a:lvl4pPr marL="1028713" indent="0" algn="ctr">
              <a:buNone/>
              <a:defRPr sz="1200"/>
            </a:lvl4pPr>
            <a:lvl5pPr marL="1371617" indent="0" algn="ctr">
              <a:buNone/>
              <a:defRPr sz="1200"/>
            </a:lvl5pPr>
            <a:lvl6pPr marL="1714521" indent="0" algn="ctr">
              <a:buNone/>
              <a:defRPr sz="1200"/>
            </a:lvl6pPr>
            <a:lvl7pPr marL="2057426" indent="0" algn="ctr">
              <a:buNone/>
              <a:defRPr sz="1200"/>
            </a:lvl7pPr>
            <a:lvl8pPr marL="2400330" indent="0" algn="ctr">
              <a:buNone/>
              <a:defRPr sz="1200"/>
            </a:lvl8pPr>
            <a:lvl9pPr marL="2743234"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0449471-A8AC-4D9B-9602-D90E4217D68F}" type="datetimeFigureOut">
              <a:rPr lang="en-GB" smtClean="0"/>
              <a:t>03/02/2022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493206C-DF48-48BE-B780-119D956B71E1}" type="slidenum">
              <a:rPr lang="en-GB" smtClean="0"/>
              <a:t>‹#›</a:t>
            </a:fld>
            <a:endParaRPr lang="en-GB"/>
          </a:p>
        </p:txBody>
      </p:sp>
    </p:spTree>
    <p:extLst>
      <p:ext uri="{BB962C8B-B14F-4D97-AF65-F5344CB8AC3E}">
        <p14:creationId xmlns:p14="http://schemas.microsoft.com/office/powerpoint/2010/main" val="41195558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0449471-A8AC-4D9B-9602-D90E4217D68F}" type="datetimeFigureOut">
              <a:rPr lang="en-GB" smtClean="0"/>
              <a:t>03/02/2022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493206C-DF48-48BE-B780-119D956B71E1}" type="slidenum">
              <a:rPr lang="en-GB" smtClean="0"/>
              <a:t>‹#›</a:t>
            </a:fld>
            <a:endParaRPr lang="en-GB"/>
          </a:p>
        </p:txBody>
      </p:sp>
    </p:spTree>
    <p:extLst>
      <p:ext uri="{BB962C8B-B14F-4D97-AF65-F5344CB8AC3E}">
        <p14:creationId xmlns:p14="http://schemas.microsoft.com/office/powerpoint/2010/main" val="19109598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649111"/>
            <a:ext cx="1478756" cy="10332156"/>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649111"/>
            <a:ext cx="4350544" cy="1033215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0449471-A8AC-4D9B-9602-D90E4217D68F}" type="datetimeFigureOut">
              <a:rPr lang="en-GB" smtClean="0"/>
              <a:t>03/02/2022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493206C-DF48-48BE-B780-119D956B71E1}" type="slidenum">
              <a:rPr lang="en-GB" smtClean="0"/>
              <a:t>‹#›</a:t>
            </a:fld>
            <a:endParaRPr lang="en-GB"/>
          </a:p>
        </p:txBody>
      </p:sp>
    </p:spTree>
    <p:extLst>
      <p:ext uri="{BB962C8B-B14F-4D97-AF65-F5344CB8AC3E}">
        <p14:creationId xmlns:p14="http://schemas.microsoft.com/office/powerpoint/2010/main" val="29338227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0449471-A8AC-4D9B-9602-D90E4217D68F}" type="datetimeFigureOut">
              <a:rPr lang="en-GB" smtClean="0"/>
              <a:t>03/02/2022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493206C-DF48-48BE-B780-119D956B71E1}" type="slidenum">
              <a:rPr lang="en-GB" smtClean="0"/>
              <a:t>‹#›</a:t>
            </a:fld>
            <a:endParaRPr lang="en-GB"/>
          </a:p>
        </p:txBody>
      </p:sp>
    </p:spTree>
    <p:extLst>
      <p:ext uri="{BB962C8B-B14F-4D97-AF65-F5344CB8AC3E}">
        <p14:creationId xmlns:p14="http://schemas.microsoft.com/office/powerpoint/2010/main" val="11133820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7" y="3039537"/>
            <a:ext cx="5915025" cy="5071532"/>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7" y="8159050"/>
            <a:ext cx="5915025" cy="2666999"/>
          </a:xfrm>
        </p:spPr>
        <p:txBody>
          <a:bodyPr/>
          <a:lstStyle>
            <a:lvl1pPr marL="0" indent="0">
              <a:buNone/>
              <a:defRPr sz="1800">
                <a:solidFill>
                  <a:schemeClr val="tx1"/>
                </a:solidFill>
              </a:defRPr>
            </a:lvl1pPr>
            <a:lvl2pPr marL="342905" indent="0">
              <a:buNone/>
              <a:defRPr sz="1500">
                <a:solidFill>
                  <a:schemeClr val="tx1">
                    <a:tint val="75000"/>
                  </a:schemeClr>
                </a:solidFill>
              </a:defRPr>
            </a:lvl2pPr>
            <a:lvl3pPr marL="685808" indent="0">
              <a:buNone/>
              <a:defRPr sz="1350">
                <a:solidFill>
                  <a:schemeClr val="tx1">
                    <a:tint val="75000"/>
                  </a:schemeClr>
                </a:solidFill>
              </a:defRPr>
            </a:lvl3pPr>
            <a:lvl4pPr marL="1028713" indent="0">
              <a:buNone/>
              <a:defRPr sz="1200">
                <a:solidFill>
                  <a:schemeClr val="tx1">
                    <a:tint val="75000"/>
                  </a:schemeClr>
                </a:solidFill>
              </a:defRPr>
            </a:lvl4pPr>
            <a:lvl5pPr marL="1371617" indent="0">
              <a:buNone/>
              <a:defRPr sz="1200">
                <a:solidFill>
                  <a:schemeClr val="tx1">
                    <a:tint val="75000"/>
                  </a:schemeClr>
                </a:solidFill>
              </a:defRPr>
            </a:lvl5pPr>
            <a:lvl6pPr marL="1714521" indent="0">
              <a:buNone/>
              <a:defRPr sz="1200">
                <a:solidFill>
                  <a:schemeClr val="tx1">
                    <a:tint val="75000"/>
                  </a:schemeClr>
                </a:solidFill>
              </a:defRPr>
            </a:lvl6pPr>
            <a:lvl7pPr marL="2057426" indent="0">
              <a:buNone/>
              <a:defRPr sz="1200">
                <a:solidFill>
                  <a:schemeClr val="tx1">
                    <a:tint val="75000"/>
                  </a:schemeClr>
                </a:solidFill>
              </a:defRPr>
            </a:lvl7pPr>
            <a:lvl8pPr marL="2400330" indent="0">
              <a:buNone/>
              <a:defRPr sz="1200">
                <a:solidFill>
                  <a:schemeClr val="tx1">
                    <a:tint val="75000"/>
                  </a:schemeClr>
                </a:solidFill>
              </a:defRPr>
            </a:lvl8pPr>
            <a:lvl9pPr marL="2743234"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0449471-A8AC-4D9B-9602-D90E4217D68F}" type="datetimeFigureOut">
              <a:rPr lang="en-GB" smtClean="0"/>
              <a:t>03/02/2022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493206C-DF48-48BE-B780-119D956B71E1}" type="slidenum">
              <a:rPr lang="en-GB" smtClean="0"/>
              <a:t>‹#›</a:t>
            </a:fld>
            <a:endParaRPr lang="en-GB"/>
          </a:p>
        </p:txBody>
      </p:sp>
    </p:spTree>
    <p:extLst>
      <p:ext uri="{BB962C8B-B14F-4D97-AF65-F5344CB8AC3E}">
        <p14:creationId xmlns:p14="http://schemas.microsoft.com/office/powerpoint/2010/main" val="3177480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3245556"/>
            <a:ext cx="2914650" cy="77357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3245556"/>
            <a:ext cx="2914650" cy="77357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0449471-A8AC-4D9B-9602-D90E4217D68F}" type="datetimeFigureOut">
              <a:rPr lang="en-GB" smtClean="0"/>
              <a:t>03/02/2022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493206C-DF48-48BE-B780-119D956B71E1}" type="slidenum">
              <a:rPr lang="en-GB" smtClean="0"/>
              <a:t>‹#›</a:t>
            </a:fld>
            <a:endParaRPr lang="en-GB"/>
          </a:p>
        </p:txBody>
      </p:sp>
    </p:spTree>
    <p:extLst>
      <p:ext uri="{BB962C8B-B14F-4D97-AF65-F5344CB8AC3E}">
        <p14:creationId xmlns:p14="http://schemas.microsoft.com/office/powerpoint/2010/main" val="4228683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649116"/>
            <a:ext cx="5915025" cy="2356556"/>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2" y="2988734"/>
            <a:ext cx="2901255" cy="1464732"/>
          </a:xfrm>
        </p:spPr>
        <p:txBody>
          <a:bodyPr anchor="b"/>
          <a:lstStyle>
            <a:lvl1pPr marL="0" indent="0">
              <a:buNone/>
              <a:defRPr sz="1800" b="1"/>
            </a:lvl1pPr>
            <a:lvl2pPr marL="342905" indent="0">
              <a:buNone/>
              <a:defRPr sz="1500" b="1"/>
            </a:lvl2pPr>
            <a:lvl3pPr marL="685808" indent="0">
              <a:buNone/>
              <a:defRPr sz="1350" b="1"/>
            </a:lvl3pPr>
            <a:lvl4pPr marL="1028713" indent="0">
              <a:buNone/>
              <a:defRPr sz="1200" b="1"/>
            </a:lvl4pPr>
            <a:lvl5pPr marL="1371617" indent="0">
              <a:buNone/>
              <a:defRPr sz="1200" b="1"/>
            </a:lvl5pPr>
            <a:lvl6pPr marL="1714521" indent="0">
              <a:buNone/>
              <a:defRPr sz="1200" b="1"/>
            </a:lvl6pPr>
            <a:lvl7pPr marL="2057426" indent="0">
              <a:buNone/>
              <a:defRPr sz="1200" b="1"/>
            </a:lvl7pPr>
            <a:lvl8pPr marL="2400330" indent="0">
              <a:buNone/>
              <a:defRPr sz="1200" b="1"/>
            </a:lvl8pPr>
            <a:lvl9pPr marL="2743234"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2" y="4453468"/>
            <a:ext cx="2901255" cy="65503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4" y="2988734"/>
            <a:ext cx="2915543" cy="1464732"/>
          </a:xfrm>
        </p:spPr>
        <p:txBody>
          <a:bodyPr anchor="b"/>
          <a:lstStyle>
            <a:lvl1pPr marL="0" indent="0">
              <a:buNone/>
              <a:defRPr sz="1800" b="1"/>
            </a:lvl1pPr>
            <a:lvl2pPr marL="342905" indent="0">
              <a:buNone/>
              <a:defRPr sz="1500" b="1"/>
            </a:lvl2pPr>
            <a:lvl3pPr marL="685808" indent="0">
              <a:buNone/>
              <a:defRPr sz="1350" b="1"/>
            </a:lvl3pPr>
            <a:lvl4pPr marL="1028713" indent="0">
              <a:buNone/>
              <a:defRPr sz="1200" b="1"/>
            </a:lvl4pPr>
            <a:lvl5pPr marL="1371617" indent="0">
              <a:buNone/>
              <a:defRPr sz="1200" b="1"/>
            </a:lvl5pPr>
            <a:lvl6pPr marL="1714521" indent="0">
              <a:buNone/>
              <a:defRPr sz="1200" b="1"/>
            </a:lvl6pPr>
            <a:lvl7pPr marL="2057426" indent="0">
              <a:buNone/>
              <a:defRPr sz="1200" b="1"/>
            </a:lvl7pPr>
            <a:lvl8pPr marL="2400330" indent="0">
              <a:buNone/>
              <a:defRPr sz="1200" b="1"/>
            </a:lvl8pPr>
            <a:lvl9pPr marL="2743234"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4" y="4453468"/>
            <a:ext cx="2915543" cy="65503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0449471-A8AC-4D9B-9602-D90E4217D68F}" type="datetimeFigureOut">
              <a:rPr lang="en-GB" smtClean="0"/>
              <a:t>03/02/2022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493206C-DF48-48BE-B780-119D956B71E1}" type="slidenum">
              <a:rPr lang="en-GB" smtClean="0"/>
              <a:t>‹#›</a:t>
            </a:fld>
            <a:endParaRPr lang="en-GB"/>
          </a:p>
        </p:txBody>
      </p:sp>
    </p:spTree>
    <p:extLst>
      <p:ext uri="{BB962C8B-B14F-4D97-AF65-F5344CB8AC3E}">
        <p14:creationId xmlns:p14="http://schemas.microsoft.com/office/powerpoint/2010/main" val="691200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0449471-A8AC-4D9B-9602-D90E4217D68F}" type="datetimeFigureOut">
              <a:rPr lang="en-GB" smtClean="0"/>
              <a:t>03/02/2022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493206C-DF48-48BE-B780-119D956B71E1}" type="slidenum">
              <a:rPr lang="en-GB" smtClean="0"/>
              <a:t>‹#›</a:t>
            </a:fld>
            <a:endParaRPr lang="en-GB"/>
          </a:p>
        </p:txBody>
      </p:sp>
    </p:spTree>
    <p:extLst>
      <p:ext uri="{BB962C8B-B14F-4D97-AF65-F5344CB8AC3E}">
        <p14:creationId xmlns:p14="http://schemas.microsoft.com/office/powerpoint/2010/main" val="25511631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449471-A8AC-4D9B-9602-D90E4217D68F}" type="datetimeFigureOut">
              <a:rPr lang="en-GB" smtClean="0"/>
              <a:t>03/02/2022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493206C-DF48-48BE-B780-119D956B71E1}" type="slidenum">
              <a:rPr lang="en-GB" smtClean="0"/>
              <a:t>‹#›</a:t>
            </a:fld>
            <a:endParaRPr lang="en-GB"/>
          </a:p>
        </p:txBody>
      </p:sp>
    </p:spTree>
    <p:extLst>
      <p:ext uri="{BB962C8B-B14F-4D97-AF65-F5344CB8AC3E}">
        <p14:creationId xmlns:p14="http://schemas.microsoft.com/office/powerpoint/2010/main" val="10553605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4" y="1755427"/>
            <a:ext cx="3471863" cy="8664222"/>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5" indent="0">
              <a:buNone/>
              <a:defRPr sz="1050"/>
            </a:lvl2pPr>
            <a:lvl3pPr marL="685808" indent="0">
              <a:buNone/>
              <a:defRPr sz="900"/>
            </a:lvl3pPr>
            <a:lvl4pPr marL="1028713" indent="0">
              <a:buNone/>
              <a:defRPr sz="750"/>
            </a:lvl4pPr>
            <a:lvl5pPr marL="1371617" indent="0">
              <a:buNone/>
              <a:defRPr sz="750"/>
            </a:lvl5pPr>
            <a:lvl6pPr marL="1714521" indent="0">
              <a:buNone/>
              <a:defRPr sz="750"/>
            </a:lvl6pPr>
            <a:lvl7pPr marL="2057426" indent="0">
              <a:buNone/>
              <a:defRPr sz="750"/>
            </a:lvl7pPr>
            <a:lvl8pPr marL="2400330" indent="0">
              <a:buNone/>
              <a:defRPr sz="750"/>
            </a:lvl8pPr>
            <a:lvl9pPr marL="2743234"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D0449471-A8AC-4D9B-9602-D90E4217D68F}" type="datetimeFigureOut">
              <a:rPr lang="en-GB" smtClean="0"/>
              <a:t>03/02/2022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493206C-DF48-48BE-B780-119D956B71E1}" type="slidenum">
              <a:rPr lang="en-GB" smtClean="0"/>
              <a:t>‹#›</a:t>
            </a:fld>
            <a:endParaRPr lang="en-GB"/>
          </a:p>
        </p:txBody>
      </p:sp>
    </p:spTree>
    <p:extLst>
      <p:ext uri="{BB962C8B-B14F-4D97-AF65-F5344CB8AC3E}">
        <p14:creationId xmlns:p14="http://schemas.microsoft.com/office/powerpoint/2010/main" val="18236260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4" y="1755427"/>
            <a:ext cx="3471863" cy="8664222"/>
          </a:xfrm>
        </p:spPr>
        <p:txBody>
          <a:bodyPr anchor="t"/>
          <a:lstStyle>
            <a:lvl1pPr marL="0" indent="0">
              <a:buNone/>
              <a:defRPr sz="2400"/>
            </a:lvl1pPr>
            <a:lvl2pPr marL="342905" indent="0">
              <a:buNone/>
              <a:defRPr sz="2100"/>
            </a:lvl2pPr>
            <a:lvl3pPr marL="685808" indent="0">
              <a:buNone/>
              <a:defRPr sz="1800"/>
            </a:lvl3pPr>
            <a:lvl4pPr marL="1028713" indent="0">
              <a:buNone/>
              <a:defRPr sz="1500"/>
            </a:lvl4pPr>
            <a:lvl5pPr marL="1371617" indent="0">
              <a:buNone/>
              <a:defRPr sz="1500"/>
            </a:lvl5pPr>
            <a:lvl6pPr marL="1714521" indent="0">
              <a:buNone/>
              <a:defRPr sz="1500"/>
            </a:lvl6pPr>
            <a:lvl7pPr marL="2057426" indent="0">
              <a:buNone/>
              <a:defRPr sz="1500"/>
            </a:lvl7pPr>
            <a:lvl8pPr marL="2400330" indent="0">
              <a:buNone/>
              <a:defRPr sz="1500"/>
            </a:lvl8pPr>
            <a:lvl9pPr marL="2743234"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5" indent="0">
              <a:buNone/>
              <a:defRPr sz="1050"/>
            </a:lvl2pPr>
            <a:lvl3pPr marL="685808" indent="0">
              <a:buNone/>
              <a:defRPr sz="900"/>
            </a:lvl3pPr>
            <a:lvl4pPr marL="1028713" indent="0">
              <a:buNone/>
              <a:defRPr sz="750"/>
            </a:lvl4pPr>
            <a:lvl5pPr marL="1371617" indent="0">
              <a:buNone/>
              <a:defRPr sz="750"/>
            </a:lvl5pPr>
            <a:lvl6pPr marL="1714521" indent="0">
              <a:buNone/>
              <a:defRPr sz="750"/>
            </a:lvl6pPr>
            <a:lvl7pPr marL="2057426" indent="0">
              <a:buNone/>
              <a:defRPr sz="750"/>
            </a:lvl7pPr>
            <a:lvl8pPr marL="2400330" indent="0">
              <a:buNone/>
              <a:defRPr sz="750"/>
            </a:lvl8pPr>
            <a:lvl9pPr marL="2743234"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D0449471-A8AC-4D9B-9602-D90E4217D68F}" type="datetimeFigureOut">
              <a:rPr lang="en-GB" smtClean="0"/>
              <a:t>03/02/2022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493206C-DF48-48BE-B780-119D956B71E1}" type="slidenum">
              <a:rPr lang="en-GB" smtClean="0"/>
              <a:t>‹#›</a:t>
            </a:fld>
            <a:endParaRPr lang="en-GB"/>
          </a:p>
        </p:txBody>
      </p:sp>
    </p:spTree>
    <p:extLst>
      <p:ext uri="{BB962C8B-B14F-4D97-AF65-F5344CB8AC3E}">
        <p14:creationId xmlns:p14="http://schemas.microsoft.com/office/powerpoint/2010/main" val="23542562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9" y="649116"/>
            <a:ext cx="5915025" cy="235655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9" y="3245556"/>
            <a:ext cx="5915025" cy="773571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11300182"/>
            <a:ext cx="1543050" cy="649111"/>
          </a:xfrm>
          <a:prstGeom prst="rect">
            <a:avLst/>
          </a:prstGeom>
        </p:spPr>
        <p:txBody>
          <a:bodyPr vert="horz" lIns="91440" tIns="45720" rIns="91440" bIns="45720" rtlCol="0" anchor="ctr"/>
          <a:lstStyle>
            <a:lvl1pPr algn="l">
              <a:defRPr sz="900">
                <a:solidFill>
                  <a:schemeClr val="tx1">
                    <a:tint val="75000"/>
                  </a:schemeClr>
                </a:solidFill>
              </a:defRPr>
            </a:lvl1pPr>
          </a:lstStyle>
          <a:p>
            <a:fld id="{D0449471-A8AC-4D9B-9602-D90E4217D68F}" type="datetimeFigureOut">
              <a:rPr lang="en-GB" smtClean="0"/>
              <a:t>03/02/2022</a:t>
            </a:fld>
            <a:endParaRPr lang="en-GB"/>
          </a:p>
        </p:txBody>
      </p:sp>
      <p:sp>
        <p:nvSpPr>
          <p:cNvPr id="5" name="Footer Placeholder 4"/>
          <p:cNvSpPr>
            <a:spLocks noGrp="1"/>
          </p:cNvSpPr>
          <p:nvPr>
            <p:ph type="ftr" sz="quarter" idx="3"/>
          </p:nvPr>
        </p:nvSpPr>
        <p:spPr>
          <a:xfrm>
            <a:off x="2271714" y="11300182"/>
            <a:ext cx="2314575" cy="649111"/>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11300182"/>
            <a:ext cx="1543050" cy="649111"/>
          </a:xfrm>
          <a:prstGeom prst="rect">
            <a:avLst/>
          </a:prstGeom>
        </p:spPr>
        <p:txBody>
          <a:bodyPr vert="horz" lIns="91440" tIns="45720" rIns="91440" bIns="45720" rtlCol="0" anchor="ctr"/>
          <a:lstStyle>
            <a:lvl1pPr algn="r">
              <a:defRPr sz="900">
                <a:solidFill>
                  <a:schemeClr val="tx1">
                    <a:tint val="75000"/>
                  </a:schemeClr>
                </a:solidFill>
              </a:defRPr>
            </a:lvl1pPr>
          </a:lstStyle>
          <a:p>
            <a:fld id="{8493206C-DF48-48BE-B780-119D956B71E1}" type="slidenum">
              <a:rPr lang="en-GB" smtClean="0"/>
              <a:t>‹#›</a:t>
            </a:fld>
            <a:endParaRPr lang="en-GB"/>
          </a:p>
        </p:txBody>
      </p:sp>
    </p:spTree>
    <p:extLst>
      <p:ext uri="{BB962C8B-B14F-4D97-AF65-F5344CB8AC3E}">
        <p14:creationId xmlns:p14="http://schemas.microsoft.com/office/powerpoint/2010/main" val="14971599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8"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2" indent="-171452" algn="l" defTabSz="685808"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6" indent="-171452" algn="l" defTabSz="685808"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61" indent="-171452" algn="l" defTabSz="685808"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65" indent="-171452" algn="l" defTabSz="685808"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69" indent="-171452" algn="l" defTabSz="685808"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74" indent="-171452" algn="l" defTabSz="685808"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78" indent="-171452" algn="l" defTabSz="685808"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82" indent="-171452" algn="l" defTabSz="685808"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87" indent="-171452" algn="l" defTabSz="685808"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8" rtl="0" eaLnBrk="1" latinLnBrk="0" hangingPunct="1">
        <a:defRPr sz="1350" kern="1200">
          <a:solidFill>
            <a:schemeClr val="tx1"/>
          </a:solidFill>
          <a:latin typeface="+mn-lt"/>
          <a:ea typeface="+mn-ea"/>
          <a:cs typeface="+mn-cs"/>
        </a:defRPr>
      </a:lvl1pPr>
      <a:lvl2pPr marL="342905" algn="l" defTabSz="685808" rtl="0" eaLnBrk="1" latinLnBrk="0" hangingPunct="1">
        <a:defRPr sz="1350" kern="1200">
          <a:solidFill>
            <a:schemeClr val="tx1"/>
          </a:solidFill>
          <a:latin typeface="+mn-lt"/>
          <a:ea typeface="+mn-ea"/>
          <a:cs typeface="+mn-cs"/>
        </a:defRPr>
      </a:lvl2pPr>
      <a:lvl3pPr marL="685808" algn="l" defTabSz="685808" rtl="0" eaLnBrk="1" latinLnBrk="0" hangingPunct="1">
        <a:defRPr sz="1350" kern="1200">
          <a:solidFill>
            <a:schemeClr val="tx1"/>
          </a:solidFill>
          <a:latin typeface="+mn-lt"/>
          <a:ea typeface="+mn-ea"/>
          <a:cs typeface="+mn-cs"/>
        </a:defRPr>
      </a:lvl3pPr>
      <a:lvl4pPr marL="1028713" algn="l" defTabSz="685808" rtl="0" eaLnBrk="1" latinLnBrk="0" hangingPunct="1">
        <a:defRPr sz="1350" kern="1200">
          <a:solidFill>
            <a:schemeClr val="tx1"/>
          </a:solidFill>
          <a:latin typeface="+mn-lt"/>
          <a:ea typeface="+mn-ea"/>
          <a:cs typeface="+mn-cs"/>
        </a:defRPr>
      </a:lvl4pPr>
      <a:lvl5pPr marL="1371617" algn="l" defTabSz="685808" rtl="0" eaLnBrk="1" latinLnBrk="0" hangingPunct="1">
        <a:defRPr sz="1350" kern="1200">
          <a:solidFill>
            <a:schemeClr val="tx1"/>
          </a:solidFill>
          <a:latin typeface="+mn-lt"/>
          <a:ea typeface="+mn-ea"/>
          <a:cs typeface="+mn-cs"/>
        </a:defRPr>
      </a:lvl5pPr>
      <a:lvl6pPr marL="1714521" algn="l" defTabSz="685808" rtl="0" eaLnBrk="1" latinLnBrk="0" hangingPunct="1">
        <a:defRPr sz="1350" kern="1200">
          <a:solidFill>
            <a:schemeClr val="tx1"/>
          </a:solidFill>
          <a:latin typeface="+mn-lt"/>
          <a:ea typeface="+mn-ea"/>
          <a:cs typeface="+mn-cs"/>
        </a:defRPr>
      </a:lvl6pPr>
      <a:lvl7pPr marL="2057426" algn="l" defTabSz="685808" rtl="0" eaLnBrk="1" latinLnBrk="0" hangingPunct="1">
        <a:defRPr sz="1350" kern="1200">
          <a:solidFill>
            <a:schemeClr val="tx1"/>
          </a:solidFill>
          <a:latin typeface="+mn-lt"/>
          <a:ea typeface="+mn-ea"/>
          <a:cs typeface="+mn-cs"/>
        </a:defRPr>
      </a:lvl7pPr>
      <a:lvl8pPr marL="2400330" algn="l" defTabSz="685808" rtl="0" eaLnBrk="1" latinLnBrk="0" hangingPunct="1">
        <a:defRPr sz="1350" kern="1200">
          <a:solidFill>
            <a:schemeClr val="tx1"/>
          </a:solidFill>
          <a:latin typeface="+mn-lt"/>
          <a:ea typeface="+mn-ea"/>
          <a:cs typeface="+mn-cs"/>
        </a:defRPr>
      </a:lvl8pPr>
      <a:lvl9pPr marL="2743234" algn="l" defTabSz="685808"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england.swscreeningandimms@nhs.net" TargetMode="Externa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https://nww.openexeter.nhs.uk/nhsia/index.jsp"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nww.infoportal.wiltshire.nhs.uk/Screening%20Guidance%20Document%20.pdf" TargetMode="External"/><Relationship Id="rId2" Type="http://schemas.openxmlformats.org/officeDocument/2006/relationships/hyperlink" Target="https://nww.infoportal.wiltshire.nhs.uk/pls/htmldb/f?p=204:101:12229996966591:::::"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gov.uk/government/publications/cervical-screening-cervical-sample-taker-training/training-for-cervical-sample-takers-education-pathway#education-pathway" TargetMode="External"/><Relationship Id="rId2" Type="http://schemas.openxmlformats.org/officeDocument/2006/relationships/hyperlink" Target="mailto:england.swicars@nhs.net"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gov.uk/government/publications/cervical-screening-programme-standards/cervical-screening-programme-standards-valid-for-data-collected-from-1-april-2018" TargetMode="External"/><Relationship Id="rId7" Type="http://schemas.openxmlformats.org/officeDocument/2006/relationships/hyperlink" Target="mailto:exeter.helpdesk@nhs.net" TargetMode="External"/><Relationship Id="rId2" Type="http://schemas.openxmlformats.org/officeDocument/2006/relationships/hyperlink" Target="https://www.gov.uk/government/publications/managing-safety-incidents-in-nhs-screening-programmes" TargetMode="External"/><Relationship Id="rId1" Type="http://schemas.openxmlformats.org/officeDocument/2006/relationships/slideLayout" Target="../slideLayouts/slideLayout2.xml"/><Relationship Id="rId6" Type="http://schemas.openxmlformats.org/officeDocument/2006/relationships/hyperlink" Target="mailto:pcse.openexeter@nhs.net" TargetMode="External"/><Relationship Id="rId5" Type="http://schemas.openxmlformats.org/officeDocument/2006/relationships/hyperlink" Target="mailto:cervicalsampletaker.scwcsu@nhs.net" TargetMode="External"/><Relationship Id="rId4" Type="http://schemas.openxmlformats.org/officeDocument/2006/relationships/hyperlink" Target="mailto:england.swscreeningandimms@nhs.net"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a:extLst>
              <a:ext uri="{FF2B5EF4-FFF2-40B4-BE49-F238E27FC236}">
                <a16:creationId xmlns:a16="http://schemas.microsoft.com/office/drawing/2014/main" id="{251B873A-8261-454D-90D5-CB9FE11FAC24}"/>
              </a:ext>
            </a:extLst>
          </p:cNvPr>
          <p:cNvPicPr>
            <a:picLocks noChangeAspect="1"/>
          </p:cNvPicPr>
          <p:nvPr/>
        </p:nvPicPr>
        <p:blipFill rotWithShape="1">
          <a:blip r:embed="rId2"/>
          <a:srcRect l="62793" t="40571" r="5816" b="32285"/>
          <a:stretch/>
        </p:blipFill>
        <p:spPr>
          <a:xfrm>
            <a:off x="0" y="22886"/>
            <a:ext cx="6858000" cy="1670618"/>
          </a:xfrm>
          <a:prstGeom prst="rect">
            <a:avLst/>
          </a:prstGeom>
        </p:spPr>
      </p:pic>
      <p:sp>
        <p:nvSpPr>
          <p:cNvPr id="11" name="Rectangle 10">
            <a:extLst>
              <a:ext uri="{FF2B5EF4-FFF2-40B4-BE49-F238E27FC236}">
                <a16:creationId xmlns:a16="http://schemas.microsoft.com/office/drawing/2014/main" id="{FC79BBCE-6B4E-4CBC-B2E3-D1D5B977F6E1}"/>
              </a:ext>
            </a:extLst>
          </p:cNvPr>
          <p:cNvSpPr/>
          <p:nvPr/>
        </p:nvSpPr>
        <p:spPr>
          <a:xfrm>
            <a:off x="1712915" y="347454"/>
            <a:ext cx="3520440" cy="61569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dirty="0">
                <a:solidFill>
                  <a:sysClr val="windowText" lastClr="000000"/>
                </a:solidFill>
                <a:latin typeface="Arial" panose="020B0604020202020204" pitchFamily="34" charset="0"/>
                <a:cs typeface="Arial" panose="020B0604020202020204" pitchFamily="34" charset="0"/>
              </a:rPr>
              <a:t>Practice Manager Cervical Screening Newsletter </a:t>
            </a:r>
          </a:p>
        </p:txBody>
      </p:sp>
      <p:sp>
        <p:nvSpPr>
          <p:cNvPr id="12" name="TextBox 11">
            <a:extLst>
              <a:ext uri="{FF2B5EF4-FFF2-40B4-BE49-F238E27FC236}">
                <a16:creationId xmlns:a16="http://schemas.microsoft.com/office/drawing/2014/main" id="{A97888A8-0134-4741-9BAD-29003CBBB116}"/>
              </a:ext>
            </a:extLst>
          </p:cNvPr>
          <p:cNvSpPr txBox="1"/>
          <p:nvPr/>
        </p:nvSpPr>
        <p:spPr>
          <a:xfrm>
            <a:off x="156209" y="1825368"/>
            <a:ext cx="6545580" cy="2677656"/>
          </a:xfrm>
          <a:prstGeom prst="rect">
            <a:avLst/>
          </a:prstGeom>
          <a:noFill/>
          <a:ln>
            <a:solidFill>
              <a:schemeClr val="tx1"/>
            </a:solidFill>
          </a:ln>
        </p:spPr>
        <p:txBody>
          <a:bodyPr wrap="square" lIns="91440" tIns="45720" rIns="91440" bIns="45720" rtlCol="0" anchor="t">
            <a:spAutoFit/>
          </a:bodyPr>
          <a:lstStyle/>
          <a:p>
            <a:r>
              <a:rPr lang="en-GB" sz="1400" b="1" dirty="0">
                <a:latin typeface="Arial"/>
                <a:cs typeface="Arial"/>
              </a:rPr>
              <a:t>ISSUE 1 February 2021</a:t>
            </a:r>
          </a:p>
          <a:p>
            <a:endParaRPr lang="en-GB" sz="1400" b="1" dirty="0">
              <a:latin typeface="Arial" panose="020B0604020202020204" pitchFamily="34" charset="0"/>
              <a:cs typeface="Arial" panose="020B0604020202020204" pitchFamily="34" charset="0"/>
            </a:endParaRPr>
          </a:p>
          <a:p>
            <a:r>
              <a:rPr lang="en-GB" sz="1400" u="sng" dirty="0">
                <a:latin typeface="Arial" panose="020B0604020202020204" pitchFamily="34" charset="0"/>
                <a:cs typeface="Arial" panose="020B0604020202020204" pitchFamily="34" charset="0"/>
              </a:rPr>
              <a:t>About this newsletter</a:t>
            </a:r>
            <a:br>
              <a:rPr lang="en-GB" sz="1400" u="sng" dirty="0">
                <a:latin typeface="Arial" panose="020B0604020202020204" pitchFamily="34" charset="0"/>
                <a:cs typeface="Arial" panose="020B0604020202020204" pitchFamily="34" charset="0"/>
              </a:rPr>
            </a:br>
            <a:endParaRPr lang="en-GB" sz="1400" u="sng" dirty="0">
              <a:latin typeface="Arial" panose="020B0604020202020204" pitchFamily="34" charset="0"/>
              <a:cs typeface="Arial" panose="020B0604020202020204" pitchFamily="34" charset="0"/>
            </a:endParaRPr>
          </a:p>
          <a:p>
            <a:pPr algn="just"/>
            <a:r>
              <a:rPr lang="en-GB" sz="1400" dirty="0">
                <a:latin typeface="Arial" panose="020B0604020202020204" pitchFamily="34" charset="0"/>
                <a:cs typeface="Arial" panose="020B0604020202020204" pitchFamily="34" charset="0"/>
              </a:rPr>
              <a:t>We have created this newsletter to keep you informed with the latest news and information regarding Cervical Screening issues for Practice Managers. </a:t>
            </a:r>
          </a:p>
          <a:p>
            <a:endParaRPr lang="en-GB" sz="1400" dirty="0">
              <a:latin typeface="Arial" panose="020B0604020202020204" pitchFamily="34" charset="0"/>
              <a:cs typeface="Arial" panose="020B0604020202020204" pitchFamily="34" charset="0"/>
            </a:endParaRPr>
          </a:p>
          <a:p>
            <a:r>
              <a:rPr lang="en-GB" sz="1400" dirty="0">
                <a:latin typeface="Arial" panose="020B0604020202020204" pitchFamily="34" charset="0"/>
                <a:cs typeface="Arial" panose="020B0604020202020204" pitchFamily="34" charset="0"/>
              </a:rPr>
              <a:t>If you have any questions or wish to provide feedback, please contact the Screening and Immunisations Team using: </a:t>
            </a:r>
            <a:r>
              <a:rPr lang="en-GB" sz="1400" dirty="0">
                <a:latin typeface="Arial" panose="020B0604020202020204" pitchFamily="34" charset="0"/>
                <a:cs typeface="Arial" panose="020B0604020202020204" pitchFamily="34" charset="0"/>
                <a:hlinkClick r:id="rId3"/>
              </a:rPr>
              <a:t>england.swscreeningandimms@nhs.net</a:t>
            </a:r>
            <a:r>
              <a:rPr lang="en-GB" sz="1400" dirty="0">
                <a:latin typeface="Arial" panose="020B0604020202020204" pitchFamily="34" charset="0"/>
                <a:cs typeface="Arial" panose="020B0604020202020204" pitchFamily="34" charset="0"/>
              </a:rPr>
              <a:t> </a:t>
            </a:r>
          </a:p>
          <a:p>
            <a:endParaRPr lang="en-GB" sz="1400" dirty="0">
              <a:latin typeface="Arial" panose="020B0604020202020204" pitchFamily="34" charset="0"/>
              <a:cs typeface="Arial" panose="020B0604020202020204" pitchFamily="34" charset="0"/>
            </a:endParaRPr>
          </a:p>
          <a:p>
            <a:pPr algn="just"/>
            <a:r>
              <a:rPr lang="en-GB" sz="1400" dirty="0">
                <a:latin typeface="Arial" panose="020B0604020202020204" pitchFamily="34" charset="0"/>
                <a:cs typeface="Arial" panose="020B0604020202020204" pitchFamily="34" charset="0"/>
              </a:rPr>
              <a:t>Please circulate to all members of staff who might find this newsletter useful. </a:t>
            </a:r>
          </a:p>
        </p:txBody>
      </p:sp>
      <p:sp>
        <p:nvSpPr>
          <p:cNvPr id="13" name="TextBox 12">
            <a:extLst>
              <a:ext uri="{FF2B5EF4-FFF2-40B4-BE49-F238E27FC236}">
                <a16:creationId xmlns:a16="http://schemas.microsoft.com/office/drawing/2014/main" id="{EA9DBBCF-9174-4447-9322-A93EEAFABB73}"/>
              </a:ext>
            </a:extLst>
          </p:cNvPr>
          <p:cNvSpPr txBox="1"/>
          <p:nvPr/>
        </p:nvSpPr>
        <p:spPr>
          <a:xfrm>
            <a:off x="156209" y="4609053"/>
            <a:ext cx="3561549" cy="3016210"/>
          </a:xfrm>
          <a:prstGeom prst="rect">
            <a:avLst/>
          </a:prstGeom>
          <a:noFill/>
          <a:ln w="12700">
            <a:solidFill>
              <a:schemeClr val="tx1"/>
            </a:solidFill>
          </a:ln>
        </p:spPr>
        <p:txBody>
          <a:bodyPr wrap="square" rtlCol="0">
            <a:spAutoFit/>
          </a:bodyPr>
          <a:lstStyle/>
          <a:p>
            <a:pPr>
              <a:spcBef>
                <a:spcPts val="100"/>
              </a:spcBef>
            </a:pPr>
            <a:r>
              <a:rPr lang="en-GB" sz="1600" b="1" dirty="0">
                <a:latin typeface="Arial" panose="020B0604020202020204" pitchFamily="34" charset="0"/>
                <a:cs typeface="Arial" panose="020B0604020202020204" pitchFamily="34" charset="0"/>
              </a:rPr>
              <a:t>Contents</a:t>
            </a:r>
            <a:br>
              <a:rPr lang="en-GB" sz="1600" b="1" dirty="0">
                <a:latin typeface="Arial" panose="020B0604020202020204" pitchFamily="34" charset="0"/>
                <a:cs typeface="Arial" panose="020B0604020202020204" pitchFamily="34" charset="0"/>
              </a:rPr>
            </a:br>
            <a:endParaRPr lang="en-GB" sz="1600" b="1" i="1" dirty="0">
              <a:latin typeface="Arial" panose="020B0604020202020204" pitchFamily="34" charset="0"/>
              <a:cs typeface="Arial" panose="020B0604020202020204" pitchFamily="34" charset="0"/>
            </a:endParaRPr>
          </a:p>
          <a:p>
            <a:pPr marL="342900" indent="-342900">
              <a:spcBef>
                <a:spcPts val="100"/>
              </a:spcBef>
              <a:spcAft>
                <a:spcPts val="600"/>
              </a:spcAft>
              <a:buFont typeface="+mj-lt"/>
              <a:buAutoNum type="arabicPeriod"/>
            </a:pPr>
            <a:r>
              <a:rPr lang="en-GB" sz="1600" b="1" i="1" dirty="0">
                <a:latin typeface="Arial" panose="020B0604020202020204" pitchFamily="34" charset="0"/>
                <a:cs typeface="Arial" panose="020B0604020202020204" pitchFamily="34" charset="0"/>
              </a:rPr>
              <a:t>Open Exeter Guide</a:t>
            </a:r>
          </a:p>
          <a:p>
            <a:pPr marL="342900" indent="-342900">
              <a:spcBef>
                <a:spcPts val="100"/>
              </a:spcBef>
              <a:spcAft>
                <a:spcPts val="600"/>
              </a:spcAft>
              <a:buFont typeface="+mj-lt"/>
              <a:buAutoNum type="arabicPeriod"/>
            </a:pPr>
            <a:r>
              <a:rPr lang="en-GB" sz="1600" b="1" i="1" dirty="0">
                <a:latin typeface="Arial" panose="020B0604020202020204" pitchFamily="34" charset="0"/>
                <a:cs typeface="Arial" panose="020B0604020202020204" pitchFamily="34" charset="0"/>
              </a:rPr>
              <a:t>Sample Taker Register Guide</a:t>
            </a:r>
          </a:p>
          <a:p>
            <a:pPr marL="342900" indent="-342900">
              <a:spcBef>
                <a:spcPts val="100"/>
              </a:spcBef>
              <a:spcAft>
                <a:spcPts val="600"/>
              </a:spcAft>
              <a:buFont typeface="+mj-lt"/>
              <a:buAutoNum type="arabicPeriod"/>
            </a:pPr>
            <a:r>
              <a:rPr lang="en-GB" sz="1600" b="1" i="1" dirty="0">
                <a:latin typeface="Arial" panose="020B0604020202020204" pitchFamily="34" charset="0"/>
                <a:cs typeface="Arial" panose="020B0604020202020204" pitchFamily="34" charset="0"/>
              </a:rPr>
              <a:t>Reminder to send samples to the lab on the day of screening</a:t>
            </a:r>
            <a:endParaRPr lang="en-GB" sz="1600" i="1" dirty="0">
              <a:latin typeface="Arial" panose="020B0604020202020204" pitchFamily="34" charset="0"/>
              <a:cs typeface="Arial" panose="020B0604020202020204" pitchFamily="34" charset="0"/>
            </a:endParaRPr>
          </a:p>
          <a:p>
            <a:pPr marL="342900" indent="-342900">
              <a:spcBef>
                <a:spcPts val="100"/>
              </a:spcBef>
              <a:spcAft>
                <a:spcPts val="600"/>
              </a:spcAft>
              <a:buFont typeface="+mj-lt"/>
              <a:buAutoNum type="arabicPeriod"/>
            </a:pPr>
            <a:r>
              <a:rPr lang="en-GB" sz="1600" b="1" i="1" dirty="0">
                <a:latin typeface="Arial" panose="020B0604020202020204" pitchFamily="34" charset="0"/>
                <a:cs typeface="Arial" panose="020B0604020202020204" pitchFamily="34" charset="0"/>
              </a:rPr>
              <a:t>Updating trainers details</a:t>
            </a:r>
          </a:p>
          <a:p>
            <a:pPr marL="342900" indent="-342900">
              <a:spcBef>
                <a:spcPts val="100"/>
              </a:spcBef>
              <a:spcAft>
                <a:spcPts val="600"/>
              </a:spcAft>
              <a:buFont typeface="+mj-lt"/>
              <a:buAutoNum type="arabicPeriod"/>
            </a:pPr>
            <a:r>
              <a:rPr lang="en-GB" sz="1600" b="1" i="1" dirty="0">
                <a:latin typeface="Arial" panose="020B0604020202020204" pitchFamily="34" charset="0"/>
                <a:cs typeface="Arial" panose="020B0604020202020204" pitchFamily="34" charset="0"/>
              </a:rPr>
              <a:t>Reporting a Screening Incident Guidance </a:t>
            </a:r>
          </a:p>
          <a:p>
            <a:pPr marL="342900" indent="-342900">
              <a:spcBef>
                <a:spcPts val="100"/>
              </a:spcBef>
              <a:spcAft>
                <a:spcPts val="600"/>
              </a:spcAft>
              <a:buFont typeface="+mj-lt"/>
              <a:buAutoNum type="arabicPeriod"/>
            </a:pPr>
            <a:r>
              <a:rPr lang="en-GB" sz="1600" b="1" i="1" dirty="0">
                <a:latin typeface="Arial" panose="020B0604020202020204" pitchFamily="34" charset="0"/>
                <a:cs typeface="Arial" panose="020B0604020202020204" pitchFamily="34" charset="0"/>
              </a:rPr>
              <a:t>Contacts for FAQs</a:t>
            </a:r>
          </a:p>
        </p:txBody>
      </p:sp>
      <p:sp>
        <p:nvSpPr>
          <p:cNvPr id="8" name="TextBox 7">
            <a:extLst>
              <a:ext uri="{FF2B5EF4-FFF2-40B4-BE49-F238E27FC236}">
                <a16:creationId xmlns:a16="http://schemas.microsoft.com/office/drawing/2014/main" id="{122530AA-3015-43FC-9E50-715834F43308}"/>
              </a:ext>
            </a:extLst>
          </p:cNvPr>
          <p:cNvSpPr txBox="1"/>
          <p:nvPr/>
        </p:nvSpPr>
        <p:spPr>
          <a:xfrm>
            <a:off x="3801979" y="4609053"/>
            <a:ext cx="2899810" cy="3013200"/>
          </a:xfrm>
          <a:prstGeom prst="rect">
            <a:avLst/>
          </a:prstGeom>
          <a:noFill/>
          <a:ln w="9525">
            <a:solidFill>
              <a:schemeClr val="tx1"/>
            </a:solidFill>
          </a:ln>
        </p:spPr>
        <p:txBody>
          <a:bodyPr wrap="square" rtlCol="0">
            <a:spAutoFit/>
          </a:bodyPr>
          <a:lstStyle/>
          <a:p>
            <a:pPr marL="36000">
              <a:spcBef>
                <a:spcPts val="1200"/>
              </a:spcBef>
              <a:spcAft>
                <a:spcPts val="1200"/>
              </a:spcAft>
            </a:pPr>
            <a:r>
              <a:rPr lang="en-GB" sz="1600" b="1" i="1" dirty="0">
                <a:latin typeface="Arial" panose="020B0604020202020204" pitchFamily="34" charset="0"/>
                <a:cs typeface="Arial" panose="020B0604020202020204" pitchFamily="34" charset="0"/>
              </a:rPr>
              <a:t>As always, thank you!</a:t>
            </a:r>
            <a:br>
              <a:rPr lang="en-GB" sz="1600" b="1" i="1" dirty="0">
                <a:latin typeface="Arial" panose="020B0604020202020204" pitchFamily="34" charset="0"/>
                <a:cs typeface="Arial" panose="020B0604020202020204" pitchFamily="34" charset="0"/>
              </a:rPr>
            </a:br>
            <a:br>
              <a:rPr lang="en-GB" sz="1200" dirty="0">
                <a:latin typeface="Arial" panose="020B0604020202020204" pitchFamily="34" charset="0"/>
                <a:cs typeface="Arial" panose="020B0604020202020204" pitchFamily="34" charset="0"/>
              </a:rPr>
            </a:br>
            <a:r>
              <a:rPr lang="en-GB" sz="1400" dirty="0">
                <a:latin typeface="Arial" panose="020B0604020202020204" pitchFamily="34" charset="0"/>
                <a:cs typeface="Arial" panose="020B0604020202020204" pitchFamily="34" charset="0"/>
              </a:rPr>
              <a:t>On behalf of the NHSE/I Screening and Immunisations Team, we would firstly like to take this opportunity to say a big thank you for all of your hard work and diligence for the Cervical Screening Programme.</a:t>
            </a:r>
          </a:p>
          <a:p>
            <a:pPr marL="36000">
              <a:spcBef>
                <a:spcPts val="1200"/>
              </a:spcBef>
              <a:spcAft>
                <a:spcPts val="1200"/>
              </a:spcAft>
            </a:pPr>
            <a:r>
              <a:rPr lang="en-GB" sz="1400" dirty="0">
                <a:latin typeface="Arial" panose="020B0604020202020204" pitchFamily="34" charset="0"/>
                <a:cs typeface="Arial" panose="020B0604020202020204" pitchFamily="34" charset="0"/>
              </a:rPr>
              <a:t>We greatly appreciate your continued effort in the programme delivery during this difficult period.</a:t>
            </a:r>
            <a:r>
              <a:rPr lang="en-GB" sz="800" dirty="0">
                <a:latin typeface="Arial" panose="020B0604020202020204" pitchFamily="34" charset="0"/>
                <a:cs typeface="Arial" panose="020B0604020202020204" pitchFamily="34" charset="0"/>
              </a:rPr>
              <a:t> </a:t>
            </a:r>
            <a:endParaRPr lang="en-GB" sz="1200" dirty="0">
              <a:latin typeface="Arial" panose="020B0604020202020204" pitchFamily="34" charset="0"/>
              <a:cs typeface="Arial" panose="020B0604020202020204" pitchFamily="34" charset="0"/>
            </a:endParaRPr>
          </a:p>
        </p:txBody>
      </p:sp>
      <p:sp>
        <p:nvSpPr>
          <p:cNvPr id="16" name="Rectangle 15">
            <a:extLst>
              <a:ext uri="{FF2B5EF4-FFF2-40B4-BE49-F238E27FC236}">
                <a16:creationId xmlns:a16="http://schemas.microsoft.com/office/drawing/2014/main" id="{377504B0-6F7D-4724-9F19-BD159EE9DBD7}"/>
              </a:ext>
            </a:extLst>
          </p:cNvPr>
          <p:cNvSpPr/>
          <p:nvPr/>
        </p:nvSpPr>
        <p:spPr>
          <a:xfrm>
            <a:off x="160019" y="11990183"/>
            <a:ext cx="6545581" cy="72632"/>
          </a:xfrm>
          <a:prstGeom prst="rect">
            <a:avLst/>
          </a:prstGeom>
          <a:solidFill>
            <a:srgbClr val="0171CE"/>
          </a:solidFill>
          <a:ln>
            <a:solidFill>
              <a:srgbClr val="0172C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highlight>
                <a:srgbClr val="FFFF00"/>
              </a:highlight>
            </a:endParaRPr>
          </a:p>
        </p:txBody>
      </p:sp>
      <p:sp>
        <p:nvSpPr>
          <p:cNvPr id="15" name="Rectangle 14">
            <a:extLst>
              <a:ext uri="{FF2B5EF4-FFF2-40B4-BE49-F238E27FC236}">
                <a16:creationId xmlns:a16="http://schemas.microsoft.com/office/drawing/2014/main" id="{39B5BED6-B505-4AF7-9F5A-8FB4AD868C33}"/>
              </a:ext>
            </a:extLst>
          </p:cNvPr>
          <p:cNvSpPr/>
          <p:nvPr/>
        </p:nvSpPr>
        <p:spPr>
          <a:xfrm>
            <a:off x="157600" y="11858422"/>
            <a:ext cx="6545581" cy="72632"/>
          </a:xfrm>
          <a:prstGeom prst="rect">
            <a:avLst/>
          </a:prstGeom>
          <a:solidFill>
            <a:srgbClr val="35BBEE"/>
          </a:solidFill>
          <a:ln>
            <a:solidFill>
              <a:srgbClr val="35BBE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highlight>
                <a:srgbClr val="FFFF00"/>
              </a:highlight>
            </a:endParaRPr>
          </a:p>
        </p:txBody>
      </p:sp>
      <p:sp>
        <p:nvSpPr>
          <p:cNvPr id="4" name="TextBox 3">
            <a:extLst>
              <a:ext uri="{FF2B5EF4-FFF2-40B4-BE49-F238E27FC236}">
                <a16:creationId xmlns:a16="http://schemas.microsoft.com/office/drawing/2014/main" id="{01E7FF92-31EB-4B70-B245-206CF516C8CE}"/>
              </a:ext>
            </a:extLst>
          </p:cNvPr>
          <p:cNvSpPr txBox="1"/>
          <p:nvPr/>
        </p:nvSpPr>
        <p:spPr>
          <a:xfrm>
            <a:off x="156209" y="7731293"/>
            <a:ext cx="6545580" cy="4068000"/>
          </a:xfrm>
          <a:prstGeom prst="rect">
            <a:avLst/>
          </a:prstGeom>
          <a:noFill/>
          <a:ln w="9525">
            <a:solidFill>
              <a:schemeClr val="tx1"/>
            </a:solidFill>
          </a:ln>
        </p:spPr>
        <p:txBody>
          <a:bodyPr wrap="square" rtlCol="0">
            <a:spAutoFit/>
          </a:bodyPr>
          <a:lstStyle/>
          <a:p>
            <a:r>
              <a:rPr lang="en-GB" sz="1400" b="1" dirty="0">
                <a:latin typeface="Arial" panose="020B0604020202020204" pitchFamily="34" charset="0"/>
                <a:cs typeface="Arial" panose="020B0604020202020204" pitchFamily="34" charset="0"/>
              </a:rPr>
              <a:t>1. Open Exeter Guide</a:t>
            </a:r>
          </a:p>
          <a:p>
            <a:endParaRPr lang="en-GB" sz="1400" b="1" i="1" dirty="0">
              <a:latin typeface="Arial" panose="020B0604020202020204" pitchFamily="34" charset="0"/>
              <a:cs typeface="Arial" panose="020B0604020202020204" pitchFamily="34" charset="0"/>
            </a:endParaRPr>
          </a:p>
          <a:p>
            <a:r>
              <a:rPr lang="en-GB" sz="1400" dirty="0">
                <a:latin typeface="Arial" panose="020B0604020202020204" pitchFamily="34" charset="0"/>
                <a:cs typeface="Arial" panose="020B0604020202020204" pitchFamily="34" charset="0"/>
              </a:rPr>
              <a:t>Open Exeter (OE) database is used to view patients’ screening record and to produce and submit cervical sample request HMR101 forms. It is run by Primary Care Support England. </a:t>
            </a:r>
          </a:p>
          <a:p>
            <a:r>
              <a:rPr lang="en-GB" sz="1400" dirty="0">
                <a:latin typeface="Arial" panose="020B0604020202020204" pitchFamily="34" charset="0"/>
                <a:cs typeface="Arial" panose="020B0604020202020204" pitchFamily="34" charset="0"/>
              </a:rPr>
              <a:t>Open Exeter enables a sample taker to produce pre-populated HMR101 sample request forms for the screening patient. This form is sent with the sample to the lab. </a:t>
            </a:r>
          </a:p>
          <a:p>
            <a:endParaRPr lang="en-GB" sz="1400" dirty="0">
              <a:latin typeface="Arial" panose="020B0604020202020204" pitchFamily="34" charset="0"/>
              <a:cs typeface="Arial" panose="020B0604020202020204" pitchFamily="34" charset="0"/>
            </a:endParaRPr>
          </a:p>
          <a:p>
            <a:r>
              <a:rPr lang="en-GB" sz="1400" b="1" i="1" dirty="0">
                <a:latin typeface="Arial" panose="020B0604020202020204" pitchFamily="34" charset="0"/>
                <a:cs typeface="Arial" panose="020B0604020202020204" pitchFamily="34" charset="0"/>
              </a:rPr>
              <a:t>How to access Open Exeter  </a:t>
            </a:r>
            <a:endParaRPr lang="en-GB" sz="1400" dirty="0">
              <a:latin typeface="Arial" panose="020B0604020202020204" pitchFamily="34" charset="0"/>
              <a:cs typeface="Arial" panose="020B0604020202020204" pitchFamily="34" charset="0"/>
            </a:endParaRPr>
          </a:p>
          <a:p>
            <a:r>
              <a:rPr lang="en-GB" sz="1400" dirty="0">
                <a:latin typeface="Arial" panose="020B0604020202020204" pitchFamily="34" charset="0"/>
                <a:cs typeface="Arial" panose="020B0604020202020204" pitchFamily="34" charset="0"/>
              </a:rPr>
              <a:t>Access to Open Exeter can be found </a:t>
            </a:r>
            <a:r>
              <a:rPr lang="en-GB" sz="1400" u="sng" dirty="0">
                <a:latin typeface="Arial" panose="020B0604020202020204" pitchFamily="34" charset="0"/>
                <a:cs typeface="Arial" panose="020B0604020202020204" pitchFamily="34" charset="0"/>
                <a:hlinkClick r:id="rId4"/>
              </a:rPr>
              <a:t>here.</a:t>
            </a:r>
            <a:r>
              <a:rPr lang="en-GB" sz="1400" dirty="0">
                <a:latin typeface="Arial" panose="020B0604020202020204" pitchFamily="34" charset="0"/>
                <a:cs typeface="Arial" panose="020B0604020202020204" pitchFamily="34" charset="0"/>
              </a:rPr>
              <a:t>  </a:t>
            </a:r>
          </a:p>
          <a:p>
            <a:r>
              <a:rPr lang="en-GB" sz="1400" dirty="0">
                <a:latin typeface="Arial" panose="020B0604020202020204" pitchFamily="34" charset="0"/>
                <a:cs typeface="Arial" panose="020B0604020202020204" pitchFamily="34" charset="0"/>
              </a:rPr>
              <a:t>Each practice should have a Primary Contact for Open Exeter. This is usually the practice manager. They are able to create user accounts for other members of staff. Every sample taker at a practice should have an account. They will be generated a User Code and password which allows the sample taker access to their account. </a:t>
            </a:r>
            <a:br>
              <a:rPr lang="en-GB" sz="1400" dirty="0">
                <a:latin typeface="Arial" panose="020B0604020202020204" pitchFamily="34" charset="0"/>
                <a:cs typeface="Arial" panose="020B0604020202020204" pitchFamily="34" charset="0"/>
              </a:rPr>
            </a:br>
            <a:endParaRPr lang="en-GB" sz="1400" dirty="0">
              <a:latin typeface="Arial" panose="020B0604020202020204" pitchFamily="34" charset="0"/>
              <a:cs typeface="Arial" panose="020B0604020202020204" pitchFamily="34" charset="0"/>
            </a:endParaRPr>
          </a:p>
          <a:p>
            <a:r>
              <a:rPr lang="en-GB" sz="1400" i="1" dirty="0">
                <a:latin typeface="Arial" panose="020B0604020202020204" pitchFamily="34" charset="0"/>
                <a:cs typeface="Arial" panose="020B0604020202020204" pitchFamily="34" charset="0"/>
              </a:rPr>
              <a:t>Cont.. P.2</a:t>
            </a:r>
            <a:endParaRPr lang="en-GB"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047907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89C541C-6032-4FF0-8F3D-BCDEB1C1E89A}"/>
              </a:ext>
            </a:extLst>
          </p:cNvPr>
          <p:cNvSpPr/>
          <p:nvPr/>
        </p:nvSpPr>
        <p:spPr>
          <a:xfrm>
            <a:off x="156209" y="103884"/>
            <a:ext cx="6545581" cy="72632"/>
          </a:xfrm>
          <a:prstGeom prst="rect">
            <a:avLst/>
          </a:prstGeom>
          <a:solidFill>
            <a:srgbClr val="0171CE"/>
          </a:solidFill>
          <a:ln>
            <a:solidFill>
              <a:srgbClr val="0172C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highlight>
                <a:srgbClr val="FFFF00"/>
              </a:highlight>
            </a:endParaRPr>
          </a:p>
        </p:txBody>
      </p:sp>
      <p:sp>
        <p:nvSpPr>
          <p:cNvPr id="13" name="Rectangle 12">
            <a:extLst>
              <a:ext uri="{FF2B5EF4-FFF2-40B4-BE49-F238E27FC236}">
                <a16:creationId xmlns:a16="http://schemas.microsoft.com/office/drawing/2014/main" id="{9037AFBF-84A6-4D48-A347-D31748F94E60}"/>
              </a:ext>
            </a:extLst>
          </p:cNvPr>
          <p:cNvSpPr/>
          <p:nvPr/>
        </p:nvSpPr>
        <p:spPr>
          <a:xfrm>
            <a:off x="156206" y="261480"/>
            <a:ext cx="6545581" cy="72632"/>
          </a:xfrm>
          <a:prstGeom prst="rect">
            <a:avLst/>
          </a:prstGeom>
          <a:solidFill>
            <a:srgbClr val="35BBEE"/>
          </a:solidFill>
          <a:ln>
            <a:solidFill>
              <a:srgbClr val="35BBE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highlight>
                <a:srgbClr val="FFFF00"/>
              </a:highlight>
            </a:endParaRPr>
          </a:p>
        </p:txBody>
      </p:sp>
      <p:sp>
        <p:nvSpPr>
          <p:cNvPr id="22" name="Rectangle 21">
            <a:extLst>
              <a:ext uri="{FF2B5EF4-FFF2-40B4-BE49-F238E27FC236}">
                <a16:creationId xmlns:a16="http://schemas.microsoft.com/office/drawing/2014/main" id="{FB2173CC-3702-4714-BBA6-27A14C206A9A}"/>
              </a:ext>
            </a:extLst>
          </p:cNvPr>
          <p:cNvSpPr/>
          <p:nvPr/>
        </p:nvSpPr>
        <p:spPr>
          <a:xfrm>
            <a:off x="156202" y="12015484"/>
            <a:ext cx="6545581" cy="72632"/>
          </a:xfrm>
          <a:prstGeom prst="rect">
            <a:avLst/>
          </a:prstGeom>
          <a:solidFill>
            <a:srgbClr val="0171CE"/>
          </a:solidFill>
          <a:ln>
            <a:solidFill>
              <a:srgbClr val="0172C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highlight>
                <a:srgbClr val="FFFF00"/>
              </a:highlight>
            </a:endParaRPr>
          </a:p>
        </p:txBody>
      </p:sp>
      <p:sp>
        <p:nvSpPr>
          <p:cNvPr id="23" name="Rectangle 22">
            <a:extLst>
              <a:ext uri="{FF2B5EF4-FFF2-40B4-BE49-F238E27FC236}">
                <a16:creationId xmlns:a16="http://schemas.microsoft.com/office/drawing/2014/main" id="{7A22AEDD-0429-465A-8B18-6C68CC8B718F}"/>
              </a:ext>
            </a:extLst>
          </p:cNvPr>
          <p:cNvSpPr/>
          <p:nvPr/>
        </p:nvSpPr>
        <p:spPr>
          <a:xfrm>
            <a:off x="156202" y="11870728"/>
            <a:ext cx="6545581" cy="72632"/>
          </a:xfrm>
          <a:prstGeom prst="rect">
            <a:avLst/>
          </a:prstGeom>
          <a:solidFill>
            <a:srgbClr val="35BBEE"/>
          </a:solidFill>
          <a:ln>
            <a:solidFill>
              <a:srgbClr val="35BBE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highlight>
                <a:srgbClr val="FFFF00"/>
              </a:highlight>
            </a:endParaRPr>
          </a:p>
        </p:txBody>
      </p:sp>
      <p:sp>
        <p:nvSpPr>
          <p:cNvPr id="18" name="TextBox 17">
            <a:extLst>
              <a:ext uri="{FF2B5EF4-FFF2-40B4-BE49-F238E27FC236}">
                <a16:creationId xmlns:a16="http://schemas.microsoft.com/office/drawing/2014/main" id="{BE5CFEA3-FC33-4B16-9263-53D225CCBC61}"/>
              </a:ext>
            </a:extLst>
          </p:cNvPr>
          <p:cNvSpPr txBox="1"/>
          <p:nvPr/>
        </p:nvSpPr>
        <p:spPr>
          <a:xfrm>
            <a:off x="156202" y="491293"/>
            <a:ext cx="6545580" cy="11295400"/>
          </a:xfrm>
          <a:prstGeom prst="rect">
            <a:avLst/>
          </a:prstGeom>
          <a:noFill/>
          <a:ln w="9525">
            <a:solidFill>
              <a:schemeClr val="tx1"/>
            </a:solidFill>
          </a:ln>
        </p:spPr>
        <p:txBody>
          <a:bodyPr wrap="square" lIns="91440" tIns="45720" rIns="91440" bIns="45720" rtlCol="0" anchor="ctr">
            <a:spAutoFit/>
          </a:bodyPr>
          <a:lstStyle/>
          <a:p>
            <a:r>
              <a:rPr lang="en-GB" sz="1400" i="1" dirty="0">
                <a:latin typeface="Arial" panose="020B0604020202020204" pitchFamily="34" charset="0"/>
                <a:cs typeface="Arial" panose="020B0604020202020204" pitchFamily="34" charset="0"/>
              </a:rPr>
              <a:t>Open Exeter Guide Cont..</a:t>
            </a:r>
            <a:br>
              <a:rPr lang="en-GB" sz="1400" i="1" dirty="0">
                <a:latin typeface="Arial" panose="020B0604020202020204" pitchFamily="34" charset="0"/>
                <a:cs typeface="Arial" panose="020B0604020202020204" pitchFamily="34" charset="0"/>
              </a:rPr>
            </a:br>
            <a:endParaRPr lang="en-GB" sz="1400" b="1" i="1" dirty="0">
              <a:latin typeface="Arial" panose="020B0604020202020204" pitchFamily="34" charset="0"/>
              <a:cs typeface="Arial" panose="020B0604020202020204" pitchFamily="34" charset="0"/>
            </a:endParaRPr>
          </a:p>
          <a:p>
            <a:r>
              <a:rPr lang="en-GB" sz="1400" b="1" u="sng" dirty="0">
                <a:latin typeface="Arial" panose="020B0604020202020204" pitchFamily="34" charset="0"/>
                <a:cs typeface="Arial" panose="020B0604020202020204" pitchFamily="34" charset="0"/>
              </a:rPr>
              <a:t>The User Code for Open Exeter is not the same as the Sample Taker code.</a:t>
            </a:r>
            <a:endParaRPr lang="en-GB" sz="1400" dirty="0">
              <a:latin typeface="Arial" panose="020B0604020202020204" pitchFamily="34" charset="0"/>
              <a:cs typeface="Arial" panose="020B0604020202020204" pitchFamily="34" charset="0"/>
            </a:endParaRPr>
          </a:p>
          <a:p>
            <a:r>
              <a:rPr lang="en-GB" sz="1400" dirty="0">
                <a:latin typeface="Arial" panose="020B0604020202020204" pitchFamily="34" charset="0"/>
                <a:cs typeface="Arial" panose="020B0604020202020204" pitchFamily="34" charset="0"/>
              </a:rPr>
              <a:t>Smart cards can be registered on an individual’s OE account to allow them to gain quick access to their account. </a:t>
            </a:r>
          </a:p>
          <a:p>
            <a:endParaRPr lang="en-GB" sz="1400" dirty="0">
              <a:latin typeface="Arial" panose="020B0604020202020204" pitchFamily="34" charset="0"/>
              <a:cs typeface="Arial" panose="020B0604020202020204" pitchFamily="34" charset="0"/>
            </a:endParaRPr>
          </a:p>
          <a:p>
            <a:r>
              <a:rPr lang="en-GB" sz="1400" b="1" i="1" dirty="0">
                <a:latin typeface="Arial" panose="020B0604020202020204" pitchFamily="34" charset="0"/>
                <a:cs typeface="Arial" panose="020B0604020202020204" pitchFamily="34" charset="0"/>
              </a:rPr>
              <a:t>Cervical screening patient records </a:t>
            </a:r>
            <a:endParaRPr lang="en-GB" sz="1400" dirty="0">
              <a:latin typeface="Arial" panose="020B0604020202020204" pitchFamily="34" charset="0"/>
              <a:cs typeface="Arial" panose="020B0604020202020204" pitchFamily="34" charset="0"/>
            </a:endParaRPr>
          </a:p>
          <a:p>
            <a:r>
              <a:rPr lang="en-GB" sz="1400" dirty="0">
                <a:latin typeface="Arial" panose="020B0604020202020204" pitchFamily="34" charset="0"/>
                <a:cs typeface="Arial" panose="020B0604020202020204" pitchFamily="34" charset="0"/>
              </a:rPr>
              <a:t>Sample takers can view patients’ cervical screening history including previous results and patients current recall status, and check patients’ screening records through Open Exeter. </a:t>
            </a:r>
            <a:br>
              <a:rPr lang="en-GB" sz="1400" dirty="0">
                <a:latin typeface="Arial" panose="020B0604020202020204" pitchFamily="34" charset="0"/>
                <a:cs typeface="Arial" panose="020B0604020202020204" pitchFamily="34" charset="0"/>
              </a:rPr>
            </a:br>
            <a:endParaRPr lang="en-GB" sz="1400" dirty="0">
              <a:latin typeface="Arial" panose="020B0604020202020204" pitchFamily="34" charset="0"/>
              <a:cs typeface="Arial" panose="020B0604020202020204" pitchFamily="34" charset="0"/>
            </a:endParaRPr>
          </a:p>
          <a:p>
            <a:r>
              <a:rPr lang="en-GB" sz="1400" dirty="0">
                <a:latin typeface="Arial"/>
                <a:cs typeface="Arial"/>
              </a:rPr>
              <a:t>OE displays the patients who are due to be invited for a cervical sample from the sample taker organisation i.e. practice, hospital provider. Sample takers have the ability to:</a:t>
            </a:r>
            <a:br>
              <a:rPr lang="en-GB" sz="1400" dirty="0">
                <a:latin typeface="Arial"/>
                <a:cs typeface="Arial"/>
              </a:rPr>
            </a:br>
            <a:endParaRPr lang="en-GB" sz="1400" dirty="0">
              <a:latin typeface="Arial"/>
              <a:cs typeface="Arial"/>
            </a:endParaRPr>
          </a:p>
          <a:p>
            <a:pPr marL="285750" lvl="0" indent="-285750">
              <a:buFont typeface="Arial" panose="020B0604020202020204" pitchFamily="34" charset="0"/>
              <a:buChar char="•"/>
            </a:pPr>
            <a:r>
              <a:rPr lang="en-GB" sz="1400" dirty="0">
                <a:latin typeface="Arial" panose="020B0604020202020204" pitchFamily="34" charset="0"/>
                <a:cs typeface="Arial" panose="020B0604020202020204" pitchFamily="34" charset="0"/>
              </a:rPr>
              <a:t>View recall type lists </a:t>
            </a:r>
          </a:p>
          <a:p>
            <a:pPr marL="742950" lvl="1" indent="-285750">
              <a:buFont typeface="Courier New" panose="02070309020205020404" pitchFamily="49" charset="0"/>
              <a:buChar char="o"/>
            </a:pPr>
            <a:r>
              <a:rPr lang="en-GB" sz="1400" dirty="0">
                <a:latin typeface="Arial" panose="020B0604020202020204" pitchFamily="34" charset="0"/>
                <a:cs typeface="Arial" panose="020B0604020202020204" pitchFamily="34" charset="0"/>
              </a:rPr>
              <a:t>Called </a:t>
            </a:r>
          </a:p>
          <a:p>
            <a:pPr marL="742950" lvl="1" indent="-285750">
              <a:buFont typeface="Courier New" panose="02070309020205020404" pitchFamily="49" charset="0"/>
              <a:buChar char="o"/>
            </a:pPr>
            <a:r>
              <a:rPr lang="en-GB" sz="1400" dirty="0">
                <a:latin typeface="Arial" panose="020B0604020202020204" pitchFamily="34" charset="0"/>
                <a:cs typeface="Arial" panose="020B0604020202020204" pitchFamily="34" charset="0"/>
              </a:rPr>
              <a:t>Routine</a:t>
            </a:r>
          </a:p>
          <a:p>
            <a:pPr marL="742950" lvl="1" indent="-285750">
              <a:buFont typeface="Courier New" panose="02070309020205020404" pitchFamily="49" charset="0"/>
              <a:buChar char="o"/>
            </a:pPr>
            <a:r>
              <a:rPr lang="en-GB" sz="1400" dirty="0">
                <a:latin typeface="Arial" panose="020B0604020202020204" pitchFamily="34" charset="0"/>
                <a:cs typeface="Arial" panose="020B0604020202020204" pitchFamily="34" charset="0"/>
              </a:rPr>
              <a:t>Repeat advised </a:t>
            </a:r>
          </a:p>
          <a:p>
            <a:pPr marL="742950" lvl="1" indent="-285750">
              <a:buFont typeface="Courier New" panose="02070309020205020404" pitchFamily="49" charset="0"/>
              <a:buChar char="o"/>
            </a:pPr>
            <a:r>
              <a:rPr lang="en-GB" sz="1400" dirty="0">
                <a:latin typeface="Arial" panose="020B0604020202020204" pitchFamily="34" charset="0"/>
                <a:cs typeface="Arial" panose="020B0604020202020204" pitchFamily="34" charset="0"/>
              </a:rPr>
              <a:t>Suspended</a:t>
            </a:r>
          </a:p>
          <a:p>
            <a:pPr marL="742950" lvl="1" indent="-285750">
              <a:buFont typeface="Courier New" panose="02070309020205020404" pitchFamily="49" charset="0"/>
              <a:buChar char="o"/>
            </a:pPr>
            <a:r>
              <a:rPr lang="en-GB" sz="1400" dirty="0">
                <a:latin typeface="Arial" panose="020B0604020202020204" pitchFamily="34" charset="0"/>
                <a:cs typeface="Arial" panose="020B0604020202020204" pitchFamily="34" charset="0"/>
              </a:rPr>
              <a:t>Inadequate </a:t>
            </a:r>
          </a:p>
          <a:p>
            <a:pPr marL="285750" lvl="0" indent="-285750">
              <a:buFont typeface="Arial" panose="020B0604020202020204" pitchFamily="34" charset="0"/>
              <a:buChar char="•"/>
            </a:pPr>
            <a:endParaRPr lang="en-GB" sz="1400" dirty="0">
              <a:latin typeface="Arial" panose="020B0604020202020204" pitchFamily="34" charset="0"/>
              <a:cs typeface="Arial" panose="020B0604020202020204" pitchFamily="34" charset="0"/>
            </a:endParaRPr>
          </a:p>
          <a:p>
            <a:r>
              <a:rPr lang="en-GB" sz="1400" dirty="0">
                <a:latin typeface="Arial"/>
                <a:cs typeface="Arial"/>
              </a:rPr>
              <a:t>Sample takers can view and produce a list of patients in their organisation with no record of attending a screening test after having sent an invitation and a reminder letter. Tools within OE can generate an invitation letter to these women.</a:t>
            </a:r>
          </a:p>
          <a:p>
            <a:r>
              <a:rPr lang="en-GB" sz="1400" dirty="0">
                <a:latin typeface="Arial" panose="020B0604020202020204" pitchFamily="34" charset="0"/>
                <a:cs typeface="Arial" panose="020B0604020202020204" pitchFamily="34" charset="0"/>
              </a:rPr>
              <a:t> </a:t>
            </a:r>
          </a:p>
          <a:p>
            <a:r>
              <a:rPr lang="en-GB" sz="1400" b="1" i="1" dirty="0">
                <a:latin typeface="Arial" panose="020B0604020202020204" pitchFamily="34" charset="0"/>
                <a:cs typeface="Arial" panose="020B0604020202020204" pitchFamily="34" charset="0"/>
              </a:rPr>
              <a:t>HMR101 forms for cervical screening </a:t>
            </a:r>
            <a:endParaRPr lang="en-GB" sz="1400" dirty="0">
              <a:latin typeface="Arial" panose="020B0604020202020204" pitchFamily="34" charset="0"/>
              <a:cs typeface="Arial" panose="020B0604020202020204" pitchFamily="34" charset="0"/>
            </a:endParaRPr>
          </a:p>
          <a:p>
            <a:r>
              <a:rPr lang="en-GB" sz="1400" dirty="0">
                <a:latin typeface="Arial"/>
                <a:cs typeface="Arial"/>
              </a:rPr>
              <a:t>When a patient has their cervical sample test, the sample taker must complete a HMR101 cervical sample request form. </a:t>
            </a:r>
            <a:endParaRPr lang="en-GB" sz="1400" dirty="0">
              <a:latin typeface="Arial" panose="020B0604020202020204" pitchFamily="34" charset="0"/>
              <a:cs typeface="Arial" panose="020B0604020202020204" pitchFamily="34" charset="0"/>
            </a:endParaRPr>
          </a:p>
          <a:p>
            <a:r>
              <a:rPr lang="en-GB" sz="1400" dirty="0">
                <a:latin typeface="Arial" panose="020B0604020202020204" pitchFamily="34" charset="0"/>
                <a:cs typeface="Arial" panose="020B0604020202020204" pitchFamily="34" charset="0"/>
              </a:rPr>
              <a:t>Open Exeter allows the sample taker to produce a pre-populated HMR101 form with the patient’s demographic and clinical details and previous test results. </a:t>
            </a:r>
          </a:p>
          <a:p>
            <a:endParaRPr lang="en-GB" sz="1400" dirty="0">
              <a:latin typeface="Arial" panose="020B0604020202020204" pitchFamily="34" charset="0"/>
              <a:cs typeface="Arial" panose="020B0604020202020204" pitchFamily="34" charset="0"/>
            </a:endParaRPr>
          </a:p>
          <a:p>
            <a:r>
              <a:rPr lang="en-GB" sz="1400" b="1" u="sng" dirty="0">
                <a:latin typeface="Arial" panose="020B0604020202020204" pitchFamily="34" charset="0"/>
                <a:cs typeface="Arial" panose="020B0604020202020204" pitchFamily="34" charset="0"/>
              </a:rPr>
              <a:t>Sample takers will need to add clinical data and their own details including their sample taker code to the form as this information is not pre-populated on the form. </a:t>
            </a:r>
            <a:br>
              <a:rPr lang="en-GB" sz="1400" b="1" u="sng" dirty="0">
                <a:latin typeface="Arial" panose="020B0604020202020204" pitchFamily="34" charset="0"/>
                <a:cs typeface="Arial" panose="020B0604020202020204" pitchFamily="34" charset="0"/>
              </a:rPr>
            </a:br>
            <a:endParaRPr lang="en-GB" sz="1400" b="1" u="sng" dirty="0">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r>
              <a:rPr lang="en-GB" sz="1400" dirty="0">
                <a:latin typeface="Arial" panose="020B0604020202020204" pitchFamily="34" charset="0"/>
                <a:cs typeface="Arial" panose="020B0604020202020204" pitchFamily="34" charset="0"/>
              </a:rPr>
              <a:t>Do not batch print </a:t>
            </a:r>
          </a:p>
          <a:p>
            <a:pPr marL="285750" lvl="0" indent="-285750">
              <a:buFont typeface="Arial" panose="020B0604020202020204" pitchFamily="34" charset="0"/>
              <a:buChar char="•"/>
            </a:pPr>
            <a:r>
              <a:rPr lang="en-GB" sz="1400" dirty="0">
                <a:latin typeface="Arial" panose="020B0604020202020204" pitchFamily="34" charset="0"/>
                <a:cs typeface="Arial" panose="020B0604020202020204" pitchFamily="34" charset="0"/>
              </a:rPr>
              <a:t>Print and complete the form in front of the patient along with the sample, checking the patient’s identity using 3 points of identification (e.g. name, address, date of birth) to ensure that the right result goes to the right patient. </a:t>
            </a:r>
          </a:p>
          <a:p>
            <a:pPr marL="285750" indent="-285750">
              <a:buFont typeface="Arial" panose="020B0604020202020204" pitchFamily="34" charset="0"/>
              <a:buChar char="•"/>
            </a:pPr>
            <a:r>
              <a:rPr lang="en-GB" sz="1400" dirty="0">
                <a:latin typeface="Arial" panose="020B0604020202020204" pitchFamily="34" charset="0"/>
                <a:cs typeface="Arial" panose="020B0604020202020204" pitchFamily="34" charset="0"/>
              </a:rPr>
              <a:t>Always include the correct sample taker code: this helps maintain the quality of the programme as it enables audit of sample taking and the identification of training needs </a:t>
            </a:r>
          </a:p>
          <a:p>
            <a:r>
              <a:rPr lang="en-GB" sz="1400" dirty="0">
                <a:latin typeface="Arial" panose="020B0604020202020204" pitchFamily="34" charset="0"/>
                <a:cs typeface="Arial" panose="020B0604020202020204" pitchFamily="34" charset="0"/>
              </a:rPr>
              <a:t>The form with all the relevant information will then be ready to print as a PDF and be submitted to the lab with the sample. </a:t>
            </a:r>
          </a:p>
          <a:p>
            <a:r>
              <a:rPr lang="en-GB" sz="1400" dirty="0">
                <a:latin typeface="Arial"/>
                <a:cs typeface="Arial"/>
              </a:rPr>
              <a:t>The type of HMR101 cervical sample request form can varied depending on the lab. The type of form can be selected in Open Exeter. For the labs in the South West: </a:t>
            </a:r>
            <a:endParaRPr lang="en-GB" sz="1400" dirty="0">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r>
              <a:rPr lang="en-GB" sz="1400" dirty="0">
                <a:latin typeface="Arial" panose="020B0604020202020204" pitchFamily="34" charset="0"/>
                <a:cs typeface="Arial" panose="020B0604020202020204" pitchFamily="34" charset="0"/>
              </a:rPr>
              <a:t>For NBT, an editable A4 HMR101 form is used </a:t>
            </a:r>
          </a:p>
          <a:p>
            <a:pPr marL="285750" lvl="0" indent="-285750">
              <a:buFont typeface="Arial" panose="020B0604020202020204" pitchFamily="34" charset="0"/>
              <a:buChar char="•"/>
            </a:pPr>
            <a:r>
              <a:rPr lang="en-GB" sz="1400" dirty="0">
                <a:latin typeface="Arial" panose="020B0604020202020204" pitchFamily="34" charset="0"/>
                <a:cs typeface="Arial" panose="020B0604020202020204" pitchFamily="34" charset="0"/>
              </a:rPr>
              <a:t>For BSPS, an A5 HMR101 form is used  </a:t>
            </a:r>
          </a:p>
          <a:p>
            <a:r>
              <a:rPr lang="en-GB" sz="1400" dirty="0">
                <a:latin typeface="Arial" panose="020B0604020202020204" pitchFamily="34" charset="0"/>
                <a:cs typeface="Arial" panose="020B0604020202020204" pitchFamily="34" charset="0"/>
              </a:rPr>
              <a:t>Results of the sample will be added to the patients’ screening record on Open Exeter, once reviewed and checked by the lab. </a:t>
            </a:r>
            <a:endParaRPr lang="en-GB" sz="1400" b="1" dirty="0">
              <a:latin typeface="Arial" panose="020B0604020202020204" pitchFamily="34" charset="0"/>
              <a:cs typeface="Arial" panose="020B0604020202020204" pitchFamily="34" charset="0"/>
            </a:endParaRPr>
          </a:p>
        </p:txBody>
      </p:sp>
      <p:sp>
        <p:nvSpPr>
          <p:cNvPr id="2" name="TextBox 1">
            <a:extLst>
              <a:ext uri="{FF2B5EF4-FFF2-40B4-BE49-F238E27FC236}">
                <a16:creationId xmlns:a16="http://schemas.microsoft.com/office/drawing/2014/main" id="{F41E2ADC-98E0-4B1F-9DD1-43DE12D28381}"/>
              </a:ext>
            </a:extLst>
          </p:cNvPr>
          <p:cNvSpPr txBox="1"/>
          <p:nvPr/>
        </p:nvSpPr>
        <p:spPr>
          <a:xfrm>
            <a:off x="2934269" y="3794078"/>
            <a:ext cx="3548417" cy="1169551"/>
          </a:xfrm>
          <a:prstGeom prst="rect">
            <a:avLst/>
          </a:prstGeom>
          <a:noFill/>
        </p:spPr>
        <p:txBody>
          <a:bodyPr wrap="square" rtlCol="0">
            <a:spAutoFit/>
          </a:bodyPr>
          <a:lstStyle/>
          <a:p>
            <a:pPr marL="285750" indent="-285750">
              <a:buFont typeface="Arial" panose="020B0604020202020204" pitchFamily="34" charset="0"/>
              <a:buChar char="•"/>
            </a:pPr>
            <a:r>
              <a:rPr lang="en-GB" sz="1400" dirty="0">
                <a:latin typeface="Arial"/>
                <a:cs typeface="Arial"/>
              </a:rPr>
              <a:t>Confirm if an individual should be invited </a:t>
            </a:r>
            <a:endParaRPr lang="en-GB" sz="1400" dirty="0">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r>
              <a:rPr lang="en-GB" sz="1400" dirty="0">
                <a:latin typeface="Arial" panose="020B0604020202020204" pitchFamily="34" charset="0"/>
                <a:cs typeface="Arial" panose="020B0604020202020204" pitchFamily="34" charset="0"/>
              </a:rPr>
              <a:t>Postpone the invitation due to recent test, pregnancy etc</a:t>
            </a:r>
          </a:p>
          <a:p>
            <a:pPr marL="285750" indent="-285750">
              <a:buFont typeface="Arial" panose="020B0604020202020204" pitchFamily="34" charset="0"/>
              <a:buChar char="•"/>
            </a:pPr>
            <a:r>
              <a:rPr lang="en-GB" sz="1400" dirty="0">
                <a:latin typeface="Arial"/>
                <a:cs typeface="Arial"/>
              </a:rPr>
              <a:t>Cease a patient from recall  </a:t>
            </a:r>
            <a:endParaRPr lang="en-GB"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771636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89C541C-6032-4FF0-8F3D-BCDEB1C1E89A}"/>
              </a:ext>
            </a:extLst>
          </p:cNvPr>
          <p:cNvSpPr/>
          <p:nvPr/>
        </p:nvSpPr>
        <p:spPr>
          <a:xfrm>
            <a:off x="156209" y="103884"/>
            <a:ext cx="6545581" cy="72632"/>
          </a:xfrm>
          <a:prstGeom prst="rect">
            <a:avLst/>
          </a:prstGeom>
          <a:solidFill>
            <a:srgbClr val="0171CE"/>
          </a:solidFill>
          <a:ln>
            <a:solidFill>
              <a:srgbClr val="0172C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highlight>
                <a:srgbClr val="FFFF00"/>
              </a:highlight>
            </a:endParaRPr>
          </a:p>
        </p:txBody>
      </p:sp>
      <p:sp>
        <p:nvSpPr>
          <p:cNvPr id="13" name="Rectangle 12">
            <a:extLst>
              <a:ext uri="{FF2B5EF4-FFF2-40B4-BE49-F238E27FC236}">
                <a16:creationId xmlns:a16="http://schemas.microsoft.com/office/drawing/2014/main" id="{9037AFBF-84A6-4D48-A347-D31748F94E60}"/>
              </a:ext>
            </a:extLst>
          </p:cNvPr>
          <p:cNvSpPr/>
          <p:nvPr/>
        </p:nvSpPr>
        <p:spPr>
          <a:xfrm>
            <a:off x="156206" y="261480"/>
            <a:ext cx="6545581" cy="72632"/>
          </a:xfrm>
          <a:prstGeom prst="rect">
            <a:avLst/>
          </a:prstGeom>
          <a:solidFill>
            <a:srgbClr val="35BBEE"/>
          </a:solidFill>
          <a:ln>
            <a:solidFill>
              <a:srgbClr val="35BBE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highlight>
                <a:srgbClr val="FFFF00"/>
              </a:highlight>
            </a:endParaRPr>
          </a:p>
        </p:txBody>
      </p:sp>
      <p:sp>
        <p:nvSpPr>
          <p:cNvPr id="22" name="Rectangle 21">
            <a:extLst>
              <a:ext uri="{FF2B5EF4-FFF2-40B4-BE49-F238E27FC236}">
                <a16:creationId xmlns:a16="http://schemas.microsoft.com/office/drawing/2014/main" id="{FB2173CC-3702-4714-BBA6-27A14C206A9A}"/>
              </a:ext>
            </a:extLst>
          </p:cNvPr>
          <p:cNvSpPr/>
          <p:nvPr/>
        </p:nvSpPr>
        <p:spPr>
          <a:xfrm>
            <a:off x="156202" y="12015484"/>
            <a:ext cx="6545581" cy="72632"/>
          </a:xfrm>
          <a:prstGeom prst="rect">
            <a:avLst/>
          </a:prstGeom>
          <a:solidFill>
            <a:srgbClr val="0171CE"/>
          </a:solidFill>
          <a:ln>
            <a:solidFill>
              <a:srgbClr val="0172C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highlight>
                <a:srgbClr val="FFFF00"/>
              </a:highlight>
            </a:endParaRPr>
          </a:p>
        </p:txBody>
      </p:sp>
      <p:sp>
        <p:nvSpPr>
          <p:cNvPr id="23" name="Rectangle 22">
            <a:extLst>
              <a:ext uri="{FF2B5EF4-FFF2-40B4-BE49-F238E27FC236}">
                <a16:creationId xmlns:a16="http://schemas.microsoft.com/office/drawing/2014/main" id="{7A22AEDD-0429-465A-8B18-6C68CC8B718F}"/>
              </a:ext>
            </a:extLst>
          </p:cNvPr>
          <p:cNvSpPr/>
          <p:nvPr/>
        </p:nvSpPr>
        <p:spPr>
          <a:xfrm>
            <a:off x="156202" y="11870728"/>
            <a:ext cx="6545581" cy="72632"/>
          </a:xfrm>
          <a:prstGeom prst="rect">
            <a:avLst/>
          </a:prstGeom>
          <a:solidFill>
            <a:srgbClr val="35BBEE"/>
          </a:solidFill>
          <a:ln>
            <a:solidFill>
              <a:srgbClr val="35BBE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highlight>
                <a:srgbClr val="FFFF00"/>
              </a:highlight>
            </a:endParaRPr>
          </a:p>
        </p:txBody>
      </p:sp>
      <p:sp>
        <p:nvSpPr>
          <p:cNvPr id="7" name="TextBox 6">
            <a:extLst>
              <a:ext uri="{FF2B5EF4-FFF2-40B4-BE49-F238E27FC236}">
                <a16:creationId xmlns:a16="http://schemas.microsoft.com/office/drawing/2014/main" id="{E176278F-CCAC-4527-B49D-800EE651B5A0}"/>
              </a:ext>
            </a:extLst>
          </p:cNvPr>
          <p:cNvSpPr txBox="1"/>
          <p:nvPr/>
        </p:nvSpPr>
        <p:spPr>
          <a:xfrm>
            <a:off x="156203" y="406235"/>
            <a:ext cx="6545580" cy="11392369"/>
          </a:xfrm>
          <a:prstGeom prst="rect">
            <a:avLst/>
          </a:prstGeom>
          <a:noFill/>
          <a:ln w="9525">
            <a:solidFill>
              <a:schemeClr val="tx1"/>
            </a:solidFill>
          </a:ln>
        </p:spPr>
        <p:txBody>
          <a:bodyPr wrap="square" lIns="91440" tIns="45720" rIns="91440" bIns="45720" rtlCol="0" anchor="t">
            <a:noAutofit/>
          </a:bodyPr>
          <a:lstStyle/>
          <a:p>
            <a:endParaRPr lang="en-GB" sz="1400" b="1" dirty="0">
              <a:latin typeface="Arial" panose="020B0604020202020204" pitchFamily="34" charset="0"/>
              <a:cs typeface="Arial" panose="020B0604020202020204" pitchFamily="34" charset="0"/>
            </a:endParaRPr>
          </a:p>
          <a:p>
            <a:r>
              <a:rPr lang="en-GB" sz="1400" b="1" dirty="0">
                <a:latin typeface="Arial" panose="020B0604020202020204" pitchFamily="34" charset="0"/>
                <a:cs typeface="Arial" panose="020B0604020202020204" pitchFamily="34" charset="0"/>
              </a:rPr>
              <a:t>2. Cervical Sample Taker Register Guide</a:t>
            </a:r>
          </a:p>
          <a:p>
            <a:pPr fontAlgn="base"/>
            <a:endParaRPr lang="en-GB" sz="1400" dirty="0">
              <a:latin typeface="Arial" panose="020B0604020202020204" pitchFamily="34" charset="0"/>
              <a:cs typeface="Arial" panose="020B0604020202020204" pitchFamily="34" charset="0"/>
            </a:endParaRPr>
          </a:p>
          <a:p>
            <a:pPr fontAlgn="base"/>
            <a:r>
              <a:rPr lang="en-GB" sz="1400" dirty="0">
                <a:latin typeface="Arial"/>
                <a:cs typeface="Arial"/>
              </a:rPr>
              <a:t>In line with the national service specification for the NHS Cervical Screening programme, there is a South West Cervical Screening Sample Taker Register (STR). This is managed by the South West Commissioning Support Unit (CSU) and commissioned by the North Bristol Trust (NBT). </a:t>
            </a:r>
            <a:endParaRPr lang="en-GB" sz="1400" dirty="0">
              <a:latin typeface="Arial" panose="020B0604020202020204" pitchFamily="34" charset="0"/>
              <a:cs typeface="Arial" panose="020B0604020202020204" pitchFamily="34" charset="0"/>
            </a:endParaRPr>
          </a:p>
          <a:p>
            <a:pPr fontAlgn="base"/>
            <a:endParaRPr lang="en-GB" sz="1400" dirty="0">
              <a:latin typeface="Arial" panose="020B0604020202020204" pitchFamily="34" charset="0"/>
              <a:cs typeface="Arial" panose="020B0604020202020204" pitchFamily="34" charset="0"/>
            </a:endParaRPr>
          </a:p>
          <a:p>
            <a:pPr fontAlgn="base"/>
            <a:r>
              <a:rPr lang="en-GB" sz="1400" dirty="0">
                <a:latin typeface="Arial"/>
                <a:cs typeface="Arial"/>
              </a:rPr>
              <a:t>The cervical sample taker register logs all the sample takers in the South West region. It stores information on individual sample takers including their contact details, their practice/trust/sexual health setting, their training record and their sample taker code.  </a:t>
            </a:r>
          </a:p>
          <a:p>
            <a:pPr fontAlgn="base"/>
            <a:endParaRPr lang="en-GB" sz="1400" dirty="0">
              <a:latin typeface="Arial" panose="020B0604020202020204" pitchFamily="34" charset="0"/>
              <a:cs typeface="Arial" panose="020B0604020202020204" pitchFamily="34" charset="0"/>
            </a:endParaRPr>
          </a:p>
          <a:p>
            <a:pPr fontAlgn="base"/>
            <a:r>
              <a:rPr lang="en-GB" sz="1400" dirty="0">
                <a:latin typeface="Arial" panose="020B0604020202020204" pitchFamily="34" charset="0"/>
                <a:cs typeface="Arial" panose="020B0604020202020204" pitchFamily="34" charset="0"/>
              </a:rPr>
              <a:t>All health professionals that are cervical sample takers, are required to be on the register. </a:t>
            </a:r>
            <a:r>
              <a:rPr lang="en-GB" sz="1400" b="1" dirty="0">
                <a:latin typeface="Arial" panose="020B0604020202020204" pitchFamily="34" charset="0"/>
                <a:cs typeface="Arial" panose="020B0604020202020204" pitchFamily="34" charset="0"/>
              </a:rPr>
              <a:t>This includes doctors</a:t>
            </a:r>
            <a:r>
              <a:rPr lang="en-GB" sz="1400" dirty="0">
                <a:latin typeface="Arial" panose="020B0604020202020204" pitchFamily="34" charset="0"/>
                <a:cs typeface="Arial" panose="020B0604020202020204" pitchFamily="34" charset="0"/>
              </a:rPr>
              <a:t>. Their training record should be up to date and have the correct contact details.  </a:t>
            </a:r>
          </a:p>
          <a:p>
            <a:pPr fontAlgn="base"/>
            <a:endParaRPr lang="en-GB" sz="1400" dirty="0">
              <a:latin typeface="Arial" panose="020B0604020202020204" pitchFamily="34" charset="0"/>
              <a:cs typeface="Arial" panose="020B0604020202020204" pitchFamily="34" charset="0"/>
            </a:endParaRPr>
          </a:p>
          <a:p>
            <a:pPr fontAlgn="base"/>
            <a:r>
              <a:rPr lang="en-GB" sz="1400" dirty="0">
                <a:latin typeface="Arial" panose="020B0604020202020204" pitchFamily="34" charset="0"/>
                <a:cs typeface="Arial" panose="020B0604020202020204" pitchFamily="34" charset="0"/>
              </a:rPr>
              <a:t>Access to the Cervical Sample Taker Register can be found </a:t>
            </a:r>
            <a:r>
              <a:rPr lang="en-GB" sz="1400" u="sng" dirty="0">
                <a:latin typeface="Arial" panose="020B0604020202020204" pitchFamily="34" charset="0"/>
                <a:cs typeface="Arial" panose="020B0604020202020204" pitchFamily="34" charset="0"/>
                <a:hlinkClick r:id="rId2"/>
              </a:rPr>
              <a:t>here</a:t>
            </a:r>
            <a:r>
              <a:rPr lang="en-GB" sz="1400" dirty="0">
                <a:latin typeface="Arial" panose="020B0604020202020204" pitchFamily="34" charset="0"/>
                <a:cs typeface="Arial" panose="020B0604020202020204" pitchFamily="34" charset="0"/>
              </a:rPr>
              <a:t>. </a:t>
            </a:r>
          </a:p>
          <a:p>
            <a:pPr fontAlgn="base"/>
            <a:endParaRPr lang="en-GB" sz="1400" dirty="0">
              <a:latin typeface="Arial" panose="020B0604020202020204" pitchFamily="34" charset="0"/>
              <a:cs typeface="Arial" panose="020B0604020202020204" pitchFamily="34" charset="0"/>
            </a:endParaRPr>
          </a:p>
          <a:p>
            <a:pPr fontAlgn="base"/>
            <a:r>
              <a:rPr lang="en-GB" sz="1400" b="1" dirty="0">
                <a:latin typeface="Arial" panose="020B0604020202020204" pitchFamily="34" charset="0"/>
                <a:cs typeface="Arial" panose="020B0604020202020204" pitchFamily="34" charset="0"/>
              </a:rPr>
              <a:t>How to add a sample taker onto the register  </a:t>
            </a:r>
            <a:r>
              <a:rPr lang="en-GB" sz="1400" dirty="0">
                <a:latin typeface="Arial" panose="020B0604020202020204" pitchFamily="34" charset="0"/>
                <a:cs typeface="Arial" panose="020B0604020202020204" pitchFamily="34" charset="0"/>
              </a:rPr>
              <a:t> </a:t>
            </a:r>
          </a:p>
          <a:p>
            <a:endParaRPr lang="en-GB" sz="1400" dirty="0">
              <a:latin typeface="Arial"/>
              <a:cs typeface="Arial"/>
            </a:endParaRPr>
          </a:p>
          <a:p>
            <a:pPr fontAlgn="base"/>
            <a:r>
              <a:rPr lang="en-GB" sz="1400" dirty="0">
                <a:latin typeface="Arial" panose="020B0604020202020204" pitchFamily="34" charset="0"/>
                <a:cs typeface="Arial" panose="020B0604020202020204" pitchFamily="34" charset="0"/>
              </a:rPr>
              <a:t>The most updated Sample Taker Register User Guide can be found </a:t>
            </a:r>
            <a:r>
              <a:rPr lang="en-GB" sz="1400" u="sng" dirty="0">
                <a:latin typeface="Arial" panose="020B0604020202020204" pitchFamily="34" charset="0"/>
                <a:cs typeface="Arial" panose="020B0604020202020204" pitchFamily="34" charset="0"/>
                <a:hlinkClick r:id="rId3"/>
              </a:rPr>
              <a:t>here</a:t>
            </a:r>
            <a:r>
              <a:rPr lang="en-GB" sz="1400" dirty="0">
                <a:latin typeface="Arial" panose="020B0604020202020204" pitchFamily="34" charset="0"/>
                <a:cs typeface="Arial" panose="020B0604020202020204" pitchFamily="34" charset="0"/>
              </a:rPr>
              <a:t>. </a:t>
            </a:r>
          </a:p>
          <a:p>
            <a:pPr fontAlgn="base"/>
            <a:endParaRPr lang="en-GB" sz="1400" dirty="0">
              <a:latin typeface="Arial" panose="020B0604020202020204" pitchFamily="34" charset="0"/>
              <a:cs typeface="Arial" panose="020B0604020202020204" pitchFamily="34" charset="0"/>
            </a:endParaRPr>
          </a:p>
          <a:p>
            <a:pPr fontAlgn="base"/>
            <a:r>
              <a:rPr lang="en-GB" sz="1400" b="1" dirty="0">
                <a:latin typeface="Arial" panose="020B0604020202020204" pitchFamily="34" charset="0"/>
                <a:cs typeface="Arial" panose="020B0604020202020204" pitchFamily="34" charset="0"/>
              </a:rPr>
              <a:t>GP Practice sample takers</a:t>
            </a:r>
            <a:r>
              <a:rPr lang="en-GB" sz="1400" dirty="0">
                <a:latin typeface="Arial" panose="020B0604020202020204" pitchFamily="34" charset="0"/>
                <a:cs typeface="Arial" panose="020B0604020202020204" pitchFamily="34" charset="0"/>
              </a:rPr>
              <a:t> </a:t>
            </a:r>
          </a:p>
          <a:p>
            <a:endParaRPr lang="en-GB" sz="1400" dirty="0">
              <a:latin typeface="Arial"/>
              <a:cs typeface="Arial"/>
            </a:endParaRPr>
          </a:p>
          <a:p>
            <a:pPr fontAlgn="base"/>
            <a:r>
              <a:rPr lang="en-GB" sz="1400" dirty="0">
                <a:latin typeface="Arial" panose="020B0604020202020204" pitchFamily="34" charset="0"/>
                <a:cs typeface="Arial" panose="020B0604020202020204" pitchFamily="34" charset="0"/>
              </a:rPr>
              <a:t>All practice managers were sent communications regarding how to access the sample taker register, including amending records. If you are unsure, please click on the user guide above which will direct you to the process you need to follow in order to access the register. </a:t>
            </a:r>
          </a:p>
          <a:p>
            <a:pPr fontAlgn="base"/>
            <a:endParaRPr lang="en-GB" sz="1400" dirty="0">
              <a:latin typeface="Arial" panose="020B0604020202020204" pitchFamily="34" charset="0"/>
              <a:cs typeface="Arial" panose="020B0604020202020204" pitchFamily="34" charset="0"/>
            </a:endParaRPr>
          </a:p>
          <a:p>
            <a:pPr fontAlgn="base"/>
            <a:r>
              <a:rPr lang="en-GB" sz="1400" dirty="0">
                <a:latin typeface="Arial"/>
                <a:cs typeface="Arial"/>
              </a:rPr>
              <a:t>The practice lead for the GP practice is responsible for ensuring all new and existing sample takers working at that setting are on the STR and that their records are up to date. This includes training records for sample takers who are required to attend training and updates.  </a:t>
            </a:r>
          </a:p>
          <a:p>
            <a:pPr fontAlgn="base"/>
            <a:r>
              <a:rPr lang="en-GB" sz="1400" dirty="0">
                <a:latin typeface="Arial" panose="020B0604020202020204" pitchFamily="34" charset="0"/>
                <a:cs typeface="Arial" panose="020B0604020202020204" pitchFamily="34" charset="0"/>
              </a:rPr>
              <a:t>The practice lead is usually the practice manager or the lead nurse.  </a:t>
            </a:r>
          </a:p>
          <a:p>
            <a:pPr fontAlgn="base"/>
            <a:endParaRPr lang="en-GB" sz="1400" dirty="0">
              <a:latin typeface="Arial" panose="020B0604020202020204" pitchFamily="34" charset="0"/>
              <a:cs typeface="Arial" panose="020B0604020202020204" pitchFamily="34" charset="0"/>
            </a:endParaRPr>
          </a:p>
          <a:p>
            <a:pPr fontAlgn="base"/>
            <a:r>
              <a:rPr lang="en-GB" sz="1400" dirty="0">
                <a:latin typeface="Arial" panose="020B0604020202020204" pitchFamily="34" charset="0"/>
                <a:cs typeface="Arial" panose="020B0604020202020204" pitchFamily="34" charset="0"/>
              </a:rPr>
              <a:t>GPs are required to sign the ‘Sample Taker Confirmation’ which can be accessed once logged onto the register. </a:t>
            </a:r>
          </a:p>
          <a:p>
            <a:pPr fontAlgn="base"/>
            <a:endParaRPr lang="en-GB" sz="1400" dirty="0">
              <a:latin typeface="Arial" panose="020B0604020202020204" pitchFamily="34" charset="0"/>
              <a:cs typeface="Arial" panose="020B0604020202020204" pitchFamily="34" charset="0"/>
            </a:endParaRPr>
          </a:p>
          <a:p>
            <a:pPr fontAlgn="base"/>
            <a:r>
              <a:rPr lang="en-GB" sz="1400" b="1" dirty="0">
                <a:latin typeface="Arial" panose="020B0604020202020204" pitchFamily="34" charset="0"/>
                <a:cs typeface="Arial" panose="020B0604020202020204" pitchFamily="34" charset="0"/>
              </a:rPr>
              <a:t>Hospital based/sexual health sample takers</a:t>
            </a:r>
            <a:r>
              <a:rPr lang="en-GB" sz="1400" dirty="0">
                <a:latin typeface="Arial" panose="020B0604020202020204" pitchFamily="34" charset="0"/>
                <a:cs typeface="Arial" panose="020B0604020202020204" pitchFamily="34" charset="0"/>
              </a:rPr>
              <a:t> </a:t>
            </a:r>
          </a:p>
          <a:p>
            <a:pPr fontAlgn="base"/>
            <a:r>
              <a:rPr lang="en-GB" sz="1400" dirty="0">
                <a:latin typeface="Arial" panose="020B0604020202020204" pitchFamily="34" charset="0"/>
                <a:cs typeface="Arial" panose="020B0604020202020204" pitchFamily="34" charset="0"/>
              </a:rPr>
              <a:t>Nurses are required to register their details and upload their training records in order to obtain a sample taker code. It is their responsibility to ensure that their records on the register are up to date. </a:t>
            </a:r>
          </a:p>
          <a:p>
            <a:pPr fontAlgn="base"/>
            <a:r>
              <a:rPr lang="en-GB" sz="1400" dirty="0">
                <a:latin typeface="Arial" panose="020B0604020202020204" pitchFamily="34" charset="0"/>
                <a:cs typeface="Arial" panose="020B0604020202020204" pitchFamily="34" charset="0"/>
              </a:rPr>
              <a:t>Doctors are required to sign the ‘Sample Taker Confirmation’ which can be accessed once logged into the register. </a:t>
            </a:r>
          </a:p>
          <a:p>
            <a:pPr fontAlgn="base"/>
            <a:endParaRPr lang="en-GB" sz="1400" dirty="0">
              <a:latin typeface="Arial" panose="020B0604020202020204" pitchFamily="34" charset="0"/>
              <a:cs typeface="Arial" panose="020B0604020202020204" pitchFamily="34" charset="0"/>
            </a:endParaRPr>
          </a:p>
          <a:p>
            <a:pPr fontAlgn="base"/>
            <a:r>
              <a:rPr lang="en-GB" sz="1400" b="1" dirty="0">
                <a:latin typeface="Arial"/>
                <a:cs typeface="Arial"/>
              </a:rPr>
              <a:t>A sample taker who works across settings in the South West will only require one sample taker code BUT will need to be listed against all settings that they work from. Please contact the CSU if you require more information on how to do this. See contact details on P5.</a:t>
            </a:r>
            <a:r>
              <a:rPr lang="en-GB" sz="1400" dirty="0">
                <a:latin typeface="Arial"/>
                <a:cs typeface="Arial"/>
              </a:rPr>
              <a:t> </a:t>
            </a:r>
            <a:endParaRPr lang="en-GB" sz="1400" dirty="0">
              <a:latin typeface="Arial" panose="020B0604020202020204" pitchFamily="34" charset="0"/>
              <a:cs typeface="Arial" panose="020B0604020202020204" pitchFamily="34" charset="0"/>
            </a:endParaRPr>
          </a:p>
          <a:p>
            <a:pPr fontAlgn="base"/>
            <a:endParaRPr lang="en-GB" sz="1400" dirty="0">
              <a:latin typeface="Arial" panose="020B0604020202020204" pitchFamily="34" charset="0"/>
              <a:cs typeface="Arial" panose="020B0604020202020204" pitchFamily="34" charset="0"/>
            </a:endParaRPr>
          </a:p>
          <a:p>
            <a:pPr fontAlgn="base"/>
            <a:r>
              <a:rPr lang="en-GB" sz="1400" i="1" dirty="0">
                <a:latin typeface="Arial" panose="020B0604020202020204" pitchFamily="34" charset="0"/>
                <a:cs typeface="Arial" panose="020B0604020202020204" pitchFamily="34" charset="0"/>
              </a:rPr>
              <a:t>Cont.. P4</a:t>
            </a:r>
          </a:p>
          <a:p>
            <a:pPr fontAlgn="base"/>
            <a:endParaRPr lang="en-GB" sz="1400" dirty="0">
              <a:latin typeface="Arial" panose="020B0604020202020204" pitchFamily="34" charset="0"/>
              <a:cs typeface="Arial" panose="020B0604020202020204" pitchFamily="34" charset="0"/>
            </a:endParaRPr>
          </a:p>
          <a:p>
            <a:pPr fontAlgn="base"/>
            <a:endParaRPr lang="en-GB" sz="140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1129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89C541C-6032-4FF0-8F3D-BCDEB1C1E89A}"/>
              </a:ext>
            </a:extLst>
          </p:cNvPr>
          <p:cNvSpPr/>
          <p:nvPr/>
        </p:nvSpPr>
        <p:spPr>
          <a:xfrm>
            <a:off x="156209" y="103884"/>
            <a:ext cx="6545581" cy="72632"/>
          </a:xfrm>
          <a:prstGeom prst="rect">
            <a:avLst/>
          </a:prstGeom>
          <a:solidFill>
            <a:srgbClr val="0171CE"/>
          </a:solidFill>
          <a:ln>
            <a:solidFill>
              <a:srgbClr val="0172C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highlight>
                <a:srgbClr val="FFFF00"/>
              </a:highlight>
            </a:endParaRPr>
          </a:p>
        </p:txBody>
      </p:sp>
      <p:sp>
        <p:nvSpPr>
          <p:cNvPr id="13" name="Rectangle 12">
            <a:extLst>
              <a:ext uri="{FF2B5EF4-FFF2-40B4-BE49-F238E27FC236}">
                <a16:creationId xmlns:a16="http://schemas.microsoft.com/office/drawing/2014/main" id="{9037AFBF-84A6-4D48-A347-D31748F94E60}"/>
              </a:ext>
            </a:extLst>
          </p:cNvPr>
          <p:cNvSpPr/>
          <p:nvPr/>
        </p:nvSpPr>
        <p:spPr>
          <a:xfrm>
            <a:off x="156206" y="261480"/>
            <a:ext cx="6545581" cy="72632"/>
          </a:xfrm>
          <a:prstGeom prst="rect">
            <a:avLst/>
          </a:prstGeom>
          <a:solidFill>
            <a:srgbClr val="35BBEE"/>
          </a:solidFill>
          <a:ln>
            <a:solidFill>
              <a:srgbClr val="35BBE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highlight>
                <a:srgbClr val="FFFF00"/>
              </a:highlight>
            </a:endParaRPr>
          </a:p>
        </p:txBody>
      </p:sp>
      <p:sp>
        <p:nvSpPr>
          <p:cNvPr id="22" name="Rectangle 21">
            <a:extLst>
              <a:ext uri="{FF2B5EF4-FFF2-40B4-BE49-F238E27FC236}">
                <a16:creationId xmlns:a16="http://schemas.microsoft.com/office/drawing/2014/main" id="{FB2173CC-3702-4714-BBA6-27A14C206A9A}"/>
              </a:ext>
            </a:extLst>
          </p:cNvPr>
          <p:cNvSpPr/>
          <p:nvPr/>
        </p:nvSpPr>
        <p:spPr>
          <a:xfrm>
            <a:off x="156202" y="12015484"/>
            <a:ext cx="6545581" cy="72632"/>
          </a:xfrm>
          <a:prstGeom prst="rect">
            <a:avLst/>
          </a:prstGeom>
          <a:solidFill>
            <a:srgbClr val="0171CE"/>
          </a:solidFill>
          <a:ln>
            <a:solidFill>
              <a:srgbClr val="0172C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highlight>
                <a:srgbClr val="FFFF00"/>
              </a:highlight>
            </a:endParaRPr>
          </a:p>
        </p:txBody>
      </p:sp>
      <p:sp>
        <p:nvSpPr>
          <p:cNvPr id="23" name="Rectangle 22">
            <a:extLst>
              <a:ext uri="{FF2B5EF4-FFF2-40B4-BE49-F238E27FC236}">
                <a16:creationId xmlns:a16="http://schemas.microsoft.com/office/drawing/2014/main" id="{7A22AEDD-0429-465A-8B18-6C68CC8B718F}"/>
              </a:ext>
            </a:extLst>
          </p:cNvPr>
          <p:cNvSpPr/>
          <p:nvPr/>
        </p:nvSpPr>
        <p:spPr>
          <a:xfrm>
            <a:off x="156202" y="11870728"/>
            <a:ext cx="6545581" cy="72632"/>
          </a:xfrm>
          <a:prstGeom prst="rect">
            <a:avLst/>
          </a:prstGeom>
          <a:solidFill>
            <a:srgbClr val="35BBEE"/>
          </a:solidFill>
          <a:ln>
            <a:solidFill>
              <a:srgbClr val="35BBE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highlight>
                <a:srgbClr val="FFFF00"/>
              </a:highlight>
            </a:endParaRPr>
          </a:p>
        </p:txBody>
      </p:sp>
      <p:sp>
        <p:nvSpPr>
          <p:cNvPr id="18" name="TextBox 17">
            <a:extLst>
              <a:ext uri="{FF2B5EF4-FFF2-40B4-BE49-F238E27FC236}">
                <a16:creationId xmlns:a16="http://schemas.microsoft.com/office/drawing/2014/main" id="{BE5CFEA3-FC33-4B16-9263-53D225CCBC61}"/>
              </a:ext>
            </a:extLst>
          </p:cNvPr>
          <p:cNvSpPr txBox="1"/>
          <p:nvPr/>
        </p:nvSpPr>
        <p:spPr>
          <a:xfrm>
            <a:off x="156202" y="436652"/>
            <a:ext cx="6545580" cy="10649069"/>
          </a:xfrm>
          <a:prstGeom prst="rect">
            <a:avLst/>
          </a:prstGeom>
          <a:noFill/>
          <a:ln w="9525">
            <a:solidFill>
              <a:schemeClr val="tx1"/>
            </a:solidFill>
          </a:ln>
        </p:spPr>
        <p:txBody>
          <a:bodyPr wrap="square" lIns="91440" tIns="45720" rIns="91440" bIns="45720" rtlCol="0" anchor="t">
            <a:spAutoFit/>
          </a:bodyPr>
          <a:lstStyle/>
          <a:p>
            <a:pPr fontAlgn="base"/>
            <a:r>
              <a:rPr lang="en-GB" sz="1400" i="1" dirty="0">
                <a:latin typeface="Arial" panose="020B0604020202020204" pitchFamily="34" charset="0"/>
                <a:cs typeface="Arial" panose="020B0604020202020204" pitchFamily="34" charset="0"/>
              </a:rPr>
              <a:t>Cervical Sample Taker Register Guide Cont..</a:t>
            </a:r>
          </a:p>
          <a:p>
            <a:pPr fontAlgn="base"/>
            <a:endParaRPr lang="en-GB" sz="1400" dirty="0">
              <a:latin typeface="Arial" panose="020B0604020202020204" pitchFamily="34" charset="0"/>
              <a:cs typeface="Arial" panose="020B0604020202020204" pitchFamily="34" charset="0"/>
            </a:endParaRPr>
          </a:p>
          <a:p>
            <a:r>
              <a:rPr lang="en-GB" sz="1400" dirty="0">
                <a:latin typeface="Arial"/>
                <a:cs typeface="Arial"/>
              </a:rPr>
              <a:t>The practice lead for the GP practice is responsible in ensuring all new and existing sample takers working at that setting are on the STR and that their records are up to date. </a:t>
            </a:r>
            <a:br>
              <a:rPr lang="en-GB" sz="1400" dirty="0">
                <a:latin typeface="Arial"/>
                <a:cs typeface="Arial"/>
              </a:rPr>
            </a:br>
            <a:endParaRPr lang="en-GB" sz="1400" dirty="0">
              <a:latin typeface="Arial"/>
              <a:cs typeface="Arial"/>
            </a:endParaRPr>
          </a:p>
          <a:p>
            <a:r>
              <a:rPr lang="en-GB" sz="1400" dirty="0">
                <a:latin typeface="Arial"/>
                <a:cs typeface="Arial"/>
              </a:rPr>
              <a:t>This includes training records for sample takers who are required to attend training and updates. The practice lead is usually the practice manager or the lead nurse.  </a:t>
            </a:r>
            <a:endParaRPr lang="en-GB" dirty="0"/>
          </a:p>
          <a:p>
            <a:pPr fontAlgn="base"/>
            <a:br>
              <a:rPr lang="en-GB" sz="1400" dirty="0">
                <a:latin typeface="Arial" panose="020B0604020202020204" pitchFamily="34" charset="0"/>
                <a:cs typeface="Arial" panose="020B0604020202020204" pitchFamily="34" charset="0"/>
              </a:rPr>
            </a:br>
            <a:r>
              <a:rPr lang="en-GB" sz="1400" dirty="0">
                <a:latin typeface="Arial"/>
                <a:cs typeface="Arial"/>
              </a:rPr>
              <a:t>GPs are required to sign the ‘Sample Taker Confirmation’ which can be accessed once logged onto the register. </a:t>
            </a:r>
          </a:p>
          <a:p>
            <a:pPr fontAlgn="base"/>
            <a:endParaRPr lang="en-GB" sz="1400" dirty="0">
              <a:latin typeface="Arial" panose="020B0604020202020204" pitchFamily="34" charset="0"/>
              <a:cs typeface="Arial" panose="020B0604020202020204" pitchFamily="34" charset="0"/>
            </a:endParaRPr>
          </a:p>
          <a:p>
            <a:pPr fontAlgn="base"/>
            <a:r>
              <a:rPr lang="en-GB" sz="1400" b="1" dirty="0">
                <a:latin typeface="Arial"/>
                <a:cs typeface="Arial"/>
              </a:rPr>
              <a:t>Sample Taker Training</a:t>
            </a:r>
            <a:r>
              <a:rPr lang="en-GB" sz="1400" dirty="0">
                <a:latin typeface="Arial"/>
                <a:cs typeface="Arial"/>
              </a:rPr>
              <a:t> </a:t>
            </a:r>
          </a:p>
          <a:p>
            <a:endParaRPr lang="en-GB" sz="1400" dirty="0">
              <a:latin typeface="Arial"/>
              <a:cs typeface="Arial"/>
            </a:endParaRPr>
          </a:p>
          <a:p>
            <a:r>
              <a:rPr lang="en-GB" sz="1400" dirty="0">
                <a:latin typeface="Arial"/>
                <a:cs typeface="Arial"/>
              </a:rPr>
              <a:t>If your samples go to the NBT laboratory, practice leads are required to log if the sample taker is a trainee and update the register when the training is complete.</a:t>
            </a:r>
          </a:p>
          <a:p>
            <a:endParaRPr lang="en-GB" sz="1400" dirty="0">
              <a:latin typeface="Arial"/>
              <a:cs typeface="Arial"/>
            </a:endParaRPr>
          </a:p>
          <a:p>
            <a:r>
              <a:rPr lang="en-GB" sz="1400" dirty="0">
                <a:latin typeface="Arial"/>
                <a:cs typeface="Arial"/>
              </a:rPr>
              <a:t>Whereas if your samples go to BSPS (Berkshire and Surrey Pathology Services), BSPS add the trainee sample takers to the Sample Taker register. </a:t>
            </a:r>
            <a:endParaRPr lang="en-GB" dirty="0"/>
          </a:p>
          <a:p>
            <a:endParaRPr lang="en-GB" sz="1400" dirty="0">
              <a:latin typeface="Arial"/>
              <a:cs typeface="Arial"/>
            </a:endParaRPr>
          </a:p>
          <a:p>
            <a:r>
              <a:rPr lang="en-GB" sz="1400" dirty="0">
                <a:latin typeface="Arial"/>
                <a:cs typeface="Arial"/>
              </a:rPr>
              <a:t>Appropriate sample taker training must be completed and signed off by an official sample taker training provider. There are several across the South West and if you would like more details of the these, please contact the Screening &amp; Immunisation Team (SIT) </a:t>
            </a:r>
            <a:r>
              <a:rPr lang="en-GB" sz="1400" u="sng" dirty="0">
                <a:latin typeface="Arial"/>
                <a:cs typeface="Arial"/>
                <a:hlinkClick r:id="rId2"/>
              </a:rPr>
              <a:t>england.swicars@nhs.net</a:t>
            </a:r>
            <a:r>
              <a:rPr lang="en-GB" sz="1400" dirty="0">
                <a:latin typeface="Arial"/>
                <a:cs typeface="Arial"/>
              </a:rPr>
              <a:t>. </a:t>
            </a:r>
            <a:endParaRPr lang="en-GB" dirty="0">
              <a:cs typeface="Calibri"/>
            </a:endParaRPr>
          </a:p>
          <a:p>
            <a:pPr fontAlgn="base"/>
            <a:endParaRPr lang="en-GB" sz="1400" dirty="0">
              <a:latin typeface="Arial" panose="020B0604020202020204" pitchFamily="34" charset="0"/>
              <a:cs typeface="Arial" panose="020B0604020202020204" pitchFamily="34" charset="0"/>
            </a:endParaRPr>
          </a:p>
          <a:p>
            <a:pPr fontAlgn="base"/>
            <a:r>
              <a:rPr lang="en-GB" sz="1400" dirty="0">
                <a:latin typeface="Arial" panose="020B0604020202020204" pitchFamily="34" charset="0"/>
                <a:cs typeface="Arial" panose="020B0604020202020204" pitchFamily="34" charset="0"/>
              </a:rPr>
              <a:t>Practice leads can also access reports of sample takers who are due to complete the three-yearly update. It is the sample taker’s responsibility to ensure they complete the correct training within the set timescales.  </a:t>
            </a:r>
          </a:p>
          <a:p>
            <a:pPr fontAlgn="base"/>
            <a:endParaRPr lang="en-GB" sz="1400" dirty="0">
              <a:latin typeface="Arial" panose="020B0604020202020204" pitchFamily="34" charset="0"/>
              <a:cs typeface="Arial" panose="020B0604020202020204" pitchFamily="34" charset="0"/>
            </a:endParaRPr>
          </a:p>
          <a:p>
            <a:pPr fontAlgn="base"/>
            <a:r>
              <a:rPr lang="en-GB" sz="1400" dirty="0">
                <a:latin typeface="Arial" panose="020B0604020202020204" pitchFamily="34" charset="0"/>
                <a:cs typeface="Arial" panose="020B0604020202020204" pitchFamily="34" charset="0"/>
              </a:rPr>
              <a:t>There is national guidance on the training requirements for a returning sample taker. If you require more information on this, please contact the SIT. </a:t>
            </a:r>
          </a:p>
          <a:p>
            <a:pPr fontAlgn="base"/>
            <a:endParaRPr lang="en-GB" sz="1400" dirty="0">
              <a:latin typeface="Arial" panose="020B0604020202020204" pitchFamily="34" charset="0"/>
              <a:cs typeface="Arial" panose="020B0604020202020204" pitchFamily="34" charset="0"/>
            </a:endParaRPr>
          </a:p>
          <a:p>
            <a:pPr fontAlgn="base"/>
            <a:r>
              <a:rPr lang="en-GB" sz="1400" dirty="0">
                <a:latin typeface="Arial" panose="020B0604020202020204" pitchFamily="34" charset="0"/>
                <a:cs typeface="Arial" panose="020B0604020202020204" pitchFamily="34" charset="0"/>
              </a:rPr>
              <a:t>Training details can be found </a:t>
            </a:r>
            <a:r>
              <a:rPr lang="en-GB" sz="1400" u="sng" dirty="0">
                <a:latin typeface="Arial" panose="020B0604020202020204" pitchFamily="34" charset="0"/>
                <a:cs typeface="Arial" panose="020B0604020202020204" pitchFamily="34" charset="0"/>
                <a:hlinkClick r:id="rId3"/>
              </a:rPr>
              <a:t>here</a:t>
            </a:r>
            <a:r>
              <a:rPr lang="en-GB" sz="1400" dirty="0">
                <a:latin typeface="Arial" panose="020B0604020202020204" pitchFamily="34" charset="0"/>
                <a:cs typeface="Arial" panose="020B0604020202020204" pitchFamily="34" charset="0"/>
              </a:rPr>
              <a:t>. </a:t>
            </a:r>
          </a:p>
          <a:p>
            <a:pPr fontAlgn="base"/>
            <a:endParaRPr lang="en-GB" sz="1400" dirty="0">
              <a:latin typeface="Arial" panose="020B0604020202020204" pitchFamily="34" charset="0"/>
              <a:cs typeface="Arial" panose="020B0604020202020204" pitchFamily="34" charset="0"/>
            </a:endParaRPr>
          </a:p>
          <a:p>
            <a:pPr fontAlgn="base"/>
            <a:r>
              <a:rPr lang="en-GB" sz="1400" b="1" dirty="0">
                <a:latin typeface="Arial" panose="020B0604020202020204" pitchFamily="34" charset="0"/>
                <a:cs typeface="Arial" panose="020B0604020202020204" pitchFamily="34" charset="0"/>
              </a:rPr>
              <a:t>What to do if a sample taker leaves</a:t>
            </a:r>
            <a:r>
              <a:rPr lang="en-GB" sz="1400" dirty="0">
                <a:latin typeface="Arial" panose="020B0604020202020204" pitchFamily="34" charset="0"/>
                <a:cs typeface="Arial" panose="020B0604020202020204" pitchFamily="34" charset="0"/>
              </a:rPr>
              <a:t> </a:t>
            </a:r>
            <a:br>
              <a:rPr lang="en-GB" sz="1400" dirty="0">
                <a:latin typeface="Arial" panose="020B0604020202020204" pitchFamily="34" charset="0"/>
                <a:cs typeface="Arial" panose="020B0604020202020204" pitchFamily="34" charset="0"/>
              </a:rPr>
            </a:br>
            <a:endParaRPr lang="en-GB" sz="1400" dirty="0">
              <a:latin typeface="Arial" panose="020B0604020202020204" pitchFamily="34" charset="0"/>
              <a:cs typeface="Arial" panose="020B0604020202020204" pitchFamily="34" charset="0"/>
            </a:endParaRPr>
          </a:p>
          <a:p>
            <a:pPr fontAlgn="base"/>
            <a:r>
              <a:rPr lang="en-GB" sz="1400" dirty="0">
                <a:latin typeface="Arial" panose="020B0604020202020204" pitchFamily="34" charset="0"/>
                <a:cs typeface="Arial" panose="020B0604020202020204" pitchFamily="34" charset="0"/>
              </a:rPr>
              <a:t>If a sample taker decides to leave a practice, it is the responsibility of the practice lead to remove them from the sample taker register promptly. </a:t>
            </a:r>
          </a:p>
          <a:p>
            <a:pPr fontAlgn="base"/>
            <a:endParaRPr lang="en-GB" sz="1400" dirty="0">
              <a:latin typeface="Arial" panose="020B0604020202020204" pitchFamily="34" charset="0"/>
              <a:cs typeface="Arial" panose="020B0604020202020204" pitchFamily="34" charset="0"/>
            </a:endParaRPr>
          </a:p>
          <a:p>
            <a:pPr fontAlgn="base"/>
            <a:r>
              <a:rPr lang="en-GB" sz="1400" dirty="0">
                <a:latin typeface="Arial" panose="020B0604020202020204" pitchFamily="34" charset="0"/>
                <a:cs typeface="Arial" panose="020B0604020202020204" pitchFamily="34" charset="0"/>
              </a:rPr>
              <a:t>If a sample taker moves to a new GP practice, the practice lead of their current workplace needs to remove them from their list on the register. When the sample taker starts at the new GP practice, the new practice lead will need to contact the CSU service and they will add the sample taker to their new practice. This will include moving their training records. </a:t>
            </a:r>
          </a:p>
          <a:p>
            <a:pPr fontAlgn="base"/>
            <a:endParaRPr lang="en-GB" sz="1400" dirty="0">
              <a:latin typeface="Arial" panose="020B0604020202020204" pitchFamily="34" charset="0"/>
              <a:cs typeface="Arial" panose="020B0604020202020204" pitchFamily="34" charset="0"/>
            </a:endParaRPr>
          </a:p>
          <a:p>
            <a:pPr fontAlgn="base"/>
            <a:r>
              <a:rPr lang="en-GB" sz="1400" dirty="0">
                <a:latin typeface="Arial" panose="020B0604020202020204" pitchFamily="34" charset="0"/>
                <a:cs typeface="Arial" panose="020B0604020202020204" pitchFamily="34" charset="0"/>
              </a:rPr>
              <a:t>If a sample taker leaves a hospital or sexual health setting, it is their responsibility to contact the sample taker register to update their record. </a:t>
            </a:r>
            <a:r>
              <a:rPr lang="en-GB" sz="1400" i="1"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16393513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89C541C-6032-4FF0-8F3D-BCDEB1C1E89A}"/>
              </a:ext>
            </a:extLst>
          </p:cNvPr>
          <p:cNvSpPr/>
          <p:nvPr/>
        </p:nvSpPr>
        <p:spPr>
          <a:xfrm>
            <a:off x="156209" y="103884"/>
            <a:ext cx="6545581" cy="72632"/>
          </a:xfrm>
          <a:prstGeom prst="rect">
            <a:avLst/>
          </a:prstGeom>
          <a:solidFill>
            <a:srgbClr val="0171CE"/>
          </a:solidFill>
          <a:ln>
            <a:solidFill>
              <a:srgbClr val="0172C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highlight>
                <a:srgbClr val="FFFF00"/>
              </a:highlight>
            </a:endParaRPr>
          </a:p>
        </p:txBody>
      </p:sp>
      <p:sp>
        <p:nvSpPr>
          <p:cNvPr id="13" name="Rectangle 12">
            <a:extLst>
              <a:ext uri="{FF2B5EF4-FFF2-40B4-BE49-F238E27FC236}">
                <a16:creationId xmlns:a16="http://schemas.microsoft.com/office/drawing/2014/main" id="{9037AFBF-84A6-4D48-A347-D31748F94E60}"/>
              </a:ext>
            </a:extLst>
          </p:cNvPr>
          <p:cNvSpPr/>
          <p:nvPr/>
        </p:nvSpPr>
        <p:spPr>
          <a:xfrm>
            <a:off x="156206" y="261480"/>
            <a:ext cx="6545581" cy="72632"/>
          </a:xfrm>
          <a:prstGeom prst="rect">
            <a:avLst/>
          </a:prstGeom>
          <a:solidFill>
            <a:srgbClr val="35BBEE"/>
          </a:solidFill>
          <a:ln>
            <a:solidFill>
              <a:srgbClr val="35BBE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highlight>
                <a:srgbClr val="FFFF00"/>
              </a:highlight>
            </a:endParaRPr>
          </a:p>
        </p:txBody>
      </p:sp>
      <p:sp>
        <p:nvSpPr>
          <p:cNvPr id="22" name="Rectangle 21">
            <a:extLst>
              <a:ext uri="{FF2B5EF4-FFF2-40B4-BE49-F238E27FC236}">
                <a16:creationId xmlns:a16="http://schemas.microsoft.com/office/drawing/2014/main" id="{FB2173CC-3702-4714-BBA6-27A14C206A9A}"/>
              </a:ext>
            </a:extLst>
          </p:cNvPr>
          <p:cNvSpPr/>
          <p:nvPr/>
        </p:nvSpPr>
        <p:spPr>
          <a:xfrm>
            <a:off x="156202" y="12015484"/>
            <a:ext cx="6545581" cy="72632"/>
          </a:xfrm>
          <a:prstGeom prst="rect">
            <a:avLst/>
          </a:prstGeom>
          <a:solidFill>
            <a:srgbClr val="0171CE"/>
          </a:solidFill>
          <a:ln>
            <a:solidFill>
              <a:srgbClr val="0172C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highlight>
                <a:srgbClr val="FFFF00"/>
              </a:highlight>
            </a:endParaRPr>
          </a:p>
        </p:txBody>
      </p:sp>
      <p:sp>
        <p:nvSpPr>
          <p:cNvPr id="23" name="Rectangle 22">
            <a:extLst>
              <a:ext uri="{FF2B5EF4-FFF2-40B4-BE49-F238E27FC236}">
                <a16:creationId xmlns:a16="http://schemas.microsoft.com/office/drawing/2014/main" id="{7A22AEDD-0429-465A-8B18-6C68CC8B718F}"/>
              </a:ext>
            </a:extLst>
          </p:cNvPr>
          <p:cNvSpPr/>
          <p:nvPr/>
        </p:nvSpPr>
        <p:spPr>
          <a:xfrm>
            <a:off x="156202" y="11870728"/>
            <a:ext cx="6545581" cy="72632"/>
          </a:xfrm>
          <a:prstGeom prst="rect">
            <a:avLst/>
          </a:prstGeom>
          <a:solidFill>
            <a:srgbClr val="35BBEE"/>
          </a:solidFill>
          <a:ln>
            <a:solidFill>
              <a:srgbClr val="35BBE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highlight>
                <a:srgbClr val="FFFF00"/>
              </a:highlight>
            </a:endParaRPr>
          </a:p>
        </p:txBody>
      </p:sp>
      <p:sp>
        <p:nvSpPr>
          <p:cNvPr id="7" name="TextBox 1">
            <a:extLst>
              <a:ext uri="{FF2B5EF4-FFF2-40B4-BE49-F238E27FC236}">
                <a16:creationId xmlns:a16="http://schemas.microsoft.com/office/drawing/2014/main" id="{2224B16A-2D0F-4FDE-B9B4-54CAF0A1705E}"/>
              </a:ext>
            </a:extLst>
          </p:cNvPr>
          <p:cNvSpPr txBox="1"/>
          <p:nvPr/>
        </p:nvSpPr>
        <p:spPr>
          <a:xfrm>
            <a:off x="156201" y="5515228"/>
            <a:ext cx="3513432" cy="2246769"/>
          </a:xfrm>
          <a:prstGeom prst="rect">
            <a:avLst/>
          </a:prstGeom>
          <a:noFill/>
          <a:ln w="9525">
            <a:solidFill>
              <a:schemeClr val="tx1"/>
            </a:solidFill>
          </a:ln>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sz="1400" b="1" dirty="0">
                <a:latin typeface="Arial" panose="020B0604020202020204" pitchFamily="34" charset="0"/>
                <a:cs typeface="Arial" panose="020B0604020202020204" pitchFamily="34" charset="0"/>
              </a:rPr>
              <a:t>4. Updating trainers details</a:t>
            </a:r>
          </a:p>
          <a:p>
            <a:endParaRPr lang="en-GB" sz="1400" b="1" dirty="0">
              <a:latin typeface="Arial" panose="020B0604020202020204" pitchFamily="34" charset="0"/>
              <a:cs typeface="Arial" panose="020B0604020202020204" pitchFamily="34" charset="0"/>
            </a:endParaRPr>
          </a:p>
          <a:p>
            <a:r>
              <a:rPr lang="en-GB" sz="1400" dirty="0">
                <a:latin typeface="Arial" panose="020B0604020202020204" pitchFamily="34" charset="0"/>
                <a:cs typeface="Arial" panose="020B0604020202020204" pitchFamily="34" charset="0"/>
              </a:rPr>
              <a:t>Please be reminded that it is important to keep up to date records of the Cervical Screening trainers details and the NHSEI South West Screening and Immunisations Team are informed of any changes. </a:t>
            </a:r>
          </a:p>
          <a:p>
            <a:r>
              <a:rPr lang="en-GB" sz="1400" dirty="0">
                <a:latin typeface="Arial" panose="020B0604020202020204" pitchFamily="34" charset="0"/>
                <a:cs typeface="Arial" panose="020B0604020202020204" pitchFamily="34" charset="0"/>
              </a:rPr>
              <a:t>This includes details of the trainers email addresses and whether any trainers have left your practice.  </a:t>
            </a:r>
          </a:p>
        </p:txBody>
      </p:sp>
      <p:sp>
        <p:nvSpPr>
          <p:cNvPr id="9" name="TextBox 1">
            <a:extLst>
              <a:ext uri="{FF2B5EF4-FFF2-40B4-BE49-F238E27FC236}">
                <a16:creationId xmlns:a16="http://schemas.microsoft.com/office/drawing/2014/main" id="{6AFEC178-9AC2-4310-82E3-66BD3042D7FC}"/>
              </a:ext>
            </a:extLst>
          </p:cNvPr>
          <p:cNvSpPr txBox="1"/>
          <p:nvPr/>
        </p:nvSpPr>
        <p:spPr>
          <a:xfrm>
            <a:off x="3753855" y="5515227"/>
            <a:ext cx="2947927" cy="2246769"/>
          </a:xfrm>
          <a:prstGeom prst="rect">
            <a:avLst/>
          </a:prstGeom>
          <a:noFill/>
          <a:ln>
            <a:solidFill>
              <a:schemeClr val="tx1"/>
            </a:solidFill>
          </a:ln>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sz="1400" b="1" dirty="0">
                <a:latin typeface="Arial" panose="020B0604020202020204" pitchFamily="34" charset="0"/>
                <a:cs typeface="Arial" panose="020B0604020202020204" pitchFamily="34" charset="0"/>
              </a:rPr>
              <a:t>5. Reporting a Screening Incident </a:t>
            </a:r>
          </a:p>
          <a:p>
            <a:r>
              <a:rPr lang="en-GB" sz="1400" dirty="0">
                <a:latin typeface="Arial" panose="020B0604020202020204" pitchFamily="34" charset="0"/>
                <a:cs typeface="Arial" panose="020B0604020202020204" pitchFamily="34" charset="0"/>
              </a:rPr>
              <a:t>Many of you will have seen and used this before but just a reminder and link for easy access.</a:t>
            </a:r>
          </a:p>
          <a:p>
            <a:r>
              <a:rPr lang="en-GB" sz="1400" dirty="0">
                <a:latin typeface="Arial" panose="020B0604020202020204" pitchFamily="34" charset="0"/>
                <a:cs typeface="Arial" panose="020B0604020202020204" pitchFamily="34" charset="0"/>
              </a:rPr>
              <a:t>Screening incident guidance:</a:t>
            </a:r>
          </a:p>
          <a:p>
            <a:r>
              <a:rPr lang="en-GB" sz="1400" dirty="0">
                <a:latin typeface="Arial" panose="020B0604020202020204" pitchFamily="34" charset="0"/>
                <a:cs typeface="Arial" panose="020B0604020202020204" pitchFamily="34" charset="0"/>
                <a:hlinkClick r:id="rId2"/>
              </a:rPr>
              <a:t>https://www.gov.uk/government/publications/managing-safety-incidents-in-nhs-screening-programmes</a:t>
            </a:r>
            <a:r>
              <a:rPr lang="en-GB" sz="1400" dirty="0">
                <a:latin typeface="Arial" panose="020B0604020202020204" pitchFamily="34" charset="0"/>
                <a:cs typeface="Arial" panose="020B0604020202020204" pitchFamily="34" charset="0"/>
              </a:rPr>
              <a:t>  </a:t>
            </a:r>
          </a:p>
        </p:txBody>
      </p:sp>
      <p:sp>
        <p:nvSpPr>
          <p:cNvPr id="2" name="TextBox 1">
            <a:extLst>
              <a:ext uri="{FF2B5EF4-FFF2-40B4-BE49-F238E27FC236}">
                <a16:creationId xmlns:a16="http://schemas.microsoft.com/office/drawing/2014/main" id="{A8953579-DFCC-469A-BB78-0F46B1534E39}"/>
              </a:ext>
            </a:extLst>
          </p:cNvPr>
          <p:cNvSpPr txBox="1"/>
          <p:nvPr/>
        </p:nvSpPr>
        <p:spPr>
          <a:xfrm>
            <a:off x="156201" y="382776"/>
            <a:ext cx="6545581" cy="5047536"/>
          </a:xfrm>
          <a:prstGeom prst="rect">
            <a:avLst/>
          </a:prstGeom>
          <a:noFill/>
          <a:ln>
            <a:solidFill>
              <a:schemeClr val="tx1"/>
            </a:solidFill>
          </a:ln>
        </p:spPr>
        <p:txBody>
          <a:bodyPr wrap="square" rtlCol="0">
            <a:spAutoFit/>
          </a:bodyPr>
          <a:lstStyle/>
          <a:p>
            <a:r>
              <a:rPr lang="en-GB" sz="1400" b="1" u="sng" dirty="0">
                <a:latin typeface="Arial" panose="020B0604020202020204" pitchFamily="34" charset="0"/>
                <a:cs typeface="Arial" panose="020B0604020202020204" pitchFamily="34" charset="0"/>
              </a:rPr>
              <a:t>3. Reminder to send samples to the lab on the day of screening</a:t>
            </a:r>
            <a:endParaRPr lang="en-GB" sz="1400" dirty="0">
              <a:latin typeface="Arial" panose="020B0604020202020204" pitchFamily="34" charset="0"/>
              <a:cs typeface="Arial" panose="020B0604020202020204" pitchFamily="34" charset="0"/>
            </a:endParaRPr>
          </a:p>
          <a:p>
            <a:endParaRPr lang="en-GB" sz="1400" dirty="0">
              <a:latin typeface="Arial" panose="020B0604020202020204" pitchFamily="34" charset="0"/>
              <a:cs typeface="Arial" panose="020B0604020202020204" pitchFamily="34" charset="0"/>
            </a:endParaRPr>
          </a:p>
          <a:p>
            <a:r>
              <a:rPr lang="en-GB" sz="1400" dirty="0">
                <a:latin typeface="Arial" panose="020B0604020202020204" pitchFamily="34" charset="0"/>
                <a:cs typeface="Arial" panose="020B0604020202020204" pitchFamily="34" charset="0"/>
              </a:rPr>
              <a:t>In line with the </a:t>
            </a:r>
            <a:r>
              <a:rPr lang="en-GB" sz="1400" u="sng" dirty="0">
                <a:latin typeface="Arial" panose="020B0604020202020204" pitchFamily="34" charset="0"/>
                <a:cs typeface="Arial" panose="020B0604020202020204" pitchFamily="34" charset="0"/>
                <a:hlinkClick r:id="rId3"/>
              </a:rPr>
              <a:t>cervical screening programme standard CSP-S03</a:t>
            </a:r>
            <a:r>
              <a:rPr lang="en-GB" sz="1400" dirty="0">
                <a:latin typeface="Arial" panose="020B0604020202020204" pitchFamily="34" charset="0"/>
                <a:cs typeface="Arial" panose="020B0604020202020204" pitchFamily="34" charset="0"/>
              </a:rPr>
              <a:t>, individuals should expect to receive their screening results in writing within 14 days from the date of the sample being taken.</a:t>
            </a:r>
          </a:p>
          <a:p>
            <a:r>
              <a:rPr lang="en-GB" sz="1400" dirty="0">
                <a:latin typeface="Arial" panose="020B0604020202020204" pitchFamily="34" charset="0"/>
                <a:cs typeface="Arial" panose="020B0604020202020204" pitchFamily="34" charset="0"/>
              </a:rPr>
              <a:t> </a:t>
            </a:r>
          </a:p>
          <a:p>
            <a:r>
              <a:rPr lang="en-GB" sz="1400" dirty="0">
                <a:latin typeface="Arial" panose="020B0604020202020204" pitchFamily="34" charset="0"/>
                <a:cs typeface="Arial" panose="020B0604020202020204" pitchFamily="34" charset="0"/>
              </a:rPr>
              <a:t>To achieve this timeline, the samples should be sent to the lab </a:t>
            </a:r>
            <a:r>
              <a:rPr lang="en-GB" sz="1400" b="1" dirty="0">
                <a:latin typeface="Arial" panose="020B0604020202020204" pitchFamily="34" charset="0"/>
                <a:cs typeface="Arial" panose="020B0604020202020204" pitchFamily="34" charset="0"/>
              </a:rPr>
              <a:t>on the day</a:t>
            </a:r>
            <a:r>
              <a:rPr lang="en-GB" sz="1400" dirty="0">
                <a:latin typeface="Arial" panose="020B0604020202020204" pitchFamily="34" charset="0"/>
                <a:cs typeface="Arial" panose="020B0604020202020204" pitchFamily="34" charset="0"/>
              </a:rPr>
              <a:t> the sample is taken so they are received to the lab </a:t>
            </a:r>
            <a:r>
              <a:rPr lang="en-GB" sz="1400" b="1" dirty="0">
                <a:latin typeface="Arial" panose="020B0604020202020204" pitchFamily="34" charset="0"/>
                <a:cs typeface="Arial" panose="020B0604020202020204" pitchFamily="34" charset="0"/>
              </a:rPr>
              <a:t>within 3 days</a:t>
            </a:r>
            <a:r>
              <a:rPr lang="en-GB" sz="1400" dirty="0">
                <a:latin typeface="Arial" panose="020B0604020202020204" pitchFamily="34" charset="0"/>
                <a:cs typeface="Arial" panose="020B0604020202020204" pitchFamily="34" charset="0"/>
              </a:rPr>
              <a:t>. In some cases, laboratories are receiving a sample after 14 days of the sample taken and so it is impossible to achieve the above standard.</a:t>
            </a:r>
          </a:p>
          <a:p>
            <a:r>
              <a:rPr lang="en-GB" sz="1400" dirty="0">
                <a:latin typeface="Arial" panose="020B0604020202020204" pitchFamily="34" charset="0"/>
                <a:cs typeface="Arial" panose="020B0604020202020204" pitchFamily="34" charset="0"/>
              </a:rPr>
              <a:t> </a:t>
            </a:r>
          </a:p>
          <a:p>
            <a:r>
              <a:rPr lang="en-GB" sz="1400" b="1" i="1" dirty="0">
                <a:latin typeface="Arial" panose="020B0604020202020204" pitchFamily="34" charset="0"/>
                <a:cs typeface="Arial" panose="020B0604020202020204" pitchFamily="34" charset="0"/>
              </a:rPr>
              <a:t>Please ensure that you are NOT sending samples in batches to the laboratories but sending them on the day the sample was taken.</a:t>
            </a:r>
            <a:endParaRPr lang="en-GB" sz="1400" dirty="0">
              <a:latin typeface="Arial" panose="020B0604020202020204" pitchFamily="34" charset="0"/>
              <a:cs typeface="Arial" panose="020B0604020202020204" pitchFamily="34" charset="0"/>
            </a:endParaRPr>
          </a:p>
          <a:p>
            <a:r>
              <a:rPr lang="en-GB" sz="1400" dirty="0">
                <a:latin typeface="Arial" panose="020B0604020202020204" pitchFamily="34" charset="0"/>
                <a:cs typeface="Arial" panose="020B0604020202020204" pitchFamily="34" charset="0"/>
              </a:rPr>
              <a:t> </a:t>
            </a:r>
          </a:p>
          <a:p>
            <a:r>
              <a:rPr lang="en-GB" sz="1400" dirty="0">
                <a:latin typeface="Arial" panose="020B0604020202020204" pitchFamily="34" charset="0"/>
                <a:cs typeface="Arial" panose="020B0604020202020204" pitchFamily="34" charset="0"/>
              </a:rPr>
              <a:t>Samples must be analysed in a timely manner to identify whether an individual is HPV positive and whether they need a colposcopy referral. Furthermore, this delay in receiving screening results may lead to individuals experiencing additional anxiety. This negative screening experience could cause hesitancy when they are due their next cervical screen.  </a:t>
            </a:r>
          </a:p>
          <a:p>
            <a:r>
              <a:rPr lang="en-GB" sz="1400" dirty="0">
                <a:latin typeface="Arial" panose="020B0604020202020204" pitchFamily="34" charset="0"/>
                <a:cs typeface="Arial" panose="020B0604020202020204" pitchFamily="34" charset="0"/>
              </a:rPr>
              <a:t> </a:t>
            </a:r>
          </a:p>
          <a:p>
            <a:r>
              <a:rPr lang="en-GB" sz="1400" dirty="0">
                <a:latin typeface="Arial" panose="020B0604020202020204" pitchFamily="34" charset="0"/>
                <a:cs typeface="Arial" panose="020B0604020202020204" pitchFamily="34" charset="0"/>
              </a:rPr>
              <a:t>If you have any issues with ensuring the results are received by the laboratory within 3 days of the sample being taken, please contact the South West Screening and Immunisation Team at </a:t>
            </a:r>
            <a:r>
              <a:rPr lang="en-US" sz="1400" u="sng" dirty="0">
                <a:latin typeface="Arial" panose="020B0604020202020204" pitchFamily="34" charset="0"/>
                <a:cs typeface="Arial" panose="020B0604020202020204" pitchFamily="34" charset="0"/>
                <a:hlinkClick r:id="rId4"/>
              </a:rPr>
              <a:t>england.swscreeningandimms@nhs.net</a:t>
            </a:r>
            <a:r>
              <a:rPr lang="en-US" sz="1400" dirty="0">
                <a:latin typeface="Arial" panose="020B0604020202020204" pitchFamily="34" charset="0"/>
                <a:cs typeface="Arial" panose="020B0604020202020204" pitchFamily="34" charset="0"/>
              </a:rPr>
              <a:t>.</a:t>
            </a:r>
            <a:endParaRPr lang="en-GB" sz="1400" dirty="0">
              <a:latin typeface="Arial" panose="020B0604020202020204" pitchFamily="34" charset="0"/>
              <a:cs typeface="Arial" panose="020B0604020202020204" pitchFamily="34" charset="0"/>
            </a:endParaRPr>
          </a:p>
        </p:txBody>
      </p:sp>
      <p:sp>
        <p:nvSpPr>
          <p:cNvPr id="10" name="TextBox 9">
            <a:extLst>
              <a:ext uri="{FF2B5EF4-FFF2-40B4-BE49-F238E27FC236}">
                <a16:creationId xmlns:a16="http://schemas.microsoft.com/office/drawing/2014/main" id="{DA0D7CC2-3BBA-41AC-B110-DB2B56DF0700}"/>
              </a:ext>
            </a:extLst>
          </p:cNvPr>
          <p:cNvSpPr txBox="1"/>
          <p:nvPr/>
        </p:nvSpPr>
        <p:spPr>
          <a:xfrm>
            <a:off x="156202" y="7838906"/>
            <a:ext cx="6545580" cy="3970318"/>
          </a:xfrm>
          <a:prstGeom prst="rect">
            <a:avLst/>
          </a:prstGeom>
          <a:noFill/>
          <a:ln w="9525">
            <a:solidFill>
              <a:schemeClr val="tx1"/>
            </a:solidFill>
          </a:ln>
        </p:spPr>
        <p:txBody>
          <a:bodyPr wrap="square" rtlCol="0">
            <a:spAutoFit/>
          </a:bodyPr>
          <a:lstStyle/>
          <a:p>
            <a:r>
              <a:rPr lang="en-GB" sz="1400" b="1" dirty="0">
                <a:latin typeface="Arial" panose="020B0604020202020204" pitchFamily="34" charset="0"/>
                <a:cs typeface="Arial" panose="020B0604020202020204" pitchFamily="34" charset="0"/>
              </a:rPr>
              <a:t>6.  Contacts for FAQs</a:t>
            </a:r>
            <a:br>
              <a:rPr lang="en-GB" sz="1400" b="1" dirty="0">
                <a:latin typeface="Arial" panose="020B0604020202020204" pitchFamily="34" charset="0"/>
                <a:cs typeface="Arial" panose="020B0604020202020204" pitchFamily="34" charset="0"/>
              </a:rPr>
            </a:br>
            <a:endParaRPr lang="en-GB" sz="1400" b="1"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1400" b="1" i="1" dirty="0">
                <a:latin typeface="Arial" panose="020B0604020202020204" pitchFamily="34" charset="0"/>
                <a:cs typeface="Arial" panose="020B0604020202020204" pitchFamily="34" charset="0"/>
              </a:rPr>
              <a:t>For routine NHS cervical screening enquiries, </a:t>
            </a:r>
            <a:r>
              <a:rPr lang="en-GB" sz="1400" dirty="0">
                <a:latin typeface="Arial" panose="020B0604020202020204" pitchFamily="34" charset="0"/>
                <a:cs typeface="Arial" panose="020B0604020202020204" pitchFamily="34" charset="0"/>
              </a:rPr>
              <a:t>Screening and Immunisation incidents, and information about Screening Programmes and advice, contact the NHSEI South West Screening &amp; Immunisations Team: </a:t>
            </a:r>
            <a:r>
              <a:rPr lang="en-GB" sz="1400" dirty="0">
                <a:latin typeface="Arial" panose="020B0604020202020204" pitchFamily="34" charset="0"/>
                <a:cs typeface="Arial" panose="020B0604020202020204" pitchFamily="34" charset="0"/>
                <a:hlinkClick r:id="rId4"/>
              </a:rPr>
              <a:t>england.swscreeningandimms@nhs.net</a:t>
            </a:r>
            <a:r>
              <a:rPr lang="en-GB" sz="1400" dirty="0">
                <a:latin typeface="Arial" panose="020B0604020202020204" pitchFamily="34" charset="0"/>
                <a:cs typeface="Arial" panose="020B0604020202020204" pitchFamily="34" charset="0"/>
              </a:rPr>
              <a:t> </a:t>
            </a:r>
            <a:br>
              <a:rPr lang="en-GB" sz="1400" dirty="0">
                <a:latin typeface="Arial" panose="020B0604020202020204" pitchFamily="34" charset="0"/>
                <a:cs typeface="Arial" panose="020B0604020202020204" pitchFamily="34" charset="0"/>
              </a:rPr>
            </a:br>
            <a:endParaRPr lang="en-GB" sz="14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1400" b="1" i="1" dirty="0">
                <a:latin typeface="Arial" panose="020B0604020202020204" pitchFamily="34" charset="0"/>
                <a:cs typeface="Arial" panose="020B0604020202020204" pitchFamily="34" charset="0"/>
              </a:rPr>
              <a:t>Questions or Issues with the sample taker register</a:t>
            </a:r>
            <a:r>
              <a:rPr lang="en-GB" sz="1400" dirty="0">
                <a:latin typeface="Arial" panose="020B0604020202020204" pitchFamily="34" charset="0"/>
                <a:cs typeface="Arial" panose="020B0604020202020204" pitchFamily="34" charset="0"/>
              </a:rPr>
              <a:t> or to access a register form, please contact SCWSU/CSU STR by email: </a:t>
            </a:r>
            <a:r>
              <a:rPr lang="en-GB" sz="1400" dirty="0">
                <a:latin typeface="Arial" panose="020B0604020202020204" pitchFamily="34" charset="0"/>
                <a:cs typeface="Arial" panose="020B0604020202020204" pitchFamily="34" charset="0"/>
                <a:hlinkClick r:id="rId5"/>
              </a:rPr>
              <a:t>cervicalsampletaker.scwcsu@nhs.net</a:t>
            </a:r>
            <a:r>
              <a:rPr lang="en-GB" sz="1400" dirty="0">
                <a:latin typeface="Arial" panose="020B0604020202020204" pitchFamily="34" charset="0"/>
                <a:cs typeface="Arial" panose="020B0604020202020204" pitchFamily="34" charset="0"/>
              </a:rPr>
              <a:t> or by phone: 0300 123 6221</a:t>
            </a:r>
          </a:p>
          <a:p>
            <a:pPr marL="285750" indent="-285750">
              <a:buFont typeface="Arial" panose="020B0604020202020204" pitchFamily="34" charset="0"/>
              <a:buChar char="•"/>
            </a:pPr>
            <a:endParaRPr lang="en-GB" sz="14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1400" b="1" i="1" dirty="0">
                <a:latin typeface="Arial" panose="020B0604020202020204" pitchFamily="34" charset="0"/>
                <a:cs typeface="Arial" panose="020B0604020202020204" pitchFamily="34" charset="0"/>
              </a:rPr>
              <a:t>For any Open Exeter Questions and Issues</a:t>
            </a:r>
            <a:r>
              <a:rPr lang="en-GB" sz="1400" dirty="0">
                <a:latin typeface="Arial" panose="020B0604020202020204" pitchFamily="34" charset="0"/>
                <a:cs typeface="Arial" panose="020B0604020202020204" pitchFamily="34" charset="0"/>
              </a:rPr>
              <a:t>:</a:t>
            </a:r>
            <a:br>
              <a:rPr lang="en-GB" sz="1400" dirty="0">
                <a:latin typeface="Arial" panose="020B0604020202020204" pitchFamily="34" charset="0"/>
                <a:cs typeface="Arial" panose="020B0604020202020204" pitchFamily="34" charset="0"/>
              </a:rPr>
            </a:br>
            <a:r>
              <a:rPr lang="en-GB" sz="1400" dirty="0">
                <a:latin typeface="Arial" panose="020B0604020202020204" pitchFamily="34" charset="0"/>
                <a:cs typeface="Arial" panose="020B0604020202020204" pitchFamily="34" charset="0"/>
              </a:rPr>
              <a:t>For admin issues and questions i.e. account management and password resets, please contact PCSE by email: </a:t>
            </a:r>
            <a:r>
              <a:rPr lang="en-GB" sz="1400" u="sng" dirty="0">
                <a:latin typeface="Arial" panose="020B0604020202020204" pitchFamily="34" charset="0"/>
                <a:cs typeface="Arial" panose="020B0604020202020204" pitchFamily="34" charset="0"/>
                <a:hlinkClick r:id="rId6"/>
              </a:rPr>
              <a:t>pcse.openexeter@nhs.net</a:t>
            </a:r>
            <a:r>
              <a:rPr lang="en-GB" sz="1400" dirty="0">
                <a:latin typeface="Arial" panose="020B0604020202020204" pitchFamily="34" charset="0"/>
                <a:cs typeface="Arial" panose="020B0604020202020204" pitchFamily="34" charset="0"/>
              </a:rPr>
              <a:t> or by phone: 0333 014 2884</a:t>
            </a:r>
            <a:br>
              <a:rPr lang="en-GB" sz="1400" dirty="0">
                <a:latin typeface="Arial" panose="020B0604020202020204" pitchFamily="34" charset="0"/>
                <a:cs typeface="Arial" panose="020B0604020202020204" pitchFamily="34" charset="0"/>
              </a:rPr>
            </a:br>
            <a:r>
              <a:rPr lang="en-GB" sz="1400" dirty="0">
                <a:latin typeface="Arial" panose="020B0604020202020204" pitchFamily="34" charset="0"/>
                <a:cs typeface="Arial" panose="020B0604020202020204" pitchFamily="34" charset="0"/>
              </a:rPr>
              <a:t>For technical issues and questions i.e. HMR101 forms and access to screening records, please contact the Open Exeter Help Desk by email: </a:t>
            </a:r>
            <a:r>
              <a:rPr lang="en-GB" sz="1400" u="sng" dirty="0">
                <a:latin typeface="Arial" panose="020B0604020202020204" pitchFamily="34" charset="0"/>
                <a:cs typeface="Arial" panose="020B0604020202020204" pitchFamily="34" charset="0"/>
                <a:hlinkClick r:id="rId7"/>
              </a:rPr>
              <a:t>exeter.helpdesk@nhs.net</a:t>
            </a:r>
            <a:r>
              <a:rPr lang="en-GB" sz="1400" dirty="0">
                <a:latin typeface="Arial" panose="020B0604020202020204" pitchFamily="34" charset="0"/>
                <a:cs typeface="Arial" panose="020B0604020202020204" pitchFamily="34" charset="0"/>
              </a:rPr>
              <a:t> or by phone: 0300 303 4034 </a:t>
            </a:r>
          </a:p>
        </p:txBody>
      </p:sp>
    </p:spTree>
    <p:extLst>
      <p:ext uri="{BB962C8B-B14F-4D97-AF65-F5344CB8AC3E}">
        <p14:creationId xmlns:p14="http://schemas.microsoft.com/office/powerpoint/2010/main" val="150319681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B5E4AFED5D119418258B28D71FF7195" ma:contentTypeVersion="69" ma:contentTypeDescription="Create a new document." ma:contentTypeScope="" ma:versionID="752372b062f54b578a4774c68f56b308">
  <xsd:schema xmlns:xsd="http://www.w3.org/2001/XMLSchema" xmlns:xs="http://www.w3.org/2001/XMLSchema" xmlns:p="http://schemas.microsoft.com/office/2006/metadata/properties" xmlns:ns1="http://schemas.microsoft.com/sharepoint/v3" xmlns:ns2="b41187d2-c3e6-442b-9fdb-7907952f5bed" xmlns:ns3="9d0d216f-8de4-45aa-97bf-4c4aa1ce4cfe" targetNamespace="http://schemas.microsoft.com/office/2006/metadata/properties" ma:root="true" ma:fieldsID="77ae7092bd593a3bc55c0c22342e4356" ns1:_="" ns2:_="" ns3:_="">
    <xsd:import namespace="http://schemas.microsoft.com/sharepoint/v3"/>
    <xsd:import namespace="b41187d2-c3e6-442b-9fdb-7907952f5bed"/>
    <xsd:import namespace="9d0d216f-8de4-45aa-97bf-4c4aa1ce4cfe"/>
    <xsd:element name="properties">
      <xsd:complexType>
        <xsd:sequence>
          <xsd:element name="documentManagement">
            <xsd:complexType>
              <xsd:all>
                <xsd:element ref="ns1:_ip_UnifiedCompliancePolicyProperties" minOccurs="0"/>
                <xsd:element ref="ns1:_ip_UnifiedCompliancePolicyUIAction" minOccurs="0"/>
                <xsd:element ref="ns2:SharedWithUsers" minOccurs="0"/>
                <xsd:element ref="ns2:SharedWithDetails" minOccurs="0"/>
                <xsd:element ref="ns3:MediaLengthInSeconds" minOccurs="0"/>
                <xsd:element ref="ns3:DateandTime" minOccurs="0"/>
                <xsd:element ref="ns3:Review_x0020_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8" nillable="true" ma:displayName="Unified Compliance Policy Properties" ma:hidden="true" ma:internalName="_ip_UnifiedCompliancePolicyProperties">
      <xsd:simpleType>
        <xsd:restriction base="dms:Note"/>
      </xsd:simpleType>
    </xsd:element>
    <xsd:element name="_ip_UnifiedCompliancePolicyUIAction" ma:index="9"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41187d2-c3e6-442b-9fdb-7907952f5bed"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d0d216f-8de4-45aa-97bf-4c4aa1ce4cfe" elementFormDefault="qualified">
    <xsd:import namespace="http://schemas.microsoft.com/office/2006/documentManagement/types"/>
    <xsd:import namespace="http://schemas.microsoft.com/office/infopath/2007/PartnerControls"/>
    <xsd:element name="MediaLengthInSeconds" ma:index="12" nillable="true" ma:displayName="Length (seconds)" ma:internalName="MediaLengthInSeconds" ma:readOnly="false">
      <xsd:simpleType>
        <xsd:restriction base="dms:Unknown"/>
      </xsd:simpleType>
    </xsd:element>
    <xsd:element name="DateandTime" ma:index="13" nillable="true" ma:displayName="Date and Time" ma:format="DateTime" ma:internalName="DateandTime">
      <xsd:simpleType>
        <xsd:restriction base="dms:DateTime"/>
      </xsd:simpleType>
    </xsd:element>
    <xsd:element name="Review_x0020_Date" ma:index="14" nillable="true" ma:displayName="Review date" ma:indexed="true" ma:internalName="Review_x0020_Dat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DateandTime xmlns="9d0d216f-8de4-45aa-97bf-4c4aa1ce4cfe" xsi:nil="true"/>
    <MediaLengthInSeconds xmlns="9d0d216f-8de4-45aa-97bf-4c4aa1ce4cfe" xsi:nil="true"/>
    <_ip_UnifiedCompliancePolicyProperties xmlns="http://schemas.microsoft.com/sharepoint/v3" xsi:nil="true"/>
    <Review_x0020_Date xmlns="9d0d216f-8de4-45aa-97bf-4c4aa1ce4cfe" xsi:nil="true"/>
  </documentManagement>
</p:properties>
</file>

<file path=customXml/itemProps1.xml><?xml version="1.0" encoding="utf-8"?>
<ds:datastoreItem xmlns:ds="http://schemas.openxmlformats.org/officeDocument/2006/customXml" ds:itemID="{441FF559-2501-4FD8-912A-3D3A68A7A32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b41187d2-c3e6-442b-9fdb-7907952f5bed"/>
    <ds:schemaRef ds:uri="9d0d216f-8de4-45aa-97bf-4c4aa1ce4cf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8B791C3-DF59-41FC-85A8-348EA74953BB}">
  <ds:schemaRefs>
    <ds:schemaRef ds:uri="http://schemas.microsoft.com/sharepoint/v3/contenttype/forms"/>
  </ds:schemaRefs>
</ds:datastoreItem>
</file>

<file path=customXml/itemProps3.xml><?xml version="1.0" encoding="utf-8"?>
<ds:datastoreItem xmlns:ds="http://schemas.openxmlformats.org/officeDocument/2006/customXml" ds:itemID="{E6D287B4-6F28-4A24-B8D3-0E1DBF0B3DC0}">
  <ds:schemaRefs>
    <ds:schemaRef ds:uri="http://schemas.microsoft.com/office/infopath/2007/PartnerControls"/>
    <ds:schemaRef ds:uri="http://purl.org/dc/terms/"/>
    <ds:schemaRef ds:uri="http://schemas.microsoft.com/office/2006/metadata/properties"/>
    <ds:schemaRef ds:uri="http://schemas.microsoft.com/office/2006/documentManagement/types"/>
    <ds:schemaRef ds:uri="http://schemas.microsoft.com/sharepoint/v3"/>
    <ds:schemaRef ds:uri="http://schemas.openxmlformats.org/package/2006/metadata/core-properties"/>
    <ds:schemaRef ds:uri="http://purl.org/dc/elements/1.1/"/>
    <ds:schemaRef ds:uri="9d0d216f-8de4-45aa-97bf-4c4aa1ce4cfe"/>
    <ds:schemaRef ds:uri="b41187d2-c3e6-442b-9fdb-7907952f5bed"/>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Office Theme</Template>
  <TotalTime>2895</TotalTime>
  <Words>2117</Words>
  <Application>Microsoft Office PowerPoint</Application>
  <PresentationFormat>Widescreen</PresentationFormat>
  <Paragraphs>140</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nipunika silva</dc:creator>
  <cp:lastModifiedBy>Lisa  Harrison</cp:lastModifiedBy>
  <cp:revision>148</cp:revision>
  <dcterms:created xsi:type="dcterms:W3CDTF">2020-08-18T14:48:38Z</dcterms:created>
  <dcterms:modified xsi:type="dcterms:W3CDTF">2022-02-03T10:23:56Z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0x0101003B5E4AFED5D119418258B28D71FF7195</vt:lpwstr>
  </property>
</Properties>
</file>